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7"/>
  </p:notesMasterIdLst>
  <p:sldIdLst>
    <p:sldId id="256" r:id="rId2"/>
    <p:sldId id="348" r:id="rId3"/>
    <p:sldId id="344" r:id="rId4"/>
    <p:sldId id="315" r:id="rId5"/>
    <p:sldId id="305" r:id="rId6"/>
    <p:sldId id="317" r:id="rId7"/>
    <p:sldId id="263" r:id="rId8"/>
    <p:sldId id="262" r:id="rId9"/>
    <p:sldId id="320" r:id="rId10"/>
    <p:sldId id="321" r:id="rId11"/>
    <p:sldId id="300" r:id="rId12"/>
    <p:sldId id="323" r:id="rId13"/>
    <p:sldId id="304" r:id="rId14"/>
    <p:sldId id="336" r:id="rId15"/>
    <p:sldId id="339" r:id="rId16"/>
    <p:sldId id="338" r:id="rId17"/>
    <p:sldId id="342" r:id="rId18"/>
    <p:sldId id="341" r:id="rId19"/>
    <p:sldId id="337" r:id="rId20"/>
    <p:sldId id="271" r:id="rId21"/>
    <p:sldId id="272" r:id="rId22"/>
    <p:sldId id="349" r:id="rId23"/>
    <p:sldId id="306" r:id="rId24"/>
    <p:sldId id="303" r:id="rId25"/>
    <p:sldId id="332" r:id="rId26"/>
  </p:sldIdLst>
  <p:sldSz cx="9144000" cy="5143500" type="screen16x9"/>
  <p:notesSz cx="6858000" cy="9144000"/>
  <p:embeddedFontLst>
    <p:embeddedFont>
      <p:font typeface="Arial Black" panose="020B0A04020102020204" pitchFamily="34" charset="0"/>
      <p:bold r:id="rId28"/>
    </p:embeddedFont>
    <p:embeddedFont>
      <p:font typeface="Bebas Neue" panose="020B0604020202020204" charset="0"/>
      <p:regular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Didact Gothic" panose="020B0604020202020204" charset="0"/>
      <p:regular r:id="rId34"/>
    </p:embeddedFont>
    <p:embeddedFont>
      <p:font typeface="Lucida Handwriting" panose="03010101010101010101" pitchFamily="66" charset="0"/>
      <p:regular r:id="rId35"/>
    </p:embeddedFont>
    <p:embeddedFont>
      <p:font typeface="Mitr" panose="020B0604020202020204" charset="-34"/>
      <p:regular r:id="rId36"/>
      <p:bold r:id="rId37"/>
    </p:embeddedFont>
    <p:embeddedFont>
      <p:font typeface="Patrick Hand" panose="020B0604020202020204" charset="0"/>
      <p:regular r:id="rId38"/>
    </p:embeddedFont>
    <p:embeddedFont>
      <p:font typeface="Quicksand" panose="020B0604020202020204" charset="0"/>
      <p:regular r:id="rId39"/>
      <p:bold r:id="rId40"/>
    </p:embeddedFont>
    <p:embeddedFont>
      <p:font typeface="Segoe UI Black" panose="020B0A02040204020203" pitchFamily="34" charset="0"/>
      <p:bold r:id="rId41"/>
      <p:boldItalic r:id="rId42"/>
    </p:embeddedFont>
    <p:embeddedFont>
      <p:font typeface="Varela" panose="020B0604020202020204" charset="0"/>
      <p:regular r:id="rId43"/>
    </p:embeddedFont>
  </p:embeddedFontLst>
  <p:custDataLst>
    <p:tags r:id="rId44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B91E"/>
    <a:srgbClr val="F3CEE9"/>
    <a:srgbClr val="0C0044"/>
    <a:srgbClr val="B2E5DB"/>
    <a:srgbClr val="55B7BC"/>
    <a:srgbClr val="84D3D3"/>
    <a:srgbClr val="273D62"/>
    <a:srgbClr val="1B6480"/>
    <a:srgbClr val="D6BBE2"/>
    <a:srgbClr val="FADA5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8A933C4-2504-4D3E-A309-BEB663ED9757}">
  <a:tblStyle styleId="{88A933C4-2504-4D3E-A309-BEB663ED975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561" autoAdjust="0"/>
    <p:restoredTop sz="94660"/>
  </p:normalViewPr>
  <p:slideViewPr>
    <p:cSldViewPr snapToGrid="0">
      <p:cViewPr varScale="1">
        <p:scale>
          <a:sx n="108" d="100"/>
          <a:sy n="108" d="100"/>
        </p:scale>
        <p:origin x="778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2.fntdata"/><Relationship Id="rId21" Type="http://schemas.openxmlformats.org/officeDocument/2006/relationships/slide" Target="slides/slide20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4.fntdata"/><Relationship Id="rId44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98748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571137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89139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7491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ga762da0f2a_2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3" name="Google Shape;1033;ga762da0f2a_2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11398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41899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231062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g9273f58441_0_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0" name="Google Shape;3170;g9273f58441_0_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918579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g8f9100282e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1" name="Google Shape;3041;g8f9100282e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40719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942206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8C83D7A-9E42-4548-990C-7D2596BB538E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96138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/>
              <a:t>Click vào</a:t>
            </a:r>
            <a:r>
              <a:rPr lang="en-US" baseline="0"/>
              <a:t> phi thuyền để đi đến câu hỏi. </a:t>
            </a:r>
          </a:p>
          <a:p>
            <a:pPr marL="228600" indent="-228600">
              <a:buAutoNum type="arabicPeriod"/>
            </a:pPr>
            <a:r>
              <a:rPr lang="en-US" baseline="0"/>
              <a:t>Tại slide câu hỏi, click vào phi thuyền để quay về slide này. Khi quay về, chúng ta sẽ tìm được một sinh vật lạ ngoài hành tinh</a:t>
            </a:r>
          </a:p>
          <a:p>
            <a:pPr marL="228600" indent="-228600">
              <a:buAutoNum type="arabicPeriod"/>
            </a:pPr>
            <a:r>
              <a:rPr lang="en-US" baseline="0"/>
              <a:t>Click vào phi hành gia nhí để đi đến bài học</a:t>
            </a:r>
          </a:p>
          <a:p>
            <a:pPr marL="228600" indent="-228600">
              <a:buAutoNum type="arabicPeriod"/>
            </a:pPr>
            <a:r>
              <a:rPr lang="en-US" baseline="0"/>
              <a:t>Lưu ý: Nên soạn bài trực tiếp trên ppt này. Vì nếu copy qua ppt khác thì các hiệu ứng sẽ dễ bị thay đổi.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8C83D7A-9E42-4548-990C-7D2596BB538E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0559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4333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05178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65385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449902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1215971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15"/>
          <p:cNvSpPr txBox="1">
            <a:spLocks noGrp="1"/>
          </p:cNvSpPr>
          <p:nvPr>
            <p:ph type="title"/>
          </p:nvPr>
        </p:nvSpPr>
        <p:spPr>
          <a:xfrm flipH="1">
            <a:off x="720000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5"/>
          <p:cNvSpPr txBox="1">
            <a:spLocks noGrp="1"/>
          </p:cNvSpPr>
          <p:nvPr>
            <p:ph type="title" idx="2"/>
          </p:nvPr>
        </p:nvSpPr>
        <p:spPr>
          <a:xfrm flipH="1">
            <a:off x="3819138" y="18997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4" name="Google Shape;474;p15"/>
          <p:cNvSpPr txBox="1">
            <a:spLocks noGrp="1"/>
          </p:cNvSpPr>
          <p:nvPr>
            <p:ph type="subTitle" idx="1"/>
          </p:nvPr>
        </p:nvSpPr>
        <p:spPr>
          <a:xfrm flipH="1">
            <a:off x="3938089" y="2254183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15"/>
          <p:cNvSpPr txBox="1">
            <a:spLocks noGrp="1"/>
          </p:cNvSpPr>
          <p:nvPr>
            <p:ph type="title" idx="3"/>
          </p:nvPr>
        </p:nvSpPr>
        <p:spPr>
          <a:xfrm flipH="1">
            <a:off x="720151" y="189977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6" name="Google Shape;476;p15"/>
          <p:cNvSpPr txBox="1">
            <a:spLocks noGrp="1"/>
          </p:cNvSpPr>
          <p:nvPr>
            <p:ph type="subTitle" idx="4"/>
          </p:nvPr>
        </p:nvSpPr>
        <p:spPr>
          <a:xfrm flipH="1">
            <a:off x="839062" y="2254175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5"/>
          </p:nvPr>
        </p:nvSpPr>
        <p:spPr>
          <a:xfrm flipH="1">
            <a:off x="3938099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6"/>
          </p:nvPr>
        </p:nvSpPr>
        <p:spPr>
          <a:xfrm flipH="1">
            <a:off x="3938099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5"/>
          <p:cNvSpPr txBox="1">
            <a:spLocks noGrp="1"/>
          </p:cNvSpPr>
          <p:nvPr>
            <p:ph type="title" idx="7"/>
          </p:nvPr>
        </p:nvSpPr>
        <p:spPr>
          <a:xfrm flipH="1">
            <a:off x="838974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0" name="Google Shape;480;p15"/>
          <p:cNvSpPr txBox="1">
            <a:spLocks noGrp="1"/>
          </p:cNvSpPr>
          <p:nvPr>
            <p:ph type="subTitle" idx="8"/>
          </p:nvPr>
        </p:nvSpPr>
        <p:spPr>
          <a:xfrm flipH="1">
            <a:off x="838974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15"/>
          <p:cNvSpPr/>
          <p:nvPr/>
        </p:nvSpPr>
        <p:spPr>
          <a:xfrm flipH="1">
            <a:off x="6992292" y="-1277251"/>
            <a:ext cx="6746227" cy="4913377"/>
          </a:xfrm>
          <a:custGeom>
            <a:avLst/>
            <a:gdLst/>
            <a:ahLst/>
            <a:cxnLst/>
            <a:rect l="l" t="t" r="r" b="b"/>
            <a:pathLst>
              <a:path w="203169" h="147971" extrusionOk="0">
                <a:moveTo>
                  <a:pt x="38668" y="0"/>
                </a:moveTo>
                <a:cubicBezTo>
                  <a:pt x="33478" y="0"/>
                  <a:pt x="28391" y="1792"/>
                  <a:pt x="23898" y="4413"/>
                </a:cubicBezTo>
                <a:cubicBezTo>
                  <a:pt x="8674" y="13246"/>
                  <a:pt x="0" y="32145"/>
                  <a:pt x="3218" y="49470"/>
                </a:cubicBezTo>
                <a:cubicBezTo>
                  <a:pt x="4771" y="57687"/>
                  <a:pt x="9381" y="65995"/>
                  <a:pt x="17188" y="68963"/>
                </a:cubicBezTo>
                <a:cubicBezTo>
                  <a:pt x="19289" y="69759"/>
                  <a:pt x="21402" y="70076"/>
                  <a:pt x="23523" y="70076"/>
                </a:cubicBezTo>
                <a:cubicBezTo>
                  <a:pt x="31783" y="70076"/>
                  <a:pt x="40156" y="65272"/>
                  <a:pt x="48366" y="65272"/>
                </a:cubicBezTo>
                <a:cubicBezTo>
                  <a:pt x="50919" y="65272"/>
                  <a:pt x="53455" y="65736"/>
                  <a:pt x="55968" y="66954"/>
                </a:cubicBezTo>
                <a:cubicBezTo>
                  <a:pt x="57406" y="67662"/>
                  <a:pt x="58821" y="68734"/>
                  <a:pt x="59277" y="70286"/>
                </a:cubicBezTo>
                <a:cubicBezTo>
                  <a:pt x="59802" y="72181"/>
                  <a:pt x="58775" y="74144"/>
                  <a:pt x="57634" y="75742"/>
                </a:cubicBezTo>
                <a:cubicBezTo>
                  <a:pt x="53982" y="80900"/>
                  <a:pt x="49006" y="85077"/>
                  <a:pt x="45788" y="90510"/>
                </a:cubicBezTo>
                <a:cubicBezTo>
                  <a:pt x="44418" y="92815"/>
                  <a:pt x="43368" y="95440"/>
                  <a:pt x="43642" y="98110"/>
                </a:cubicBezTo>
                <a:cubicBezTo>
                  <a:pt x="44053" y="102128"/>
                  <a:pt x="47545" y="105392"/>
                  <a:pt x="51471" y="106465"/>
                </a:cubicBezTo>
                <a:cubicBezTo>
                  <a:pt x="52769" y="106829"/>
                  <a:pt x="54099" y="106989"/>
                  <a:pt x="55437" y="106989"/>
                </a:cubicBezTo>
                <a:cubicBezTo>
                  <a:pt x="58124" y="106989"/>
                  <a:pt x="60841" y="106344"/>
                  <a:pt x="63386" y="105415"/>
                </a:cubicBezTo>
                <a:cubicBezTo>
                  <a:pt x="69423" y="103227"/>
                  <a:pt x="75209" y="98809"/>
                  <a:pt x="81814" y="98809"/>
                </a:cubicBezTo>
                <a:cubicBezTo>
                  <a:pt x="82376" y="98809"/>
                  <a:pt x="82944" y="98841"/>
                  <a:pt x="83518" y="98909"/>
                </a:cubicBezTo>
                <a:cubicBezTo>
                  <a:pt x="87421" y="99389"/>
                  <a:pt x="91370" y="102219"/>
                  <a:pt x="91712" y="106145"/>
                </a:cubicBezTo>
                <a:cubicBezTo>
                  <a:pt x="92032" y="109797"/>
                  <a:pt x="89361" y="112924"/>
                  <a:pt x="86987" y="115732"/>
                </a:cubicBezTo>
                <a:cubicBezTo>
                  <a:pt x="84636" y="118516"/>
                  <a:pt x="82308" y="122123"/>
                  <a:pt x="83427" y="125615"/>
                </a:cubicBezTo>
                <a:cubicBezTo>
                  <a:pt x="84841" y="129986"/>
                  <a:pt x="88967" y="130650"/>
                  <a:pt x="93317" y="130650"/>
                </a:cubicBezTo>
                <a:cubicBezTo>
                  <a:pt x="95215" y="130650"/>
                  <a:pt x="97155" y="130524"/>
                  <a:pt x="98931" y="130524"/>
                </a:cubicBezTo>
                <a:cubicBezTo>
                  <a:pt x="100376" y="130524"/>
                  <a:pt x="101711" y="130607"/>
                  <a:pt x="102828" y="130910"/>
                </a:cubicBezTo>
                <a:cubicBezTo>
                  <a:pt x="108968" y="132577"/>
                  <a:pt x="112597" y="140314"/>
                  <a:pt x="109972" y="146089"/>
                </a:cubicBezTo>
                <a:cubicBezTo>
                  <a:pt x="112530" y="147403"/>
                  <a:pt x="115350" y="147970"/>
                  <a:pt x="118203" y="147970"/>
                </a:cubicBezTo>
                <a:cubicBezTo>
                  <a:pt x="119118" y="147970"/>
                  <a:pt x="120037" y="147912"/>
                  <a:pt x="120951" y="147801"/>
                </a:cubicBezTo>
                <a:cubicBezTo>
                  <a:pt x="121590" y="147733"/>
                  <a:pt x="122252" y="147618"/>
                  <a:pt x="122823" y="147253"/>
                </a:cubicBezTo>
                <a:cubicBezTo>
                  <a:pt x="123896" y="146591"/>
                  <a:pt x="124581" y="145062"/>
                  <a:pt x="125790" y="144697"/>
                </a:cubicBezTo>
                <a:cubicBezTo>
                  <a:pt x="125699" y="140748"/>
                  <a:pt x="127502" y="136776"/>
                  <a:pt x="130561" y="134266"/>
                </a:cubicBezTo>
                <a:cubicBezTo>
                  <a:pt x="132877" y="132350"/>
                  <a:pt x="135896" y="131312"/>
                  <a:pt x="138910" y="131312"/>
                </a:cubicBezTo>
                <a:cubicBezTo>
                  <a:pt x="139848" y="131312"/>
                  <a:pt x="140785" y="131412"/>
                  <a:pt x="141700" y="131618"/>
                </a:cubicBezTo>
                <a:cubicBezTo>
                  <a:pt x="145032" y="132371"/>
                  <a:pt x="147931" y="134380"/>
                  <a:pt x="151081" y="135704"/>
                </a:cubicBezTo>
                <a:cubicBezTo>
                  <a:pt x="153825" y="136840"/>
                  <a:pt x="156782" y="137387"/>
                  <a:pt x="159747" y="137387"/>
                </a:cubicBezTo>
                <a:cubicBezTo>
                  <a:pt x="166130" y="137387"/>
                  <a:pt x="172547" y="134854"/>
                  <a:pt x="176942" y="130226"/>
                </a:cubicBezTo>
                <a:cubicBezTo>
                  <a:pt x="179864" y="127144"/>
                  <a:pt x="181986" y="122876"/>
                  <a:pt x="181142" y="118699"/>
                </a:cubicBezTo>
                <a:cubicBezTo>
                  <a:pt x="180434" y="115207"/>
                  <a:pt x="177786" y="112422"/>
                  <a:pt x="174910" y="110322"/>
                </a:cubicBezTo>
                <a:cubicBezTo>
                  <a:pt x="172034" y="108199"/>
                  <a:pt x="168839" y="106556"/>
                  <a:pt x="166168" y="104182"/>
                </a:cubicBezTo>
                <a:cubicBezTo>
                  <a:pt x="164822" y="102972"/>
                  <a:pt x="163612" y="101534"/>
                  <a:pt x="163247" y="99777"/>
                </a:cubicBezTo>
                <a:cubicBezTo>
                  <a:pt x="162676" y="97152"/>
                  <a:pt x="164228" y="94436"/>
                  <a:pt x="166419" y="92861"/>
                </a:cubicBezTo>
                <a:cubicBezTo>
                  <a:pt x="168588" y="91309"/>
                  <a:pt x="171281" y="90669"/>
                  <a:pt x="173929" y="90144"/>
                </a:cubicBezTo>
                <a:cubicBezTo>
                  <a:pt x="177330" y="89483"/>
                  <a:pt x="180799" y="88958"/>
                  <a:pt x="184269" y="88615"/>
                </a:cubicBezTo>
                <a:cubicBezTo>
                  <a:pt x="188172" y="88227"/>
                  <a:pt x="192828" y="87565"/>
                  <a:pt x="194586" y="84027"/>
                </a:cubicBezTo>
                <a:cubicBezTo>
                  <a:pt x="196001" y="81128"/>
                  <a:pt x="194609" y="77522"/>
                  <a:pt x="192395" y="75148"/>
                </a:cubicBezTo>
                <a:cubicBezTo>
                  <a:pt x="190181" y="72774"/>
                  <a:pt x="187259" y="71199"/>
                  <a:pt x="184794" y="69077"/>
                </a:cubicBezTo>
                <a:cubicBezTo>
                  <a:pt x="182306" y="66977"/>
                  <a:pt x="180183" y="63964"/>
                  <a:pt x="180571" y="60746"/>
                </a:cubicBezTo>
                <a:cubicBezTo>
                  <a:pt x="180868" y="58098"/>
                  <a:pt x="182785" y="55907"/>
                  <a:pt x="184976" y="54423"/>
                </a:cubicBezTo>
                <a:cubicBezTo>
                  <a:pt x="187190" y="52962"/>
                  <a:pt x="189701" y="52049"/>
                  <a:pt x="192052" y="50817"/>
                </a:cubicBezTo>
                <a:cubicBezTo>
                  <a:pt x="196343" y="48580"/>
                  <a:pt x="200269" y="44996"/>
                  <a:pt x="201433" y="40294"/>
                </a:cubicBezTo>
                <a:cubicBezTo>
                  <a:pt x="203168" y="33218"/>
                  <a:pt x="198284" y="26371"/>
                  <a:pt x="193718" y="20687"/>
                </a:cubicBezTo>
                <a:cubicBezTo>
                  <a:pt x="186734" y="20573"/>
                  <a:pt x="178631" y="17355"/>
                  <a:pt x="172217" y="14570"/>
                </a:cubicBezTo>
                <a:cubicBezTo>
                  <a:pt x="165712" y="11740"/>
                  <a:pt x="159686" y="7608"/>
                  <a:pt x="152724" y="6239"/>
                </a:cubicBezTo>
                <a:cubicBezTo>
                  <a:pt x="150946" y="5888"/>
                  <a:pt x="149153" y="5730"/>
                  <a:pt x="147358" y="5730"/>
                </a:cubicBezTo>
                <a:cubicBezTo>
                  <a:pt x="141205" y="5730"/>
                  <a:pt x="135020" y="7592"/>
                  <a:pt x="129260" y="9959"/>
                </a:cubicBezTo>
                <a:cubicBezTo>
                  <a:pt x="121819" y="12995"/>
                  <a:pt x="114697" y="16898"/>
                  <a:pt x="106937" y="18998"/>
                </a:cubicBezTo>
                <a:cubicBezTo>
                  <a:pt x="102739" y="20118"/>
                  <a:pt x="98396" y="20672"/>
                  <a:pt x="94051" y="20672"/>
                </a:cubicBezTo>
                <a:cubicBezTo>
                  <a:pt x="86089" y="20672"/>
                  <a:pt x="78121" y="18811"/>
                  <a:pt x="71032" y="15163"/>
                </a:cubicBezTo>
                <a:cubicBezTo>
                  <a:pt x="60464" y="9731"/>
                  <a:pt x="51129" y="327"/>
                  <a:pt x="39237" y="8"/>
                </a:cubicBezTo>
                <a:cubicBezTo>
                  <a:pt x="39047" y="3"/>
                  <a:pt x="38857" y="0"/>
                  <a:pt x="386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15"/>
          <p:cNvSpPr/>
          <p:nvPr/>
        </p:nvSpPr>
        <p:spPr>
          <a:xfrm flipH="1">
            <a:off x="9981903" y="2754085"/>
            <a:ext cx="130396" cy="117313"/>
          </a:xfrm>
          <a:custGeom>
            <a:avLst/>
            <a:gdLst/>
            <a:ahLst/>
            <a:cxnLst/>
            <a:rect l="l" t="t" r="r" b="b"/>
            <a:pathLst>
              <a:path w="3927" h="3533" extrusionOk="0">
                <a:moveTo>
                  <a:pt x="1945" y="0"/>
                </a:moveTo>
                <a:cubicBezTo>
                  <a:pt x="1792" y="0"/>
                  <a:pt x="1637" y="20"/>
                  <a:pt x="1484" y="61"/>
                </a:cubicBezTo>
                <a:cubicBezTo>
                  <a:pt x="548" y="335"/>
                  <a:pt x="0" y="1317"/>
                  <a:pt x="274" y="2252"/>
                </a:cubicBezTo>
                <a:cubicBezTo>
                  <a:pt x="481" y="3025"/>
                  <a:pt x="1186" y="3533"/>
                  <a:pt x="1952" y="3533"/>
                </a:cubicBezTo>
                <a:cubicBezTo>
                  <a:pt x="2114" y="3533"/>
                  <a:pt x="2279" y="3510"/>
                  <a:pt x="2442" y="3462"/>
                </a:cubicBezTo>
                <a:cubicBezTo>
                  <a:pt x="3378" y="3211"/>
                  <a:pt x="3926" y="2230"/>
                  <a:pt x="3675" y="1294"/>
                </a:cubicBezTo>
                <a:cubicBezTo>
                  <a:pt x="3446" y="511"/>
                  <a:pt x="2723" y="0"/>
                  <a:pt x="19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15"/>
          <p:cNvSpPr/>
          <p:nvPr/>
        </p:nvSpPr>
        <p:spPr>
          <a:xfrm flipH="1">
            <a:off x="6348479" y="1120765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45" y="1"/>
                </a:moveTo>
                <a:cubicBezTo>
                  <a:pt x="1793" y="1"/>
                  <a:pt x="1638" y="21"/>
                  <a:pt x="1484" y="62"/>
                </a:cubicBezTo>
                <a:cubicBezTo>
                  <a:pt x="549" y="336"/>
                  <a:pt x="1" y="1317"/>
                  <a:pt x="252" y="2253"/>
                </a:cubicBezTo>
                <a:cubicBezTo>
                  <a:pt x="478" y="3025"/>
                  <a:pt x="1170" y="3533"/>
                  <a:pt x="1944" y="3533"/>
                </a:cubicBezTo>
                <a:cubicBezTo>
                  <a:pt x="2108" y="3533"/>
                  <a:pt x="2276" y="3511"/>
                  <a:pt x="2443" y="3463"/>
                </a:cubicBezTo>
                <a:cubicBezTo>
                  <a:pt x="3379" y="3212"/>
                  <a:pt x="3927" y="2230"/>
                  <a:pt x="3653" y="1294"/>
                </a:cubicBezTo>
                <a:cubicBezTo>
                  <a:pt x="3443" y="512"/>
                  <a:pt x="2723" y="1"/>
                  <a:pt x="19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5"/>
          <p:cNvSpPr/>
          <p:nvPr/>
        </p:nvSpPr>
        <p:spPr>
          <a:xfrm flipH="1">
            <a:off x="11193819" y="1789679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83" y="1"/>
                </a:moveTo>
                <a:cubicBezTo>
                  <a:pt x="1819" y="1"/>
                  <a:pt x="1652" y="24"/>
                  <a:pt x="1484" y="71"/>
                </a:cubicBezTo>
                <a:cubicBezTo>
                  <a:pt x="548" y="323"/>
                  <a:pt x="1" y="1304"/>
                  <a:pt x="274" y="2240"/>
                </a:cubicBezTo>
                <a:cubicBezTo>
                  <a:pt x="484" y="3022"/>
                  <a:pt x="1205" y="3533"/>
                  <a:pt x="1982" y="3533"/>
                </a:cubicBezTo>
                <a:cubicBezTo>
                  <a:pt x="2135" y="3533"/>
                  <a:pt x="2289" y="3514"/>
                  <a:pt x="2443" y="3472"/>
                </a:cubicBezTo>
                <a:cubicBezTo>
                  <a:pt x="3379" y="3198"/>
                  <a:pt x="3926" y="2217"/>
                  <a:pt x="3675" y="1281"/>
                </a:cubicBezTo>
                <a:cubicBezTo>
                  <a:pt x="3449" y="509"/>
                  <a:pt x="2757" y="1"/>
                  <a:pt x="19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5"/>
          <p:cNvSpPr/>
          <p:nvPr/>
        </p:nvSpPr>
        <p:spPr>
          <a:xfrm flipH="1">
            <a:off x="12671010" y="1194280"/>
            <a:ext cx="131127" cy="117346"/>
          </a:xfrm>
          <a:custGeom>
            <a:avLst/>
            <a:gdLst/>
            <a:ahLst/>
            <a:cxnLst/>
            <a:rect l="l" t="t" r="r" b="b"/>
            <a:pathLst>
              <a:path w="3949" h="3534" extrusionOk="0">
                <a:moveTo>
                  <a:pt x="1966" y="1"/>
                </a:moveTo>
                <a:cubicBezTo>
                  <a:pt x="1814" y="1"/>
                  <a:pt x="1660" y="21"/>
                  <a:pt x="1507" y="62"/>
                </a:cubicBezTo>
                <a:cubicBezTo>
                  <a:pt x="548" y="336"/>
                  <a:pt x="0" y="1317"/>
                  <a:pt x="274" y="2253"/>
                </a:cubicBezTo>
                <a:cubicBezTo>
                  <a:pt x="500" y="3025"/>
                  <a:pt x="1193" y="3533"/>
                  <a:pt x="1966" y="3533"/>
                </a:cubicBezTo>
                <a:cubicBezTo>
                  <a:pt x="2130" y="3533"/>
                  <a:pt x="2298" y="3511"/>
                  <a:pt x="2465" y="3463"/>
                </a:cubicBezTo>
                <a:cubicBezTo>
                  <a:pt x="3401" y="3212"/>
                  <a:pt x="3949" y="2230"/>
                  <a:pt x="3675" y="1294"/>
                </a:cubicBezTo>
                <a:cubicBezTo>
                  <a:pt x="3446" y="512"/>
                  <a:pt x="2739" y="1"/>
                  <a:pt x="196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5"/>
          <p:cNvSpPr/>
          <p:nvPr/>
        </p:nvSpPr>
        <p:spPr>
          <a:xfrm flipH="1">
            <a:off x="10056947" y="3022681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43" y="0"/>
                </a:moveTo>
                <a:cubicBezTo>
                  <a:pt x="775" y="0"/>
                  <a:pt x="707" y="10"/>
                  <a:pt x="639" y="29"/>
                </a:cubicBezTo>
                <a:cubicBezTo>
                  <a:pt x="228" y="144"/>
                  <a:pt x="0" y="554"/>
                  <a:pt x="114" y="942"/>
                </a:cubicBezTo>
                <a:cubicBezTo>
                  <a:pt x="208" y="1263"/>
                  <a:pt x="505" y="1474"/>
                  <a:pt x="823" y="1474"/>
                </a:cubicBezTo>
                <a:cubicBezTo>
                  <a:pt x="891" y="1474"/>
                  <a:pt x="959" y="1465"/>
                  <a:pt x="1027" y="1445"/>
                </a:cubicBezTo>
                <a:cubicBezTo>
                  <a:pt x="1415" y="1331"/>
                  <a:pt x="1643" y="920"/>
                  <a:pt x="1529" y="532"/>
                </a:cubicBezTo>
                <a:cubicBezTo>
                  <a:pt x="1454" y="211"/>
                  <a:pt x="1161" y="0"/>
                  <a:pt x="8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5"/>
          <p:cNvSpPr/>
          <p:nvPr/>
        </p:nvSpPr>
        <p:spPr>
          <a:xfrm flipH="1">
            <a:off x="12346597" y="1576105"/>
            <a:ext cx="54622" cy="49143"/>
          </a:xfrm>
          <a:custGeom>
            <a:avLst/>
            <a:gdLst/>
            <a:ahLst/>
            <a:cxnLst/>
            <a:rect l="l" t="t" r="r" b="b"/>
            <a:pathLst>
              <a:path w="1645" h="1480" extrusionOk="0">
                <a:moveTo>
                  <a:pt x="790" y="1"/>
                </a:moveTo>
                <a:cubicBezTo>
                  <a:pt x="733" y="1"/>
                  <a:pt x="675" y="8"/>
                  <a:pt x="617" y="21"/>
                </a:cubicBezTo>
                <a:cubicBezTo>
                  <a:pt x="229" y="135"/>
                  <a:pt x="1" y="546"/>
                  <a:pt x="115" y="934"/>
                </a:cubicBezTo>
                <a:cubicBezTo>
                  <a:pt x="193" y="1265"/>
                  <a:pt x="502" y="1479"/>
                  <a:pt x="832" y="1479"/>
                </a:cubicBezTo>
                <a:cubicBezTo>
                  <a:pt x="889" y="1479"/>
                  <a:pt x="948" y="1473"/>
                  <a:pt x="1005" y="1459"/>
                </a:cubicBezTo>
                <a:cubicBezTo>
                  <a:pt x="1416" y="1345"/>
                  <a:pt x="1644" y="934"/>
                  <a:pt x="1530" y="546"/>
                </a:cubicBezTo>
                <a:cubicBezTo>
                  <a:pt x="1433" y="216"/>
                  <a:pt x="1120" y="1"/>
                  <a:pt x="7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5"/>
          <p:cNvSpPr/>
          <p:nvPr/>
        </p:nvSpPr>
        <p:spPr>
          <a:xfrm flipH="1">
            <a:off x="12728588" y="935381"/>
            <a:ext cx="54622" cy="48977"/>
          </a:xfrm>
          <a:custGeom>
            <a:avLst/>
            <a:gdLst/>
            <a:ahLst/>
            <a:cxnLst/>
            <a:rect l="l" t="t" r="r" b="b"/>
            <a:pathLst>
              <a:path w="1645" h="1475" extrusionOk="0">
                <a:moveTo>
                  <a:pt x="842" y="0"/>
                </a:moveTo>
                <a:cubicBezTo>
                  <a:pt x="775" y="0"/>
                  <a:pt x="707" y="10"/>
                  <a:pt x="640" y="30"/>
                </a:cubicBezTo>
                <a:cubicBezTo>
                  <a:pt x="229" y="144"/>
                  <a:pt x="1" y="555"/>
                  <a:pt x="115" y="943"/>
                </a:cubicBezTo>
                <a:cubicBezTo>
                  <a:pt x="209" y="1263"/>
                  <a:pt x="505" y="1474"/>
                  <a:pt x="824" y="1474"/>
                </a:cubicBezTo>
                <a:cubicBezTo>
                  <a:pt x="892" y="1474"/>
                  <a:pt x="960" y="1465"/>
                  <a:pt x="1028" y="1445"/>
                </a:cubicBezTo>
                <a:cubicBezTo>
                  <a:pt x="1416" y="1354"/>
                  <a:pt x="1644" y="943"/>
                  <a:pt x="1530" y="555"/>
                </a:cubicBezTo>
                <a:cubicBezTo>
                  <a:pt x="1455" y="215"/>
                  <a:pt x="1161" y="0"/>
                  <a:pt x="8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5"/>
          <p:cNvSpPr/>
          <p:nvPr/>
        </p:nvSpPr>
        <p:spPr>
          <a:xfrm flipH="1">
            <a:off x="11338593" y="1593239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1" y="1"/>
                </a:moveTo>
                <a:cubicBezTo>
                  <a:pt x="753" y="1"/>
                  <a:pt x="685" y="10"/>
                  <a:pt x="617" y="30"/>
                </a:cubicBezTo>
                <a:cubicBezTo>
                  <a:pt x="229" y="144"/>
                  <a:pt x="0" y="532"/>
                  <a:pt x="115" y="943"/>
                </a:cubicBezTo>
                <a:cubicBezTo>
                  <a:pt x="209" y="1263"/>
                  <a:pt x="489" y="1475"/>
                  <a:pt x="816" y="1475"/>
                </a:cubicBezTo>
                <a:cubicBezTo>
                  <a:pt x="885" y="1475"/>
                  <a:pt x="956" y="1465"/>
                  <a:pt x="1028" y="1445"/>
                </a:cubicBezTo>
                <a:cubicBezTo>
                  <a:pt x="1416" y="1331"/>
                  <a:pt x="1644" y="920"/>
                  <a:pt x="1530" y="532"/>
                </a:cubicBezTo>
                <a:cubicBezTo>
                  <a:pt x="1436" y="212"/>
                  <a:pt x="1139" y="1"/>
                  <a:pt x="8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5"/>
          <p:cNvSpPr/>
          <p:nvPr/>
        </p:nvSpPr>
        <p:spPr>
          <a:xfrm flipH="1">
            <a:off x="8168977" y="3716898"/>
            <a:ext cx="54622" cy="49011"/>
          </a:xfrm>
          <a:custGeom>
            <a:avLst/>
            <a:gdLst/>
            <a:ahLst/>
            <a:cxnLst/>
            <a:rect l="l" t="t" r="r" b="b"/>
            <a:pathLst>
              <a:path w="1645" h="1476" extrusionOk="0">
                <a:moveTo>
                  <a:pt x="844" y="1"/>
                </a:moveTo>
                <a:cubicBezTo>
                  <a:pt x="776" y="1"/>
                  <a:pt x="708" y="10"/>
                  <a:pt x="640" y="30"/>
                </a:cubicBezTo>
                <a:cubicBezTo>
                  <a:pt x="229" y="145"/>
                  <a:pt x="1" y="555"/>
                  <a:pt x="115" y="943"/>
                </a:cubicBezTo>
                <a:cubicBezTo>
                  <a:pt x="209" y="1264"/>
                  <a:pt x="505" y="1475"/>
                  <a:pt x="824" y="1475"/>
                </a:cubicBezTo>
                <a:cubicBezTo>
                  <a:pt x="892" y="1475"/>
                  <a:pt x="960" y="1466"/>
                  <a:pt x="1028" y="1446"/>
                </a:cubicBezTo>
                <a:cubicBezTo>
                  <a:pt x="1416" y="1331"/>
                  <a:pt x="1644" y="943"/>
                  <a:pt x="1530" y="533"/>
                </a:cubicBezTo>
                <a:cubicBezTo>
                  <a:pt x="1455" y="212"/>
                  <a:pt x="1162" y="1"/>
                  <a:pt x="8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5"/>
          <p:cNvSpPr/>
          <p:nvPr/>
        </p:nvSpPr>
        <p:spPr>
          <a:xfrm flipH="1">
            <a:off x="12959761" y="839120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44"/>
                  <a:pt x="0" y="555"/>
                  <a:pt x="114" y="943"/>
                </a:cubicBezTo>
                <a:cubicBezTo>
                  <a:pt x="208" y="1263"/>
                  <a:pt x="489" y="1475"/>
                  <a:pt x="815" y="1475"/>
                </a:cubicBezTo>
                <a:cubicBezTo>
                  <a:pt x="884" y="1475"/>
                  <a:pt x="955" y="1465"/>
                  <a:pt x="1027" y="1445"/>
                </a:cubicBezTo>
                <a:cubicBezTo>
                  <a:pt x="1415" y="1331"/>
                  <a:pt x="1644" y="943"/>
                  <a:pt x="1529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5"/>
          <p:cNvSpPr/>
          <p:nvPr/>
        </p:nvSpPr>
        <p:spPr>
          <a:xfrm flipH="1">
            <a:off x="10887636" y="2947637"/>
            <a:ext cx="53825" cy="48977"/>
          </a:xfrm>
          <a:custGeom>
            <a:avLst/>
            <a:gdLst/>
            <a:ahLst/>
            <a:cxnLst/>
            <a:rect l="l" t="t" r="r" b="b"/>
            <a:pathLst>
              <a:path w="1621" h="1475" extrusionOk="0">
                <a:moveTo>
                  <a:pt x="820" y="0"/>
                </a:moveTo>
                <a:cubicBezTo>
                  <a:pt x="753" y="0"/>
                  <a:pt x="684" y="10"/>
                  <a:pt x="617" y="30"/>
                </a:cubicBezTo>
                <a:cubicBezTo>
                  <a:pt x="229" y="144"/>
                  <a:pt x="0" y="532"/>
                  <a:pt x="92" y="943"/>
                </a:cubicBezTo>
                <a:cubicBezTo>
                  <a:pt x="186" y="1263"/>
                  <a:pt x="482" y="1474"/>
                  <a:pt x="801" y="1474"/>
                </a:cubicBezTo>
                <a:cubicBezTo>
                  <a:pt x="868" y="1474"/>
                  <a:pt x="937" y="1465"/>
                  <a:pt x="1005" y="1445"/>
                </a:cubicBezTo>
                <a:cubicBezTo>
                  <a:pt x="1393" y="1331"/>
                  <a:pt x="1621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15"/>
          <p:cNvSpPr/>
          <p:nvPr/>
        </p:nvSpPr>
        <p:spPr>
          <a:xfrm flipH="1">
            <a:off x="6690292" y="2433325"/>
            <a:ext cx="54589" cy="49110"/>
          </a:xfrm>
          <a:custGeom>
            <a:avLst/>
            <a:gdLst/>
            <a:ahLst/>
            <a:cxnLst/>
            <a:rect l="l" t="t" r="r" b="b"/>
            <a:pathLst>
              <a:path w="1644" h="1479" extrusionOk="0">
                <a:moveTo>
                  <a:pt x="789" y="0"/>
                </a:moveTo>
                <a:cubicBezTo>
                  <a:pt x="732" y="0"/>
                  <a:pt x="674" y="7"/>
                  <a:pt x="616" y="20"/>
                </a:cubicBezTo>
                <a:cubicBezTo>
                  <a:pt x="228" y="135"/>
                  <a:pt x="0" y="545"/>
                  <a:pt x="114" y="933"/>
                </a:cubicBezTo>
                <a:cubicBezTo>
                  <a:pt x="211" y="1264"/>
                  <a:pt x="524" y="1478"/>
                  <a:pt x="854" y="1478"/>
                </a:cubicBezTo>
                <a:cubicBezTo>
                  <a:pt x="912" y="1478"/>
                  <a:pt x="970" y="1472"/>
                  <a:pt x="1027" y="1458"/>
                </a:cubicBezTo>
                <a:cubicBezTo>
                  <a:pt x="1415" y="1344"/>
                  <a:pt x="1643" y="933"/>
                  <a:pt x="1529" y="545"/>
                </a:cubicBezTo>
                <a:cubicBezTo>
                  <a:pt x="1432" y="215"/>
                  <a:pt x="1120" y="0"/>
                  <a:pt x="7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15"/>
          <p:cNvSpPr/>
          <p:nvPr/>
        </p:nvSpPr>
        <p:spPr>
          <a:xfrm flipH="1">
            <a:off x="6582674" y="1320393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21"/>
                  <a:pt x="0" y="532"/>
                  <a:pt x="114" y="920"/>
                </a:cubicBezTo>
                <a:cubicBezTo>
                  <a:pt x="209" y="1260"/>
                  <a:pt x="490" y="1474"/>
                  <a:pt x="817" y="1474"/>
                </a:cubicBezTo>
                <a:cubicBezTo>
                  <a:pt x="885" y="1474"/>
                  <a:pt x="956" y="1465"/>
                  <a:pt x="1027" y="1445"/>
                </a:cubicBezTo>
                <a:cubicBezTo>
                  <a:pt x="1415" y="1331"/>
                  <a:pt x="1644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15"/>
          <p:cNvSpPr/>
          <p:nvPr/>
        </p:nvSpPr>
        <p:spPr>
          <a:xfrm flipH="1">
            <a:off x="10347989" y="2823550"/>
            <a:ext cx="88724" cy="88724"/>
          </a:xfrm>
          <a:custGeom>
            <a:avLst/>
            <a:gdLst/>
            <a:ahLst/>
            <a:cxnLst/>
            <a:rect l="l" t="t" r="r" b="b"/>
            <a:pathLst>
              <a:path w="2672" h="2672" extrusionOk="0">
                <a:moveTo>
                  <a:pt x="1348" y="1"/>
                </a:moveTo>
                <a:cubicBezTo>
                  <a:pt x="594" y="1"/>
                  <a:pt x="1" y="594"/>
                  <a:pt x="1" y="1324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2" y="2078"/>
                  <a:pt x="2672" y="1324"/>
                </a:cubicBezTo>
                <a:cubicBezTo>
                  <a:pt x="2672" y="594"/>
                  <a:pt x="2078" y="1"/>
                  <a:pt x="134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15"/>
          <p:cNvSpPr/>
          <p:nvPr/>
        </p:nvSpPr>
        <p:spPr>
          <a:xfrm flipH="1">
            <a:off x="6976784" y="2620435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8" y="0"/>
                </a:moveTo>
                <a:cubicBezTo>
                  <a:pt x="594" y="0"/>
                  <a:pt x="1" y="594"/>
                  <a:pt x="1" y="1347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1" y="2078"/>
                  <a:pt x="2671" y="1347"/>
                </a:cubicBezTo>
                <a:cubicBezTo>
                  <a:pt x="2671" y="594"/>
                  <a:pt x="2078" y="0"/>
                  <a:pt x="1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15"/>
          <p:cNvSpPr/>
          <p:nvPr/>
        </p:nvSpPr>
        <p:spPr>
          <a:xfrm flipH="1">
            <a:off x="9487747" y="3727756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7" y="0"/>
                </a:moveTo>
                <a:cubicBezTo>
                  <a:pt x="594" y="0"/>
                  <a:pt x="1" y="616"/>
                  <a:pt x="1" y="1347"/>
                </a:cubicBezTo>
                <a:cubicBezTo>
                  <a:pt x="1" y="2077"/>
                  <a:pt x="594" y="2671"/>
                  <a:pt x="1347" y="2671"/>
                </a:cubicBezTo>
                <a:cubicBezTo>
                  <a:pt x="2078" y="2671"/>
                  <a:pt x="2671" y="2077"/>
                  <a:pt x="2671" y="1347"/>
                </a:cubicBezTo>
                <a:cubicBezTo>
                  <a:pt x="2671" y="616"/>
                  <a:pt x="2078" y="0"/>
                  <a:pt x="134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 flipH="1">
            <a:off x="7072282" y="2434753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25" y="0"/>
                </a:moveTo>
                <a:cubicBezTo>
                  <a:pt x="594" y="0"/>
                  <a:pt x="1" y="594"/>
                  <a:pt x="1" y="1324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78" y="2671"/>
                  <a:pt x="2671" y="2055"/>
                  <a:pt x="2671" y="1324"/>
                </a:cubicBezTo>
                <a:cubicBezTo>
                  <a:pt x="2671" y="594"/>
                  <a:pt x="2078" y="0"/>
                  <a:pt x="13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 flipH="1">
            <a:off x="12223839" y="1784466"/>
            <a:ext cx="87927" cy="88691"/>
          </a:xfrm>
          <a:custGeom>
            <a:avLst/>
            <a:gdLst/>
            <a:ahLst/>
            <a:cxnLst/>
            <a:rect l="l" t="t" r="r" b="b"/>
            <a:pathLst>
              <a:path w="2648" h="2671" extrusionOk="0">
                <a:moveTo>
                  <a:pt x="1324" y="0"/>
                </a:moveTo>
                <a:cubicBezTo>
                  <a:pt x="594" y="0"/>
                  <a:pt x="0" y="594"/>
                  <a:pt x="0" y="1324"/>
                </a:cubicBezTo>
                <a:cubicBezTo>
                  <a:pt x="0" y="2077"/>
                  <a:pt x="594" y="2671"/>
                  <a:pt x="1324" y="2671"/>
                </a:cubicBezTo>
                <a:cubicBezTo>
                  <a:pt x="2054" y="2671"/>
                  <a:pt x="2648" y="2077"/>
                  <a:pt x="2648" y="1324"/>
                </a:cubicBezTo>
                <a:cubicBezTo>
                  <a:pt x="2648" y="594"/>
                  <a:pt x="2054" y="0"/>
                  <a:pt x="13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 flipH="1">
            <a:off x="11011159" y="1608612"/>
            <a:ext cx="87960" cy="88724"/>
          </a:xfrm>
          <a:custGeom>
            <a:avLst/>
            <a:gdLst/>
            <a:ahLst/>
            <a:cxnLst/>
            <a:rect l="l" t="t" r="r" b="b"/>
            <a:pathLst>
              <a:path w="2649" h="2672" extrusionOk="0">
                <a:moveTo>
                  <a:pt x="1325" y="1"/>
                </a:moveTo>
                <a:cubicBezTo>
                  <a:pt x="594" y="1"/>
                  <a:pt x="1" y="594"/>
                  <a:pt x="1" y="1325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55" y="2671"/>
                  <a:pt x="2648" y="2055"/>
                  <a:pt x="2648" y="1325"/>
                </a:cubicBezTo>
                <a:cubicBezTo>
                  <a:pt x="2648" y="594"/>
                  <a:pt x="2055" y="1"/>
                  <a:pt x="1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119075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p17"/>
          <p:cNvSpPr/>
          <p:nvPr/>
        </p:nvSpPr>
        <p:spPr>
          <a:xfrm>
            <a:off x="3990650" y="1911050"/>
            <a:ext cx="4125300" cy="2268900"/>
          </a:xfrm>
          <a:prstGeom prst="roundRect">
            <a:avLst>
              <a:gd name="adj" fmla="val 16667"/>
            </a:avLst>
          </a:prstGeom>
          <a:solidFill>
            <a:srgbClr val="A6A6FF">
              <a:alpha val="478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Patrick Hand"/>
              <a:buNone/>
              <a:defRPr b="1">
                <a:solidFill>
                  <a:schemeClr val="accent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Bebas Neue"/>
              <a:buNone/>
              <a:defRPr sz="2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cxnSp>
        <p:nvCxnSpPr>
          <p:cNvPr id="242" name="Google Shape;242;p17"/>
          <p:cNvCxnSpPr/>
          <p:nvPr/>
        </p:nvCxnSpPr>
        <p:spPr>
          <a:xfrm>
            <a:off x="741700" y="1096425"/>
            <a:ext cx="19200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43" name="Google Shape;243;p17"/>
          <p:cNvSpPr txBox="1">
            <a:spLocks noGrp="1"/>
          </p:cNvSpPr>
          <p:nvPr>
            <p:ph type="title" idx="2"/>
          </p:nvPr>
        </p:nvSpPr>
        <p:spPr>
          <a:xfrm>
            <a:off x="4885113" y="2390588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4" name="Google Shape;244;p17"/>
          <p:cNvSpPr txBox="1">
            <a:spLocks noGrp="1"/>
          </p:cNvSpPr>
          <p:nvPr>
            <p:ph type="subTitle" idx="1"/>
          </p:nvPr>
        </p:nvSpPr>
        <p:spPr>
          <a:xfrm>
            <a:off x="4885113" y="2918308"/>
            <a:ext cx="23364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5" name="Google Shape;245;p17"/>
          <p:cNvGrpSpPr/>
          <p:nvPr/>
        </p:nvGrpSpPr>
        <p:grpSpPr>
          <a:xfrm>
            <a:off x="-2085705" y="2839058"/>
            <a:ext cx="11618634" cy="2949941"/>
            <a:chOff x="-2085705" y="2839058"/>
            <a:chExt cx="11618634" cy="2949941"/>
          </a:xfrm>
        </p:grpSpPr>
        <p:sp>
          <p:nvSpPr>
            <p:cNvPr id="246" name="Google Shape;246;p17"/>
            <p:cNvSpPr/>
            <p:nvPr/>
          </p:nvSpPr>
          <p:spPr>
            <a:xfrm rot="10800000">
              <a:off x="6551229" y="4487860"/>
              <a:ext cx="2981700" cy="847121"/>
            </a:xfrm>
            <a:custGeom>
              <a:avLst/>
              <a:gdLst/>
              <a:ahLst/>
              <a:cxnLst/>
              <a:rect l="l" t="t" r="r" b="b"/>
              <a:pathLst>
                <a:path w="76962" h="21864" extrusionOk="0">
                  <a:moveTo>
                    <a:pt x="0" y="0"/>
                  </a:moveTo>
                  <a:lnTo>
                    <a:pt x="0" y="17049"/>
                  </a:lnTo>
                  <a:cubicBezTo>
                    <a:pt x="1735" y="17023"/>
                    <a:pt x="3468" y="16992"/>
                    <a:pt x="5205" y="16963"/>
                  </a:cubicBezTo>
                  <a:cubicBezTo>
                    <a:pt x="5784" y="16953"/>
                    <a:pt x="6364" y="16943"/>
                    <a:pt x="6944" y="16943"/>
                  </a:cubicBezTo>
                  <a:cubicBezTo>
                    <a:pt x="8112" y="16943"/>
                    <a:pt x="9281" y="16983"/>
                    <a:pt x="10439" y="17142"/>
                  </a:cubicBezTo>
                  <a:cubicBezTo>
                    <a:pt x="12915" y="17485"/>
                    <a:pt x="15281" y="18362"/>
                    <a:pt x="17682" y="19071"/>
                  </a:cubicBezTo>
                  <a:cubicBezTo>
                    <a:pt x="25179" y="21286"/>
                    <a:pt x="33007" y="21864"/>
                    <a:pt x="40854" y="21864"/>
                  </a:cubicBezTo>
                  <a:cubicBezTo>
                    <a:pt x="43991" y="21864"/>
                    <a:pt x="47132" y="21771"/>
                    <a:pt x="50256" y="21654"/>
                  </a:cubicBezTo>
                  <a:cubicBezTo>
                    <a:pt x="56780" y="21410"/>
                    <a:pt x="63304" y="21068"/>
                    <a:pt x="69825" y="20725"/>
                  </a:cubicBezTo>
                  <a:cubicBezTo>
                    <a:pt x="71384" y="20645"/>
                    <a:pt x="72993" y="20550"/>
                    <a:pt x="74398" y="19868"/>
                  </a:cubicBezTo>
                  <a:cubicBezTo>
                    <a:pt x="75799" y="19184"/>
                    <a:pt x="76961" y="17749"/>
                    <a:pt x="76828" y="16192"/>
                  </a:cubicBezTo>
                  <a:cubicBezTo>
                    <a:pt x="76735" y="15116"/>
                    <a:pt x="76054" y="14173"/>
                    <a:pt x="75268" y="13434"/>
                  </a:cubicBezTo>
                  <a:cubicBezTo>
                    <a:pt x="73029" y="11338"/>
                    <a:pt x="69911" y="10498"/>
                    <a:pt x="66895" y="9955"/>
                  </a:cubicBezTo>
                  <a:cubicBezTo>
                    <a:pt x="55250" y="7864"/>
                    <a:pt x="43262" y="9103"/>
                    <a:pt x="31493" y="7894"/>
                  </a:cubicBezTo>
                  <a:cubicBezTo>
                    <a:pt x="21915" y="6910"/>
                    <a:pt x="12599" y="4307"/>
                    <a:pt x="3474" y="1328"/>
                  </a:cubicBezTo>
                  <a:cubicBezTo>
                    <a:pt x="2549" y="1023"/>
                    <a:pt x="1319" y="475"/>
                    <a:pt x="0" y="0"/>
                  </a:cubicBezTo>
                  <a:close/>
                </a:path>
              </a:pathLst>
            </a:custGeom>
            <a:solidFill>
              <a:srgbClr val="4B4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17"/>
            <p:cNvSpPr/>
            <p:nvPr/>
          </p:nvSpPr>
          <p:spPr>
            <a:xfrm rot="-1159776" flipH="1">
              <a:off x="-1989708" y="3607941"/>
              <a:ext cx="4886287" cy="1412174"/>
            </a:xfrm>
            <a:custGeom>
              <a:avLst/>
              <a:gdLst/>
              <a:ahLst/>
              <a:cxnLst/>
              <a:rect l="l" t="t" r="r" b="b"/>
              <a:pathLst>
                <a:path w="142972" h="41320" extrusionOk="0">
                  <a:moveTo>
                    <a:pt x="139394" y="0"/>
                  </a:moveTo>
                  <a:cubicBezTo>
                    <a:pt x="137353" y="0"/>
                    <a:pt x="134363" y="799"/>
                    <a:pt x="132887" y="930"/>
                  </a:cubicBezTo>
                  <a:cubicBezTo>
                    <a:pt x="130256" y="1167"/>
                    <a:pt x="127625" y="1402"/>
                    <a:pt x="124992" y="1639"/>
                  </a:cubicBezTo>
                  <a:cubicBezTo>
                    <a:pt x="114469" y="2579"/>
                    <a:pt x="103943" y="3525"/>
                    <a:pt x="93420" y="4470"/>
                  </a:cubicBezTo>
                  <a:cubicBezTo>
                    <a:pt x="79914" y="5681"/>
                    <a:pt x="66278" y="6588"/>
                    <a:pt x="52856" y="8552"/>
                  </a:cubicBezTo>
                  <a:cubicBezTo>
                    <a:pt x="40550" y="10362"/>
                    <a:pt x="28518" y="11311"/>
                    <a:pt x="16552" y="15175"/>
                  </a:cubicBezTo>
                  <a:cubicBezTo>
                    <a:pt x="12125" y="16606"/>
                    <a:pt x="5700" y="17917"/>
                    <a:pt x="2640" y="21560"/>
                  </a:cubicBezTo>
                  <a:cubicBezTo>
                    <a:pt x="400" y="24225"/>
                    <a:pt x="1" y="28337"/>
                    <a:pt x="4261" y="29082"/>
                  </a:cubicBezTo>
                  <a:cubicBezTo>
                    <a:pt x="37840" y="34959"/>
                    <a:pt x="71830" y="41320"/>
                    <a:pt x="105999" y="41320"/>
                  </a:cubicBezTo>
                  <a:cubicBezTo>
                    <a:pt x="113316" y="41320"/>
                    <a:pt x="120640" y="41028"/>
                    <a:pt x="127971" y="40378"/>
                  </a:cubicBezTo>
                  <a:cubicBezTo>
                    <a:pt x="131372" y="40073"/>
                    <a:pt x="134893" y="39661"/>
                    <a:pt x="137808" y="37892"/>
                  </a:cubicBezTo>
                  <a:cubicBezTo>
                    <a:pt x="140726" y="36123"/>
                    <a:pt x="142880" y="32625"/>
                    <a:pt x="142029" y="29322"/>
                  </a:cubicBezTo>
                  <a:cubicBezTo>
                    <a:pt x="138368" y="28823"/>
                    <a:pt x="134678" y="28672"/>
                    <a:pt x="130981" y="28672"/>
                  </a:cubicBezTo>
                  <a:cubicBezTo>
                    <a:pt x="127578" y="28672"/>
                    <a:pt x="124169" y="28800"/>
                    <a:pt x="120771" y="28903"/>
                  </a:cubicBezTo>
                  <a:cubicBezTo>
                    <a:pt x="113062" y="28903"/>
                    <a:pt x="105353" y="29223"/>
                    <a:pt x="97639" y="29223"/>
                  </a:cubicBezTo>
                  <a:cubicBezTo>
                    <a:pt x="97134" y="29223"/>
                    <a:pt x="96630" y="29221"/>
                    <a:pt x="96126" y="29218"/>
                  </a:cubicBezTo>
                  <a:cubicBezTo>
                    <a:pt x="83136" y="29140"/>
                    <a:pt x="70181" y="28521"/>
                    <a:pt x="57214" y="27759"/>
                  </a:cubicBezTo>
                  <a:cubicBezTo>
                    <a:pt x="53230" y="27528"/>
                    <a:pt x="49240" y="27280"/>
                    <a:pt x="45279" y="26763"/>
                  </a:cubicBezTo>
                  <a:cubicBezTo>
                    <a:pt x="43039" y="26470"/>
                    <a:pt x="40793" y="26091"/>
                    <a:pt x="38695" y="25260"/>
                  </a:cubicBezTo>
                  <a:cubicBezTo>
                    <a:pt x="37850" y="24931"/>
                    <a:pt x="34865" y="23586"/>
                    <a:pt x="36229" y="22425"/>
                  </a:cubicBezTo>
                  <a:cubicBezTo>
                    <a:pt x="37629" y="21234"/>
                    <a:pt x="41457" y="20191"/>
                    <a:pt x="46864" y="19287"/>
                  </a:cubicBezTo>
                  <a:cubicBezTo>
                    <a:pt x="70177" y="15390"/>
                    <a:pt x="122933" y="14030"/>
                    <a:pt x="138113" y="14030"/>
                  </a:cubicBezTo>
                  <a:cubicBezTo>
                    <a:pt x="140766" y="14030"/>
                    <a:pt x="142271" y="14071"/>
                    <a:pt x="142272" y="14148"/>
                  </a:cubicBezTo>
                  <a:cubicBezTo>
                    <a:pt x="142260" y="11344"/>
                    <a:pt x="142252" y="8535"/>
                    <a:pt x="142244" y="5731"/>
                  </a:cubicBezTo>
                  <a:cubicBezTo>
                    <a:pt x="142238" y="3114"/>
                    <a:pt x="142972" y="1097"/>
                    <a:pt x="140807" y="210"/>
                  </a:cubicBezTo>
                  <a:cubicBezTo>
                    <a:pt x="140441" y="60"/>
                    <a:pt x="139953" y="0"/>
                    <a:pt x="139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" name="Google Shape;248;p17"/>
          <p:cNvGrpSpPr/>
          <p:nvPr/>
        </p:nvGrpSpPr>
        <p:grpSpPr>
          <a:xfrm>
            <a:off x="236068" y="1625637"/>
            <a:ext cx="8703976" cy="3182337"/>
            <a:chOff x="236068" y="1625637"/>
            <a:chExt cx="8703976" cy="3182337"/>
          </a:xfrm>
        </p:grpSpPr>
        <p:sp>
          <p:nvSpPr>
            <p:cNvPr id="249" name="Google Shape;249;p17"/>
            <p:cNvSpPr/>
            <p:nvPr/>
          </p:nvSpPr>
          <p:spPr>
            <a:xfrm rot="1190106">
              <a:off x="408770" y="4706175"/>
              <a:ext cx="89298" cy="89298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7"/>
            <p:cNvSpPr/>
            <p:nvPr/>
          </p:nvSpPr>
          <p:spPr>
            <a:xfrm rot="1192612">
              <a:off x="353569" y="4482614"/>
              <a:ext cx="41471" cy="4147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7"/>
            <p:cNvSpPr/>
            <p:nvPr/>
          </p:nvSpPr>
          <p:spPr>
            <a:xfrm rot="1192612">
              <a:off x="241883" y="4404851"/>
              <a:ext cx="41471" cy="4147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17"/>
            <p:cNvSpPr/>
            <p:nvPr/>
          </p:nvSpPr>
          <p:spPr>
            <a:xfrm rot="-9609894">
              <a:off x="8678044" y="1638138"/>
              <a:ext cx="89298" cy="89298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17"/>
            <p:cNvSpPr/>
            <p:nvPr/>
          </p:nvSpPr>
          <p:spPr>
            <a:xfrm rot="-9607388">
              <a:off x="8781072" y="1909525"/>
              <a:ext cx="41471" cy="4147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7"/>
            <p:cNvSpPr/>
            <p:nvPr/>
          </p:nvSpPr>
          <p:spPr>
            <a:xfrm rot="-9607388">
              <a:off x="8892758" y="1987288"/>
              <a:ext cx="41471" cy="41471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273996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090476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32541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12123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7323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60063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76" r:id="rId3"/>
    <p:sldLayoutId id="2147483657" r:id="rId4"/>
    <p:sldLayoutId id="2147483658" r:id="rId5"/>
    <p:sldLayoutId id="2147483680" r:id="rId6"/>
    <p:sldLayoutId id="2147483679" r:id="rId7"/>
    <p:sldLayoutId id="2147483678" r:id="rId8"/>
    <p:sldLayoutId id="2147483677" r:id="rId9"/>
    <p:sldLayoutId id="2147483674" r:id="rId10"/>
    <p:sldLayoutId id="2147483673" r:id="rId11"/>
    <p:sldLayoutId id="2147483670" r:id="rId12"/>
    <p:sldLayoutId id="2147483659" r:id="rId13"/>
    <p:sldLayoutId id="2147483675" r:id="rId14"/>
    <p:sldLayoutId id="2147483661" r:id="rId15"/>
    <p:sldLayoutId id="2147483671" r:id="rId16"/>
    <p:sldLayoutId id="2147483672" r:id="rId1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sv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47.svg"/><Relationship Id="rId3" Type="http://schemas.openxmlformats.org/officeDocument/2006/relationships/image" Target="../media/image5.svg"/><Relationship Id="rId7" Type="http://schemas.openxmlformats.org/officeDocument/2006/relationships/image" Target="../media/image25.svg"/><Relationship Id="rId12" Type="http://schemas.openxmlformats.org/officeDocument/2006/relationships/image" Target="../media/image4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.png"/><Relationship Id="rId11" Type="http://schemas.openxmlformats.org/officeDocument/2006/relationships/image" Target="../media/image13.svg"/><Relationship Id="rId5" Type="http://schemas.openxmlformats.org/officeDocument/2006/relationships/image" Target="../media/image27.svg"/><Relationship Id="rId10" Type="http://schemas.openxmlformats.org/officeDocument/2006/relationships/image" Target="../media/image12.png"/><Relationship Id="rId4" Type="http://schemas.openxmlformats.org/officeDocument/2006/relationships/image" Target="../media/image26.png"/><Relationship Id="rId9" Type="http://schemas.openxmlformats.org/officeDocument/2006/relationships/image" Target="../media/image38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svg"/><Relationship Id="rId13" Type="http://schemas.openxmlformats.org/officeDocument/2006/relationships/image" Target="../media/image50.png"/><Relationship Id="rId3" Type="http://schemas.openxmlformats.org/officeDocument/2006/relationships/image" Target="../media/image18.png"/><Relationship Id="rId7" Type="http://schemas.openxmlformats.org/officeDocument/2006/relationships/image" Target="../media/image48.png"/><Relationship Id="rId12" Type="http://schemas.openxmlformats.org/officeDocument/2006/relationships/image" Target="../media/image9.sv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53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svg"/><Relationship Id="rId11" Type="http://schemas.openxmlformats.org/officeDocument/2006/relationships/image" Target="../media/image8.png"/><Relationship Id="rId5" Type="http://schemas.openxmlformats.org/officeDocument/2006/relationships/image" Target="../media/image4.png"/><Relationship Id="rId15" Type="http://schemas.openxmlformats.org/officeDocument/2006/relationships/image" Target="../media/image52.png"/><Relationship Id="rId10" Type="http://schemas.openxmlformats.org/officeDocument/2006/relationships/image" Target="../media/image38.svg"/><Relationship Id="rId4" Type="http://schemas.openxmlformats.org/officeDocument/2006/relationships/image" Target="../media/image19.svg"/><Relationship Id="rId9" Type="http://schemas.openxmlformats.org/officeDocument/2006/relationships/image" Target="../media/image37.png"/><Relationship Id="rId14" Type="http://schemas.openxmlformats.org/officeDocument/2006/relationships/image" Target="../media/image51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19.svg"/><Relationship Id="rId3" Type="http://schemas.openxmlformats.org/officeDocument/2006/relationships/image" Target="../media/image55.svg"/><Relationship Id="rId7" Type="http://schemas.openxmlformats.org/officeDocument/2006/relationships/image" Target="../media/image57.svg"/><Relationship Id="rId12" Type="http://schemas.openxmlformats.org/officeDocument/2006/relationships/image" Target="../media/image18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.png"/><Relationship Id="rId11" Type="http://schemas.openxmlformats.org/officeDocument/2006/relationships/image" Target="../media/image61.svg"/><Relationship Id="rId5" Type="http://schemas.openxmlformats.org/officeDocument/2006/relationships/image" Target="../media/image5.svg"/><Relationship Id="rId10" Type="http://schemas.openxmlformats.org/officeDocument/2006/relationships/image" Target="../media/image60.png"/><Relationship Id="rId4" Type="http://schemas.openxmlformats.org/officeDocument/2006/relationships/image" Target="../media/image4.png"/><Relationship Id="rId9" Type="http://schemas.openxmlformats.org/officeDocument/2006/relationships/image" Target="../media/image59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62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4.svg"/><Relationship Id="rId5" Type="http://schemas.openxmlformats.org/officeDocument/2006/relationships/image" Target="../media/image63.png"/><Relationship Id="rId4" Type="http://schemas.microsoft.com/office/2007/relationships/hdphoto" Target="../media/hdphoto2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13" Type="http://schemas.microsoft.com/office/2007/relationships/hdphoto" Target="../media/hdphoto5.wdp"/><Relationship Id="rId3" Type="http://schemas.openxmlformats.org/officeDocument/2006/relationships/slide" Target="slide17.xml"/><Relationship Id="rId7" Type="http://schemas.openxmlformats.org/officeDocument/2006/relationships/slide" Target="slide20.xml"/><Relationship Id="rId12" Type="http://schemas.openxmlformats.org/officeDocument/2006/relationships/image" Target="../media/image72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5.xml"/><Relationship Id="rId6" Type="http://schemas.microsoft.com/office/2007/relationships/hdphoto" Target="../media/hdphoto4.wdp"/><Relationship Id="rId11" Type="http://schemas.openxmlformats.org/officeDocument/2006/relationships/image" Target="../media/image71.png"/><Relationship Id="rId5" Type="http://schemas.openxmlformats.org/officeDocument/2006/relationships/image" Target="../media/image69.png"/><Relationship Id="rId15" Type="http://schemas.openxmlformats.org/officeDocument/2006/relationships/image" Target="../media/image66.png"/><Relationship Id="rId10" Type="http://schemas.openxmlformats.org/officeDocument/2006/relationships/image" Target="../media/image70.png"/><Relationship Id="rId4" Type="http://schemas.openxmlformats.org/officeDocument/2006/relationships/image" Target="../media/image68.png"/><Relationship Id="rId9" Type="http://schemas.openxmlformats.org/officeDocument/2006/relationships/slide" Target="slide19.xml"/><Relationship Id="rId14" Type="http://schemas.openxmlformats.org/officeDocument/2006/relationships/slide" Target="slide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7" Type="http://schemas.openxmlformats.org/officeDocument/2006/relationships/image" Target="../media/image7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slide" Target="slide3.xml"/><Relationship Id="rId5" Type="http://schemas.openxmlformats.org/officeDocument/2006/relationships/image" Target="../media/image75.svg"/><Relationship Id="rId4" Type="http://schemas.openxmlformats.org/officeDocument/2006/relationships/image" Target="../media/image7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microsoft.com/office/2007/relationships/hdphoto" Target="../media/hdphoto4.wdp"/><Relationship Id="rId5" Type="http://schemas.openxmlformats.org/officeDocument/2006/relationships/image" Target="../media/image69.png"/><Relationship Id="rId4" Type="http://schemas.openxmlformats.org/officeDocument/2006/relationships/slide" Target="slide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13" Type="http://schemas.openxmlformats.org/officeDocument/2006/relationships/image" Target="../media/image14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sv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svg"/><Relationship Id="rId4" Type="http://schemas.openxmlformats.org/officeDocument/2006/relationships/image" Target="../media/image5.svg"/><Relationship Id="rId9" Type="http://schemas.openxmlformats.org/officeDocument/2006/relationships/image" Target="../media/image10.png"/><Relationship Id="rId14" Type="http://schemas.microsoft.com/office/2007/relationships/hdphoto" Target="../media/hdphoto2.wdp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80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7" Type="http://schemas.openxmlformats.org/officeDocument/2006/relationships/image" Target="../media/image11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png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3" Type="http://schemas.openxmlformats.org/officeDocument/2006/relationships/image" Target="../media/image5.svg"/><Relationship Id="rId7" Type="http://schemas.openxmlformats.org/officeDocument/2006/relationships/image" Target="../media/image8.png"/><Relationship Id="rId12" Type="http://schemas.openxmlformats.org/officeDocument/2006/relationships/image" Target="../media/image13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sv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svg"/><Relationship Id="rId4" Type="http://schemas.openxmlformats.org/officeDocument/2006/relationships/slide" Target="slide10.xml"/><Relationship Id="rId9" Type="http://schemas.openxmlformats.org/officeDocument/2006/relationships/image" Target="../media/image10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svg"/><Relationship Id="rId13" Type="http://schemas.openxmlformats.org/officeDocument/2006/relationships/image" Target="../media/image87.png"/><Relationship Id="rId3" Type="http://schemas.openxmlformats.org/officeDocument/2006/relationships/image" Target="../media/image4.png"/><Relationship Id="rId7" Type="http://schemas.openxmlformats.org/officeDocument/2006/relationships/image" Target="../media/image83.png"/><Relationship Id="rId12" Type="http://schemas.openxmlformats.org/officeDocument/2006/relationships/image" Target="../media/image61.sv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38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2.svg"/><Relationship Id="rId11" Type="http://schemas.openxmlformats.org/officeDocument/2006/relationships/image" Target="../media/image60.png"/><Relationship Id="rId5" Type="http://schemas.openxmlformats.org/officeDocument/2006/relationships/image" Target="../media/image81.png"/><Relationship Id="rId15" Type="http://schemas.openxmlformats.org/officeDocument/2006/relationships/image" Target="../media/image37.png"/><Relationship Id="rId10" Type="http://schemas.openxmlformats.org/officeDocument/2006/relationships/image" Target="../media/image86.svg"/><Relationship Id="rId4" Type="http://schemas.openxmlformats.org/officeDocument/2006/relationships/image" Target="../media/image5.svg"/><Relationship Id="rId9" Type="http://schemas.openxmlformats.org/officeDocument/2006/relationships/image" Target="../media/image85.png"/><Relationship Id="rId14" Type="http://schemas.openxmlformats.org/officeDocument/2006/relationships/image" Target="../media/image88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openxmlformats.org/officeDocument/2006/relationships/image" Target="../media/image27.sv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svg"/><Relationship Id="rId3" Type="http://schemas.openxmlformats.org/officeDocument/2006/relationships/image" Target="../media/image6.png"/><Relationship Id="rId7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.svg"/><Relationship Id="rId5" Type="http://schemas.openxmlformats.org/officeDocument/2006/relationships/image" Target="../media/image16.png"/><Relationship Id="rId4" Type="http://schemas.openxmlformats.org/officeDocument/2006/relationships/image" Target="../media/image7.sv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29.svg"/><Relationship Id="rId18" Type="http://schemas.openxmlformats.org/officeDocument/2006/relationships/image" Target="../media/image32.svg"/><Relationship Id="rId3" Type="http://schemas.openxmlformats.org/officeDocument/2006/relationships/image" Target="../media/image21.svg"/><Relationship Id="rId7" Type="http://schemas.openxmlformats.org/officeDocument/2006/relationships/image" Target="../media/image23.svg"/><Relationship Id="rId12" Type="http://schemas.openxmlformats.org/officeDocument/2006/relationships/image" Target="../media/image28.png"/><Relationship Id="rId17" Type="http://schemas.openxmlformats.org/officeDocument/2006/relationships/image" Target="../media/image31.png"/><Relationship Id="rId2" Type="http://schemas.openxmlformats.org/officeDocument/2006/relationships/image" Target="../media/image20.png"/><Relationship Id="rId16" Type="http://schemas.openxmlformats.org/officeDocument/2006/relationships/image" Target="../media/image3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.png"/><Relationship Id="rId11" Type="http://schemas.openxmlformats.org/officeDocument/2006/relationships/image" Target="../media/image27.svg"/><Relationship Id="rId5" Type="http://schemas.openxmlformats.org/officeDocument/2006/relationships/image" Target="../media/image5.svg"/><Relationship Id="rId15" Type="http://schemas.openxmlformats.org/officeDocument/2006/relationships/image" Target="../media/image19.svg"/><Relationship Id="rId10" Type="http://schemas.openxmlformats.org/officeDocument/2006/relationships/image" Target="../media/image26.png"/><Relationship Id="rId4" Type="http://schemas.openxmlformats.org/officeDocument/2006/relationships/image" Target="../media/image4.png"/><Relationship Id="rId9" Type="http://schemas.openxmlformats.org/officeDocument/2006/relationships/image" Target="../media/image25.svg"/><Relationship Id="rId14" Type="http://schemas.openxmlformats.org/officeDocument/2006/relationships/image" Target="../media/image1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44.svg"/><Relationship Id="rId3" Type="http://schemas.openxmlformats.org/officeDocument/2006/relationships/image" Target="../media/image34.svg"/><Relationship Id="rId7" Type="http://schemas.openxmlformats.org/officeDocument/2006/relationships/image" Target="../media/image38.svg"/><Relationship Id="rId12" Type="http://schemas.openxmlformats.org/officeDocument/2006/relationships/image" Target="../media/image43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7.png"/><Relationship Id="rId11" Type="http://schemas.openxmlformats.org/officeDocument/2006/relationships/image" Target="../media/image42.svg"/><Relationship Id="rId5" Type="http://schemas.openxmlformats.org/officeDocument/2006/relationships/image" Target="../media/image36.svg"/><Relationship Id="rId10" Type="http://schemas.openxmlformats.org/officeDocument/2006/relationships/image" Target="../media/image41.png"/><Relationship Id="rId4" Type="http://schemas.openxmlformats.org/officeDocument/2006/relationships/image" Target="../media/image35.png"/><Relationship Id="rId9" Type="http://schemas.openxmlformats.org/officeDocument/2006/relationships/image" Target="../media/image40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9.sv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24077"/>
        </a:solidFill>
        <a:effectLst/>
      </p:bgPr>
    </p:bg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5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-125620" y="4036223"/>
            <a:ext cx="862892" cy="1004760"/>
          </a:xfrm>
          <a:prstGeom prst="rect">
            <a:avLst/>
          </a:prstGeom>
        </p:spPr>
      </p:pic>
      <p:sp>
        <p:nvSpPr>
          <p:cNvPr id="2" name="Cloud 1"/>
          <p:cNvSpPr/>
          <p:nvPr/>
        </p:nvSpPr>
        <p:spPr>
          <a:xfrm rot="281914">
            <a:off x="-189461" y="1262662"/>
            <a:ext cx="5472450" cy="2785650"/>
          </a:xfrm>
          <a:prstGeom prst="cloud">
            <a:avLst/>
          </a:prstGeom>
          <a:solidFill>
            <a:schemeClr val="bg1">
              <a:alpha val="5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69" name="Google Shape;769;p22"/>
          <p:cNvGrpSpPr/>
          <p:nvPr/>
        </p:nvGrpSpPr>
        <p:grpSpPr>
          <a:xfrm>
            <a:off x="3815210" y="135493"/>
            <a:ext cx="5455593" cy="4662129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TextBox 2"/>
          <p:cNvSpPr txBox="1"/>
          <p:nvPr/>
        </p:nvSpPr>
        <p:spPr>
          <a:xfrm>
            <a:off x="-255075" y="2302558"/>
            <a:ext cx="58058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5400" b="1" dirty="0">
                <a:solidFill>
                  <a:srgbClr val="C00000"/>
                </a:solidFill>
                <a:latin typeface="Lucida Handwriting" panose="03010101010101010101" pitchFamily="66" charset="0"/>
              </a:rPr>
              <a:t>LUYỆN TẬP/ 68</a:t>
            </a:r>
            <a:endParaRPr lang="en-US" sz="5400" b="1" dirty="0">
              <a:solidFill>
                <a:srgbClr val="C00000"/>
              </a:solidFill>
              <a:latin typeface="Lucida Handwriting" panose="03010101010101010101" pitchFamily="66" charset="0"/>
            </a:endParaRPr>
          </a:p>
        </p:txBody>
      </p:sp>
      <p:grpSp>
        <p:nvGrpSpPr>
          <p:cNvPr id="1776" name="Google Shape;1809;p24"/>
          <p:cNvGrpSpPr/>
          <p:nvPr/>
        </p:nvGrpSpPr>
        <p:grpSpPr>
          <a:xfrm rot="19357349">
            <a:off x="8056465" y="4644251"/>
            <a:ext cx="527306" cy="630612"/>
            <a:chOff x="-2907775" y="821875"/>
            <a:chExt cx="527275" cy="630575"/>
          </a:xfrm>
        </p:grpSpPr>
        <p:sp>
          <p:nvSpPr>
            <p:cNvPr id="1777" name="Google Shape;1810;p24"/>
            <p:cNvSpPr/>
            <p:nvPr/>
          </p:nvSpPr>
          <p:spPr>
            <a:xfrm>
              <a:off x="-2907775" y="821875"/>
              <a:ext cx="527275" cy="570650"/>
            </a:xfrm>
            <a:custGeom>
              <a:avLst/>
              <a:gdLst/>
              <a:ahLst/>
              <a:cxnLst/>
              <a:rect l="l" t="t" r="r" b="b"/>
              <a:pathLst>
                <a:path w="21091" h="22826" extrusionOk="0">
                  <a:moveTo>
                    <a:pt x="18009" y="0"/>
                  </a:moveTo>
                  <a:lnTo>
                    <a:pt x="2762" y="2283"/>
                  </a:lnTo>
                  <a:lnTo>
                    <a:pt x="0" y="3264"/>
                  </a:lnTo>
                  <a:lnTo>
                    <a:pt x="20178" y="22826"/>
                  </a:lnTo>
                  <a:lnTo>
                    <a:pt x="21091" y="21935"/>
                  </a:lnTo>
                  <a:lnTo>
                    <a:pt x="18009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811;p24"/>
            <p:cNvSpPr/>
            <p:nvPr/>
          </p:nvSpPr>
          <p:spPr>
            <a:xfrm>
              <a:off x="-2907775" y="844125"/>
              <a:ext cx="504450" cy="608325"/>
            </a:xfrm>
            <a:custGeom>
              <a:avLst/>
              <a:gdLst/>
              <a:ahLst/>
              <a:cxnLst/>
              <a:rect l="l" t="t" r="r" b="b"/>
              <a:pathLst>
                <a:path w="20178" h="24333" extrusionOk="0">
                  <a:moveTo>
                    <a:pt x="1989" y="5904"/>
                  </a:moveTo>
                  <a:cubicBezTo>
                    <a:pt x="2168" y="5904"/>
                    <a:pt x="2331" y="6050"/>
                    <a:pt x="2351" y="6232"/>
                  </a:cubicBezTo>
                  <a:cubicBezTo>
                    <a:pt x="2374" y="6437"/>
                    <a:pt x="2237" y="6643"/>
                    <a:pt x="2009" y="6665"/>
                  </a:cubicBezTo>
                  <a:cubicBezTo>
                    <a:pt x="1994" y="6667"/>
                    <a:pt x="1979" y="6668"/>
                    <a:pt x="1964" y="6668"/>
                  </a:cubicBezTo>
                  <a:cubicBezTo>
                    <a:pt x="1777" y="6668"/>
                    <a:pt x="1617" y="6536"/>
                    <a:pt x="1575" y="6346"/>
                  </a:cubicBezTo>
                  <a:cubicBezTo>
                    <a:pt x="1552" y="6118"/>
                    <a:pt x="1712" y="5935"/>
                    <a:pt x="1917" y="5912"/>
                  </a:cubicBezTo>
                  <a:cubicBezTo>
                    <a:pt x="1941" y="5907"/>
                    <a:pt x="1965" y="5904"/>
                    <a:pt x="1989" y="5904"/>
                  </a:cubicBezTo>
                  <a:close/>
                  <a:moveTo>
                    <a:pt x="2282" y="8192"/>
                  </a:moveTo>
                  <a:cubicBezTo>
                    <a:pt x="2471" y="8192"/>
                    <a:pt x="2650" y="8324"/>
                    <a:pt x="2671" y="8514"/>
                  </a:cubicBezTo>
                  <a:cubicBezTo>
                    <a:pt x="2694" y="8743"/>
                    <a:pt x="2557" y="8925"/>
                    <a:pt x="2351" y="8948"/>
                  </a:cubicBezTo>
                  <a:cubicBezTo>
                    <a:pt x="2325" y="8953"/>
                    <a:pt x="2299" y="8956"/>
                    <a:pt x="2273" y="8956"/>
                  </a:cubicBezTo>
                  <a:cubicBezTo>
                    <a:pt x="2082" y="8956"/>
                    <a:pt x="1935" y="8810"/>
                    <a:pt x="1895" y="8628"/>
                  </a:cubicBezTo>
                  <a:cubicBezTo>
                    <a:pt x="1872" y="8423"/>
                    <a:pt x="2032" y="8218"/>
                    <a:pt x="2237" y="8195"/>
                  </a:cubicBezTo>
                  <a:cubicBezTo>
                    <a:pt x="2252" y="8193"/>
                    <a:pt x="2267" y="8192"/>
                    <a:pt x="2282" y="8192"/>
                  </a:cubicBezTo>
                  <a:close/>
                  <a:moveTo>
                    <a:pt x="2596" y="10475"/>
                  </a:moveTo>
                  <a:cubicBezTo>
                    <a:pt x="2788" y="10475"/>
                    <a:pt x="2969" y="10627"/>
                    <a:pt x="2990" y="10820"/>
                  </a:cubicBezTo>
                  <a:cubicBezTo>
                    <a:pt x="3013" y="11025"/>
                    <a:pt x="2876" y="11230"/>
                    <a:pt x="2671" y="11253"/>
                  </a:cubicBezTo>
                  <a:cubicBezTo>
                    <a:pt x="2654" y="11255"/>
                    <a:pt x="2638" y="11256"/>
                    <a:pt x="2622" y="11256"/>
                  </a:cubicBezTo>
                  <a:cubicBezTo>
                    <a:pt x="2417" y="11256"/>
                    <a:pt x="2257" y="11123"/>
                    <a:pt x="2214" y="10911"/>
                  </a:cubicBezTo>
                  <a:cubicBezTo>
                    <a:pt x="2191" y="10705"/>
                    <a:pt x="2351" y="10523"/>
                    <a:pt x="2557" y="10477"/>
                  </a:cubicBezTo>
                  <a:cubicBezTo>
                    <a:pt x="2570" y="10476"/>
                    <a:pt x="2583" y="10475"/>
                    <a:pt x="2596" y="10475"/>
                  </a:cubicBezTo>
                  <a:close/>
                  <a:moveTo>
                    <a:pt x="2948" y="12775"/>
                  </a:moveTo>
                  <a:cubicBezTo>
                    <a:pt x="3127" y="12775"/>
                    <a:pt x="3290" y="12921"/>
                    <a:pt x="3310" y="13102"/>
                  </a:cubicBezTo>
                  <a:cubicBezTo>
                    <a:pt x="3333" y="13308"/>
                    <a:pt x="3196" y="13513"/>
                    <a:pt x="2990" y="13536"/>
                  </a:cubicBezTo>
                  <a:cubicBezTo>
                    <a:pt x="2964" y="13541"/>
                    <a:pt x="2938" y="13544"/>
                    <a:pt x="2913" y="13544"/>
                  </a:cubicBezTo>
                  <a:cubicBezTo>
                    <a:pt x="2721" y="13544"/>
                    <a:pt x="2574" y="13398"/>
                    <a:pt x="2534" y="13216"/>
                  </a:cubicBezTo>
                  <a:cubicBezTo>
                    <a:pt x="2511" y="13011"/>
                    <a:pt x="2671" y="12805"/>
                    <a:pt x="2876" y="12783"/>
                  </a:cubicBezTo>
                  <a:cubicBezTo>
                    <a:pt x="2900" y="12777"/>
                    <a:pt x="2924" y="12775"/>
                    <a:pt x="2948" y="12775"/>
                  </a:cubicBezTo>
                  <a:close/>
                  <a:moveTo>
                    <a:pt x="3240" y="15063"/>
                  </a:moveTo>
                  <a:cubicBezTo>
                    <a:pt x="3430" y="15063"/>
                    <a:pt x="3608" y="15196"/>
                    <a:pt x="3629" y="15407"/>
                  </a:cubicBezTo>
                  <a:cubicBezTo>
                    <a:pt x="3652" y="15613"/>
                    <a:pt x="3515" y="15796"/>
                    <a:pt x="3310" y="15841"/>
                  </a:cubicBezTo>
                  <a:cubicBezTo>
                    <a:pt x="3295" y="15843"/>
                    <a:pt x="3281" y="15843"/>
                    <a:pt x="3267" y="15843"/>
                  </a:cubicBezTo>
                  <a:cubicBezTo>
                    <a:pt x="3059" y="15843"/>
                    <a:pt x="2898" y="15691"/>
                    <a:pt x="2876" y="15499"/>
                  </a:cubicBezTo>
                  <a:cubicBezTo>
                    <a:pt x="2831" y="15293"/>
                    <a:pt x="2990" y="15088"/>
                    <a:pt x="3196" y="15065"/>
                  </a:cubicBezTo>
                  <a:cubicBezTo>
                    <a:pt x="3211" y="15063"/>
                    <a:pt x="3226" y="15063"/>
                    <a:pt x="3240" y="15063"/>
                  </a:cubicBezTo>
                  <a:close/>
                  <a:moveTo>
                    <a:pt x="3587" y="17363"/>
                  </a:moveTo>
                  <a:cubicBezTo>
                    <a:pt x="3766" y="17363"/>
                    <a:pt x="3929" y="17508"/>
                    <a:pt x="3949" y="17690"/>
                  </a:cubicBezTo>
                  <a:cubicBezTo>
                    <a:pt x="3972" y="17895"/>
                    <a:pt x="3835" y="18101"/>
                    <a:pt x="3629" y="18124"/>
                  </a:cubicBezTo>
                  <a:cubicBezTo>
                    <a:pt x="3613" y="18125"/>
                    <a:pt x="3596" y="18126"/>
                    <a:pt x="3580" y="18126"/>
                  </a:cubicBezTo>
                  <a:cubicBezTo>
                    <a:pt x="3375" y="18126"/>
                    <a:pt x="3217" y="17995"/>
                    <a:pt x="3196" y="17804"/>
                  </a:cubicBezTo>
                  <a:cubicBezTo>
                    <a:pt x="3150" y="17576"/>
                    <a:pt x="3310" y="17393"/>
                    <a:pt x="3515" y="17370"/>
                  </a:cubicBezTo>
                  <a:cubicBezTo>
                    <a:pt x="3539" y="17365"/>
                    <a:pt x="3563" y="17363"/>
                    <a:pt x="3587" y="17363"/>
                  </a:cubicBezTo>
                  <a:close/>
                  <a:moveTo>
                    <a:pt x="3880" y="19651"/>
                  </a:moveTo>
                  <a:cubicBezTo>
                    <a:pt x="4069" y="19651"/>
                    <a:pt x="4247" y="19782"/>
                    <a:pt x="4269" y="19973"/>
                  </a:cubicBezTo>
                  <a:cubicBezTo>
                    <a:pt x="4291" y="20201"/>
                    <a:pt x="4154" y="20383"/>
                    <a:pt x="3949" y="20406"/>
                  </a:cubicBezTo>
                  <a:cubicBezTo>
                    <a:pt x="3922" y="20412"/>
                    <a:pt x="3896" y="20414"/>
                    <a:pt x="3871" y="20414"/>
                  </a:cubicBezTo>
                  <a:cubicBezTo>
                    <a:pt x="3680" y="20414"/>
                    <a:pt x="3535" y="20268"/>
                    <a:pt x="3515" y="20087"/>
                  </a:cubicBezTo>
                  <a:cubicBezTo>
                    <a:pt x="3470" y="19881"/>
                    <a:pt x="3629" y="19676"/>
                    <a:pt x="3835" y="19653"/>
                  </a:cubicBezTo>
                  <a:cubicBezTo>
                    <a:pt x="3850" y="19651"/>
                    <a:pt x="3865" y="19651"/>
                    <a:pt x="3880" y="19651"/>
                  </a:cubicBezTo>
                  <a:close/>
                  <a:moveTo>
                    <a:pt x="17096" y="0"/>
                  </a:moveTo>
                  <a:lnTo>
                    <a:pt x="0" y="2374"/>
                  </a:lnTo>
                  <a:lnTo>
                    <a:pt x="3059" y="24332"/>
                  </a:lnTo>
                  <a:lnTo>
                    <a:pt x="20178" y="21936"/>
                  </a:lnTo>
                  <a:lnTo>
                    <a:pt x="170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812;p24"/>
            <p:cNvSpPr/>
            <p:nvPr/>
          </p:nvSpPr>
          <p:spPr>
            <a:xfrm>
              <a:off x="-2777100" y="975950"/>
              <a:ext cx="250525" cy="124400"/>
            </a:xfrm>
            <a:custGeom>
              <a:avLst/>
              <a:gdLst/>
              <a:ahLst/>
              <a:cxnLst/>
              <a:rect l="l" t="t" r="r" b="b"/>
              <a:pathLst>
                <a:path w="10021" h="4976" extrusionOk="0">
                  <a:moveTo>
                    <a:pt x="9518" y="0"/>
                  </a:moveTo>
                  <a:lnTo>
                    <a:pt x="0" y="1347"/>
                  </a:lnTo>
                  <a:lnTo>
                    <a:pt x="525" y="4976"/>
                  </a:lnTo>
                  <a:lnTo>
                    <a:pt x="10020" y="3652"/>
                  </a:lnTo>
                  <a:lnTo>
                    <a:pt x="9518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813;p24"/>
            <p:cNvSpPr/>
            <p:nvPr/>
          </p:nvSpPr>
          <p:spPr>
            <a:xfrm>
              <a:off x="-2480375" y="821875"/>
              <a:ext cx="99875" cy="570650"/>
            </a:xfrm>
            <a:custGeom>
              <a:avLst/>
              <a:gdLst/>
              <a:ahLst/>
              <a:cxnLst/>
              <a:rect l="l" t="t" r="r" b="b"/>
              <a:pathLst>
                <a:path w="3995" h="22826" extrusionOk="0">
                  <a:moveTo>
                    <a:pt x="913" y="0"/>
                  </a:moveTo>
                  <a:lnTo>
                    <a:pt x="0" y="890"/>
                  </a:lnTo>
                  <a:lnTo>
                    <a:pt x="3082" y="22826"/>
                  </a:lnTo>
                  <a:lnTo>
                    <a:pt x="3995" y="21935"/>
                  </a:lnTo>
                  <a:lnTo>
                    <a:pt x="913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814;p24"/>
            <p:cNvSpPr/>
            <p:nvPr/>
          </p:nvSpPr>
          <p:spPr>
            <a:xfrm>
              <a:off x="-2749150" y="999900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87" y="1"/>
                  </a:moveTo>
                  <a:lnTo>
                    <a:pt x="1" y="1051"/>
                  </a:lnTo>
                  <a:lnTo>
                    <a:pt x="23" y="1165"/>
                  </a:lnTo>
                  <a:lnTo>
                    <a:pt x="7487" y="115"/>
                  </a:lnTo>
                  <a:lnTo>
                    <a:pt x="7487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815;p24"/>
            <p:cNvSpPr/>
            <p:nvPr/>
          </p:nvSpPr>
          <p:spPr>
            <a:xfrm>
              <a:off x="-2746875" y="1015875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88" y="1"/>
                  </a:moveTo>
                  <a:lnTo>
                    <a:pt x="1" y="1051"/>
                  </a:lnTo>
                  <a:lnTo>
                    <a:pt x="24" y="1165"/>
                  </a:lnTo>
                  <a:lnTo>
                    <a:pt x="7488" y="115"/>
                  </a:lnTo>
                  <a:lnTo>
                    <a:pt x="7488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816;p24"/>
            <p:cNvSpPr/>
            <p:nvPr/>
          </p:nvSpPr>
          <p:spPr>
            <a:xfrm>
              <a:off x="-2744575" y="1031850"/>
              <a:ext cx="187175" cy="29150"/>
            </a:xfrm>
            <a:custGeom>
              <a:avLst/>
              <a:gdLst/>
              <a:ahLst/>
              <a:cxnLst/>
              <a:rect l="l" t="t" r="r" b="b"/>
              <a:pathLst>
                <a:path w="7487" h="1166" extrusionOk="0">
                  <a:moveTo>
                    <a:pt x="7487" y="1"/>
                  </a:moveTo>
                  <a:lnTo>
                    <a:pt x="0" y="1051"/>
                  </a:lnTo>
                  <a:lnTo>
                    <a:pt x="23" y="1165"/>
                  </a:lnTo>
                  <a:lnTo>
                    <a:pt x="7487" y="115"/>
                  </a:lnTo>
                  <a:lnTo>
                    <a:pt x="7487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817;p24"/>
            <p:cNvSpPr/>
            <p:nvPr/>
          </p:nvSpPr>
          <p:spPr>
            <a:xfrm>
              <a:off x="-2742300" y="1047850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64" y="0"/>
                  </a:moveTo>
                  <a:lnTo>
                    <a:pt x="1" y="1050"/>
                  </a:lnTo>
                  <a:lnTo>
                    <a:pt x="23" y="1164"/>
                  </a:lnTo>
                  <a:lnTo>
                    <a:pt x="7487" y="114"/>
                  </a:lnTo>
                  <a:lnTo>
                    <a:pt x="7464" y="0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818;p24"/>
            <p:cNvSpPr/>
            <p:nvPr/>
          </p:nvSpPr>
          <p:spPr>
            <a:xfrm>
              <a:off x="-2837025" y="844125"/>
              <a:ext cx="433700" cy="608325"/>
            </a:xfrm>
            <a:custGeom>
              <a:avLst/>
              <a:gdLst/>
              <a:ahLst/>
              <a:cxnLst/>
              <a:rect l="l" t="t" r="r" b="b"/>
              <a:pathLst>
                <a:path w="17348" h="24333" extrusionOk="0">
                  <a:moveTo>
                    <a:pt x="14266" y="0"/>
                  </a:moveTo>
                  <a:cubicBezTo>
                    <a:pt x="14288" y="154"/>
                    <a:pt x="14309" y="309"/>
                    <a:pt x="14331" y="463"/>
                  </a:cubicBezTo>
                  <a:lnTo>
                    <a:pt x="14331" y="463"/>
                  </a:lnTo>
                  <a:cubicBezTo>
                    <a:pt x="14310" y="310"/>
                    <a:pt x="14289" y="156"/>
                    <a:pt x="14266" y="0"/>
                  </a:cubicBezTo>
                  <a:close/>
                  <a:moveTo>
                    <a:pt x="14331" y="464"/>
                  </a:moveTo>
                  <a:cubicBezTo>
                    <a:pt x="16790" y="18676"/>
                    <a:pt x="6723" y="21670"/>
                    <a:pt x="1" y="22620"/>
                  </a:cubicBezTo>
                  <a:lnTo>
                    <a:pt x="229" y="24332"/>
                  </a:lnTo>
                  <a:lnTo>
                    <a:pt x="17348" y="21936"/>
                  </a:lnTo>
                  <a:cubicBezTo>
                    <a:pt x="17348" y="21936"/>
                    <a:pt x="15668" y="10022"/>
                    <a:pt x="14331" y="464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819;p24"/>
            <p:cNvSpPr/>
            <p:nvPr/>
          </p:nvSpPr>
          <p:spPr>
            <a:xfrm>
              <a:off x="-2810200" y="1076950"/>
              <a:ext cx="18275" cy="95875"/>
            </a:xfrm>
            <a:custGeom>
              <a:avLst/>
              <a:gdLst/>
              <a:ahLst/>
              <a:cxnLst/>
              <a:rect l="l" t="t" r="r" b="b"/>
              <a:pathLst>
                <a:path w="731" h="3835" extrusionOk="0">
                  <a:moveTo>
                    <a:pt x="183" y="0"/>
                  </a:moveTo>
                  <a:cubicBezTo>
                    <a:pt x="114" y="0"/>
                    <a:pt x="46" y="46"/>
                    <a:pt x="23" y="137"/>
                  </a:cubicBezTo>
                  <a:cubicBezTo>
                    <a:pt x="0" y="160"/>
                    <a:pt x="0" y="183"/>
                    <a:pt x="0" y="206"/>
                  </a:cubicBezTo>
                  <a:cubicBezTo>
                    <a:pt x="23" y="365"/>
                    <a:pt x="23" y="525"/>
                    <a:pt x="46" y="662"/>
                  </a:cubicBezTo>
                  <a:cubicBezTo>
                    <a:pt x="46" y="799"/>
                    <a:pt x="92" y="936"/>
                    <a:pt x="114" y="1073"/>
                  </a:cubicBezTo>
                  <a:cubicBezTo>
                    <a:pt x="137" y="1233"/>
                    <a:pt x="183" y="1370"/>
                    <a:pt x="206" y="1507"/>
                  </a:cubicBezTo>
                  <a:cubicBezTo>
                    <a:pt x="206" y="1575"/>
                    <a:pt x="229" y="1621"/>
                    <a:pt x="251" y="1689"/>
                  </a:cubicBezTo>
                  <a:cubicBezTo>
                    <a:pt x="274" y="1758"/>
                    <a:pt x="274" y="1849"/>
                    <a:pt x="297" y="1917"/>
                  </a:cubicBezTo>
                  <a:cubicBezTo>
                    <a:pt x="343" y="2191"/>
                    <a:pt x="388" y="2488"/>
                    <a:pt x="411" y="2785"/>
                  </a:cubicBezTo>
                  <a:cubicBezTo>
                    <a:pt x="434" y="2922"/>
                    <a:pt x="457" y="3059"/>
                    <a:pt x="457" y="3196"/>
                  </a:cubicBezTo>
                  <a:cubicBezTo>
                    <a:pt x="480" y="3264"/>
                    <a:pt x="480" y="3355"/>
                    <a:pt x="480" y="3424"/>
                  </a:cubicBezTo>
                  <a:cubicBezTo>
                    <a:pt x="502" y="3515"/>
                    <a:pt x="502" y="3629"/>
                    <a:pt x="502" y="3721"/>
                  </a:cubicBezTo>
                  <a:cubicBezTo>
                    <a:pt x="525" y="3789"/>
                    <a:pt x="571" y="3835"/>
                    <a:pt x="639" y="3835"/>
                  </a:cubicBezTo>
                  <a:cubicBezTo>
                    <a:pt x="685" y="3835"/>
                    <a:pt x="731" y="3766"/>
                    <a:pt x="731" y="3721"/>
                  </a:cubicBezTo>
                  <a:cubicBezTo>
                    <a:pt x="731" y="3538"/>
                    <a:pt x="708" y="3378"/>
                    <a:pt x="685" y="3196"/>
                  </a:cubicBezTo>
                  <a:cubicBezTo>
                    <a:pt x="685" y="3059"/>
                    <a:pt x="685" y="2922"/>
                    <a:pt x="662" y="2785"/>
                  </a:cubicBezTo>
                  <a:cubicBezTo>
                    <a:pt x="662" y="2488"/>
                    <a:pt x="617" y="2214"/>
                    <a:pt x="594" y="1917"/>
                  </a:cubicBezTo>
                  <a:cubicBezTo>
                    <a:pt x="594" y="1781"/>
                    <a:pt x="571" y="1621"/>
                    <a:pt x="548" y="1484"/>
                  </a:cubicBezTo>
                  <a:cubicBezTo>
                    <a:pt x="525" y="1347"/>
                    <a:pt x="502" y="1187"/>
                    <a:pt x="480" y="1050"/>
                  </a:cubicBezTo>
                  <a:cubicBezTo>
                    <a:pt x="457" y="913"/>
                    <a:pt x="434" y="799"/>
                    <a:pt x="434" y="662"/>
                  </a:cubicBezTo>
                  <a:cubicBezTo>
                    <a:pt x="411" y="525"/>
                    <a:pt x="411" y="365"/>
                    <a:pt x="411" y="228"/>
                  </a:cubicBezTo>
                  <a:lnTo>
                    <a:pt x="388" y="183"/>
                  </a:lnTo>
                  <a:cubicBezTo>
                    <a:pt x="388" y="137"/>
                    <a:pt x="366" y="91"/>
                    <a:pt x="343" y="46"/>
                  </a:cubicBezTo>
                  <a:cubicBezTo>
                    <a:pt x="297" y="23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820;p24"/>
            <p:cNvSpPr/>
            <p:nvPr/>
          </p:nvSpPr>
          <p:spPr>
            <a:xfrm>
              <a:off x="-2808500" y="940125"/>
              <a:ext cx="14875" cy="65100"/>
            </a:xfrm>
            <a:custGeom>
              <a:avLst/>
              <a:gdLst/>
              <a:ahLst/>
              <a:cxnLst/>
              <a:rect l="l" t="t" r="r" b="b"/>
              <a:pathLst>
                <a:path w="595" h="2604" extrusionOk="0">
                  <a:moveTo>
                    <a:pt x="129" y="1"/>
                  </a:moveTo>
                  <a:cubicBezTo>
                    <a:pt x="115" y="1"/>
                    <a:pt x="103" y="6"/>
                    <a:pt x="92" y="18"/>
                  </a:cubicBezTo>
                  <a:cubicBezTo>
                    <a:pt x="46" y="18"/>
                    <a:pt x="24" y="41"/>
                    <a:pt x="24" y="64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1" y="109"/>
                    <a:pt x="1" y="132"/>
                    <a:pt x="24" y="155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46" y="269"/>
                    <a:pt x="46" y="360"/>
                    <a:pt x="69" y="452"/>
                  </a:cubicBezTo>
                  <a:cubicBezTo>
                    <a:pt x="92" y="566"/>
                    <a:pt x="115" y="657"/>
                    <a:pt x="115" y="771"/>
                  </a:cubicBezTo>
                  <a:cubicBezTo>
                    <a:pt x="161" y="954"/>
                    <a:pt x="183" y="1136"/>
                    <a:pt x="229" y="1296"/>
                  </a:cubicBezTo>
                  <a:cubicBezTo>
                    <a:pt x="275" y="1502"/>
                    <a:pt x="298" y="1684"/>
                    <a:pt x="343" y="1867"/>
                  </a:cubicBezTo>
                  <a:cubicBezTo>
                    <a:pt x="366" y="1981"/>
                    <a:pt x="389" y="2095"/>
                    <a:pt x="389" y="2209"/>
                  </a:cubicBezTo>
                  <a:cubicBezTo>
                    <a:pt x="412" y="2300"/>
                    <a:pt x="434" y="2415"/>
                    <a:pt x="434" y="2529"/>
                  </a:cubicBezTo>
                  <a:cubicBezTo>
                    <a:pt x="434" y="2566"/>
                    <a:pt x="465" y="2603"/>
                    <a:pt x="501" y="2603"/>
                  </a:cubicBezTo>
                  <a:cubicBezTo>
                    <a:pt x="509" y="2603"/>
                    <a:pt x="517" y="2601"/>
                    <a:pt x="526" y="2597"/>
                  </a:cubicBezTo>
                  <a:cubicBezTo>
                    <a:pt x="571" y="2597"/>
                    <a:pt x="594" y="2552"/>
                    <a:pt x="594" y="2506"/>
                  </a:cubicBezTo>
                  <a:cubicBezTo>
                    <a:pt x="594" y="2415"/>
                    <a:pt x="571" y="2300"/>
                    <a:pt x="571" y="2209"/>
                  </a:cubicBezTo>
                  <a:cubicBezTo>
                    <a:pt x="549" y="2095"/>
                    <a:pt x="526" y="1981"/>
                    <a:pt x="503" y="1890"/>
                  </a:cubicBezTo>
                  <a:cubicBezTo>
                    <a:pt x="480" y="1684"/>
                    <a:pt x="434" y="1479"/>
                    <a:pt x="412" y="1273"/>
                  </a:cubicBezTo>
                  <a:cubicBezTo>
                    <a:pt x="389" y="1091"/>
                    <a:pt x="366" y="908"/>
                    <a:pt x="343" y="703"/>
                  </a:cubicBezTo>
                  <a:cubicBezTo>
                    <a:pt x="320" y="611"/>
                    <a:pt x="320" y="520"/>
                    <a:pt x="298" y="406"/>
                  </a:cubicBezTo>
                  <a:cubicBezTo>
                    <a:pt x="298" y="292"/>
                    <a:pt x="275" y="178"/>
                    <a:pt x="229" y="86"/>
                  </a:cubicBezTo>
                  <a:cubicBezTo>
                    <a:pt x="229" y="41"/>
                    <a:pt x="206" y="18"/>
                    <a:pt x="183" y="18"/>
                  </a:cubicBezTo>
                  <a:cubicBezTo>
                    <a:pt x="161" y="6"/>
                    <a:pt x="143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821;p24"/>
            <p:cNvSpPr/>
            <p:nvPr/>
          </p:nvSpPr>
          <p:spPr>
            <a:xfrm>
              <a:off x="-2747425" y="914650"/>
              <a:ext cx="78750" cy="16100"/>
            </a:xfrm>
            <a:custGeom>
              <a:avLst/>
              <a:gdLst/>
              <a:ahLst/>
              <a:cxnLst/>
              <a:rect l="l" t="t" r="r" b="b"/>
              <a:pathLst>
                <a:path w="3150" h="644" extrusionOk="0">
                  <a:moveTo>
                    <a:pt x="3072" y="1"/>
                  </a:moveTo>
                  <a:cubicBezTo>
                    <a:pt x="3060" y="1"/>
                    <a:pt x="3048" y="4"/>
                    <a:pt x="3036" y="10"/>
                  </a:cubicBezTo>
                  <a:cubicBezTo>
                    <a:pt x="2990" y="10"/>
                    <a:pt x="2922" y="33"/>
                    <a:pt x="2876" y="33"/>
                  </a:cubicBezTo>
                  <a:lnTo>
                    <a:pt x="2899" y="33"/>
                  </a:lnTo>
                  <a:cubicBezTo>
                    <a:pt x="2442" y="101"/>
                    <a:pt x="1963" y="147"/>
                    <a:pt x="1507" y="192"/>
                  </a:cubicBezTo>
                  <a:cubicBezTo>
                    <a:pt x="1255" y="215"/>
                    <a:pt x="1027" y="238"/>
                    <a:pt x="776" y="261"/>
                  </a:cubicBezTo>
                  <a:cubicBezTo>
                    <a:pt x="662" y="284"/>
                    <a:pt x="548" y="306"/>
                    <a:pt x="434" y="306"/>
                  </a:cubicBezTo>
                  <a:cubicBezTo>
                    <a:pt x="342" y="329"/>
                    <a:pt x="228" y="352"/>
                    <a:pt x="114" y="375"/>
                  </a:cubicBezTo>
                  <a:cubicBezTo>
                    <a:pt x="46" y="398"/>
                    <a:pt x="0" y="466"/>
                    <a:pt x="23" y="535"/>
                  </a:cubicBezTo>
                  <a:cubicBezTo>
                    <a:pt x="46" y="580"/>
                    <a:pt x="91" y="626"/>
                    <a:pt x="114" y="626"/>
                  </a:cubicBezTo>
                  <a:cubicBezTo>
                    <a:pt x="126" y="637"/>
                    <a:pt x="143" y="643"/>
                    <a:pt x="160" y="643"/>
                  </a:cubicBezTo>
                  <a:cubicBezTo>
                    <a:pt x="177" y="643"/>
                    <a:pt x="194" y="637"/>
                    <a:pt x="206" y="626"/>
                  </a:cubicBezTo>
                  <a:cubicBezTo>
                    <a:pt x="274" y="626"/>
                    <a:pt x="342" y="603"/>
                    <a:pt x="434" y="603"/>
                  </a:cubicBezTo>
                  <a:cubicBezTo>
                    <a:pt x="502" y="580"/>
                    <a:pt x="594" y="558"/>
                    <a:pt x="685" y="535"/>
                  </a:cubicBezTo>
                  <a:cubicBezTo>
                    <a:pt x="845" y="512"/>
                    <a:pt x="1027" y="466"/>
                    <a:pt x="1210" y="443"/>
                  </a:cubicBezTo>
                  <a:cubicBezTo>
                    <a:pt x="1529" y="398"/>
                    <a:pt x="1826" y="352"/>
                    <a:pt x="2146" y="306"/>
                  </a:cubicBezTo>
                  <a:cubicBezTo>
                    <a:pt x="2305" y="284"/>
                    <a:pt x="2465" y="261"/>
                    <a:pt x="2625" y="238"/>
                  </a:cubicBezTo>
                  <a:cubicBezTo>
                    <a:pt x="2693" y="238"/>
                    <a:pt x="2762" y="215"/>
                    <a:pt x="2830" y="215"/>
                  </a:cubicBezTo>
                  <a:cubicBezTo>
                    <a:pt x="2922" y="192"/>
                    <a:pt x="2990" y="170"/>
                    <a:pt x="3081" y="170"/>
                  </a:cubicBezTo>
                  <a:cubicBezTo>
                    <a:pt x="3127" y="147"/>
                    <a:pt x="3150" y="101"/>
                    <a:pt x="3150" y="55"/>
                  </a:cubicBezTo>
                  <a:cubicBezTo>
                    <a:pt x="3133" y="22"/>
                    <a:pt x="3104" y="1"/>
                    <a:pt x="3072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822;p24"/>
            <p:cNvSpPr/>
            <p:nvPr/>
          </p:nvSpPr>
          <p:spPr>
            <a:xfrm>
              <a:off x="-2829600" y="930625"/>
              <a:ext cx="22275" cy="121800"/>
            </a:xfrm>
            <a:custGeom>
              <a:avLst/>
              <a:gdLst/>
              <a:ahLst/>
              <a:cxnLst/>
              <a:rect l="l" t="t" r="r" b="b"/>
              <a:pathLst>
                <a:path w="891" h="4872" extrusionOk="0">
                  <a:moveTo>
                    <a:pt x="154" y="0"/>
                  </a:moveTo>
                  <a:cubicBezTo>
                    <a:pt x="141" y="0"/>
                    <a:pt x="128" y="3"/>
                    <a:pt x="114" y="10"/>
                  </a:cubicBezTo>
                  <a:cubicBezTo>
                    <a:pt x="69" y="33"/>
                    <a:pt x="23" y="56"/>
                    <a:pt x="0" y="124"/>
                  </a:cubicBezTo>
                  <a:cubicBezTo>
                    <a:pt x="0" y="147"/>
                    <a:pt x="0" y="170"/>
                    <a:pt x="0" y="215"/>
                  </a:cubicBezTo>
                  <a:cubicBezTo>
                    <a:pt x="23" y="261"/>
                    <a:pt x="23" y="329"/>
                    <a:pt x="46" y="398"/>
                  </a:cubicBezTo>
                  <a:cubicBezTo>
                    <a:pt x="46" y="375"/>
                    <a:pt x="46" y="352"/>
                    <a:pt x="46" y="352"/>
                  </a:cubicBezTo>
                  <a:cubicBezTo>
                    <a:pt x="69" y="535"/>
                    <a:pt x="114" y="740"/>
                    <a:pt x="137" y="923"/>
                  </a:cubicBezTo>
                  <a:cubicBezTo>
                    <a:pt x="160" y="1083"/>
                    <a:pt x="183" y="1242"/>
                    <a:pt x="206" y="1379"/>
                  </a:cubicBezTo>
                  <a:cubicBezTo>
                    <a:pt x="228" y="1539"/>
                    <a:pt x="251" y="1699"/>
                    <a:pt x="274" y="1859"/>
                  </a:cubicBezTo>
                  <a:cubicBezTo>
                    <a:pt x="297" y="1927"/>
                    <a:pt x="297" y="2018"/>
                    <a:pt x="320" y="2087"/>
                  </a:cubicBezTo>
                  <a:cubicBezTo>
                    <a:pt x="320" y="2087"/>
                    <a:pt x="320" y="2064"/>
                    <a:pt x="320" y="2064"/>
                  </a:cubicBezTo>
                  <a:cubicBezTo>
                    <a:pt x="320" y="2178"/>
                    <a:pt x="343" y="2270"/>
                    <a:pt x="365" y="2384"/>
                  </a:cubicBezTo>
                  <a:cubicBezTo>
                    <a:pt x="365" y="2452"/>
                    <a:pt x="388" y="2521"/>
                    <a:pt x="388" y="2589"/>
                  </a:cubicBezTo>
                  <a:cubicBezTo>
                    <a:pt x="411" y="2658"/>
                    <a:pt x="411" y="2726"/>
                    <a:pt x="434" y="2795"/>
                  </a:cubicBezTo>
                  <a:cubicBezTo>
                    <a:pt x="457" y="2932"/>
                    <a:pt x="502" y="3091"/>
                    <a:pt x="525" y="3228"/>
                  </a:cubicBezTo>
                  <a:cubicBezTo>
                    <a:pt x="525" y="3228"/>
                    <a:pt x="525" y="3228"/>
                    <a:pt x="525" y="3205"/>
                  </a:cubicBezTo>
                  <a:cubicBezTo>
                    <a:pt x="525" y="3297"/>
                    <a:pt x="548" y="3388"/>
                    <a:pt x="548" y="3479"/>
                  </a:cubicBezTo>
                  <a:cubicBezTo>
                    <a:pt x="548" y="3456"/>
                    <a:pt x="548" y="3456"/>
                    <a:pt x="548" y="3456"/>
                  </a:cubicBezTo>
                  <a:cubicBezTo>
                    <a:pt x="571" y="3571"/>
                    <a:pt x="594" y="3685"/>
                    <a:pt x="594" y="3776"/>
                  </a:cubicBezTo>
                  <a:cubicBezTo>
                    <a:pt x="617" y="3890"/>
                    <a:pt x="617" y="4027"/>
                    <a:pt x="639" y="4141"/>
                  </a:cubicBezTo>
                  <a:cubicBezTo>
                    <a:pt x="662" y="4369"/>
                    <a:pt x="685" y="4575"/>
                    <a:pt x="708" y="4803"/>
                  </a:cubicBezTo>
                  <a:cubicBezTo>
                    <a:pt x="731" y="4849"/>
                    <a:pt x="753" y="4872"/>
                    <a:pt x="799" y="4872"/>
                  </a:cubicBezTo>
                  <a:cubicBezTo>
                    <a:pt x="845" y="4872"/>
                    <a:pt x="890" y="4849"/>
                    <a:pt x="890" y="4803"/>
                  </a:cubicBezTo>
                  <a:cubicBezTo>
                    <a:pt x="868" y="4689"/>
                    <a:pt x="845" y="4552"/>
                    <a:pt x="845" y="4438"/>
                  </a:cubicBezTo>
                  <a:cubicBezTo>
                    <a:pt x="822" y="4301"/>
                    <a:pt x="799" y="4164"/>
                    <a:pt x="799" y="4027"/>
                  </a:cubicBezTo>
                  <a:cubicBezTo>
                    <a:pt x="776" y="3913"/>
                    <a:pt x="753" y="3776"/>
                    <a:pt x="753" y="3662"/>
                  </a:cubicBezTo>
                  <a:cubicBezTo>
                    <a:pt x="731" y="3525"/>
                    <a:pt x="708" y="3388"/>
                    <a:pt x="685" y="3251"/>
                  </a:cubicBezTo>
                  <a:cubicBezTo>
                    <a:pt x="662" y="3137"/>
                    <a:pt x="662" y="3000"/>
                    <a:pt x="639" y="2886"/>
                  </a:cubicBezTo>
                  <a:cubicBezTo>
                    <a:pt x="617" y="2726"/>
                    <a:pt x="594" y="2589"/>
                    <a:pt x="594" y="2452"/>
                  </a:cubicBezTo>
                  <a:cubicBezTo>
                    <a:pt x="571" y="2315"/>
                    <a:pt x="571" y="2178"/>
                    <a:pt x="548" y="2041"/>
                  </a:cubicBezTo>
                  <a:cubicBezTo>
                    <a:pt x="548" y="1904"/>
                    <a:pt x="525" y="1767"/>
                    <a:pt x="525" y="1630"/>
                  </a:cubicBezTo>
                  <a:cubicBezTo>
                    <a:pt x="480" y="1379"/>
                    <a:pt x="457" y="1128"/>
                    <a:pt x="434" y="877"/>
                  </a:cubicBezTo>
                  <a:cubicBezTo>
                    <a:pt x="434" y="763"/>
                    <a:pt x="411" y="649"/>
                    <a:pt x="388" y="512"/>
                  </a:cubicBezTo>
                  <a:cubicBezTo>
                    <a:pt x="388" y="444"/>
                    <a:pt x="365" y="375"/>
                    <a:pt x="365" y="284"/>
                  </a:cubicBezTo>
                  <a:cubicBezTo>
                    <a:pt x="343" y="238"/>
                    <a:pt x="320" y="170"/>
                    <a:pt x="297" y="124"/>
                  </a:cubicBezTo>
                  <a:cubicBezTo>
                    <a:pt x="297" y="78"/>
                    <a:pt x="274" y="56"/>
                    <a:pt x="228" y="33"/>
                  </a:cubicBezTo>
                  <a:cubicBezTo>
                    <a:pt x="212" y="17"/>
                    <a:pt x="185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823;p24"/>
            <p:cNvSpPr/>
            <p:nvPr/>
          </p:nvSpPr>
          <p:spPr>
            <a:xfrm>
              <a:off x="-2651000" y="904750"/>
              <a:ext cx="43400" cy="10150"/>
            </a:xfrm>
            <a:custGeom>
              <a:avLst/>
              <a:gdLst/>
              <a:ahLst/>
              <a:cxnLst/>
              <a:rect l="l" t="t" r="r" b="b"/>
              <a:pathLst>
                <a:path w="1736" h="406" extrusionOk="0">
                  <a:moveTo>
                    <a:pt x="1644" y="1"/>
                  </a:moveTo>
                  <a:cubicBezTo>
                    <a:pt x="1638" y="1"/>
                    <a:pt x="1633" y="6"/>
                    <a:pt x="1621" y="18"/>
                  </a:cubicBezTo>
                  <a:cubicBezTo>
                    <a:pt x="1507" y="41"/>
                    <a:pt x="1393" y="41"/>
                    <a:pt x="1302" y="63"/>
                  </a:cubicBezTo>
                  <a:lnTo>
                    <a:pt x="1324" y="63"/>
                  </a:lnTo>
                  <a:cubicBezTo>
                    <a:pt x="1119" y="86"/>
                    <a:pt x="914" y="132"/>
                    <a:pt x="708" y="155"/>
                  </a:cubicBezTo>
                  <a:cubicBezTo>
                    <a:pt x="594" y="155"/>
                    <a:pt x="503" y="178"/>
                    <a:pt x="411" y="200"/>
                  </a:cubicBezTo>
                  <a:cubicBezTo>
                    <a:pt x="297" y="200"/>
                    <a:pt x="183" y="223"/>
                    <a:pt x="92" y="246"/>
                  </a:cubicBezTo>
                  <a:cubicBezTo>
                    <a:pt x="69" y="246"/>
                    <a:pt x="46" y="246"/>
                    <a:pt x="23" y="269"/>
                  </a:cubicBezTo>
                  <a:cubicBezTo>
                    <a:pt x="1" y="269"/>
                    <a:pt x="1" y="292"/>
                    <a:pt x="1" y="314"/>
                  </a:cubicBezTo>
                  <a:cubicBezTo>
                    <a:pt x="1" y="337"/>
                    <a:pt x="23" y="360"/>
                    <a:pt x="23" y="383"/>
                  </a:cubicBezTo>
                  <a:cubicBezTo>
                    <a:pt x="46" y="383"/>
                    <a:pt x="69" y="406"/>
                    <a:pt x="92" y="406"/>
                  </a:cubicBezTo>
                  <a:cubicBezTo>
                    <a:pt x="229" y="383"/>
                    <a:pt x="343" y="360"/>
                    <a:pt x="480" y="337"/>
                  </a:cubicBezTo>
                  <a:cubicBezTo>
                    <a:pt x="617" y="337"/>
                    <a:pt x="731" y="314"/>
                    <a:pt x="868" y="292"/>
                  </a:cubicBezTo>
                  <a:cubicBezTo>
                    <a:pt x="1142" y="246"/>
                    <a:pt x="1393" y="223"/>
                    <a:pt x="1667" y="155"/>
                  </a:cubicBezTo>
                  <a:cubicBezTo>
                    <a:pt x="1712" y="155"/>
                    <a:pt x="1735" y="109"/>
                    <a:pt x="1712" y="63"/>
                  </a:cubicBezTo>
                  <a:cubicBezTo>
                    <a:pt x="1712" y="41"/>
                    <a:pt x="1690" y="18"/>
                    <a:pt x="1690" y="18"/>
                  </a:cubicBezTo>
                  <a:lnTo>
                    <a:pt x="1667" y="18"/>
                  </a:lnTo>
                  <a:cubicBezTo>
                    <a:pt x="1655" y="6"/>
                    <a:pt x="1650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1" name="Google Shape;1841;p24"/>
          <p:cNvGrpSpPr/>
          <p:nvPr/>
        </p:nvGrpSpPr>
        <p:grpSpPr>
          <a:xfrm rot="21240773">
            <a:off x="4306699" y="4397900"/>
            <a:ext cx="811988" cy="827987"/>
            <a:chOff x="-1445825" y="13850"/>
            <a:chExt cx="812025" cy="828025"/>
          </a:xfrm>
        </p:grpSpPr>
        <p:sp>
          <p:nvSpPr>
            <p:cNvPr id="1792" name="Google Shape;1842;p24"/>
            <p:cNvSpPr/>
            <p:nvPr/>
          </p:nvSpPr>
          <p:spPr>
            <a:xfrm>
              <a:off x="-1398450" y="367075"/>
              <a:ext cx="575775" cy="346400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843;p24"/>
            <p:cNvSpPr/>
            <p:nvPr/>
          </p:nvSpPr>
          <p:spPr>
            <a:xfrm>
              <a:off x="-1424150" y="426425"/>
              <a:ext cx="273375" cy="401750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844;p24"/>
            <p:cNvSpPr/>
            <p:nvPr/>
          </p:nvSpPr>
          <p:spPr>
            <a:xfrm>
              <a:off x="-1186175" y="660375"/>
              <a:ext cx="363500" cy="167800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845;p24"/>
            <p:cNvSpPr/>
            <p:nvPr/>
          </p:nvSpPr>
          <p:spPr>
            <a:xfrm>
              <a:off x="-1059500" y="13850"/>
              <a:ext cx="398325" cy="646550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846;p24"/>
            <p:cNvSpPr/>
            <p:nvPr/>
          </p:nvSpPr>
          <p:spPr>
            <a:xfrm>
              <a:off x="-898575" y="26400"/>
              <a:ext cx="264775" cy="264225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847;p24"/>
            <p:cNvSpPr/>
            <p:nvPr/>
          </p:nvSpPr>
          <p:spPr>
            <a:xfrm>
              <a:off x="-854075" y="281475"/>
              <a:ext cx="220275" cy="479925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848;p24"/>
            <p:cNvSpPr/>
            <p:nvPr/>
          </p:nvSpPr>
          <p:spPr>
            <a:xfrm>
              <a:off x="-1388200" y="367075"/>
              <a:ext cx="565525" cy="346400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849;p24"/>
            <p:cNvSpPr/>
            <p:nvPr/>
          </p:nvSpPr>
          <p:spPr>
            <a:xfrm>
              <a:off x="-1379050" y="411575"/>
              <a:ext cx="228275" cy="301900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50;p24"/>
            <p:cNvSpPr/>
            <p:nvPr/>
          </p:nvSpPr>
          <p:spPr>
            <a:xfrm>
              <a:off x="-1445825" y="501750"/>
              <a:ext cx="598050" cy="340125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51;p24"/>
            <p:cNvSpPr/>
            <p:nvPr/>
          </p:nvSpPr>
          <p:spPr>
            <a:xfrm>
              <a:off x="-854075" y="664375"/>
              <a:ext cx="56525" cy="97025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EFC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52;p24"/>
            <p:cNvSpPr/>
            <p:nvPr/>
          </p:nvSpPr>
          <p:spPr>
            <a:xfrm>
              <a:off x="-1059500" y="367075"/>
              <a:ext cx="236825" cy="295050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53;p24"/>
            <p:cNvSpPr/>
            <p:nvPr/>
          </p:nvSpPr>
          <p:spPr>
            <a:xfrm>
              <a:off x="-843800" y="283200"/>
              <a:ext cx="182625" cy="377200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54;p24"/>
            <p:cNvSpPr/>
            <p:nvPr/>
          </p:nvSpPr>
          <p:spPr>
            <a:xfrm>
              <a:off x="-1063500" y="13850"/>
              <a:ext cx="155800" cy="353250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55;p24"/>
            <p:cNvSpPr/>
            <p:nvPr/>
          </p:nvSpPr>
          <p:spPr>
            <a:xfrm>
              <a:off x="-1388200" y="383050"/>
              <a:ext cx="540425" cy="330425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56;p24"/>
            <p:cNvSpPr/>
            <p:nvPr/>
          </p:nvSpPr>
          <p:spPr>
            <a:xfrm>
              <a:off x="-1383050" y="492050"/>
              <a:ext cx="140875" cy="178450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57;p24"/>
            <p:cNvSpPr/>
            <p:nvPr/>
          </p:nvSpPr>
          <p:spPr>
            <a:xfrm>
              <a:off x="-800425" y="352800"/>
              <a:ext cx="101025" cy="195200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58;p24"/>
            <p:cNvSpPr/>
            <p:nvPr/>
          </p:nvSpPr>
          <p:spPr>
            <a:xfrm>
              <a:off x="-1108125" y="707175"/>
              <a:ext cx="234100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59;p24"/>
            <p:cNvSpPr/>
            <p:nvPr/>
          </p:nvSpPr>
          <p:spPr>
            <a:xfrm>
              <a:off x="-860350" y="53800"/>
              <a:ext cx="99875" cy="109575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60;p24"/>
            <p:cNvSpPr/>
            <p:nvPr/>
          </p:nvSpPr>
          <p:spPr>
            <a:xfrm>
              <a:off x="-743950" y="179900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61;p24"/>
            <p:cNvSpPr/>
            <p:nvPr/>
          </p:nvSpPr>
          <p:spPr>
            <a:xfrm>
              <a:off x="-836375" y="682075"/>
              <a:ext cx="18850" cy="56500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62;p24"/>
            <p:cNvSpPr/>
            <p:nvPr/>
          </p:nvSpPr>
          <p:spPr>
            <a:xfrm>
              <a:off x="-1412725" y="547975"/>
              <a:ext cx="89050" cy="112425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63;p24"/>
            <p:cNvSpPr/>
            <p:nvPr/>
          </p:nvSpPr>
          <p:spPr>
            <a:xfrm>
              <a:off x="-1305450" y="682075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" name="Google Shape;1873;p24"/>
          <p:cNvGrpSpPr/>
          <p:nvPr/>
        </p:nvGrpSpPr>
        <p:grpSpPr>
          <a:xfrm>
            <a:off x="8684662" y="354229"/>
            <a:ext cx="392050" cy="392050"/>
            <a:chOff x="-3728925" y="-37500"/>
            <a:chExt cx="392050" cy="392050"/>
          </a:xfrm>
        </p:grpSpPr>
        <p:sp>
          <p:nvSpPr>
            <p:cNvPr id="1815" name="Google Shape;1874;p24"/>
            <p:cNvSpPr/>
            <p:nvPr/>
          </p:nvSpPr>
          <p:spPr>
            <a:xfrm>
              <a:off x="-3728925" y="-37500"/>
              <a:ext cx="392050" cy="392050"/>
            </a:xfrm>
            <a:custGeom>
              <a:avLst/>
              <a:gdLst/>
              <a:ahLst/>
              <a:cxnLst/>
              <a:rect l="l" t="t" r="r" b="b"/>
              <a:pathLst>
                <a:path w="15682" h="15682" extrusionOk="0">
                  <a:moveTo>
                    <a:pt x="7830" y="0"/>
                  </a:moveTo>
                  <a:cubicBezTo>
                    <a:pt x="3516" y="0"/>
                    <a:pt x="1" y="3515"/>
                    <a:pt x="1" y="7852"/>
                  </a:cubicBezTo>
                  <a:cubicBezTo>
                    <a:pt x="1" y="12166"/>
                    <a:pt x="3516" y="15681"/>
                    <a:pt x="7830" y="15681"/>
                  </a:cubicBezTo>
                  <a:cubicBezTo>
                    <a:pt x="12166" y="15681"/>
                    <a:pt x="15682" y="12166"/>
                    <a:pt x="15682" y="7852"/>
                  </a:cubicBezTo>
                  <a:cubicBezTo>
                    <a:pt x="15682" y="3515"/>
                    <a:pt x="12166" y="0"/>
                    <a:pt x="783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75;p24"/>
            <p:cNvSpPr/>
            <p:nvPr/>
          </p:nvSpPr>
          <p:spPr>
            <a:xfrm>
              <a:off x="-3656450" y="37825"/>
              <a:ext cx="71925" cy="71925"/>
            </a:xfrm>
            <a:custGeom>
              <a:avLst/>
              <a:gdLst/>
              <a:ahLst/>
              <a:cxnLst/>
              <a:rect l="l" t="t" r="r" b="b"/>
              <a:pathLst>
                <a:path w="2877" h="2877" extrusionOk="0">
                  <a:moveTo>
                    <a:pt x="1438" y="0"/>
                  </a:moveTo>
                  <a:cubicBezTo>
                    <a:pt x="639" y="0"/>
                    <a:pt x="0" y="639"/>
                    <a:pt x="0" y="1438"/>
                  </a:cubicBezTo>
                  <a:cubicBezTo>
                    <a:pt x="0" y="2214"/>
                    <a:pt x="639" y="2876"/>
                    <a:pt x="1438" y="2876"/>
                  </a:cubicBezTo>
                  <a:cubicBezTo>
                    <a:pt x="2237" y="2876"/>
                    <a:pt x="2876" y="2214"/>
                    <a:pt x="2876" y="1438"/>
                  </a:cubicBezTo>
                  <a:cubicBezTo>
                    <a:pt x="2876" y="639"/>
                    <a:pt x="2237" y="0"/>
                    <a:pt x="1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76;p24"/>
            <p:cNvSpPr/>
            <p:nvPr/>
          </p:nvSpPr>
          <p:spPr>
            <a:xfrm>
              <a:off x="-3447025" y="78325"/>
              <a:ext cx="31400" cy="31425"/>
            </a:xfrm>
            <a:custGeom>
              <a:avLst/>
              <a:gdLst/>
              <a:ahLst/>
              <a:cxnLst/>
              <a:rect l="l" t="t" r="r" b="b"/>
              <a:pathLst>
                <a:path w="1256" h="1257" extrusionOk="0">
                  <a:moveTo>
                    <a:pt x="617" y="1"/>
                  </a:moveTo>
                  <a:cubicBezTo>
                    <a:pt x="274" y="1"/>
                    <a:pt x="0" y="275"/>
                    <a:pt x="0" y="617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7"/>
                  </a:cubicBezTo>
                  <a:cubicBezTo>
                    <a:pt x="1256" y="275"/>
                    <a:pt x="959" y="1"/>
                    <a:pt x="61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77;p24"/>
            <p:cNvSpPr/>
            <p:nvPr/>
          </p:nvSpPr>
          <p:spPr>
            <a:xfrm>
              <a:off x="-3548600" y="263800"/>
              <a:ext cx="31400" cy="31400"/>
            </a:xfrm>
            <a:custGeom>
              <a:avLst/>
              <a:gdLst/>
              <a:ahLst/>
              <a:cxnLst/>
              <a:rect l="l" t="t" r="r" b="b"/>
              <a:pathLst>
                <a:path w="1256" h="1256" extrusionOk="0">
                  <a:moveTo>
                    <a:pt x="617" y="0"/>
                  </a:moveTo>
                  <a:cubicBezTo>
                    <a:pt x="274" y="0"/>
                    <a:pt x="0" y="274"/>
                    <a:pt x="0" y="616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6"/>
                  </a:cubicBezTo>
                  <a:cubicBezTo>
                    <a:pt x="1256" y="274"/>
                    <a:pt x="959" y="0"/>
                    <a:pt x="61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78;p24"/>
            <p:cNvSpPr/>
            <p:nvPr/>
          </p:nvSpPr>
          <p:spPr>
            <a:xfrm>
              <a:off x="-3620500" y="37825"/>
              <a:ext cx="49675" cy="49100"/>
            </a:xfrm>
            <a:custGeom>
              <a:avLst/>
              <a:gdLst/>
              <a:ahLst/>
              <a:cxnLst/>
              <a:rect l="l" t="t" r="r" b="b"/>
              <a:pathLst>
                <a:path w="1987" h="1964" extrusionOk="0">
                  <a:moveTo>
                    <a:pt x="1005" y="0"/>
                  </a:moveTo>
                  <a:cubicBezTo>
                    <a:pt x="457" y="0"/>
                    <a:pt x="0" y="434"/>
                    <a:pt x="0" y="982"/>
                  </a:cubicBezTo>
                  <a:cubicBezTo>
                    <a:pt x="0" y="1530"/>
                    <a:pt x="457" y="1963"/>
                    <a:pt x="1005" y="1963"/>
                  </a:cubicBezTo>
                  <a:cubicBezTo>
                    <a:pt x="1552" y="1963"/>
                    <a:pt x="1986" y="1530"/>
                    <a:pt x="1986" y="982"/>
                  </a:cubicBezTo>
                  <a:cubicBezTo>
                    <a:pt x="1986" y="434"/>
                    <a:pt x="1552" y="0"/>
                    <a:pt x="100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79;p24"/>
            <p:cNvSpPr/>
            <p:nvPr/>
          </p:nvSpPr>
          <p:spPr>
            <a:xfrm>
              <a:off x="-3584550" y="141675"/>
              <a:ext cx="60500" cy="59950"/>
            </a:xfrm>
            <a:custGeom>
              <a:avLst/>
              <a:gdLst/>
              <a:ahLst/>
              <a:cxnLst/>
              <a:rect l="l" t="t" r="r" b="b"/>
              <a:pathLst>
                <a:path w="2420" h="2398" extrusionOk="0">
                  <a:moveTo>
                    <a:pt x="1210" y="1"/>
                  </a:moveTo>
                  <a:cubicBezTo>
                    <a:pt x="548" y="1"/>
                    <a:pt x="0" y="526"/>
                    <a:pt x="0" y="1210"/>
                  </a:cubicBezTo>
                  <a:cubicBezTo>
                    <a:pt x="0" y="1872"/>
                    <a:pt x="548" y="2397"/>
                    <a:pt x="1210" y="2397"/>
                  </a:cubicBezTo>
                  <a:cubicBezTo>
                    <a:pt x="1872" y="2397"/>
                    <a:pt x="2420" y="1872"/>
                    <a:pt x="2420" y="1210"/>
                  </a:cubicBezTo>
                  <a:cubicBezTo>
                    <a:pt x="2420" y="526"/>
                    <a:pt x="1872" y="1"/>
                    <a:pt x="12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80;p24"/>
            <p:cNvSpPr/>
            <p:nvPr/>
          </p:nvSpPr>
          <p:spPr>
            <a:xfrm>
              <a:off x="-3477275" y="141675"/>
              <a:ext cx="91325" cy="90750"/>
            </a:xfrm>
            <a:custGeom>
              <a:avLst/>
              <a:gdLst/>
              <a:ahLst/>
              <a:cxnLst/>
              <a:rect l="l" t="t" r="r" b="b"/>
              <a:pathLst>
                <a:path w="3653" h="3630" extrusionOk="0">
                  <a:moveTo>
                    <a:pt x="1827" y="1"/>
                  </a:moveTo>
                  <a:cubicBezTo>
                    <a:pt x="822" y="1"/>
                    <a:pt x="1" y="799"/>
                    <a:pt x="1" y="1827"/>
                  </a:cubicBezTo>
                  <a:cubicBezTo>
                    <a:pt x="1" y="2831"/>
                    <a:pt x="822" y="3630"/>
                    <a:pt x="1827" y="3630"/>
                  </a:cubicBezTo>
                  <a:cubicBezTo>
                    <a:pt x="2831" y="3630"/>
                    <a:pt x="3653" y="2831"/>
                    <a:pt x="3653" y="1827"/>
                  </a:cubicBezTo>
                  <a:cubicBezTo>
                    <a:pt x="3653" y="799"/>
                    <a:pt x="2831" y="1"/>
                    <a:pt x="182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81;p24"/>
            <p:cNvSpPr/>
            <p:nvPr/>
          </p:nvSpPr>
          <p:spPr>
            <a:xfrm>
              <a:off x="-3635900" y="232400"/>
              <a:ext cx="30825" cy="31425"/>
            </a:xfrm>
            <a:custGeom>
              <a:avLst/>
              <a:gdLst/>
              <a:ahLst/>
              <a:cxnLst/>
              <a:rect l="l" t="t" r="r" b="b"/>
              <a:pathLst>
                <a:path w="1233" h="1257" extrusionOk="0">
                  <a:moveTo>
                    <a:pt x="616" y="1"/>
                  </a:moveTo>
                  <a:cubicBezTo>
                    <a:pt x="274" y="1"/>
                    <a:pt x="0" y="297"/>
                    <a:pt x="0" y="640"/>
                  </a:cubicBezTo>
                  <a:cubicBezTo>
                    <a:pt x="0" y="982"/>
                    <a:pt x="274" y="1256"/>
                    <a:pt x="616" y="1256"/>
                  </a:cubicBezTo>
                  <a:cubicBezTo>
                    <a:pt x="959" y="1256"/>
                    <a:pt x="1233" y="982"/>
                    <a:pt x="1233" y="640"/>
                  </a:cubicBezTo>
                  <a:cubicBezTo>
                    <a:pt x="1233" y="297"/>
                    <a:pt x="959" y="1"/>
                    <a:pt x="61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82;p24"/>
            <p:cNvSpPr/>
            <p:nvPr/>
          </p:nvSpPr>
          <p:spPr>
            <a:xfrm>
              <a:off x="-3540625" y="210150"/>
              <a:ext cx="172375" cy="122700"/>
            </a:xfrm>
            <a:custGeom>
              <a:avLst/>
              <a:gdLst/>
              <a:ahLst/>
              <a:cxnLst/>
              <a:rect l="l" t="t" r="r" b="b"/>
              <a:pathLst>
                <a:path w="6895" h="4908" fill="none" extrusionOk="0">
                  <a:moveTo>
                    <a:pt x="1" y="4748"/>
                  </a:moveTo>
                  <a:cubicBezTo>
                    <a:pt x="1" y="4748"/>
                    <a:pt x="4680" y="4908"/>
                    <a:pt x="6894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83;p24"/>
            <p:cNvSpPr/>
            <p:nvPr/>
          </p:nvSpPr>
          <p:spPr>
            <a:xfrm>
              <a:off x="-3356300" y="141675"/>
              <a:ext cx="3450" cy="35400"/>
            </a:xfrm>
            <a:custGeom>
              <a:avLst/>
              <a:gdLst/>
              <a:ahLst/>
              <a:cxnLst/>
              <a:rect l="l" t="t" r="r" b="b"/>
              <a:pathLst>
                <a:path w="138" h="1416" fill="none" extrusionOk="0">
                  <a:moveTo>
                    <a:pt x="0" y="1416"/>
                  </a:moveTo>
                  <a:cubicBezTo>
                    <a:pt x="0" y="1416"/>
                    <a:pt x="137" y="548"/>
                    <a:pt x="0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" name="Google Shape;1892;p24"/>
          <p:cNvGrpSpPr/>
          <p:nvPr/>
        </p:nvGrpSpPr>
        <p:grpSpPr>
          <a:xfrm>
            <a:off x="2198751" y="3843200"/>
            <a:ext cx="894225" cy="909050"/>
            <a:chOff x="-4801725" y="-469475"/>
            <a:chExt cx="894225" cy="909050"/>
          </a:xfrm>
        </p:grpSpPr>
        <p:sp>
          <p:nvSpPr>
            <p:cNvPr id="1826" name="Google Shape;1893;p24"/>
            <p:cNvSpPr/>
            <p:nvPr/>
          </p:nvSpPr>
          <p:spPr>
            <a:xfrm>
              <a:off x="-4786875" y="-128225"/>
              <a:ext cx="290475" cy="281900"/>
            </a:xfrm>
            <a:custGeom>
              <a:avLst/>
              <a:gdLst/>
              <a:ahLst/>
              <a:cxnLst/>
              <a:rect l="l" t="t" r="r" b="b"/>
              <a:pathLst>
                <a:path w="11619" h="11276" extrusionOk="0">
                  <a:moveTo>
                    <a:pt x="0" y="0"/>
                  </a:moveTo>
                  <a:lnTo>
                    <a:pt x="10044" y="11276"/>
                  </a:lnTo>
                  <a:cubicBezTo>
                    <a:pt x="10044" y="11276"/>
                    <a:pt x="11619" y="7875"/>
                    <a:pt x="8628" y="4953"/>
                  </a:cubicBezTo>
                  <a:cubicBezTo>
                    <a:pt x="5616" y="203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94;p24"/>
            <p:cNvSpPr/>
            <p:nvPr/>
          </p:nvSpPr>
          <p:spPr>
            <a:xfrm>
              <a:off x="-4786875" y="-448350"/>
              <a:ext cx="593475" cy="602025"/>
            </a:xfrm>
            <a:custGeom>
              <a:avLst/>
              <a:gdLst/>
              <a:ahLst/>
              <a:cxnLst/>
              <a:rect l="l" t="t" r="r" b="b"/>
              <a:pathLst>
                <a:path w="23739" h="24081" extrusionOk="0">
                  <a:moveTo>
                    <a:pt x="13810" y="0"/>
                  </a:moveTo>
                  <a:lnTo>
                    <a:pt x="0" y="12805"/>
                  </a:lnTo>
                  <a:cubicBezTo>
                    <a:pt x="0" y="12805"/>
                    <a:pt x="4862" y="15567"/>
                    <a:pt x="8012" y="18945"/>
                  </a:cubicBezTo>
                  <a:cubicBezTo>
                    <a:pt x="10865" y="22049"/>
                    <a:pt x="10044" y="24081"/>
                    <a:pt x="10044" y="24081"/>
                  </a:cubicBezTo>
                  <a:lnTo>
                    <a:pt x="23739" y="10363"/>
                  </a:lnTo>
                  <a:cubicBezTo>
                    <a:pt x="21159" y="4702"/>
                    <a:pt x="13810" y="0"/>
                    <a:pt x="1381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95;p24"/>
            <p:cNvSpPr/>
            <p:nvPr/>
          </p:nvSpPr>
          <p:spPr>
            <a:xfrm>
              <a:off x="-4801725" y="-469475"/>
              <a:ext cx="452550" cy="623150"/>
            </a:xfrm>
            <a:custGeom>
              <a:avLst/>
              <a:gdLst/>
              <a:ahLst/>
              <a:cxnLst/>
              <a:rect l="l" t="t" r="r" b="b"/>
              <a:pathLst>
                <a:path w="18102" h="24926" extrusionOk="0">
                  <a:moveTo>
                    <a:pt x="14518" y="1"/>
                  </a:moveTo>
                  <a:lnTo>
                    <a:pt x="1" y="13468"/>
                  </a:lnTo>
                  <a:lnTo>
                    <a:pt x="10638" y="24926"/>
                  </a:lnTo>
                  <a:cubicBezTo>
                    <a:pt x="10752" y="24355"/>
                    <a:pt x="10523" y="23009"/>
                    <a:pt x="8013" y="20338"/>
                  </a:cubicBezTo>
                  <a:cubicBezTo>
                    <a:pt x="4886" y="16937"/>
                    <a:pt x="594" y="13650"/>
                    <a:pt x="594" y="13650"/>
                  </a:cubicBezTo>
                  <a:lnTo>
                    <a:pt x="14404" y="845"/>
                  </a:lnTo>
                  <a:cubicBezTo>
                    <a:pt x="14404" y="845"/>
                    <a:pt x="16161" y="1941"/>
                    <a:pt x="18101" y="3630"/>
                  </a:cubicBezTo>
                  <a:lnTo>
                    <a:pt x="14518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96;p24"/>
            <p:cNvSpPr/>
            <p:nvPr/>
          </p:nvSpPr>
          <p:spPr>
            <a:xfrm>
              <a:off x="-4537500" y="146300"/>
              <a:ext cx="264225" cy="277875"/>
            </a:xfrm>
            <a:custGeom>
              <a:avLst/>
              <a:gdLst/>
              <a:ahLst/>
              <a:cxnLst/>
              <a:rect l="l" t="t" r="r" b="b"/>
              <a:pathLst>
                <a:path w="10569" h="11115" extrusionOk="0">
                  <a:moveTo>
                    <a:pt x="1233" y="0"/>
                  </a:moveTo>
                  <a:cubicBezTo>
                    <a:pt x="430" y="0"/>
                    <a:pt x="0" y="318"/>
                    <a:pt x="0" y="318"/>
                  </a:cubicBezTo>
                  <a:lnTo>
                    <a:pt x="10568" y="11114"/>
                  </a:lnTo>
                  <a:cubicBezTo>
                    <a:pt x="10568" y="11114"/>
                    <a:pt x="8902" y="5750"/>
                    <a:pt x="5455" y="2281"/>
                  </a:cubicBezTo>
                  <a:cubicBezTo>
                    <a:pt x="3603" y="429"/>
                    <a:pt x="2166" y="0"/>
                    <a:pt x="123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97;p24"/>
            <p:cNvSpPr/>
            <p:nvPr/>
          </p:nvSpPr>
          <p:spPr>
            <a:xfrm>
              <a:off x="-4610550" y="73200"/>
              <a:ext cx="153525" cy="165500"/>
            </a:xfrm>
            <a:custGeom>
              <a:avLst/>
              <a:gdLst/>
              <a:ahLst/>
              <a:cxnLst/>
              <a:rect l="l" t="t" r="r" b="b"/>
              <a:pathLst>
                <a:path w="6141" h="6620" extrusionOk="0">
                  <a:moveTo>
                    <a:pt x="0" y="1"/>
                  </a:moveTo>
                  <a:cubicBezTo>
                    <a:pt x="1" y="1"/>
                    <a:pt x="1187" y="2785"/>
                    <a:pt x="2237" y="3904"/>
                  </a:cubicBezTo>
                  <a:cubicBezTo>
                    <a:pt x="3287" y="5022"/>
                    <a:pt x="6140" y="6620"/>
                    <a:pt x="6140" y="66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98;p24"/>
            <p:cNvSpPr/>
            <p:nvPr/>
          </p:nvSpPr>
          <p:spPr>
            <a:xfrm>
              <a:off x="-4537500" y="-189300"/>
              <a:ext cx="352100" cy="343550"/>
            </a:xfrm>
            <a:custGeom>
              <a:avLst/>
              <a:gdLst/>
              <a:ahLst/>
              <a:cxnLst/>
              <a:rect l="l" t="t" r="r" b="b"/>
              <a:pathLst>
                <a:path w="14084" h="13742" extrusionOk="0">
                  <a:moveTo>
                    <a:pt x="13764" y="1"/>
                  </a:moveTo>
                  <a:lnTo>
                    <a:pt x="0" y="13742"/>
                  </a:lnTo>
                  <a:lnTo>
                    <a:pt x="0" y="13742"/>
                  </a:lnTo>
                  <a:lnTo>
                    <a:pt x="14083" y="686"/>
                  </a:lnTo>
                  <a:lnTo>
                    <a:pt x="1376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99;p24"/>
            <p:cNvSpPr/>
            <p:nvPr/>
          </p:nvSpPr>
          <p:spPr>
            <a:xfrm>
              <a:off x="-4535800" y="-172175"/>
              <a:ext cx="607175" cy="596350"/>
            </a:xfrm>
            <a:custGeom>
              <a:avLst/>
              <a:gdLst/>
              <a:ahLst/>
              <a:cxnLst/>
              <a:rect l="l" t="t" r="r" b="b"/>
              <a:pathLst>
                <a:path w="24287" h="23854" extrusionOk="0">
                  <a:moveTo>
                    <a:pt x="14015" y="1"/>
                  </a:moveTo>
                  <a:lnTo>
                    <a:pt x="1" y="13034"/>
                  </a:lnTo>
                  <a:cubicBezTo>
                    <a:pt x="1" y="13034"/>
                    <a:pt x="197" y="12969"/>
                    <a:pt x="553" y="12969"/>
                  </a:cubicBezTo>
                  <a:cubicBezTo>
                    <a:pt x="1354" y="12969"/>
                    <a:pt x="2963" y="13297"/>
                    <a:pt x="4954" y="15431"/>
                  </a:cubicBezTo>
                  <a:cubicBezTo>
                    <a:pt x="8081" y="18809"/>
                    <a:pt x="10500" y="23853"/>
                    <a:pt x="10500" y="23853"/>
                  </a:cubicBezTo>
                  <a:lnTo>
                    <a:pt x="24287" y="11048"/>
                  </a:lnTo>
                  <a:cubicBezTo>
                    <a:pt x="24287" y="11048"/>
                    <a:pt x="19493" y="2991"/>
                    <a:pt x="1401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900;p24"/>
            <p:cNvSpPr/>
            <p:nvPr/>
          </p:nvSpPr>
          <p:spPr>
            <a:xfrm>
              <a:off x="-4535800" y="12725"/>
              <a:ext cx="628300" cy="426850"/>
            </a:xfrm>
            <a:custGeom>
              <a:avLst/>
              <a:gdLst/>
              <a:ahLst/>
              <a:cxnLst/>
              <a:rect l="l" t="t" r="r" b="b"/>
              <a:pathLst>
                <a:path w="25132" h="17074" extrusionOk="0">
                  <a:moveTo>
                    <a:pt x="21776" y="0"/>
                  </a:moveTo>
                  <a:lnTo>
                    <a:pt x="21776" y="0"/>
                  </a:lnTo>
                  <a:cubicBezTo>
                    <a:pt x="23328" y="2054"/>
                    <a:pt x="24287" y="3652"/>
                    <a:pt x="24287" y="3652"/>
                  </a:cubicBezTo>
                  <a:lnTo>
                    <a:pt x="10500" y="16457"/>
                  </a:lnTo>
                  <a:cubicBezTo>
                    <a:pt x="10500" y="16457"/>
                    <a:pt x="7510" y="11960"/>
                    <a:pt x="4383" y="8582"/>
                  </a:cubicBezTo>
                  <a:cubicBezTo>
                    <a:pt x="2093" y="6126"/>
                    <a:pt x="810" y="5625"/>
                    <a:pt x="169" y="5625"/>
                  </a:cubicBezTo>
                  <a:cubicBezTo>
                    <a:pt x="107" y="5625"/>
                    <a:pt x="51" y="5630"/>
                    <a:pt x="1" y="5638"/>
                  </a:cubicBezTo>
                  <a:lnTo>
                    <a:pt x="10614" y="17073"/>
                  </a:lnTo>
                  <a:lnTo>
                    <a:pt x="25131" y="3606"/>
                  </a:lnTo>
                  <a:lnTo>
                    <a:pt x="21776" y="0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901;p24"/>
            <p:cNvSpPr/>
            <p:nvPr/>
          </p:nvSpPr>
          <p:spPr>
            <a:xfrm>
              <a:off x="-4473025" y="-3749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20" y="1"/>
                  </a:moveTo>
                  <a:cubicBezTo>
                    <a:pt x="81" y="1"/>
                    <a:pt x="40" y="22"/>
                    <a:pt x="23" y="55"/>
                  </a:cubicBezTo>
                  <a:cubicBezTo>
                    <a:pt x="0" y="78"/>
                    <a:pt x="0" y="124"/>
                    <a:pt x="23" y="169"/>
                  </a:cubicBezTo>
                  <a:cubicBezTo>
                    <a:pt x="46" y="169"/>
                    <a:pt x="46" y="192"/>
                    <a:pt x="69" y="192"/>
                  </a:cubicBezTo>
                  <a:cubicBezTo>
                    <a:pt x="137" y="238"/>
                    <a:pt x="7008" y="4004"/>
                    <a:pt x="8400" y="9163"/>
                  </a:cubicBezTo>
                  <a:cubicBezTo>
                    <a:pt x="8400" y="9200"/>
                    <a:pt x="8446" y="9237"/>
                    <a:pt x="8487" y="9237"/>
                  </a:cubicBezTo>
                  <a:cubicBezTo>
                    <a:pt x="8497" y="9237"/>
                    <a:pt x="8506" y="9235"/>
                    <a:pt x="8514" y="9231"/>
                  </a:cubicBezTo>
                  <a:cubicBezTo>
                    <a:pt x="8583" y="9208"/>
                    <a:pt x="8605" y="9163"/>
                    <a:pt x="8605" y="9094"/>
                  </a:cubicBezTo>
                  <a:cubicBezTo>
                    <a:pt x="7190" y="3867"/>
                    <a:pt x="251" y="55"/>
                    <a:pt x="160" y="10"/>
                  </a:cubicBezTo>
                  <a:cubicBezTo>
                    <a:pt x="148" y="4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902;p24"/>
            <p:cNvSpPr/>
            <p:nvPr/>
          </p:nvSpPr>
          <p:spPr>
            <a:xfrm>
              <a:off x="-4511250" y="-339425"/>
              <a:ext cx="141525" cy="117350"/>
            </a:xfrm>
            <a:custGeom>
              <a:avLst/>
              <a:gdLst/>
              <a:ahLst/>
              <a:cxnLst/>
              <a:rect l="l" t="t" r="r" b="b"/>
              <a:pathLst>
                <a:path w="5661" h="4694" extrusionOk="0">
                  <a:moveTo>
                    <a:pt x="101" y="1"/>
                  </a:moveTo>
                  <a:cubicBezTo>
                    <a:pt x="69" y="1"/>
                    <a:pt x="37" y="20"/>
                    <a:pt x="23" y="48"/>
                  </a:cubicBezTo>
                  <a:cubicBezTo>
                    <a:pt x="0" y="94"/>
                    <a:pt x="0" y="140"/>
                    <a:pt x="23" y="163"/>
                  </a:cubicBezTo>
                  <a:cubicBezTo>
                    <a:pt x="23" y="185"/>
                    <a:pt x="46" y="185"/>
                    <a:pt x="69" y="208"/>
                  </a:cubicBezTo>
                  <a:cubicBezTo>
                    <a:pt x="91" y="208"/>
                    <a:pt x="2785" y="1783"/>
                    <a:pt x="5455" y="4659"/>
                  </a:cubicBezTo>
                  <a:cubicBezTo>
                    <a:pt x="5478" y="4682"/>
                    <a:pt x="5507" y="4693"/>
                    <a:pt x="5535" y="4693"/>
                  </a:cubicBezTo>
                  <a:cubicBezTo>
                    <a:pt x="5564" y="4693"/>
                    <a:pt x="5592" y="4682"/>
                    <a:pt x="5615" y="4659"/>
                  </a:cubicBezTo>
                  <a:cubicBezTo>
                    <a:pt x="5661" y="4636"/>
                    <a:pt x="5661" y="4568"/>
                    <a:pt x="5615" y="4522"/>
                  </a:cubicBezTo>
                  <a:cubicBezTo>
                    <a:pt x="2922" y="1623"/>
                    <a:pt x="183" y="26"/>
                    <a:pt x="160" y="26"/>
                  </a:cubicBezTo>
                  <a:cubicBezTo>
                    <a:pt x="142" y="8"/>
                    <a:pt x="122" y="1"/>
                    <a:pt x="10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903;p24"/>
            <p:cNvSpPr/>
            <p:nvPr/>
          </p:nvSpPr>
          <p:spPr>
            <a:xfrm>
              <a:off x="-4547200" y="-305925"/>
              <a:ext cx="141525" cy="117025"/>
            </a:xfrm>
            <a:custGeom>
              <a:avLst/>
              <a:gdLst/>
              <a:ahLst/>
              <a:cxnLst/>
              <a:rect l="l" t="t" r="r" b="b"/>
              <a:pathLst>
                <a:path w="5661" h="4681" extrusionOk="0">
                  <a:moveTo>
                    <a:pt x="120" y="1"/>
                  </a:moveTo>
                  <a:cubicBezTo>
                    <a:pt x="81" y="1"/>
                    <a:pt x="40" y="22"/>
                    <a:pt x="23" y="55"/>
                  </a:cubicBezTo>
                  <a:cubicBezTo>
                    <a:pt x="0" y="78"/>
                    <a:pt x="0" y="124"/>
                    <a:pt x="23" y="169"/>
                  </a:cubicBezTo>
                  <a:cubicBezTo>
                    <a:pt x="23" y="169"/>
                    <a:pt x="46" y="192"/>
                    <a:pt x="69" y="192"/>
                  </a:cubicBezTo>
                  <a:cubicBezTo>
                    <a:pt x="91" y="215"/>
                    <a:pt x="2785" y="1767"/>
                    <a:pt x="5455" y="4643"/>
                  </a:cubicBezTo>
                  <a:cubicBezTo>
                    <a:pt x="5482" y="4670"/>
                    <a:pt x="5517" y="4681"/>
                    <a:pt x="5550" y="4681"/>
                  </a:cubicBezTo>
                  <a:cubicBezTo>
                    <a:pt x="5573" y="4681"/>
                    <a:pt x="5596" y="4675"/>
                    <a:pt x="5615" y="4666"/>
                  </a:cubicBezTo>
                  <a:cubicBezTo>
                    <a:pt x="5661" y="4620"/>
                    <a:pt x="5661" y="4552"/>
                    <a:pt x="5615" y="4506"/>
                  </a:cubicBezTo>
                  <a:cubicBezTo>
                    <a:pt x="2922" y="1607"/>
                    <a:pt x="205" y="32"/>
                    <a:pt x="160" y="10"/>
                  </a:cubicBezTo>
                  <a:cubicBezTo>
                    <a:pt x="148" y="3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904;p24"/>
            <p:cNvSpPr/>
            <p:nvPr/>
          </p:nvSpPr>
          <p:spPr>
            <a:xfrm>
              <a:off x="-4593425" y="-263125"/>
              <a:ext cx="215150" cy="230925"/>
            </a:xfrm>
            <a:custGeom>
              <a:avLst/>
              <a:gdLst/>
              <a:ahLst/>
              <a:cxnLst/>
              <a:rect l="l" t="t" r="r" b="b"/>
              <a:pathLst>
                <a:path w="8606" h="9237" extrusionOk="0">
                  <a:moveTo>
                    <a:pt x="120" y="0"/>
                  </a:moveTo>
                  <a:cubicBezTo>
                    <a:pt x="81" y="0"/>
                    <a:pt x="40" y="22"/>
                    <a:pt x="23" y="55"/>
                  </a:cubicBezTo>
                  <a:cubicBezTo>
                    <a:pt x="0" y="101"/>
                    <a:pt x="0" y="124"/>
                    <a:pt x="23" y="169"/>
                  </a:cubicBezTo>
                  <a:cubicBezTo>
                    <a:pt x="23" y="169"/>
                    <a:pt x="46" y="192"/>
                    <a:pt x="69" y="192"/>
                  </a:cubicBezTo>
                  <a:cubicBezTo>
                    <a:pt x="137" y="238"/>
                    <a:pt x="6985" y="4004"/>
                    <a:pt x="8377" y="9162"/>
                  </a:cubicBezTo>
                  <a:cubicBezTo>
                    <a:pt x="8396" y="9200"/>
                    <a:pt x="8445" y="9237"/>
                    <a:pt x="8487" y="9237"/>
                  </a:cubicBezTo>
                  <a:cubicBezTo>
                    <a:pt x="8497" y="9237"/>
                    <a:pt x="8506" y="9235"/>
                    <a:pt x="8514" y="9231"/>
                  </a:cubicBezTo>
                  <a:cubicBezTo>
                    <a:pt x="8583" y="9208"/>
                    <a:pt x="8605" y="9162"/>
                    <a:pt x="8583" y="9094"/>
                  </a:cubicBezTo>
                  <a:cubicBezTo>
                    <a:pt x="7167" y="3867"/>
                    <a:pt x="228" y="55"/>
                    <a:pt x="160" y="9"/>
                  </a:cubicBezTo>
                  <a:cubicBezTo>
                    <a:pt x="148" y="3"/>
                    <a:pt x="134" y="0"/>
                    <a:pt x="12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905;p24"/>
            <p:cNvSpPr/>
            <p:nvPr/>
          </p:nvSpPr>
          <p:spPr>
            <a:xfrm>
              <a:off x="-4637950" y="-2214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10" y="1"/>
                  </a:moveTo>
                  <a:cubicBezTo>
                    <a:pt x="68" y="1"/>
                    <a:pt x="34" y="22"/>
                    <a:pt x="1" y="55"/>
                  </a:cubicBezTo>
                  <a:cubicBezTo>
                    <a:pt x="1" y="78"/>
                    <a:pt x="1" y="124"/>
                    <a:pt x="24" y="169"/>
                  </a:cubicBezTo>
                  <a:cubicBezTo>
                    <a:pt x="24" y="169"/>
                    <a:pt x="46" y="192"/>
                    <a:pt x="46" y="192"/>
                  </a:cubicBezTo>
                  <a:cubicBezTo>
                    <a:pt x="115" y="238"/>
                    <a:pt x="6985" y="4004"/>
                    <a:pt x="8378" y="9163"/>
                  </a:cubicBezTo>
                  <a:cubicBezTo>
                    <a:pt x="8396" y="9200"/>
                    <a:pt x="8430" y="9237"/>
                    <a:pt x="8479" y="9237"/>
                  </a:cubicBezTo>
                  <a:cubicBezTo>
                    <a:pt x="8490" y="9237"/>
                    <a:pt x="8502" y="9235"/>
                    <a:pt x="8515" y="9231"/>
                  </a:cubicBezTo>
                  <a:cubicBezTo>
                    <a:pt x="8560" y="9208"/>
                    <a:pt x="8606" y="9163"/>
                    <a:pt x="8583" y="9094"/>
                  </a:cubicBezTo>
                  <a:cubicBezTo>
                    <a:pt x="7168" y="3867"/>
                    <a:pt x="229" y="55"/>
                    <a:pt x="161" y="10"/>
                  </a:cubicBezTo>
                  <a:cubicBezTo>
                    <a:pt x="142" y="4"/>
                    <a:pt x="126" y="1"/>
                    <a:pt x="1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906;p24"/>
            <p:cNvSpPr/>
            <p:nvPr/>
          </p:nvSpPr>
          <p:spPr>
            <a:xfrm>
              <a:off x="-4683025" y="-179825"/>
              <a:ext cx="215150" cy="230800"/>
            </a:xfrm>
            <a:custGeom>
              <a:avLst/>
              <a:gdLst/>
              <a:ahLst/>
              <a:cxnLst/>
              <a:rect l="l" t="t" r="r" b="b"/>
              <a:pathLst>
                <a:path w="8606" h="9232" extrusionOk="0">
                  <a:moveTo>
                    <a:pt x="120" y="1"/>
                  </a:moveTo>
                  <a:cubicBezTo>
                    <a:pt x="81" y="1"/>
                    <a:pt x="40" y="22"/>
                    <a:pt x="23" y="56"/>
                  </a:cubicBezTo>
                  <a:cubicBezTo>
                    <a:pt x="1" y="78"/>
                    <a:pt x="1" y="124"/>
                    <a:pt x="23" y="170"/>
                  </a:cubicBezTo>
                  <a:cubicBezTo>
                    <a:pt x="23" y="170"/>
                    <a:pt x="46" y="193"/>
                    <a:pt x="69" y="193"/>
                  </a:cubicBezTo>
                  <a:cubicBezTo>
                    <a:pt x="138" y="238"/>
                    <a:pt x="6985" y="4004"/>
                    <a:pt x="8378" y="9163"/>
                  </a:cubicBezTo>
                  <a:cubicBezTo>
                    <a:pt x="8400" y="9208"/>
                    <a:pt x="8469" y="9231"/>
                    <a:pt x="8514" y="9231"/>
                  </a:cubicBezTo>
                  <a:cubicBezTo>
                    <a:pt x="8583" y="9208"/>
                    <a:pt x="8606" y="9163"/>
                    <a:pt x="8583" y="9094"/>
                  </a:cubicBezTo>
                  <a:cubicBezTo>
                    <a:pt x="7168" y="3845"/>
                    <a:pt x="229" y="56"/>
                    <a:pt x="160" y="10"/>
                  </a:cubicBezTo>
                  <a:cubicBezTo>
                    <a:pt x="148" y="4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907;p24"/>
            <p:cNvSpPr/>
            <p:nvPr/>
          </p:nvSpPr>
          <p:spPr>
            <a:xfrm>
              <a:off x="-4352625" y="34250"/>
              <a:ext cx="215150" cy="230925"/>
            </a:xfrm>
            <a:custGeom>
              <a:avLst/>
              <a:gdLst/>
              <a:ahLst/>
              <a:cxnLst/>
              <a:rect l="l" t="t" r="r" b="b"/>
              <a:pathLst>
                <a:path w="8606" h="9237" extrusionOk="0">
                  <a:moveTo>
                    <a:pt x="125" y="0"/>
                  </a:moveTo>
                  <a:cubicBezTo>
                    <a:pt x="76" y="0"/>
                    <a:pt x="42" y="38"/>
                    <a:pt x="23" y="75"/>
                  </a:cubicBezTo>
                  <a:cubicBezTo>
                    <a:pt x="0" y="98"/>
                    <a:pt x="0" y="143"/>
                    <a:pt x="23" y="166"/>
                  </a:cubicBezTo>
                  <a:cubicBezTo>
                    <a:pt x="46" y="189"/>
                    <a:pt x="69" y="212"/>
                    <a:pt x="92" y="212"/>
                  </a:cubicBezTo>
                  <a:cubicBezTo>
                    <a:pt x="5113" y="1969"/>
                    <a:pt x="8355" y="9091"/>
                    <a:pt x="8400" y="9182"/>
                  </a:cubicBezTo>
                  <a:cubicBezTo>
                    <a:pt x="8417" y="9216"/>
                    <a:pt x="8458" y="9237"/>
                    <a:pt x="8497" y="9237"/>
                  </a:cubicBezTo>
                  <a:cubicBezTo>
                    <a:pt x="8511" y="9237"/>
                    <a:pt x="8525" y="9234"/>
                    <a:pt x="8537" y="9228"/>
                  </a:cubicBezTo>
                  <a:cubicBezTo>
                    <a:pt x="8583" y="9205"/>
                    <a:pt x="8606" y="9136"/>
                    <a:pt x="8583" y="9091"/>
                  </a:cubicBezTo>
                  <a:cubicBezTo>
                    <a:pt x="8560" y="9022"/>
                    <a:pt x="5273" y="1810"/>
                    <a:pt x="160" y="6"/>
                  </a:cubicBezTo>
                  <a:cubicBezTo>
                    <a:pt x="148" y="2"/>
                    <a:pt x="136" y="0"/>
                    <a:pt x="12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908;p24"/>
            <p:cNvSpPr/>
            <p:nvPr/>
          </p:nvSpPr>
          <p:spPr>
            <a:xfrm>
              <a:off x="-4312675" y="-2325"/>
              <a:ext cx="215150" cy="230975"/>
            </a:xfrm>
            <a:custGeom>
              <a:avLst/>
              <a:gdLst/>
              <a:ahLst/>
              <a:cxnLst/>
              <a:rect l="l" t="t" r="r" b="b"/>
              <a:pathLst>
                <a:path w="8606" h="9239" extrusionOk="0">
                  <a:moveTo>
                    <a:pt x="100" y="0"/>
                  </a:moveTo>
                  <a:cubicBezTo>
                    <a:pt x="60" y="0"/>
                    <a:pt x="17" y="26"/>
                    <a:pt x="0" y="77"/>
                  </a:cubicBezTo>
                  <a:cubicBezTo>
                    <a:pt x="0" y="100"/>
                    <a:pt x="0" y="123"/>
                    <a:pt x="23" y="168"/>
                  </a:cubicBezTo>
                  <a:cubicBezTo>
                    <a:pt x="23" y="168"/>
                    <a:pt x="46" y="191"/>
                    <a:pt x="69" y="191"/>
                  </a:cubicBezTo>
                  <a:cubicBezTo>
                    <a:pt x="5113" y="1972"/>
                    <a:pt x="8354" y="9093"/>
                    <a:pt x="8377" y="9162"/>
                  </a:cubicBezTo>
                  <a:cubicBezTo>
                    <a:pt x="8394" y="9213"/>
                    <a:pt x="8437" y="9239"/>
                    <a:pt x="8477" y="9239"/>
                  </a:cubicBezTo>
                  <a:cubicBezTo>
                    <a:pt x="8490" y="9239"/>
                    <a:pt x="8503" y="9236"/>
                    <a:pt x="8514" y="9230"/>
                  </a:cubicBezTo>
                  <a:cubicBezTo>
                    <a:pt x="8583" y="9207"/>
                    <a:pt x="8605" y="9139"/>
                    <a:pt x="8583" y="9070"/>
                  </a:cubicBezTo>
                  <a:cubicBezTo>
                    <a:pt x="8537" y="9002"/>
                    <a:pt x="5273" y="1789"/>
                    <a:pt x="137" y="9"/>
                  </a:cubicBezTo>
                  <a:cubicBezTo>
                    <a:pt x="126" y="3"/>
                    <a:pt x="113" y="0"/>
                    <a:pt x="10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909;p24"/>
            <p:cNvSpPr/>
            <p:nvPr/>
          </p:nvSpPr>
          <p:spPr>
            <a:xfrm>
              <a:off x="-4273300" y="-393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10" y="1"/>
                  </a:moveTo>
                  <a:cubicBezTo>
                    <a:pt x="69" y="1"/>
                    <a:pt x="23" y="38"/>
                    <a:pt x="23" y="75"/>
                  </a:cubicBezTo>
                  <a:cubicBezTo>
                    <a:pt x="0" y="98"/>
                    <a:pt x="0" y="144"/>
                    <a:pt x="23" y="167"/>
                  </a:cubicBezTo>
                  <a:cubicBezTo>
                    <a:pt x="46" y="190"/>
                    <a:pt x="46" y="212"/>
                    <a:pt x="69" y="212"/>
                  </a:cubicBezTo>
                  <a:cubicBezTo>
                    <a:pt x="5113" y="1970"/>
                    <a:pt x="8354" y="9114"/>
                    <a:pt x="8400" y="9183"/>
                  </a:cubicBezTo>
                  <a:cubicBezTo>
                    <a:pt x="8417" y="9216"/>
                    <a:pt x="8446" y="9237"/>
                    <a:pt x="8487" y="9237"/>
                  </a:cubicBezTo>
                  <a:cubicBezTo>
                    <a:pt x="8502" y="9237"/>
                    <a:pt x="8519" y="9234"/>
                    <a:pt x="8537" y="9228"/>
                  </a:cubicBezTo>
                  <a:cubicBezTo>
                    <a:pt x="8583" y="9206"/>
                    <a:pt x="8605" y="9137"/>
                    <a:pt x="8583" y="9091"/>
                  </a:cubicBezTo>
                  <a:cubicBezTo>
                    <a:pt x="8560" y="9023"/>
                    <a:pt x="5273" y="1810"/>
                    <a:pt x="137" y="7"/>
                  </a:cubicBezTo>
                  <a:cubicBezTo>
                    <a:pt x="129" y="3"/>
                    <a:pt x="120" y="1"/>
                    <a:pt x="1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910;p24"/>
            <p:cNvSpPr/>
            <p:nvPr/>
          </p:nvSpPr>
          <p:spPr>
            <a:xfrm>
              <a:off x="-4233925" y="-75950"/>
              <a:ext cx="215150" cy="231000"/>
            </a:xfrm>
            <a:custGeom>
              <a:avLst/>
              <a:gdLst/>
              <a:ahLst/>
              <a:cxnLst/>
              <a:rect l="l" t="t" r="r" b="b"/>
              <a:pathLst>
                <a:path w="8606" h="9240" extrusionOk="0">
                  <a:moveTo>
                    <a:pt x="113" y="1"/>
                  </a:moveTo>
                  <a:cubicBezTo>
                    <a:pt x="70" y="1"/>
                    <a:pt x="40" y="26"/>
                    <a:pt x="23" y="78"/>
                  </a:cubicBezTo>
                  <a:cubicBezTo>
                    <a:pt x="0" y="100"/>
                    <a:pt x="23" y="146"/>
                    <a:pt x="23" y="169"/>
                  </a:cubicBezTo>
                  <a:cubicBezTo>
                    <a:pt x="46" y="192"/>
                    <a:pt x="69" y="192"/>
                    <a:pt x="91" y="215"/>
                  </a:cubicBezTo>
                  <a:cubicBezTo>
                    <a:pt x="5113" y="1972"/>
                    <a:pt x="8377" y="9094"/>
                    <a:pt x="8400" y="9162"/>
                  </a:cubicBezTo>
                  <a:cubicBezTo>
                    <a:pt x="8417" y="9213"/>
                    <a:pt x="8460" y="9239"/>
                    <a:pt x="8499" y="9239"/>
                  </a:cubicBezTo>
                  <a:cubicBezTo>
                    <a:pt x="8513" y="9239"/>
                    <a:pt x="8525" y="9236"/>
                    <a:pt x="8537" y="9231"/>
                  </a:cubicBezTo>
                  <a:cubicBezTo>
                    <a:pt x="8582" y="9208"/>
                    <a:pt x="8605" y="9139"/>
                    <a:pt x="8582" y="9094"/>
                  </a:cubicBezTo>
                  <a:cubicBezTo>
                    <a:pt x="8560" y="9002"/>
                    <a:pt x="5273" y="1812"/>
                    <a:pt x="160" y="9"/>
                  </a:cubicBezTo>
                  <a:cubicBezTo>
                    <a:pt x="143" y="3"/>
                    <a:pt x="127" y="1"/>
                    <a:pt x="11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911;p24"/>
            <p:cNvSpPr/>
            <p:nvPr/>
          </p:nvSpPr>
          <p:spPr>
            <a:xfrm>
              <a:off x="-4282425" y="151575"/>
              <a:ext cx="107300" cy="148425"/>
            </a:xfrm>
            <a:custGeom>
              <a:avLst/>
              <a:gdLst/>
              <a:ahLst/>
              <a:cxnLst/>
              <a:rect l="l" t="t" r="r" b="b"/>
              <a:pathLst>
                <a:path w="4292" h="5937" extrusionOk="0">
                  <a:moveTo>
                    <a:pt x="102" y="0"/>
                  </a:moveTo>
                  <a:cubicBezTo>
                    <a:pt x="83" y="0"/>
                    <a:pt x="65" y="6"/>
                    <a:pt x="46" y="15"/>
                  </a:cubicBezTo>
                  <a:cubicBezTo>
                    <a:pt x="0" y="61"/>
                    <a:pt x="0" y="107"/>
                    <a:pt x="23" y="152"/>
                  </a:cubicBezTo>
                  <a:cubicBezTo>
                    <a:pt x="23" y="152"/>
                    <a:pt x="23" y="175"/>
                    <a:pt x="23" y="175"/>
                  </a:cubicBezTo>
                  <a:cubicBezTo>
                    <a:pt x="2693" y="3051"/>
                    <a:pt x="4063" y="5859"/>
                    <a:pt x="4086" y="5881"/>
                  </a:cubicBezTo>
                  <a:cubicBezTo>
                    <a:pt x="4102" y="5915"/>
                    <a:pt x="4144" y="5936"/>
                    <a:pt x="4182" y="5936"/>
                  </a:cubicBezTo>
                  <a:cubicBezTo>
                    <a:pt x="4197" y="5936"/>
                    <a:pt x="4210" y="5933"/>
                    <a:pt x="4223" y="5927"/>
                  </a:cubicBezTo>
                  <a:cubicBezTo>
                    <a:pt x="4268" y="5904"/>
                    <a:pt x="4291" y="5836"/>
                    <a:pt x="4268" y="5790"/>
                  </a:cubicBezTo>
                  <a:cubicBezTo>
                    <a:pt x="4246" y="5767"/>
                    <a:pt x="2876" y="2937"/>
                    <a:pt x="183" y="38"/>
                  </a:cubicBezTo>
                  <a:cubicBezTo>
                    <a:pt x="156" y="11"/>
                    <a:pt x="129" y="0"/>
                    <a:pt x="10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912;p24"/>
            <p:cNvSpPr/>
            <p:nvPr/>
          </p:nvSpPr>
          <p:spPr>
            <a:xfrm>
              <a:off x="-4322375" y="188175"/>
              <a:ext cx="107875" cy="148900"/>
            </a:xfrm>
            <a:custGeom>
              <a:avLst/>
              <a:gdLst/>
              <a:ahLst/>
              <a:cxnLst/>
              <a:rect l="l" t="t" r="r" b="b"/>
              <a:pathLst>
                <a:path w="4315" h="5956" extrusionOk="0">
                  <a:moveTo>
                    <a:pt x="126" y="1"/>
                  </a:moveTo>
                  <a:cubicBezTo>
                    <a:pt x="97" y="1"/>
                    <a:pt x="69" y="12"/>
                    <a:pt x="46" y="35"/>
                  </a:cubicBezTo>
                  <a:cubicBezTo>
                    <a:pt x="23" y="58"/>
                    <a:pt x="0" y="126"/>
                    <a:pt x="23" y="172"/>
                  </a:cubicBezTo>
                  <a:lnTo>
                    <a:pt x="46" y="172"/>
                  </a:lnTo>
                  <a:cubicBezTo>
                    <a:pt x="2716" y="3048"/>
                    <a:pt x="4086" y="5855"/>
                    <a:pt x="4086" y="5901"/>
                  </a:cubicBezTo>
                  <a:cubicBezTo>
                    <a:pt x="4103" y="5935"/>
                    <a:pt x="4144" y="5956"/>
                    <a:pt x="4192" y="5956"/>
                  </a:cubicBezTo>
                  <a:cubicBezTo>
                    <a:pt x="4209" y="5956"/>
                    <a:pt x="4227" y="5953"/>
                    <a:pt x="4246" y="5947"/>
                  </a:cubicBezTo>
                  <a:cubicBezTo>
                    <a:pt x="4291" y="5924"/>
                    <a:pt x="4314" y="5855"/>
                    <a:pt x="4291" y="5810"/>
                  </a:cubicBezTo>
                  <a:cubicBezTo>
                    <a:pt x="4269" y="5764"/>
                    <a:pt x="2899" y="2934"/>
                    <a:pt x="206" y="35"/>
                  </a:cubicBezTo>
                  <a:cubicBezTo>
                    <a:pt x="183" y="12"/>
                    <a:pt x="154" y="1"/>
                    <a:pt x="12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913;p24"/>
            <p:cNvSpPr/>
            <p:nvPr/>
          </p:nvSpPr>
          <p:spPr>
            <a:xfrm>
              <a:off x="-4525525" y="166775"/>
              <a:ext cx="61075" cy="42825"/>
            </a:xfrm>
            <a:custGeom>
              <a:avLst/>
              <a:gdLst/>
              <a:ahLst/>
              <a:cxnLst/>
              <a:rect l="l" t="t" r="r" b="b"/>
              <a:pathLst>
                <a:path w="2443" h="1713" fill="none" extrusionOk="0">
                  <a:moveTo>
                    <a:pt x="0" y="1"/>
                  </a:moveTo>
                  <a:cubicBezTo>
                    <a:pt x="0" y="1"/>
                    <a:pt x="1073" y="1462"/>
                    <a:pt x="2443" y="1713"/>
                  </a:cubicBezTo>
                </a:path>
              </a:pathLst>
            </a:custGeom>
            <a:noFill/>
            <a:ln w="4575" cap="rnd" cmpd="sng">
              <a:solidFill>
                <a:srgbClr val="AF394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914;p24"/>
            <p:cNvSpPr/>
            <p:nvPr/>
          </p:nvSpPr>
          <p:spPr>
            <a:xfrm>
              <a:off x="-4587725" y="78325"/>
              <a:ext cx="39400" cy="66800"/>
            </a:xfrm>
            <a:custGeom>
              <a:avLst/>
              <a:gdLst/>
              <a:ahLst/>
              <a:cxnLst/>
              <a:rect l="l" t="t" r="r" b="b"/>
              <a:pathLst>
                <a:path w="1576" h="2672" fill="none" extrusionOk="0">
                  <a:moveTo>
                    <a:pt x="0" y="1"/>
                  </a:moveTo>
                  <a:cubicBezTo>
                    <a:pt x="0" y="1"/>
                    <a:pt x="503" y="1736"/>
                    <a:pt x="1575" y="2671"/>
                  </a:cubicBezTo>
                </a:path>
              </a:pathLst>
            </a:custGeom>
            <a:noFill/>
            <a:ln w="4575" cap="rnd" cmpd="sng">
              <a:solidFill>
                <a:srgbClr val="AF394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915;p24"/>
            <p:cNvSpPr/>
            <p:nvPr/>
          </p:nvSpPr>
          <p:spPr>
            <a:xfrm>
              <a:off x="-4786875" y="-448350"/>
              <a:ext cx="345250" cy="337825"/>
            </a:xfrm>
            <a:custGeom>
              <a:avLst/>
              <a:gdLst/>
              <a:ahLst/>
              <a:cxnLst/>
              <a:rect l="l" t="t" r="r" b="b"/>
              <a:pathLst>
                <a:path w="13810" h="13513" extrusionOk="0">
                  <a:moveTo>
                    <a:pt x="13810" y="0"/>
                  </a:moveTo>
                  <a:lnTo>
                    <a:pt x="0" y="12805"/>
                  </a:lnTo>
                  <a:lnTo>
                    <a:pt x="1187" y="13513"/>
                  </a:lnTo>
                  <a:lnTo>
                    <a:pt x="1438" y="13262"/>
                  </a:lnTo>
                  <a:lnTo>
                    <a:pt x="662" y="12805"/>
                  </a:lnTo>
                  <a:lnTo>
                    <a:pt x="13810" y="0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" name="Google Shape;1916;p24"/>
          <p:cNvGrpSpPr/>
          <p:nvPr/>
        </p:nvGrpSpPr>
        <p:grpSpPr>
          <a:xfrm rot="20285596">
            <a:off x="3421572" y="3417651"/>
            <a:ext cx="160951" cy="572955"/>
            <a:chOff x="-3196525" y="807600"/>
            <a:chExt cx="160950" cy="572950"/>
          </a:xfrm>
        </p:grpSpPr>
        <p:sp>
          <p:nvSpPr>
            <p:cNvPr id="1850" name="Google Shape;1917;p24"/>
            <p:cNvSpPr/>
            <p:nvPr/>
          </p:nvSpPr>
          <p:spPr>
            <a:xfrm>
              <a:off x="-3196525" y="813300"/>
              <a:ext cx="65075" cy="81625"/>
            </a:xfrm>
            <a:custGeom>
              <a:avLst/>
              <a:gdLst/>
              <a:ahLst/>
              <a:cxnLst/>
              <a:rect l="l" t="t" r="r" b="b"/>
              <a:pathLst>
                <a:path w="2603" h="3265" extrusionOk="0">
                  <a:moveTo>
                    <a:pt x="777" y="1"/>
                  </a:moveTo>
                  <a:lnTo>
                    <a:pt x="1" y="3014"/>
                  </a:lnTo>
                  <a:lnTo>
                    <a:pt x="1393" y="3265"/>
                  </a:lnTo>
                  <a:lnTo>
                    <a:pt x="2603" y="2489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918;p24"/>
            <p:cNvSpPr/>
            <p:nvPr/>
          </p:nvSpPr>
          <p:spPr>
            <a:xfrm>
              <a:off x="-3196525" y="875500"/>
              <a:ext cx="160950" cy="505050"/>
            </a:xfrm>
            <a:custGeom>
              <a:avLst/>
              <a:gdLst/>
              <a:ahLst/>
              <a:cxnLst/>
              <a:rect l="l" t="t" r="r" b="b"/>
              <a:pathLst>
                <a:path w="6438" h="20202" extrusionOk="0">
                  <a:moveTo>
                    <a:pt x="2603" y="1"/>
                  </a:moveTo>
                  <a:lnTo>
                    <a:pt x="1" y="526"/>
                  </a:lnTo>
                  <a:lnTo>
                    <a:pt x="3812" y="20201"/>
                  </a:lnTo>
                  <a:lnTo>
                    <a:pt x="6437" y="19676"/>
                  </a:lnTo>
                  <a:lnTo>
                    <a:pt x="2603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919;p24"/>
            <p:cNvSpPr/>
            <p:nvPr/>
          </p:nvSpPr>
          <p:spPr>
            <a:xfrm>
              <a:off x="-3185100" y="807600"/>
              <a:ext cx="26825" cy="35975"/>
            </a:xfrm>
            <a:custGeom>
              <a:avLst/>
              <a:gdLst/>
              <a:ahLst/>
              <a:cxnLst/>
              <a:rect l="l" t="t" r="r" b="b"/>
              <a:pathLst>
                <a:path w="1073" h="1439" extrusionOk="0">
                  <a:moveTo>
                    <a:pt x="274" y="1"/>
                  </a:moveTo>
                  <a:lnTo>
                    <a:pt x="0" y="1439"/>
                  </a:lnTo>
                  <a:lnTo>
                    <a:pt x="1073" y="1233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920;p24"/>
            <p:cNvSpPr/>
            <p:nvPr/>
          </p:nvSpPr>
          <p:spPr>
            <a:xfrm>
              <a:off x="-3164000" y="875500"/>
              <a:ext cx="128425" cy="498200"/>
            </a:xfrm>
            <a:custGeom>
              <a:avLst/>
              <a:gdLst/>
              <a:ahLst/>
              <a:cxnLst/>
              <a:rect l="l" t="t" r="r" b="b"/>
              <a:pathLst>
                <a:path w="5137" h="19928" extrusionOk="0">
                  <a:moveTo>
                    <a:pt x="1302" y="1"/>
                  </a:moveTo>
                  <a:lnTo>
                    <a:pt x="1" y="252"/>
                  </a:lnTo>
                  <a:lnTo>
                    <a:pt x="3835" y="19927"/>
                  </a:lnTo>
                  <a:lnTo>
                    <a:pt x="5136" y="1967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921;p24"/>
            <p:cNvSpPr/>
            <p:nvPr/>
          </p:nvSpPr>
          <p:spPr>
            <a:xfrm>
              <a:off x="-3140600" y="1107175"/>
              <a:ext cx="48525" cy="247700"/>
            </a:xfrm>
            <a:custGeom>
              <a:avLst/>
              <a:gdLst/>
              <a:ahLst/>
              <a:cxnLst/>
              <a:rect l="l" t="t" r="r" b="b"/>
              <a:pathLst>
                <a:path w="1941" h="9908" fill="none" extrusionOk="0">
                  <a:moveTo>
                    <a:pt x="1941" y="9907"/>
                  </a:moveTo>
                  <a:lnTo>
                    <a:pt x="0" y="1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" name="Google Shape;2092;p24"/>
          <p:cNvGrpSpPr/>
          <p:nvPr/>
        </p:nvGrpSpPr>
        <p:grpSpPr>
          <a:xfrm>
            <a:off x="512467" y="3856249"/>
            <a:ext cx="1150805" cy="832433"/>
            <a:chOff x="7013704" y="2894590"/>
            <a:chExt cx="1150805" cy="832433"/>
          </a:xfrm>
        </p:grpSpPr>
        <p:sp>
          <p:nvSpPr>
            <p:cNvPr id="1856" name="Google Shape;2093;p24"/>
            <p:cNvSpPr/>
            <p:nvPr/>
          </p:nvSpPr>
          <p:spPr>
            <a:xfrm rot="2700000">
              <a:off x="7176145" y="3060349"/>
              <a:ext cx="575769" cy="346397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2094;p24"/>
            <p:cNvSpPr/>
            <p:nvPr/>
          </p:nvSpPr>
          <p:spPr>
            <a:xfrm rot="2700000">
              <a:off x="7140722" y="2969123"/>
              <a:ext cx="273372" cy="401746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2095;p24"/>
            <p:cNvSpPr/>
            <p:nvPr/>
          </p:nvSpPr>
          <p:spPr>
            <a:xfrm rot="2700000">
              <a:off x="7213083" y="3368946"/>
              <a:ext cx="363497" cy="167798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2096;p24"/>
            <p:cNvSpPr/>
            <p:nvPr/>
          </p:nvSpPr>
          <p:spPr>
            <a:xfrm rot="2700000">
              <a:off x="7585451" y="2943562"/>
              <a:ext cx="398321" cy="646544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2097;p24"/>
            <p:cNvSpPr/>
            <p:nvPr/>
          </p:nvSpPr>
          <p:spPr>
            <a:xfrm rot="2700000">
              <a:off x="7845096" y="3074999"/>
              <a:ext cx="264772" cy="264222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2098;p24"/>
            <p:cNvSpPr/>
            <p:nvPr/>
          </p:nvSpPr>
          <p:spPr>
            <a:xfrm rot="2700000">
              <a:off x="7626454" y="3239507"/>
              <a:ext cx="220273" cy="479920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2099;p24"/>
            <p:cNvSpPr/>
            <p:nvPr/>
          </p:nvSpPr>
          <p:spPr>
            <a:xfrm rot="2700000">
              <a:off x="7184894" y="3063972"/>
              <a:ext cx="565520" cy="346397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2100;p24"/>
            <p:cNvSpPr/>
            <p:nvPr/>
          </p:nvSpPr>
          <p:spPr>
            <a:xfrm rot="2700000">
              <a:off x="7225020" y="2989190"/>
              <a:ext cx="228273" cy="301897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2101;p24"/>
            <p:cNvSpPr/>
            <p:nvPr/>
          </p:nvSpPr>
          <p:spPr>
            <a:xfrm rot="2700000">
              <a:off x="7046374" y="3130873"/>
              <a:ext cx="598044" cy="340122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2102;p24"/>
            <p:cNvSpPr/>
            <p:nvPr/>
          </p:nvSpPr>
          <p:spPr>
            <a:xfrm rot="2700000">
              <a:off x="7515060" y="3508436"/>
              <a:ext cx="56524" cy="97024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2103;p24"/>
            <p:cNvSpPr/>
            <p:nvPr/>
          </p:nvSpPr>
          <p:spPr>
            <a:xfrm rot="2700000">
              <a:off x="7674332" y="3249725"/>
              <a:ext cx="182623" cy="377196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2104;p24"/>
            <p:cNvSpPr/>
            <p:nvPr/>
          </p:nvSpPr>
          <p:spPr>
            <a:xfrm rot="2700000">
              <a:off x="7483609" y="3187704"/>
              <a:ext cx="236823" cy="295047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2105;p24"/>
            <p:cNvSpPr/>
            <p:nvPr/>
          </p:nvSpPr>
          <p:spPr>
            <a:xfrm rot="2700000">
              <a:off x="7721835" y="2897941"/>
              <a:ext cx="155799" cy="353247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2106;p24"/>
            <p:cNvSpPr/>
            <p:nvPr/>
          </p:nvSpPr>
          <p:spPr>
            <a:xfrm rot="2700000">
              <a:off x="7182922" y="3068734"/>
              <a:ext cx="540420" cy="330422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2107;p24"/>
            <p:cNvSpPr/>
            <p:nvPr/>
          </p:nvSpPr>
          <p:spPr>
            <a:xfrm rot="2700000">
              <a:off x="7221732" y="3030444"/>
              <a:ext cx="140874" cy="178448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2108;p24"/>
            <p:cNvSpPr/>
            <p:nvPr/>
          </p:nvSpPr>
          <p:spPr>
            <a:xfrm rot="2700000">
              <a:off x="7732084" y="3327413"/>
              <a:ext cx="101024" cy="195198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2109;p24"/>
            <p:cNvSpPr/>
            <p:nvPr/>
          </p:nvSpPr>
          <p:spPr>
            <a:xfrm rot="2700000">
              <a:off x="7299667" y="3430340"/>
              <a:ext cx="234098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2110;p24"/>
            <p:cNvSpPr/>
            <p:nvPr/>
          </p:nvSpPr>
          <p:spPr>
            <a:xfrm rot="2700000">
              <a:off x="7931575" y="3085750"/>
              <a:ext cx="99874" cy="109574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2111;p24"/>
            <p:cNvSpPr/>
            <p:nvPr/>
          </p:nvSpPr>
          <p:spPr>
            <a:xfrm rot="2700000">
              <a:off x="7968048" y="3241609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2112;p24"/>
            <p:cNvSpPr/>
            <p:nvPr/>
          </p:nvSpPr>
          <p:spPr>
            <a:xfrm rot="2700000">
              <a:off x="7534905" y="3526082"/>
              <a:ext cx="18850" cy="56499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2113;p24"/>
            <p:cNvSpPr/>
            <p:nvPr/>
          </p:nvSpPr>
          <p:spPr>
            <a:xfrm rot="2700000">
              <a:off x="7192137" y="3040352"/>
              <a:ext cx="89049" cy="112424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2114;p24"/>
            <p:cNvSpPr/>
            <p:nvPr/>
          </p:nvSpPr>
          <p:spPr>
            <a:xfrm rot="2700000">
              <a:off x="7204948" y="3202207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" name="Group 1877"/>
          <p:cNvGrpSpPr/>
          <p:nvPr/>
        </p:nvGrpSpPr>
        <p:grpSpPr>
          <a:xfrm>
            <a:off x="-309901" y="-116276"/>
            <a:ext cx="1045325" cy="809571"/>
            <a:chOff x="8164450" y="103952"/>
            <a:chExt cx="1045325" cy="809571"/>
          </a:xfrm>
        </p:grpSpPr>
        <p:grpSp>
          <p:nvGrpSpPr>
            <p:cNvPr id="1879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2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80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9" name="Google Shape;2121;p24"/>
          <p:cNvGrpSpPr/>
          <p:nvPr/>
        </p:nvGrpSpPr>
        <p:grpSpPr>
          <a:xfrm>
            <a:off x="839843" y="746279"/>
            <a:ext cx="358499" cy="447941"/>
            <a:chOff x="4896454" y="199085"/>
            <a:chExt cx="358499" cy="447941"/>
          </a:xfrm>
        </p:grpSpPr>
        <p:sp>
          <p:nvSpPr>
            <p:cNvPr id="1890" name="Google Shape;2122;p24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2123;p24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2124;p24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2125;p24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2126;p24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2127;p24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2128;p24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2129;p24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2130;p24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2131;p24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2132;p24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6" name="Google Shape;2902;p27"/>
          <p:cNvSpPr/>
          <p:nvPr/>
        </p:nvSpPr>
        <p:spPr>
          <a:xfrm flipH="1">
            <a:off x="514610" y="1274416"/>
            <a:ext cx="931351" cy="70865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903" name="Picture 1902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2240" b="46615" l="60761" r="91142">
                        <a14:foregroundMark x1="67570" y1="29818" x2="67570" y2="29818"/>
                        <a14:foregroundMark x1="78331" y1="27865" x2="78331" y2="27865"/>
                        <a14:foregroundMark x1="80015" y1="23438" x2="80015" y2="23438"/>
                        <a14:foregroundMark x1="83821" y1="28776" x2="83821" y2="28776"/>
                        <a14:backgroundMark x1="79063" y1="30339" x2="79063" y2="30339"/>
                      </a14:backgroundRemoval>
                    </a14:imgEffect>
                  </a14:imgLayer>
                </a14:imgProps>
              </a:ext>
            </a:extLst>
          </a:blip>
          <a:srcRect l="61360" t="8382" r="7916" b="52729"/>
          <a:stretch/>
        </p:blipFill>
        <p:spPr>
          <a:xfrm>
            <a:off x="1028058" y="102819"/>
            <a:ext cx="3445068" cy="245170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Straight Connector 11">
            <a:extLst>
              <a:ext uri="{FF2B5EF4-FFF2-40B4-BE49-F238E27FC236}">
                <a16:creationId xmlns:a16="http://schemas.microsoft.com/office/drawing/2014/main" id="{4B65E641-413C-40BE-BEC4-910AE277B74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33422" y="3589071"/>
            <a:ext cx="703263" cy="0"/>
          </a:xfrm>
          <a:prstGeom prst="line">
            <a:avLst/>
          </a:prstGeom>
          <a:noFill/>
          <a:ln w="57150" algn="ctr">
            <a:solidFill>
              <a:schemeClr val="accent6">
                <a:lumMod val="40000"/>
                <a:lumOff val="6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Rounded Rectangle 13"/>
          <p:cNvSpPr/>
          <p:nvPr/>
        </p:nvSpPr>
        <p:spPr>
          <a:xfrm>
            <a:off x="496522" y="258368"/>
            <a:ext cx="8329098" cy="2051179"/>
          </a:xfrm>
          <a:prstGeom prst="roundRect">
            <a:avLst/>
          </a:prstGeom>
          <a:solidFill>
            <a:schemeClr val="accent1">
              <a:alpha val="2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3083643" y="2358"/>
            <a:ext cx="3048000" cy="614216"/>
          </a:xfrm>
          <a:prstGeom prst="rect">
            <a:avLst/>
          </a:prstGeom>
          <a:solidFill>
            <a:srgbClr val="995D8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16200000">
            <a:off x="-2266487" y="-877719"/>
            <a:ext cx="7471543" cy="3227436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1006964" y="-1258521"/>
            <a:ext cx="1482789" cy="1493652"/>
          </a:xfrm>
          <a:prstGeom prst="rect">
            <a:avLst/>
          </a:prstGeom>
        </p:spPr>
      </p:pic>
      <p:grpSp>
        <p:nvGrpSpPr>
          <p:cNvPr id="13" name="Group 12"/>
          <p:cNvGrpSpPr/>
          <p:nvPr/>
        </p:nvGrpSpPr>
        <p:grpSpPr>
          <a:xfrm rot="20747510">
            <a:off x="7562850" y="3676650"/>
            <a:ext cx="2338062" cy="2500638"/>
            <a:chOff x="6776416" y="2931161"/>
            <a:chExt cx="3162596" cy="4065277"/>
          </a:xfrm>
        </p:grpSpPr>
        <p:pic>
          <p:nvPicPr>
            <p:cNvPr id="4" name="Picture 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 rot="1206726">
              <a:off x="6842364" y="3859870"/>
              <a:ext cx="3096648" cy="3136568"/>
            </a:xfrm>
            <a:prstGeom prst="rect">
              <a:avLst/>
            </a:prstGeom>
          </p:spPr>
        </p:pic>
        <p:pic>
          <p:nvPicPr>
            <p:cNvPr id="6" name="Picture 6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 l="39015" b="31730"/>
            <a:stretch>
              <a:fillRect/>
            </a:stretch>
          </p:blipFill>
          <p:spPr>
            <a:xfrm>
              <a:off x="6891548" y="3475272"/>
              <a:ext cx="525583" cy="716430"/>
            </a:xfrm>
            <a:prstGeom prst="rect">
              <a:avLst/>
            </a:prstGeom>
          </p:spPr>
        </p:pic>
        <p:pic>
          <p:nvPicPr>
            <p:cNvPr id="7" name="Picture 7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 l="39015" b="31730"/>
            <a:stretch>
              <a:fillRect/>
            </a:stretch>
          </p:blipFill>
          <p:spPr>
            <a:xfrm>
              <a:off x="6776416" y="3161396"/>
              <a:ext cx="230264" cy="313876"/>
            </a:xfrm>
            <a:prstGeom prst="rect">
              <a:avLst/>
            </a:prstGeom>
          </p:spPr>
        </p:pic>
        <p:pic>
          <p:nvPicPr>
            <p:cNvPr id="8" name="Picture 8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>
              <a:fillRect/>
            </a:stretch>
          </p:blipFill>
          <p:spPr>
            <a:xfrm>
              <a:off x="7657471" y="2931161"/>
              <a:ext cx="1657979" cy="309205"/>
            </a:xfrm>
            <a:prstGeom prst="rect">
              <a:avLst/>
            </a:prstGeom>
          </p:spPr>
        </p:pic>
      </p:grpSp>
      <p:pic>
        <p:nvPicPr>
          <p:cNvPr id="10" name="Picture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077" t="2925" r="51921" b="58293"/>
          <a:stretch>
            <a:fillRect/>
          </a:stretch>
        </p:blipFill>
        <p:spPr>
          <a:xfrm rot="-5694906">
            <a:off x="-1693965" y="2493313"/>
            <a:ext cx="2414448" cy="3001042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10244177">
            <a:off x="-1177516" y="4709964"/>
            <a:ext cx="1381551" cy="784030"/>
          </a:xfrm>
          <a:prstGeom prst="rect">
            <a:avLst/>
          </a:prstGeom>
        </p:spPr>
      </p:pic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574121" y="603037"/>
            <a:ext cx="8329099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vườn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dài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24m,chiều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rộng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dài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chu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vi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vườn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sp>
        <p:nvSpPr>
          <p:cNvPr id="9" name="Rectangle 8"/>
          <p:cNvSpPr/>
          <p:nvPr/>
        </p:nvSpPr>
        <p:spPr>
          <a:xfrm>
            <a:off x="2874093" y="-14851"/>
            <a:ext cx="3467100" cy="6477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>
                <a:solidFill>
                  <a:srgbClr val="5FCADA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CHẶNG 2</a:t>
            </a:r>
            <a:endParaRPr lang="en-US" sz="3600" b="1" dirty="0">
              <a:solidFill>
                <a:srgbClr val="5FCADA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Rectangle 30">
            <a:extLst>
              <a:ext uri="{FF2B5EF4-FFF2-40B4-BE49-F238E27FC236}">
                <a16:creationId xmlns:a16="http://schemas.microsoft.com/office/drawing/2014/main" id="{72462EC9-1769-416E-95B4-11E5EFCAD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32" y="2731295"/>
            <a:ext cx="1983218" cy="557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u="sng" dirty="0" err="1">
                <a:solidFill>
                  <a:schemeClr val="accent2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altLang="en-US" b="1" u="sng" dirty="0">
                <a:solidFill>
                  <a:schemeClr val="accent2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u="sng" dirty="0" err="1">
                <a:solidFill>
                  <a:schemeClr val="accent2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r>
              <a:rPr lang="en-US" altLang="en-US" b="1" dirty="0">
                <a:solidFill>
                  <a:schemeClr val="accent2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</a:t>
            </a:r>
          </a:p>
        </p:txBody>
      </p:sp>
      <p:sp>
        <p:nvSpPr>
          <p:cNvPr id="17" name="Rectangle 31">
            <a:extLst>
              <a:ext uri="{FF2B5EF4-FFF2-40B4-BE49-F238E27FC236}">
                <a16:creationId xmlns:a16="http://schemas.microsoft.com/office/drawing/2014/main" id="{8ECA535A-2D31-4434-9D93-096315139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920" y="2785920"/>
            <a:ext cx="3099751" cy="10495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- </a:t>
            </a:r>
            <a:r>
              <a:rPr lang="en-US" altLang="en-US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dài</a:t>
            </a: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- </a:t>
            </a:r>
            <a:r>
              <a:rPr lang="en-US" altLang="en-US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rộng</a:t>
            </a:r>
            <a:r>
              <a:rPr lang="en-US" altLang="en-US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</a:t>
            </a:r>
          </a:p>
        </p:txBody>
      </p:sp>
      <p:cxnSp>
        <p:nvCxnSpPr>
          <p:cNvPr id="34" name="Straight Connector 4">
            <a:extLst>
              <a:ext uri="{FF2B5EF4-FFF2-40B4-BE49-F238E27FC236}">
                <a16:creationId xmlns:a16="http://schemas.microsoft.com/office/drawing/2014/main" id="{A5E2DE89-7BAD-45D0-8AB1-0AF5AA257BD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47710" y="3081071"/>
            <a:ext cx="1771650" cy="0"/>
          </a:xfrm>
          <a:prstGeom prst="line">
            <a:avLst/>
          </a:prstGeom>
          <a:ln w="57150">
            <a:headEnd/>
            <a:tailEnd/>
          </a:ln>
          <a:extLst/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35" name="Straight Connector 6">
            <a:extLst>
              <a:ext uri="{FF2B5EF4-FFF2-40B4-BE49-F238E27FC236}">
                <a16:creationId xmlns:a16="http://schemas.microsoft.com/office/drawing/2014/main" id="{53E8FD8C-DC3D-4FEF-A8C5-70AB84D5373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33422" y="3081071"/>
            <a:ext cx="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Straight Connector 8">
            <a:extLst>
              <a:ext uri="{FF2B5EF4-FFF2-40B4-BE49-F238E27FC236}">
                <a16:creationId xmlns:a16="http://schemas.microsoft.com/office/drawing/2014/main" id="{AC546AD5-2E9A-4FC7-B867-76AF9F52FA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3342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" name="Straight Connector 22">
            <a:extLst>
              <a:ext uri="{FF2B5EF4-FFF2-40B4-BE49-F238E27FC236}">
                <a16:creationId xmlns:a16="http://schemas.microsoft.com/office/drawing/2014/main" id="{593CF961-E2DA-4193-AD9E-6C5E65898D8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7797" y="3525571"/>
            <a:ext cx="0" cy="127000"/>
          </a:xfrm>
          <a:prstGeom prst="line">
            <a:avLst/>
          </a:prstGeom>
          <a:noFill/>
          <a:ln w="28575" algn="ctr">
            <a:solidFill>
              <a:srgbClr val="FBCF6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" name="Straight Connector 23">
            <a:extLst>
              <a:ext uri="{FF2B5EF4-FFF2-40B4-BE49-F238E27FC236}">
                <a16:creationId xmlns:a16="http://schemas.microsoft.com/office/drawing/2014/main" id="{BE98E660-39F8-455F-96D4-7A20A54A99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7910" y="3525571"/>
            <a:ext cx="0" cy="127000"/>
          </a:xfrm>
          <a:prstGeom prst="line">
            <a:avLst/>
          </a:prstGeom>
          <a:noFill/>
          <a:ln w="28575" algn="ctr">
            <a:solidFill>
              <a:srgbClr val="FBCF6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" name="Straight Connector 24">
            <a:extLst>
              <a:ext uri="{FF2B5EF4-FFF2-40B4-BE49-F238E27FC236}">
                <a16:creationId xmlns:a16="http://schemas.microsoft.com/office/drawing/2014/main" id="{607BFDF9-AF34-4724-B667-15B3BF47C45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21674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" name="Straight Connector 25">
            <a:extLst>
              <a:ext uri="{FF2B5EF4-FFF2-40B4-BE49-F238E27FC236}">
                <a16:creationId xmlns:a16="http://schemas.microsoft.com/office/drawing/2014/main" id="{8D0357D0-8C44-4171-8A73-6F4FE6178C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6402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" name="Straight Connector 26">
            <a:extLst>
              <a:ext uri="{FF2B5EF4-FFF2-40B4-BE49-F238E27FC236}">
                <a16:creationId xmlns:a16="http://schemas.microsoft.com/office/drawing/2014/main" id="{F9C85210-7892-47DE-A132-1078B0F044A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0637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" name="Straight Connector 27">
            <a:extLst>
              <a:ext uri="{FF2B5EF4-FFF2-40B4-BE49-F238E27FC236}">
                <a16:creationId xmlns:a16="http://schemas.microsoft.com/office/drawing/2014/main" id="{2A387787-6EBC-4F9B-9D37-456804766D6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872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" name="Straight Connector 28">
            <a:extLst>
              <a:ext uri="{FF2B5EF4-FFF2-40B4-BE49-F238E27FC236}">
                <a16:creationId xmlns:a16="http://schemas.microsoft.com/office/drawing/2014/main" id="{57764EA2-9CDB-4808-8C54-F1860D3383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1072" y="3017571"/>
            <a:ext cx="0" cy="127000"/>
          </a:xfrm>
          <a:prstGeom prst="line">
            <a:avLst/>
          </a:prstGeom>
          <a:noFill/>
          <a:ln w="28575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4" name="Straight Connector 29">
            <a:extLst>
              <a:ext uri="{FF2B5EF4-FFF2-40B4-BE49-F238E27FC236}">
                <a16:creationId xmlns:a16="http://schemas.microsoft.com/office/drawing/2014/main" id="{406A7CF8-75F9-46DE-B1BA-16EFCEF3C5F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33422" y="3525571"/>
            <a:ext cx="0" cy="127000"/>
          </a:xfrm>
          <a:prstGeom prst="line">
            <a:avLst/>
          </a:prstGeom>
          <a:noFill/>
          <a:ln w="28575" algn="ctr">
            <a:solidFill>
              <a:srgbClr val="FBCF6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" name="Left Brace 16">
            <a:extLst>
              <a:ext uri="{FF2B5EF4-FFF2-40B4-BE49-F238E27FC236}">
                <a16:creationId xmlns:a16="http://schemas.microsoft.com/office/drawing/2014/main" id="{AA7178FA-8C83-4FDD-99BE-35B176D9BD4A}"/>
              </a:ext>
            </a:extLst>
          </p:cNvPr>
          <p:cNvSpPr>
            <a:spLocks/>
          </p:cNvSpPr>
          <p:nvPr/>
        </p:nvSpPr>
        <p:spPr bwMode="auto">
          <a:xfrm rot="16200000" flipH="1">
            <a:off x="5386691" y="1946802"/>
            <a:ext cx="241300" cy="1747838"/>
          </a:xfrm>
          <a:prstGeom prst="leftBrace">
            <a:avLst>
              <a:gd name="adj1" fmla="val 43863"/>
              <a:gd name="adj2" fmla="val 50000"/>
            </a:avLst>
          </a:prstGeom>
          <a:noFill/>
          <a:ln w="57150" algn="ctr">
            <a:solidFill>
              <a:schemeClr val="accent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lIns="64008" tIns="32004" rIns="64008" bIns="32004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latin typeface="Times New Roman" panose="02020603050405020304" pitchFamily="18" charset="0"/>
            </a:endParaRPr>
          </a:p>
        </p:txBody>
      </p:sp>
      <p:sp>
        <p:nvSpPr>
          <p:cNvPr id="47" name="Left Brace 37">
            <a:extLst>
              <a:ext uri="{FF2B5EF4-FFF2-40B4-BE49-F238E27FC236}">
                <a16:creationId xmlns:a16="http://schemas.microsoft.com/office/drawing/2014/main" id="{79B57219-E39B-4425-B1B5-3651D629DB99}"/>
              </a:ext>
            </a:extLst>
          </p:cNvPr>
          <p:cNvSpPr>
            <a:spLocks/>
          </p:cNvSpPr>
          <p:nvPr/>
        </p:nvSpPr>
        <p:spPr bwMode="auto">
          <a:xfrm rot="5400000" flipH="1">
            <a:off x="4909648" y="3428733"/>
            <a:ext cx="138112" cy="690563"/>
          </a:xfrm>
          <a:prstGeom prst="leftBrace">
            <a:avLst>
              <a:gd name="adj1" fmla="val 44375"/>
              <a:gd name="adj2" fmla="val 50000"/>
            </a:avLst>
          </a:prstGeom>
          <a:noFill/>
          <a:ln w="57150" algn="ctr">
            <a:solidFill>
              <a:srgbClr val="FBCF6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lIns="64008" tIns="32004" rIns="64008" bIns="32004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latin typeface="Times New Roman" panose="02020603050405020304" pitchFamily="18" charset="0"/>
            </a:endParaRPr>
          </a:p>
        </p:txBody>
      </p:sp>
      <p:sp>
        <p:nvSpPr>
          <p:cNvPr id="48" name="TextBox 17">
            <a:extLst>
              <a:ext uri="{FF2B5EF4-FFF2-40B4-BE49-F238E27FC236}">
                <a16:creationId xmlns:a16="http://schemas.microsoft.com/office/drawing/2014/main" id="{A923444C-3184-4371-B831-68F409D14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6510" y="2327009"/>
            <a:ext cx="665162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dirty="0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24m</a:t>
            </a:r>
          </a:p>
        </p:txBody>
      </p:sp>
      <p:sp>
        <p:nvSpPr>
          <p:cNvPr id="49" name="TextBox 18">
            <a:extLst>
              <a:ext uri="{FF2B5EF4-FFF2-40B4-BE49-F238E27FC236}">
                <a16:creationId xmlns:a16="http://schemas.microsoft.com/office/drawing/2014/main" id="{C60AAA99-B982-4810-9A74-EBDEED8C4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4560" y="3789096"/>
            <a:ext cx="695325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dirty="0">
                <a:solidFill>
                  <a:schemeClr val="accent1">
                    <a:lumMod val="20000"/>
                    <a:lumOff val="8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?m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687047" y="4004853"/>
            <a:ext cx="333375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- Chu vi: …..m?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-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…..m</a:t>
            </a:r>
            <a:r>
              <a:rPr lang="en-US" altLang="en-US" sz="3200" b="1" baseline="30000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5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16200000">
            <a:off x="3735080" y="-940764"/>
            <a:ext cx="7471543" cy="322743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281807" y="951600"/>
            <a:ext cx="4786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sz="28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285176" y="1306206"/>
            <a:ext cx="4534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</a:t>
            </a:r>
            <a:endParaRPr lang="en-US" sz="28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4281807" y="1387867"/>
            <a:ext cx="379264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457790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4.44444E-6 L -3.88889E-6 0.2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1.23457E-6 L -2.77778E-7 0.25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46" grpId="0" animBg="1"/>
      <p:bldP spid="47" grpId="0" animBg="1"/>
      <p:bldP spid="48" grpId="0"/>
      <p:bldP spid="49" grpId="0"/>
      <p:bldP spid="5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182947" y="267629"/>
            <a:ext cx="8693424" cy="4600673"/>
          </a:xfrm>
          <a:prstGeom prst="roundRect">
            <a:avLst/>
          </a:prstGeom>
          <a:solidFill>
            <a:schemeClr val="bg1">
              <a:alpha val="8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-6012553">
            <a:off x="3975229" y="926961"/>
            <a:ext cx="7059969" cy="3049651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-2224732">
            <a:off x="5712476" y="4974098"/>
            <a:ext cx="792738" cy="719229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-2232096">
            <a:off x="-30738" y="4450839"/>
            <a:ext cx="619956" cy="562470"/>
          </a:xfrm>
          <a:prstGeom prst="rect">
            <a:avLst/>
          </a:prstGeom>
        </p:spPr>
      </p:pic>
      <p:sp>
        <p:nvSpPr>
          <p:cNvPr id="10" name="Rectangle 1">
            <a:extLst>
              <a:ext uri="{FF2B5EF4-FFF2-40B4-BE49-F238E27FC236}">
                <a16:creationId xmlns:a16="http://schemas.microsoft.com/office/drawing/2014/main" id="{F104044A-6613-4157-8210-42121FF91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19" y="348339"/>
            <a:ext cx="5603962" cy="4004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b="1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Chiều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rộng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</a:t>
            </a:r>
            <a:r>
              <a:rPr lang="vi-VN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ờn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24 : 5 x 2 = ……….. 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Chu vi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</a:t>
            </a:r>
            <a:r>
              <a:rPr lang="vi-VN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ờn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(24 + ……) x 2 = …….. 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mảnh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v</a:t>
            </a:r>
            <a:r>
              <a:rPr lang="vi-VN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ư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ờn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……………= ……. (m</a:t>
            </a:r>
            <a:r>
              <a:rPr lang="en-US" altLang="en-US" b="1" baseline="30000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b="1" dirty="0" err="1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….. m ; …… m</a:t>
            </a:r>
            <a:r>
              <a:rPr lang="en-US" altLang="en-US" b="1" baseline="30000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b="1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95585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305404" y="456890"/>
            <a:ext cx="8309172" cy="4680387"/>
          </a:xfrm>
          <a:prstGeom prst="roundRect">
            <a:avLst/>
          </a:prstGeom>
          <a:solidFill>
            <a:schemeClr val="accent5">
              <a:lumMod val="40000"/>
              <a:lumOff val="60000"/>
              <a:alpha val="3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Left Brace 34"/>
          <p:cNvSpPr/>
          <p:nvPr/>
        </p:nvSpPr>
        <p:spPr>
          <a:xfrm rot="5400000">
            <a:off x="4729634" y="2243234"/>
            <a:ext cx="622372" cy="3565550"/>
          </a:xfrm>
          <a:prstGeom prst="leftBrace">
            <a:avLst>
              <a:gd name="adj1" fmla="val 0"/>
              <a:gd name="adj2" fmla="val 49489"/>
            </a:avLst>
          </a:prstGeom>
          <a:ln w="3175">
            <a:solidFill>
              <a:schemeClr val="tx2">
                <a:lumMod val="9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Left Brace 52"/>
          <p:cNvSpPr/>
          <p:nvPr/>
        </p:nvSpPr>
        <p:spPr>
          <a:xfrm rot="5400000">
            <a:off x="4451482" y="1373548"/>
            <a:ext cx="780399" cy="3088065"/>
          </a:xfrm>
          <a:prstGeom prst="leftBrace">
            <a:avLst>
              <a:gd name="adj1" fmla="val 8333"/>
              <a:gd name="adj2" fmla="val 49489"/>
            </a:avLst>
          </a:prstGeom>
          <a:ln w="3175">
            <a:solidFill>
              <a:schemeClr val="tx2">
                <a:lumMod val="9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Left Brace 35"/>
          <p:cNvSpPr/>
          <p:nvPr/>
        </p:nvSpPr>
        <p:spPr>
          <a:xfrm rot="16200000">
            <a:off x="4569141" y="4163661"/>
            <a:ext cx="260059" cy="727464"/>
          </a:xfrm>
          <a:prstGeom prst="leftBrace">
            <a:avLst>
              <a:gd name="adj1" fmla="val 8333"/>
              <a:gd name="adj2" fmla="val 49489"/>
            </a:avLst>
          </a:prstGeom>
          <a:ln w="38100">
            <a:solidFill>
              <a:srgbClr val="FFC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4">
                  <a:lumMod val="75000"/>
                </a:schemeClr>
              </a:solidFill>
            </a:endParaRPr>
          </a:p>
        </p:txBody>
      </p:sp>
      <p:pic>
        <p:nvPicPr>
          <p:cNvPr id="3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6985973" y="4744161"/>
            <a:ext cx="462668" cy="512686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47905" y="1735110"/>
            <a:ext cx="462668" cy="512686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73" b="58293"/>
          <a:stretch>
            <a:fillRect/>
          </a:stretch>
        </p:blipFill>
        <p:spPr>
          <a:xfrm rot="-5694906">
            <a:off x="-2756946" y="-3901925"/>
            <a:ext cx="7471543" cy="3227436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73" b="58293"/>
          <a:stretch>
            <a:fillRect/>
          </a:stretch>
        </p:blipFill>
        <p:spPr>
          <a:xfrm rot="-4675419">
            <a:off x="7238390" y="-2119311"/>
            <a:ext cx="7471543" cy="3227436"/>
          </a:xfrm>
          <a:prstGeom prst="rect">
            <a:avLst/>
          </a:prstGeom>
        </p:spPr>
      </p:pic>
      <p:pic>
        <p:nvPicPr>
          <p:cNvPr id="10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6454550" y="-5360585"/>
            <a:ext cx="5642381" cy="6010525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39015" b="31730"/>
          <a:stretch>
            <a:fillRect/>
          </a:stretch>
        </p:blipFill>
        <p:spPr>
          <a:xfrm>
            <a:off x="7453674" y="283582"/>
            <a:ext cx="230264" cy="313876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-433707" y="4517304"/>
            <a:ext cx="1145777" cy="1039532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 rot="-3023252">
            <a:off x="2220074" y="4841941"/>
            <a:ext cx="587721" cy="533224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 rot="-3023252">
            <a:off x="6829226" y="-65919"/>
            <a:ext cx="388469" cy="352447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 rot="2447666">
            <a:off x="8022824" y="4423878"/>
            <a:ext cx="1229730" cy="1115701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rot="-5905927">
            <a:off x="36402" y="-5699"/>
            <a:ext cx="832263" cy="978087"/>
          </a:xfrm>
          <a:prstGeom prst="rect">
            <a:avLst/>
          </a:prstGeom>
        </p:spPr>
      </p:pic>
      <p:sp>
        <p:nvSpPr>
          <p:cNvPr id="23" name="Rectangle 22"/>
          <p:cNvSpPr/>
          <p:nvPr/>
        </p:nvSpPr>
        <p:spPr>
          <a:xfrm>
            <a:off x="650722" y="787260"/>
            <a:ext cx="817279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eaLnBrk="1" hangingPunct="1">
              <a:spcBef>
                <a:spcPct val="0"/>
              </a:spcBef>
              <a:buNone/>
            </a:pP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93km.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103km.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Hỏi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mỗi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bao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200" b="1" dirty="0" err="1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ki-lô-mét</a:t>
            </a:r>
            <a:r>
              <a:rPr lang="en-US" altLang="en-US" sz="3200" b="1" dirty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2" name="Rounded Rectangle 1"/>
          <p:cNvSpPr/>
          <p:nvPr/>
        </p:nvSpPr>
        <p:spPr>
          <a:xfrm>
            <a:off x="3302758" y="8713"/>
            <a:ext cx="2579427" cy="656407"/>
          </a:xfrm>
          <a:prstGeom prst="roundRect">
            <a:avLst>
              <a:gd name="adj" fmla="val 50000"/>
            </a:avLst>
          </a:prstGeom>
          <a:ln>
            <a:solidFill>
              <a:srgbClr val="2936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514406" y="-19175"/>
            <a:ext cx="224612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CHẶNG 3 </a:t>
            </a:r>
            <a:endParaRPr lang="en-US" sz="4000" dirty="0"/>
          </a:p>
        </p:txBody>
      </p:sp>
      <p:pic>
        <p:nvPicPr>
          <p:cNvPr id="18" name="Picture 18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7905503" y="3880673"/>
            <a:ext cx="1166589" cy="108784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54854" y="2457918"/>
            <a:ext cx="20556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u="sng" dirty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 TẮT:</a:t>
            </a:r>
            <a:endParaRPr lang="en-US" sz="2800" b="1" u="sng" dirty="0">
              <a:solidFill>
                <a:schemeClr val="accent4">
                  <a:lumMod val="40000"/>
                  <a:lumOff val="6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59669" y="2934392"/>
            <a:ext cx="15831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err="1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GB" sz="32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GB" sz="32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en-US" sz="3200" b="1" dirty="0">
              <a:solidFill>
                <a:schemeClr val="accent4">
                  <a:lumMod val="40000"/>
                  <a:lumOff val="6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3302758" y="3384987"/>
            <a:ext cx="3098042" cy="12152"/>
          </a:xfrm>
          <a:prstGeom prst="line">
            <a:avLst/>
          </a:prstGeom>
          <a:ln w="571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3302758" y="3226779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6400800" y="3226779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5368120" y="3226779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3302211" y="4365034"/>
            <a:ext cx="3521384" cy="0"/>
          </a:xfrm>
          <a:prstGeom prst="line">
            <a:avLst/>
          </a:prstGeom>
          <a:ln w="571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6823595" y="4224916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417406" y="3922394"/>
            <a:ext cx="15831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 </a:t>
            </a:r>
            <a:r>
              <a:rPr lang="en-GB" sz="3200" b="1" dirty="0" err="1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GB" sz="3200" b="1" dirty="0">
                <a:solidFill>
                  <a:schemeClr val="accent4">
                    <a:lumMod val="40000"/>
                    <a:lumOff val="6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en-US" sz="3200" b="1" dirty="0">
              <a:solidFill>
                <a:schemeClr val="accent4">
                  <a:lumMod val="40000"/>
                  <a:lumOff val="6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4323407" y="3481643"/>
            <a:ext cx="0" cy="883391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5062903" y="4224916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3302211" y="4224916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4335439" y="3226779"/>
            <a:ext cx="0" cy="29238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4321015" y="4572985"/>
            <a:ext cx="8442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 km</a:t>
            </a:r>
            <a:endParaRPr lang="en-US" sz="24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5035978" y="2503763"/>
            <a:ext cx="12933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93 km</a:t>
            </a:r>
            <a:endParaRPr lang="en-US" sz="24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033909" y="3515730"/>
            <a:ext cx="12933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103 km</a:t>
            </a:r>
            <a:endParaRPr lang="en-US" sz="24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092721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3" grpId="0" animBg="1"/>
      <p:bldP spid="36" grpId="0" animBg="1"/>
      <p:bldP spid="13" grpId="0"/>
      <p:bldP spid="38" grpId="0"/>
      <p:bldP spid="54" grpId="0"/>
      <p:bldP spid="56" grpId="0"/>
      <p:bldP spid="5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-50149" y="-85630"/>
            <a:ext cx="1348765" cy="2457886"/>
          </a:xfrm>
          <a:prstGeom prst="rect">
            <a:avLst/>
          </a:prstGeom>
        </p:spPr>
      </p:pic>
      <p:pic>
        <p:nvPicPr>
          <p:cNvPr id="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973" b="58293"/>
          <a:stretch>
            <a:fillRect/>
          </a:stretch>
        </p:blipFill>
        <p:spPr>
          <a:xfrm rot="-5400000">
            <a:off x="-1397419" y="1423793"/>
            <a:ext cx="6069426" cy="2621772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973" b="58293"/>
          <a:stretch>
            <a:fillRect/>
          </a:stretch>
        </p:blipFill>
        <p:spPr>
          <a:xfrm rot="-5400000" flipH="1">
            <a:off x="4397340" y="1303774"/>
            <a:ext cx="6069426" cy="2621772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2948181" y="4857934"/>
            <a:ext cx="3367626" cy="901865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220945" y="-242309"/>
            <a:ext cx="8501314" cy="5229129"/>
            <a:chOff x="514350" y="128337"/>
            <a:chExt cx="8115301" cy="3941510"/>
          </a:xfrm>
        </p:grpSpPr>
        <p:pic>
          <p:nvPicPr>
            <p:cNvPr id="4" name="Picture 4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 l="778" b="37604"/>
            <a:stretch>
              <a:fillRect/>
            </a:stretch>
          </p:blipFill>
          <p:spPr>
            <a:xfrm>
              <a:off x="1063869" y="506980"/>
              <a:ext cx="6795031" cy="3562867"/>
            </a:xfrm>
            <a:prstGeom prst="rect">
              <a:avLst/>
            </a:prstGeom>
          </p:spPr>
        </p:pic>
        <p:pic>
          <p:nvPicPr>
            <p:cNvPr id="6" name="Picture 6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 l="47978" t="52045" r="8257"/>
            <a:stretch>
              <a:fillRect/>
            </a:stretch>
          </p:blipFill>
          <p:spPr>
            <a:xfrm rot="21338194">
              <a:off x="6975157" y="272272"/>
              <a:ext cx="1654494" cy="1462974"/>
            </a:xfrm>
            <a:prstGeom prst="rect">
              <a:avLst/>
            </a:prstGeom>
          </p:spPr>
        </p:pic>
        <p:pic>
          <p:nvPicPr>
            <p:cNvPr id="8" name="Picture 8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 l="70616" b="51311"/>
            <a:stretch>
              <a:fillRect/>
            </a:stretch>
          </p:blipFill>
          <p:spPr>
            <a:xfrm rot="21338194">
              <a:off x="514350" y="128337"/>
              <a:ext cx="1151883" cy="1540238"/>
            </a:xfrm>
            <a:prstGeom prst="rect">
              <a:avLst/>
            </a:prstGeom>
          </p:spPr>
        </p:pic>
      </p:grpSp>
      <p:pic>
        <p:nvPicPr>
          <p:cNvPr id="10" name="Picture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-10800000">
            <a:off x="7838098" y="2734679"/>
            <a:ext cx="1348765" cy="2457886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1658144" y="4018946"/>
            <a:ext cx="550673" cy="610205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514350" y="2973600"/>
            <a:ext cx="440790" cy="488442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624233" y="654871"/>
            <a:ext cx="576875" cy="639240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6881381" y="3952490"/>
            <a:ext cx="550673" cy="61020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8188861" y="2845605"/>
            <a:ext cx="440790" cy="488442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8052776" y="504074"/>
            <a:ext cx="576875" cy="639240"/>
          </a:xfrm>
          <a:prstGeom prst="rect">
            <a:avLst/>
          </a:prstGeom>
        </p:spPr>
      </p:pic>
      <p:sp>
        <p:nvSpPr>
          <p:cNvPr id="21" name="Rectangle 1">
            <a:extLst>
              <a:ext uri="{FF2B5EF4-FFF2-40B4-BE49-F238E27FC236}">
                <a16:creationId xmlns:a16="http://schemas.microsoft.com/office/drawing/2014/main" id="{F104044A-6613-4157-8210-42121FF91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604" y="832748"/>
            <a:ext cx="7090564" cy="4065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93 : 3 = …… (km)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          103 : 2 = ……….. (km)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quãng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đường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tô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dài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xe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………… – ………. = …….. (km)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alt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……… km</a:t>
            </a:r>
          </a:p>
        </p:txBody>
      </p:sp>
    </p:spTree>
    <p:extLst>
      <p:ext uri="{BB962C8B-B14F-4D97-AF65-F5344CB8AC3E}">
        <p14:creationId xmlns:p14="http://schemas.microsoft.com/office/powerpoint/2010/main" val="2906649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A014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9613" b="98710" l="2879" r="98222">
                        <a14:foregroundMark x1="14395" y1="35557" x2="14395" y2="35557"/>
                        <a14:foregroundMark x1="15072" y1="35557" x2="15072" y2="35557"/>
                        <a14:foregroundMark x1="86142" y1="86555" x2="86142" y2="86555"/>
                        <a14:foregroundMark x1="81541" y1="83511" x2="81541" y2="83511"/>
                        <a14:foregroundMark x1="90065" y1="66660" x2="90065" y2="66660"/>
                        <a14:foregroundMark x1="9173" y1="79762" x2="9173" y2="79762"/>
                        <a14:foregroundMark x1="19644" y1="88188" x2="19644" y2="88188"/>
                        <a14:foregroundMark x1="67457" y1="41403" x2="67457" y2="4140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8089" r="1088"/>
          <a:stretch/>
        </p:blipFill>
        <p:spPr>
          <a:xfrm>
            <a:off x="1299409" y="2362498"/>
            <a:ext cx="2081463" cy="2413542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>
          <a:xfrm>
            <a:off x="0" y="108284"/>
            <a:ext cx="4969042" cy="2899611"/>
          </a:xfrm>
          <a:prstGeom prst="roundRect">
            <a:avLst/>
          </a:prstGeom>
          <a:solidFill>
            <a:schemeClr val="bg1">
              <a:alpha val="86000"/>
            </a:schemeClr>
          </a:solidFill>
          <a:ln>
            <a:solidFill>
              <a:schemeClr val="bg1"/>
            </a:solidFill>
          </a:ln>
          <a:effectLst>
            <a:outerShdw dist="63500" sx="1000" sy="1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08284" y="192504"/>
            <a:ext cx="4740442" cy="2731169"/>
          </a:xfrm>
          <a:prstGeom prst="round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13038765">
            <a:off x="4534780" y="1601551"/>
            <a:ext cx="1616650" cy="53496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0" y="528990"/>
            <a:ext cx="474044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sz="4000" b="1" dirty="0">
                <a:latin typeface="Calibri" panose="020F0502020204030204" pitchFamily="34" charset="0"/>
                <a:cs typeface="Calibri" panose="020F0502020204030204" pitchFamily="34" charset="0"/>
              </a:rPr>
              <a:t>PHI HÀNH GIA ĐÃ TÌM ĐƯỢC PHI THUYỀN CỦA MÌNH RỒI!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715934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4626" t="4526" r="6062" b="6672"/>
          <a:stretch/>
        </p:blipFill>
        <p:spPr>
          <a:xfrm>
            <a:off x="0" y="29356"/>
            <a:ext cx="9148469" cy="51141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7588" y="2914650"/>
            <a:ext cx="1172999" cy="14021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2647665" y="257351"/>
            <a:ext cx="4926842" cy="94169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>
                  <a:lumMod val="40000"/>
                  <a:lumOff val="6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47666" y="374256"/>
            <a:ext cx="49268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DU HÀNH VŨ TRỤ</a:t>
            </a:r>
            <a:endParaRPr lang="en-US" sz="4000" dirty="0">
              <a:solidFill>
                <a:schemeClr val="bg1"/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60843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1255"/>
            <a:ext cx="9144001" cy="5140990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0158" y="464344"/>
            <a:ext cx="2057400" cy="1634898"/>
          </a:xfrm>
          <a:prstGeom prst="rect">
            <a:avLst/>
          </a:prstGeom>
        </p:spPr>
      </p:pic>
      <p:pic>
        <p:nvPicPr>
          <p:cNvPr id="4" name="Picture 3">
            <a:hlinkClick r:id="" action="ppaction://noaction"/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368" t="5331" r="8192" b="58428"/>
          <a:stretch/>
        </p:blipFill>
        <p:spPr>
          <a:xfrm>
            <a:off x="5943600" y="2599305"/>
            <a:ext cx="1843088" cy="1843088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606" t="45231" r="6954" b="11103"/>
          <a:stretch/>
        </p:blipFill>
        <p:spPr>
          <a:xfrm>
            <a:off x="3655744" y="3306536"/>
            <a:ext cx="1463628" cy="1763486"/>
          </a:xfrm>
          <a:prstGeom prst="rect">
            <a:avLst/>
          </a:prstGeom>
        </p:spPr>
      </p:pic>
      <p:pic>
        <p:nvPicPr>
          <p:cNvPr id="6" name="Picture 5">
            <a:hlinkClick r:id="rId8" action="ppaction://hlinksldjump"/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97" t="39924" r="54963" b="11508"/>
          <a:stretch/>
        </p:blipFill>
        <p:spPr>
          <a:xfrm>
            <a:off x="1371600" y="2325802"/>
            <a:ext cx="1463628" cy="1961469"/>
          </a:xfrm>
          <a:prstGeom prst="rect">
            <a:avLst/>
          </a:prstGeom>
        </p:spPr>
      </p:pic>
      <p:pic>
        <p:nvPicPr>
          <p:cNvPr id="7" name="Picture 6">
            <a:hlinkClick r:id="rId9" action="ppaction://hlinksldjump"/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11" t="34311" r="33897" b="38635"/>
          <a:stretch/>
        </p:blipFill>
        <p:spPr>
          <a:xfrm>
            <a:off x="7289602" y="1227705"/>
            <a:ext cx="1428750" cy="130628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208" t="2497" r="21710" b="66375"/>
          <a:stretch/>
        </p:blipFill>
        <p:spPr>
          <a:xfrm>
            <a:off x="289448" y="309430"/>
            <a:ext cx="677924" cy="91827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918" t="56583" b="12289"/>
          <a:stretch/>
        </p:blipFill>
        <p:spPr>
          <a:xfrm>
            <a:off x="181842" y="4028696"/>
            <a:ext cx="893136" cy="120978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57" t="1204" r="39461" b="67668"/>
          <a:stretch/>
        </p:blipFill>
        <p:spPr>
          <a:xfrm>
            <a:off x="7941273" y="4143190"/>
            <a:ext cx="906105" cy="1227355"/>
          </a:xfrm>
          <a:prstGeom prst="rect">
            <a:avLst/>
          </a:prstGeom>
        </p:spPr>
      </p:pic>
      <p:pic>
        <p:nvPicPr>
          <p:cNvPr id="13" name="Picture 2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4379" y="2990591"/>
            <a:ext cx="1172999" cy="14021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28670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4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4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4000"/>
                            </p:stCondLst>
                            <p:childTnLst>
                              <p:par>
                                <p:cTn id="18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463" y="0"/>
            <a:ext cx="9148465" cy="5143500"/>
          </a:xfrm>
          <a:prstGeom prst="rect">
            <a:avLst/>
          </a:prstGeom>
        </p:spPr>
      </p:pic>
      <p:pic>
        <p:nvPicPr>
          <p:cNvPr id="14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4207193">
            <a:off x="1598691" y="3202561"/>
            <a:ext cx="641593" cy="1216814"/>
          </a:xfrm>
          <a:prstGeom prst="rect">
            <a:avLst/>
          </a:prstGeom>
        </p:spPr>
      </p:pic>
      <p:pic>
        <p:nvPicPr>
          <p:cNvPr id="2" name="Picture 1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2489" y="285751"/>
            <a:ext cx="1460108" cy="1160264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007419" y="533400"/>
            <a:ext cx="6707831" cy="17145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14400" y="605820"/>
            <a:ext cx="680085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1: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Khi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thực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hiện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chia 15 : 0,5</a:t>
            </a:r>
          </a:p>
          <a:p>
            <a:pPr algn="ctr"/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lấy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15 x 2 = 30.</a:t>
            </a:r>
          </a:p>
          <a:p>
            <a:pPr algn="ctr"/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như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hay </a:t>
            </a:r>
            <a:r>
              <a:rPr lang="en-GB" sz="32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sai</a:t>
            </a:r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lang="en-US" sz="3200" b="1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1007419" y="3429000"/>
            <a:ext cx="2707331" cy="723900"/>
            <a:chOff x="1007419" y="3429000"/>
            <a:chExt cx="2707331" cy="723900"/>
          </a:xfrm>
        </p:grpSpPr>
        <p:sp>
          <p:nvSpPr>
            <p:cNvPr id="6" name="Rounded Rectangle 5"/>
            <p:cNvSpPr/>
            <p:nvPr/>
          </p:nvSpPr>
          <p:spPr>
            <a:xfrm>
              <a:off x="1007419" y="3429000"/>
              <a:ext cx="2707331" cy="723900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284759" y="3487803"/>
              <a:ext cx="2152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dirty="0">
                  <a:latin typeface="Calibri" panose="020F0502020204030204" pitchFamily="34" charset="0"/>
                  <a:cs typeface="Calibri" panose="020F0502020204030204" pitchFamily="34" charset="0"/>
                </a:rPr>
                <a:t>A. ĐÚNG</a:t>
              </a:r>
              <a:endParaRPr lang="en-US" sz="36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331769" y="3467100"/>
            <a:ext cx="2707331" cy="723900"/>
            <a:chOff x="5331769" y="3467100"/>
            <a:chExt cx="2707331" cy="723900"/>
          </a:xfrm>
        </p:grpSpPr>
        <p:sp>
          <p:nvSpPr>
            <p:cNvPr id="9" name="Rounded Rectangle 8"/>
            <p:cNvSpPr/>
            <p:nvPr/>
          </p:nvSpPr>
          <p:spPr>
            <a:xfrm>
              <a:off x="5331769" y="3467100"/>
              <a:ext cx="2707331" cy="723900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785580" y="3539520"/>
              <a:ext cx="2152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dirty="0">
                  <a:latin typeface="Calibri" panose="020F0502020204030204" pitchFamily="34" charset="0"/>
                  <a:cs typeface="Calibri" panose="020F0502020204030204" pitchFamily="34" charset="0"/>
                </a:rPr>
                <a:t>B. SAI</a:t>
              </a:r>
              <a:endParaRPr lang="en-US" sz="36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5497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868 -0.00555 L 0.0585 -0.00525 C 0.06007 -0.01234 0.06128 -0.01914 0.06319 -0.02531 C 0.06441 -0.02901 0.06597 -0.03241 0.0677 -0.0358 C 0.06996 -0.04074 0.07309 -0.0463 0.07638 -0.05031 C 0.07777 -0.05185 0.07899 -0.05339 0.08055 -0.05432 C 0.08194 -0.05525 0.08333 -0.05555 0.08472 -0.05617 C 0.08698 -0.05432 0.08923 -0.05309 0.09132 -0.05123 C 0.09288 -0.04969 0.09409 -0.04784 0.09548 -0.0463 C 0.09757 -0.04414 0.1 -0.04136 0.10225 -0.03951 C 0.10677 -0.02654 0.10208 -0.03734 0.10885 -0.02747 C 0.11007 -0.02562 0.11111 -0.02284 0.11284 -0.02068 C 0.11614 -0.01543 0.11684 -0.01605 0.12066 -0.01327 C 0.12395 -0.01451 0.12725 -0.01543 0.13055 -0.01667 L 0.14305 -0.02222 L 0.15156 -0.02593 C 0.15277 -0.02623 0.15434 -0.02685 0.15555 -0.02747 L 0.16128 -0.03148 L 0.16718 -0.04414 C 0.16805 -0.0463 0.1684 -0.04969 0.16996 -0.05031 L 0.17413 -0.05216 C 0.17604 -0.04969 0.17777 -0.04753 0.17951 -0.04506 C 0.1809 -0.04352 0.18246 -0.04197 0.1835 -0.04043 C 0.18698 -0.03426 0.18524 -0.03148 0.18993 -0.02654 C 0.19253 -0.02407 0.19566 -0.02315 0.19809 -0.0216 L 0.20225 -0.01883 C 0.20503 -0.0213 0.20833 -0.02315 0.21059 -0.02685 L 0.22795 -0.05154 L 0.23229 -0.05772 C 0.23385 -0.05988 0.23541 -0.06142 0.23663 -0.06389 C 0.24201 -0.07531 0.23854 -0.06852 0.24826 -0.08272 C 0.25138 -0.08704 0.25277 -0.08981 0.25677 -0.09259 C 0.25798 -0.09352 0.25972 -0.09383 0.26093 -0.09444 C 0.26493 -0.09876 0.26718 -0.10247 0.27239 -0.10216 C 0.27465 -0.10185 0.27673 -0.10031 0.27899 -0.09907 C 0.28628 -0.10216 0.28073 -0.09907 0.2875 -0.10741 C 0.29236 -0.11327 0.29305 -0.11265 0.29757 -0.11728 C 0.29948 -0.11914 0.30121 -0.1213 0.30312 -0.12346 C 0.30607 -0.12623 0.3118 -0.13148 0.3118 -0.13117 C 0.31892 -0.12994 0.32638 -0.12901 0.3335 -0.12685 C 0.33507 -0.12685 0.33628 -0.12531 0.33767 -0.12469 C 0.33941 -0.12346 0.34149 -0.12284 0.34305 -0.1216 C 0.35694 -0.12438 0.34583 -0.1213 0.35989 -0.12685 C 0.3618 -0.12747 0.36371 -0.12778 0.36545 -0.1287 C 0.36788 -0.12963 0.36996 -0.13117 0.37239 -0.1321 C 0.37534 -0.13364 0.38211 -0.13518 0.38489 -0.13549 C 0.39236 -0.14259 0.38576 -0.13673 0.396 -0.1429 C 0.40763 -0.15031 0.39566 -0.14444 0.40868 -0.15093 C 0.41024 -0.15154 0.41163 -0.15185 0.41284 -0.15247 C 0.41475 -0.1537 0.41684 -0.15555 0.41875 -0.15679 C 0.42118 -0.15802 0.42413 -0.15895 0.42708 -0.16018 C 0.42951 -0.16111 0.43159 -0.16296 0.43385 -0.16389 C 0.43663 -0.16481 0.43975 -0.16481 0.44236 -0.16543 C 0.44548 -0.16451 0.44878 -0.1642 0.45191 -0.16234 C 0.45694 -0.15926 0.45538 -0.15494 0.45989 -0.15031 C 0.46145 -0.14876 0.46336 -0.14846 0.46527 -0.14784 C 0.46857 -0.14815 0.4717 -0.14846 0.47482 -0.14907 C 0.4809 -0.15031 0.49427 -0.15679 0.49739 -0.15802 C 0.5217 -0.16852 0.49132 -0.15494 0.5125 -0.16512 C 0.51527 -0.16697 0.5184 -0.16759 0.521 -0.16914 C 0.52326 -0.17006 0.52552 -0.1716 0.52812 -0.17284 C 0.5309 -0.17407 0.53368 -0.17469 0.53628 -0.17623 C 0.53819 -0.17747 0.53993 -0.17932 0.54201 -0.18025 C 0.54513 -0.18117 0.54843 -0.18117 0.55173 -0.18148 C 0.55347 -0.18241 0.55555 -0.18426 0.55729 -0.18518 C 0.55989 -0.18673 0.56458 -0.18827 0.56718 -0.18858 C 0.56944 -0.1892 0.5717 -0.18951 0.57413 -0.19043 C 0.5835 -0.1929 0.57187 -0.19167 0.58524 -0.19383 C 0.59843 -0.19568 0.60121 -0.19444 0.61701 -0.19506 C 0.62847 -0.19568 0.62986 -0.19568 0.64045 -0.19722 C 0.64149 -0.19938 0.64253 -0.20123 0.6434 -0.20339 C 0.64739 -0.21574 0.64461 -0.21605 0.65086 -0.22469 C 0.65225 -0.22654 0.65382 -0.22685 0.6552 -0.2287 C 0.65816 -0.23241 0.66093 -0.23704 0.66388 -0.24105 C 0.66527 -0.24321 0.66701 -0.24444 0.66805 -0.24722 C 0.66909 -0.24938 0.67031 -0.25123 0.671 -0.25339 C 0.67413 -0.26204 0.67066 -0.25864 0.67569 -0.26636 C 0.67829 -0.27068 0.68194 -0.27376 0.6842 -0.2787 C 0.68802 -0.28642 0.68593 -0.28333 0.6901 -0.28858 L 0.6901 -0.28827 " pathEditMode="relative" rAng="180000" ptsTypes="AAAAAAAAAAAAAAAAAAAAAAAAAAAAAAAA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563" y="-141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33" y="0"/>
            <a:ext cx="9148467" cy="5143501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1619250" y="323850"/>
            <a:ext cx="5486400" cy="1543050"/>
          </a:xfrm>
          <a:prstGeom prst="roundRect">
            <a:avLst/>
          </a:prstGeom>
          <a:solidFill>
            <a:schemeClr val="accent2">
              <a:lumMod val="60000"/>
              <a:lumOff val="40000"/>
              <a:alpha val="90000"/>
            </a:schemeClr>
          </a:solidFill>
          <a:ln>
            <a:solidFill>
              <a:srgbClr val="273D6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654874" y="802987"/>
            <a:ext cx="34411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en-GB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2: 79 : 2  = ?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028699" y="2190750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028698" y="2991716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028697" y="3792682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274618" y="2245015"/>
            <a:ext cx="2705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A.     39,5</a:t>
            </a:r>
            <a:endParaRPr lang="en-US" sz="3200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302324" y="3019571"/>
            <a:ext cx="2705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B.     3,95</a:t>
            </a:r>
            <a:endParaRPr lang="en-US" sz="3200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74618" y="3792682"/>
            <a:ext cx="2705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C.     395</a:t>
            </a:r>
            <a:endParaRPr lang="en-US" sz="3200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7" name="Picture 16">
            <a:hlinkClick r:id="rId4" action="ppaction://hlinksldjump"/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97" t="39924" r="54963" b="11508"/>
          <a:stretch/>
        </p:blipFill>
        <p:spPr>
          <a:xfrm>
            <a:off x="7394128" y="0"/>
            <a:ext cx="1463628" cy="1961469"/>
          </a:xfrm>
          <a:prstGeom prst="rect">
            <a:avLst/>
          </a:prstGeom>
        </p:spPr>
      </p:pic>
      <p:sp>
        <p:nvSpPr>
          <p:cNvPr id="5" name="Oval 4"/>
          <p:cNvSpPr/>
          <p:nvPr/>
        </p:nvSpPr>
        <p:spPr>
          <a:xfrm>
            <a:off x="-1049483" y="-259773"/>
            <a:ext cx="561109" cy="583623"/>
          </a:xfrm>
          <a:prstGeom prst="ellipse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5196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7.77778E-6 -2.46914E-7 L -7.77778E-6 -2.46914E-7 C -0.00087 0.00648 -0.00122 0.01358 -0.00244 0.02006 C -0.004 0.0284 -0.01563 0.05154 -0.01598 0.05247 C -0.02501 0.075 -0.01772 0.05926 -0.02969 0.0787 C -0.03195 0.08241 -0.03403 0.08704 -0.03647 0.09074 C -0.04272 0.10093 -0.04706 0.1071 -0.05469 0.11512 C -0.05765 0.11821 -0.0606 0.12099 -0.06372 0.12315 C -0.06702 0.12531 -0.07049 0.12562 -0.07397 0.12716 C -0.07744 0.1287 -0.08265 0.13179 -0.08647 0.13333 C -0.10035 0.13827 -0.08733 0.13272 -0.09775 0.13735 C -0.10504 0.13673 -0.11233 0.13735 -0.11945 0.13519 C -0.12136 0.13457 -0.12258 0.13148 -0.12397 0.12932 C -0.12622 0.12562 -0.13039 0.11574 -0.13421 0.11296 C -0.13647 0.11111 -0.14376 0.10957 -0.14549 0.10895 C -0.14706 0.10833 -0.14862 0.10741 -0.15001 0.1071 C -0.15435 0.10587 -0.17397 0.1034 -0.17744 0.10278 C -0.18195 0.1037 -0.18647 0.1034 -0.19098 0.10494 C -0.19324 0.10556 -0.19897 0.11111 -0.20122 0.11296 C -0.21337 0.13457 -0.19462 0.10185 -0.20921 0.125 C -0.21164 0.12901 -0.21337 0.13395 -0.21598 0.13735 C -0.21789 0.13951 -0.22258 0.14475 -0.22397 0.14753 C -0.22501 0.14908 -0.22518 0.15185 -0.22622 0.1534 C -0.229 0.15803 -0.23178 0.16358 -0.23525 0.16543 C -0.24358 0.17037 -0.23976 0.16852 -0.24671 0.17161 C -0.2474 0.1713 -0.25799 0.16852 -0.25921 0.16759 C -0.26042 0.16667 -0.26129 0.16451 -0.26251 0.16358 C -0.26442 0.16204 -0.26633 0.16111 -0.26824 0.15957 C -0.2698 0.15833 -0.27119 0.15679 -0.27275 0.15556 C -0.27397 0.15463 -0.27518 0.15432 -0.27622 0.1534 C -0.28612 0.14599 -0.27622 0.15216 -0.28421 0.14753 C -0.28751 0.14815 -0.29115 0.14753 -0.29445 0.14938 C -0.29619 0.15031 -0.29723 0.1537 -0.29897 0.15556 C -0.30001 0.15648 -0.30122 0.15648 -0.30244 0.15741 C -0.30921 0.16296 -0.31285 0.1679 -0.31945 0.17161 C -0.32084 0.17253 -0.3224 0.17284 -0.32397 0.17377 C -0.33056 0.18148 -0.3264 0.17593 -0.33525 0.19198 C -0.33647 0.19383 -0.33785 0.19568 -0.33872 0.19784 C -0.33942 0.2 -0.34011 0.20216 -0.34098 0.20401 C -0.34324 0.20803 -0.34497 0.20833 -0.34775 0.21019 C -0.35053 0.20926 -0.35331 0.20957 -0.35574 0.20803 C -0.35747 0.20679 -0.35869 0.2037 -0.36025 0.20185 C -0.36407 0.19784 -0.36789 0.19383 -0.37171 0.18982 C -0.37362 0.18766 -0.37553 0.1858 -0.37744 0.18364 C -0.37848 0.18241 -0.37969 0.18117 -0.38074 0.17963 C -0.3823 0.17778 -0.38369 0.17531 -0.38525 0.17377 C -0.38629 0.17253 -0.38768 0.17253 -0.38872 0.17161 C -0.39619 0.16512 -0.38716 0.16883 -0.39897 0.16358 L -0.40799 0.15957 C -0.41008 0.15988 -0.41858 0.16111 -0.42171 0.16358 C -0.4257 0.16667 -0.42414 0.16883 -0.42848 0.16975 C -0.43386 0.17068 -0.43907 0.17099 -0.44445 0.17161 C -0.45504 0.17469 -0.44897 0.17377 -0.46251 0.17377 L -0.46251 0.17377 " pathEditMode="relative" ptsTypes="AAAAAA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2.83951E-6 L 2.77778E-6 -2.83951E-6 C -0.01111 0.03673 -0.0066 0.02223 -0.01268 0.04198 L -0.0165 0.05371 C -0.01806 0.05772 -0.01945 0.06204 -0.02049 0.06636 C -0.02118 0.07006 -0.02223 0.07439 -0.02309 0.0784 C -0.02344 0.08087 -0.02379 0.08364 -0.02413 0.08642 C -0.025 0.09013 -0.02604 0.09352 -0.02709 0.09661 C -0.02639 0.10155 -0.02674 0.10648 -0.02552 0.11081 C -0.025 0.11358 -0.02361 0.11667 -0.02153 0.11667 C 0.00573 0.11945 0.0335 0.11821 0.06111 0.11883 C 0.06337 0.12006 0.06545 0.1213 0.06753 0.12284 C 0.06927 0.12346 0.07135 0.12315 0.07257 0.12408 C 0.07396 0.12624 0.07448 0.1284 0.075 0.13087 C 0.07448 0.13704 0.07361 0.1426 0.07257 0.14908 C 0.07205 0.15309 0.07083 0.1571 0.07014 0.16111 C 0.0684 0.17068 0.06666 0.18025 0.0651 0.18982 C 0.06337 0.19908 0.05937 0.22161 0.05746 0.22809 L 0.05486 0.23581 C 0.05434 0.2426 0.05416 0.24939 0.05364 0.25618 C 0.0533 0.25834 0.05225 0.26019 0.05225 0.26204 C 0.05225 0.27006 0.0526 0.27716 0.05364 0.28426 C 0.05399 0.28673 0.05521 0.28827 0.05607 0.29013 C 0.05746 0.29321 0.05816 0.29661 0.06007 0.29877 C 0.06128 0.30031 0.06337 0.29969 0.0651 0.30093 C 0.06718 0.30216 0.06927 0.30371 0.07152 0.30494 C 0.07656 0.30803 0.08229 0.31081 0.08767 0.31297 C 0.09114 0.31451 0.09409 0.31605 0.09739 0.31698 C 0.10104 0.31821 0.10521 0.31821 0.10903 0.31914 C 0.1125 0.32037 0.11562 0.32223 0.11909 0.32284 C 0.12257 0.32439 0.12604 0.32469 0.12968 0.325 C 0.13385 0.32655 0.13993 0.32716 0.14496 0.32902 C 0.14618 0.32994 0.14739 0.33087 0.14843 0.33118 C 0.14896 0.3355 0.15069 0.33982 0.15 0.34352 C 0.14843 0.35093 0.14201 0.36358 0.14201 0.36358 C 0.14149 0.3676 0.14149 0.37161 0.14097 0.37562 C 0.1401 0.3784 0.13923 0.38056 0.13837 0.38334 C 0.13732 0.38704 0.1368 0.39043 0.13576 0.39383 C 0.12882 0.4176 0.13229 0.40247 0.12968 0.41605 C 0.13021 0.42099 0.13021 0.42624 0.13194 0.43056 C 0.13403 0.43611 0.13784 0.43951 0.14097 0.44476 C 0.14548 0.45216 0.14323 0.44969 0.14843 0.45247 C 0.15642 0.46081 0.15295 0.45834 0.16788 0.46482 C 0.17083 0.46574 0.17378 0.46729 0.17656 0.46883 C 0.18212 0.47099 0.18507 0.47099 0.19062 0.47253 C 0.19253 0.47346 0.19427 0.47408 0.19566 0.47469 C 0.20087 0.47408 0.20607 0.47377 0.21093 0.47253 C 0.21354 0.47223 0.21823 0.4679 0.21979 0.46698 C 0.22135 0.46543 0.22257 0.46358 0.22361 0.46266 C 0.23437 0.45432 0.22048 0.4679 0.23159 0.45648 C 0.23316 0.4571 0.23507 0.45679 0.23646 0.45864 C 0.23923 0.46142 0.23906 0.46698 0.24045 0.47099 C 0.24097 0.47315 0.24218 0.47469 0.24305 0.47655 C 0.24444 0.48457 0.24305 0.4821 0.24687 0.48457 L 0.24687 0.48488 " pathEditMode="relative" rAng="0" ptsTypes="AAAAAAAAAAAAAAAAAAAAAAAAAAAAAAAAAAAAAAAAAAAAAAAAAAAAA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90" y="242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232" y="0"/>
            <a:ext cx="9148464" cy="5143500"/>
          </a:xfrm>
          <a:prstGeom prst="rect">
            <a:avLst/>
          </a:prstGeom>
        </p:spPr>
      </p:pic>
      <p:pic>
        <p:nvPicPr>
          <p:cNvPr id="5" name="Picture 4">
            <a:hlinkClick r:id="rId3" action="ppaction://hlinksldjump"/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11" t="34311" r="33897" b="38635"/>
          <a:stretch/>
        </p:blipFill>
        <p:spPr>
          <a:xfrm>
            <a:off x="7575352" y="541905"/>
            <a:ext cx="1428750" cy="1306286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1619250" y="323850"/>
            <a:ext cx="5486400" cy="1543050"/>
          </a:xfrm>
          <a:prstGeom prst="roundRect">
            <a:avLst/>
          </a:prstGeom>
          <a:solidFill>
            <a:schemeClr val="accent2">
              <a:lumMod val="60000"/>
              <a:lumOff val="40000"/>
              <a:alpha val="48000"/>
            </a:schemeClr>
          </a:solidFill>
          <a:ln>
            <a:solidFill>
              <a:srgbClr val="273D6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028699" y="2190750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028698" y="2991716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028697" y="3792682"/>
            <a:ext cx="3252355" cy="675409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415209" y="556766"/>
            <a:ext cx="328352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en-GB" sz="32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3: </a:t>
            </a:r>
            <a:r>
              <a:rPr lang="en-GB" sz="32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GB" sz="32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X</a:t>
            </a:r>
          </a:p>
          <a:p>
            <a:pPr algn="ctr"/>
            <a:r>
              <a:rPr lang="en-GB" sz="32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x </a:t>
            </a:r>
            <a:r>
              <a:rPr lang="en-GB" sz="32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GB" sz="32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= 17,1 </a:t>
            </a:r>
            <a:endParaRPr lang="en-US" sz="32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395315" y="2298897"/>
            <a:ext cx="25191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Calibri" panose="020F0502020204030204" pitchFamily="34" charset="0"/>
                <a:cs typeface="Calibri" panose="020F0502020204030204" pitchFamily="34" charset="0"/>
              </a:rPr>
              <a:t>A. X = 2,5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95315" y="3095826"/>
            <a:ext cx="25191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Calibri" panose="020F0502020204030204" pitchFamily="34" charset="0"/>
                <a:cs typeface="Calibri" panose="020F0502020204030204" pitchFamily="34" charset="0"/>
              </a:rPr>
              <a:t>B. X = 5, 7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95315" y="3868776"/>
            <a:ext cx="25191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Calibri" panose="020F0502020204030204" pitchFamily="34" charset="0"/>
                <a:cs typeface="Calibri" panose="020F0502020204030204" pitchFamily="34" charset="0"/>
              </a:rPr>
              <a:t>C. X = 5,13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-1350085" y="-145473"/>
            <a:ext cx="726630" cy="553296"/>
          </a:xfrm>
          <a:prstGeom prst="ellipse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5332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21 1.35802E-6 L 0.00121 1.35802E-6 C -0.01077 0.0466 -0.00591 0.02839 -0.01268 0.05339 L -0.01667 0.06852 C -0.01823 0.07346 -0.01997 0.07901 -0.02101 0.08457 C -0.02188 0.0895 -0.02292 0.09444 -0.02379 0.1 C -0.02431 0.10309 -0.02466 0.10648 -0.02518 0.10988 C -0.02604 0.11481 -0.02709 0.11913 -0.0283 0.12315 C -0.02743 0.12932 -0.02778 0.1358 -0.02657 0.14136 C -0.02604 0.14475 -0.02448 0.14876 -0.02222 0.14876 C 0.00746 0.15216 0.03767 0.15062 0.06788 0.15123 C 0.07014 0.15278 0.07257 0.15494 0.07465 0.15679 C 0.07656 0.15771 0.07864 0.15741 0.08021 0.15895 C 0.08159 0.16142 0.08229 0.1645 0.08281 0.16728 C 0.08229 0.17469 0.08125 0.1821 0.08021 0.19043 C 0.07934 0.19537 0.07812 0.20062 0.07743 0.20586 C 0.07569 0.2179 0.07378 0.23025 0.07205 0.24228 C 0.07014 0.25401 0.06562 0.28271 0.06371 0.29074 L 0.06111 0.30062 C 0.06059 0.30988 0.06007 0.31852 0.05955 0.32716 C 0.05937 0.32994 0.05833 0.33241 0.05833 0.33457 C 0.05833 0.34475 0.05885 0.35401 0.05955 0.36265 C 0.06007 0.36574 0.06128 0.3679 0.0625 0.37068 C 0.06371 0.37438 0.06441 0.3787 0.06649 0.38148 C 0.06788 0.38364 0.07014 0.38271 0.07205 0.38426 C 0.0743 0.38549 0.07656 0.38765 0.07882 0.3892 C 0.08472 0.39321 0.09114 0.3966 0.09739 0.39969 C 0.10034 0.40154 0.10347 0.40339 0.10746 0.40463 C 0.11111 0.40555 0.11545 0.40555 0.11979 0.4071 C 0.12309 0.40895 0.12673 0.41111 0.13073 0.41204 C 0.1342 0.41389 0.13802 0.4145 0.14201 0.41481 C 0.1467 0.41667 0.1533 0.41759 0.15868 0.42006 C 0.15989 0.42129 0.16111 0.42222 0.1625 0.42284 C 0.16302 0.42809 0.16458 0.43364 0.16389 0.43827 C 0.1625 0.44784 0.15538 0.46389 0.15538 0.4645 C 0.15486 0.46944 0.15486 0.47438 0.15416 0.47932 C 0.15364 0.48333 0.15225 0.48611 0.15139 0.4895 C 0.15017 0.49413 0.14982 0.49846 0.14861 0.50278 C 0.14114 0.53271 0.14496 0.51389 0.14201 0.53117 C 0.14271 0.53704 0.14271 0.54383 0.14427 0.54969 C 0.1467 0.55648 0.15087 0.56111 0.15416 0.5679 C 0.15937 0.57716 0.15642 0.57407 0.1625 0.57716 C 0.17118 0.58827 0.16719 0.58488 0.18333 0.59352 C 0.18663 0.59444 0.18958 0.5966 0.19305 0.59815 C 0.19913 0.60092 0.20208 0.60092 0.20798 0.60309 C 0.21024 0.60401 0.21198 0.60494 0.21371 0.60586 C 0.21962 0.60494 0.22482 0.60463 0.23055 0.60309 C 0.23298 0.60278 0.23819 0.59722 0.23993 0.59629 C 0.24166 0.59413 0.24288 0.59167 0.24427 0.59043 C 0.25573 0.57994 0.2408 0.59722 0.25295 0.58271 C 0.25451 0.58333 0.25677 0.58302 0.25798 0.58549 C 0.26111 0.58827 0.26111 0.59629 0.26232 0.60092 C 0.26284 0.6037 0.26406 0.60586 0.26528 0.60833 C 0.26701 0.61852 0.26528 0.61543 0.26927 0.61852 L 0.26927 0.61913 " pathEditMode="relative" rAng="0" ptsTypes="AAAAAAA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27" y="3095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73D6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73" r="75697" b="62499"/>
          <a:stretch>
            <a:fillRect/>
          </a:stretch>
        </p:blipFill>
        <p:spPr>
          <a:xfrm rot="-6689682">
            <a:off x="7230444" y="3488904"/>
            <a:ext cx="1760131" cy="2901994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1206" t="5304" r="75697" b="62499"/>
          <a:stretch>
            <a:fillRect/>
          </a:stretch>
        </p:blipFill>
        <p:spPr>
          <a:xfrm rot="-6689682">
            <a:off x="7867045" y="-137623"/>
            <a:ext cx="1742590" cy="2491520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73" b="58293"/>
          <a:stretch>
            <a:fillRect/>
          </a:stretch>
        </p:blipFill>
        <p:spPr>
          <a:xfrm rot="-5694906">
            <a:off x="-2448692" y="-3808264"/>
            <a:ext cx="7471543" cy="3227436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73" r="75697" b="62499"/>
          <a:stretch>
            <a:fillRect/>
          </a:stretch>
        </p:blipFill>
        <p:spPr>
          <a:xfrm rot="-5694906">
            <a:off x="407014" y="3178153"/>
            <a:ext cx="1760131" cy="2901994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-1087814">
            <a:off x="71921" y="1253167"/>
            <a:ext cx="2730661" cy="3344907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83733" y="4113041"/>
            <a:ext cx="861232" cy="781373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rot="-2302729">
            <a:off x="634001" y="500049"/>
            <a:ext cx="689214" cy="625305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 rot="-6210760">
            <a:off x="6973199" y="-930638"/>
            <a:ext cx="1780070" cy="2503935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2645236" y="446376"/>
            <a:ext cx="1657979" cy="309205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2516772" y="1072785"/>
            <a:ext cx="5106722" cy="257353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9613" b="98710" l="2879" r="98222">
                        <a14:foregroundMark x1="14395" y1="35557" x2="14395" y2="35557"/>
                        <a14:foregroundMark x1="15072" y1="35557" x2="15072" y2="35557"/>
                        <a14:foregroundMark x1="86142" y1="86555" x2="86142" y2="86555"/>
                        <a14:foregroundMark x1="81541" y1="83511" x2="81541" y2="83511"/>
                        <a14:foregroundMark x1="90065" y1="66660" x2="90065" y2="66660"/>
                        <a14:foregroundMark x1="9173" y1="79762" x2="9173" y2="79762"/>
                        <a14:foregroundMark x1="19644" y1="88188" x2="19644" y2="88188"/>
                        <a14:foregroundMark x1="67457" y1="41403" x2="67457" y2="4140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8089" r="1088"/>
          <a:stretch/>
        </p:blipFill>
        <p:spPr>
          <a:xfrm>
            <a:off x="6682675" y="2139799"/>
            <a:ext cx="3010243" cy="3490501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808145" y="1838406"/>
            <a:ext cx="45594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66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KHỞI ĐỘNG</a:t>
            </a:r>
            <a:endParaRPr lang="en-US" sz="66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88657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7" name="Google Shape;3547;p37"/>
          <p:cNvSpPr/>
          <p:nvPr/>
        </p:nvSpPr>
        <p:spPr>
          <a:xfrm flipH="1">
            <a:off x="-166379" y="6717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48" name="Google Shape;3548;p37"/>
          <p:cNvGrpSpPr/>
          <p:nvPr/>
        </p:nvGrpSpPr>
        <p:grpSpPr>
          <a:xfrm rot="18516582" flipH="1">
            <a:off x="2137273" y="160600"/>
            <a:ext cx="570639" cy="175197"/>
            <a:chOff x="-3833925" y="450400"/>
            <a:chExt cx="570650" cy="175200"/>
          </a:xfrm>
        </p:grpSpPr>
        <p:sp>
          <p:nvSpPr>
            <p:cNvPr id="3549" name="Google Shape;3549;p37"/>
            <p:cNvSpPr/>
            <p:nvPr/>
          </p:nvSpPr>
          <p:spPr>
            <a:xfrm>
              <a:off x="-3828225" y="450400"/>
              <a:ext cx="81075" cy="64500"/>
            </a:xfrm>
            <a:custGeom>
              <a:avLst/>
              <a:gdLst/>
              <a:ahLst/>
              <a:cxnLst/>
              <a:rect l="l" t="t" r="r" b="b"/>
              <a:pathLst>
                <a:path w="3243" h="2580" extrusionOk="0">
                  <a:moveTo>
                    <a:pt x="3037" y="0"/>
                  </a:moveTo>
                  <a:lnTo>
                    <a:pt x="1" y="662"/>
                  </a:lnTo>
                  <a:lnTo>
                    <a:pt x="2443" y="2579"/>
                  </a:lnTo>
                  <a:lnTo>
                    <a:pt x="3242" y="139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7"/>
            <p:cNvSpPr/>
            <p:nvPr/>
          </p:nvSpPr>
          <p:spPr>
            <a:xfrm>
              <a:off x="-3767150" y="450400"/>
              <a:ext cx="503875" cy="175200"/>
            </a:xfrm>
            <a:custGeom>
              <a:avLst/>
              <a:gdLst/>
              <a:ahLst/>
              <a:cxnLst/>
              <a:rect l="l" t="t" r="r" b="b"/>
              <a:pathLst>
                <a:path w="20155" h="7008" extrusionOk="0">
                  <a:moveTo>
                    <a:pt x="594" y="0"/>
                  </a:moveTo>
                  <a:lnTo>
                    <a:pt x="0" y="2579"/>
                  </a:lnTo>
                  <a:lnTo>
                    <a:pt x="19562" y="7007"/>
                  </a:lnTo>
                  <a:lnTo>
                    <a:pt x="20155" y="4405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7"/>
            <p:cNvSpPr/>
            <p:nvPr/>
          </p:nvSpPr>
          <p:spPr>
            <a:xfrm>
              <a:off x="-3833925" y="460100"/>
              <a:ext cx="36550" cy="26825"/>
            </a:xfrm>
            <a:custGeom>
              <a:avLst/>
              <a:gdLst/>
              <a:ahLst/>
              <a:cxnLst/>
              <a:rect l="l" t="t" r="r" b="b"/>
              <a:pathLst>
                <a:path w="1462" h="1073" extrusionOk="0">
                  <a:moveTo>
                    <a:pt x="1462" y="0"/>
                  </a:moveTo>
                  <a:lnTo>
                    <a:pt x="1" y="228"/>
                  </a:lnTo>
                  <a:lnTo>
                    <a:pt x="1233" y="1073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7"/>
            <p:cNvSpPr/>
            <p:nvPr/>
          </p:nvSpPr>
          <p:spPr>
            <a:xfrm>
              <a:off x="-3759750" y="450400"/>
              <a:ext cx="496475" cy="142675"/>
            </a:xfrm>
            <a:custGeom>
              <a:avLst/>
              <a:gdLst/>
              <a:ahLst/>
              <a:cxnLst/>
              <a:rect l="l" t="t" r="r" b="b"/>
              <a:pathLst>
                <a:path w="19859" h="5707" extrusionOk="0">
                  <a:moveTo>
                    <a:pt x="298" y="0"/>
                  </a:moveTo>
                  <a:lnTo>
                    <a:pt x="1" y="1301"/>
                  </a:lnTo>
                  <a:lnTo>
                    <a:pt x="19562" y="5706"/>
                  </a:lnTo>
                  <a:lnTo>
                    <a:pt x="19859" y="4405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7"/>
            <p:cNvSpPr/>
            <p:nvPr/>
          </p:nvSpPr>
          <p:spPr>
            <a:xfrm>
              <a:off x="-3457300" y="527425"/>
              <a:ext cx="120425" cy="25700"/>
            </a:xfrm>
            <a:custGeom>
              <a:avLst/>
              <a:gdLst/>
              <a:ahLst/>
              <a:cxnLst/>
              <a:rect l="l" t="t" r="r" b="b"/>
              <a:pathLst>
                <a:path w="4817" h="1028" fill="none" extrusionOk="0">
                  <a:moveTo>
                    <a:pt x="4817" y="1028"/>
                  </a:moveTo>
                  <a:lnTo>
                    <a:pt x="0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7"/>
            <p:cNvSpPr/>
            <p:nvPr/>
          </p:nvSpPr>
          <p:spPr>
            <a:xfrm>
              <a:off x="-3635900" y="489750"/>
              <a:ext cx="120425" cy="25150"/>
            </a:xfrm>
            <a:custGeom>
              <a:avLst/>
              <a:gdLst/>
              <a:ahLst/>
              <a:cxnLst/>
              <a:rect l="l" t="t" r="r" b="b"/>
              <a:pathLst>
                <a:path w="4817" h="1006" fill="none" extrusionOk="0">
                  <a:moveTo>
                    <a:pt x="4816" y="1005"/>
                  </a:moveTo>
                  <a:lnTo>
                    <a:pt x="0" y="1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7"/>
            <p:cNvSpPr/>
            <p:nvPr/>
          </p:nvSpPr>
          <p:spPr>
            <a:xfrm>
              <a:off x="-3480700" y="567375"/>
              <a:ext cx="120425" cy="25700"/>
            </a:xfrm>
            <a:custGeom>
              <a:avLst/>
              <a:gdLst/>
              <a:ahLst/>
              <a:cxnLst/>
              <a:rect l="l" t="t" r="r" b="b"/>
              <a:pathLst>
                <a:path w="4817" h="1028" fill="none" extrusionOk="0">
                  <a:moveTo>
                    <a:pt x="4817" y="1027"/>
                  </a:moveTo>
                  <a:lnTo>
                    <a:pt x="1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7"/>
            <p:cNvSpPr/>
            <p:nvPr/>
          </p:nvSpPr>
          <p:spPr>
            <a:xfrm>
              <a:off x="-3614800" y="537700"/>
              <a:ext cx="52525" cy="11425"/>
            </a:xfrm>
            <a:custGeom>
              <a:avLst/>
              <a:gdLst/>
              <a:ahLst/>
              <a:cxnLst/>
              <a:rect l="l" t="t" r="r" b="b"/>
              <a:pathLst>
                <a:path w="2101" h="457" fill="none" extrusionOk="0">
                  <a:moveTo>
                    <a:pt x="2101" y="457"/>
                  </a:moveTo>
                  <a:lnTo>
                    <a:pt x="1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7" name="Google Shape;3557;p37"/>
          <p:cNvGrpSpPr/>
          <p:nvPr/>
        </p:nvGrpSpPr>
        <p:grpSpPr>
          <a:xfrm rot="16806453" flipH="1">
            <a:off x="773550" y="1345690"/>
            <a:ext cx="475935" cy="804641"/>
            <a:chOff x="-2199050" y="712875"/>
            <a:chExt cx="475925" cy="804625"/>
          </a:xfrm>
        </p:grpSpPr>
        <p:sp>
          <p:nvSpPr>
            <p:cNvPr id="3558" name="Google Shape;3558;p37"/>
            <p:cNvSpPr/>
            <p:nvPr/>
          </p:nvSpPr>
          <p:spPr>
            <a:xfrm>
              <a:off x="-1983350" y="1271525"/>
              <a:ext cx="250525" cy="245975"/>
            </a:xfrm>
            <a:custGeom>
              <a:avLst/>
              <a:gdLst/>
              <a:ahLst/>
              <a:cxnLst/>
              <a:rect l="l" t="t" r="r" b="b"/>
              <a:pathLst>
                <a:path w="10021" h="9839" extrusionOk="0">
                  <a:moveTo>
                    <a:pt x="6026" y="1"/>
                  </a:moveTo>
                  <a:cubicBezTo>
                    <a:pt x="3835" y="503"/>
                    <a:pt x="1256" y="1964"/>
                    <a:pt x="1256" y="1964"/>
                  </a:cubicBezTo>
                  <a:cubicBezTo>
                    <a:pt x="1256" y="1964"/>
                    <a:pt x="0" y="5479"/>
                    <a:pt x="2831" y="7236"/>
                  </a:cubicBezTo>
                  <a:cubicBezTo>
                    <a:pt x="2123" y="6529"/>
                    <a:pt x="2579" y="5182"/>
                    <a:pt x="2579" y="5182"/>
                  </a:cubicBezTo>
                  <a:lnTo>
                    <a:pt x="2579" y="5182"/>
                  </a:lnTo>
                  <a:cubicBezTo>
                    <a:pt x="2579" y="5183"/>
                    <a:pt x="2146" y="8332"/>
                    <a:pt x="6665" y="9838"/>
                  </a:cubicBezTo>
                  <a:cubicBezTo>
                    <a:pt x="5638" y="8560"/>
                    <a:pt x="10020" y="6072"/>
                    <a:pt x="7578" y="2329"/>
                  </a:cubicBezTo>
                  <a:lnTo>
                    <a:pt x="7578" y="2329"/>
                  </a:lnTo>
                  <a:cubicBezTo>
                    <a:pt x="8423" y="2854"/>
                    <a:pt x="9130" y="4725"/>
                    <a:pt x="9130" y="4725"/>
                  </a:cubicBezTo>
                  <a:cubicBezTo>
                    <a:pt x="9130" y="4725"/>
                    <a:pt x="9564" y="1827"/>
                    <a:pt x="6026" y="1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7"/>
            <p:cNvSpPr/>
            <p:nvPr/>
          </p:nvSpPr>
          <p:spPr>
            <a:xfrm>
              <a:off x="-2173950" y="1041550"/>
              <a:ext cx="214000" cy="291050"/>
            </a:xfrm>
            <a:custGeom>
              <a:avLst/>
              <a:gdLst/>
              <a:ahLst/>
              <a:cxnLst/>
              <a:rect l="l" t="t" r="r" b="b"/>
              <a:pathLst>
                <a:path w="8560" h="11642" extrusionOk="0">
                  <a:moveTo>
                    <a:pt x="389" y="1"/>
                  </a:moveTo>
                  <a:cubicBezTo>
                    <a:pt x="389" y="1"/>
                    <a:pt x="1" y="3585"/>
                    <a:pt x="959" y="5958"/>
                  </a:cubicBezTo>
                  <a:cubicBezTo>
                    <a:pt x="1941" y="8355"/>
                    <a:pt x="3287" y="11642"/>
                    <a:pt x="3287" y="11642"/>
                  </a:cubicBezTo>
                  <a:lnTo>
                    <a:pt x="8560" y="949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7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5F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7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7"/>
            <p:cNvSpPr/>
            <p:nvPr/>
          </p:nvSpPr>
          <p:spPr>
            <a:xfrm>
              <a:off x="-2199050" y="712875"/>
              <a:ext cx="271650" cy="234550"/>
            </a:xfrm>
            <a:custGeom>
              <a:avLst/>
              <a:gdLst/>
              <a:ahLst/>
              <a:cxnLst/>
              <a:rect l="l" t="t" r="r" b="b"/>
              <a:pathLst>
                <a:path w="10866" h="9382" extrusionOk="0">
                  <a:moveTo>
                    <a:pt x="2739" y="1"/>
                  </a:moveTo>
                  <a:cubicBezTo>
                    <a:pt x="2739" y="1"/>
                    <a:pt x="0" y="3744"/>
                    <a:pt x="548" y="9382"/>
                  </a:cubicBezTo>
                  <a:lnTo>
                    <a:pt x="10865" y="5159"/>
                  </a:lnTo>
                  <a:cubicBezTo>
                    <a:pt x="7327" y="754"/>
                    <a:pt x="2739" y="1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7"/>
            <p:cNvSpPr/>
            <p:nvPr/>
          </p:nvSpPr>
          <p:spPr>
            <a:xfrm>
              <a:off x="-1972525" y="1247000"/>
              <a:ext cx="144400" cy="73625"/>
            </a:xfrm>
            <a:custGeom>
              <a:avLst/>
              <a:gdLst/>
              <a:ahLst/>
              <a:cxnLst/>
              <a:rect l="l" t="t" r="r" b="b"/>
              <a:pathLst>
                <a:path w="5776" h="2945" extrusionOk="0">
                  <a:moveTo>
                    <a:pt x="5776" y="0"/>
                  </a:moveTo>
                  <a:lnTo>
                    <a:pt x="1" y="2351"/>
                  </a:lnTo>
                  <a:lnTo>
                    <a:pt x="823" y="2945"/>
                  </a:lnTo>
                  <a:lnTo>
                    <a:pt x="5593" y="982"/>
                  </a:lnTo>
                  <a:lnTo>
                    <a:pt x="57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7"/>
            <p:cNvSpPr/>
            <p:nvPr/>
          </p:nvSpPr>
          <p:spPr>
            <a:xfrm>
              <a:off x="-2185350" y="841850"/>
              <a:ext cx="372075" cy="463950"/>
            </a:xfrm>
            <a:custGeom>
              <a:avLst/>
              <a:gdLst/>
              <a:ahLst/>
              <a:cxnLst/>
              <a:rect l="l" t="t" r="r" b="b"/>
              <a:pathLst>
                <a:path w="14883" h="18558" extrusionOk="0">
                  <a:moveTo>
                    <a:pt x="10317" y="0"/>
                  </a:moveTo>
                  <a:lnTo>
                    <a:pt x="0" y="4223"/>
                  </a:lnTo>
                  <a:cubicBezTo>
                    <a:pt x="411" y="8263"/>
                    <a:pt x="2488" y="13284"/>
                    <a:pt x="8514" y="18557"/>
                  </a:cubicBezTo>
                  <a:lnTo>
                    <a:pt x="11413" y="17393"/>
                  </a:lnTo>
                  <a:lnTo>
                    <a:pt x="14289" y="16206"/>
                  </a:lnTo>
                  <a:cubicBezTo>
                    <a:pt x="14882" y="8217"/>
                    <a:pt x="12873" y="3173"/>
                    <a:pt x="10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7"/>
            <p:cNvSpPr/>
            <p:nvPr/>
          </p:nvSpPr>
          <p:spPr>
            <a:xfrm>
              <a:off x="-2089500" y="927675"/>
              <a:ext cx="146100" cy="129100"/>
            </a:xfrm>
            <a:custGeom>
              <a:avLst/>
              <a:gdLst/>
              <a:ahLst/>
              <a:cxnLst/>
              <a:rect l="l" t="t" r="r" b="b"/>
              <a:pathLst>
                <a:path w="5844" h="5164" extrusionOk="0">
                  <a:moveTo>
                    <a:pt x="2923" y="0"/>
                  </a:moveTo>
                  <a:cubicBezTo>
                    <a:pt x="2596" y="0"/>
                    <a:pt x="2263" y="63"/>
                    <a:pt x="1941" y="196"/>
                  </a:cubicBezTo>
                  <a:cubicBezTo>
                    <a:pt x="640" y="744"/>
                    <a:pt x="1" y="2251"/>
                    <a:pt x="526" y="3552"/>
                  </a:cubicBezTo>
                  <a:cubicBezTo>
                    <a:pt x="940" y="4553"/>
                    <a:pt x="1904" y="5163"/>
                    <a:pt x="2922" y="5163"/>
                  </a:cubicBezTo>
                  <a:cubicBezTo>
                    <a:pt x="3249" y="5163"/>
                    <a:pt x="3582" y="5100"/>
                    <a:pt x="3904" y="4967"/>
                  </a:cubicBezTo>
                  <a:cubicBezTo>
                    <a:pt x="5228" y="4419"/>
                    <a:pt x="5844" y="2935"/>
                    <a:pt x="5319" y="1612"/>
                  </a:cubicBezTo>
                  <a:cubicBezTo>
                    <a:pt x="4904" y="610"/>
                    <a:pt x="3941" y="0"/>
                    <a:pt x="29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7"/>
            <p:cNvSpPr/>
            <p:nvPr/>
          </p:nvSpPr>
          <p:spPr>
            <a:xfrm>
              <a:off x="-2042125" y="1165400"/>
              <a:ext cx="243100" cy="121550"/>
            </a:xfrm>
            <a:custGeom>
              <a:avLst/>
              <a:gdLst/>
              <a:ahLst/>
              <a:cxnLst/>
              <a:rect l="l" t="t" r="r" b="b"/>
              <a:pathLst>
                <a:path w="9724" h="4862" extrusionOk="0">
                  <a:moveTo>
                    <a:pt x="9290" y="0"/>
                  </a:moveTo>
                  <a:lnTo>
                    <a:pt x="0" y="3812"/>
                  </a:lnTo>
                  <a:lnTo>
                    <a:pt x="411" y="4862"/>
                  </a:lnTo>
                  <a:lnTo>
                    <a:pt x="9724" y="1050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7"/>
            <p:cNvSpPr/>
            <p:nvPr/>
          </p:nvSpPr>
          <p:spPr>
            <a:xfrm>
              <a:off x="-2089500" y="1106625"/>
              <a:ext cx="322425" cy="153525"/>
            </a:xfrm>
            <a:custGeom>
              <a:avLst/>
              <a:gdLst/>
              <a:ahLst/>
              <a:cxnLst/>
              <a:rect l="l" t="t" r="r" b="b"/>
              <a:pathLst>
                <a:path w="12897" h="6141" extrusionOk="0">
                  <a:moveTo>
                    <a:pt x="12463" y="0"/>
                  </a:moveTo>
                  <a:lnTo>
                    <a:pt x="1" y="5090"/>
                  </a:lnTo>
                  <a:lnTo>
                    <a:pt x="434" y="6140"/>
                  </a:lnTo>
                  <a:lnTo>
                    <a:pt x="12897" y="1027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7"/>
            <p:cNvSpPr/>
            <p:nvPr/>
          </p:nvSpPr>
          <p:spPr>
            <a:xfrm>
              <a:off x="-1952550" y="1281225"/>
              <a:ext cx="143825" cy="122150"/>
            </a:xfrm>
            <a:custGeom>
              <a:avLst/>
              <a:gdLst/>
              <a:ahLst/>
              <a:cxnLst/>
              <a:rect l="l" t="t" r="r" b="b"/>
              <a:pathLst>
                <a:path w="5753" h="4886" extrusionOk="0">
                  <a:moveTo>
                    <a:pt x="3858" y="1"/>
                  </a:moveTo>
                  <a:lnTo>
                    <a:pt x="3858" y="1"/>
                  </a:lnTo>
                  <a:cubicBezTo>
                    <a:pt x="1987" y="777"/>
                    <a:pt x="822" y="1256"/>
                    <a:pt x="822" y="1256"/>
                  </a:cubicBezTo>
                  <a:cubicBezTo>
                    <a:pt x="1" y="2945"/>
                    <a:pt x="3151" y="2740"/>
                    <a:pt x="3516" y="4885"/>
                  </a:cubicBezTo>
                  <a:cubicBezTo>
                    <a:pt x="4269" y="3721"/>
                    <a:pt x="5753" y="1598"/>
                    <a:pt x="3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7"/>
            <p:cNvSpPr/>
            <p:nvPr/>
          </p:nvSpPr>
          <p:spPr>
            <a:xfrm>
              <a:off x="-2155125" y="755100"/>
              <a:ext cx="24575" cy="86775"/>
            </a:xfrm>
            <a:custGeom>
              <a:avLst/>
              <a:gdLst/>
              <a:ahLst/>
              <a:cxnLst/>
              <a:rect l="l" t="t" r="r" b="b"/>
              <a:pathLst>
                <a:path w="983" h="3471" fill="none" extrusionOk="0">
                  <a:moveTo>
                    <a:pt x="982" y="1"/>
                  </a:moveTo>
                  <a:cubicBezTo>
                    <a:pt x="982" y="1"/>
                    <a:pt x="69" y="1256"/>
                    <a:pt x="1" y="347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7"/>
            <p:cNvSpPr/>
            <p:nvPr/>
          </p:nvSpPr>
          <p:spPr>
            <a:xfrm>
              <a:off x="-2130575" y="1187075"/>
              <a:ext cx="49675" cy="127275"/>
            </a:xfrm>
            <a:custGeom>
              <a:avLst/>
              <a:gdLst/>
              <a:ahLst/>
              <a:cxnLst/>
              <a:rect l="l" t="t" r="r" b="b"/>
              <a:pathLst>
                <a:path w="1987" h="5091" fill="none" extrusionOk="0">
                  <a:moveTo>
                    <a:pt x="1986" y="5090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7"/>
            <p:cNvSpPr/>
            <p:nvPr/>
          </p:nvSpPr>
          <p:spPr>
            <a:xfrm>
              <a:off x="-2160250" y="876650"/>
              <a:ext cx="5150" cy="27975"/>
            </a:xfrm>
            <a:custGeom>
              <a:avLst/>
              <a:gdLst/>
              <a:ahLst/>
              <a:cxnLst/>
              <a:rect l="l" t="t" r="r" b="b"/>
              <a:pathLst>
                <a:path w="206" h="1119" fill="none" extrusionOk="0">
                  <a:moveTo>
                    <a:pt x="206" y="115"/>
                  </a:moveTo>
                  <a:cubicBezTo>
                    <a:pt x="206" y="115"/>
                    <a:pt x="0" y="0"/>
                    <a:pt x="206" y="111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7"/>
            <p:cNvSpPr/>
            <p:nvPr/>
          </p:nvSpPr>
          <p:spPr>
            <a:xfrm>
              <a:off x="-1936575" y="859525"/>
              <a:ext cx="109975" cy="252500"/>
            </a:xfrm>
            <a:custGeom>
              <a:avLst/>
              <a:gdLst/>
              <a:ahLst/>
              <a:cxnLst/>
              <a:rect l="l" t="t" r="r" b="b"/>
              <a:pathLst>
                <a:path w="4399" h="10100" extrusionOk="0">
                  <a:moveTo>
                    <a:pt x="1" y="1"/>
                  </a:moveTo>
                  <a:cubicBezTo>
                    <a:pt x="1" y="1"/>
                    <a:pt x="3379" y="4520"/>
                    <a:pt x="3196" y="9907"/>
                  </a:cubicBezTo>
                  <a:cubicBezTo>
                    <a:pt x="3221" y="10038"/>
                    <a:pt x="3255" y="10100"/>
                    <a:pt x="3293" y="10100"/>
                  </a:cubicBezTo>
                  <a:cubicBezTo>
                    <a:pt x="3669" y="10100"/>
                    <a:pt x="4398" y="40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7"/>
            <p:cNvSpPr/>
            <p:nvPr/>
          </p:nvSpPr>
          <p:spPr>
            <a:xfrm>
              <a:off x="-2031300" y="975950"/>
              <a:ext cx="69025" cy="70775"/>
            </a:xfrm>
            <a:custGeom>
              <a:avLst/>
              <a:gdLst/>
              <a:ahLst/>
              <a:cxnLst/>
              <a:rect l="l" t="t" r="r" b="b"/>
              <a:pathLst>
                <a:path w="2761" h="2831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736" y="2830"/>
                    <a:pt x="1" y="2077"/>
                    <a:pt x="206" y="2488"/>
                  </a:cubicBezTo>
                  <a:cubicBezTo>
                    <a:pt x="282" y="2493"/>
                    <a:pt x="355" y="2495"/>
                    <a:pt x="425" y="2495"/>
                  </a:cubicBezTo>
                  <a:cubicBezTo>
                    <a:pt x="2760" y="2495"/>
                    <a:pt x="2352" y="0"/>
                    <a:pt x="2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4" name="Google Shape;3574;p37"/>
          <p:cNvGrpSpPr/>
          <p:nvPr/>
        </p:nvGrpSpPr>
        <p:grpSpPr>
          <a:xfrm rot="359227" flipH="1">
            <a:off x="1935281" y="1345537"/>
            <a:ext cx="811988" cy="827987"/>
            <a:chOff x="-1445825" y="13850"/>
            <a:chExt cx="812025" cy="828025"/>
          </a:xfrm>
        </p:grpSpPr>
        <p:sp>
          <p:nvSpPr>
            <p:cNvPr id="3575" name="Google Shape;3575;p37"/>
            <p:cNvSpPr/>
            <p:nvPr/>
          </p:nvSpPr>
          <p:spPr>
            <a:xfrm>
              <a:off x="-1398450" y="367075"/>
              <a:ext cx="575775" cy="346400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7"/>
            <p:cNvSpPr/>
            <p:nvPr/>
          </p:nvSpPr>
          <p:spPr>
            <a:xfrm>
              <a:off x="-1424150" y="426425"/>
              <a:ext cx="273375" cy="401750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7"/>
            <p:cNvSpPr/>
            <p:nvPr/>
          </p:nvSpPr>
          <p:spPr>
            <a:xfrm>
              <a:off x="-1186175" y="660375"/>
              <a:ext cx="363500" cy="167800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7"/>
            <p:cNvSpPr/>
            <p:nvPr/>
          </p:nvSpPr>
          <p:spPr>
            <a:xfrm>
              <a:off x="-1059500" y="13850"/>
              <a:ext cx="398325" cy="646550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7"/>
            <p:cNvSpPr/>
            <p:nvPr/>
          </p:nvSpPr>
          <p:spPr>
            <a:xfrm>
              <a:off x="-898575" y="26400"/>
              <a:ext cx="264775" cy="264225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7"/>
            <p:cNvSpPr/>
            <p:nvPr/>
          </p:nvSpPr>
          <p:spPr>
            <a:xfrm>
              <a:off x="-854075" y="281475"/>
              <a:ext cx="220275" cy="479925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7"/>
            <p:cNvSpPr/>
            <p:nvPr/>
          </p:nvSpPr>
          <p:spPr>
            <a:xfrm>
              <a:off x="-1388200" y="367075"/>
              <a:ext cx="565525" cy="346400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7"/>
            <p:cNvSpPr/>
            <p:nvPr/>
          </p:nvSpPr>
          <p:spPr>
            <a:xfrm>
              <a:off x="-1379050" y="411575"/>
              <a:ext cx="228275" cy="301900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7"/>
            <p:cNvSpPr/>
            <p:nvPr/>
          </p:nvSpPr>
          <p:spPr>
            <a:xfrm>
              <a:off x="-1445825" y="501750"/>
              <a:ext cx="598050" cy="340125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7"/>
            <p:cNvSpPr/>
            <p:nvPr/>
          </p:nvSpPr>
          <p:spPr>
            <a:xfrm>
              <a:off x="-854075" y="664375"/>
              <a:ext cx="56525" cy="97025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EFC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7"/>
            <p:cNvSpPr/>
            <p:nvPr/>
          </p:nvSpPr>
          <p:spPr>
            <a:xfrm>
              <a:off x="-1059500" y="367075"/>
              <a:ext cx="236825" cy="295050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7"/>
            <p:cNvSpPr/>
            <p:nvPr/>
          </p:nvSpPr>
          <p:spPr>
            <a:xfrm>
              <a:off x="-843800" y="283200"/>
              <a:ext cx="182625" cy="377200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7"/>
            <p:cNvSpPr/>
            <p:nvPr/>
          </p:nvSpPr>
          <p:spPr>
            <a:xfrm>
              <a:off x="-1063500" y="13850"/>
              <a:ext cx="155800" cy="353250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7"/>
            <p:cNvSpPr/>
            <p:nvPr/>
          </p:nvSpPr>
          <p:spPr>
            <a:xfrm>
              <a:off x="-1388200" y="383050"/>
              <a:ext cx="540425" cy="330425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7"/>
            <p:cNvSpPr/>
            <p:nvPr/>
          </p:nvSpPr>
          <p:spPr>
            <a:xfrm>
              <a:off x="-1383050" y="492050"/>
              <a:ext cx="140875" cy="178450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7"/>
            <p:cNvSpPr/>
            <p:nvPr/>
          </p:nvSpPr>
          <p:spPr>
            <a:xfrm>
              <a:off x="-800425" y="352800"/>
              <a:ext cx="101025" cy="195200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7"/>
            <p:cNvSpPr/>
            <p:nvPr/>
          </p:nvSpPr>
          <p:spPr>
            <a:xfrm>
              <a:off x="-1108125" y="707175"/>
              <a:ext cx="234100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7"/>
            <p:cNvSpPr/>
            <p:nvPr/>
          </p:nvSpPr>
          <p:spPr>
            <a:xfrm>
              <a:off x="-860350" y="53800"/>
              <a:ext cx="99875" cy="109575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7"/>
            <p:cNvSpPr/>
            <p:nvPr/>
          </p:nvSpPr>
          <p:spPr>
            <a:xfrm>
              <a:off x="-743950" y="179900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7"/>
            <p:cNvSpPr/>
            <p:nvPr/>
          </p:nvSpPr>
          <p:spPr>
            <a:xfrm>
              <a:off x="-836375" y="682075"/>
              <a:ext cx="18850" cy="56500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7"/>
            <p:cNvSpPr/>
            <p:nvPr/>
          </p:nvSpPr>
          <p:spPr>
            <a:xfrm>
              <a:off x="-1412725" y="547975"/>
              <a:ext cx="89050" cy="112425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7"/>
            <p:cNvSpPr/>
            <p:nvPr/>
          </p:nvSpPr>
          <p:spPr>
            <a:xfrm>
              <a:off x="-1305450" y="682075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7" name="Google Shape;3597;p37"/>
          <p:cNvGrpSpPr/>
          <p:nvPr/>
        </p:nvGrpSpPr>
        <p:grpSpPr>
          <a:xfrm flipH="1">
            <a:off x="670484" y="2557163"/>
            <a:ext cx="650550" cy="641425"/>
            <a:chOff x="-2968275" y="-74025"/>
            <a:chExt cx="650550" cy="641425"/>
          </a:xfrm>
        </p:grpSpPr>
        <p:sp>
          <p:nvSpPr>
            <p:cNvPr id="3598" name="Google Shape;3598;p37"/>
            <p:cNvSpPr/>
            <p:nvPr/>
          </p:nvSpPr>
          <p:spPr>
            <a:xfrm>
              <a:off x="-2957425" y="-72300"/>
              <a:ext cx="639700" cy="639700"/>
            </a:xfrm>
            <a:custGeom>
              <a:avLst/>
              <a:gdLst/>
              <a:ahLst/>
              <a:cxnLst/>
              <a:rect l="l" t="t" r="r" b="b"/>
              <a:pathLst>
                <a:path w="25588" h="25588" extrusionOk="0">
                  <a:moveTo>
                    <a:pt x="12805" y="0"/>
                  </a:moveTo>
                  <a:cubicBezTo>
                    <a:pt x="5730" y="0"/>
                    <a:pt x="0" y="5729"/>
                    <a:pt x="0" y="12805"/>
                  </a:cubicBezTo>
                  <a:cubicBezTo>
                    <a:pt x="0" y="19858"/>
                    <a:pt x="5730" y="25587"/>
                    <a:pt x="12805" y="25587"/>
                  </a:cubicBezTo>
                  <a:cubicBezTo>
                    <a:pt x="19858" y="25587"/>
                    <a:pt x="25588" y="19858"/>
                    <a:pt x="25588" y="12805"/>
                  </a:cubicBezTo>
                  <a:cubicBezTo>
                    <a:pt x="25588" y="5729"/>
                    <a:pt x="19858" y="0"/>
                    <a:pt x="128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7"/>
            <p:cNvSpPr/>
            <p:nvPr/>
          </p:nvSpPr>
          <p:spPr>
            <a:xfrm>
              <a:off x="-2816475" y="-72300"/>
              <a:ext cx="475350" cy="377425"/>
            </a:xfrm>
            <a:custGeom>
              <a:avLst/>
              <a:gdLst/>
              <a:ahLst/>
              <a:cxnLst/>
              <a:rect l="l" t="t" r="r" b="b"/>
              <a:pathLst>
                <a:path w="19014" h="15097" extrusionOk="0">
                  <a:moveTo>
                    <a:pt x="7167" y="0"/>
                  </a:moveTo>
                  <a:cubicBezTo>
                    <a:pt x="4497" y="0"/>
                    <a:pt x="2032" y="799"/>
                    <a:pt x="0" y="2191"/>
                  </a:cubicBezTo>
                  <a:cubicBezTo>
                    <a:pt x="1575" y="4314"/>
                    <a:pt x="4816" y="5798"/>
                    <a:pt x="7350" y="8240"/>
                  </a:cubicBezTo>
                  <a:cubicBezTo>
                    <a:pt x="10513" y="11302"/>
                    <a:pt x="11952" y="15096"/>
                    <a:pt x="13780" y="15096"/>
                  </a:cubicBezTo>
                  <a:cubicBezTo>
                    <a:pt x="14431" y="15096"/>
                    <a:pt x="15132" y="14614"/>
                    <a:pt x="15978" y="13444"/>
                  </a:cubicBezTo>
                  <a:cubicBezTo>
                    <a:pt x="17051" y="11938"/>
                    <a:pt x="18215" y="10020"/>
                    <a:pt x="19014" y="7989"/>
                  </a:cubicBezTo>
                  <a:cubicBezTo>
                    <a:pt x="17119" y="3287"/>
                    <a:pt x="12531" y="0"/>
                    <a:pt x="7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7"/>
            <p:cNvSpPr/>
            <p:nvPr/>
          </p:nvSpPr>
          <p:spPr>
            <a:xfrm>
              <a:off x="-2957425" y="37825"/>
              <a:ext cx="202600" cy="507300"/>
            </a:xfrm>
            <a:custGeom>
              <a:avLst/>
              <a:gdLst/>
              <a:ahLst/>
              <a:cxnLst/>
              <a:rect l="l" t="t" r="r" b="b"/>
              <a:pathLst>
                <a:path w="8104" h="20292" extrusionOk="0">
                  <a:moveTo>
                    <a:pt x="3127" y="0"/>
                  </a:moveTo>
                  <a:lnTo>
                    <a:pt x="3127" y="0"/>
                  </a:lnTo>
                  <a:cubicBezTo>
                    <a:pt x="1187" y="2260"/>
                    <a:pt x="0" y="5182"/>
                    <a:pt x="0" y="8400"/>
                  </a:cubicBezTo>
                  <a:cubicBezTo>
                    <a:pt x="0" y="13810"/>
                    <a:pt x="3356" y="18420"/>
                    <a:pt x="8103" y="20292"/>
                  </a:cubicBezTo>
                  <a:cubicBezTo>
                    <a:pt x="3333" y="16823"/>
                    <a:pt x="6186" y="13627"/>
                    <a:pt x="4360" y="11048"/>
                  </a:cubicBezTo>
                  <a:cubicBezTo>
                    <a:pt x="2511" y="8469"/>
                    <a:pt x="4497" y="4657"/>
                    <a:pt x="31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7"/>
            <p:cNvSpPr/>
            <p:nvPr/>
          </p:nvSpPr>
          <p:spPr>
            <a:xfrm>
              <a:off x="-2651000" y="376775"/>
              <a:ext cx="289900" cy="190625"/>
            </a:xfrm>
            <a:custGeom>
              <a:avLst/>
              <a:gdLst/>
              <a:ahLst/>
              <a:cxnLst/>
              <a:rect l="l" t="t" r="r" b="b"/>
              <a:pathLst>
                <a:path w="11596" h="7625" extrusionOk="0">
                  <a:moveTo>
                    <a:pt x="4680" y="0"/>
                  </a:moveTo>
                  <a:cubicBezTo>
                    <a:pt x="4418" y="0"/>
                    <a:pt x="4131" y="22"/>
                    <a:pt x="3812" y="69"/>
                  </a:cubicBezTo>
                  <a:cubicBezTo>
                    <a:pt x="138" y="617"/>
                    <a:pt x="2854" y="4634"/>
                    <a:pt x="1" y="7624"/>
                  </a:cubicBezTo>
                  <a:lnTo>
                    <a:pt x="548" y="7624"/>
                  </a:lnTo>
                  <a:cubicBezTo>
                    <a:pt x="5250" y="7624"/>
                    <a:pt x="9382" y="5068"/>
                    <a:pt x="11596" y="1279"/>
                  </a:cubicBezTo>
                  <a:lnTo>
                    <a:pt x="11596" y="1279"/>
                  </a:lnTo>
                  <a:cubicBezTo>
                    <a:pt x="10814" y="1481"/>
                    <a:pt x="10179" y="1563"/>
                    <a:pt x="9646" y="1563"/>
                  </a:cubicBezTo>
                  <a:cubicBezTo>
                    <a:pt x="7322" y="1563"/>
                    <a:pt x="6927" y="0"/>
                    <a:pt x="468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7"/>
            <p:cNvSpPr/>
            <p:nvPr/>
          </p:nvSpPr>
          <p:spPr>
            <a:xfrm>
              <a:off x="-2968275" y="69200"/>
              <a:ext cx="85625" cy="270125"/>
            </a:xfrm>
            <a:custGeom>
              <a:avLst/>
              <a:gdLst/>
              <a:ahLst/>
              <a:cxnLst/>
              <a:rect l="l" t="t" r="r" b="b"/>
              <a:pathLst>
                <a:path w="3425" h="10805" extrusionOk="0">
                  <a:moveTo>
                    <a:pt x="3310" y="1"/>
                  </a:moveTo>
                  <a:cubicBezTo>
                    <a:pt x="3310" y="1"/>
                    <a:pt x="1" y="6027"/>
                    <a:pt x="1713" y="10729"/>
                  </a:cubicBezTo>
                  <a:cubicBezTo>
                    <a:pt x="1799" y="10781"/>
                    <a:pt x="1876" y="10805"/>
                    <a:pt x="1941" y="10805"/>
                  </a:cubicBezTo>
                  <a:cubicBezTo>
                    <a:pt x="2131" y="10805"/>
                    <a:pt x="2220" y="10596"/>
                    <a:pt x="2169" y="10272"/>
                  </a:cubicBezTo>
                  <a:cubicBezTo>
                    <a:pt x="1439" y="5890"/>
                    <a:pt x="3356" y="366"/>
                    <a:pt x="3402" y="183"/>
                  </a:cubicBezTo>
                  <a:cubicBezTo>
                    <a:pt x="3424" y="1"/>
                    <a:pt x="3310" y="1"/>
                    <a:pt x="3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7"/>
            <p:cNvSpPr/>
            <p:nvPr/>
          </p:nvSpPr>
          <p:spPr>
            <a:xfrm>
              <a:off x="-2754850" y="-74025"/>
              <a:ext cx="197450" cy="59375"/>
            </a:xfrm>
            <a:custGeom>
              <a:avLst/>
              <a:gdLst/>
              <a:ahLst/>
              <a:cxnLst/>
              <a:rect l="l" t="t" r="r" b="b"/>
              <a:pathLst>
                <a:path w="7898" h="2375" fill="none" extrusionOk="0">
                  <a:moveTo>
                    <a:pt x="0" y="2374"/>
                  </a:moveTo>
                  <a:cubicBezTo>
                    <a:pt x="0" y="2374"/>
                    <a:pt x="3515" y="1"/>
                    <a:pt x="7898" y="1667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7"/>
            <p:cNvSpPr/>
            <p:nvPr/>
          </p:nvSpPr>
          <p:spPr>
            <a:xfrm>
              <a:off x="-2608200" y="437875"/>
              <a:ext cx="177500" cy="99975"/>
            </a:xfrm>
            <a:custGeom>
              <a:avLst/>
              <a:gdLst/>
              <a:ahLst/>
              <a:cxnLst/>
              <a:rect l="l" t="t" r="r" b="b"/>
              <a:pathLst>
                <a:path w="7100" h="3999" extrusionOk="0">
                  <a:moveTo>
                    <a:pt x="6917" y="0"/>
                  </a:moveTo>
                  <a:cubicBezTo>
                    <a:pt x="6059" y="0"/>
                    <a:pt x="3288" y="2684"/>
                    <a:pt x="1291" y="3654"/>
                  </a:cubicBezTo>
                  <a:lnTo>
                    <a:pt x="1291" y="3654"/>
                  </a:lnTo>
                  <a:cubicBezTo>
                    <a:pt x="2856" y="3167"/>
                    <a:pt x="5482" y="2096"/>
                    <a:pt x="7099" y="67"/>
                  </a:cubicBezTo>
                  <a:cubicBezTo>
                    <a:pt x="7055" y="22"/>
                    <a:pt x="6994" y="0"/>
                    <a:pt x="6917" y="0"/>
                  </a:cubicBezTo>
                  <a:close/>
                  <a:moveTo>
                    <a:pt x="1291" y="3654"/>
                  </a:moveTo>
                  <a:lnTo>
                    <a:pt x="1291" y="3654"/>
                  </a:lnTo>
                  <a:cubicBezTo>
                    <a:pt x="515" y="3895"/>
                    <a:pt x="0" y="3993"/>
                    <a:pt x="0" y="3993"/>
                  </a:cubicBezTo>
                  <a:cubicBezTo>
                    <a:pt x="37" y="3997"/>
                    <a:pt x="74" y="3998"/>
                    <a:pt x="112" y="3998"/>
                  </a:cubicBezTo>
                  <a:cubicBezTo>
                    <a:pt x="448" y="3998"/>
                    <a:pt x="851" y="3868"/>
                    <a:pt x="1291" y="36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7"/>
            <p:cNvSpPr/>
            <p:nvPr/>
          </p:nvSpPr>
          <p:spPr>
            <a:xfrm>
              <a:off x="-2380525" y="187450"/>
              <a:ext cx="55950" cy="189350"/>
            </a:xfrm>
            <a:custGeom>
              <a:avLst/>
              <a:gdLst/>
              <a:ahLst/>
              <a:cxnLst/>
              <a:rect l="l" t="t" r="r" b="b"/>
              <a:pathLst>
                <a:path w="2238" h="7574" extrusionOk="0">
                  <a:moveTo>
                    <a:pt x="1326" y="1"/>
                  </a:moveTo>
                  <a:cubicBezTo>
                    <a:pt x="1021" y="1"/>
                    <a:pt x="1162" y="5176"/>
                    <a:pt x="1" y="7574"/>
                  </a:cubicBezTo>
                  <a:cubicBezTo>
                    <a:pt x="1" y="7574"/>
                    <a:pt x="2238" y="3511"/>
                    <a:pt x="1576" y="680"/>
                  </a:cubicBezTo>
                  <a:cubicBezTo>
                    <a:pt x="1466" y="206"/>
                    <a:pt x="1387" y="1"/>
                    <a:pt x="1326" y="1"/>
                  </a:cubicBezTo>
                  <a:close/>
                </a:path>
              </a:pathLst>
            </a:custGeom>
            <a:solidFill>
              <a:srgbClr val="297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37"/>
          <p:cNvGrpSpPr/>
          <p:nvPr/>
        </p:nvGrpSpPr>
        <p:grpSpPr>
          <a:xfrm flipH="1">
            <a:off x="4161984" y="-187487"/>
            <a:ext cx="392050" cy="392050"/>
            <a:chOff x="-3728925" y="-37500"/>
            <a:chExt cx="392050" cy="392050"/>
          </a:xfrm>
        </p:grpSpPr>
        <p:sp>
          <p:nvSpPr>
            <p:cNvPr id="3607" name="Google Shape;3607;p37"/>
            <p:cNvSpPr/>
            <p:nvPr/>
          </p:nvSpPr>
          <p:spPr>
            <a:xfrm>
              <a:off x="-3728925" y="-37500"/>
              <a:ext cx="392050" cy="392050"/>
            </a:xfrm>
            <a:custGeom>
              <a:avLst/>
              <a:gdLst/>
              <a:ahLst/>
              <a:cxnLst/>
              <a:rect l="l" t="t" r="r" b="b"/>
              <a:pathLst>
                <a:path w="15682" h="15682" extrusionOk="0">
                  <a:moveTo>
                    <a:pt x="7830" y="0"/>
                  </a:moveTo>
                  <a:cubicBezTo>
                    <a:pt x="3516" y="0"/>
                    <a:pt x="1" y="3515"/>
                    <a:pt x="1" y="7852"/>
                  </a:cubicBezTo>
                  <a:cubicBezTo>
                    <a:pt x="1" y="12166"/>
                    <a:pt x="3516" y="15681"/>
                    <a:pt x="7830" y="15681"/>
                  </a:cubicBezTo>
                  <a:cubicBezTo>
                    <a:pt x="12166" y="15681"/>
                    <a:pt x="15682" y="12166"/>
                    <a:pt x="15682" y="7852"/>
                  </a:cubicBezTo>
                  <a:cubicBezTo>
                    <a:pt x="15682" y="3515"/>
                    <a:pt x="12166" y="0"/>
                    <a:pt x="783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7"/>
            <p:cNvSpPr/>
            <p:nvPr/>
          </p:nvSpPr>
          <p:spPr>
            <a:xfrm>
              <a:off x="-3656450" y="37825"/>
              <a:ext cx="71925" cy="71925"/>
            </a:xfrm>
            <a:custGeom>
              <a:avLst/>
              <a:gdLst/>
              <a:ahLst/>
              <a:cxnLst/>
              <a:rect l="l" t="t" r="r" b="b"/>
              <a:pathLst>
                <a:path w="2877" h="2877" extrusionOk="0">
                  <a:moveTo>
                    <a:pt x="1438" y="0"/>
                  </a:moveTo>
                  <a:cubicBezTo>
                    <a:pt x="639" y="0"/>
                    <a:pt x="0" y="639"/>
                    <a:pt x="0" y="1438"/>
                  </a:cubicBezTo>
                  <a:cubicBezTo>
                    <a:pt x="0" y="2214"/>
                    <a:pt x="639" y="2876"/>
                    <a:pt x="1438" y="2876"/>
                  </a:cubicBezTo>
                  <a:cubicBezTo>
                    <a:pt x="2237" y="2876"/>
                    <a:pt x="2876" y="2214"/>
                    <a:pt x="2876" y="1438"/>
                  </a:cubicBezTo>
                  <a:cubicBezTo>
                    <a:pt x="2876" y="639"/>
                    <a:pt x="2237" y="0"/>
                    <a:pt x="1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7"/>
            <p:cNvSpPr/>
            <p:nvPr/>
          </p:nvSpPr>
          <p:spPr>
            <a:xfrm>
              <a:off x="-3447025" y="78325"/>
              <a:ext cx="31400" cy="31425"/>
            </a:xfrm>
            <a:custGeom>
              <a:avLst/>
              <a:gdLst/>
              <a:ahLst/>
              <a:cxnLst/>
              <a:rect l="l" t="t" r="r" b="b"/>
              <a:pathLst>
                <a:path w="1256" h="1257" extrusionOk="0">
                  <a:moveTo>
                    <a:pt x="617" y="1"/>
                  </a:moveTo>
                  <a:cubicBezTo>
                    <a:pt x="274" y="1"/>
                    <a:pt x="0" y="275"/>
                    <a:pt x="0" y="617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7"/>
                  </a:cubicBezTo>
                  <a:cubicBezTo>
                    <a:pt x="1256" y="275"/>
                    <a:pt x="959" y="1"/>
                    <a:pt x="61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7"/>
            <p:cNvSpPr/>
            <p:nvPr/>
          </p:nvSpPr>
          <p:spPr>
            <a:xfrm>
              <a:off x="-3548600" y="263800"/>
              <a:ext cx="31400" cy="31400"/>
            </a:xfrm>
            <a:custGeom>
              <a:avLst/>
              <a:gdLst/>
              <a:ahLst/>
              <a:cxnLst/>
              <a:rect l="l" t="t" r="r" b="b"/>
              <a:pathLst>
                <a:path w="1256" h="1256" extrusionOk="0">
                  <a:moveTo>
                    <a:pt x="617" y="0"/>
                  </a:moveTo>
                  <a:cubicBezTo>
                    <a:pt x="274" y="0"/>
                    <a:pt x="0" y="274"/>
                    <a:pt x="0" y="616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6"/>
                  </a:cubicBezTo>
                  <a:cubicBezTo>
                    <a:pt x="1256" y="274"/>
                    <a:pt x="959" y="0"/>
                    <a:pt x="61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7"/>
            <p:cNvSpPr/>
            <p:nvPr/>
          </p:nvSpPr>
          <p:spPr>
            <a:xfrm>
              <a:off x="-3620500" y="37825"/>
              <a:ext cx="49675" cy="49100"/>
            </a:xfrm>
            <a:custGeom>
              <a:avLst/>
              <a:gdLst/>
              <a:ahLst/>
              <a:cxnLst/>
              <a:rect l="l" t="t" r="r" b="b"/>
              <a:pathLst>
                <a:path w="1987" h="1964" extrusionOk="0">
                  <a:moveTo>
                    <a:pt x="1005" y="0"/>
                  </a:moveTo>
                  <a:cubicBezTo>
                    <a:pt x="457" y="0"/>
                    <a:pt x="0" y="434"/>
                    <a:pt x="0" y="982"/>
                  </a:cubicBezTo>
                  <a:cubicBezTo>
                    <a:pt x="0" y="1530"/>
                    <a:pt x="457" y="1963"/>
                    <a:pt x="1005" y="1963"/>
                  </a:cubicBezTo>
                  <a:cubicBezTo>
                    <a:pt x="1552" y="1963"/>
                    <a:pt x="1986" y="1530"/>
                    <a:pt x="1986" y="982"/>
                  </a:cubicBezTo>
                  <a:cubicBezTo>
                    <a:pt x="1986" y="434"/>
                    <a:pt x="1552" y="0"/>
                    <a:pt x="100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7"/>
            <p:cNvSpPr/>
            <p:nvPr/>
          </p:nvSpPr>
          <p:spPr>
            <a:xfrm>
              <a:off x="-3584550" y="141675"/>
              <a:ext cx="60500" cy="59950"/>
            </a:xfrm>
            <a:custGeom>
              <a:avLst/>
              <a:gdLst/>
              <a:ahLst/>
              <a:cxnLst/>
              <a:rect l="l" t="t" r="r" b="b"/>
              <a:pathLst>
                <a:path w="2420" h="2398" extrusionOk="0">
                  <a:moveTo>
                    <a:pt x="1210" y="1"/>
                  </a:moveTo>
                  <a:cubicBezTo>
                    <a:pt x="548" y="1"/>
                    <a:pt x="0" y="526"/>
                    <a:pt x="0" y="1210"/>
                  </a:cubicBezTo>
                  <a:cubicBezTo>
                    <a:pt x="0" y="1872"/>
                    <a:pt x="548" y="2397"/>
                    <a:pt x="1210" y="2397"/>
                  </a:cubicBezTo>
                  <a:cubicBezTo>
                    <a:pt x="1872" y="2397"/>
                    <a:pt x="2420" y="1872"/>
                    <a:pt x="2420" y="1210"/>
                  </a:cubicBezTo>
                  <a:cubicBezTo>
                    <a:pt x="2420" y="526"/>
                    <a:pt x="1872" y="1"/>
                    <a:pt x="12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7"/>
            <p:cNvSpPr/>
            <p:nvPr/>
          </p:nvSpPr>
          <p:spPr>
            <a:xfrm>
              <a:off x="-3477275" y="141675"/>
              <a:ext cx="91325" cy="90750"/>
            </a:xfrm>
            <a:custGeom>
              <a:avLst/>
              <a:gdLst/>
              <a:ahLst/>
              <a:cxnLst/>
              <a:rect l="l" t="t" r="r" b="b"/>
              <a:pathLst>
                <a:path w="3653" h="3630" extrusionOk="0">
                  <a:moveTo>
                    <a:pt x="1827" y="1"/>
                  </a:moveTo>
                  <a:cubicBezTo>
                    <a:pt x="822" y="1"/>
                    <a:pt x="1" y="799"/>
                    <a:pt x="1" y="1827"/>
                  </a:cubicBezTo>
                  <a:cubicBezTo>
                    <a:pt x="1" y="2831"/>
                    <a:pt x="822" y="3630"/>
                    <a:pt x="1827" y="3630"/>
                  </a:cubicBezTo>
                  <a:cubicBezTo>
                    <a:pt x="2831" y="3630"/>
                    <a:pt x="3653" y="2831"/>
                    <a:pt x="3653" y="1827"/>
                  </a:cubicBezTo>
                  <a:cubicBezTo>
                    <a:pt x="3653" y="799"/>
                    <a:pt x="2831" y="1"/>
                    <a:pt x="182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7"/>
            <p:cNvSpPr/>
            <p:nvPr/>
          </p:nvSpPr>
          <p:spPr>
            <a:xfrm>
              <a:off x="-3635900" y="232400"/>
              <a:ext cx="30825" cy="31425"/>
            </a:xfrm>
            <a:custGeom>
              <a:avLst/>
              <a:gdLst/>
              <a:ahLst/>
              <a:cxnLst/>
              <a:rect l="l" t="t" r="r" b="b"/>
              <a:pathLst>
                <a:path w="1233" h="1257" extrusionOk="0">
                  <a:moveTo>
                    <a:pt x="616" y="1"/>
                  </a:moveTo>
                  <a:cubicBezTo>
                    <a:pt x="274" y="1"/>
                    <a:pt x="0" y="297"/>
                    <a:pt x="0" y="640"/>
                  </a:cubicBezTo>
                  <a:cubicBezTo>
                    <a:pt x="0" y="982"/>
                    <a:pt x="274" y="1256"/>
                    <a:pt x="616" y="1256"/>
                  </a:cubicBezTo>
                  <a:cubicBezTo>
                    <a:pt x="959" y="1256"/>
                    <a:pt x="1233" y="982"/>
                    <a:pt x="1233" y="640"/>
                  </a:cubicBezTo>
                  <a:cubicBezTo>
                    <a:pt x="1233" y="297"/>
                    <a:pt x="959" y="1"/>
                    <a:pt x="61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7"/>
            <p:cNvSpPr/>
            <p:nvPr/>
          </p:nvSpPr>
          <p:spPr>
            <a:xfrm>
              <a:off x="-3540625" y="210150"/>
              <a:ext cx="172375" cy="122700"/>
            </a:xfrm>
            <a:custGeom>
              <a:avLst/>
              <a:gdLst/>
              <a:ahLst/>
              <a:cxnLst/>
              <a:rect l="l" t="t" r="r" b="b"/>
              <a:pathLst>
                <a:path w="6895" h="4908" fill="none" extrusionOk="0">
                  <a:moveTo>
                    <a:pt x="1" y="4748"/>
                  </a:moveTo>
                  <a:cubicBezTo>
                    <a:pt x="1" y="4748"/>
                    <a:pt x="4680" y="4908"/>
                    <a:pt x="6894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7"/>
            <p:cNvSpPr/>
            <p:nvPr/>
          </p:nvSpPr>
          <p:spPr>
            <a:xfrm>
              <a:off x="-3356300" y="141675"/>
              <a:ext cx="3450" cy="35400"/>
            </a:xfrm>
            <a:custGeom>
              <a:avLst/>
              <a:gdLst/>
              <a:ahLst/>
              <a:cxnLst/>
              <a:rect l="l" t="t" r="r" b="b"/>
              <a:pathLst>
                <a:path w="138" h="1416" fill="none" extrusionOk="0">
                  <a:moveTo>
                    <a:pt x="0" y="1416"/>
                  </a:moveTo>
                  <a:cubicBezTo>
                    <a:pt x="0" y="1416"/>
                    <a:pt x="137" y="548"/>
                    <a:pt x="0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7" name="Google Shape;3617;p37"/>
          <p:cNvGrpSpPr/>
          <p:nvPr/>
        </p:nvGrpSpPr>
        <p:grpSpPr>
          <a:xfrm rot="1314404" flipH="1">
            <a:off x="3277718" y="1118509"/>
            <a:ext cx="160951" cy="572955"/>
            <a:chOff x="-3196525" y="807600"/>
            <a:chExt cx="160950" cy="572950"/>
          </a:xfrm>
        </p:grpSpPr>
        <p:sp>
          <p:nvSpPr>
            <p:cNvPr id="3618" name="Google Shape;3618;p37"/>
            <p:cNvSpPr/>
            <p:nvPr/>
          </p:nvSpPr>
          <p:spPr>
            <a:xfrm>
              <a:off x="-3196525" y="813300"/>
              <a:ext cx="65075" cy="81625"/>
            </a:xfrm>
            <a:custGeom>
              <a:avLst/>
              <a:gdLst/>
              <a:ahLst/>
              <a:cxnLst/>
              <a:rect l="l" t="t" r="r" b="b"/>
              <a:pathLst>
                <a:path w="2603" h="3265" extrusionOk="0">
                  <a:moveTo>
                    <a:pt x="777" y="1"/>
                  </a:moveTo>
                  <a:lnTo>
                    <a:pt x="1" y="3014"/>
                  </a:lnTo>
                  <a:lnTo>
                    <a:pt x="1393" y="3265"/>
                  </a:lnTo>
                  <a:lnTo>
                    <a:pt x="2603" y="2489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7"/>
            <p:cNvSpPr/>
            <p:nvPr/>
          </p:nvSpPr>
          <p:spPr>
            <a:xfrm>
              <a:off x="-3196525" y="875500"/>
              <a:ext cx="160950" cy="505050"/>
            </a:xfrm>
            <a:custGeom>
              <a:avLst/>
              <a:gdLst/>
              <a:ahLst/>
              <a:cxnLst/>
              <a:rect l="l" t="t" r="r" b="b"/>
              <a:pathLst>
                <a:path w="6438" h="20202" extrusionOk="0">
                  <a:moveTo>
                    <a:pt x="2603" y="1"/>
                  </a:moveTo>
                  <a:lnTo>
                    <a:pt x="1" y="526"/>
                  </a:lnTo>
                  <a:lnTo>
                    <a:pt x="3812" y="20201"/>
                  </a:lnTo>
                  <a:lnTo>
                    <a:pt x="6437" y="19676"/>
                  </a:lnTo>
                  <a:lnTo>
                    <a:pt x="2603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7"/>
            <p:cNvSpPr/>
            <p:nvPr/>
          </p:nvSpPr>
          <p:spPr>
            <a:xfrm>
              <a:off x="-3185100" y="807600"/>
              <a:ext cx="26825" cy="35975"/>
            </a:xfrm>
            <a:custGeom>
              <a:avLst/>
              <a:gdLst/>
              <a:ahLst/>
              <a:cxnLst/>
              <a:rect l="l" t="t" r="r" b="b"/>
              <a:pathLst>
                <a:path w="1073" h="1439" extrusionOk="0">
                  <a:moveTo>
                    <a:pt x="274" y="1"/>
                  </a:moveTo>
                  <a:lnTo>
                    <a:pt x="0" y="1439"/>
                  </a:lnTo>
                  <a:lnTo>
                    <a:pt x="1073" y="1233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7"/>
            <p:cNvSpPr/>
            <p:nvPr/>
          </p:nvSpPr>
          <p:spPr>
            <a:xfrm>
              <a:off x="-3164000" y="875500"/>
              <a:ext cx="128425" cy="498200"/>
            </a:xfrm>
            <a:custGeom>
              <a:avLst/>
              <a:gdLst/>
              <a:ahLst/>
              <a:cxnLst/>
              <a:rect l="l" t="t" r="r" b="b"/>
              <a:pathLst>
                <a:path w="5137" h="19928" extrusionOk="0">
                  <a:moveTo>
                    <a:pt x="1302" y="1"/>
                  </a:moveTo>
                  <a:lnTo>
                    <a:pt x="1" y="252"/>
                  </a:lnTo>
                  <a:lnTo>
                    <a:pt x="3835" y="19927"/>
                  </a:lnTo>
                  <a:lnTo>
                    <a:pt x="5136" y="1967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7"/>
            <p:cNvSpPr/>
            <p:nvPr/>
          </p:nvSpPr>
          <p:spPr>
            <a:xfrm>
              <a:off x="-3140600" y="1107175"/>
              <a:ext cx="48525" cy="247700"/>
            </a:xfrm>
            <a:custGeom>
              <a:avLst/>
              <a:gdLst/>
              <a:ahLst/>
              <a:cxnLst/>
              <a:rect l="l" t="t" r="r" b="b"/>
              <a:pathLst>
                <a:path w="1941" h="9908" fill="none" extrusionOk="0">
                  <a:moveTo>
                    <a:pt x="1941" y="9907"/>
                  </a:moveTo>
                  <a:lnTo>
                    <a:pt x="0" y="1"/>
                  </a:lnTo>
                </a:path>
              </a:pathLst>
            </a:custGeom>
            <a:noFill/>
            <a:ln w="6850" cap="rnd" cmpd="sng">
              <a:solidFill>
                <a:srgbClr val="F9AF7D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7"/>
            <p:cNvSpPr/>
            <p:nvPr/>
          </p:nvSpPr>
          <p:spPr>
            <a:xfrm>
              <a:off x="-3124050" y="962825"/>
              <a:ext cx="48525" cy="247100"/>
            </a:xfrm>
            <a:custGeom>
              <a:avLst/>
              <a:gdLst/>
              <a:ahLst/>
              <a:cxnLst/>
              <a:rect l="l" t="t" r="r" b="b"/>
              <a:pathLst>
                <a:path w="1941" h="9884" fill="none" extrusionOk="0">
                  <a:moveTo>
                    <a:pt x="1941" y="9883"/>
                  </a:moveTo>
                  <a:lnTo>
                    <a:pt x="0" y="0"/>
                  </a:lnTo>
                </a:path>
              </a:pathLst>
            </a:custGeom>
            <a:noFill/>
            <a:ln w="9700" cap="flat" cmpd="sng">
              <a:solidFill>
                <a:srgbClr val="E0722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4" name="Google Shape;3624;p37"/>
          <p:cNvGrpSpPr/>
          <p:nvPr/>
        </p:nvGrpSpPr>
        <p:grpSpPr>
          <a:xfrm flipH="1">
            <a:off x="1650796" y="2272900"/>
            <a:ext cx="512450" cy="325275"/>
            <a:chOff x="-3512650" y="557100"/>
            <a:chExt cx="512450" cy="325275"/>
          </a:xfrm>
        </p:grpSpPr>
        <p:sp>
          <p:nvSpPr>
            <p:cNvPr id="3625" name="Google Shape;3625;p37"/>
            <p:cNvSpPr/>
            <p:nvPr/>
          </p:nvSpPr>
          <p:spPr>
            <a:xfrm>
              <a:off x="-3507525" y="814450"/>
              <a:ext cx="77075" cy="65075"/>
            </a:xfrm>
            <a:custGeom>
              <a:avLst/>
              <a:gdLst/>
              <a:ahLst/>
              <a:cxnLst/>
              <a:rect l="l" t="t" r="r" b="b"/>
              <a:pathLst>
                <a:path w="3083" h="2603" extrusionOk="0">
                  <a:moveTo>
                    <a:pt x="1713" y="1"/>
                  </a:moveTo>
                  <a:lnTo>
                    <a:pt x="1" y="2603"/>
                  </a:lnTo>
                  <a:lnTo>
                    <a:pt x="3082" y="2306"/>
                  </a:lnTo>
                  <a:lnTo>
                    <a:pt x="2854" y="891"/>
                  </a:lnTo>
                  <a:lnTo>
                    <a:pt x="1713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7"/>
            <p:cNvSpPr/>
            <p:nvPr/>
          </p:nvSpPr>
          <p:spPr>
            <a:xfrm>
              <a:off x="-3464725" y="557100"/>
              <a:ext cx="464525" cy="315000"/>
            </a:xfrm>
            <a:custGeom>
              <a:avLst/>
              <a:gdLst/>
              <a:ahLst/>
              <a:cxnLst/>
              <a:rect l="l" t="t" r="r" b="b"/>
              <a:pathLst>
                <a:path w="18581" h="12600" extrusionOk="0">
                  <a:moveTo>
                    <a:pt x="17211" y="0"/>
                  </a:moveTo>
                  <a:lnTo>
                    <a:pt x="1" y="10295"/>
                  </a:lnTo>
                  <a:lnTo>
                    <a:pt x="1370" y="12600"/>
                  </a:lnTo>
                  <a:lnTo>
                    <a:pt x="18580" y="2283"/>
                  </a:lnTo>
                  <a:lnTo>
                    <a:pt x="172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7"/>
            <p:cNvSpPr/>
            <p:nvPr/>
          </p:nvSpPr>
          <p:spPr>
            <a:xfrm>
              <a:off x="-3512650" y="853250"/>
              <a:ext cx="36550" cy="29125"/>
            </a:xfrm>
            <a:custGeom>
              <a:avLst/>
              <a:gdLst/>
              <a:ahLst/>
              <a:cxnLst/>
              <a:rect l="l" t="t" r="r" b="b"/>
              <a:pathLst>
                <a:path w="1462" h="1165" extrusionOk="0">
                  <a:moveTo>
                    <a:pt x="913" y="1"/>
                  </a:moveTo>
                  <a:lnTo>
                    <a:pt x="0" y="1165"/>
                  </a:lnTo>
                  <a:lnTo>
                    <a:pt x="1461" y="914"/>
                  </a:lnTo>
                  <a:lnTo>
                    <a:pt x="9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7"/>
            <p:cNvSpPr/>
            <p:nvPr/>
          </p:nvSpPr>
          <p:spPr>
            <a:xfrm>
              <a:off x="-3464725" y="557100"/>
              <a:ext cx="447400" cy="285900"/>
            </a:xfrm>
            <a:custGeom>
              <a:avLst/>
              <a:gdLst/>
              <a:ahLst/>
              <a:cxnLst/>
              <a:rect l="l" t="t" r="r" b="b"/>
              <a:pathLst>
                <a:path w="17896" h="11436" extrusionOk="0">
                  <a:moveTo>
                    <a:pt x="17211" y="0"/>
                  </a:moveTo>
                  <a:lnTo>
                    <a:pt x="1" y="10295"/>
                  </a:lnTo>
                  <a:lnTo>
                    <a:pt x="685" y="11436"/>
                  </a:lnTo>
                  <a:lnTo>
                    <a:pt x="17896" y="1142"/>
                  </a:lnTo>
                  <a:lnTo>
                    <a:pt x="1721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7"/>
            <p:cNvSpPr/>
            <p:nvPr/>
          </p:nvSpPr>
          <p:spPr>
            <a:xfrm>
              <a:off x="-3158300" y="593050"/>
              <a:ext cx="94750" cy="56525"/>
            </a:xfrm>
            <a:custGeom>
              <a:avLst/>
              <a:gdLst/>
              <a:ahLst/>
              <a:cxnLst/>
              <a:rect l="l" t="t" r="r" b="b"/>
              <a:pathLst>
                <a:path w="3790" h="2261" fill="none" extrusionOk="0">
                  <a:moveTo>
                    <a:pt x="3790" y="0"/>
                  </a:moveTo>
                  <a:lnTo>
                    <a:pt x="1" y="2260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7"/>
            <p:cNvSpPr/>
            <p:nvPr/>
          </p:nvSpPr>
          <p:spPr>
            <a:xfrm>
              <a:off x="-3301525" y="722575"/>
              <a:ext cx="94750" cy="56525"/>
            </a:xfrm>
            <a:custGeom>
              <a:avLst/>
              <a:gdLst/>
              <a:ahLst/>
              <a:cxnLst/>
              <a:rect l="l" t="t" r="r" b="b"/>
              <a:pathLst>
                <a:path w="3790" h="2261" fill="none" extrusionOk="0">
                  <a:moveTo>
                    <a:pt x="3790" y="1"/>
                  </a:moveTo>
                  <a:lnTo>
                    <a:pt x="1" y="2260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7"/>
            <p:cNvSpPr/>
            <p:nvPr/>
          </p:nvSpPr>
          <p:spPr>
            <a:xfrm>
              <a:off x="-3196525" y="656950"/>
              <a:ext cx="27975" cy="16000"/>
            </a:xfrm>
            <a:custGeom>
              <a:avLst/>
              <a:gdLst/>
              <a:ahLst/>
              <a:cxnLst/>
              <a:rect l="l" t="t" r="r" b="b"/>
              <a:pathLst>
                <a:path w="1119" h="640" fill="none" extrusionOk="0">
                  <a:moveTo>
                    <a:pt x="1119" y="1"/>
                  </a:moveTo>
                  <a:lnTo>
                    <a:pt x="1" y="640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2" name="Google Shape;3632;p37"/>
          <p:cNvGrpSpPr/>
          <p:nvPr/>
        </p:nvGrpSpPr>
        <p:grpSpPr>
          <a:xfrm flipH="1">
            <a:off x="340885" y="3360250"/>
            <a:ext cx="1517515" cy="1308638"/>
            <a:chOff x="-2184805" y="1229921"/>
            <a:chExt cx="1295250" cy="1116967"/>
          </a:xfrm>
        </p:grpSpPr>
        <p:sp>
          <p:nvSpPr>
            <p:cNvPr id="3633" name="Google Shape;3633;p37"/>
            <p:cNvSpPr/>
            <p:nvPr/>
          </p:nvSpPr>
          <p:spPr>
            <a:xfrm>
              <a:off x="-2184805" y="1712095"/>
              <a:ext cx="555216" cy="634793"/>
            </a:xfrm>
            <a:custGeom>
              <a:avLst/>
              <a:gdLst/>
              <a:ahLst/>
              <a:cxnLst/>
              <a:rect l="l" t="t" r="r" b="b"/>
              <a:pathLst>
                <a:path w="20293" h="20315" extrusionOk="0">
                  <a:moveTo>
                    <a:pt x="10135" y="0"/>
                  </a:moveTo>
                  <a:cubicBezTo>
                    <a:pt x="4543" y="0"/>
                    <a:pt x="1" y="4543"/>
                    <a:pt x="1" y="10158"/>
                  </a:cubicBezTo>
                  <a:cubicBezTo>
                    <a:pt x="1" y="15773"/>
                    <a:pt x="4543" y="20315"/>
                    <a:pt x="10135" y="20315"/>
                  </a:cubicBezTo>
                  <a:cubicBezTo>
                    <a:pt x="15750" y="20315"/>
                    <a:pt x="20293" y="15773"/>
                    <a:pt x="20293" y="10158"/>
                  </a:cubicBezTo>
                  <a:cubicBezTo>
                    <a:pt x="20293" y="4543"/>
                    <a:pt x="15750" y="0"/>
                    <a:pt x="1013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34" name="Google Shape;3634;p37"/>
            <p:cNvGrpSpPr/>
            <p:nvPr/>
          </p:nvGrpSpPr>
          <p:grpSpPr>
            <a:xfrm>
              <a:off x="-2184805" y="1229921"/>
              <a:ext cx="1295250" cy="1116943"/>
              <a:chOff x="-2184805" y="1229921"/>
              <a:chExt cx="1295250" cy="1116943"/>
            </a:xfrm>
          </p:grpSpPr>
          <p:sp>
            <p:nvSpPr>
              <p:cNvPr id="3635" name="Google Shape;3635;p37"/>
              <p:cNvSpPr/>
              <p:nvPr/>
            </p:nvSpPr>
            <p:spPr>
              <a:xfrm>
                <a:off x="-1588982" y="1356168"/>
                <a:ext cx="555189" cy="634106"/>
              </a:xfrm>
              <a:custGeom>
                <a:avLst/>
                <a:gdLst/>
                <a:ahLst/>
                <a:cxnLst/>
                <a:rect l="l" t="t" r="r" b="b"/>
                <a:pathLst>
                  <a:path w="20292" h="20293" extrusionOk="0">
                    <a:moveTo>
                      <a:pt x="10157" y="1"/>
                    </a:moveTo>
                    <a:cubicBezTo>
                      <a:pt x="4542" y="1"/>
                      <a:pt x="0" y="4543"/>
                      <a:pt x="0" y="10135"/>
                    </a:cubicBezTo>
                    <a:cubicBezTo>
                      <a:pt x="0" y="15750"/>
                      <a:pt x="4542" y="20292"/>
                      <a:pt x="10157" y="20292"/>
                    </a:cubicBezTo>
                    <a:cubicBezTo>
                      <a:pt x="15750" y="20292"/>
                      <a:pt x="20292" y="15750"/>
                      <a:pt x="20292" y="10135"/>
                    </a:cubicBezTo>
                    <a:cubicBezTo>
                      <a:pt x="20292" y="4543"/>
                      <a:pt x="15750" y="1"/>
                      <a:pt x="1015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37"/>
              <p:cNvSpPr/>
              <p:nvPr/>
            </p:nvSpPr>
            <p:spPr>
              <a:xfrm>
                <a:off x="-2055522" y="1229921"/>
                <a:ext cx="724465" cy="827371"/>
              </a:xfrm>
              <a:custGeom>
                <a:avLst/>
                <a:gdLst/>
                <a:ahLst/>
                <a:cxnLst/>
                <a:rect l="l" t="t" r="r" b="b"/>
                <a:pathLst>
                  <a:path w="26479" h="26478" extrusionOk="0">
                    <a:moveTo>
                      <a:pt x="13239" y="0"/>
                    </a:moveTo>
                    <a:cubicBezTo>
                      <a:pt x="5935" y="0"/>
                      <a:pt x="1" y="5935"/>
                      <a:pt x="1" y="13239"/>
                    </a:cubicBezTo>
                    <a:cubicBezTo>
                      <a:pt x="1" y="20566"/>
                      <a:pt x="5935" y="26478"/>
                      <a:pt x="13239" y="26478"/>
                    </a:cubicBezTo>
                    <a:cubicBezTo>
                      <a:pt x="20543" y="26478"/>
                      <a:pt x="26478" y="20566"/>
                      <a:pt x="26478" y="13239"/>
                    </a:cubicBezTo>
                    <a:cubicBezTo>
                      <a:pt x="26478" y="5935"/>
                      <a:pt x="20543" y="0"/>
                      <a:pt x="13239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37"/>
              <p:cNvSpPr/>
              <p:nvPr/>
            </p:nvSpPr>
            <p:spPr>
              <a:xfrm>
                <a:off x="-2184805" y="1247765"/>
                <a:ext cx="1295250" cy="1099100"/>
              </a:xfrm>
              <a:custGeom>
                <a:avLst/>
                <a:gdLst/>
                <a:ahLst/>
                <a:cxnLst/>
                <a:rect l="l" t="t" r="r" b="b"/>
                <a:pathLst>
                  <a:path w="47341" h="351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7026" y="3812"/>
                      <a:pt x="23374" y="10865"/>
                      <a:pt x="16983" y="11846"/>
                    </a:cubicBezTo>
                    <a:cubicBezTo>
                      <a:pt x="10569" y="12828"/>
                      <a:pt x="9747" y="20657"/>
                      <a:pt x="9747" y="20657"/>
                    </a:cubicBezTo>
                    <a:cubicBezTo>
                      <a:pt x="9747" y="20657"/>
                      <a:pt x="10044" y="17644"/>
                      <a:pt x="6963" y="17279"/>
                    </a:cubicBezTo>
                    <a:lnTo>
                      <a:pt x="6963" y="17279"/>
                    </a:lnTo>
                    <a:cubicBezTo>
                      <a:pt x="9899" y="22014"/>
                      <a:pt x="5132" y="25330"/>
                      <a:pt x="2160" y="25330"/>
                    </a:cubicBezTo>
                    <a:cubicBezTo>
                      <a:pt x="1021" y="25330"/>
                      <a:pt x="145" y="24843"/>
                      <a:pt x="69" y="23761"/>
                    </a:cubicBezTo>
                    <a:cubicBezTo>
                      <a:pt x="24" y="24172"/>
                      <a:pt x="1" y="24583"/>
                      <a:pt x="1" y="25017"/>
                    </a:cubicBezTo>
                    <a:cubicBezTo>
                      <a:pt x="1" y="30632"/>
                      <a:pt x="4543" y="35174"/>
                      <a:pt x="10135" y="35174"/>
                    </a:cubicBezTo>
                    <a:cubicBezTo>
                      <a:pt x="15499" y="35174"/>
                      <a:pt x="19905" y="30997"/>
                      <a:pt x="20270" y="25701"/>
                    </a:cubicBezTo>
                    <a:cubicBezTo>
                      <a:pt x="22803" y="25268"/>
                      <a:pt x="25086" y="24104"/>
                      <a:pt x="26912" y="22437"/>
                    </a:cubicBezTo>
                    <a:cubicBezTo>
                      <a:pt x="28396" y="23282"/>
                      <a:pt x="30107" y="23761"/>
                      <a:pt x="31933" y="23761"/>
                    </a:cubicBezTo>
                    <a:cubicBezTo>
                      <a:pt x="33691" y="23761"/>
                      <a:pt x="35357" y="23305"/>
                      <a:pt x="36795" y="22506"/>
                    </a:cubicBezTo>
                    <a:cubicBezTo>
                      <a:pt x="37822" y="23076"/>
                      <a:pt x="38986" y="23396"/>
                      <a:pt x="40242" y="23396"/>
                    </a:cubicBezTo>
                    <a:cubicBezTo>
                      <a:pt x="41018" y="23396"/>
                      <a:pt x="41771" y="23259"/>
                      <a:pt x="42479" y="23031"/>
                    </a:cubicBezTo>
                    <a:cubicBezTo>
                      <a:pt x="43985" y="21821"/>
                      <a:pt x="45469" y="20543"/>
                      <a:pt x="46679" y="19287"/>
                    </a:cubicBezTo>
                    <a:cubicBezTo>
                      <a:pt x="47089" y="18374"/>
                      <a:pt x="47341" y="17370"/>
                      <a:pt x="47341" y="16297"/>
                    </a:cubicBezTo>
                    <a:cubicBezTo>
                      <a:pt x="47341" y="12691"/>
                      <a:pt x="44601" y="9701"/>
                      <a:pt x="41109" y="9267"/>
                    </a:cubicBezTo>
                    <a:cubicBezTo>
                      <a:pt x="40242" y="7464"/>
                      <a:pt x="38872" y="5980"/>
                      <a:pt x="37183" y="4930"/>
                    </a:cubicBezTo>
                    <a:lnTo>
                      <a:pt x="37183" y="4930"/>
                    </a:lnTo>
                    <a:cubicBezTo>
                      <a:pt x="38767" y="7657"/>
                      <a:pt x="38031" y="8361"/>
                      <a:pt x="36409" y="8361"/>
                    </a:cubicBezTo>
                    <a:cubicBezTo>
                      <a:pt x="34681" y="8361"/>
                      <a:pt x="31949" y="7563"/>
                      <a:pt x="29945" y="7563"/>
                    </a:cubicBezTo>
                    <a:cubicBezTo>
                      <a:pt x="29248" y="7563"/>
                      <a:pt x="28638" y="7660"/>
                      <a:pt x="28190" y="7920"/>
                    </a:cubicBezTo>
                    <a:cubicBezTo>
                      <a:pt x="28692" y="6711"/>
                      <a:pt x="28669" y="5387"/>
                      <a:pt x="28213" y="4177"/>
                    </a:cubicBezTo>
                    <a:cubicBezTo>
                      <a:pt x="28190" y="4177"/>
                      <a:pt x="28144" y="4200"/>
                      <a:pt x="28122" y="4200"/>
                    </a:cubicBezTo>
                    <a:cubicBezTo>
                      <a:pt x="26478" y="2237"/>
                      <a:pt x="24287" y="753"/>
                      <a:pt x="21776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38" name="Google Shape;3638;p37"/>
          <p:cNvGrpSpPr/>
          <p:nvPr/>
        </p:nvGrpSpPr>
        <p:grpSpPr>
          <a:xfrm flipH="1">
            <a:off x="-750438" y="4044483"/>
            <a:ext cx="3406699" cy="1310619"/>
            <a:chOff x="10762125" y="2775799"/>
            <a:chExt cx="3666665" cy="1410633"/>
          </a:xfrm>
        </p:grpSpPr>
        <p:sp>
          <p:nvSpPr>
            <p:cNvPr id="3639" name="Google Shape;3639;p37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7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7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7"/>
            <p:cNvSpPr/>
            <p:nvPr/>
          </p:nvSpPr>
          <p:spPr>
            <a:xfrm>
              <a:off x="14370267" y="398509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24" y="0"/>
                    <a:pt x="24" y="0"/>
                  </a:cubicBezTo>
                  <a:cubicBezTo>
                    <a:pt x="24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7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7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7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7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7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7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7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7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7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7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7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7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7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7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7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7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7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7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7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7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7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7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7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7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7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7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7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7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7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7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7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7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7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7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7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7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7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7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7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7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7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7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7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7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7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7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7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7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7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7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7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7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7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7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7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7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7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7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7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7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7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7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7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7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7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7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7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7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7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7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7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7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7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7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7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7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7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7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7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7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7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7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7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7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7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7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7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7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7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7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7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7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7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7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7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7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7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7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7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7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7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7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7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7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7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7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7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7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7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7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7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7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7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7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7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7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7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7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7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7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7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7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7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7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7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7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7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7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7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7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7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7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7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7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7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7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7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7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7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7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7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7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7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7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7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7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7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7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7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7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7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4" name="Google Shape;3794;p37"/>
          <p:cNvGrpSpPr/>
          <p:nvPr/>
        </p:nvGrpSpPr>
        <p:grpSpPr>
          <a:xfrm>
            <a:off x="6743611" y="414665"/>
            <a:ext cx="1150805" cy="832433"/>
            <a:chOff x="1267836" y="2894590"/>
            <a:chExt cx="1150805" cy="832433"/>
          </a:xfrm>
        </p:grpSpPr>
        <p:sp>
          <p:nvSpPr>
            <p:cNvPr id="3795" name="Google Shape;3795;p37"/>
            <p:cNvSpPr/>
            <p:nvPr/>
          </p:nvSpPr>
          <p:spPr>
            <a:xfrm rot="-2700000" flipH="1">
              <a:off x="1680431" y="3060349"/>
              <a:ext cx="575769" cy="346397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7"/>
            <p:cNvSpPr/>
            <p:nvPr/>
          </p:nvSpPr>
          <p:spPr>
            <a:xfrm rot="-2700000" flipH="1">
              <a:off x="2018251" y="2969123"/>
              <a:ext cx="273372" cy="401746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7"/>
            <p:cNvSpPr/>
            <p:nvPr/>
          </p:nvSpPr>
          <p:spPr>
            <a:xfrm rot="-2700000" flipH="1">
              <a:off x="1855767" y="3368946"/>
              <a:ext cx="363497" cy="167798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7"/>
            <p:cNvSpPr/>
            <p:nvPr/>
          </p:nvSpPr>
          <p:spPr>
            <a:xfrm rot="-2700000" flipH="1">
              <a:off x="1448574" y="2943562"/>
              <a:ext cx="398321" cy="646544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7"/>
            <p:cNvSpPr/>
            <p:nvPr/>
          </p:nvSpPr>
          <p:spPr>
            <a:xfrm rot="-2700000" flipH="1">
              <a:off x="1322478" y="3074999"/>
              <a:ext cx="264772" cy="264222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7"/>
            <p:cNvSpPr/>
            <p:nvPr/>
          </p:nvSpPr>
          <p:spPr>
            <a:xfrm rot="-2700000" flipH="1">
              <a:off x="1585619" y="3239507"/>
              <a:ext cx="220273" cy="479920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7"/>
            <p:cNvSpPr/>
            <p:nvPr/>
          </p:nvSpPr>
          <p:spPr>
            <a:xfrm rot="-2700000" flipH="1">
              <a:off x="1681933" y="3063972"/>
              <a:ext cx="565520" cy="346397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7"/>
            <p:cNvSpPr/>
            <p:nvPr/>
          </p:nvSpPr>
          <p:spPr>
            <a:xfrm rot="-2700000" flipH="1">
              <a:off x="1979054" y="2989190"/>
              <a:ext cx="228273" cy="301897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7"/>
            <p:cNvSpPr/>
            <p:nvPr/>
          </p:nvSpPr>
          <p:spPr>
            <a:xfrm rot="-2700000" flipH="1">
              <a:off x="1787928" y="3130873"/>
              <a:ext cx="598044" cy="340122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7"/>
            <p:cNvSpPr/>
            <p:nvPr/>
          </p:nvSpPr>
          <p:spPr>
            <a:xfrm rot="-2700000" flipH="1">
              <a:off x="1860762" y="3508436"/>
              <a:ext cx="56524" cy="97024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7"/>
            <p:cNvSpPr/>
            <p:nvPr/>
          </p:nvSpPr>
          <p:spPr>
            <a:xfrm rot="-2700000" flipH="1">
              <a:off x="1575391" y="3249725"/>
              <a:ext cx="182623" cy="377196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7"/>
            <p:cNvSpPr/>
            <p:nvPr/>
          </p:nvSpPr>
          <p:spPr>
            <a:xfrm rot="-2700000" flipH="1">
              <a:off x="1711914" y="3187704"/>
              <a:ext cx="236823" cy="295047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7"/>
            <p:cNvSpPr/>
            <p:nvPr/>
          </p:nvSpPr>
          <p:spPr>
            <a:xfrm rot="-2700000" flipH="1">
              <a:off x="1554712" y="2897941"/>
              <a:ext cx="155799" cy="353247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7"/>
            <p:cNvSpPr/>
            <p:nvPr/>
          </p:nvSpPr>
          <p:spPr>
            <a:xfrm rot="-2700000" flipH="1">
              <a:off x="1709004" y="3068734"/>
              <a:ext cx="540420" cy="330422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7"/>
            <p:cNvSpPr/>
            <p:nvPr/>
          </p:nvSpPr>
          <p:spPr>
            <a:xfrm rot="-2700000" flipH="1">
              <a:off x="2069740" y="3030444"/>
              <a:ext cx="140874" cy="178448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7"/>
            <p:cNvSpPr/>
            <p:nvPr/>
          </p:nvSpPr>
          <p:spPr>
            <a:xfrm rot="-2700000" flipH="1">
              <a:off x="1599238" y="3327413"/>
              <a:ext cx="101024" cy="195198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7"/>
            <p:cNvSpPr/>
            <p:nvPr/>
          </p:nvSpPr>
          <p:spPr>
            <a:xfrm rot="-2700000" flipH="1">
              <a:off x="1898581" y="3430340"/>
              <a:ext cx="234098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7"/>
            <p:cNvSpPr/>
            <p:nvPr/>
          </p:nvSpPr>
          <p:spPr>
            <a:xfrm rot="-2700000" flipH="1">
              <a:off x="1400897" y="3085750"/>
              <a:ext cx="99874" cy="109574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7"/>
            <p:cNvSpPr/>
            <p:nvPr/>
          </p:nvSpPr>
          <p:spPr>
            <a:xfrm rot="-2700000" flipH="1">
              <a:off x="1445448" y="3241609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7"/>
            <p:cNvSpPr/>
            <p:nvPr/>
          </p:nvSpPr>
          <p:spPr>
            <a:xfrm rot="-2700000" flipH="1">
              <a:off x="1878591" y="3526082"/>
              <a:ext cx="18850" cy="56499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7"/>
            <p:cNvSpPr/>
            <p:nvPr/>
          </p:nvSpPr>
          <p:spPr>
            <a:xfrm rot="-2700000" flipH="1">
              <a:off x="2151160" y="3040352"/>
              <a:ext cx="89049" cy="112424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7"/>
            <p:cNvSpPr/>
            <p:nvPr/>
          </p:nvSpPr>
          <p:spPr>
            <a:xfrm rot="-2700000" flipH="1">
              <a:off x="2191423" y="3202207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7" name="Google Shape;3817;p37"/>
          <p:cNvSpPr/>
          <p:nvPr/>
        </p:nvSpPr>
        <p:spPr>
          <a:xfrm>
            <a:off x="1478533" y="1160163"/>
            <a:ext cx="291673" cy="289083"/>
          </a:xfrm>
          <a:custGeom>
            <a:avLst/>
            <a:gdLst/>
            <a:ahLst/>
            <a:cxnLst/>
            <a:rect l="l" t="t" r="r" b="b"/>
            <a:pathLst>
              <a:path w="8784" h="8706" extrusionOk="0">
                <a:moveTo>
                  <a:pt x="5179" y="0"/>
                </a:moveTo>
                <a:cubicBezTo>
                  <a:pt x="4990" y="0"/>
                  <a:pt x="4797" y="93"/>
                  <a:pt x="4675" y="302"/>
                </a:cubicBezTo>
                <a:lnTo>
                  <a:pt x="3397" y="2471"/>
                </a:lnTo>
                <a:lnTo>
                  <a:pt x="1023" y="1604"/>
                </a:lnTo>
                <a:cubicBezTo>
                  <a:pt x="951" y="1578"/>
                  <a:pt x="880" y="1567"/>
                  <a:pt x="812" y="1567"/>
                </a:cubicBezTo>
                <a:cubicBezTo>
                  <a:pt x="326" y="1567"/>
                  <a:pt x="0" y="2161"/>
                  <a:pt x="361" y="2562"/>
                </a:cubicBezTo>
                <a:lnTo>
                  <a:pt x="2027" y="4457"/>
                </a:lnTo>
                <a:lnTo>
                  <a:pt x="498" y="6442"/>
                </a:lnTo>
                <a:cubicBezTo>
                  <a:pt x="167" y="6851"/>
                  <a:pt x="500" y="7409"/>
                  <a:pt x="959" y="7409"/>
                </a:cubicBezTo>
                <a:cubicBezTo>
                  <a:pt x="1038" y="7409"/>
                  <a:pt x="1121" y="7392"/>
                  <a:pt x="1206" y="7355"/>
                </a:cubicBezTo>
                <a:lnTo>
                  <a:pt x="3511" y="6351"/>
                </a:lnTo>
                <a:lnTo>
                  <a:pt x="4926" y="8451"/>
                </a:lnTo>
                <a:cubicBezTo>
                  <a:pt x="5046" y="8628"/>
                  <a:pt x="5223" y="8705"/>
                  <a:pt x="5400" y="8705"/>
                </a:cubicBezTo>
                <a:cubicBezTo>
                  <a:pt x="5726" y="8705"/>
                  <a:pt x="6051" y="8440"/>
                  <a:pt x="6022" y="8040"/>
                </a:cubicBezTo>
                <a:lnTo>
                  <a:pt x="5771" y="5552"/>
                </a:lnTo>
                <a:lnTo>
                  <a:pt x="8190" y="4845"/>
                </a:lnTo>
                <a:cubicBezTo>
                  <a:pt x="8784" y="4662"/>
                  <a:pt x="8761" y="3818"/>
                  <a:pt x="8167" y="3681"/>
                </a:cubicBezTo>
                <a:lnTo>
                  <a:pt x="5702" y="3133"/>
                </a:lnTo>
                <a:lnTo>
                  <a:pt x="5771" y="622"/>
                </a:lnTo>
                <a:cubicBezTo>
                  <a:pt x="5785" y="242"/>
                  <a:pt x="5486" y="0"/>
                  <a:pt x="51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8" name="Google Shape;3818;p37"/>
          <p:cNvSpPr/>
          <p:nvPr/>
        </p:nvSpPr>
        <p:spPr>
          <a:xfrm>
            <a:off x="2648349" y="1250345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9" name="Google Shape;3819;p37"/>
          <p:cNvSpPr/>
          <p:nvPr/>
        </p:nvSpPr>
        <p:spPr>
          <a:xfrm>
            <a:off x="1933602" y="826592"/>
            <a:ext cx="96294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0" name="Google Shape;3820;p37"/>
          <p:cNvSpPr/>
          <p:nvPr/>
        </p:nvSpPr>
        <p:spPr>
          <a:xfrm flipH="1">
            <a:off x="1780509" y="24227"/>
            <a:ext cx="228295" cy="699807"/>
          </a:xfrm>
          <a:custGeom>
            <a:avLst/>
            <a:gdLst/>
            <a:ahLst/>
            <a:cxnLst/>
            <a:rect l="l" t="t" r="r" b="b"/>
            <a:pathLst>
              <a:path w="8446" h="25890" extrusionOk="0">
                <a:moveTo>
                  <a:pt x="8263" y="0"/>
                </a:moveTo>
                <a:cubicBezTo>
                  <a:pt x="8240" y="0"/>
                  <a:pt x="8194" y="23"/>
                  <a:pt x="8172" y="23"/>
                </a:cubicBezTo>
                <a:cubicBezTo>
                  <a:pt x="8057" y="91"/>
                  <a:pt x="7943" y="160"/>
                  <a:pt x="7829" y="251"/>
                </a:cubicBezTo>
                <a:cubicBezTo>
                  <a:pt x="6893" y="845"/>
                  <a:pt x="6003" y="1552"/>
                  <a:pt x="5204" y="2306"/>
                </a:cubicBezTo>
                <a:cubicBezTo>
                  <a:pt x="4405" y="3082"/>
                  <a:pt x="3675" y="3949"/>
                  <a:pt x="3036" y="4862"/>
                </a:cubicBezTo>
                <a:cubicBezTo>
                  <a:pt x="3036" y="4885"/>
                  <a:pt x="3036" y="4885"/>
                  <a:pt x="3036" y="4885"/>
                </a:cubicBezTo>
                <a:cubicBezTo>
                  <a:pt x="3013" y="4885"/>
                  <a:pt x="3013" y="4885"/>
                  <a:pt x="3013" y="4908"/>
                </a:cubicBezTo>
                <a:cubicBezTo>
                  <a:pt x="3013" y="4908"/>
                  <a:pt x="3013" y="4908"/>
                  <a:pt x="2990" y="4930"/>
                </a:cubicBezTo>
                <a:cubicBezTo>
                  <a:pt x="2054" y="6300"/>
                  <a:pt x="1324" y="7829"/>
                  <a:pt x="799" y="9427"/>
                </a:cubicBezTo>
                <a:cubicBezTo>
                  <a:pt x="274" y="11139"/>
                  <a:pt x="0" y="12919"/>
                  <a:pt x="23" y="14700"/>
                </a:cubicBezTo>
                <a:cubicBezTo>
                  <a:pt x="23" y="15635"/>
                  <a:pt x="114" y="16548"/>
                  <a:pt x="274" y="17462"/>
                </a:cubicBezTo>
                <a:cubicBezTo>
                  <a:pt x="434" y="18397"/>
                  <a:pt x="685" y="19333"/>
                  <a:pt x="1004" y="20223"/>
                </a:cubicBezTo>
                <a:cubicBezTo>
                  <a:pt x="1324" y="21068"/>
                  <a:pt x="1689" y="21912"/>
                  <a:pt x="2123" y="22711"/>
                </a:cubicBezTo>
                <a:cubicBezTo>
                  <a:pt x="2579" y="23510"/>
                  <a:pt x="3082" y="24263"/>
                  <a:pt x="3652" y="24994"/>
                </a:cubicBezTo>
                <a:cubicBezTo>
                  <a:pt x="3858" y="25268"/>
                  <a:pt x="4086" y="25542"/>
                  <a:pt x="4337" y="25816"/>
                </a:cubicBezTo>
                <a:lnTo>
                  <a:pt x="4360" y="25838"/>
                </a:lnTo>
                <a:cubicBezTo>
                  <a:pt x="4383" y="25873"/>
                  <a:pt x="4422" y="25890"/>
                  <a:pt x="4465" y="25890"/>
                </a:cubicBezTo>
                <a:cubicBezTo>
                  <a:pt x="4508" y="25890"/>
                  <a:pt x="4554" y="25873"/>
                  <a:pt x="4588" y="25838"/>
                </a:cubicBezTo>
                <a:cubicBezTo>
                  <a:pt x="4656" y="25770"/>
                  <a:pt x="4634" y="25679"/>
                  <a:pt x="4588" y="25610"/>
                </a:cubicBezTo>
                <a:cubicBezTo>
                  <a:pt x="4314" y="25313"/>
                  <a:pt x="4063" y="24994"/>
                  <a:pt x="3812" y="24697"/>
                </a:cubicBezTo>
                <a:cubicBezTo>
                  <a:pt x="2945" y="23533"/>
                  <a:pt x="2191" y="22278"/>
                  <a:pt x="1644" y="20931"/>
                </a:cubicBezTo>
                <a:lnTo>
                  <a:pt x="1644" y="20977"/>
                </a:lnTo>
                <a:cubicBezTo>
                  <a:pt x="1096" y="19630"/>
                  <a:pt x="708" y="18215"/>
                  <a:pt x="502" y="16777"/>
                </a:cubicBezTo>
                <a:cubicBezTo>
                  <a:pt x="411" y="16092"/>
                  <a:pt x="365" y="15384"/>
                  <a:pt x="342" y="14700"/>
                </a:cubicBezTo>
                <a:cubicBezTo>
                  <a:pt x="342" y="13878"/>
                  <a:pt x="388" y="13079"/>
                  <a:pt x="502" y="12280"/>
                </a:cubicBezTo>
                <a:cubicBezTo>
                  <a:pt x="502" y="12280"/>
                  <a:pt x="502" y="12303"/>
                  <a:pt x="502" y="12326"/>
                </a:cubicBezTo>
                <a:cubicBezTo>
                  <a:pt x="708" y="10842"/>
                  <a:pt x="1096" y="9381"/>
                  <a:pt x="1666" y="8012"/>
                </a:cubicBezTo>
                <a:lnTo>
                  <a:pt x="1666" y="8035"/>
                </a:lnTo>
                <a:cubicBezTo>
                  <a:pt x="2100" y="7008"/>
                  <a:pt x="2648" y="6003"/>
                  <a:pt x="3287" y="5067"/>
                </a:cubicBezTo>
                <a:cubicBezTo>
                  <a:pt x="3287" y="5067"/>
                  <a:pt x="3310" y="5067"/>
                  <a:pt x="3310" y="5045"/>
                </a:cubicBezTo>
                <a:cubicBezTo>
                  <a:pt x="3470" y="4816"/>
                  <a:pt x="3652" y="4588"/>
                  <a:pt x="3812" y="4360"/>
                </a:cubicBezTo>
                <a:cubicBezTo>
                  <a:pt x="4679" y="3219"/>
                  <a:pt x="5706" y="2214"/>
                  <a:pt x="6825" y="1347"/>
                </a:cubicBezTo>
                <a:lnTo>
                  <a:pt x="6825" y="1347"/>
                </a:lnTo>
                <a:cubicBezTo>
                  <a:pt x="6825" y="1347"/>
                  <a:pt x="6802" y="1370"/>
                  <a:pt x="6802" y="1370"/>
                </a:cubicBezTo>
                <a:cubicBezTo>
                  <a:pt x="7144" y="1096"/>
                  <a:pt x="7510" y="845"/>
                  <a:pt x="7875" y="594"/>
                </a:cubicBezTo>
                <a:cubicBezTo>
                  <a:pt x="8035" y="502"/>
                  <a:pt x="8194" y="411"/>
                  <a:pt x="8331" y="320"/>
                </a:cubicBezTo>
                <a:cubicBezTo>
                  <a:pt x="8423" y="274"/>
                  <a:pt x="8445" y="160"/>
                  <a:pt x="8400" y="91"/>
                </a:cubicBezTo>
                <a:cubicBezTo>
                  <a:pt x="8377" y="46"/>
                  <a:pt x="8309" y="0"/>
                  <a:pt x="8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1" name="Google Shape;3821;p37"/>
          <p:cNvSpPr/>
          <p:nvPr/>
        </p:nvSpPr>
        <p:spPr>
          <a:xfrm flipH="1">
            <a:off x="2836374" y="73871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2" name="Google Shape;3822;p37"/>
          <p:cNvSpPr/>
          <p:nvPr/>
        </p:nvSpPr>
        <p:spPr>
          <a:xfrm flipH="1">
            <a:off x="3903369" y="9870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23" name="Google Shape;3823;p37"/>
          <p:cNvGrpSpPr/>
          <p:nvPr/>
        </p:nvGrpSpPr>
        <p:grpSpPr>
          <a:xfrm flipH="1">
            <a:off x="4803831" y="24235"/>
            <a:ext cx="358499" cy="447941"/>
            <a:chOff x="4896454" y="199085"/>
            <a:chExt cx="358499" cy="447941"/>
          </a:xfrm>
        </p:grpSpPr>
        <p:sp>
          <p:nvSpPr>
            <p:cNvPr id="3824" name="Google Shape;3824;p37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7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7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7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7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7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7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7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7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7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7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35" name="Google Shape;3835;p37"/>
          <p:cNvSpPr/>
          <p:nvPr/>
        </p:nvSpPr>
        <p:spPr>
          <a:xfrm>
            <a:off x="1576215" y="1958567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6" name="Google Shape;3836;p37"/>
          <p:cNvSpPr/>
          <p:nvPr/>
        </p:nvSpPr>
        <p:spPr>
          <a:xfrm>
            <a:off x="2971602" y="1160167"/>
            <a:ext cx="96294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7" name="Google Shape;3837;p37"/>
          <p:cNvSpPr/>
          <p:nvPr/>
        </p:nvSpPr>
        <p:spPr>
          <a:xfrm flipH="1">
            <a:off x="3748569" y="108365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8" name="Google Shape;3838;p37"/>
          <p:cNvSpPr/>
          <p:nvPr/>
        </p:nvSpPr>
        <p:spPr>
          <a:xfrm flipH="1">
            <a:off x="2464606" y="87738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39" name="Google Shape;3839;p37"/>
          <p:cNvGrpSpPr/>
          <p:nvPr/>
        </p:nvGrpSpPr>
        <p:grpSpPr>
          <a:xfrm rot="19334060" flipH="1">
            <a:off x="611823" y="854908"/>
            <a:ext cx="291689" cy="364463"/>
            <a:chOff x="4896454" y="199085"/>
            <a:chExt cx="358499" cy="447941"/>
          </a:xfrm>
        </p:grpSpPr>
        <p:sp>
          <p:nvSpPr>
            <p:cNvPr id="3840" name="Google Shape;3840;p37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7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7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7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7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7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7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7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7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7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7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51" name="Google Shape;3851;p37"/>
          <p:cNvSpPr/>
          <p:nvPr/>
        </p:nvSpPr>
        <p:spPr>
          <a:xfrm flipH="1">
            <a:off x="3622309" y="24227"/>
            <a:ext cx="228295" cy="699807"/>
          </a:xfrm>
          <a:custGeom>
            <a:avLst/>
            <a:gdLst/>
            <a:ahLst/>
            <a:cxnLst/>
            <a:rect l="l" t="t" r="r" b="b"/>
            <a:pathLst>
              <a:path w="8446" h="25890" extrusionOk="0">
                <a:moveTo>
                  <a:pt x="8263" y="0"/>
                </a:moveTo>
                <a:cubicBezTo>
                  <a:pt x="8240" y="0"/>
                  <a:pt x="8194" y="23"/>
                  <a:pt x="8172" y="23"/>
                </a:cubicBezTo>
                <a:cubicBezTo>
                  <a:pt x="8057" y="91"/>
                  <a:pt x="7943" y="160"/>
                  <a:pt x="7829" y="251"/>
                </a:cubicBezTo>
                <a:cubicBezTo>
                  <a:pt x="6893" y="845"/>
                  <a:pt x="6003" y="1552"/>
                  <a:pt x="5204" y="2306"/>
                </a:cubicBezTo>
                <a:cubicBezTo>
                  <a:pt x="4405" y="3082"/>
                  <a:pt x="3675" y="3949"/>
                  <a:pt x="3036" y="4862"/>
                </a:cubicBezTo>
                <a:cubicBezTo>
                  <a:pt x="3036" y="4885"/>
                  <a:pt x="3036" y="4885"/>
                  <a:pt x="3036" y="4885"/>
                </a:cubicBezTo>
                <a:cubicBezTo>
                  <a:pt x="3013" y="4885"/>
                  <a:pt x="3013" y="4885"/>
                  <a:pt x="3013" y="4908"/>
                </a:cubicBezTo>
                <a:cubicBezTo>
                  <a:pt x="3013" y="4908"/>
                  <a:pt x="3013" y="4908"/>
                  <a:pt x="2990" y="4930"/>
                </a:cubicBezTo>
                <a:cubicBezTo>
                  <a:pt x="2054" y="6300"/>
                  <a:pt x="1324" y="7829"/>
                  <a:pt x="799" y="9427"/>
                </a:cubicBezTo>
                <a:cubicBezTo>
                  <a:pt x="274" y="11139"/>
                  <a:pt x="0" y="12919"/>
                  <a:pt x="23" y="14700"/>
                </a:cubicBezTo>
                <a:cubicBezTo>
                  <a:pt x="23" y="15635"/>
                  <a:pt x="114" y="16548"/>
                  <a:pt x="274" y="17462"/>
                </a:cubicBezTo>
                <a:cubicBezTo>
                  <a:pt x="434" y="18397"/>
                  <a:pt x="685" y="19333"/>
                  <a:pt x="1004" y="20223"/>
                </a:cubicBezTo>
                <a:cubicBezTo>
                  <a:pt x="1324" y="21068"/>
                  <a:pt x="1689" y="21912"/>
                  <a:pt x="2123" y="22711"/>
                </a:cubicBezTo>
                <a:cubicBezTo>
                  <a:pt x="2579" y="23510"/>
                  <a:pt x="3082" y="24263"/>
                  <a:pt x="3652" y="24994"/>
                </a:cubicBezTo>
                <a:cubicBezTo>
                  <a:pt x="3858" y="25268"/>
                  <a:pt x="4086" y="25542"/>
                  <a:pt x="4337" y="25816"/>
                </a:cubicBezTo>
                <a:lnTo>
                  <a:pt x="4360" y="25838"/>
                </a:lnTo>
                <a:cubicBezTo>
                  <a:pt x="4383" y="25873"/>
                  <a:pt x="4422" y="25890"/>
                  <a:pt x="4465" y="25890"/>
                </a:cubicBezTo>
                <a:cubicBezTo>
                  <a:pt x="4508" y="25890"/>
                  <a:pt x="4554" y="25873"/>
                  <a:pt x="4588" y="25838"/>
                </a:cubicBezTo>
                <a:cubicBezTo>
                  <a:pt x="4656" y="25770"/>
                  <a:pt x="4634" y="25679"/>
                  <a:pt x="4588" y="25610"/>
                </a:cubicBezTo>
                <a:cubicBezTo>
                  <a:pt x="4314" y="25313"/>
                  <a:pt x="4063" y="24994"/>
                  <a:pt x="3812" y="24697"/>
                </a:cubicBezTo>
                <a:cubicBezTo>
                  <a:pt x="2945" y="23533"/>
                  <a:pt x="2191" y="22278"/>
                  <a:pt x="1644" y="20931"/>
                </a:cubicBezTo>
                <a:lnTo>
                  <a:pt x="1644" y="20977"/>
                </a:lnTo>
                <a:cubicBezTo>
                  <a:pt x="1096" y="19630"/>
                  <a:pt x="708" y="18215"/>
                  <a:pt x="502" y="16777"/>
                </a:cubicBezTo>
                <a:cubicBezTo>
                  <a:pt x="411" y="16092"/>
                  <a:pt x="365" y="15384"/>
                  <a:pt x="342" y="14700"/>
                </a:cubicBezTo>
                <a:cubicBezTo>
                  <a:pt x="342" y="13878"/>
                  <a:pt x="388" y="13079"/>
                  <a:pt x="502" y="12280"/>
                </a:cubicBezTo>
                <a:cubicBezTo>
                  <a:pt x="502" y="12280"/>
                  <a:pt x="502" y="12303"/>
                  <a:pt x="502" y="12326"/>
                </a:cubicBezTo>
                <a:cubicBezTo>
                  <a:pt x="708" y="10842"/>
                  <a:pt x="1096" y="9381"/>
                  <a:pt x="1666" y="8012"/>
                </a:cubicBezTo>
                <a:lnTo>
                  <a:pt x="1666" y="8035"/>
                </a:lnTo>
                <a:cubicBezTo>
                  <a:pt x="2100" y="7008"/>
                  <a:pt x="2648" y="6003"/>
                  <a:pt x="3287" y="5067"/>
                </a:cubicBezTo>
                <a:cubicBezTo>
                  <a:pt x="3287" y="5067"/>
                  <a:pt x="3310" y="5067"/>
                  <a:pt x="3310" y="5045"/>
                </a:cubicBezTo>
                <a:cubicBezTo>
                  <a:pt x="3470" y="4816"/>
                  <a:pt x="3652" y="4588"/>
                  <a:pt x="3812" y="4360"/>
                </a:cubicBezTo>
                <a:cubicBezTo>
                  <a:pt x="4679" y="3219"/>
                  <a:pt x="5706" y="2214"/>
                  <a:pt x="6825" y="1347"/>
                </a:cubicBezTo>
                <a:lnTo>
                  <a:pt x="6825" y="1347"/>
                </a:lnTo>
                <a:cubicBezTo>
                  <a:pt x="6825" y="1347"/>
                  <a:pt x="6802" y="1370"/>
                  <a:pt x="6802" y="1370"/>
                </a:cubicBezTo>
                <a:cubicBezTo>
                  <a:pt x="7144" y="1096"/>
                  <a:pt x="7510" y="845"/>
                  <a:pt x="7875" y="594"/>
                </a:cubicBezTo>
                <a:cubicBezTo>
                  <a:pt x="8035" y="502"/>
                  <a:pt x="8194" y="411"/>
                  <a:pt x="8331" y="320"/>
                </a:cubicBezTo>
                <a:cubicBezTo>
                  <a:pt x="8423" y="274"/>
                  <a:pt x="8445" y="160"/>
                  <a:pt x="8400" y="91"/>
                </a:cubicBezTo>
                <a:cubicBezTo>
                  <a:pt x="8377" y="46"/>
                  <a:pt x="8309" y="0"/>
                  <a:pt x="8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2" name="Google Shape;3852;p37"/>
          <p:cNvSpPr/>
          <p:nvPr/>
        </p:nvSpPr>
        <p:spPr>
          <a:xfrm flipH="1">
            <a:off x="670474" y="2225496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3" name="Google Shape;3853;p37"/>
          <p:cNvGrpSpPr/>
          <p:nvPr/>
        </p:nvGrpSpPr>
        <p:grpSpPr>
          <a:xfrm rot="9774109">
            <a:off x="5260820" y="1288803"/>
            <a:ext cx="851724" cy="694099"/>
            <a:chOff x="1267836" y="2894590"/>
            <a:chExt cx="1150805" cy="832433"/>
          </a:xfrm>
        </p:grpSpPr>
        <p:sp>
          <p:nvSpPr>
            <p:cNvPr id="3854" name="Google Shape;3854;p37"/>
            <p:cNvSpPr/>
            <p:nvPr/>
          </p:nvSpPr>
          <p:spPr>
            <a:xfrm rot="-2700000" flipH="1">
              <a:off x="1680431" y="3060349"/>
              <a:ext cx="575769" cy="346397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7"/>
            <p:cNvSpPr/>
            <p:nvPr/>
          </p:nvSpPr>
          <p:spPr>
            <a:xfrm rot="-2700000" flipH="1">
              <a:off x="2018251" y="2969123"/>
              <a:ext cx="273372" cy="401746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7"/>
            <p:cNvSpPr/>
            <p:nvPr/>
          </p:nvSpPr>
          <p:spPr>
            <a:xfrm rot="-2700000" flipH="1">
              <a:off x="1855767" y="3368946"/>
              <a:ext cx="363497" cy="167798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7"/>
            <p:cNvSpPr/>
            <p:nvPr/>
          </p:nvSpPr>
          <p:spPr>
            <a:xfrm rot="-2700000" flipH="1">
              <a:off x="1448574" y="2943562"/>
              <a:ext cx="398321" cy="646544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7"/>
            <p:cNvSpPr/>
            <p:nvPr/>
          </p:nvSpPr>
          <p:spPr>
            <a:xfrm rot="-2700000" flipH="1">
              <a:off x="1322478" y="3074999"/>
              <a:ext cx="264772" cy="264222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7"/>
            <p:cNvSpPr/>
            <p:nvPr/>
          </p:nvSpPr>
          <p:spPr>
            <a:xfrm rot="-2700000" flipH="1">
              <a:off x="1585619" y="3239507"/>
              <a:ext cx="220273" cy="479920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7"/>
            <p:cNvSpPr/>
            <p:nvPr/>
          </p:nvSpPr>
          <p:spPr>
            <a:xfrm rot="-2700000" flipH="1">
              <a:off x="1681933" y="3063972"/>
              <a:ext cx="565520" cy="346397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7"/>
            <p:cNvSpPr/>
            <p:nvPr/>
          </p:nvSpPr>
          <p:spPr>
            <a:xfrm rot="-2700000" flipH="1">
              <a:off x="1979054" y="2989190"/>
              <a:ext cx="228273" cy="301897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7"/>
            <p:cNvSpPr/>
            <p:nvPr/>
          </p:nvSpPr>
          <p:spPr>
            <a:xfrm rot="-2700000" flipH="1">
              <a:off x="1787928" y="3130873"/>
              <a:ext cx="598044" cy="340122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7"/>
            <p:cNvSpPr/>
            <p:nvPr/>
          </p:nvSpPr>
          <p:spPr>
            <a:xfrm rot="-2700000" flipH="1">
              <a:off x="1860762" y="3508436"/>
              <a:ext cx="56524" cy="97024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7"/>
            <p:cNvSpPr/>
            <p:nvPr/>
          </p:nvSpPr>
          <p:spPr>
            <a:xfrm rot="-2700000" flipH="1">
              <a:off x="1575391" y="3249725"/>
              <a:ext cx="182623" cy="377196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7"/>
            <p:cNvSpPr/>
            <p:nvPr/>
          </p:nvSpPr>
          <p:spPr>
            <a:xfrm rot="-2700000" flipH="1">
              <a:off x="1711914" y="3187704"/>
              <a:ext cx="236823" cy="295047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7"/>
            <p:cNvSpPr/>
            <p:nvPr/>
          </p:nvSpPr>
          <p:spPr>
            <a:xfrm rot="-2700000" flipH="1">
              <a:off x="1554712" y="2897941"/>
              <a:ext cx="155799" cy="353247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7"/>
            <p:cNvSpPr/>
            <p:nvPr/>
          </p:nvSpPr>
          <p:spPr>
            <a:xfrm rot="-2700000" flipH="1">
              <a:off x="1709004" y="3068734"/>
              <a:ext cx="540420" cy="330422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7"/>
            <p:cNvSpPr/>
            <p:nvPr/>
          </p:nvSpPr>
          <p:spPr>
            <a:xfrm rot="-2700000" flipH="1">
              <a:off x="2069740" y="3030444"/>
              <a:ext cx="140874" cy="178448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7"/>
            <p:cNvSpPr/>
            <p:nvPr/>
          </p:nvSpPr>
          <p:spPr>
            <a:xfrm rot="-2700000" flipH="1">
              <a:off x="1599238" y="3327413"/>
              <a:ext cx="101024" cy="195198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7"/>
            <p:cNvSpPr/>
            <p:nvPr/>
          </p:nvSpPr>
          <p:spPr>
            <a:xfrm rot="-2700000" flipH="1">
              <a:off x="1898581" y="3430340"/>
              <a:ext cx="234098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7"/>
            <p:cNvSpPr/>
            <p:nvPr/>
          </p:nvSpPr>
          <p:spPr>
            <a:xfrm rot="-2700000" flipH="1">
              <a:off x="1400897" y="3085750"/>
              <a:ext cx="99874" cy="109574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7"/>
            <p:cNvSpPr/>
            <p:nvPr/>
          </p:nvSpPr>
          <p:spPr>
            <a:xfrm rot="-2700000" flipH="1">
              <a:off x="1445448" y="3241609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7"/>
            <p:cNvSpPr/>
            <p:nvPr/>
          </p:nvSpPr>
          <p:spPr>
            <a:xfrm rot="-2700000" flipH="1">
              <a:off x="1878591" y="3526082"/>
              <a:ext cx="18850" cy="56499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E989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7"/>
            <p:cNvSpPr/>
            <p:nvPr/>
          </p:nvSpPr>
          <p:spPr>
            <a:xfrm rot="-2700000" flipH="1">
              <a:off x="2151160" y="3040352"/>
              <a:ext cx="89049" cy="112424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7"/>
            <p:cNvSpPr/>
            <p:nvPr/>
          </p:nvSpPr>
          <p:spPr>
            <a:xfrm rot="-2700000" flipH="1">
              <a:off x="2191423" y="3202207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9F4C8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6" name="Google Shape;3876;p37"/>
          <p:cNvGrpSpPr/>
          <p:nvPr/>
        </p:nvGrpSpPr>
        <p:grpSpPr>
          <a:xfrm rot="18900000">
            <a:off x="3949372" y="490804"/>
            <a:ext cx="755670" cy="411465"/>
            <a:chOff x="8334205" y="3657627"/>
            <a:chExt cx="1101277" cy="599649"/>
          </a:xfrm>
        </p:grpSpPr>
        <p:sp>
          <p:nvSpPr>
            <p:cNvPr id="3877" name="Google Shape;3877;p37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7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7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7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7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7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7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4" name="Google Shape;3884;p37"/>
          <p:cNvGrpSpPr/>
          <p:nvPr/>
        </p:nvGrpSpPr>
        <p:grpSpPr>
          <a:xfrm>
            <a:off x="2889538" y="319313"/>
            <a:ext cx="804548" cy="501001"/>
            <a:chOff x="6743588" y="1434463"/>
            <a:chExt cx="804548" cy="501001"/>
          </a:xfrm>
        </p:grpSpPr>
        <p:sp>
          <p:nvSpPr>
            <p:cNvPr id="3885" name="Google Shape;3885;p37"/>
            <p:cNvSpPr/>
            <p:nvPr/>
          </p:nvSpPr>
          <p:spPr>
            <a:xfrm>
              <a:off x="6749156" y="1629403"/>
              <a:ext cx="223971" cy="302358"/>
            </a:xfrm>
            <a:custGeom>
              <a:avLst/>
              <a:gdLst/>
              <a:ahLst/>
              <a:cxnLst/>
              <a:rect l="l" t="t" r="r" b="b"/>
              <a:pathLst>
                <a:path w="8286" h="11186" extrusionOk="0">
                  <a:moveTo>
                    <a:pt x="8103" y="1"/>
                  </a:moveTo>
                  <a:cubicBezTo>
                    <a:pt x="8080" y="1"/>
                    <a:pt x="8080" y="24"/>
                    <a:pt x="8058" y="24"/>
                  </a:cubicBezTo>
                  <a:cubicBezTo>
                    <a:pt x="7943" y="69"/>
                    <a:pt x="7829" y="138"/>
                    <a:pt x="7692" y="184"/>
                  </a:cubicBezTo>
                  <a:lnTo>
                    <a:pt x="7464" y="321"/>
                  </a:lnTo>
                  <a:cubicBezTo>
                    <a:pt x="7304" y="435"/>
                    <a:pt x="7145" y="503"/>
                    <a:pt x="7008" y="572"/>
                  </a:cubicBezTo>
                  <a:lnTo>
                    <a:pt x="7053" y="549"/>
                  </a:lnTo>
                  <a:lnTo>
                    <a:pt x="7053" y="549"/>
                  </a:lnTo>
                  <a:cubicBezTo>
                    <a:pt x="6916" y="617"/>
                    <a:pt x="6756" y="686"/>
                    <a:pt x="6620" y="754"/>
                  </a:cubicBezTo>
                  <a:lnTo>
                    <a:pt x="6483" y="823"/>
                  </a:lnTo>
                  <a:cubicBezTo>
                    <a:pt x="6391" y="868"/>
                    <a:pt x="6323" y="891"/>
                    <a:pt x="6231" y="937"/>
                  </a:cubicBezTo>
                  <a:cubicBezTo>
                    <a:pt x="6095" y="982"/>
                    <a:pt x="5980" y="1051"/>
                    <a:pt x="5843" y="1097"/>
                  </a:cubicBezTo>
                  <a:cubicBezTo>
                    <a:pt x="5729" y="1165"/>
                    <a:pt x="5615" y="1211"/>
                    <a:pt x="5524" y="1279"/>
                  </a:cubicBezTo>
                  <a:cubicBezTo>
                    <a:pt x="5433" y="1325"/>
                    <a:pt x="5364" y="1348"/>
                    <a:pt x="5273" y="1393"/>
                  </a:cubicBezTo>
                  <a:lnTo>
                    <a:pt x="5136" y="1462"/>
                  </a:lnTo>
                  <a:cubicBezTo>
                    <a:pt x="4976" y="1530"/>
                    <a:pt x="4839" y="1622"/>
                    <a:pt x="4702" y="1690"/>
                  </a:cubicBezTo>
                  <a:cubicBezTo>
                    <a:pt x="4542" y="1781"/>
                    <a:pt x="4383" y="1850"/>
                    <a:pt x="4223" y="1941"/>
                  </a:cubicBezTo>
                  <a:lnTo>
                    <a:pt x="4200" y="1941"/>
                  </a:lnTo>
                  <a:lnTo>
                    <a:pt x="4154" y="1964"/>
                  </a:lnTo>
                  <a:cubicBezTo>
                    <a:pt x="3926" y="2055"/>
                    <a:pt x="3721" y="2169"/>
                    <a:pt x="3492" y="2284"/>
                  </a:cubicBezTo>
                  <a:lnTo>
                    <a:pt x="3196" y="2443"/>
                  </a:lnTo>
                  <a:cubicBezTo>
                    <a:pt x="3036" y="2512"/>
                    <a:pt x="2899" y="2580"/>
                    <a:pt x="2739" y="2672"/>
                  </a:cubicBezTo>
                  <a:cubicBezTo>
                    <a:pt x="2579" y="2740"/>
                    <a:pt x="2420" y="2831"/>
                    <a:pt x="2260" y="2900"/>
                  </a:cubicBezTo>
                  <a:cubicBezTo>
                    <a:pt x="2214" y="2923"/>
                    <a:pt x="2146" y="2945"/>
                    <a:pt x="2100" y="2968"/>
                  </a:cubicBezTo>
                  <a:cubicBezTo>
                    <a:pt x="1895" y="3082"/>
                    <a:pt x="1666" y="3174"/>
                    <a:pt x="1461" y="3288"/>
                  </a:cubicBezTo>
                  <a:lnTo>
                    <a:pt x="1438" y="3288"/>
                  </a:lnTo>
                  <a:cubicBezTo>
                    <a:pt x="1233" y="3402"/>
                    <a:pt x="1027" y="3493"/>
                    <a:pt x="845" y="3630"/>
                  </a:cubicBezTo>
                  <a:cubicBezTo>
                    <a:pt x="776" y="3676"/>
                    <a:pt x="685" y="3744"/>
                    <a:pt x="616" y="3836"/>
                  </a:cubicBezTo>
                  <a:cubicBezTo>
                    <a:pt x="548" y="3927"/>
                    <a:pt x="480" y="4018"/>
                    <a:pt x="411" y="4110"/>
                  </a:cubicBezTo>
                  <a:cubicBezTo>
                    <a:pt x="343" y="4201"/>
                    <a:pt x="274" y="4315"/>
                    <a:pt x="228" y="4429"/>
                  </a:cubicBezTo>
                  <a:cubicBezTo>
                    <a:pt x="183" y="4543"/>
                    <a:pt x="137" y="4657"/>
                    <a:pt x="114" y="4794"/>
                  </a:cubicBezTo>
                  <a:cubicBezTo>
                    <a:pt x="91" y="4863"/>
                    <a:pt x="69" y="4931"/>
                    <a:pt x="46" y="5000"/>
                  </a:cubicBezTo>
                  <a:cubicBezTo>
                    <a:pt x="46" y="5045"/>
                    <a:pt x="23" y="5091"/>
                    <a:pt x="23" y="5137"/>
                  </a:cubicBezTo>
                  <a:lnTo>
                    <a:pt x="23" y="5182"/>
                  </a:lnTo>
                  <a:cubicBezTo>
                    <a:pt x="23" y="5274"/>
                    <a:pt x="0" y="5365"/>
                    <a:pt x="0" y="5433"/>
                  </a:cubicBezTo>
                  <a:cubicBezTo>
                    <a:pt x="0" y="5593"/>
                    <a:pt x="0" y="5730"/>
                    <a:pt x="0" y="5890"/>
                  </a:cubicBezTo>
                  <a:cubicBezTo>
                    <a:pt x="0" y="6004"/>
                    <a:pt x="23" y="6118"/>
                    <a:pt x="46" y="6232"/>
                  </a:cubicBezTo>
                  <a:lnTo>
                    <a:pt x="46" y="6324"/>
                  </a:lnTo>
                  <a:cubicBezTo>
                    <a:pt x="69" y="6506"/>
                    <a:pt x="114" y="6666"/>
                    <a:pt x="183" y="6826"/>
                  </a:cubicBezTo>
                  <a:cubicBezTo>
                    <a:pt x="206" y="6940"/>
                    <a:pt x="274" y="7054"/>
                    <a:pt x="320" y="7191"/>
                  </a:cubicBezTo>
                  <a:lnTo>
                    <a:pt x="343" y="7237"/>
                  </a:lnTo>
                  <a:cubicBezTo>
                    <a:pt x="411" y="7396"/>
                    <a:pt x="480" y="7533"/>
                    <a:pt x="548" y="7693"/>
                  </a:cubicBezTo>
                  <a:lnTo>
                    <a:pt x="571" y="7739"/>
                  </a:lnTo>
                  <a:lnTo>
                    <a:pt x="594" y="7762"/>
                  </a:lnTo>
                  <a:lnTo>
                    <a:pt x="639" y="7853"/>
                  </a:lnTo>
                  <a:lnTo>
                    <a:pt x="708" y="7967"/>
                  </a:lnTo>
                  <a:cubicBezTo>
                    <a:pt x="753" y="8081"/>
                    <a:pt x="799" y="8172"/>
                    <a:pt x="845" y="8264"/>
                  </a:cubicBezTo>
                  <a:cubicBezTo>
                    <a:pt x="936" y="8401"/>
                    <a:pt x="1027" y="8538"/>
                    <a:pt x="1119" y="8652"/>
                  </a:cubicBezTo>
                  <a:cubicBezTo>
                    <a:pt x="1187" y="8766"/>
                    <a:pt x="1278" y="8880"/>
                    <a:pt x="1370" y="8971"/>
                  </a:cubicBezTo>
                  <a:lnTo>
                    <a:pt x="1393" y="9017"/>
                  </a:lnTo>
                  <a:lnTo>
                    <a:pt x="1415" y="9063"/>
                  </a:lnTo>
                  <a:cubicBezTo>
                    <a:pt x="1461" y="9085"/>
                    <a:pt x="1484" y="9131"/>
                    <a:pt x="1529" y="9177"/>
                  </a:cubicBezTo>
                  <a:cubicBezTo>
                    <a:pt x="1666" y="9359"/>
                    <a:pt x="1826" y="9565"/>
                    <a:pt x="1963" y="9725"/>
                  </a:cubicBezTo>
                  <a:cubicBezTo>
                    <a:pt x="2054" y="9839"/>
                    <a:pt x="2123" y="9907"/>
                    <a:pt x="2214" y="9998"/>
                  </a:cubicBezTo>
                  <a:cubicBezTo>
                    <a:pt x="2283" y="10067"/>
                    <a:pt x="2397" y="10181"/>
                    <a:pt x="2511" y="10250"/>
                  </a:cubicBezTo>
                  <a:cubicBezTo>
                    <a:pt x="2625" y="10341"/>
                    <a:pt x="2739" y="10409"/>
                    <a:pt x="2853" y="10478"/>
                  </a:cubicBezTo>
                  <a:cubicBezTo>
                    <a:pt x="2922" y="10501"/>
                    <a:pt x="2967" y="10546"/>
                    <a:pt x="3013" y="10569"/>
                  </a:cubicBezTo>
                  <a:cubicBezTo>
                    <a:pt x="3036" y="10592"/>
                    <a:pt x="3059" y="10615"/>
                    <a:pt x="3082" y="10638"/>
                  </a:cubicBezTo>
                  <a:cubicBezTo>
                    <a:pt x="3310" y="10775"/>
                    <a:pt x="3607" y="10934"/>
                    <a:pt x="3926" y="11026"/>
                  </a:cubicBezTo>
                  <a:cubicBezTo>
                    <a:pt x="4063" y="11071"/>
                    <a:pt x="4223" y="11117"/>
                    <a:pt x="4405" y="11140"/>
                  </a:cubicBezTo>
                  <a:lnTo>
                    <a:pt x="4451" y="11140"/>
                  </a:lnTo>
                  <a:cubicBezTo>
                    <a:pt x="4565" y="11163"/>
                    <a:pt x="4679" y="11185"/>
                    <a:pt x="4771" y="11185"/>
                  </a:cubicBezTo>
                  <a:lnTo>
                    <a:pt x="4816" y="11185"/>
                  </a:lnTo>
                  <a:cubicBezTo>
                    <a:pt x="4885" y="11185"/>
                    <a:pt x="4930" y="11163"/>
                    <a:pt x="4999" y="11163"/>
                  </a:cubicBezTo>
                  <a:lnTo>
                    <a:pt x="5067" y="11140"/>
                  </a:lnTo>
                  <a:cubicBezTo>
                    <a:pt x="5136" y="11140"/>
                    <a:pt x="5204" y="11117"/>
                    <a:pt x="5273" y="11117"/>
                  </a:cubicBezTo>
                  <a:cubicBezTo>
                    <a:pt x="5410" y="11071"/>
                    <a:pt x="5570" y="11026"/>
                    <a:pt x="5684" y="10980"/>
                  </a:cubicBezTo>
                  <a:cubicBezTo>
                    <a:pt x="5866" y="10934"/>
                    <a:pt x="6003" y="10866"/>
                    <a:pt x="6140" y="10820"/>
                  </a:cubicBezTo>
                  <a:cubicBezTo>
                    <a:pt x="6231" y="10775"/>
                    <a:pt x="6346" y="10729"/>
                    <a:pt x="6437" y="10683"/>
                  </a:cubicBezTo>
                  <a:lnTo>
                    <a:pt x="6597" y="10615"/>
                  </a:lnTo>
                  <a:lnTo>
                    <a:pt x="6665" y="10569"/>
                  </a:lnTo>
                  <a:cubicBezTo>
                    <a:pt x="6871" y="10478"/>
                    <a:pt x="7099" y="10364"/>
                    <a:pt x="7327" y="10250"/>
                  </a:cubicBezTo>
                  <a:cubicBezTo>
                    <a:pt x="7396" y="10204"/>
                    <a:pt x="7464" y="10158"/>
                    <a:pt x="7533" y="10113"/>
                  </a:cubicBezTo>
                  <a:lnTo>
                    <a:pt x="7578" y="10090"/>
                  </a:lnTo>
                  <a:cubicBezTo>
                    <a:pt x="7647" y="10044"/>
                    <a:pt x="7738" y="9998"/>
                    <a:pt x="7806" y="9953"/>
                  </a:cubicBezTo>
                  <a:cubicBezTo>
                    <a:pt x="7875" y="9907"/>
                    <a:pt x="7943" y="9884"/>
                    <a:pt x="7989" y="9839"/>
                  </a:cubicBezTo>
                  <a:cubicBezTo>
                    <a:pt x="8035" y="9793"/>
                    <a:pt x="8058" y="9770"/>
                    <a:pt x="8080" y="9747"/>
                  </a:cubicBezTo>
                  <a:cubicBezTo>
                    <a:pt x="8126" y="9702"/>
                    <a:pt x="8149" y="9656"/>
                    <a:pt x="8172" y="9565"/>
                  </a:cubicBezTo>
                  <a:cubicBezTo>
                    <a:pt x="8194" y="9519"/>
                    <a:pt x="8194" y="9451"/>
                    <a:pt x="8172" y="9405"/>
                  </a:cubicBezTo>
                  <a:cubicBezTo>
                    <a:pt x="8172" y="9337"/>
                    <a:pt x="8172" y="9291"/>
                    <a:pt x="8149" y="9222"/>
                  </a:cubicBezTo>
                  <a:cubicBezTo>
                    <a:pt x="8103" y="9085"/>
                    <a:pt x="8035" y="8948"/>
                    <a:pt x="7966" y="8834"/>
                  </a:cubicBezTo>
                  <a:cubicBezTo>
                    <a:pt x="7921" y="8743"/>
                    <a:pt x="7875" y="8652"/>
                    <a:pt x="7829" y="8560"/>
                  </a:cubicBezTo>
                  <a:lnTo>
                    <a:pt x="7761" y="8424"/>
                  </a:lnTo>
                  <a:cubicBezTo>
                    <a:pt x="7715" y="8332"/>
                    <a:pt x="7669" y="8241"/>
                    <a:pt x="7624" y="8150"/>
                  </a:cubicBezTo>
                  <a:lnTo>
                    <a:pt x="7578" y="8081"/>
                  </a:lnTo>
                  <a:cubicBezTo>
                    <a:pt x="7510" y="7921"/>
                    <a:pt x="7464" y="7784"/>
                    <a:pt x="7441" y="7670"/>
                  </a:cubicBezTo>
                  <a:lnTo>
                    <a:pt x="7418" y="7533"/>
                  </a:lnTo>
                  <a:cubicBezTo>
                    <a:pt x="7418" y="7465"/>
                    <a:pt x="7396" y="7396"/>
                    <a:pt x="7396" y="7328"/>
                  </a:cubicBezTo>
                  <a:cubicBezTo>
                    <a:pt x="7373" y="7168"/>
                    <a:pt x="7373" y="7008"/>
                    <a:pt x="7396" y="6849"/>
                  </a:cubicBezTo>
                  <a:lnTo>
                    <a:pt x="7396" y="6826"/>
                  </a:lnTo>
                  <a:cubicBezTo>
                    <a:pt x="7396" y="6803"/>
                    <a:pt x="7396" y="6780"/>
                    <a:pt x="7396" y="6780"/>
                  </a:cubicBezTo>
                  <a:lnTo>
                    <a:pt x="7418" y="6666"/>
                  </a:lnTo>
                  <a:lnTo>
                    <a:pt x="7441" y="6483"/>
                  </a:lnTo>
                  <a:cubicBezTo>
                    <a:pt x="7464" y="6278"/>
                    <a:pt x="7487" y="6095"/>
                    <a:pt x="7533" y="5913"/>
                  </a:cubicBezTo>
                  <a:cubicBezTo>
                    <a:pt x="7555" y="5707"/>
                    <a:pt x="7601" y="5479"/>
                    <a:pt x="7624" y="5251"/>
                  </a:cubicBezTo>
                  <a:cubicBezTo>
                    <a:pt x="7647" y="5023"/>
                    <a:pt x="7647" y="4771"/>
                    <a:pt x="7669" y="4543"/>
                  </a:cubicBezTo>
                  <a:lnTo>
                    <a:pt x="7669" y="4498"/>
                  </a:lnTo>
                  <a:cubicBezTo>
                    <a:pt x="7692" y="4246"/>
                    <a:pt x="7692" y="3973"/>
                    <a:pt x="7715" y="3722"/>
                  </a:cubicBezTo>
                  <a:cubicBezTo>
                    <a:pt x="7715" y="3722"/>
                    <a:pt x="7715" y="3744"/>
                    <a:pt x="7715" y="3744"/>
                  </a:cubicBezTo>
                  <a:cubicBezTo>
                    <a:pt x="7715" y="3744"/>
                    <a:pt x="7715" y="3744"/>
                    <a:pt x="7715" y="3767"/>
                  </a:cubicBezTo>
                  <a:cubicBezTo>
                    <a:pt x="7738" y="3676"/>
                    <a:pt x="7738" y="3607"/>
                    <a:pt x="7738" y="3516"/>
                  </a:cubicBezTo>
                  <a:lnTo>
                    <a:pt x="7738" y="3539"/>
                  </a:lnTo>
                  <a:cubicBezTo>
                    <a:pt x="7784" y="3311"/>
                    <a:pt x="7806" y="3082"/>
                    <a:pt x="7852" y="2854"/>
                  </a:cubicBezTo>
                  <a:cubicBezTo>
                    <a:pt x="7875" y="2717"/>
                    <a:pt x="7898" y="2580"/>
                    <a:pt x="7921" y="2443"/>
                  </a:cubicBezTo>
                  <a:cubicBezTo>
                    <a:pt x="7943" y="2306"/>
                    <a:pt x="7966" y="2147"/>
                    <a:pt x="7989" y="2010"/>
                  </a:cubicBezTo>
                  <a:cubicBezTo>
                    <a:pt x="8012" y="1827"/>
                    <a:pt x="8035" y="1644"/>
                    <a:pt x="8058" y="1462"/>
                  </a:cubicBezTo>
                  <a:lnTo>
                    <a:pt x="8080" y="1234"/>
                  </a:lnTo>
                  <a:cubicBezTo>
                    <a:pt x="8103" y="1097"/>
                    <a:pt x="8126" y="960"/>
                    <a:pt x="8126" y="800"/>
                  </a:cubicBezTo>
                  <a:lnTo>
                    <a:pt x="8149" y="709"/>
                  </a:lnTo>
                  <a:lnTo>
                    <a:pt x="8149" y="617"/>
                  </a:lnTo>
                  <a:cubicBezTo>
                    <a:pt x="8149" y="594"/>
                    <a:pt x="8149" y="572"/>
                    <a:pt x="8149" y="549"/>
                  </a:cubicBezTo>
                  <a:cubicBezTo>
                    <a:pt x="8172" y="526"/>
                    <a:pt x="8194" y="503"/>
                    <a:pt x="8217" y="457"/>
                  </a:cubicBezTo>
                  <a:lnTo>
                    <a:pt x="8217" y="435"/>
                  </a:lnTo>
                  <a:lnTo>
                    <a:pt x="8240" y="412"/>
                  </a:lnTo>
                  <a:cubicBezTo>
                    <a:pt x="8240" y="389"/>
                    <a:pt x="8240" y="389"/>
                    <a:pt x="8240" y="366"/>
                  </a:cubicBezTo>
                  <a:cubicBezTo>
                    <a:pt x="8240" y="343"/>
                    <a:pt x="8263" y="321"/>
                    <a:pt x="8263" y="275"/>
                  </a:cubicBezTo>
                  <a:cubicBezTo>
                    <a:pt x="8263" y="252"/>
                    <a:pt x="8263" y="229"/>
                    <a:pt x="8286" y="206"/>
                  </a:cubicBezTo>
                  <a:cubicBezTo>
                    <a:pt x="8286" y="206"/>
                    <a:pt x="8263" y="206"/>
                    <a:pt x="8263" y="184"/>
                  </a:cubicBezTo>
                  <a:cubicBezTo>
                    <a:pt x="8263" y="115"/>
                    <a:pt x="8194" y="69"/>
                    <a:pt x="8149" y="24"/>
                  </a:cubicBezTo>
                  <a:cubicBezTo>
                    <a:pt x="8126" y="24"/>
                    <a:pt x="8103" y="24"/>
                    <a:pt x="8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7"/>
            <p:cNvSpPr/>
            <p:nvPr/>
          </p:nvSpPr>
          <p:spPr>
            <a:xfrm>
              <a:off x="6955206" y="1599806"/>
              <a:ext cx="209807" cy="290627"/>
            </a:xfrm>
            <a:custGeom>
              <a:avLst/>
              <a:gdLst/>
              <a:ahLst/>
              <a:cxnLst/>
              <a:rect l="l" t="t" r="r" b="b"/>
              <a:pathLst>
                <a:path w="7762" h="10752" extrusionOk="0">
                  <a:moveTo>
                    <a:pt x="3059" y="0"/>
                  </a:moveTo>
                  <a:cubicBezTo>
                    <a:pt x="3037" y="0"/>
                    <a:pt x="2991" y="0"/>
                    <a:pt x="2945" y="23"/>
                  </a:cubicBezTo>
                  <a:cubicBezTo>
                    <a:pt x="2854" y="23"/>
                    <a:pt x="2763" y="46"/>
                    <a:pt x="2649" y="69"/>
                  </a:cubicBezTo>
                  <a:cubicBezTo>
                    <a:pt x="2603" y="92"/>
                    <a:pt x="2534" y="115"/>
                    <a:pt x="2489" y="137"/>
                  </a:cubicBezTo>
                  <a:cubicBezTo>
                    <a:pt x="2398" y="160"/>
                    <a:pt x="2329" y="206"/>
                    <a:pt x="2261" y="251"/>
                  </a:cubicBezTo>
                  <a:lnTo>
                    <a:pt x="2124" y="320"/>
                  </a:lnTo>
                  <a:cubicBezTo>
                    <a:pt x="2009" y="388"/>
                    <a:pt x="1895" y="457"/>
                    <a:pt x="1781" y="503"/>
                  </a:cubicBezTo>
                  <a:cubicBezTo>
                    <a:pt x="1713" y="525"/>
                    <a:pt x="1667" y="548"/>
                    <a:pt x="1599" y="594"/>
                  </a:cubicBezTo>
                  <a:cubicBezTo>
                    <a:pt x="1530" y="617"/>
                    <a:pt x="1439" y="639"/>
                    <a:pt x="1370" y="685"/>
                  </a:cubicBezTo>
                  <a:cubicBezTo>
                    <a:pt x="1325" y="708"/>
                    <a:pt x="1279" y="731"/>
                    <a:pt x="1256" y="754"/>
                  </a:cubicBezTo>
                  <a:cubicBezTo>
                    <a:pt x="1211" y="776"/>
                    <a:pt x="1165" y="799"/>
                    <a:pt x="1119" y="822"/>
                  </a:cubicBezTo>
                  <a:cubicBezTo>
                    <a:pt x="982" y="891"/>
                    <a:pt x="777" y="982"/>
                    <a:pt x="708" y="1164"/>
                  </a:cubicBezTo>
                  <a:cubicBezTo>
                    <a:pt x="686" y="1233"/>
                    <a:pt x="640" y="1301"/>
                    <a:pt x="640" y="1370"/>
                  </a:cubicBezTo>
                  <a:cubicBezTo>
                    <a:pt x="640" y="1416"/>
                    <a:pt x="617" y="1438"/>
                    <a:pt x="617" y="1461"/>
                  </a:cubicBezTo>
                  <a:cubicBezTo>
                    <a:pt x="617" y="1507"/>
                    <a:pt x="617" y="1530"/>
                    <a:pt x="617" y="1575"/>
                  </a:cubicBezTo>
                  <a:lnTo>
                    <a:pt x="594" y="1644"/>
                  </a:lnTo>
                  <a:cubicBezTo>
                    <a:pt x="594" y="1712"/>
                    <a:pt x="571" y="1758"/>
                    <a:pt x="571" y="1804"/>
                  </a:cubicBezTo>
                  <a:cubicBezTo>
                    <a:pt x="549" y="1872"/>
                    <a:pt x="549" y="1941"/>
                    <a:pt x="549" y="1986"/>
                  </a:cubicBezTo>
                  <a:lnTo>
                    <a:pt x="549" y="2077"/>
                  </a:lnTo>
                  <a:lnTo>
                    <a:pt x="526" y="2214"/>
                  </a:lnTo>
                  <a:cubicBezTo>
                    <a:pt x="526" y="2306"/>
                    <a:pt x="503" y="2397"/>
                    <a:pt x="503" y="2511"/>
                  </a:cubicBezTo>
                  <a:cubicBezTo>
                    <a:pt x="503" y="2557"/>
                    <a:pt x="503" y="2602"/>
                    <a:pt x="503" y="2648"/>
                  </a:cubicBezTo>
                  <a:cubicBezTo>
                    <a:pt x="503" y="2717"/>
                    <a:pt x="503" y="2762"/>
                    <a:pt x="480" y="2831"/>
                  </a:cubicBezTo>
                  <a:cubicBezTo>
                    <a:pt x="480" y="2990"/>
                    <a:pt x="457" y="3150"/>
                    <a:pt x="435" y="3310"/>
                  </a:cubicBezTo>
                  <a:lnTo>
                    <a:pt x="435" y="3356"/>
                  </a:lnTo>
                  <a:cubicBezTo>
                    <a:pt x="412" y="3470"/>
                    <a:pt x="412" y="3584"/>
                    <a:pt x="389" y="3721"/>
                  </a:cubicBezTo>
                  <a:cubicBezTo>
                    <a:pt x="389" y="3767"/>
                    <a:pt x="389" y="3835"/>
                    <a:pt x="389" y="3881"/>
                  </a:cubicBezTo>
                  <a:cubicBezTo>
                    <a:pt x="389" y="3926"/>
                    <a:pt x="366" y="3972"/>
                    <a:pt x="366" y="4018"/>
                  </a:cubicBezTo>
                  <a:cubicBezTo>
                    <a:pt x="366" y="4109"/>
                    <a:pt x="343" y="4200"/>
                    <a:pt x="343" y="4269"/>
                  </a:cubicBezTo>
                  <a:cubicBezTo>
                    <a:pt x="320" y="4406"/>
                    <a:pt x="298" y="4520"/>
                    <a:pt x="275" y="4634"/>
                  </a:cubicBezTo>
                  <a:lnTo>
                    <a:pt x="252" y="4908"/>
                  </a:lnTo>
                  <a:cubicBezTo>
                    <a:pt x="252" y="5022"/>
                    <a:pt x="252" y="5113"/>
                    <a:pt x="229" y="5227"/>
                  </a:cubicBezTo>
                  <a:lnTo>
                    <a:pt x="229" y="5296"/>
                  </a:lnTo>
                  <a:lnTo>
                    <a:pt x="206" y="5410"/>
                  </a:lnTo>
                  <a:cubicBezTo>
                    <a:pt x="183" y="5661"/>
                    <a:pt x="161" y="5912"/>
                    <a:pt x="138" y="6186"/>
                  </a:cubicBezTo>
                  <a:cubicBezTo>
                    <a:pt x="115" y="6346"/>
                    <a:pt x="115" y="6483"/>
                    <a:pt x="115" y="6643"/>
                  </a:cubicBezTo>
                  <a:lnTo>
                    <a:pt x="92" y="6802"/>
                  </a:lnTo>
                  <a:cubicBezTo>
                    <a:pt x="92" y="6894"/>
                    <a:pt x="92" y="6962"/>
                    <a:pt x="92" y="7053"/>
                  </a:cubicBezTo>
                  <a:lnTo>
                    <a:pt x="69" y="7168"/>
                  </a:lnTo>
                  <a:cubicBezTo>
                    <a:pt x="69" y="7282"/>
                    <a:pt x="46" y="7419"/>
                    <a:pt x="46" y="7533"/>
                  </a:cubicBezTo>
                  <a:cubicBezTo>
                    <a:pt x="46" y="7670"/>
                    <a:pt x="46" y="7784"/>
                    <a:pt x="24" y="7921"/>
                  </a:cubicBezTo>
                  <a:cubicBezTo>
                    <a:pt x="24" y="8035"/>
                    <a:pt x="24" y="8172"/>
                    <a:pt x="1" y="8286"/>
                  </a:cubicBezTo>
                  <a:cubicBezTo>
                    <a:pt x="1" y="8377"/>
                    <a:pt x="1" y="8446"/>
                    <a:pt x="24" y="8514"/>
                  </a:cubicBezTo>
                  <a:cubicBezTo>
                    <a:pt x="24" y="8560"/>
                    <a:pt x="24" y="8606"/>
                    <a:pt x="24" y="8628"/>
                  </a:cubicBezTo>
                  <a:cubicBezTo>
                    <a:pt x="24" y="8651"/>
                    <a:pt x="1" y="8697"/>
                    <a:pt x="1" y="8742"/>
                  </a:cubicBezTo>
                  <a:cubicBezTo>
                    <a:pt x="24" y="8857"/>
                    <a:pt x="46" y="8971"/>
                    <a:pt x="69" y="9085"/>
                  </a:cubicBezTo>
                  <a:lnTo>
                    <a:pt x="92" y="9153"/>
                  </a:lnTo>
                  <a:cubicBezTo>
                    <a:pt x="138" y="9290"/>
                    <a:pt x="183" y="9427"/>
                    <a:pt x="229" y="9564"/>
                  </a:cubicBezTo>
                  <a:cubicBezTo>
                    <a:pt x="275" y="9724"/>
                    <a:pt x="320" y="9861"/>
                    <a:pt x="389" y="9975"/>
                  </a:cubicBezTo>
                  <a:cubicBezTo>
                    <a:pt x="412" y="10043"/>
                    <a:pt x="435" y="10089"/>
                    <a:pt x="480" y="10135"/>
                  </a:cubicBezTo>
                  <a:lnTo>
                    <a:pt x="526" y="10249"/>
                  </a:lnTo>
                  <a:lnTo>
                    <a:pt x="571" y="10340"/>
                  </a:lnTo>
                  <a:cubicBezTo>
                    <a:pt x="594" y="10386"/>
                    <a:pt x="617" y="10454"/>
                    <a:pt x="640" y="10500"/>
                  </a:cubicBezTo>
                  <a:cubicBezTo>
                    <a:pt x="640" y="10523"/>
                    <a:pt x="663" y="10546"/>
                    <a:pt x="663" y="10546"/>
                  </a:cubicBezTo>
                  <a:cubicBezTo>
                    <a:pt x="686" y="10591"/>
                    <a:pt x="708" y="10614"/>
                    <a:pt x="731" y="10637"/>
                  </a:cubicBezTo>
                  <a:cubicBezTo>
                    <a:pt x="777" y="10683"/>
                    <a:pt x="845" y="10705"/>
                    <a:pt x="891" y="10728"/>
                  </a:cubicBezTo>
                  <a:cubicBezTo>
                    <a:pt x="914" y="10751"/>
                    <a:pt x="960" y="10751"/>
                    <a:pt x="982" y="10751"/>
                  </a:cubicBezTo>
                  <a:cubicBezTo>
                    <a:pt x="1051" y="10751"/>
                    <a:pt x="1142" y="10705"/>
                    <a:pt x="1211" y="10660"/>
                  </a:cubicBezTo>
                  <a:cubicBezTo>
                    <a:pt x="1256" y="10660"/>
                    <a:pt x="1279" y="10614"/>
                    <a:pt x="1325" y="10591"/>
                  </a:cubicBezTo>
                  <a:lnTo>
                    <a:pt x="1416" y="10523"/>
                  </a:lnTo>
                  <a:lnTo>
                    <a:pt x="1621" y="10409"/>
                  </a:lnTo>
                  <a:cubicBezTo>
                    <a:pt x="1827" y="10272"/>
                    <a:pt x="2032" y="10180"/>
                    <a:pt x="2238" y="10066"/>
                  </a:cubicBezTo>
                  <a:lnTo>
                    <a:pt x="2261" y="10043"/>
                  </a:lnTo>
                  <a:lnTo>
                    <a:pt x="2420" y="9975"/>
                  </a:lnTo>
                  <a:cubicBezTo>
                    <a:pt x="2580" y="9884"/>
                    <a:pt x="2740" y="9815"/>
                    <a:pt x="2900" y="9724"/>
                  </a:cubicBezTo>
                  <a:lnTo>
                    <a:pt x="2968" y="9701"/>
                  </a:lnTo>
                  <a:lnTo>
                    <a:pt x="2945" y="9701"/>
                  </a:lnTo>
                  <a:cubicBezTo>
                    <a:pt x="3219" y="9587"/>
                    <a:pt x="3493" y="9473"/>
                    <a:pt x="3767" y="9359"/>
                  </a:cubicBezTo>
                  <a:cubicBezTo>
                    <a:pt x="4087" y="9222"/>
                    <a:pt x="4383" y="9062"/>
                    <a:pt x="4634" y="8925"/>
                  </a:cubicBezTo>
                  <a:cubicBezTo>
                    <a:pt x="4771" y="8857"/>
                    <a:pt x="4885" y="8788"/>
                    <a:pt x="5000" y="8720"/>
                  </a:cubicBezTo>
                  <a:cubicBezTo>
                    <a:pt x="5159" y="8628"/>
                    <a:pt x="5296" y="8560"/>
                    <a:pt x="5433" y="8469"/>
                  </a:cubicBezTo>
                  <a:lnTo>
                    <a:pt x="5639" y="8354"/>
                  </a:lnTo>
                  <a:cubicBezTo>
                    <a:pt x="5821" y="8263"/>
                    <a:pt x="6004" y="8172"/>
                    <a:pt x="6187" y="8081"/>
                  </a:cubicBezTo>
                  <a:cubicBezTo>
                    <a:pt x="6392" y="7966"/>
                    <a:pt x="6575" y="7875"/>
                    <a:pt x="6780" y="7784"/>
                  </a:cubicBezTo>
                  <a:cubicBezTo>
                    <a:pt x="6894" y="7738"/>
                    <a:pt x="6985" y="7692"/>
                    <a:pt x="7100" y="7647"/>
                  </a:cubicBezTo>
                  <a:cubicBezTo>
                    <a:pt x="7168" y="7624"/>
                    <a:pt x="7259" y="7601"/>
                    <a:pt x="7328" y="7556"/>
                  </a:cubicBezTo>
                  <a:cubicBezTo>
                    <a:pt x="7373" y="7533"/>
                    <a:pt x="7442" y="7510"/>
                    <a:pt x="7488" y="7487"/>
                  </a:cubicBezTo>
                  <a:cubicBezTo>
                    <a:pt x="7510" y="7487"/>
                    <a:pt x="7510" y="7464"/>
                    <a:pt x="7533" y="7464"/>
                  </a:cubicBezTo>
                  <a:cubicBezTo>
                    <a:pt x="7579" y="7419"/>
                    <a:pt x="7624" y="7373"/>
                    <a:pt x="7670" y="7327"/>
                  </a:cubicBezTo>
                  <a:cubicBezTo>
                    <a:pt x="7716" y="7236"/>
                    <a:pt x="7716" y="7145"/>
                    <a:pt x="7739" y="7053"/>
                  </a:cubicBezTo>
                  <a:lnTo>
                    <a:pt x="7739" y="7008"/>
                  </a:lnTo>
                  <a:cubicBezTo>
                    <a:pt x="7739" y="6848"/>
                    <a:pt x="7761" y="6711"/>
                    <a:pt x="7761" y="6574"/>
                  </a:cubicBezTo>
                  <a:cubicBezTo>
                    <a:pt x="7761" y="6437"/>
                    <a:pt x="7761" y="6300"/>
                    <a:pt x="7739" y="6163"/>
                  </a:cubicBezTo>
                  <a:lnTo>
                    <a:pt x="7739" y="6118"/>
                  </a:lnTo>
                  <a:cubicBezTo>
                    <a:pt x="7739" y="6003"/>
                    <a:pt x="7739" y="5866"/>
                    <a:pt x="7716" y="5752"/>
                  </a:cubicBezTo>
                  <a:cubicBezTo>
                    <a:pt x="7693" y="5593"/>
                    <a:pt x="7670" y="5410"/>
                    <a:pt x="7624" y="5227"/>
                  </a:cubicBezTo>
                  <a:cubicBezTo>
                    <a:pt x="7602" y="5159"/>
                    <a:pt x="7602" y="5113"/>
                    <a:pt x="7579" y="5045"/>
                  </a:cubicBezTo>
                  <a:cubicBezTo>
                    <a:pt x="7556" y="4953"/>
                    <a:pt x="7556" y="4885"/>
                    <a:pt x="7533" y="4794"/>
                  </a:cubicBezTo>
                  <a:cubicBezTo>
                    <a:pt x="7510" y="4725"/>
                    <a:pt x="7488" y="4680"/>
                    <a:pt x="7465" y="4611"/>
                  </a:cubicBezTo>
                  <a:lnTo>
                    <a:pt x="7442" y="4543"/>
                  </a:lnTo>
                  <a:cubicBezTo>
                    <a:pt x="7442" y="4520"/>
                    <a:pt x="7442" y="4497"/>
                    <a:pt x="7419" y="4474"/>
                  </a:cubicBezTo>
                  <a:cubicBezTo>
                    <a:pt x="7396" y="4428"/>
                    <a:pt x="7373" y="4383"/>
                    <a:pt x="7351" y="4337"/>
                  </a:cubicBezTo>
                  <a:lnTo>
                    <a:pt x="7305" y="4246"/>
                  </a:lnTo>
                  <a:cubicBezTo>
                    <a:pt x="7259" y="4177"/>
                    <a:pt x="7236" y="4086"/>
                    <a:pt x="7191" y="4040"/>
                  </a:cubicBezTo>
                  <a:cubicBezTo>
                    <a:pt x="7100" y="3903"/>
                    <a:pt x="7008" y="3767"/>
                    <a:pt x="6894" y="3652"/>
                  </a:cubicBezTo>
                  <a:lnTo>
                    <a:pt x="6826" y="3538"/>
                  </a:lnTo>
                  <a:cubicBezTo>
                    <a:pt x="6757" y="3447"/>
                    <a:pt x="6689" y="3356"/>
                    <a:pt x="6620" y="3264"/>
                  </a:cubicBezTo>
                  <a:cubicBezTo>
                    <a:pt x="6460" y="3105"/>
                    <a:pt x="6301" y="2945"/>
                    <a:pt x="6141" y="2785"/>
                  </a:cubicBezTo>
                  <a:lnTo>
                    <a:pt x="6072" y="2717"/>
                  </a:lnTo>
                  <a:cubicBezTo>
                    <a:pt x="6095" y="2648"/>
                    <a:pt x="6072" y="2602"/>
                    <a:pt x="6050" y="2557"/>
                  </a:cubicBezTo>
                  <a:cubicBezTo>
                    <a:pt x="6004" y="2488"/>
                    <a:pt x="5981" y="2466"/>
                    <a:pt x="5935" y="2420"/>
                  </a:cubicBezTo>
                  <a:lnTo>
                    <a:pt x="5890" y="2374"/>
                  </a:lnTo>
                  <a:cubicBezTo>
                    <a:pt x="5867" y="2329"/>
                    <a:pt x="5844" y="2283"/>
                    <a:pt x="5798" y="2237"/>
                  </a:cubicBezTo>
                  <a:lnTo>
                    <a:pt x="5753" y="2146"/>
                  </a:lnTo>
                  <a:cubicBezTo>
                    <a:pt x="5730" y="2123"/>
                    <a:pt x="5730" y="2100"/>
                    <a:pt x="5707" y="2100"/>
                  </a:cubicBezTo>
                  <a:cubicBezTo>
                    <a:pt x="5707" y="2077"/>
                    <a:pt x="5707" y="2077"/>
                    <a:pt x="5707" y="2077"/>
                  </a:cubicBezTo>
                  <a:cubicBezTo>
                    <a:pt x="5662" y="2032"/>
                    <a:pt x="5616" y="1986"/>
                    <a:pt x="5570" y="1918"/>
                  </a:cubicBezTo>
                  <a:cubicBezTo>
                    <a:pt x="5502" y="1872"/>
                    <a:pt x="5456" y="1804"/>
                    <a:pt x="5388" y="1758"/>
                  </a:cubicBezTo>
                  <a:cubicBezTo>
                    <a:pt x="5273" y="1621"/>
                    <a:pt x="5137" y="1530"/>
                    <a:pt x="5000" y="1416"/>
                  </a:cubicBezTo>
                  <a:cubicBezTo>
                    <a:pt x="4908" y="1324"/>
                    <a:pt x="4817" y="1233"/>
                    <a:pt x="4703" y="1142"/>
                  </a:cubicBezTo>
                  <a:lnTo>
                    <a:pt x="4589" y="1050"/>
                  </a:lnTo>
                  <a:cubicBezTo>
                    <a:pt x="4497" y="959"/>
                    <a:pt x="4406" y="868"/>
                    <a:pt x="4315" y="799"/>
                  </a:cubicBezTo>
                  <a:cubicBezTo>
                    <a:pt x="4269" y="754"/>
                    <a:pt x="4224" y="708"/>
                    <a:pt x="4178" y="662"/>
                  </a:cubicBezTo>
                  <a:cubicBezTo>
                    <a:pt x="4132" y="639"/>
                    <a:pt x="4087" y="617"/>
                    <a:pt x="4041" y="571"/>
                  </a:cubicBezTo>
                  <a:cubicBezTo>
                    <a:pt x="3972" y="503"/>
                    <a:pt x="3904" y="457"/>
                    <a:pt x="3835" y="388"/>
                  </a:cubicBezTo>
                  <a:lnTo>
                    <a:pt x="3790" y="366"/>
                  </a:lnTo>
                  <a:cubicBezTo>
                    <a:pt x="3721" y="320"/>
                    <a:pt x="3653" y="297"/>
                    <a:pt x="3584" y="251"/>
                  </a:cubicBezTo>
                  <a:cubicBezTo>
                    <a:pt x="3562" y="229"/>
                    <a:pt x="3539" y="206"/>
                    <a:pt x="3516" y="183"/>
                  </a:cubicBezTo>
                  <a:cubicBezTo>
                    <a:pt x="3470" y="137"/>
                    <a:pt x="3425" y="115"/>
                    <a:pt x="3402" y="92"/>
                  </a:cubicBezTo>
                  <a:lnTo>
                    <a:pt x="3311" y="46"/>
                  </a:lnTo>
                  <a:cubicBezTo>
                    <a:pt x="3265" y="23"/>
                    <a:pt x="3242" y="23"/>
                    <a:pt x="3196" y="23"/>
                  </a:cubicBezTo>
                  <a:cubicBezTo>
                    <a:pt x="3151" y="0"/>
                    <a:pt x="3105" y="0"/>
                    <a:pt x="30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7"/>
            <p:cNvSpPr/>
            <p:nvPr/>
          </p:nvSpPr>
          <p:spPr>
            <a:xfrm>
              <a:off x="6909552" y="1440626"/>
              <a:ext cx="629339" cy="418316"/>
            </a:xfrm>
            <a:custGeom>
              <a:avLst/>
              <a:gdLst/>
              <a:ahLst/>
              <a:cxnLst/>
              <a:rect l="l" t="t" r="r" b="b"/>
              <a:pathLst>
                <a:path w="23283" h="15476" extrusionOk="0">
                  <a:moveTo>
                    <a:pt x="15522" y="0"/>
                  </a:moveTo>
                  <a:cubicBezTo>
                    <a:pt x="15385" y="0"/>
                    <a:pt x="15225" y="23"/>
                    <a:pt x="15088" y="23"/>
                  </a:cubicBezTo>
                  <a:cubicBezTo>
                    <a:pt x="14951" y="23"/>
                    <a:pt x="14837" y="46"/>
                    <a:pt x="14723" y="69"/>
                  </a:cubicBezTo>
                  <a:cubicBezTo>
                    <a:pt x="14632" y="92"/>
                    <a:pt x="14563" y="92"/>
                    <a:pt x="14495" y="115"/>
                  </a:cubicBezTo>
                  <a:cubicBezTo>
                    <a:pt x="14404" y="115"/>
                    <a:pt x="14335" y="137"/>
                    <a:pt x="14244" y="137"/>
                  </a:cubicBezTo>
                  <a:cubicBezTo>
                    <a:pt x="14107" y="160"/>
                    <a:pt x="13993" y="206"/>
                    <a:pt x="13879" y="229"/>
                  </a:cubicBezTo>
                  <a:cubicBezTo>
                    <a:pt x="13856" y="206"/>
                    <a:pt x="13833" y="183"/>
                    <a:pt x="13787" y="183"/>
                  </a:cubicBezTo>
                  <a:lnTo>
                    <a:pt x="13696" y="206"/>
                  </a:lnTo>
                  <a:cubicBezTo>
                    <a:pt x="13605" y="229"/>
                    <a:pt x="13513" y="252"/>
                    <a:pt x="13422" y="274"/>
                  </a:cubicBezTo>
                  <a:cubicBezTo>
                    <a:pt x="13331" y="320"/>
                    <a:pt x="13262" y="343"/>
                    <a:pt x="13171" y="366"/>
                  </a:cubicBezTo>
                  <a:lnTo>
                    <a:pt x="13125" y="388"/>
                  </a:lnTo>
                  <a:cubicBezTo>
                    <a:pt x="13011" y="434"/>
                    <a:pt x="12897" y="480"/>
                    <a:pt x="12783" y="525"/>
                  </a:cubicBezTo>
                  <a:lnTo>
                    <a:pt x="12555" y="594"/>
                  </a:lnTo>
                  <a:lnTo>
                    <a:pt x="12463" y="640"/>
                  </a:lnTo>
                  <a:cubicBezTo>
                    <a:pt x="12304" y="685"/>
                    <a:pt x="12167" y="731"/>
                    <a:pt x="12007" y="799"/>
                  </a:cubicBezTo>
                  <a:cubicBezTo>
                    <a:pt x="11916" y="845"/>
                    <a:pt x="11824" y="891"/>
                    <a:pt x="11756" y="936"/>
                  </a:cubicBezTo>
                  <a:lnTo>
                    <a:pt x="11413" y="1142"/>
                  </a:lnTo>
                  <a:cubicBezTo>
                    <a:pt x="11368" y="1165"/>
                    <a:pt x="11322" y="1210"/>
                    <a:pt x="11299" y="1233"/>
                  </a:cubicBezTo>
                  <a:cubicBezTo>
                    <a:pt x="11140" y="1324"/>
                    <a:pt x="10980" y="1393"/>
                    <a:pt x="10820" y="1484"/>
                  </a:cubicBezTo>
                  <a:lnTo>
                    <a:pt x="10660" y="1575"/>
                  </a:lnTo>
                  <a:lnTo>
                    <a:pt x="10500" y="1644"/>
                  </a:lnTo>
                  <a:cubicBezTo>
                    <a:pt x="10341" y="1712"/>
                    <a:pt x="10181" y="1804"/>
                    <a:pt x="10021" y="1872"/>
                  </a:cubicBezTo>
                  <a:cubicBezTo>
                    <a:pt x="9816" y="1986"/>
                    <a:pt x="9610" y="2100"/>
                    <a:pt x="9405" y="2237"/>
                  </a:cubicBezTo>
                  <a:cubicBezTo>
                    <a:pt x="9245" y="2329"/>
                    <a:pt x="9085" y="2420"/>
                    <a:pt x="8925" y="2511"/>
                  </a:cubicBezTo>
                  <a:lnTo>
                    <a:pt x="8789" y="2603"/>
                  </a:lnTo>
                  <a:lnTo>
                    <a:pt x="8789" y="2603"/>
                  </a:lnTo>
                  <a:lnTo>
                    <a:pt x="8811" y="2580"/>
                  </a:lnTo>
                  <a:lnTo>
                    <a:pt x="8857" y="2534"/>
                  </a:lnTo>
                  <a:cubicBezTo>
                    <a:pt x="8971" y="2420"/>
                    <a:pt x="9062" y="2329"/>
                    <a:pt x="9154" y="2237"/>
                  </a:cubicBezTo>
                  <a:cubicBezTo>
                    <a:pt x="9245" y="2100"/>
                    <a:pt x="9336" y="1986"/>
                    <a:pt x="9382" y="1872"/>
                  </a:cubicBezTo>
                  <a:cubicBezTo>
                    <a:pt x="9428" y="1758"/>
                    <a:pt x="9473" y="1644"/>
                    <a:pt x="9473" y="1507"/>
                  </a:cubicBezTo>
                  <a:cubicBezTo>
                    <a:pt x="9496" y="1393"/>
                    <a:pt x="9496" y="1302"/>
                    <a:pt x="9473" y="1187"/>
                  </a:cubicBezTo>
                  <a:cubicBezTo>
                    <a:pt x="9450" y="1096"/>
                    <a:pt x="9428" y="1005"/>
                    <a:pt x="9359" y="868"/>
                  </a:cubicBezTo>
                  <a:cubicBezTo>
                    <a:pt x="9336" y="822"/>
                    <a:pt x="9291" y="777"/>
                    <a:pt x="9268" y="731"/>
                  </a:cubicBezTo>
                  <a:cubicBezTo>
                    <a:pt x="9199" y="662"/>
                    <a:pt x="9131" y="594"/>
                    <a:pt x="8994" y="548"/>
                  </a:cubicBezTo>
                  <a:cubicBezTo>
                    <a:pt x="8925" y="525"/>
                    <a:pt x="8857" y="503"/>
                    <a:pt x="8789" y="480"/>
                  </a:cubicBezTo>
                  <a:lnTo>
                    <a:pt x="8515" y="480"/>
                  </a:lnTo>
                  <a:cubicBezTo>
                    <a:pt x="8400" y="503"/>
                    <a:pt x="8286" y="503"/>
                    <a:pt x="8172" y="525"/>
                  </a:cubicBezTo>
                  <a:lnTo>
                    <a:pt x="8035" y="548"/>
                  </a:lnTo>
                  <a:cubicBezTo>
                    <a:pt x="7898" y="571"/>
                    <a:pt x="7761" y="594"/>
                    <a:pt x="7602" y="617"/>
                  </a:cubicBezTo>
                  <a:cubicBezTo>
                    <a:pt x="7442" y="662"/>
                    <a:pt x="7282" y="708"/>
                    <a:pt x="7122" y="754"/>
                  </a:cubicBezTo>
                  <a:cubicBezTo>
                    <a:pt x="6940" y="822"/>
                    <a:pt x="6757" y="891"/>
                    <a:pt x="6597" y="959"/>
                  </a:cubicBezTo>
                  <a:cubicBezTo>
                    <a:pt x="6438" y="1005"/>
                    <a:pt x="6301" y="1073"/>
                    <a:pt x="6118" y="1142"/>
                  </a:cubicBezTo>
                  <a:lnTo>
                    <a:pt x="6027" y="1210"/>
                  </a:lnTo>
                  <a:cubicBezTo>
                    <a:pt x="5913" y="1256"/>
                    <a:pt x="5798" y="1302"/>
                    <a:pt x="5707" y="1347"/>
                  </a:cubicBezTo>
                  <a:cubicBezTo>
                    <a:pt x="5456" y="1484"/>
                    <a:pt x="5228" y="1667"/>
                    <a:pt x="4977" y="1826"/>
                  </a:cubicBezTo>
                  <a:lnTo>
                    <a:pt x="4931" y="1872"/>
                  </a:lnTo>
                  <a:lnTo>
                    <a:pt x="4817" y="1941"/>
                  </a:lnTo>
                  <a:cubicBezTo>
                    <a:pt x="4657" y="2032"/>
                    <a:pt x="4520" y="2146"/>
                    <a:pt x="4360" y="2260"/>
                  </a:cubicBezTo>
                  <a:cubicBezTo>
                    <a:pt x="4201" y="2397"/>
                    <a:pt x="4041" y="2534"/>
                    <a:pt x="3881" y="2694"/>
                  </a:cubicBezTo>
                  <a:cubicBezTo>
                    <a:pt x="3721" y="2831"/>
                    <a:pt x="3562" y="2968"/>
                    <a:pt x="3425" y="3105"/>
                  </a:cubicBezTo>
                  <a:cubicBezTo>
                    <a:pt x="3288" y="3242"/>
                    <a:pt x="3173" y="3379"/>
                    <a:pt x="3059" y="3516"/>
                  </a:cubicBezTo>
                  <a:lnTo>
                    <a:pt x="2968" y="3630"/>
                  </a:lnTo>
                  <a:cubicBezTo>
                    <a:pt x="2877" y="3744"/>
                    <a:pt x="2763" y="3858"/>
                    <a:pt x="2649" y="3995"/>
                  </a:cubicBezTo>
                  <a:cubicBezTo>
                    <a:pt x="2628" y="4015"/>
                    <a:pt x="2607" y="4036"/>
                    <a:pt x="2603" y="4057"/>
                  </a:cubicBezTo>
                  <a:lnTo>
                    <a:pt x="2603" y="4057"/>
                  </a:lnTo>
                  <a:cubicBezTo>
                    <a:pt x="2486" y="4162"/>
                    <a:pt x="2382" y="4284"/>
                    <a:pt x="2260" y="4406"/>
                  </a:cubicBezTo>
                  <a:cubicBezTo>
                    <a:pt x="2124" y="4543"/>
                    <a:pt x="2009" y="4680"/>
                    <a:pt x="1895" y="4839"/>
                  </a:cubicBezTo>
                  <a:lnTo>
                    <a:pt x="1804" y="4931"/>
                  </a:lnTo>
                  <a:cubicBezTo>
                    <a:pt x="1735" y="4999"/>
                    <a:pt x="1667" y="5068"/>
                    <a:pt x="1599" y="5159"/>
                  </a:cubicBezTo>
                  <a:lnTo>
                    <a:pt x="1507" y="5273"/>
                  </a:lnTo>
                  <a:cubicBezTo>
                    <a:pt x="1462" y="5319"/>
                    <a:pt x="1416" y="5387"/>
                    <a:pt x="1370" y="5433"/>
                  </a:cubicBezTo>
                  <a:cubicBezTo>
                    <a:pt x="1370" y="5433"/>
                    <a:pt x="1370" y="5456"/>
                    <a:pt x="1370" y="5456"/>
                  </a:cubicBezTo>
                  <a:cubicBezTo>
                    <a:pt x="1370" y="5456"/>
                    <a:pt x="1347" y="5479"/>
                    <a:pt x="1347" y="5479"/>
                  </a:cubicBezTo>
                  <a:cubicBezTo>
                    <a:pt x="1279" y="5570"/>
                    <a:pt x="1188" y="5661"/>
                    <a:pt x="1119" y="5752"/>
                  </a:cubicBezTo>
                  <a:cubicBezTo>
                    <a:pt x="1096" y="5798"/>
                    <a:pt x="1074" y="5844"/>
                    <a:pt x="1028" y="5867"/>
                  </a:cubicBezTo>
                  <a:cubicBezTo>
                    <a:pt x="1005" y="5912"/>
                    <a:pt x="982" y="5981"/>
                    <a:pt x="937" y="6026"/>
                  </a:cubicBezTo>
                  <a:cubicBezTo>
                    <a:pt x="868" y="6118"/>
                    <a:pt x="800" y="6232"/>
                    <a:pt x="731" y="6323"/>
                  </a:cubicBezTo>
                  <a:cubicBezTo>
                    <a:pt x="663" y="6437"/>
                    <a:pt x="594" y="6528"/>
                    <a:pt x="526" y="6643"/>
                  </a:cubicBezTo>
                  <a:lnTo>
                    <a:pt x="503" y="6688"/>
                  </a:lnTo>
                  <a:cubicBezTo>
                    <a:pt x="412" y="6825"/>
                    <a:pt x="320" y="6962"/>
                    <a:pt x="229" y="7099"/>
                  </a:cubicBezTo>
                  <a:cubicBezTo>
                    <a:pt x="206" y="7145"/>
                    <a:pt x="183" y="7168"/>
                    <a:pt x="161" y="7213"/>
                  </a:cubicBezTo>
                  <a:lnTo>
                    <a:pt x="115" y="7282"/>
                  </a:lnTo>
                  <a:cubicBezTo>
                    <a:pt x="115" y="7305"/>
                    <a:pt x="92" y="7327"/>
                    <a:pt x="92" y="7350"/>
                  </a:cubicBezTo>
                  <a:cubicBezTo>
                    <a:pt x="46" y="7396"/>
                    <a:pt x="24" y="7441"/>
                    <a:pt x="24" y="7487"/>
                  </a:cubicBezTo>
                  <a:cubicBezTo>
                    <a:pt x="1" y="7556"/>
                    <a:pt x="1" y="7624"/>
                    <a:pt x="24" y="7693"/>
                  </a:cubicBezTo>
                  <a:cubicBezTo>
                    <a:pt x="69" y="7738"/>
                    <a:pt x="115" y="7807"/>
                    <a:pt x="183" y="7830"/>
                  </a:cubicBezTo>
                  <a:lnTo>
                    <a:pt x="366" y="7830"/>
                  </a:lnTo>
                  <a:cubicBezTo>
                    <a:pt x="366" y="7807"/>
                    <a:pt x="389" y="7807"/>
                    <a:pt x="389" y="7807"/>
                  </a:cubicBezTo>
                  <a:cubicBezTo>
                    <a:pt x="412" y="7807"/>
                    <a:pt x="412" y="7784"/>
                    <a:pt x="434" y="7784"/>
                  </a:cubicBezTo>
                  <a:cubicBezTo>
                    <a:pt x="480" y="7761"/>
                    <a:pt x="526" y="7738"/>
                    <a:pt x="549" y="7693"/>
                  </a:cubicBezTo>
                  <a:cubicBezTo>
                    <a:pt x="640" y="7647"/>
                    <a:pt x="708" y="7624"/>
                    <a:pt x="777" y="7601"/>
                  </a:cubicBezTo>
                  <a:lnTo>
                    <a:pt x="822" y="7578"/>
                  </a:lnTo>
                  <a:cubicBezTo>
                    <a:pt x="914" y="7533"/>
                    <a:pt x="1028" y="7487"/>
                    <a:pt x="1119" y="7441"/>
                  </a:cubicBezTo>
                  <a:lnTo>
                    <a:pt x="1256" y="7373"/>
                  </a:lnTo>
                  <a:cubicBezTo>
                    <a:pt x="1416" y="7305"/>
                    <a:pt x="1553" y="7236"/>
                    <a:pt x="1713" y="7190"/>
                  </a:cubicBezTo>
                  <a:cubicBezTo>
                    <a:pt x="1850" y="7122"/>
                    <a:pt x="1987" y="7076"/>
                    <a:pt x="2124" y="7008"/>
                  </a:cubicBezTo>
                  <a:cubicBezTo>
                    <a:pt x="2375" y="6894"/>
                    <a:pt x="2626" y="6757"/>
                    <a:pt x="2854" y="6643"/>
                  </a:cubicBezTo>
                  <a:lnTo>
                    <a:pt x="2900" y="6620"/>
                  </a:lnTo>
                  <a:cubicBezTo>
                    <a:pt x="2945" y="6597"/>
                    <a:pt x="3014" y="6551"/>
                    <a:pt x="3059" y="6528"/>
                  </a:cubicBezTo>
                  <a:cubicBezTo>
                    <a:pt x="3151" y="6506"/>
                    <a:pt x="3219" y="6460"/>
                    <a:pt x="3288" y="6414"/>
                  </a:cubicBezTo>
                  <a:cubicBezTo>
                    <a:pt x="3402" y="6346"/>
                    <a:pt x="3539" y="6277"/>
                    <a:pt x="3676" y="6209"/>
                  </a:cubicBezTo>
                  <a:cubicBezTo>
                    <a:pt x="3858" y="6118"/>
                    <a:pt x="4064" y="6026"/>
                    <a:pt x="4269" y="5958"/>
                  </a:cubicBezTo>
                  <a:cubicBezTo>
                    <a:pt x="4406" y="5912"/>
                    <a:pt x="4543" y="5867"/>
                    <a:pt x="4634" y="5867"/>
                  </a:cubicBezTo>
                  <a:lnTo>
                    <a:pt x="4840" y="5867"/>
                  </a:lnTo>
                  <a:cubicBezTo>
                    <a:pt x="4885" y="5889"/>
                    <a:pt x="4931" y="5889"/>
                    <a:pt x="4977" y="5912"/>
                  </a:cubicBezTo>
                  <a:cubicBezTo>
                    <a:pt x="4931" y="5889"/>
                    <a:pt x="4908" y="5867"/>
                    <a:pt x="4863" y="5844"/>
                  </a:cubicBezTo>
                  <a:cubicBezTo>
                    <a:pt x="4817" y="5844"/>
                    <a:pt x="4771" y="5821"/>
                    <a:pt x="4703" y="5821"/>
                  </a:cubicBezTo>
                  <a:cubicBezTo>
                    <a:pt x="4634" y="5821"/>
                    <a:pt x="4589" y="5821"/>
                    <a:pt x="4520" y="5844"/>
                  </a:cubicBezTo>
                  <a:cubicBezTo>
                    <a:pt x="4452" y="5844"/>
                    <a:pt x="4360" y="5867"/>
                    <a:pt x="4269" y="5912"/>
                  </a:cubicBezTo>
                  <a:lnTo>
                    <a:pt x="4178" y="5935"/>
                  </a:lnTo>
                  <a:cubicBezTo>
                    <a:pt x="4132" y="5958"/>
                    <a:pt x="4109" y="5958"/>
                    <a:pt x="4064" y="5958"/>
                  </a:cubicBezTo>
                  <a:cubicBezTo>
                    <a:pt x="4041" y="5958"/>
                    <a:pt x="4018" y="5958"/>
                    <a:pt x="3995" y="5935"/>
                  </a:cubicBezTo>
                  <a:cubicBezTo>
                    <a:pt x="3927" y="5912"/>
                    <a:pt x="3881" y="5844"/>
                    <a:pt x="3881" y="5775"/>
                  </a:cubicBezTo>
                  <a:cubicBezTo>
                    <a:pt x="3881" y="5638"/>
                    <a:pt x="4018" y="5547"/>
                    <a:pt x="4155" y="5456"/>
                  </a:cubicBezTo>
                  <a:cubicBezTo>
                    <a:pt x="4223" y="5410"/>
                    <a:pt x="4292" y="5387"/>
                    <a:pt x="4360" y="5342"/>
                  </a:cubicBezTo>
                  <a:cubicBezTo>
                    <a:pt x="4406" y="5319"/>
                    <a:pt x="4475" y="5273"/>
                    <a:pt x="4520" y="5250"/>
                  </a:cubicBezTo>
                  <a:cubicBezTo>
                    <a:pt x="4589" y="5205"/>
                    <a:pt x="4634" y="5182"/>
                    <a:pt x="4703" y="5159"/>
                  </a:cubicBezTo>
                  <a:cubicBezTo>
                    <a:pt x="4771" y="5113"/>
                    <a:pt x="4863" y="5068"/>
                    <a:pt x="4931" y="5022"/>
                  </a:cubicBezTo>
                  <a:cubicBezTo>
                    <a:pt x="5045" y="4954"/>
                    <a:pt x="5182" y="4885"/>
                    <a:pt x="5296" y="4817"/>
                  </a:cubicBezTo>
                  <a:lnTo>
                    <a:pt x="5388" y="4771"/>
                  </a:lnTo>
                  <a:lnTo>
                    <a:pt x="5502" y="4725"/>
                  </a:lnTo>
                  <a:lnTo>
                    <a:pt x="5502" y="4748"/>
                  </a:lnTo>
                  <a:lnTo>
                    <a:pt x="5547" y="4702"/>
                  </a:lnTo>
                  <a:lnTo>
                    <a:pt x="5639" y="4657"/>
                  </a:lnTo>
                  <a:cubicBezTo>
                    <a:pt x="5753" y="4611"/>
                    <a:pt x="5844" y="4566"/>
                    <a:pt x="5958" y="4520"/>
                  </a:cubicBezTo>
                  <a:cubicBezTo>
                    <a:pt x="6072" y="4451"/>
                    <a:pt x="6186" y="4406"/>
                    <a:pt x="6323" y="4383"/>
                  </a:cubicBezTo>
                  <a:cubicBezTo>
                    <a:pt x="6574" y="4292"/>
                    <a:pt x="6826" y="4200"/>
                    <a:pt x="7077" y="4155"/>
                  </a:cubicBezTo>
                  <a:cubicBezTo>
                    <a:pt x="7351" y="4109"/>
                    <a:pt x="7556" y="4086"/>
                    <a:pt x="7739" y="4086"/>
                  </a:cubicBezTo>
                  <a:cubicBezTo>
                    <a:pt x="7876" y="4086"/>
                    <a:pt x="7990" y="4086"/>
                    <a:pt x="8104" y="4109"/>
                  </a:cubicBezTo>
                  <a:cubicBezTo>
                    <a:pt x="8172" y="4132"/>
                    <a:pt x="8264" y="4155"/>
                    <a:pt x="8332" y="4177"/>
                  </a:cubicBezTo>
                  <a:lnTo>
                    <a:pt x="8378" y="4177"/>
                  </a:lnTo>
                  <a:cubicBezTo>
                    <a:pt x="8469" y="4223"/>
                    <a:pt x="8537" y="4246"/>
                    <a:pt x="8606" y="4292"/>
                  </a:cubicBezTo>
                  <a:cubicBezTo>
                    <a:pt x="8743" y="4360"/>
                    <a:pt x="8903" y="4474"/>
                    <a:pt x="8971" y="4634"/>
                  </a:cubicBezTo>
                  <a:cubicBezTo>
                    <a:pt x="9062" y="4771"/>
                    <a:pt x="9108" y="4931"/>
                    <a:pt x="9108" y="5090"/>
                  </a:cubicBezTo>
                  <a:cubicBezTo>
                    <a:pt x="9108" y="5227"/>
                    <a:pt x="9108" y="5342"/>
                    <a:pt x="9062" y="5456"/>
                  </a:cubicBezTo>
                  <a:cubicBezTo>
                    <a:pt x="9040" y="5615"/>
                    <a:pt x="8971" y="5775"/>
                    <a:pt x="8880" y="5889"/>
                  </a:cubicBezTo>
                  <a:cubicBezTo>
                    <a:pt x="8834" y="5981"/>
                    <a:pt x="8766" y="6072"/>
                    <a:pt x="8720" y="6163"/>
                  </a:cubicBezTo>
                  <a:lnTo>
                    <a:pt x="8606" y="6300"/>
                  </a:lnTo>
                  <a:lnTo>
                    <a:pt x="8652" y="6277"/>
                  </a:lnTo>
                  <a:cubicBezTo>
                    <a:pt x="8766" y="6232"/>
                    <a:pt x="8880" y="6209"/>
                    <a:pt x="8994" y="6140"/>
                  </a:cubicBezTo>
                  <a:cubicBezTo>
                    <a:pt x="9222" y="6072"/>
                    <a:pt x="9450" y="5981"/>
                    <a:pt x="9679" y="5889"/>
                  </a:cubicBezTo>
                  <a:cubicBezTo>
                    <a:pt x="9953" y="5798"/>
                    <a:pt x="10204" y="5707"/>
                    <a:pt x="10478" y="5593"/>
                  </a:cubicBezTo>
                  <a:lnTo>
                    <a:pt x="10569" y="5547"/>
                  </a:lnTo>
                  <a:cubicBezTo>
                    <a:pt x="10866" y="5433"/>
                    <a:pt x="11185" y="5319"/>
                    <a:pt x="11482" y="5205"/>
                  </a:cubicBezTo>
                  <a:cubicBezTo>
                    <a:pt x="11642" y="5136"/>
                    <a:pt x="11801" y="5090"/>
                    <a:pt x="11961" y="5022"/>
                  </a:cubicBezTo>
                  <a:cubicBezTo>
                    <a:pt x="12053" y="4999"/>
                    <a:pt x="12121" y="4976"/>
                    <a:pt x="12189" y="4954"/>
                  </a:cubicBezTo>
                  <a:cubicBezTo>
                    <a:pt x="12258" y="4931"/>
                    <a:pt x="12349" y="4908"/>
                    <a:pt x="12418" y="4885"/>
                  </a:cubicBezTo>
                  <a:lnTo>
                    <a:pt x="12509" y="4862"/>
                  </a:lnTo>
                  <a:cubicBezTo>
                    <a:pt x="12646" y="4817"/>
                    <a:pt x="12760" y="4771"/>
                    <a:pt x="12897" y="4748"/>
                  </a:cubicBezTo>
                  <a:cubicBezTo>
                    <a:pt x="12966" y="4725"/>
                    <a:pt x="13057" y="4702"/>
                    <a:pt x="13148" y="4680"/>
                  </a:cubicBezTo>
                  <a:lnTo>
                    <a:pt x="13308" y="4634"/>
                  </a:lnTo>
                  <a:lnTo>
                    <a:pt x="13445" y="4611"/>
                  </a:lnTo>
                  <a:lnTo>
                    <a:pt x="13536" y="4588"/>
                  </a:lnTo>
                  <a:cubicBezTo>
                    <a:pt x="13605" y="4566"/>
                    <a:pt x="13673" y="4566"/>
                    <a:pt x="13719" y="4543"/>
                  </a:cubicBezTo>
                  <a:lnTo>
                    <a:pt x="13810" y="4543"/>
                  </a:lnTo>
                  <a:cubicBezTo>
                    <a:pt x="13947" y="4497"/>
                    <a:pt x="14084" y="4497"/>
                    <a:pt x="14244" y="4474"/>
                  </a:cubicBezTo>
                  <a:cubicBezTo>
                    <a:pt x="14335" y="4451"/>
                    <a:pt x="14449" y="4451"/>
                    <a:pt x="14563" y="4451"/>
                  </a:cubicBezTo>
                  <a:lnTo>
                    <a:pt x="14677" y="4451"/>
                  </a:lnTo>
                  <a:cubicBezTo>
                    <a:pt x="14792" y="4451"/>
                    <a:pt x="14929" y="4451"/>
                    <a:pt x="15043" y="4497"/>
                  </a:cubicBezTo>
                  <a:cubicBezTo>
                    <a:pt x="15202" y="4543"/>
                    <a:pt x="15339" y="4611"/>
                    <a:pt x="15454" y="4702"/>
                  </a:cubicBezTo>
                  <a:cubicBezTo>
                    <a:pt x="15613" y="4817"/>
                    <a:pt x="15727" y="4954"/>
                    <a:pt x="15773" y="5136"/>
                  </a:cubicBezTo>
                  <a:cubicBezTo>
                    <a:pt x="15796" y="5182"/>
                    <a:pt x="15819" y="5250"/>
                    <a:pt x="15842" y="5319"/>
                  </a:cubicBezTo>
                  <a:cubicBezTo>
                    <a:pt x="15842" y="5410"/>
                    <a:pt x="15864" y="5479"/>
                    <a:pt x="15864" y="5570"/>
                  </a:cubicBezTo>
                  <a:cubicBezTo>
                    <a:pt x="15864" y="5684"/>
                    <a:pt x="15842" y="5798"/>
                    <a:pt x="15819" y="5889"/>
                  </a:cubicBezTo>
                  <a:cubicBezTo>
                    <a:pt x="15773" y="6004"/>
                    <a:pt x="15727" y="6118"/>
                    <a:pt x="15636" y="6255"/>
                  </a:cubicBezTo>
                  <a:cubicBezTo>
                    <a:pt x="15568" y="6369"/>
                    <a:pt x="15499" y="6460"/>
                    <a:pt x="15408" y="6551"/>
                  </a:cubicBezTo>
                  <a:lnTo>
                    <a:pt x="15339" y="6643"/>
                  </a:lnTo>
                  <a:cubicBezTo>
                    <a:pt x="15271" y="6757"/>
                    <a:pt x="15157" y="6848"/>
                    <a:pt x="15065" y="6962"/>
                  </a:cubicBezTo>
                  <a:cubicBezTo>
                    <a:pt x="14929" y="7099"/>
                    <a:pt x="14792" y="7236"/>
                    <a:pt x="14655" y="7350"/>
                  </a:cubicBezTo>
                  <a:cubicBezTo>
                    <a:pt x="14563" y="7441"/>
                    <a:pt x="14449" y="7510"/>
                    <a:pt x="14335" y="7601"/>
                  </a:cubicBezTo>
                  <a:cubicBezTo>
                    <a:pt x="14221" y="7693"/>
                    <a:pt x="14107" y="7761"/>
                    <a:pt x="13970" y="7830"/>
                  </a:cubicBezTo>
                  <a:cubicBezTo>
                    <a:pt x="13764" y="7966"/>
                    <a:pt x="13536" y="8081"/>
                    <a:pt x="13308" y="8195"/>
                  </a:cubicBezTo>
                  <a:lnTo>
                    <a:pt x="13217" y="8218"/>
                  </a:lnTo>
                  <a:lnTo>
                    <a:pt x="13239" y="8218"/>
                  </a:lnTo>
                  <a:cubicBezTo>
                    <a:pt x="12920" y="8377"/>
                    <a:pt x="12578" y="8537"/>
                    <a:pt x="12144" y="8720"/>
                  </a:cubicBezTo>
                  <a:cubicBezTo>
                    <a:pt x="11984" y="8788"/>
                    <a:pt x="11801" y="8857"/>
                    <a:pt x="11619" y="8925"/>
                  </a:cubicBezTo>
                  <a:lnTo>
                    <a:pt x="11505" y="8971"/>
                  </a:lnTo>
                  <a:cubicBezTo>
                    <a:pt x="11391" y="9016"/>
                    <a:pt x="11276" y="9062"/>
                    <a:pt x="11140" y="9131"/>
                  </a:cubicBezTo>
                  <a:cubicBezTo>
                    <a:pt x="11048" y="9176"/>
                    <a:pt x="10957" y="9222"/>
                    <a:pt x="10888" y="9290"/>
                  </a:cubicBezTo>
                  <a:cubicBezTo>
                    <a:pt x="10866" y="9290"/>
                    <a:pt x="10843" y="9313"/>
                    <a:pt x="10843" y="9336"/>
                  </a:cubicBezTo>
                  <a:lnTo>
                    <a:pt x="11619" y="9336"/>
                  </a:lnTo>
                  <a:cubicBezTo>
                    <a:pt x="11710" y="9336"/>
                    <a:pt x="11779" y="9336"/>
                    <a:pt x="11847" y="9359"/>
                  </a:cubicBezTo>
                  <a:cubicBezTo>
                    <a:pt x="11893" y="9359"/>
                    <a:pt x="11938" y="9382"/>
                    <a:pt x="12007" y="9404"/>
                  </a:cubicBezTo>
                  <a:cubicBezTo>
                    <a:pt x="12121" y="9450"/>
                    <a:pt x="12235" y="9473"/>
                    <a:pt x="12326" y="9519"/>
                  </a:cubicBezTo>
                  <a:lnTo>
                    <a:pt x="12441" y="9564"/>
                  </a:lnTo>
                  <a:cubicBezTo>
                    <a:pt x="12578" y="9610"/>
                    <a:pt x="12714" y="9678"/>
                    <a:pt x="12806" y="9770"/>
                  </a:cubicBezTo>
                  <a:cubicBezTo>
                    <a:pt x="12874" y="9838"/>
                    <a:pt x="12943" y="9907"/>
                    <a:pt x="12988" y="9998"/>
                  </a:cubicBezTo>
                  <a:cubicBezTo>
                    <a:pt x="13057" y="10089"/>
                    <a:pt x="13102" y="10181"/>
                    <a:pt x="13125" y="10249"/>
                  </a:cubicBezTo>
                  <a:cubicBezTo>
                    <a:pt x="13148" y="10340"/>
                    <a:pt x="13148" y="10409"/>
                    <a:pt x="13171" y="10500"/>
                  </a:cubicBezTo>
                  <a:cubicBezTo>
                    <a:pt x="13194" y="10569"/>
                    <a:pt x="13194" y="10637"/>
                    <a:pt x="13194" y="10706"/>
                  </a:cubicBezTo>
                  <a:cubicBezTo>
                    <a:pt x="13194" y="10797"/>
                    <a:pt x="13194" y="10865"/>
                    <a:pt x="13148" y="10957"/>
                  </a:cubicBezTo>
                  <a:cubicBezTo>
                    <a:pt x="13102" y="11139"/>
                    <a:pt x="13011" y="11322"/>
                    <a:pt x="12920" y="11482"/>
                  </a:cubicBezTo>
                  <a:cubicBezTo>
                    <a:pt x="12806" y="11687"/>
                    <a:pt x="12623" y="11915"/>
                    <a:pt x="12395" y="12166"/>
                  </a:cubicBezTo>
                  <a:cubicBezTo>
                    <a:pt x="12281" y="12258"/>
                    <a:pt x="12167" y="12372"/>
                    <a:pt x="12053" y="12463"/>
                  </a:cubicBezTo>
                  <a:cubicBezTo>
                    <a:pt x="11938" y="12577"/>
                    <a:pt x="11824" y="12668"/>
                    <a:pt x="11710" y="12737"/>
                  </a:cubicBezTo>
                  <a:cubicBezTo>
                    <a:pt x="11596" y="12805"/>
                    <a:pt x="11482" y="12897"/>
                    <a:pt x="11368" y="12965"/>
                  </a:cubicBezTo>
                  <a:cubicBezTo>
                    <a:pt x="11231" y="13034"/>
                    <a:pt x="11094" y="13102"/>
                    <a:pt x="10934" y="13171"/>
                  </a:cubicBezTo>
                  <a:cubicBezTo>
                    <a:pt x="10797" y="13216"/>
                    <a:pt x="10683" y="13285"/>
                    <a:pt x="10546" y="13308"/>
                  </a:cubicBezTo>
                  <a:cubicBezTo>
                    <a:pt x="10386" y="13353"/>
                    <a:pt x="10227" y="13376"/>
                    <a:pt x="10090" y="13399"/>
                  </a:cubicBezTo>
                  <a:cubicBezTo>
                    <a:pt x="9975" y="13422"/>
                    <a:pt x="9861" y="13445"/>
                    <a:pt x="9747" y="13467"/>
                  </a:cubicBezTo>
                  <a:lnTo>
                    <a:pt x="9679" y="13490"/>
                  </a:lnTo>
                  <a:lnTo>
                    <a:pt x="9610" y="13490"/>
                  </a:lnTo>
                  <a:cubicBezTo>
                    <a:pt x="9496" y="13490"/>
                    <a:pt x="9428" y="13445"/>
                    <a:pt x="9405" y="13353"/>
                  </a:cubicBezTo>
                  <a:cubicBezTo>
                    <a:pt x="9382" y="13262"/>
                    <a:pt x="9405" y="13148"/>
                    <a:pt x="9496" y="13102"/>
                  </a:cubicBezTo>
                  <a:cubicBezTo>
                    <a:pt x="9473" y="13102"/>
                    <a:pt x="9473" y="13079"/>
                    <a:pt x="9473" y="13057"/>
                  </a:cubicBezTo>
                  <a:cubicBezTo>
                    <a:pt x="9450" y="13034"/>
                    <a:pt x="9450" y="12988"/>
                    <a:pt x="9450" y="12942"/>
                  </a:cubicBezTo>
                  <a:cubicBezTo>
                    <a:pt x="9428" y="12988"/>
                    <a:pt x="9428" y="13034"/>
                    <a:pt x="9405" y="13079"/>
                  </a:cubicBezTo>
                  <a:lnTo>
                    <a:pt x="9382" y="13148"/>
                  </a:lnTo>
                  <a:cubicBezTo>
                    <a:pt x="9359" y="13285"/>
                    <a:pt x="9313" y="13399"/>
                    <a:pt x="9268" y="13513"/>
                  </a:cubicBezTo>
                  <a:lnTo>
                    <a:pt x="9222" y="13513"/>
                  </a:lnTo>
                  <a:cubicBezTo>
                    <a:pt x="9131" y="13513"/>
                    <a:pt x="9062" y="13536"/>
                    <a:pt x="9017" y="13559"/>
                  </a:cubicBezTo>
                  <a:cubicBezTo>
                    <a:pt x="8948" y="13581"/>
                    <a:pt x="8903" y="13604"/>
                    <a:pt x="8857" y="13627"/>
                  </a:cubicBezTo>
                  <a:lnTo>
                    <a:pt x="8766" y="13673"/>
                  </a:lnTo>
                  <a:cubicBezTo>
                    <a:pt x="8674" y="13718"/>
                    <a:pt x="8583" y="13764"/>
                    <a:pt x="8515" y="13787"/>
                  </a:cubicBezTo>
                  <a:lnTo>
                    <a:pt x="8423" y="13833"/>
                  </a:lnTo>
                  <a:cubicBezTo>
                    <a:pt x="8218" y="13924"/>
                    <a:pt x="8012" y="14015"/>
                    <a:pt x="7807" y="14106"/>
                  </a:cubicBezTo>
                  <a:cubicBezTo>
                    <a:pt x="7579" y="14221"/>
                    <a:pt x="7328" y="14335"/>
                    <a:pt x="7099" y="14449"/>
                  </a:cubicBezTo>
                  <a:lnTo>
                    <a:pt x="7008" y="14495"/>
                  </a:lnTo>
                  <a:cubicBezTo>
                    <a:pt x="6940" y="14517"/>
                    <a:pt x="6848" y="14563"/>
                    <a:pt x="6780" y="14609"/>
                  </a:cubicBezTo>
                  <a:lnTo>
                    <a:pt x="6711" y="14631"/>
                  </a:lnTo>
                  <a:cubicBezTo>
                    <a:pt x="6597" y="14677"/>
                    <a:pt x="6483" y="14746"/>
                    <a:pt x="6415" y="14837"/>
                  </a:cubicBezTo>
                  <a:cubicBezTo>
                    <a:pt x="6415" y="14860"/>
                    <a:pt x="6392" y="14883"/>
                    <a:pt x="6392" y="14905"/>
                  </a:cubicBezTo>
                  <a:cubicBezTo>
                    <a:pt x="6369" y="14905"/>
                    <a:pt x="6346" y="14928"/>
                    <a:pt x="6323" y="14928"/>
                  </a:cubicBezTo>
                  <a:cubicBezTo>
                    <a:pt x="6278" y="14951"/>
                    <a:pt x="6255" y="14974"/>
                    <a:pt x="6232" y="15019"/>
                  </a:cubicBezTo>
                  <a:lnTo>
                    <a:pt x="6072" y="15042"/>
                  </a:lnTo>
                  <a:cubicBezTo>
                    <a:pt x="6004" y="15065"/>
                    <a:pt x="5913" y="15088"/>
                    <a:pt x="5844" y="15111"/>
                  </a:cubicBezTo>
                  <a:cubicBezTo>
                    <a:pt x="5730" y="15134"/>
                    <a:pt x="5661" y="15225"/>
                    <a:pt x="5684" y="15316"/>
                  </a:cubicBezTo>
                  <a:cubicBezTo>
                    <a:pt x="5707" y="15408"/>
                    <a:pt x="5776" y="15476"/>
                    <a:pt x="5867" y="15476"/>
                  </a:cubicBezTo>
                  <a:lnTo>
                    <a:pt x="5913" y="15476"/>
                  </a:lnTo>
                  <a:cubicBezTo>
                    <a:pt x="6095" y="15430"/>
                    <a:pt x="6301" y="15408"/>
                    <a:pt x="6483" y="15385"/>
                  </a:cubicBezTo>
                  <a:cubicBezTo>
                    <a:pt x="6574" y="15385"/>
                    <a:pt x="6666" y="15362"/>
                    <a:pt x="6757" y="15362"/>
                  </a:cubicBezTo>
                  <a:cubicBezTo>
                    <a:pt x="6894" y="15339"/>
                    <a:pt x="7008" y="15316"/>
                    <a:pt x="7145" y="15293"/>
                  </a:cubicBezTo>
                  <a:cubicBezTo>
                    <a:pt x="7328" y="15271"/>
                    <a:pt x="7487" y="15271"/>
                    <a:pt x="7647" y="15225"/>
                  </a:cubicBezTo>
                  <a:cubicBezTo>
                    <a:pt x="7807" y="15202"/>
                    <a:pt x="7967" y="15156"/>
                    <a:pt x="8104" y="15111"/>
                  </a:cubicBezTo>
                  <a:cubicBezTo>
                    <a:pt x="8195" y="15088"/>
                    <a:pt x="8264" y="15065"/>
                    <a:pt x="8355" y="15042"/>
                  </a:cubicBezTo>
                  <a:lnTo>
                    <a:pt x="8537" y="14997"/>
                  </a:lnTo>
                  <a:cubicBezTo>
                    <a:pt x="8606" y="14974"/>
                    <a:pt x="8674" y="14974"/>
                    <a:pt x="8720" y="14951"/>
                  </a:cubicBezTo>
                  <a:cubicBezTo>
                    <a:pt x="8925" y="14951"/>
                    <a:pt x="9085" y="14928"/>
                    <a:pt x="9268" y="14928"/>
                  </a:cubicBezTo>
                  <a:cubicBezTo>
                    <a:pt x="9610" y="14905"/>
                    <a:pt x="9953" y="14791"/>
                    <a:pt x="10227" y="14700"/>
                  </a:cubicBezTo>
                  <a:cubicBezTo>
                    <a:pt x="10455" y="14631"/>
                    <a:pt x="10683" y="14517"/>
                    <a:pt x="10888" y="14449"/>
                  </a:cubicBezTo>
                  <a:lnTo>
                    <a:pt x="11071" y="14380"/>
                  </a:lnTo>
                  <a:cubicBezTo>
                    <a:pt x="11185" y="14312"/>
                    <a:pt x="11322" y="14266"/>
                    <a:pt x="11459" y="14198"/>
                  </a:cubicBezTo>
                  <a:cubicBezTo>
                    <a:pt x="11550" y="14152"/>
                    <a:pt x="11642" y="14106"/>
                    <a:pt x="11733" y="14061"/>
                  </a:cubicBezTo>
                  <a:lnTo>
                    <a:pt x="11893" y="13992"/>
                  </a:lnTo>
                  <a:cubicBezTo>
                    <a:pt x="12212" y="13855"/>
                    <a:pt x="12509" y="13696"/>
                    <a:pt x="12829" y="13559"/>
                  </a:cubicBezTo>
                  <a:lnTo>
                    <a:pt x="12874" y="13536"/>
                  </a:lnTo>
                  <a:cubicBezTo>
                    <a:pt x="13011" y="13467"/>
                    <a:pt x="13148" y="13399"/>
                    <a:pt x="13262" y="13330"/>
                  </a:cubicBezTo>
                  <a:cubicBezTo>
                    <a:pt x="13331" y="13308"/>
                    <a:pt x="13376" y="13262"/>
                    <a:pt x="13445" y="13216"/>
                  </a:cubicBezTo>
                  <a:cubicBezTo>
                    <a:pt x="13468" y="13193"/>
                    <a:pt x="13491" y="13193"/>
                    <a:pt x="13513" y="13171"/>
                  </a:cubicBezTo>
                  <a:lnTo>
                    <a:pt x="13536" y="13148"/>
                  </a:lnTo>
                  <a:cubicBezTo>
                    <a:pt x="13605" y="13102"/>
                    <a:pt x="13673" y="13057"/>
                    <a:pt x="13742" y="13011"/>
                  </a:cubicBezTo>
                  <a:cubicBezTo>
                    <a:pt x="14312" y="12600"/>
                    <a:pt x="14814" y="12121"/>
                    <a:pt x="15180" y="11778"/>
                  </a:cubicBezTo>
                  <a:cubicBezTo>
                    <a:pt x="15431" y="11527"/>
                    <a:pt x="15636" y="11322"/>
                    <a:pt x="15819" y="11094"/>
                  </a:cubicBezTo>
                  <a:cubicBezTo>
                    <a:pt x="16024" y="10865"/>
                    <a:pt x="16207" y="10637"/>
                    <a:pt x="16344" y="10386"/>
                  </a:cubicBezTo>
                  <a:cubicBezTo>
                    <a:pt x="16389" y="10317"/>
                    <a:pt x="16435" y="10226"/>
                    <a:pt x="16458" y="10135"/>
                  </a:cubicBezTo>
                  <a:lnTo>
                    <a:pt x="16481" y="10112"/>
                  </a:lnTo>
                  <a:cubicBezTo>
                    <a:pt x="16526" y="10044"/>
                    <a:pt x="16572" y="9952"/>
                    <a:pt x="16595" y="9884"/>
                  </a:cubicBezTo>
                  <a:cubicBezTo>
                    <a:pt x="16618" y="9724"/>
                    <a:pt x="16618" y="9564"/>
                    <a:pt x="16572" y="9359"/>
                  </a:cubicBezTo>
                  <a:cubicBezTo>
                    <a:pt x="16572" y="9313"/>
                    <a:pt x="16549" y="9268"/>
                    <a:pt x="16526" y="9199"/>
                  </a:cubicBezTo>
                  <a:cubicBezTo>
                    <a:pt x="16481" y="9062"/>
                    <a:pt x="16389" y="8971"/>
                    <a:pt x="16321" y="8925"/>
                  </a:cubicBezTo>
                  <a:cubicBezTo>
                    <a:pt x="16184" y="8811"/>
                    <a:pt x="16001" y="8788"/>
                    <a:pt x="15842" y="8743"/>
                  </a:cubicBezTo>
                  <a:cubicBezTo>
                    <a:pt x="15727" y="8720"/>
                    <a:pt x="15613" y="8720"/>
                    <a:pt x="15476" y="8720"/>
                  </a:cubicBezTo>
                  <a:lnTo>
                    <a:pt x="15294" y="8720"/>
                  </a:lnTo>
                  <a:cubicBezTo>
                    <a:pt x="15499" y="8606"/>
                    <a:pt x="15682" y="8491"/>
                    <a:pt x="15887" y="8377"/>
                  </a:cubicBezTo>
                  <a:cubicBezTo>
                    <a:pt x="15956" y="8355"/>
                    <a:pt x="16024" y="8309"/>
                    <a:pt x="16093" y="8263"/>
                  </a:cubicBezTo>
                  <a:cubicBezTo>
                    <a:pt x="16161" y="8218"/>
                    <a:pt x="16252" y="8172"/>
                    <a:pt x="16321" y="8149"/>
                  </a:cubicBezTo>
                  <a:lnTo>
                    <a:pt x="16503" y="8035"/>
                  </a:lnTo>
                  <a:lnTo>
                    <a:pt x="16709" y="7921"/>
                  </a:lnTo>
                  <a:cubicBezTo>
                    <a:pt x="16777" y="7898"/>
                    <a:pt x="16869" y="7852"/>
                    <a:pt x="16937" y="7807"/>
                  </a:cubicBezTo>
                  <a:cubicBezTo>
                    <a:pt x="16983" y="7784"/>
                    <a:pt x="17051" y="7738"/>
                    <a:pt x="17097" y="7715"/>
                  </a:cubicBezTo>
                  <a:cubicBezTo>
                    <a:pt x="17234" y="7647"/>
                    <a:pt x="17348" y="7578"/>
                    <a:pt x="17485" y="7487"/>
                  </a:cubicBezTo>
                  <a:cubicBezTo>
                    <a:pt x="17736" y="7350"/>
                    <a:pt x="17987" y="7190"/>
                    <a:pt x="18238" y="7053"/>
                  </a:cubicBezTo>
                  <a:cubicBezTo>
                    <a:pt x="18466" y="6917"/>
                    <a:pt x="18672" y="6802"/>
                    <a:pt x="18900" y="6665"/>
                  </a:cubicBezTo>
                  <a:cubicBezTo>
                    <a:pt x="19243" y="6483"/>
                    <a:pt x="19585" y="6300"/>
                    <a:pt x="19904" y="6095"/>
                  </a:cubicBezTo>
                  <a:cubicBezTo>
                    <a:pt x="20110" y="5958"/>
                    <a:pt x="20315" y="5798"/>
                    <a:pt x="20521" y="5661"/>
                  </a:cubicBezTo>
                  <a:lnTo>
                    <a:pt x="20680" y="5524"/>
                  </a:lnTo>
                  <a:cubicBezTo>
                    <a:pt x="20932" y="5342"/>
                    <a:pt x="21183" y="5159"/>
                    <a:pt x="21388" y="4999"/>
                  </a:cubicBezTo>
                  <a:cubicBezTo>
                    <a:pt x="21822" y="4657"/>
                    <a:pt x="22255" y="4269"/>
                    <a:pt x="22666" y="3812"/>
                  </a:cubicBezTo>
                  <a:cubicBezTo>
                    <a:pt x="22780" y="3698"/>
                    <a:pt x="22895" y="3538"/>
                    <a:pt x="22986" y="3401"/>
                  </a:cubicBezTo>
                  <a:cubicBezTo>
                    <a:pt x="23054" y="3287"/>
                    <a:pt x="23146" y="3173"/>
                    <a:pt x="23191" y="3036"/>
                  </a:cubicBezTo>
                  <a:cubicBezTo>
                    <a:pt x="23260" y="2854"/>
                    <a:pt x="23283" y="2694"/>
                    <a:pt x="23283" y="2534"/>
                  </a:cubicBezTo>
                  <a:cubicBezTo>
                    <a:pt x="23260" y="2397"/>
                    <a:pt x="23260" y="2283"/>
                    <a:pt x="23237" y="2169"/>
                  </a:cubicBezTo>
                  <a:cubicBezTo>
                    <a:pt x="23214" y="2055"/>
                    <a:pt x="23191" y="1941"/>
                    <a:pt x="23123" y="1826"/>
                  </a:cubicBezTo>
                  <a:cubicBezTo>
                    <a:pt x="23032" y="1667"/>
                    <a:pt x="22872" y="1507"/>
                    <a:pt x="22712" y="1438"/>
                  </a:cubicBezTo>
                  <a:cubicBezTo>
                    <a:pt x="22621" y="1393"/>
                    <a:pt x="22529" y="1347"/>
                    <a:pt x="22438" y="1302"/>
                  </a:cubicBezTo>
                  <a:cubicBezTo>
                    <a:pt x="22301" y="1256"/>
                    <a:pt x="22164" y="1233"/>
                    <a:pt x="22050" y="1233"/>
                  </a:cubicBezTo>
                  <a:cubicBezTo>
                    <a:pt x="21776" y="1187"/>
                    <a:pt x="21479" y="1165"/>
                    <a:pt x="21183" y="1165"/>
                  </a:cubicBezTo>
                  <a:lnTo>
                    <a:pt x="21023" y="1165"/>
                  </a:lnTo>
                  <a:cubicBezTo>
                    <a:pt x="20795" y="1165"/>
                    <a:pt x="20612" y="1165"/>
                    <a:pt x="20429" y="1187"/>
                  </a:cubicBezTo>
                  <a:cubicBezTo>
                    <a:pt x="20247" y="1210"/>
                    <a:pt x="19996" y="1233"/>
                    <a:pt x="19767" y="1302"/>
                  </a:cubicBezTo>
                  <a:cubicBezTo>
                    <a:pt x="19699" y="1324"/>
                    <a:pt x="19608" y="1347"/>
                    <a:pt x="19539" y="1370"/>
                  </a:cubicBezTo>
                  <a:cubicBezTo>
                    <a:pt x="19494" y="1370"/>
                    <a:pt x="19425" y="1393"/>
                    <a:pt x="19379" y="1393"/>
                  </a:cubicBezTo>
                  <a:cubicBezTo>
                    <a:pt x="19288" y="1438"/>
                    <a:pt x="19197" y="1438"/>
                    <a:pt x="19106" y="1461"/>
                  </a:cubicBezTo>
                  <a:lnTo>
                    <a:pt x="19014" y="1484"/>
                  </a:lnTo>
                  <a:cubicBezTo>
                    <a:pt x="18763" y="1553"/>
                    <a:pt x="18512" y="1644"/>
                    <a:pt x="18261" y="1735"/>
                  </a:cubicBezTo>
                  <a:cubicBezTo>
                    <a:pt x="18215" y="1735"/>
                    <a:pt x="18147" y="1758"/>
                    <a:pt x="18101" y="1781"/>
                  </a:cubicBezTo>
                  <a:cubicBezTo>
                    <a:pt x="18056" y="1781"/>
                    <a:pt x="18010" y="1804"/>
                    <a:pt x="17964" y="1826"/>
                  </a:cubicBezTo>
                  <a:cubicBezTo>
                    <a:pt x="17827" y="1849"/>
                    <a:pt x="17690" y="1918"/>
                    <a:pt x="17553" y="1963"/>
                  </a:cubicBezTo>
                  <a:cubicBezTo>
                    <a:pt x="17462" y="1986"/>
                    <a:pt x="17371" y="2032"/>
                    <a:pt x="17280" y="2078"/>
                  </a:cubicBezTo>
                  <a:cubicBezTo>
                    <a:pt x="17165" y="2123"/>
                    <a:pt x="17051" y="2169"/>
                    <a:pt x="16960" y="2215"/>
                  </a:cubicBezTo>
                  <a:cubicBezTo>
                    <a:pt x="16709" y="2283"/>
                    <a:pt x="16481" y="2351"/>
                    <a:pt x="16252" y="2466"/>
                  </a:cubicBezTo>
                  <a:cubicBezTo>
                    <a:pt x="16047" y="2557"/>
                    <a:pt x="15796" y="2648"/>
                    <a:pt x="15499" y="2739"/>
                  </a:cubicBezTo>
                  <a:cubicBezTo>
                    <a:pt x="15339" y="2808"/>
                    <a:pt x="15180" y="2854"/>
                    <a:pt x="15020" y="2922"/>
                  </a:cubicBezTo>
                  <a:lnTo>
                    <a:pt x="14860" y="2991"/>
                  </a:lnTo>
                  <a:cubicBezTo>
                    <a:pt x="15020" y="2831"/>
                    <a:pt x="15180" y="2694"/>
                    <a:pt x="15339" y="2557"/>
                  </a:cubicBezTo>
                  <a:lnTo>
                    <a:pt x="15362" y="2511"/>
                  </a:lnTo>
                  <a:cubicBezTo>
                    <a:pt x="15568" y="2329"/>
                    <a:pt x="15750" y="2123"/>
                    <a:pt x="15933" y="1918"/>
                  </a:cubicBezTo>
                  <a:lnTo>
                    <a:pt x="15978" y="1872"/>
                  </a:lnTo>
                  <a:cubicBezTo>
                    <a:pt x="16047" y="1781"/>
                    <a:pt x="16138" y="1690"/>
                    <a:pt x="16207" y="1598"/>
                  </a:cubicBezTo>
                  <a:cubicBezTo>
                    <a:pt x="16298" y="1484"/>
                    <a:pt x="16367" y="1347"/>
                    <a:pt x="16435" y="1233"/>
                  </a:cubicBezTo>
                  <a:cubicBezTo>
                    <a:pt x="16503" y="1096"/>
                    <a:pt x="16549" y="982"/>
                    <a:pt x="16549" y="845"/>
                  </a:cubicBezTo>
                  <a:cubicBezTo>
                    <a:pt x="16572" y="777"/>
                    <a:pt x="16549" y="685"/>
                    <a:pt x="16526" y="617"/>
                  </a:cubicBezTo>
                  <a:cubicBezTo>
                    <a:pt x="16503" y="548"/>
                    <a:pt x="16481" y="503"/>
                    <a:pt x="16458" y="434"/>
                  </a:cubicBezTo>
                  <a:cubicBezTo>
                    <a:pt x="16412" y="343"/>
                    <a:pt x="16344" y="252"/>
                    <a:pt x="16230" y="160"/>
                  </a:cubicBezTo>
                  <a:cubicBezTo>
                    <a:pt x="16047" y="23"/>
                    <a:pt x="15796" y="0"/>
                    <a:pt x="15568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7"/>
            <p:cNvSpPr/>
            <p:nvPr/>
          </p:nvSpPr>
          <p:spPr>
            <a:xfrm>
              <a:off x="7157580" y="1723819"/>
              <a:ext cx="8055" cy="30247"/>
            </a:xfrm>
            <a:custGeom>
              <a:avLst/>
              <a:gdLst/>
              <a:ahLst/>
              <a:cxnLst/>
              <a:rect l="l" t="t" r="r" b="b"/>
              <a:pathLst>
                <a:path w="298" h="1119" extrusionOk="0">
                  <a:moveTo>
                    <a:pt x="1" y="0"/>
                  </a:moveTo>
                  <a:lnTo>
                    <a:pt x="1" y="0"/>
                  </a:lnTo>
                  <a:cubicBezTo>
                    <a:pt x="46" y="114"/>
                    <a:pt x="69" y="229"/>
                    <a:pt x="92" y="343"/>
                  </a:cubicBezTo>
                  <a:cubicBezTo>
                    <a:pt x="115" y="388"/>
                    <a:pt x="115" y="434"/>
                    <a:pt x="137" y="480"/>
                  </a:cubicBezTo>
                  <a:cubicBezTo>
                    <a:pt x="160" y="548"/>
                    <a:pt x="160" y="617"/>
                    <a:pt x="183" y="662"/>
                  </a:cubicBezTo>
                  <a:cubicBezTo>
                    <a:pt x="229" y="799"/>
                    <a:pt x="252" y="959"/>
                    <a:pt x="297" y="1119"/>
                  </a:cubicBezTo>
                  <a:cubicBezTo>
                    <a:pt x="297" y="1096"/>
                    <a:pt x="297" y="1073"/>
                    <a:pt x="297" y="1050"/>
                  </a:cubicBezTo>
                  <a:cubicBezTo>
                    <a:pt x="274" y="936"/>
                    <a:pt x="252" y="822"/>
                    <a:pt x="229" y="708"/>
                  </a:cubicBezTo>
                  <a:lnTo>
                    <a:pt x="229" y="662"/>
                  </a:lnTo>
                  <a:cubicBezTo>
                    <a:pt x="206" y="571"/>
                    <a:pt x="206" y="502"/>
                    <a:pt x="183" y="434"/>
                  </a:cubicBezTo>
                  <a:lnTo>
                    <a:pt x="160" y="388"/>
                  </a:lnTo>
                  <a:cubicBezTo>
                    <a:pt x="115" y="274"/>
                    <a:pt x="69" y="160"/>
                    <a:pt x="23" y="46"/>
                  </a:cubicBezTo>
                  <a:cubicBezTo>
                    <a:pt x="23" y="46"/>
                    <a:pt x="23" y="23"/>
                    <a:pt x="1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7"/>
            <p:cNvSpPr/>
            <p:nvPr/>
          </p:nvSpPr>
          <p:spPr>
            <a:xfrm>
              <a:off x="7014456" y="1551071"/>
              <a:ext cx="323928" cy="254217"/>
            </a:xfrm>
            <a:custGeom>
              <a:avLst/>
              <a:gdLst/>
              <a:ahLst/>
              <a:cxnLst/>
              <a:rect l="l" t="t" r="r" b="b"/>
              <a:pathLst>
                <a:path w="11984" h="9405" extrusionOk="0">
                  <a:moveTo>
                    <a:pt x="3858" y="0"/>
                  </a:moveTo>
                  <a:cubicBezTo>
                    <a:pt x="3675" y="0"/>
                    <a:pt x="3470" y="23"/>
                    <a:pt x="3196" y="69"/>
                  </a:cubicBezTo>
                  <a:cubicBezTo>
                    <a:pt x="2945" y="114"/>
                    <a:pt x="2693" y="206"/>
                    <a:pt x="2442" y="297"/>
                  </a:cubicBezTo>
                  <a:cubicBezTo>
                    <a:pt x="2305" y="320"/>
                    <a:pt x="2191" y="365"/>
                    <a:pt x="2077" y="434"/>
                  </a:cubicBezTo>
                  <a:cubicBezTo>
                    <a:pt x="1963" y="480"/>
                    <a:pt x="1872" y="525"/>
                    <a:pt x="1758" y="571"/>
                  </a:cubicBezTo>
                  <a:lnTo>
                    <a:pt x="1666" y="616"/>
                  </a:lnTo>
                  <a:lnTo>
                    <a:pt x="1621" y="662"/>
                  </a:lnTo>
                  <a:lnTo>
                    <a:pt x="1621" y="639"/>
                  </a:lnTo>
                  <a:lnTo>
                    <a:pt x="1507" y="685"/>
                  </a:lnTo>
                  <a:lnTo>
                    <a:pt x="1415" y="731"/>
                  </a:lnTo>
                  <a:cubicBezTo>
                    <a:pt x="1301" y="799"/>
                    <a:pt x="1164" y="868"/>
                    <a:pt x="1050" y="936"/>
                  </a:cubicBezTo>
                  <a:cubicBezTo>
                    <a:pt x="982" y="982"/>
                    <a:pt x="890" y="1027"/>
                    <a:pt x="822" y="1073"/>
                  </a:cubicBezTo>
                  <a:cubicBezTo>
                    <a:pt x="753" y="1096"/>
                    <a:pt x="708" y="1119"/>
                    <a:pt x="639" y="1164"/>
                  </a:cubicBezTo>
                  <a:cubicBezTo>
                    <a:pt x="594" y="1187"/>
                    <a:pt x="525" y="1233"/>
                    <a:pt x="479" y="1256"/>
                  </a:cubicBezTo>
                  <a:cubicBezTo>
                    <a:pt x="411" y="1301"/>
                    <a:pt x="342" y="1324"/>
                    <a:pt x="274" y="1370"/>
                  </a:cubicBezTo>
                  <a:cubicBezTo>
                    <a:pt x="137" y="1461"/>
                    <a:pt x="0" y="1529"/>
                    <a:pt x="0" y="1689"/>
                  </a:cubicBezTo>
                  <a:cubicBezTo>
                    <a:pt x="0" y="1758"/>
                    <a:pt x="46" y="1826"/>
                    <a:pt x="114" y="1849"/>
                  </a:cubicBezTo>
                  <a:cubicBezTo>
                    <a:pt x="137" y="1872"/>
                    <a:pt x="160" y="1872"/>
                    <a:pt x="183" y="1872"/>
                  </a:cubicBezTo>
                  <a:cubicBezTo>
                    <a:pt x="228" y="1872"/>
                    <a:pt x="251" y="1872"/>
                    <a:pt x="297" y="1849"/>
                  </a:cubicBezTo>
                  <a:lnTo>
                    <a:pt x="388" y="1826"/>
                  </a:lnTo>
                  <a:cubicBezTo>
                    <a:pt x="479" y="1781"/>
                    <a:pt x="571" y="1758"/>
                    <a:pt x="639" y="1758"/>
                  </a:cubicBezTo>
                  <a:cubicBezTo>
                    <a:pt x="708" y="1735"/>
                    <a:pt x="753" y="1735"/>
                    <a:pt x="822" y="1735"/>
                  </a:cubicBezTo>
                  <a:cubicBezTo>
                    <a:pt x="890" y="1735"/>
                    <a:pt x="936" y="1758"/>
                    <a:pt x="982" y="1758"/>
                  </a:cubicBezTo>
                  <a:cubicBezTo>
                    <a:pt x="1027" y="1781"/>
                    <a:pt x="1050" y="1803"/>
                    <a:pt x="1096" y="1826"/>
                  </a:cubicBezTo>
                  <a:lnTo>
                    <a:pt x="1210" y="1895"/>
                  </a:lnTo>
                  <a:cubicBezTo>
                    <a:pt x="1233" y="1918"/>
                    <a:pt x="1278" y="1940"/>
                    <a:pt x="1324" y="1986"/>
                  </a:cubicBezTo>
                  <a:cubicBezTo>
                    <a:pt x="1347" y="2009"/>
                    <a:pt x="1370" y="2032"/>
                    <a:pt x="1392" y="2054"/>
                  </a:cubicBezTo>
                  <a:cubicBezTo>
                    <a:pt x="1461" y="2100"/>
                    <a:pt x="1529" y="2123"/>
                    <a:pt x="1598" y="2169"/>
                  </a:cubicBezTo>
                  <a:lnTo>
                    <a:pt x="1643" y="2191"/>
                  </a:lnTo>
                  <a:cubicBezTo>
                    <a:pt x="1712" y="2260"/>
                    <a:pt x="1780" y="2306"/>
                    <a:pt x="1849" y="2374"/>
                  </a:cubicBezTo>
                  <a:cubicBezTo>
                    <a:pt x="1895" y="2420"/>
                    <a:pt x="1940" y="2442"/>
                    <a:pt x="1986" y="2465"/>
                  </a:cubicBezTo>
                  <a:cubicBezTo>
                    <a:pt x="2032" y="2511"/>
                    <a:pt x="2077" y="2557"/>
                    <a:pt x="2123" y="2602"/>
                  </a:cubicBezTo>
                  <a:cubicBezTo>
                    <a:pt x="2214" y="2671"/>
                    <a:pt x="2305" y="2762"/>
                    <a:pt x="2397" y="2853"/>
                  </a:cubicBezTo>
                  <a:lnTo>
                    <a:pt x="2511" y="2945"/>
                  </a:lnTo>
                  <a:cubicBezTo>
                    <a:pt x="2625" y="3036"/>
                    <a:pt x="2716" y="3127"/>
                    <a:pt x="2808" y="3219"/>
                  </a:cubicBezTo>
                  <a:cubicBezTo>
                    <a:pt x="2945" y="3333"/>
                    <a:pt x="3081" y="3424"/>
                    <a:pt x="3196" y="3561"/>
                  </a:cubicBezTo>
                  <a:cubicBezTo>
                    <a:pt x="3264" y="3607"/>
                    <a:pt x="3310" y="3675"/>
                    <a:pt x="3378" y="3721"/>
                  </a:cubicBezTo>
                  <a:cubicBezTo>
                    <a:pt x="3424" y="3789"/>
                    <a:pt x="3470" y="3835"/>
                    <a:pt x="3515" y="3880"/>
                  </a:cubicBezTo>
                  <a:cubicBezTo>
                    <a:pt x="3561" y="3926"/>
                    <a:pt x="3606" y="3972"/>
                    <a:pt x="3629" y="3995"/>
                  </a:cubicBezTo>
                  <a:cubicBezTo>
                    <a:pt x="3698" y="4040"/>
                    <a:pt x="3743" y="4109"/>
                    <a:pt x="3789" y="4154"/>
                  </a:cubicBezTo>
                  <a:cubicBezTo>
                    <a:pt x="3972" y="4360"/>
                    <a:pt x="4086" y="4520"/>
                    <a:pt x="4200" y="4679"/>
                  </a:cubicBezTo>
                  <a:cubicBezTo>
                    <a:pt x="4246" y="4748"/>
                    <a:pt x="4268" y="4816"/>
                    <a:pt x="4314" y="4885"/>
                  </a:cubicBezTo>
                  <a:cubicBezTo>
                    <a:pt x="4337" y="4930"/>
                    <a:pt x="4383" y="4976"/>
                    <a:pt x="4405" y="5022"/>
                  </a:cubicBezTo>
                  <a:cubicBezTo>
                    <a:pt x="4474" y="5136"/>
                    <a:pt x="4542" y="5250"/>
                    <a:pt x="4634" y="5341"/>
                  </a:cubicBezTo>
                  <a:lnTo>
                    <a:pt x="4702" y="5455"/>
                  </a:lnTo>
                  <a:cubicBezTo>
                    <a:pt x="4816" y="5570"/>
                    <a:pt x="4908" y="5706"/>
                    <a:pt x="4999" y="5843"/>
                  </a:cubicBezTo>
                  <a:cubicBezTo>
                    <a:pt x="5044" y="5889"/>
                    <a:pt x="5067" y="5980"/>
                    <a:pt x="5113" y="6049"/>
                  </a:cubicBezTo>
                  <a:lnTo>
                    <a:pt x="5159" y="6140"/>
                  </a:lnTo>
                  <a:cubicBezTo>
                    <a:pt x="5181" y="6186"/>
                    <a:pt x="5204" y="6231"/>
                    <a:pt x="5250" y="6277"/>
                  </a:cubicBezTo>
                  <a:cubicBezTo>
                    <a:pt x="5273" y="6346"/>
                    <a:pt x="5296" y="6391"/>
                    <a:pt x="5318" y="6437"/>
                  </a:cubicBezTo>
                  <a:cubicBezTo>
                    <a:pt x="5364" y="6551"/>
                    <a:pt x="5410" y="6665"/>
                    <a:pt x="5455" y="6779"/>
                  </a:cubicBezTo>
                  <a:lnTo>
                    <a:pt x="5478" y="6825"/>
                  </a:lnTo>
                  <a:cubicBezTo>
                    <a:pt x="5501" y="6893"/>
                    <a:pt x="5501" y="6962"/>
                    <a:pt x="5524" y="7053"/>
                  </a:cubicBezTo>
                  <a:lnTo>
                    <a:pt x="5524" y="7099"/>
                  </a:lnTo>
                  <a:cubicBezTo>
                    <a:pt x="5547" y="7213"/>
                    <a:pt x="5569" y="7327"/>
                    <a:pt x="5592" y="7441"/>
                  </a:cubicBezTo>
                  <a:cubicBezTo>
                    <a:pt x="5592" y="7487"/>
                    <a:pt x="5592" y="7555"/>
                    <a:pt x="5592" y="7601"/>
                  </a:cubicBezTo>
                  <a:cubicBezTo>
                    <a:pt x="5592" y="7647"/>
                    <a:pt x="5592" y="7692"/>
                    <a:pt x="5592" y="7761"/>
                  </a:cubicBezTo>
                  <a:cubicBezTo>
                    <a:pt x="5592" y="7806"/>
                    <a:pt x="5592" y="7875"/>
                    <a:pt x="5592" y="7921"/>
                  </a:cubicBezTo>
                  <a:cubicBezTo>
                    <a:pt x="5592" y="7989"/>
                    <a:pt x="5592" y="8057"/>
                    <a:pt x="5615" y="8126"/>
                  </a:cubicBezTo>
                  <a:cubicBezTo>
                    <a:pt x="5615" y="8263"/>
                    <a:pt x="5615" y="8354"/>
                    <a:pt x="5615" y="8468"/>
                  </a:cubicBezTo>
                  <a:cubicBezTo>
                    <a:pt x="5615" y="8514"/>
                    <a:pt x="5592" y="8560"/>
                    <a:pt x="5592" y="8605"/>
                  </a:cubicBezTo>
                  <a:cubicBezTo>
                    <a:pt x="5592" y="8628"/>
                    <a:pt x="5592" y="8651"/>
                    <a:pt x="5569" y="8674"/>
                  </a:cubicBezTo>
                  <a:lnTo>
                    <a:pt x="5569" y="8719"/>
                  </a:lnTo>
                  <a:cubicBezTo>
                    <a:pt x="5547" y="8811"/>
                    <a:pt x="5547" y="8902"/>
                    <a:pt x="5592" y="8971"/>
                  </a:cubicBezTo>
                  <a:cubicBezTo>
                    <a:pt x="5592" y="8993"/>
                    <a:pt x="5592" y="9016"/>
                    <a:pt x="5615" y="9016"/>
                  </a:cubicBezTo>
                  <a:cubicBezTo>
                    <a:pt x="5524" y="9062"/>
                    <a:pt x="5501" y="9176"/>
                    <a:pt x="5524" y="9267"/>
                  </a:cubicBezTo>
                  <a:cubicBezTo>
                    <a:pt x="5547" y="9359"/>
                    <a:pt x="5638" y="9404"/>
                    <a:pt x="5729" y="9404"/>
                  </a:cubicBezTo>
                  <a:lnTo>
                    <a:pt x="5798" y="9404"/>
                  </a:lnTo>
                  <a:lnTo>
                    <a:pt x="5866" y="9381"/>
                  </a:lnTo>
                  <a:cubicBezTo>
                    <a:pt x="5980" y="9359"/>
                    <a:pt x="6094" y="9336"/>
                    <a:pt x="6209" y="9313"/>
                  </a:cubicBezTo>
                  <a:cubicBezTo>
                    <a:pt x="6346" y="9290"/>
                    <a:pt x="6505" y="9244"/>
                    <a:pt x="6665" y="9222"/>
                  </a:cubicBezTo>
                  <a:cubicBezTo>
                    <a:pt x="6802" y="9199"/>
                    <a:pt x="6916" y="9130"/>
                    <a:pt x="7053" y="9085"/>
                  </a:cubicBezTo>
                  <a:cubicBezTo>
                    <a:pt x="7213" y="9016"/>
                    <a:pt x="7350" y="8948"/>
                    <a:pt x="7487" y="8879"/>
                  </a:cubicBezTo>
                  <a:cubicBezTo>
                    <a:pt x="7601" y="8811"/>
                    <a:pt x="7715" y="8719"/>
                    <a:pt x="7829" y="8651"/>
                  </a:cubicBezTo>
                  <a:cubicBezTo>
                    <a:pt x="7943" y="8582"/>
                    <a:pt x="8057" y="8491"/>
                    <a:pt x="8172" y="8377"/>
                  </a:cubicBezTo>
                  <a:cubicBezTo>
                    <a:pt x="8286" y="8286"/>
                    <a:pt x="8423" y="8172"/>
                    <a:pt x="8514" y="8080"/>
                  </a:cubicBezTo>
                  <a:cubicBezTo>
                    <a:pt x="8742" y="7829"/>
                    <a:pt x="8925" y="7601"/>
                    <a:pt x="9039" y="7396"/>
                  </a:cubicBezTo>
                  <a:cubicBezTo>
                    <a:pt x="9130" y="7236"/>
                    <a:pt x="9221" y="7053"/>
                    <a:pt x="9267" y="6871"/>
                  </a:cubicBezTo>
                  <a:cubicBezTo>
                    <a:pt x="9313" y="6779"/>
                    <a:pt x="9313" y="6711"/>
                    <a:pt x="9313" y="6620"/>
                  </a:cubicBezTo>
                  <a:cubicBezTo>
                    <a:pt x="9313" y="6551"/>
                    <a:pt x="9313" y="6483"/>
                    <a:pt x="9290" y="6414"/>
                  </a:cubicBezTo>
                  <a:cubicBezTo>
                    <a:pt x="9267" y="6323"/>
                    <a:pt x="9267" y="6254"/>
                    <a:pt x="9244" y="6163"/>
                  </a:cubicBezTo>
                  <a:cubicBezTo>
                    <a:pt x="9221" y="6095"/>
                    <a:pt x="9176" y="6003"/>
                    <a:pt x="9107" y="5912"/>
                  </a:cubicBezTo>
                  <a:cubicBezTo>
                    <a:pt x="9062" y="5821"/>
                    <a:pt x="8993" y="5752"/>
                    <a:pt x="8925" y="5684"/>
                  </a:cubicBezTo>
                  <a:cubicBezTo>
                    <a:pt x="8833" y="5592"/>
                    <a:pt x="8697" y="5524"/>
                    <a:pt x="8560" y="5478"/>
                  </a:cubicBezTo>
                  <a:lnTo>
                    <a:pt x="8445" y="5433"/>
                  </a:lnTo>
                  <a:cubicBezTo>
                    <a:pt x="8354" y="5387"/>
                    <a:pt x="8240" y="5341"/>
                    <a:pt x="8126" y="5318"/>
                  </a:cubicBezTo>
                  <a:cubicBezTo>
                    <a:pt x="8057" y="5296"/>
                    <a:pt x="8012" y="5273"/>
                    <a:pt x="7966" y="5273"/>
                  </a:cubicBezTo>
                  <a:cubicBezTo>
                    <a:pt x="7898" y="5250"/>
                    <a:pt x="7829" y="5250"/>
                    <a:pt x="7738" y="5250"/>
                  </a:cubicBezTo>
                  <a:lnTo>
                    <a:pt x="6962" y="5250"/>
                  </a:lnTo>
                  <a:cubicBezTo>
                    <a:pt x="6962" y="5227"/>
                    <a:pt x="6985" y="5204"/>
                    <a:pt x="7007" y="5204"/>
                  </a:cubicBezTo>
                  <a:cubicBezTo>
                    <a:pt x="7076" y="5136"/>
                    <a:pt x="7167" y="5090"/>
                    <a:pt x="7259" y="5045"/>
                  </a:cubicBezTo>
                  <a:cubicBezTo>
                    <a:pt x="7395" y="4976"/>
                    <a:pt x="7510" y="4930"/>
                    <a:pt x="7624" y="4885"/>
                  </a:cubicBezTo>
                  <a:lnTo>
                    <a:pt x="7738" y="4862"/>
                  </a:lnTo>
                  <a:cubicBezTo>
                    <a:pt x="7920" y="4771"/>
                    <a:pt x="8103" y="4702"/>
                    <a:pt x="8263" y="4634"/>
                  </a:cubicBezTo>
                  <a:cubicBezTo>
                    <a:pt x="8697" y="4451"/>
                    <a:pt x="9039" y="4291"/>
                    <a:pt x="9358" y="4132"/>
                  </a:cubicBezTo>
                  <a:lnTo>
                    <a:pt x="9336" y="4132"/>
                  </a:lnTo>
                  <a:lnTo>
                    <a:pt x="9427" y="4109"/>
                  </a:lnTo>
                  <a:cubicBezTo>
                    <a:pt x="9655" y="3995"/>
                    <a:pt x="9883" y="3880"/>
                    <a:pt x="10112" y="3744"/>
                  </a:cubicBezTo>
                  <a:cubicBezTo>
                    <a:pt x="10226" y="3675"/>
                    <a:pt x="10340" y="3607"/>
                    <a:pt x="10454" y="3515"/>
                  </a:cubicBezTo>
                  <a:cubicBezTo>
                    <a:pt x="10568" y="3424"/>
                    <a:pt x="10682" y="3355"/>
                    <a:pt x="10774" y="3241"/>
                  </a:cubicBezTo>
                  <a:cubicBezTo>
                    <a:pt x="10911" y="3150"/>
                    <a:pt x="11048" y="3013"/>
                    <a:pt x="11184" y="2876"/>
                  </a:cubicBezTo>
                  <a:cubicBezTo>
                    <a:pt x="11276" y="2762"/>
                    <a:pt x="11390" y="2671"/>
                    <a:pt x="11458" y="2557"/>
                  </a:cubicBezTo>
                  <a:lnTo>
                    <a:pt x="11527" y="2465"/>
                  </a:lnTo>
                  <a:cubicBezTo>
                    <a:pt x="11618" y="2374"/>
                    <a:pt x="11687" y="2283"/>
                    <a:pt x="11755" y="2169"/>
                  </a:cubicBezTo>
                  <a:cubicBezTo>
                    <a:pt x="11846" y="2032"/>
                    <a:pt x="11892" y="1918"/>
                    <a:pt x="11938" y="1803"/>
                  </a:cubicBezTo>
                  <a:cubicBezTo>
                    <a:pt x="11961" y="1712"/>
                    <a:pt x="11983" y="1598"/>
                    <a:pt x="11983" y="1484"/>
                  </a:cubicBezTo>
                  <a:cubicBezTo>
                    <a:pt x="11983" y="1393"/>
                    <a:pt x="11961" y="1324"/>
                    <a:pt x="11961" y="1233"/>
                  </a:cubicBezTo>
                  <a:cubicBezTo>
                    <a:pt x="11938" y="1164"/>
                    <a:pt x="11915" y="1096"/>
                    <a:pt x="11892" y="1050"/>
                  </a:cubicBezTo>
                  <a:cubicBezTo>
                    <a:pt x="11846" y="868"/>
                    <a:pt x="11732" y="731"/>
                    <a:pt x="11573" y="616"/>
                  </a:cubicBezTo>
                  <a:cubicBezTo>
                    <a:pt x="11458" y="525"/>
                    <a:pt x="11321" y="457"/>
                    <a:pt x="11162" y="411"/>
                  </a:cubicBezTo>
                  <a:cubicBezTo>
                    <a:pt x="11048" y="365"/>
                    <a:pt x="10911" y="365"/>
                    <a:pt x="10796" y="365"/>
                  </a:cubicBezTo>
                  <a:lnTo>
                    <a:pt x="10682" y="365"/>
                  </a:lnTo>
                  <a:cubicBezTo>
                    <a:pt x="10568" y="365"/>
                    <a:pt x="10454" y="365"/>
                    <a:pt x="10363" y="388"/>
                  </a:cubicBezTo>
                  <a:cubicBezTo>
                    <a:pt x="10203" y="411"/>
                    <a:pt x="10066" y="411"/>
                    <a:pt x="9929" y="457"/>
                  </a:cubicBezTo>
                  <a:lnTo>
                    <a:pt x="9838" y="457"/>
                  </a:lnTo>
                  <a:cubicBezTo>
                    <a:pt x="9792" y="480"/>
                    <a:pt x="9724" y="480"/>
                    <a:pt x="9655" y="502"/>
                  </a:cubicBezTo>
                  <a:lnTo>
                    <a:pt x="9564" y="525"/>
                  </a:lnTo>
                  <a:lnTo>
                    <a:pt x="9450" y="548"/>
                  </a:lnTo>
                  <a:cubicBezTo>
                    <a:pt x="9381" y="571"/>
                    <a:pt x="9336" y="571"/>
                    <a:pt x="9267" y="594"/>
                  </a:cubicBezTo>
                  <a:cubicBezTo>
                    <a:pt x="9176" y="616"/>
                    <a:pt x="9085" y="639"/>
                    <a:pt x="9016" y="662"/>
                  </a:cubicBezTo>
                  <a:cubicBezTo>
                    <a:pt x="8879" y="685"/>
                    <a:pt x="8765" y="731"/>
                    <a:pt x="8628" y="776"/>
                  </a:cubicBezTo>
                  <a:lnTo>
                    <a:pt x="8537" y="799"/>
                  </a:lnTo>
                  <a:cubicBezTo>
                    <a:pt x="8468" y="822"/>
                    <a:pt x="8377" y="845"/>
                    <a:pt x="8308" y="868"/>
                  </a:cubicBezTo>
                  <a:cubicBezTo>
                    <a:pt x="8240" y="890"/>
                    <a:pt x="8172" y="913"/>
                    <a:pt x="8080" y="936"/>
                  </a:cubicBezTo>
                  <a:cubicBezTo>
                    <a:pt x="7920" y="1004"/>
                    <a:pt x="7761" y="1050"/>
                    <a:pt x="7601" y="1119"/>
                  </a:cubicBezTo>
                  <a:cubicBezTo>
                    <a:pt x="7304" y="1233"/>
                    <a:pt x="6985" y="1347"/>
                    <a:pt x="6688" y="1461"/>
                  </a:cubicBezTo>
                  <a:lnTo>
                    <a:pt x="6597" y="1507"/>
                  </a:lnTo>
                  <a:cubicBezTo>
                    <a:pt x="6323" y="1621"/>
                    <a:pt x="6072" y="1712"/>
                    <a:pt x="5798" y="1803"/>
                  </a:cubicBezTo>
                  <a:cubicBezTo>
                    <a:pt x="5569" y="1895"/>
                    <a:pt x="5341" y="1986"/>
                    <a:pt x="5113" y="2054"/>
                  </a:cubicBezTo>
                  <a:cubicBezTo>
                    <a:pt x="4999" y="2123"/>
                    <a:pt x="4885" y="2146"/>
                    <a:pt x="4771" y="2191"/>
                  </a:cubicBezTo>
                  <a:lnTo>
                    <a:pt x="4725" y="2214"/>
                  </a:lnTo>
                  <a:lnTo>
                    <a:pt x="4839" y="2077"/>
                  </a:lnTo>
                  <a:cubicBezTo>
                    <a:pt x="4885" y="1986"/>
                    <a:pt x="4953" y="1895"/>
                    <a:pt x="5022" y="1803"/>
                  </a:cubicBezTo>
                  <a:cubicBezTo>
                    <a:pt x="5090" y="1689"/>
                    <a:pt x="5159" y="1529"/>
                    <a:pt x="5181" y="1370"/>
                  </a:cubicBezTo>
                  <a:cubicBezTo>
                    <a:pt x="5227" y="1256"/>
                    <a:pt x="5227" y="1141"/>
                    <a:pt x="5227" y="1004"/>
                  </a:cubicBezTo>
                  <a:cubicBezTo>
                    <a:pt x="5227" y="845"/>
                    <a:pt x="5181" y="685"/>
                    <a:pt x="5090" y="548"/>
                  </a:cubicBezTo>
                  <a:cubicBezTo>
                    <a:pt x="5022" y="388"/>
                    <a:pt x="4862" y="274"/>
                    <a:pt x="4725" y="206"/>
                  </a:cubicBezTo>
                  <a:cubicBezTo>
                    <a:pt x="4656" y="160"/>
                    <a:pt x="4588" y="114"/>
                    <a:pt x="4497" y="91"/>
                  </a:cubicBezTo>
                  <a:lnTo>
                    <a:pt x="4451" y="91"/>
                  </a:lnTo>
                  <a:cubicBezTo>
                    <a:pt x="4383" y="69"/>
                    <a:pt x="4291" y="46"/>
                    <a:pt x="4223" y="23"/>
                  </a:cubicBezTo>
                  <a:cubicBezTo>
                    <a:pt x="4109" y="0"/>
                    <a:pt x="3995" y="0"/>
                    <a:pt x="38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7"/>
            <p:cNvSpPr/>
            <p:nvPr/>
          </p:nvSpPr>
          <p:spPr>
            <a:xfrm>
              <a:off x="6866980" y="1836102"/>
              <a:ext cx="103065" cy="91713"/>
            </a:xfrm>
            <a:custGeom>
              <a:avLst/>
              <a:gdLst/>
              <a:ahLst/>
              <a:cxnLst/>
              <a:rect l="l" t="t" r="r" b="b"/>
              <a:pathLst>
                <a:path w="3813" h="3393" extrusionOk="0">
                  <a:moveTo>
                    <a:pt x="3037" y="1484"/>
                  </a:moveTo>
                  <a:lnTo>
                    <a:pt x="3037" y="1484"/>
                  </a:lnTo>
                  <a:cubicBezTo>
                    <a:pt x="3037" y="1492"/>
                    <a:pt x="3034" y="1497"/>
                    <a:pt x="3030" y="1501"/>
                  </a:cubicBezTo>
                  <a:lnTo>
                    <a:pt x="3030" y="1501"/>
                  </a:lnTo>
                  <a:cubicBezTo>
                    <a:pt x="3037" y="1494"/>
                    <a:pt x="3037" y="1484"/>
                    <a:pt x="3037" y="1484"/>
                  </a:cubicBezTo>
                  <a:close/>
                  <a:moveTo>
                    <a:pt x="2991" y="0"/>
                  </a:moveTo>
                  <a:cubicBezTo>
                    <a:pt x="2922" y="0"/>
                    <a:pt x="2831" y="23"/>
                    <a:pt x="2763" y="46"/>
                  </a:cubicBezTo>
                  <a:cubicBezTo>
                    <a:pt x="2671" y="92"/>
                    <a:pt x="2603" y="115"/>
                    <a:pt x="2512" y="137"/>
                  </a:cubicBezTo>
                  <a:cubicBezTo>
                    <a:pt x="2443" y="183"/>
                    <a:pt x="2352" y="206"/>
                    <a:pt x="2261" y="229"/>
                  </a:cubicBezTo>
                  <a:cubicBezTo>
                    <a:pt x="2078" y="297"/>
                    <a:pt x="1918" y="366"/>
                    <a:pt x="1736" y="457"/>
                  </a:cubicBezTo>
                  <a:lnTo>
                    <a:pt x="1804" y="434"/>
                  </a:lnTo>
                  <a:lnTo>
                    <a:pt x="1804" y="434"/>
                  </a:lnTo>
                  <a:cubicBezTo>
                    <a:pt x="1507" y="571"/>
                    <a:pt x="1211" y="708"/>
                    <a:pt x="937" y="868"/>
                  </a:cubicBezTo>
                  <a:cubicBezTo>
                    <a:pt x="845" y="913"/>
                    <a:pt x="777" y="959"/>
                    <a:pt x="686" y="1005"/>
                  </a:cubicBezTo>
                  <a:cubicBezTo>
                    <a:pt x="594" y="1050"/>
                    <a:pt x="480" y="1142"/>
                    <a:pt x="389" y="1233"/>
                  </a:cubicBezTo>
                  <a:cubicBezTo>
                    <a:pt x="320" y="1301"/>
                    <a:pt x="252" y="1416"/>
                    <a:pt x="206" y="1530"/>
                  </a:cubicBezTo>
                  <a:cubicBezTo>
                    <a:pt x="138" y="1621"/>
                    <a:pt x="92" y="1758"/>
                    <a:pt x="69" y="1872"/>
                  </a:cubicBezTo>
                  <a:cubicBezTo>
                    <a:pt x="46" y="1941"/>
                    <a:pt x="46" y="2009"/>
                    <a:pt x="46" y="2078"/>
                  </a:cubicBezTo>
                  <a:cubicBezTo>
                    <a:pt x="24" y="2169"/>
                    <a:pt x="24" y="2283"/>
                    <a:pt x="24" y="2374"/>
                  </a:cubicBezTo>
                  <a:cubicBezTo>
                    <a:pt x="1" y="2534"/>
                    <a:pt x="24" y="2694"/>
                    <a:pt x="46" y="2854"/>
                  </a:cubicBezTo>
                  <a:cubicBezTo>
                    <a:pt x="69" y="2922"/>
                    <a:pt x="115" y="2991"/>
                    <a:pt x="138" y="3059"/>
                  </a:cubicBezTo>
                  <a:cubicBezTo>
                    <a:pt x="138" y="3082"/>
                    <a:pt x="161" y="3105"/>
                    <a:pt x="161" y="3128"/>
                  </a:cubicBezTo>
                  <a:cubicBezTo>
                    <a:pt x="183" y="3150"/>
                    <a:pt x="229" y="3196"/>
                    <a:pt x="229" y="3219"/>
                  </a:cubicBezTo>
                  <a:cubicBezTo>
                    <a:pt x="298" y="3264"/>
                    <a:pt x="366" y="3287"/>
                    <a:pt x="435" y="3310"/>
                  </a:cubicBezTo>
                  <a:cubicBezTo>
                    <a:pt x="457" y="3333"/>
                    <a:pt x="480" y="3333"/>
                    <a:pt x="503" y="3333"/>
                  </a:cubicBezTo>
                  <a:cubicBezTo>
                    <a:pt x="575" y="3376"/>
                    <a:pt x="657" y="3392"/>
                    <a:pt x="736" y="3392"/>
                  </a:cubicBezTo>
                  <a:cubicBezTo>
                    <a:pt x="782" y="3392"/>
                    <a:pt x="826" y="3387"/>
                    <a:pt x="868" y="3379"/>
                  </a:cubicBezTo>
                  <a:cubicBezTo>
                    <a:pt x="1188" y="3333"/>
                    <a:pt x="1484" y="3196"/>
                    <a:pt x="1758" y="3082"/>
                  </a:cubicBezTo>
                  <a:cubicBezTo>
                    <a:pt x="2009" y="2945"/>
                    <a:pt x="2238" y="2808"/>
                    <a:pt x="2489" y="2671"/>
                  </a:cubicBezTo>
                  <a:cubicBezTo>
                    <a:pt x="2580" y="2603"/>
                    <a:pt x="2694" y="2557"/>
                    <a:pt x="2808" y="2511"/>
                  </a:cubicBezTo>
                  <a:cubicBezTo>
                    <a:pt x="2922" y="2443"/>
                    <a:pt x="3014" y="2397"/>
                    <a:pt x="3128" y="2351"/>
                  </a:cubicBezTo>
                  <a:cubicBezTo>
                    <a:pt x="3185" y="2313"/>
                    <a:pt x="3258" y="2275"/>
                    <a:pt x="3320" y="2237"/>
                  </a:cubicBezTo>
                  <a:lnTo>
                    <a:pt x="3320" y="2237"/>
                  </a:lnTo>
                  <a:cubicBezTo>
                    <a:pt x="3317" y="2237"/>
                    <a:pt x="3314" y="2237"/>
                    <a:pt x="3310" y="2237"/>
                  </a:cubicBezTo>
                  <a:cubicBezTo>
                    <a:pt x="3317" y="2235"/>
                    <a:pt x="3324" y="2233"/>
                    <a:pt x="3331" y="2231"/>
                  </a:cubicBezTo>
                  <a:lnTo>
                    <a:pt x="3331" y="2231"/>
                  </a:lnTo>
                  <a:cubicBezTo>
                    <a:pt x="3327" y="2233"/>
                    <a:pt x="3324" y="2235"/>
                    <a:pt x="3320" y="2237"/>
                  </a:cubicBezTo>
                  <a:lnTo>
                    <a:pt x="3320" y="2237"/>
                  </a:lnTo>
                  <a:cubicBezTo>
                    <a:pt x="3336" y="2237"/>
                    <a:pt x="3350" y="2235"/>
                    <a:pt x="3355" y="2223"/>
                  </a:cubicBezTo>
                  <a:lnTo>
                    <a:pt x="3355" y="2223"/>
                  </a:lnTo>
                  <a:cubicBezTo>
                    <a:pt x="3347" y="2226"/>
                    <a:pt x="3339" y="2228"/>
                    <a:pt x="3331" y="2231"/>
                  </a:cubicBezTo>
                  <a:lnTo>
                    <a:pt x="3331" y="2231"/>
                  </a:lnTo>
                  <a:cubicBezTo>
                    <a:pt x="3340" y="2225"/>
                    <a:pt x="3348" y="2220"/>
                    <a:pt x="3356" y="2215"/>
                  </a:cubicBezTo>
                  <a:lnTo>
                    <a:pt x="3356" y="2215"/>
                  </a:lnTo>
                  <a:cubicBezTo>
                    <a:pt x="3356" y="2218"/>
                    <a:pt x="3356" y="2221"/>
                    <a:pt x="3355" y="2223"/>
                  </a:cubicBezTo>
                  <a:lnTo>
                    <a:pt x="3355" y="2223"/>
                  </a:lnTo>
                  <a:cubicBezTo>
                    <a:pt x="3415" y="2204"/>
                    <a:pt x="3484" y="2182"/>
                    <a:pt x="3539" y="2146"/>
                  </a:cubicBezTo>
                  <a:cubicBezTo>
                    <a:pt x="3562" y="2146"/>
                    <a:pt x="3584" y="2123"/>
                    <a:pt x="3630" y="2100"/>
                  </a:cubicBezTo>
                  <a:cubicBezTo>
                    <a:pt x="3653" y="2100"/>
                    <a:pt x="3676" y="2078"/>
                    <a:pt x="3699" y="2055"/>
                  </a:cubicBezTo>
                  <a:cubicBezTo>
                    <a:pt x="3744" y="2009"/>
                    <a:pt x="3790" y="1941"/>
                    <a:pt x="3790" y="1872"/>
                  </a:cubicBezTo>
                  <a:cubicBezTo>
                    <a:pt x="3813" y="1804"/>
                    <a:pt x="3790" y="1735"/>
                    <a:pt x="3767" y="1667"/>
                  </a:cubicBezTo>
                  <a:cubicBezTo>
                    <a:pt x="3767" y="1644"/>
                    <a:pt x="3744" y="1598"/>
                    <a:pt x="3721" y="1553"/>
                  </a:cubicBezTo>
                  <a:cubicBezTo>
                    <a:pt x="3676" y="1438"/>
                    <a:pt x="3607" y="1324"/>
                    <a:pt x="3562" y="1210"/>
                  </a:cubicBezTo>
                  <a:cubicBezTo>
                    <a:pt x="3493" y="1050"/>
                    <a:pt x="3470" y="913"/>
                    <a:pt x="3402" y="754"/>
                  </a:cubicBezTo>
                  <a:cubicBezTo>
                    <a:pt x="3379" y="662"/>
                    <a:pt x="3333" y="594"/>
                    <a:pt x="3310" y="503"/>
                  </a:cubicBezTo>
                  <a:cubicBezTo>
                    <a:pt x="3310" y="457"/>
                    <a:pt x="3310" y="411"/>
                    <a:pt x="3310" y="343"/>
                  </a:cubicBezTo>
                  <a:cubicBezTo>
                    <a:pt x="3310" y="297"/>
                    <a:pt x="3310" y="252"/>
                    <a:pt x="3288" y="229"/>
                  </a:cubicBezTo>
                  <a:cubicBezTo>
                    <a:pt x="3265" y="115"/>
                    <a:pt x="3174" y="46"/>
                    <a:pt x="3082" y="23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EE8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7"/>
            <p:cNvSpPr/>
            <p:nvPr/>
          </p:nvSpPr>
          <p:spPr>
            <a:xfrm>
              <a:off x="6749156" y="1729982"/>
              <a:ext cx="53087" cy="164315"/>
            </a:xfrm>
            <a:custGeom>
              <a:avLst/>
              <a:gdLst/>
              <a:ahLst/>
              <a:cxnLst/>
              <a:rect l="l" t="t" r="r" b="b"/>
              <a:pathLst>
                <a:path w="1964" h="6079" extrusionOk="0">
                  <a:moveTo>
                    <a:pt x="1632" y="5458"/>
                  </a:moveTo>
                  <a:lnTo>
                    <a:pt x="1632" y="5458"/>
                  </a:lnTo>
                  <a:cubicBezTo>
                    <a:pt x="1636" y="5465"/>
                    <a:pt x="1640" y="5472"/>
                    <a:pt x="1644" y="5479"/>
                  </a:cubicBezTo>
                  <a:cubicBezTo>
                    <a:pt x="1644" y="5479"/>
                    <a:pt x="1644" y="5464"/>
                    <a:pt x="1632" y="5458"/>
                  </a:cubicBezTo>
                  <a:close/>
                  <a:moveTo>
                    <a:pt x="753" y="1"/>
                  </a:moveTo>
                  <a:cubicBezTo>
                    <a:pt x="708" y="1"/>
                    <a:pt x="639" y="23"/>
                    <a:pt x="594" y="69"/>
                  </a:cubicBezTo>
                  <a:cubicBezTo>
                    <a:pt x="548" y="137"/>
                    <a:pt x="502" y="206"/>
                    <a:pt x="480" y="274"/>
                  </a:cubicBezTo>
                  <a:cubicBezTo>
                    <a:pt x="434" y="343"/>
                    <a:pt x="411" y="389"/>
                    <a:pt x="365" y="457"/>
                  </a:cubicBezTo>
                  <a:cubicBezTo>
                    <a:pt x="297" y="617"/>
                    <a:pt x="251" y="754"/>
                    <a:pt x="206" y="914"/>
                  </a:cubicBezTo>
                  <a:cubicBezTo>
                    <a:pt x="160" y="1073"/>
                    <a:pt x="114" y="1233"/>
                    <a:pt x="69" y="1393"/>
                  </a:cubicBezTo>
                  <a:cubicBezTo>
                    <a:pt x="46" y="1530"/>
                    <a:pt x="23" y="1690"/>
                    <a:pt x="23" y="1849"/>
                  </a:cubicBezTo>
                  <a:cubicBezTo>
                    <a:pt x="0" y="2009"/>
                    <a:pt x="0" y="2169"/>
                    <a:pt x="0" y="2329"/>
                  </a:cubicBezTo>
                  <a:cubicBezTo>
                    <a:pt x="23" y="2466"/>
                    <a:pt x="23" y="2603"/>
                    <a:pt x="69" y="2740"/>
                  </a:cubicBezTo>
                  <a:cubicBezTo>
                    <a:pt x="69" y="2831"/>
                    <a:pt x="114" y="2922"/>
                    <a:pt x="137" y="3013"/>
                  </a:cubicBezTo>
                  <a:cubicBezTo>
                    <a:pt x="183" y="3173"/>
                    <a:pt x="228" y="3310"/>
                    <a:pt x="274" y="3470"/>
                  </a:cubicBezTo>
                  <a:cubicBezTo>
                    <a:pt x="297" y="3516"/>
                    <a:pt x="320" y="3584"/>
                    <a:pt x="343" y="3653"/>
                  </a:cubicBezTo>
                  <a:cubicBezTo>
                    <a:pt x="343" y="3675"/>
                    <a:pt x="365" y="3721"/>
                    <a:pt x="365" y="3744"/>
                  </a:cubicBezTo>
                  <a:cubicBezTo>
                    <a:pt x="388" y="3767"/>
                    <a:pt x="388" y="3812"/>
                    <a:pt x="411" y="3835"/>
                  </a:cubicBezTo>
                  <a:cubicBezTo>
                    <a:pt x="434" y="3858"/>
                    <a:pt x="434" y="3881"/>
                    <a:pt x="457" y="3881"/>
                  </a:cubicBezTo>
                  <a:cubicBezTo>
                    <a:pt x="490" y="3914"/>
                    <a:pt x="548" y="3935"/>
                    <a:pt x="595" y="3935"/>
                  </a:cubicBezTo>
                  <a:cubicBezTo>
                    <a:pt x="612" y="3935"/>
                    <a:pt x="627" y="3933"/>
                    <a:pt x="639" y="3926"/>
                  </a:cubicBezTo>
                  <a:cubicBezTo>
                    <a:pt x="662" y="3904"/>
                    <a:pt x="662" y="3904"/>
                    <a:pt x="685" y="3881"/>
                  </a:cubicBezTo>
                  <a:cubicBezTo>
                    <a:pt x="731" y="4018"/>
                    <a:pt x="776" y="4155"/>
                    <a:pt x="822" y="4269"/>
                  </a:cubicBezTo>
                  <a:cubicBezTo>
                    <a:pt x="868" y="4406"/>
                    <a:pt x="913" y="4520"/>
                    <a:pt x="959" y="4634"/>
                  </a:cubicBezTo>
                  <a:cubicBezTo>
                    <a:pt x="1005" y="4771"/>
                    <a:pt x="1050" y="4908"/>
                    <a:pt x="1119" y="5045"/>
                  </a:cubicBezTo>
                  <a:cubicBezTo>
                    <a:pt x="1187" y="5182"/>
                    <a:pt x="1256" y="5342"/>
                    <a:pt x="1347" y="5479"/>
                  </a:cubicBezTo>
                  <a:cubicBezTo>
                    <a:pt x="1415" y="5593"/>
                    <a:pt x="1484" y="5730"/>
                    <a:pt x="1575" y="5844"/>
                  </a:cubicBezTo>
                  <a:cubicBezTo>
                    <a:pt x="1621" y="5889"/>
                    <a:pt x="1666" y="5935"/>
                    <a:pt x="1712" y="5981"/>
                  </a:cubicBezTo>
                  <a:cubicBezTo>
                    <a:pt x="1735" y="6004"/>
                    <a:pt x="1781" y="6049"/>
                    <a:pt x="1826" y="6072"/>
                  </a:cubicBezTo>
                  <a:cubicBezTo>
                    <a:pt x="1835" y="6076"/>
                    <a:pt x="1843" y="6078"/>
                    <a:pt x="1851" y="6078"/>
                  </a:cubicBezTo>
                  <a:cubicBezTo>
                    <a:pt x="1888" y="6078"/>
                    <a:pt x="1922" y="6041"/>
                    <a:pt x="1940" y="6004"/>
                  </a:cubicBezTo>
                  <a:cubicBezTo>
                    <a:pt x="1963" y="5981"/>
                    <a:pt x="1963" y="5935"/>
                    <a:pt x="1940" y="5912"/>
                  </a:cubicBezTo>
                  <a:cubicBezTo>
                    <a:pt x="1895" y="5867"/>
                    <a:pt x="1849" y="5821"/>
                    <a:pt x="1826" y="5775"/>
                  </a:cubicBezTo>
                  <a:cubicBezTo>
                    <a:pt x="1758" y="5684"/>
                    <a:pt x="1712" y="5616"/>
                    <a:pt x="1666" y="5524"/>
                  </a:cubicBezTo>
                  <a:cubicBezTo>
                    <a:pt x="1644" y="5501"/>
                    <a:pt x="1644" y="5479"/>
                    <a:pt x="1621" y="5456"/>
                  </a:cubicBezTo>
                  <a:cubicBezTo>
                    <a:pt x="1625" y="5456"/>
                    <a:pt x="1629" y="5457"/>
                    <a:pt x="1632" y="5458"/>
                  </a:cubicBezTo>
                  <a:lnTo>
                    <a:pt x="1632" y="5458"/>
                  </a:lnTo>
                  <a:cubicBezTo>
                    <a:pt x="1546" y="5305"/>
                    <a:pt x="1481" y="5152"/>
                    <a:pt x="1415" y="4999"/>
                  </a:cubicBezTo>
                  <a:cubicBezTo>
                    <a:pt x="1347" y="4839"/>
                    <a:pt x="1278" y="4680"/>
                    <a:pt x="1233" y="4497"/>
                  </a:cubicBezTo>
                  <a:cubicBezTo>
                    <a:pt x="1164" y="4337"/>
                    <a:pt x="1096" y="4178"/>
                    <a:pt x="1050" y="4018"/>
                  </a:cubicBezTo>
                  <a:cubicBezTo>
                    <a:pt x="982" y="3812"/>
                    <a:pt x="936" y="3630"/>
                    <a:pt x="890" y="3424"/>
                  </a:cubicBezTo>
                  <a:cubicBezTo>
                    <a:pt x="845" y="3265"/>
                    <a:pt x="822" y="3082"/>
                    <a:pt x="822" y="2922"/>
                  </a:cubicBezTo>
                  <a:cubicBezTo>
                    <a:pt x="799" y="2740"/>
                    <a:pt x="799" y="2557"/>
                    <a:pt x="799" y="2374"/>
                  </a:cubicBezTo>
                  <a:cubicBezTo>
                    <a:pt x="799" y="2352"/>
                    <a:pt x="799" y="2306"/>
                    <a:pt x="799" y="2260"/>
                  </a:cubicBezTo>
                  <a:cubicBezTo>
                    <a:pt x="799" y="2260"/>
                    <a:pt x="799" y="2260"/>
                    <a:pt x="799" y="2237"/>
                  </a:cubicBezTo>
                  <a:cubicBezTo>
                    <a:pt x="799" y="2215"/>
                    <a:pt x="799" y="2169"/>
                    <a:pt x="799" y="2146"/>
                  </a:cubicBezTo>
                  <a:cubicBezTo>
                    <a:pt x="822" y="2009"/>
                    <a:pt x="845" y="1872"/>
                    <a:pt x="868" y="1735"/>
                  </a:cubicBezTo>
                  <a:cubicBezTo>
                    <a:pt x="913" y="1484"/>
                    <a:pt x="982" y="1256"/>
                    <a:pt x="1050" y="1005"/>
                  </a:cubicBezTo>
                  <a:cubicBezTo>
                    <a:pt x="1073" y="914"/>
                    <a:pt x="1119" y="822"/>
                    <a:pt x="1141" y="731"/>
                  </a:cubicBezTo>
                  <a:cubicBezTo>
                    <a:pt x="1187" y="640"/>
                    <a:pt x="1278" y="548"/>
                    <a:pt x="1233" y="434"/>
                  </a:cubicBezTo>
                  <a:cubicBezTo>
                    <a:pt x="1233" y="389"/>
                    <a:pt x="1210" y="366"/>
                    <a:pt x="1187" y="343"/>
                  </a:cubicBezTo>
                  <a:cubicBezTo>
                    <a:pt x="1187" y="320"/>
                    <a:pt x="1210" y="297"/>
                    <a:pt x="1210" y="274"/>
                  </a:cubicBezTo>
                  <a:cubicBezTo>
                    <a:pt x="1210" y="229"/>
                    <a:pt x="1187" y="160"/>
                    <a:pt x="1141" y="137"/>
                  </a:cubicBezTo>
                  <a:cubicBezTo>
                    <a:pt x="1124" y="132"/>
                    <a:pt x="1106" y="129"/>
                    <a:pt x="1087" y="129"/>
                  </a:cubicBezTo>
                  <a:cubicBezTo>
                    <a:pt x="1032" y="129"/>
                    <a:pt x="976" y="155"/>
                    <a:pt x="959" y="206"/>
                  </a:cubicBezTo>
                  <a:cubicBezTo>
                    <a:pt x="959" y="137"/>
                    <a:pt x="913" y="46"/>
                    <a:pt x="845" y="23"/>
                  </a:cubicBezTo>
                  <a:cubicBezTo>
                    <a:pt x="822" y="1"/>
                    <a:pt x="799" y="1"/>
                    <a:pt x="75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7"/>
            <p:cNvSpPr/>
            <p:nvPr/>
          </p:nvSpPr>
          <p:spPr>
            <a:xfrm>
              <a:off x="6769510" y="1729360"/>
              <a:ext cx="10515" cy="15461"/>
            </a:xfrm>
            <a:custGeom>
              <a:avLst/>
              <a:gdLst/>
              <a:ahLst/>
              <a:cxnLst/>
              <a:rect l="l" t="t" r="r" b="b"/>
              <a:pathLst>
                <a:path w="389" h="572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46" y="206"/>
                    <a:pt x="69" y="275"/>
                    <a:pt x="115" y="366"/>
                  </a:cubicBezTo>
                  <a:cubicBezTo>
                    <a:pt x="137" y="389"/>
                    <a:pt x="160" y="434"/>
                    <a:pt x="183" y="457"/>
                  </a:cubicBezTo>
                  <a:lnTo>
                    <a:pt x="183" y="480"/>
                  </a:lnTo>
                  <a:cubicBezTo>
                    <a:pt x="183" y="480"/>
                    <a:pt x="183" y="480"/>
                    <a:pt x="183" y="503"/>
                  </a:cubicBezTo>
                  <a:cubicBezTo>
                    <a:pt x="183" y="526"/>
                    <a:pt x="206" y="548"/>
                    <a:pt x="229" y="548"/>
                  </a:cubicBezTo>
                  <a:cubicBezTo>
                    <a:pt x="229" y="571"/>
                    <a:pt x="252" y="571"/>
                    <a:pt x="274" y="571"/>
                  </a:cubicBezTo>
                  <a:lnTo>
                    <a:pt x="320" y="571"/>
                  </a:lnTo>
                  <a:cubicBezTo>
                    <a:pt x="343" y="548"/>
                    <a:pt x="366" y="548"/>
                    <a:pt x="366" y="526"/>
                  </a:cubicBezTo>
                  <a:cubicBezTo>
                    <a:pt x="388" y="480"/>
                    <a:pt x="366" y="434"/>
                    <a:pt x="343" y="412"/>
                  </a:cubicBezTo>
                  <a:cubicBezTo>
                    <a:pt x="343" y="389"/>
                    <a:pt x="320" y="366"/>
                    <a:pt x="297" y="366"/>
                  </a:cubicBezTo>
                  <a:cubicBezTo>
                    <a:pt x="297" y="343"/>
                    <a:pt x="274" y="297"/>
                    <a:pt x="252" y="275"/>
                  </a:cubicBezTo>
                  <a:cubicBezTo>
                    <a:pt x="229" y="206"/>
                    <a:pt x="183" y="138"/>
                    <a:pt x="160" y="69"/>
                  </a:cubicBezTo>
                  <a:cubicBezTo>
                    <a:pt x="160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DA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7"/>
            <p:cNvSpPr/>
            <p:nvPr/>
          </p:nvSpPr>
          <p:spPr>
            <a:xfrm>
              <a:off x="6752238" y="1740470"/>
              <a:ext cx="56168" cy="156774"/>
            </a:xfrm>
            <a:custGeom>
              <a:avLst/>
              <a:gdLst/>
              <a:ahLst/>
              <a:cxnLst/>
              <a:rect l="l" t="t" r="r" b="b"/>
              <a:pathLst>
                <a:path w="2078" h="5800" extrusionOk="0">
                  <a:moveTo>
                    <a:pt x="1187" y="1"/>
                  </a:moveTo>
                  <a:cubicBezTo>
                    <a:pt x="1142" y="1"/>
                    <a:pt x="1096" y="23"/>
                    <a:pt x="1096" y="46"/>
                  </a:cubicBezTo>
                  <a:cubicBezTo>
                    <a:pt x="1073" y="115"/>
                    <a:pt x="1027" y="183"/>
                    <a:pt x="1005" y="252"/>
                  </a:cubicBezTo>
                  <a:cubicBezTo>
                    <a:pt x="959" y="320"/>
                    <a:pt x="936" y="389"/>
                    <a:pt x="891" y="457"/>
                  </a:cubicBezTo>
                  <a:cubicBezTo>
                    <a:pt x="845" y="640"/>
                    <a:pt x="799" y="799"/>
                    <a:pt x="754" y="982"/>
                  </a:cubicBezTo>
                  <a:cubicBezTo>
                    <a:pt x="708" y="1165"/>
                    <a:pt x="685" y="1347"/>
                    <a:pt x="662" y="1530"/>
                  </a:cubicBezTo>
                  <a:cubicBezTo>
                    <a:pt x="639" y="1712"/>
                    <a:pt x="639" y="1895"/>
                    <a:pt x="639" y="2078"/>
                  </a:cubicBezTo>
                  <a:cubicBezTo>
                    <a:pt x="617" y="2146"/>
                    <a:pt x="617" y="2237"/>
                    <a:pt x="617" y="2306"/>
                  </a:cubicBezTo>
                  <a:cubicBezTo>
                    <a:pt x="617" y="2374"/>
                    <a:pt x="617" y="2443"/>
                    <a:pt x="617" y="2534"/>
                  </a:cubicBezTo>
                  <a:cubicBezTo>
                    <a:pt x="639" y="2671"/>
                    <a:pt x="639" y="2831"/>
                    <a:pt x="662" y="2968"/>
                  </a:cubicBezTo>
                  <a:cubicBezTo>
                    <a:pt x="685" y="3128"/>
                    <a:pt x="708" y="3265"/>
                    <a:pt x="754" y="3402"/>
                  </a:cubicBezTo>
                  <a:cubicBezTo>
                    <a:pt x="776" y="3561"/>
                    <a:pt x="822" y="3698"/>
                    <a:pt x="868" y="3835"/>
                  </a:cubicBezTo>
                  <a:cubicBezTo>
                    <a:pt x="913" y="3995"/>
                    <a:pt x="959" y="4132"/>
                    <a:pt x="1005" y="4269"/>
                  </a:cubicBezTo>
                  <a:cubicBezTo>
                    <a:pt x="936" y="4132"/>
                    <a:pt x="868" y="4018"/>
                    <a:pt x="799" y="3904"/>
                  </a:cubicBezTo>
                  <a:cubicBezTo>
                    <a:pt x="776" y="3858"/>
                    <a:pt x="754" y="3812"/>
                    <a:pt x="731" y="3767"/>
                  </a:cubicBezTo>
                  <a:cubicBezTo>
                    <a:pt x="708" y="3698"/>
                    <a:pt x="685" y="3653"/>
                    <a:pt x="639" y="3584"/>
                  </a:cubicBezTo>
                  <a:cubicBezTo>
                    <a:pt x="617" y="3538"/>
                    <a:pt x="617" y="3470"/>
                    <a:pt x="594" y="3424"/>
                  </a:cubicBezTo>
                  <a:cubicBezTo>
                    <a:pt x="571" y="3356"/>
                    <a:pt x="548" y="3287"/>
                    <a:pt x="525" y="3196"/>
                  </a:cubicBezTo>
                  <a:cubicBezTo>
                    <a:pt x="457" y="2968"/>
                    <a:pt x="388" y="2740"/>
                    <a:pt x="343" y="2511"/>
                  </a:cubicBezTo>
                  <a:cubicBezTo>
                    <a:pt x="320" y="2397"/>
                    <a:pt x="297" y="2283"/>
                    <a:pt x="274" y="2169"/>
                  </a:cubicBezTo>
                  <a:cubicBezTo>
                    <a:pt x="251" y="2055"/>
                    <a:pt x="251" y="1918"/>
                    <a:pt x="251" y="1804"/>
                  </a:cubicBezTo>
                  <a:cubicBezTo>
                    <a:pt x="251" y="1690"/>
                    <a:pt x="251" y="1575"/>
                    <a:pt x="251" y="1461"/>
                  </a:cubicBezTo>
                  <a:cubicBezTo>
                    <a:pt x="251" y="1393"/>
                    <a:pt x="251" y="1347"/>
                    <a:pt x="251" y="1279"/>
                  </a:cubicBezTo>
                  <a:cubicBezTo>
                    <a:pt x="251" y="1210"/>
                    <a:pt x="251" y="1142"/>
                    <a:pt x="229" y="1073"/>
                  </a:cubicBezTo>
                  <a:cubicBezTo>
                    <a:pt x="229" y="1028"/>
                    <a:pt x="183" y="982"/>
                    <a:pt x="114" y="982"/>
                  </a:cubicBezTo>
                  <a:cubicBezTo>
                    <a:pt x="69" y="1005"/>
                    <a:pt x="23" y="1050"/>
                    <a:pt x="23" y="1096"/>
                  </a:cubicBezTo>
                  <a:cubicBezTo>
                    <a:pt x="23" y="1142"/>
                    <a:pt x="23" y="1187"/>
                    <a:pt x="23" y="1233"/>
                  </a:cubicBezTo>
                  <a:cubicBezTo>
                    <a:pt x="23" y="1553"/>
                    <a:pt x="0" y="1849"/>
                    <a:pt x="46" y="2169"/>
                  </a:cubicBezTo>
                  <a:cubicBezTo>
                    <a:pt x="69" y="2329"/>
                    <a:pt x="114" y="2488"/>
                    <a:pt x="160" y="2648"/>
                  </a:cubicBezTo>
                  <a:cubicBezTo>
                    <a:pt x="206" y="2808"/>
                    <a:pt x="229" y="2968"/>
                    <a:pt x="297" y="3105"/>
                  </a:cubicBezTo>
                  <a:cubicBezTo>
                    <a:pt x="343" y="3287"/>
                    <a:pt x="411" y="3470"/>
                    <a:pt x="457" y="3630"/>
                  </a:cubicBezTo>
                  <a:cubicBezTo>
                    <a:pt x="502" y="3698"/>
                    <a:pt x="525" y="3790"/>
                    <a:pt x="571" y="3858"/>
                  </a:cubicBezTo>
                  <a:cubicBezTo>
                    <a:pt x="594" y="3926"/>
                    <a:pt x="639" y="3995"/>
                    <a:pt x="685" y="4063"/>
                  </a:cubicBezTo>
                  <a:cubicBezTo>
                    <a:pt x="776" y="4223"/>
                    <a:pt x="845" y="4360"/>
                    <a:pt x="936" y="4497"/>
                  </a:cubicBezTo>
                  <a:cubicBezTo>
                    <a:pt x="1027" y="4634"/>
                    <a:pt x="1096" y="4771"/>
                    <a:pt x="1210" y="4908"/>
                  </a:cubicBezTo>
                  <a:cubicBezTo>
                    <a:pt x="1256" y="4999"/>
                    <a:pt x="1301" y="5068"/>
                    <a:pt x="1370" y="5159"/>
                  </a:cubicBezTo>
                  <a:cubicBezTo>
                    <a:pt x="1438" y="5228"/>
                    <a:pt x="1507" y="5296"/>
                    <a:pt x="1552" y="5364"/>
                  </a:cubicBezTo>
                  <a:cubicBezTo>
                    <a:pt x="1621" y="5456"/>
                    <a:pt x="1689" y="5524"/>
                    <a:pt x="1735" y="5616"/>
                  </a:cubicBezTo>
                  <a:cubicBezTo>
                    <a:pt x="1781" y="5638"/>
                    <a:pt x="1804" y="5684"/>
                    <a:pt x="1826" y="5730"/>
                  </a:cubicBezTo>
                  <a:lnTo>
                    <a:pt x="1849" y="5730"/>
                  </a:lnTo>
                  <a:cubicBezTo>
                    <a:pt x="1849" y="5745"/>
                    <a:pt x="1859" y="5750"/>
                    <a:pt x="1873" y="5758"/>
                  </a:cubicBezTo>
                  <a:lnTo>
                    <a:pt x="1873" y="5758"/>
                  </a:lnTo>
                  <a:cubicBezTo>
                    <a:pt x="1875" y="5765"/>
                    <a:pt x="1880" y="5775"/>
                    <a:pt x="1895" y="5775"/>
                  </a:cubicBezTo>
                  <a:cubicBezTo>
                    <a:pt x="1911" y="5791"/>
                    <a:pt x="1930" y="5799"/>
                    <a:pt x="1950" y="5799"/>
                  </a:cubicBezTo>
                  <a:cubicBezTo>
                    <a:pt x="1986" y="5799"/>
                    <a:pt x="2025" y="5774"/>
                    <a:pt x="2055" y="5730"/>
                  </a:cubicBezTo>
                  <a:cubicBezTo>
                    <a:pt x="2077" y="5684"/>
                    <a:pt x="2032" y="5593"/>
                    <a:pt x="1986" y="5547"/>
                  </a:cubicBezTo>
                  <a:cubicBezTo>
                    <a:pt x="1963" y="5479"/>
                    <a:pt x="1918" y="5410"/>
                    <a:pt x="1872" y="5342"/>
                  </a:cubicBezTo>
                  <a:cubicBezTo>
                    <a:pt x="1781" y="5182"/>
                    <a:pt x="1667" y="5022"/>
                    <a:pt x="1575" y="4862"/>
                  </a:cubicBezTo>
                  <a:cubicBezTo>
                    <a:pt x="1530" y="4771"/>
                    <a:pt x="1484" y="4680"/>
                    <a:pt x="1438" y="4588"/>
                  </a:cubicBezTo>
                  <a:cubicBezTo>
                    <a:pt x="1415" y="4520"/>
                    <a:pt x="1370" y="4474"/>
                    <a:pt x="1347" y="4406"/>
                  </a:cubicBezTo>
                  <a:cubicBezTo>
                    <a:pt x="1324" y="4337"/>
                    <a:pt x="1301" y="4269"/>
                    <a:pt x="1279" y="4200"/>
                  </a:cubicBezTo>
                  <a:cubicBezTo>
                    <a:pt x="1210" y="4041"/>
                    <a:pt x="1164" y="3904"/>
                    <a:pt x="1119" y="3744"/>
                  </a:cubicBezTo>
                  <a:cubicBezTo>
                    <a:pt x="1073" y="3607"/>
                    <a:pt x="1050" y="3447"/>
                    <a:pt x="1005" y="3310"/>
                  </a:cubicBezTo>
                  <a:cubicBezTo>
                    <a:pt x="1005" y="3265"/>
                    <a:pt x="982" y="3242"/>
                    <a:pt x="982" y="3196"/>
                  </a:cubicBezTo>
                  <a:cubicBezTo>
                    <a:pt x="936" y="3013"/>
                    <a:pt x="913" y="2808"/>
                    <a:pt x="913" y="2625"/>
                  </a:cubicBezTo>
                  <a:cubicBezTo>
                    <a:pt x="891" y="2511"/>
                    <a:pt x="891" y="2397"/>
                    <a:pt x="891" y="2306"/>
                  </a:cubicBezTo>
                  <a:cubicBezTo>
                    <a:pt x="891" y="2192"/>
                    <a:pt x="891" y="2100"/>
                    <a:pt x="891" y="1986"/>
                  </a:cubicBezTo>
                  <a:cubicBezTo>
                    <a:pt x="891" y="1872"/>
                    <a:pt x="891" y="1758"/>
                    <a:pt x="913" y="1644"/>
                  </a:cubicBezTo>
                  <a:cubicBezTo>
                    <a:pt x="913" y="1507"/>
                    <a:pt x="913" y="1393"/>
                    <a:pt x="936" y="1279"/>
                  </a:cubicBezTo>
                  <a:cubicBezTo>
                    <a:pt x="959" y="1165"/>
                    <a:pt x="959" y="1050"/>
                    <a:pt x="982" y="936"/>
                  </a:cubicBezTo>
                  <a:cubicBezTo>
                    <a:pt x="1027" y="822"/>
                    <a:pt x="1050" y="685"/>
                    <a:pt x="1073" y="571"/>
                  </a:cubicBezTo>
                  <a:cubicBezTo>
                    <a:pt x="1119" y="503"/>
                    <a:pt x="1142" y="411"/>
                    <a:pt x="1164" y="343"/>
                  </a:cubicBezTo>
                  <a:cubicBezTo>
                    <a:pt x="1210" y="274"/>
                    <a:pt x="1233" y="206"/>
                    <a:pt x="1279" y="137"/>
                  </a:cubicBezTo>
                  <a:cubicBezTo>
                    <a:pt x="1301" y="92"/>
                    <a:pt x="1279" y="23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7"/>
            <p:cNvSpPr/>
            <p:nvPr/>
          </p:nvSpPr>
          <p:spPr>
            <a:xfrm>
              <a:off x="6766428" y="1633107"/>
              <a:ext cx="204860" cy="113877"/>
            </a:xfrm>
            <a:custGeom>
              <a:avLst/>
              <a:gdLst/>
              <a:ahLst/>
              <a:cxnLst/>
              <a:rect l="l" t="t" r="r" b="b"/>
              <a:pathLst>
                <a:path w="7579" h="4213" extrusionOk="0">
                  <a:moveTo>
                    <a:pt x="7373" y="1"/>
                  </a:moveTo>
                  <a:cubicBezTo>
                    <a:pt x="7350" y="1"/>
                    <a:pt x="7327" y="1"/>
                    <a:pt x="7304" y="24"/>
                  </a:cubicBezTo>
                  <a:cubicBezTo>
                    <a:pt x="7259" y="24"/>
                    <a:pt x="7236" y="47"/>
                    <a:pt x="7190" y="69"/>
                  </a:cubicBezTo>
                  <a:cubicBezTo>
                    <a:pt x="7122" y="115"/>
                    <a:pt x="7053" y="161"/>
                    <a:pt x="6985" y="206"/>
                  </a:cubicBezTo>
                  <a:cubicBezTo>
                    <a:pt x="6894" y="252"/>
                    <a:pt x="6825" y="298"/>
                    <a:pt x="6734" y="343"/>
                  </a:cubicBezTo>
                  <a:lnTo>
                    <a:pt x="6757" y="343"/>
                  </a:lnTo>
                  <a:cubicBezTo>
                    <a:pt x="6734" y="343"/>
                    <a:pt x="6711" y="366"/>
                    <a:pt x="6688" y="366"/>
                  </a:cubicBezTo>
                  <a:cubicBezTo>
                    <a:pt x="6483" y="457"/>
                    <a:pt x="6277" y="526"/>
                    <a:pt x="6072" y="617"/>
                  </a:cubicBezTo>
                  <a:cubicBezTo>
                    <a:pt x="5821" y="709"/>
                    <a:pt x="5570" y="823"/>
                    <a:pt x="5319" y="937"/>
                  </a:cubicBezTo>
                  <a:cubicBezTo>
                    <a:pt x="5068" y="1074"/>
                    <a:pt x="4816" y="1211"/>
                    <a:pt x="4543" y="1348"/>
                  </a:cubicBezTo>
                  <a:cubicBezTo>
                    <a:pt x="4406" y="1416"/>
                    <a:pt x="4269" y="1485"/>
                    <a:pt x="4132" y="1553"/>
                  </a:cubicBezTo>
                  <a:cubicBezTo>
                    <a:pt x="3995" y="1599"/>
                    <a:pt x="3881" y="1667"/>
                    <a:pt x="3744" y="1736"/>
                  </a:cubicBezTo>
                  <a:cubicBezTo>
                    <a:pt x="3721" y="1736"/>
                    <a:pt x="3675" y="1758"/>
                    <a:pt x="3675" y="1781"/>
                  </a:cubicBezTo>
                  <a:cubicBezTo>
                    <a:pt x="3561" y="1827"/>
                    <a:pt x="3447" y="1850"/>
                    <a:pt x="3356" y="1895"/>
                  </a:cubicBezTo>
                  <a:cubicBezTo>
                    <a:pt x="3036" y="2032"/>
                    <a:pt x="2717" y="2147"/>
                    <a:pt x="2397" y="2283"/>
                  </a:cubicBezTo>
                  <a:cubicBezTo>
                    <a:pt x="2237" y="2352"/>
                    <a:pt x="2077" y="2420"/>
                    <a:pt x="1895" y="2489"/>
                  </a:cubicBezTo>
                  <a:cubicBezTo>
                    <a:pt x="1735" y="2557"/>
                    <a:pt x="1575" y="2649"/>
                    <a:pt x="1415" y="2717"/>
                  </a:cubicBezTo>
                  <a:cubicBezTo>
                    <a:pt x="1256" y="2808"/>
                    <a:pt x="1096" y="2877"/>
                    <a:pt x="936" y="2968"/>
                  </a:cubicBezTo>
                  <a:cubicBezTo>
                    <a:pt x="799" y="3037"/>
                    <a:pt x="639" y="3082"/>
                    <a:pt x="502" y="3151"/>
                  </a:cubicBezTo>
                  <a:cubicBezTo>
                    <a:pt x="366" y="3219"/>
                    <a:pt x="229" y="3288"/>
                    <a:pt x="114" y="3379"/>
                  </a:cubicBezTo>
                  <a:cubicBezTo>
                    <a:pt x="46" y="3425"/>
                    <a:pt x="0" y="3516"/>
                    <a:pt x="23" y="3607"/>
                  </a:cubicBezTo>
                  <a:cubicBezTo>
                    <a:pt x="46" y="3653"/>
                    <a:pt x="69" y="3676"/>
                    <a:pt x="92" y="3699"/>
                  </a:cubicBezTo>
                  <a:lnTo>
                    <a:pt x="114" y="3699"/>
                  </a:lnTo>
                  <a:cubicBezTo>
                    <a:pt x="92" y="3744"/>
                    <a:pt x="92" y="3767"/>
                    <a:pt x="92" y="3813"/>
                  </a:cubicBezTo>
                  <a:cubicBezTo>
                    <a:pt x="92" y="3836"/>
                    <a:pt x="114" y="3881"/>
                    <a:pt x="137" y="3904"/>
                  </a:cubicBezTo>
                  <a:cubicBezTo>
                    <a:pt x="137" y="3927"/>
                    <a:pt x="183" y="3950"/>
                    <a:pt x="206" y="3973"/>
                  </a:cubicBezTo>
                  <a:cubicBezTo>
                    <a:pt x="229" y="3995"/>
                    <a:pt x="274" y="3995"/>
                    <a:pt x="297" y="3995"/>
                  </a:cubicBezTo>
                  <a:cubicBezTo>
                    <a:pt x="297" y="4064"/>
                    <a:pt x="320" y="4132"/>
                    <a:pt x="366" y="4178"/>
                  </a:cubicBezTo>
                  <a:cubicBezTo>
                    <a:pt x="399" y="4203"/>
                    <a:pt x="439" y="4213"/>
                    <a:pt x="481" y="4213"/>
                  </a:cubicBezTo>
                  <a:cubicBezTo>
                    <a:pt x="554" y="4213"/>
                    <a:pt x="636" y="4184"/>
                    <a:pt x="708" y="4155"/>
                  </a:cubicBezTo>
                  <a:cubicBezTo>
                    <a:pt x="799" y="4109"/>
                    <a:pt x="913" y="4064"/>
                    <a:pt x="1005" y="3995"/>
                  </a:cubicBezTo>
                  <a:cubicBezTo>
                    <a:pt x="1096" y="3950"/>
                    <a:pt x="1164" y="3904"/>
                    <a:pt x="1256" y="3858"/>
                  </a:cubicBezTo>
                  <a:cubicBezTo>
                    <a:pt x="1415" y="3767"/>
                    <a:pt x="1552" y="3699"/>
                    <a:pt x="1712" y="3630"/>
                  </a:cubicBezTo>
                  <a:cubicBezTo>
                    <a:pt x="1872" y="3562"/>
                    <a:pt x="2032" y="3493"/>
                    <a:pt x="2169" y="3425"/>
                  </a:cubicBezTo>
                  <a:cubicBezTo>
                    <a:pt x="2497" y="3272"/>
                    <a:pt x="2804" y="3140"/>
                    <a:pt x="3090" y="2968"/>
                  </a:cubicBezTo>
                  <a:lnTo>
                    <a:pt x="3090" y="2968"/>
                  </a:lnTo>
                  <a:cubicBezTo>
                    <a:pt x="3087" y="2968"/>
                    <a:pt x="3084" y="2968"/>
                    <a:pt x="3082" y="2968"/>
                  </a:cubicBezTo>
                  <a:cubicBezTo>
                    <a:pt x="3088" y="2966"/>
                    <a:pt x="3094" y="2964"/>
                    <a:pt x="3101" y="2962"/>
                  </a:cubicBezTo>
                  <a:lnTo>
                    <a:pt x="3101" y="2962"/>
                  </a:lnTo>
                  <a:cubicBezTo>
                    <a:pt x="3097" y="2964"/>
                    <a:pt x="3093" y="2966"/>
                    <a:pt x="3090" y="2968"/>
                  </a:cubicBezTo>
                  <a:lnTo>
                    <a:pt x="3090" y="2968"/>
                  </a:lnTo>
                  <a:cubicBezTo>
                    <a:pt x="3107" y="2968"/>
                    <a:pt x="3123" y="2966"/>
                    <a:pt x="3127" y="2952"/>
                  </a:cubicBezTo>
                  <a:lnTo>
                    <a:pt x="3127" y="2952"/>
                  </a:lnTo>
                  <a:cubicBezTo>
                    <a:pt x="3118" y="2955"/>
                    <a:pt x="3110" y="2959"/>
                    <a:pt x="3101" y="2962"/>
                  </a:cubicBezTo>
                  <a:lnTo>
                    <a:pt x="3101" y="2962"/>
                  </a:lnTo>
                  <a:cubicBezTo>
                    <a:pt x="3109" y="2956"/>
                    <a:pt x="3118" y="2951"/>
                    <a:pt x="3127" y="2945"/>
                  </a:cubicBezTo>
                  <a:lnTo>
                    <a:pt x="3127" y="2945"/>
                  </a:lnTo>
                  <a:cubicBezTo>
                    <a:pt x="3127" y="2948"/>
                    <a:pt x="3127" y="2950"/>
                    <a:pt x="3127" y="2952"/>
                  </a:cubicBezTo>
                  <a:lnTo>
                    <a:pt x="3127" y="2952"/>
                  </a:lnTo>
                  <a:cubicBezTo>
                    <a:pt x="3172" y="2935"/>
                    <a:pt x="3207" y="2917"/>
                    <a:pt x="3241" y="2900"/>
                  </a:cubicBezTo>
                  <a:lnTo>
                    <a:pt x="3219" y="2900"/>
                  </a:lnTo>
                  <a:lnTo>
                    <a:pt x="3473" y="2782"/>
                  </a:lnTo>
                  <a:lnTo>
                    <a:pt x="3473" y="2782"/>
                  </a:lnTo>
                  <a:cubicBezTo>
                    <a:pt x="3472" y="2783"/>
                    <a:pt x="3471" y="2784"/>
                    <a:pt x="3470" y="2786"/>
                  </a:cubicBezTo>
                  <a:cubicBezTo>
                    <a:pt x="3484" y="2779"/>
                    <a:pt x="3498" y="2771"/>
                    <a:pt x="3512" y="2764"/>
                  </a:cubicBezTo>
                  <a:lnTo>
                    <a:pt x="3512" y="2764"/>
                  </a:lnTo>
                  <a:lnTo>
                    <a:pt x="3515" y="2763"/>
                  </a:lnTo>
                  <a:cubicBezTo>
                    <a:pt x="3515" y="2763"/>
                    <a:pt x="3515" y="2763"/>
                    <a:pt x="3515" y="2763"/>
                  </a:cubicBezTo>
                  <a:lnTo>
                    <a:pt x="3515" y="2763"/>
                  </a:lnTo>
                  <a:cubicBezTo>
                    <a:pt x="3725" y="2656"/>
                    <a:pt x="3919" y="2550"/>
                    <a:pt x="4132" y="2443"/>
                  </a:cubicBezTo>
                  <a:cubicBezTo>
                    <a:pt x="4360" y="2352"/>
                    <a:pt x="4588" y="2238"/>
                    <a:pt x="4794" y="2147"/>
                  </a:cubicBezTo>
                  <a:cubicBezTo>
                    <a:pt x="4908" y="2078"/>
                    <a:pt x="4999" y="2032"/>
                    <a:pt x="5113" y="1987"/>
                  </a:cubicBezTo>
                  <a:lnTo>
                    <a:pt x="5456" y="1827"/>
                  </a:lnTo>
                  <a:cubicBezTo>
                    <a:pt x="5661" y="1713"/>
                    <a:pt x="5866" y="1622"/>
                    <a:pt x="6095" y="1507"/>
                  </a:cubicBezTo>
                  <a:lnTo>
                    <a:pt x="6072" y="1507"/>
                  </a:lnTo>
                  <a:cubicBezTo>
                    <a:pt x="6140" y="1485"/>
                    <a:pt x="6209" y="1439"/>
                    <a:pt x="6277" y="1416"/>
                  </a:cubicBezTo>
                  <a:cubicBezTo>
                    <a:pt x="6460" y="1325"/>
                    <a:pt x="6620" y="1234"/>
                    <a:pt x="6802" y="1142"/>
                  </a:cubicBezTo>
                  <a:cubicBezTo>
                    <a:pt x="6985" y="1051"/>
                    <a:pt x="7145" y="982"/>
                    <a:pt x="7327" y="891"/>
                  </a:cubicBezTo>
                  <a:cubicBezTo>
                    <a:pt x="7373" y="868"/>
                    <a:pt x="7396" y="823"/>
                    <a:pt x="7373" y="754"/>
                  </a:cubicBezTo>
                  <a:cubicBezTo>
                    <a:pt x="7373" y="731"/>
                    <a:pt x="7350" y="709"/>
                    <a:pt x="7327" y="709"/>
                  </a:cubicBezTo>
                  <a:cubicBezTo>
                    <a:pt x="7327" y="686"/>
                    <a:pt x="7327" y="686"/>
                    <a:pt x="7327" y="686"/>
                  </a:cubicBezTo>
                  <a:cubicBezTo>
                    <a:pt x="7327" y="686"/>
                    <a:pt x="7327" y="663"/>
                    <a:pt x="7327" y="640"/>
                  </a:cubicBezTo>
                  <a:cubicBezTo>
                    <a:pt x="7373" y="617"/>
                    <a:pt x="7419" y="549"/>
                    <a:pt x="7441" y="503"/>
                  </a:cubicBezTo>
                  <a:cubicBezTo>
                    <a:pt x="7487" y="457"/>
                    <a:pt x="7487" y="412"/>
                    <a:pt x="7510" y="366"/>
                  </a:cubicBezTo>
                  <a:cubicBezTo>
                    <a:pt x="7533" y="275"/>
                    <a:pt x="7578" y="206"/>
                    <a:pt x="7555" y="115"/>
                  </a:cubicBezTo>
                  <a:cubicBezTo>
                    <a:pt x="7533" y="69"/>
                    <a:pt x="7487" y="47"/>
                    <a:pt x="7464" y="24"/>
                  </a:cubicBezTo>
                  <a:cubicBezTo>
                    <a:pt x="7441" y="1"/>
                    <a:pt x="7396" y="1"/>
                    <a:pt x="737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7"/>
            <p:cNvSpPr/>
            <p:nvPr/>
          </p:nvSpPr>
          <p:spPr>
            <a:xfrm>
              <a:off x="6782457" y="1732442"/>
              <a:ext cx="93199" cy="139015"/>
            </a:xfrm>
            <a:custGeom>
              <a:avLst/>
              <a:gdLst/>
              <a:ahLst/>
              <a:cxnLst/>
              <a:rect l="l" t="t" r="r" b="b"/>
              <a:pathLst>
                <a:path w="3448" h="5143" extrusionOk="0">
                  <a:moveTo>
                    <a:pt x="3326" y="4427"/>
                  </a:moveTo>
                  <a:cubicBezTo>
                    <a:pt x="3329" y="4436"/>
                    <a:pt x="3331" y="4444"/>
                    <a:pt x="3333" y="4452"/>
                  </a:cubicBezTo>
                  <a:cubicBezTo>
                    <a:pt x="3333" y="4443"/>
                    <a:pt x="3330" y="4435"/>
                    <a:pt x="3326" y="4427"/>
                  </a:cubicBezTo>
                  <a:close/>
                  <a:moveTo>
                    <a:pt x="297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92" y="69"/>
                    <a:pt x="24" y="161"/>
                    <a:pt x="24" y="252"/>
                  </a:cubicBezTo>
                  <a:cubicBezTo>
                    <a:pt x="1" y="434"/>
                    <a:pt x="161" y="549"/>
                    <a:pt x="275" y="640"/>
                  </a:cubicBezTo>
                  <a:cubicBezTo>
                    <a:pt x="343" y="708"/>
                    <a:pt x="412" y="777"/>
                    <a:pt x="503" y="823"/>
                  </a:cubicBezTo>
                  <a:cubicBezTo>
                    <a:pt x="549" y="868"/>
                    <a:pt x="594" y="914"/>
                    <a:pt x="640" y="959"/>
                  </a:cubicBezTo>
                  <a:cubicBezTo>
                    <a:pt x="731" y="1074"/>
                    <a:pt x="845" y="1211"/>
                    <a:pt x="959" y="1347"/>
                  </a:cubicBezTo>
                  <a:cubicBezTo>
                    <a:pt x="1096" y="1507"/>
                    <a:pt x="1210" y="1644"/>
                    <a:pt x="1325" y="1804"/>
                  </a:cubicBezTo>
                  <a:cubicBezTo>
                    <a:pt x="1439" y="1964"/>
                    <a:pt x="1553" y="2124"/>
                    <a:pt x="1644" y="2283"/>
                  </a:cubicBezTo>
                  <a:cubicBezTo>
                    <a:pt x="1781" y="2466"/>
                    <a:pt x="1895" y="2649"/>
                    <a:pt x="1987" y="2854"/>
                  </a:cubicBezTo>
                  <a:cubicBezTo>
                    <a:pt x="2101" y="3037"/>
                    <a:pt x="2192" y="3219"/>
                    <a:pt x="2283" y="3402"/>
                  </a:cubicBezTo>
                  <a:cubicBezTo>
                    <a:pt x="2489" y="3813"/>
                    <a:pt x="2717" y="4246"/>
                    <a:pt x="2922" y="4657"/>
                  </a:cubicBezTo>
                  <a:cubicBezTo>
                    <a:pt x="2960" y="4714"/>
                    <a:pt x="3013" y="4754"/>
                    <a:pt x="3069" y="4754"/>
                  </a:cubicBezTo>
                  <a:cubicBezTo>
                    <a:pt x="3081" y="4754"/>
                    <a:pt x="3093" y="4753"/>
                    <a:pt x="3105" y="4748"/>
                  </a:cubicBezTo>
                  <a:cubicBezTo>
                    <a:pt x="3128" y="4840"/>
                    <a:pt x="3151" y="4931"/>
                    <a:pt x="3151" y="5022"/>
                  </a:cubicBezTo>
                  <a:cubicBezTo>
                    <a:pt x="3170" y="5098"/>
                    <a:pt x="3220" y="5142"/>
                    <a:pt x="3288" y="5142"/>
                  </a:cubicBezTo>
                  <a:cubicBezTo>
                    <a:pt x="3303" y="5142"/>
                    <a:pt x="3318" y="5140"/>
                    <a:pt x="3333" y="5136"/>
                  </a:cubicBezTo>
                  <a:cubicBezTo>
                    <a:pt x="3402" y="5136"/>
                    <a:pt x="3447" y="5045"/>
                    <a:pt x="3447" y="4977"/>
                  </a:cubicBezTo>
                  <a:cubicBezTo>
                    <a:pt x="3425" y="4885"/>
                    <a:pt x="3425" y="4794"/>
                    <a:pt x="3402" y="4726"/>
                  </a:cubicBezTo>
                  <a:cubicBezTo>
                    <a:pt x="3379" y="4612"/>
                    <a:pt x="3356" y="4497"/>
                    <a:pt x="3310" y="4406"/>
                  </a:cubicBezTo>
                  <a:lnTo>
                    <a:pt x="3310" y="4406"/>
                  </a:lnTo>
                  <a:cubicBezTo>
                    <a:pt x="3310" y="4406"/>
                    <a:pt x="3319" y="4415"/>
                    <a:pt x="3326" y="4427"/>
                  </a:cubicBezTo>
                  <a:lnTo>
                    <a:pt x="3326" y="4427"/>
                  </a:lnTo>
                  <a:cubicBezTo>
                    <a:pt x="3281" y="4276"/>
                    <a:pt x="3217" y="4124"/>
                    <a:pt x="3173" y="3972"/>
                  </a:cubicBezTo>
                  <a:cubicBezTo>
                    <a:pt x="3105" y="3835"/>
                    <a:pt x="3059" y="3699"/>
                    <a:pt x="2991" y="3562"/>
                  </a:cubicBezTo>
                  <a:cubicBezTo>
                    <a:pt x="2922" y="3425"/>
                    <a:pt x="2877" y="3265"/>
                    <a:pt x="2808" y="3128"/>
                  </a:cubicBezTo>
                  <a:cubicBezTo>
                    <a:pt x="2740" y="2991"/>
                    <a:pt x="2671" y="2854"/>
                    <a:pt x="2603" y="2717"/>
                  </a:cubicBezTo>
                  <a:cubicBezTo>
                    <a:pt x="2466" y="2466"/>
                    <a:pt x="2329" y="2215"/>
                    <a:pt x="2169" y="1964"/>
                  </a:cubicBezTo>
                  <a:cubicBezTo>
                    <a:pt x="2078" y="1827"/>
                    <a:pt x="1987" y="1667"/>
                    <a:pt x="1872" y="1530"/>
                  </a:cubicBezTo>
                  <a:cubicBezTo>
                    <a:pt x="1804" y="1416"/>
                    <a:pt x="1713" y="1302"/>
                    <a:pt x="1599" y="1165"/>
                  </a:cubicBezTo>
                  <a:cubicBezTo>
                    <a:pt x="1507" y="1051"/>
                    <a:pt x="1416" y="937"/>
                    <a:pt x="1325" y="845"/>
                  </a:cubicBezTo>
                  <a:cubicBezTo>
                    <a:pt x="1233" y="708"/>
                    <a:pt x="1119" y="594"/>
                    <a:pt x="1005" y="480"/>
                  </a:cubicBezTo>
                  <a:cubicBezTo>
                    <a:pt x="891" y="389"/>
                    <a:pt x="777" y="275"/>
                    <a:pt x="640" y="183"/>
                  </a:cubicBezTo>
                  <a:cubicBezTo>
                    <a:pt x="594" y="138"/>
                    <a:pt x="571" y="115"/>
                    <a:pt x="526" y="92"/>
                  </a:cubicBezTo>
                  <a:cubicBezTo>
                    <a:pt x="434" y="46"/>
                    <a:pt x="366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7"/>
            <p:cNvSpPr/>
            <p:nvPr/>
          </p:nvSpPr>
          <p:spPr>
            <a:xfrm>
              <a:off x="6834895" y="1691735"/>
              <a:ext cx="93821" cy="52708"/>
            </a:xfrm>
            <a:custGeom>
              <a:avLst/>
              <a:gdLst/>
              <a:ahLst/>
              <a:cxnLst/>
              <a:rect l="l" t="t" r="r" b="b"/>
              <a:pathLst>
                <a:path w="3471" h="1950" extrusionOk="0">
                  <a:moveTo>
                    <a:pt x="3265" y="0"/>
                  </a:moveTo>
                  <a:cubicBezTo>
                    <a:pt x="3242" y="0"/>
                    <a:pt x="3219" y="0"/>
                    <a:pt x="3196" y="23"/>
                  </a:cubicBezTo>
                  <a:cubicBezTo>
                    <a:pt x="3059" y="69"/>
                    <a:pt x="2923" y="137"/>
                    <a:pt x="2786" y="206"/>
                  </a:cubicBezTo>
                  <a:cubicBezTo>
                    <a:pt x="2649" y="274"/>
                    <a:pt x="2535" y="343"/>
                    <a:pt x="2420" y="434"/>
                  </a:cubicBezTo>
                  <a:cubicBezTo>
                    <a:pt x="2283" y="502"/>
                    <a:pt x="2169" y="594"/>
                    <a:pt x="2055" y="662"/>
                  </a:cubicBezTo>
                  <a:cubicBezTo>
                    <a:pt x="1987" y="685"/>
                    <a:pt x="1941" y="731"/>
                    <a:pt x="1895" y="776"/>
                  </a:cubicBezTo>
                  <a:cubicBezTo>
                    <a:pt x="1827" y="822"/>
                    <a:pt x="1758" y="845"/>
                    <a:pt x="1713" y="891"/>
                  </a:cubicBezTo>
                  <a:cubicBezTo>
                    <a:pt x="1690" y="891"/>
                    <a:pt x="1690" y="891"/>
                    <a:pt x="1690" y="913"/>
                  </a:cubicBezTo>
                  <a:cubicBezTo>
                    <a:pt x="1690" y="891"/>
                    <a:pt x="1690" y="891"/>
                    <a:pt x="1690" y="891"/>
                  </a:cubicBezTo>
                  <a:cubicBezTo>
                    <a:pt x="1439" y="1027"/>
                    <a:pt x="1188" y="1164"/>
                    <a:pt x="937" y="1301"/>
                  </a:cubicBezTo>
                  <a:cubicBezTo>
                    <a:pt x="823" y="1370"/>
                    <a:pt x="686" y="1438"/>
                    <a:pt x="549" y="1507"/>
                  </a:cubicBezTo>
                  <a:cubicBezTo>
                    <a:pt x="503" y="1530"/>
                    <a:pt x="435" y="1575"/>
                    <a:pt x="366" y="1621"/>
                  </a:cubicBezTo>
                  <a:cubicBezTo>
                    <a:pt x="275" y="1644"/>
                    <a:pt x="184" y="1689"/>
                    <a:pt x="92" y="1735"/>
                  </a:cubicBezTo>
                  <a:cubicBezTo>
                    <a:pt x="24" y="1758"/>
                    <a:pt x="1" y="1826"/>
                    <a:pt x="24" y="1872"/>
                  </a:cubicBezTo>
                  <a:cubicBezTo>
                    <a:pt x="41" y="1923"/>
                    <a:pt x="84" y="1949"/>
                    <a:pt x="133" y="1949"/>
                  </a:cubicBezTo>
                  <a:cubicBezTo>
                    <a:pt x="149" y="1949"/>
                    <a:pt x="166" y="1946"/>
                    <a:pt x="184" y="1940"/>
                  </a:cubicBezTo>
                  <a:cubicBezTo>
                    <a:pt x="320" y="1872"/>
                    <a:pt x="480" y="1804"/>
                    <a:pt x="640" y="1712"/>
                  </a:cubicBezTo>
                  <a:cubicBezTo>
                    <a:pt x="754" y="1667"/>
                    <a:pt x="891" y="1598"/>
                    <a:pt x="1028" y="1552"/>
                  </a:cubicBezTo>
                  <a:cubicBezTo>
                    <a:pt x="1279" y="1438"/>
                    <a:pt x="1553" y="1301"/>
                    <a:pt x="1804" y="1187"/>
                  </a:cubicBezTo>
                  <a:cubicBezTo>
                    <a:pt x="1941" y="1119"/>
                    <a:pt x="2055" y="1027"/>
                    <a:pt x="2192" y="959"/>
                  </a:cubicBezTo>
                  <a:cubicBezTo>
                    <a:pt x="2329" y="891"/>
                    <a:pt x="2443" y="822"/>
                    <a:pt x="2580" y="754"/>
                  </a:cubicBezTo>
                  <a:cubicBezTo>
                    <a:pt x="2694" y="685"/>
                    <a:pt x="2808" y="639"/>
                    <a:pt x="2923" y="571"/>
                  </a:cubicBezTo>
                  <a:cubicBezTo>
                    <a:pt x="3059" y="502"/>
                    <a:pt x="3196" y="457"/>
                    <a:pt x="3311" y="388"/>
                  </a:cubicBezTo>
                  <a:lnTo>
                    <a:pt x="3356" y="366"/>
                  </a:lnTo>
                  <a:cubicBezTo>
                    <a:pt x="3402" y="343"/>
                    <a:pt x="3425" y="320"/>
                    <a:pt x="3448" y="274"/>
                  </a:cubicBezTo>
                  <a:cubicBezTo>
                    <a:pt x="3470" y="229"/>
                    <a:pt x="3470" y="160"/>
                    <a:pt x="3448" y="114"/>
                  </a:cubicBezTo>
                  <a:cubicBezTo>
                    <a:pt x="3425" y="46"/>
                    <a:pt x="3356" y="0"/>
                    <a:pt x="326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7"/>
            <p:cNvSpPr/>
            <p:nvPr/>
          </p:nvSpPr>
          <p:spPr>
            <a:xfrm>
              <a:off x="6877468" y="1707142"/>
              <a:ext cx="64818" cy="34598"/>
            </a:xfrm>
            <a:custGeom>
              <a:avLst/>
              <a:gdLst/>
              <a:ahLst/>
              <a:cxnLst/>
              <a:rect l="l" t="t" r="r" b="b"/>
              <a:pathLst>
                <a:path w="2398" h="1280" extrusionOk="0">
                  <a:moveTo>
                    <a:pt x="2283" y="1"/>
                  </a:moveTo>
                  <a:cubicBezTo>
                    <a:pt x="2238" y="1"/>
                    <a:pt x="2215" y="24"/>
                    <a:pt x="2192" y="24"/>
                  </a:cubicBezTo>
                  <a:cubicBezTo>
                    <a:pt x="2192" y="24"/>
                    <a:pt x="2192" y="47"/>
                    <a:pt x="2192" y="47"/>
                  </a:cubicBezTo>
                  <a:cubicBezTo>
                    <a:pt x="2101" y="92"/>
                    <a:pt x="2032" y="138"/>
                    <a:pt x="1941" y="161"/>
                  </a:cubicBezTo>
                  <a:cubicBezTo>
                    <a:pt x="1850" y="206"/>
                    <a:pt x="1758" y="252"/>
                    <a:pt x="1667" y="321"/>
                  </a:cubicBezTo>
                  <a:cubicBezTo>
                    <a:pt x="1484" y="389"/>
                    <a:pt x="1325" y="480"/>
                    <a:pt x="1165" y="572"/>
                  </a:cubicBezTo>
                  <a:cubicBezTo>
                    <a:pt x="1005" y="663"/>
                    <a:pt x="823" y="754"/>
                    <a:pt x="663" y="846"/>
                  </a:cubicBezTo>
                  <a:cubicBezTo>
                    <a:pt x="571" y="891"/>
                    <a:pt x="457" y="937"/>
                    <a:pt x="366" y="982"/>
                  </a:cubicBezTo>
                  <a:cubicBezTo>
                    <a:pt x="275" y="1028"/>
                    <a:pt x="161" y="1074"/>
                    <a:pt x="69" y="1119"/>
                  </a:cubicBezTo>
                  <a:cubicBezTo>
                    <a:pt x="24" y="1142"/>
                    <a:pt x="1" y="1188"/>
                    <a:pt x="24" y="1234"/>
                  </a:cubicBezTo>
                  <a:cubicBezTo>
                    <a:pt x="24" y="1279"/>
                    <a:pt x="92" y="1279"/>
                    <a:pt x="115" y="1279"/>
                  </a:cubicBezTo>
                  <a:cubicBezTo>
                    <a:pt x="229" y="1234"/>
                    <a:pt x="320" y="1188"/>
                    <a:pt x="412" y="1142"/>
                  </a:cubicBezTo>
                  <a:cubicBezTo>
                    <a:pt x="503" y="1097"/>
                    <a:pt x="594" y="1051"/>
                    <a:pt x="708" y="1005"/>
                  </a:cubicBezTo>
                  <a:cubicBezTo>
                    <a:pt x="868" y="914"/>
                    <a:pt x="1074" y="823"/>
                    <a:pt x="1256" y="754"/>
                  </a:cubicBezTo>
                  <a:cubicBezTo>
                    <a:pt x="1416" y="663"/>
                    <a:pt x="1599" y="572"/>
                    <a:pt x="1781" y="503"/>
                  </a:cubicBezTo>
                  <a:cubicBezTo>
                    <a:pt x="1873" y="457"/>
                    <a:pt x="1964" y="435"/>
                    <a:pt x="2055" y="389"/>
                  </a:cubicBezTo>
                  <a:cubicBezTo>
                    <a:pt x="2146" y="343"/>
                    <a:pt x="2261" y="275"/>
                    <a:pt x="2352" y="206"/>
                  </a:cubicBezTo>
                  <a:cubicBezTo>
                    <a:pt x="2375" y="206"/>
                    <a:pt x="2398" y="161"/>
                    <a:pt x="2398" y="138"/>
                  </a:cubicBezTo>
                  <a:cubicBezTo>
                    <a:pt x="2398" y="115"/>
                    <a:pt x="2375" y="69"/>
                    <a:pt x="2375" y="47"/>
                  </a:cubicBezTo>
                  <a:cubicBezTo>
                    <a:pt x="2352" y="24"/>
                    <a:pt x="2329" y="24"/>
                    <a:pt x="22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7"/>
            <p:cNvSpPr/>
            <p:nvPr/>
          </p:nvSpPr>
          <p:spPr>
            <a:xfrm>
              <a:off x="6953990" y="1739226"/>
              <a:ext cx="209780" cy="145421"/>
            </a:xfrm>
            <a:custGeom>
              <a:avLst/>
              <a:gdLst/>
              <a:ahLst/>
              <a:cxnLst/>
              <a:rect l="l" t="t" r="r" b="b"/>
              <a:pathLst>
                <a:path w="7761" h="5380" extrusionOk="0">
                  <a:moveTo>
                    <a:pt x="7350" y="1"/>
                  </a:moveTo>
                  <a:cubicBezTo>
                    <a:pt x="7304" y="1"/>
                    <a:pt x="7259" y="24"/>
                    <a:pt x="7213" y="24"/>
                  </a:cubicBezTo>
                  <a:cubicBezTo>
                    <a:pt x="7030" y="47"/>
                    <a:pt x="6848" y="115"/>
                    <a:pt x="6688" y="183"/>
                  </a:cubicBezTo>
                  <a:cubicBezTo>
                    <a:pt x="6391" y="298"/>
                    <a:pt x="6117" y="412"/>
                    <a:pt x="5843" y="549"/>
                  </a:cubicBezTo>
                  <a:cubicBezTo>
                    <a:pt x="5570" y="686"/>
                    <a:pt x="5273" y="823"/>
                    <a:pt x="4999" y="960"/>
                  </a:cubicBezTo>
                  <a:cubicBezTo>
                    <a:pt x="4702" y="1119"/>
                    <a:pt x="4428" y="1256"/>
                    <a:pt x="4154" y="1416"/>
                  </a:cubicBezTo>
                  <a:cubicBezTo>
                    <a:pt x="3880" y="1553"/>
                    <a:pt x="3607" y="1690"/>
                    <a:pt x="3333" y="1827"/>
                  </a:cubicBezTo>
                  <a:cubicBezTo>
                    <a:pt x="3219" y="1895"/>
                    <a:pt x="3082" y="1987"/>
                    <a:pt x="2945" y="2032"/>
                  </a:cubicBezTo>
                  <a:cubicBezTo>
                    <a:pt x="2831" y="2101"/>
                    <a:pt x="2716" y="2169"/>
                    <a:pt x="2579" y="2215"/>
                  </a:cubicBezTo>
                  <a:cubicBezTo>
                    <a:pt x="2328" y="2329"/>
                    <a:pt x="2077" y="2443"/>
                    <a:pt x="1849" y="2557"/>
                  </a:cubicBezTo>
                  <a:cubicBezTo>
                    <a:pt x="1712" y="2626"/>
                    <a:pt x="1575" y="2694"/>
                    <a:pt x="1461" y="2740"/>
                  </a:cubicBezTo>
                  <a:cubicBezTo>
                    <a:pt x="1324" y="2786"/>
                    <a:pt x="1187" y="2831"/>
                    <a:pt x="1073" y="2900"/>
                  </a:cubicBezTo>
                  <a:cubicBezTo>
                    <a:pt x="890" y="2968"/>
                    <a:pt x="708" y="3037"/>
                    <a:pt x="548" y="3128"/>
                  </a:cubicBezTo>
                  <a:cubicBezTo>
                    <a:pt x="457" y="3174"/>
                    <a:pt x="388" y="3219"/>
                    <a:pt x="297" y="3265"/>
                  </a:cubicBezTo>
                  <a:cubicBezTo>
                    <a:pt x="228" y="3333"/>
                    <a:pt x="160" y="3425"/>
                    <a:pt x="114" y="3516"/>
                  </a:cubicBezTo>
                  <a:cubicBezTo>
                    <a:pt x="0" y="3699"/>
                    <a:pt x="46" y="3927"/>
                    <a:pt x="91" y="4132"/>
                  </a:cubicBezTo>
                  <a:cubicBezTo>
                    <a:pt x="114" y="4246"/>
                    <a:pt x="137" y="4361"/>
                    <a:pt x="183" y="4475"/>
                  </a:cubicBezTo>
                  <a:cubicBezTo>
                    <a:pt x="206" y="4543"/>
                    <a:pt x="228" y="4612"/>
                    <a:pt x="251" y="4703"/>
                  </a:cubicBezTo>
                  <a:cubicBezTo>
                    <a:pt x="297" y="4885"/>
                    <a:pt x="297" y="5159"/>
                    <a:pt x="480" y="5274"/>
                  </a:cubicBezTo>
                  <a:cubicBezTo>
                    <a:pt x="540" y="5334"/>
                    <a:pt x="611" y="5355"/>
                    <a:pt x="686" y="5355"/>
                  </a:cubicBezTo>
                  <a:cubicBezTo>
                    <a:pt x="723" y="5355"/>
                    <a:pt x="761" y="5350"/>
                    <a:pt x="799" y="5342"/>
                  </a:cubicBezTo>
                  <a:cubicBezTo>
                    <a:pt x="839" y="5369"/>
                    <a:pt x="879" y="5380"/>
                    <a:pt x="919" y="5380"/>
                  </a:cubicBezTo>
                  <a:cubicBezTo>
                    <a:pt x="948" y="5380"/>
                    <a:pt x="976" y="5374"/>
                    <a:pt x="1005" y="5365"/>
                  </a:cubicBezTo>
                  <a:cubicBezTo>
                    <a:pt x="1278" y="5251"/>
                    <a:pt x="1552" y="5114"/>
                    <a:pt x="1826" y="5000"/>
                  </a:cubicBezTo>
                  <a:cubicBezTo>
                    <a:pt x="1963" y="4931"/>
                    <a:pt x="2100" y="4863"/>
                    <a:pt x="2260" y="4794"/>
                  </a:cubicBezTo>
                  <a:cubicBezTo>
                    <a:pt x="2397" y="4726"/>
                    <a:pt x="2534" y="4657"/>
                    <a:pt x="2671" y="4589"/>
                  </a:cubicBezTo>
                  <a:cubicBezTo>
                    <a:pt x="3196" y="4315"/>
                    <a:pt x="3744" y="4087"/>
                    <a:pt x="4291" y="3836"/>
                  </a:cubicBezTo>
                  <a:cubicBezTo>
                    <a:pt x="4565" y="3699"/>
                    <a:pt x="4839" y="3584"/>
                    <a:pt x="5113" y="3448"/>
                  </a:cubicBezTo>
                  <a:cubicBezTo>
                    <a:pt x="5364" y="3333"/>
                    <a:pt x="5615" y="3196"/>
                    <a:pt x="5866" y="3082"/>
                  </a:cubicBezTo>
                  <a:cubicBezTo>
                    <a:pt x="6003" y="3014"/>
                    <a:pt x="6163" y="2945"/>
                    <a:pt x="6300" y="2877"/>
                  </a:cubicBezTo>
                  <a:cubicBezTo>
                    <a:pt x="6437" y="2808"/>
                    <a:pt x="6551" y="2763"/>
                    <a:pt x="6688" y="2694"/>
                  </a:cubicBezTo>
                  <a:cubicBezTo>
                    <a:pt x="6825" y="2626"/>
                    <a:pt x="6985" y="2557"/>
                    <a:pt x="7122" y="2512"/>
                  </a:cubicBezTo>
                  <a:cubicBezTo>
                    <a:pt x="7236" y="2466"/>
                    <a:pt x="7373" y="2420"/>
                    <a:pt x="7487" y="2352"/>
                  </a:cubicBezTo>
                  <a:cubicBezTo>
                    <a:pt x="7578" y="2306"/>
                    <a:pt x="7669" y="2238"/>
                    <a:pt x="7715" y="2146"/>
                  </a:cubicBezTo>
                  <a:cubicBezTo>
                    <a:pt x="7761" y="2032"/>
                    <a:pt x="7761" y="1964"/>
                    <a:pt x="7761" y="1850"/>
                  </a:cubicBezTo>
                  <a:cubicBezTo>
                    <a:pt x="7761" y="1736"/>
                    <a:pt x="7738" y="1621"/>
                    <a:pt x="7738" y="1485"/>
                  </a:cubicBezTo>
                  <a:cubicBezTo>
                    <a:pt x="7738" y="1302"/>
                    <a:pt x="7738" y="1119"/>
                    <a:pt x="7738" y="937"/>
                  </a:cubicBezTo>
                  <a:cubicBezTo>
                    <a:pt x="7738" y="800"/>
                    <a:pt x="7715" y="640"/>
                    <a:pt x="7715" y="480"/>
                  </a:cubicBezTo>
                  <a:cubicBezTo>
                    <a:pt x="7715" y="389"/>
                    <a:pt x="7738" y="298"/>
                    <a:pt x="7692" y="229"/>
                  </a:cubicBezTo>
                  <a:cubicBezTo>
                    <a:pt x="7669" y="138"/>
                    <a:pt x="7601" y="69"/>
                    <a:pt x="7510" y="47"/>
                  </a:cubicBezTo>
                  <a:cubicBezTo>
                    <a:pt x="7464" y="24"/>
                    <a:pt x="7396" y="1"/>
                    <a:pt x="7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7"/>
            <p:cNvSpPr/>
            <p:nvPr/>
          </p:nvSpPr>
          <p:spPr>
            <a:xfrm>
              <a:off x="6970018" y="1600427"/>
              <a:ext cx="87631" cy="51492"/>
            </a:xfrm>
            <a:custGeom>
              <a:avLst/>
              <a:gdLst/>
              <a:ahLst/>
              <a:cxnLst/>
              <a:rect l="l" t="t" r="r" b="b"/>
              <a:pathLst>
                <a:path w="3242" h="1905" extrusionOk="0">
                  <a:moveTo>
                    <a:pt x="2671" y="0"/>
                  </a:moveTo>
                  <a:cubicBezTo>
                    <a:pt x="2626" y="0"/>
                    <a:pt x="2557" y="23"/>
                    <a:pt x="2511" y="46"/>
                  </a:cubicBezTo>
                  <a:cubicBezTo>
                    <a:pt x="2466" y="46"/>
                    <a:pt x="2420" y="69"/>
                    <a:pt x="2374" y="69"/>
                  </a:cubicBezTo>
                  <a:cubicBezTo>
                    <a:pt x="2352" y="46"/>
                    <a:pt x="2329" y="23"/>
                    <a:pt x="2283" y="23"/>
                  </a:cubicBezTo>
                  <a:cubicBezTo>
                    <a:pt x="2270" y="16"/>
                    <a:pt x="2254" y="14"/>
                    <a:pt x="2238" y="14"/>
                  </a:cubicBezTo>
                  <a:cubicBezTo>
                    <a:pt x="2199" y="14"/>
                    <a:pt x="2156" y="30"/>
                    <a:pt x="2123" y="46"/>
                  </a:cubicBezTo>
                  <a:cubicBezTo>
                    <a:pt x="1986" y="92"/>
                    <a:pt x="1827" y="160"/>
                    <a:pt x="1667" y="228"/>
                  </a:cubicBezTo>
                  <a:cubicBezTo>
                    <a:pt x="1598" y="251"/>
                    <a:pt x="1530" y="297"/>
                    <a:pt x="1439" y="320"/>
                  </a:cubicBezTo>
                  <a:cubicBezTo>
                    <a:pt x="1370" y="343"/>
                    <a:pt x="1302" y="388"/>
                    <a:pt x="1210" y="434"/>
                  </a:cubicBezTo>
                  <a:cubicBezTo>
                    <a:pt x="1051" y="502"/>
                    <a:pt x="891" y="571"/>
                    <a:pt x="754" y="662"/>
                  </a:cubicBezTo>
                  <a:cubicBezTo>
                    <a:pt x="663" y="708"/>
                    <a:pt x="594" y="731"/>
                    <a:pt x="503" y="776"/>
                  </a:cubicBezTo>
                  <a:cubicBezTo>
                    <a:pt x="457" y="799"/>
                    <a:pt x="434" y="822"/>
                    <a:pt x="389" y="845"/>
                  </a:cubicBezTo>
                  <a:cubicBezTo>
                    <a:pt x="366" y="868"/>
                    <a:pt x="320" y="890"/>
                    <a:pt x="297" y="913"/>
                  </a:cubicBezTo>
                  <a:cubicBezTo>
                    <a:pt x="252" y="959"/>
                    <a:pt x="229" y="1005"/>
                    <a:pt x="229" y="1073"/>
                  </a:cubicBezTo>
                  <a:cubicBezTo>
                    <a:pt x="183" y="1096"/>
                    <a:pt x="138" y="1119"/>
                    <a:pt x="115" y="1164"/>
                  </a:cubicBezTo>
                  <a:cubicBezTo>
                    <a:pt x="69" y="1210"/>
                    <a:pt x="23" y="1256"/>
                    <a:pt x="23" y="1301"/>
                  </a:cubicBezTo>
                  <a:cubicBezTo>
                    <a:pt x="1" y="1347"/>
                    <a:pt x="1" y="1415"/>
                    <a:pt x="1" y="1461"/>
                  </a:cubicBezTo>
                  <a:cubicBezTo>
                    <a:pt x="23" y="1484"/>
                    <a:pt x="23" y="1507"/>
                    <a:pt x="23" y="1552"/>
                  </a:cubicBezTo>
                  <a:cubicBezTo>
                    <a:pt x="46" y="1575"/>
                    <a:pt x="46" y="1598"/>
                    <a:pt x="69" y="1621"/>
                  </a:cubicBezTo>
                  <a:cubicBezTo>
                    <a:pt x="92" y="1666"/>
                    <a:pt x="115" y="1689"/>
                    <a:pt x="160" y="1712"/>
                  </a:cubicBezTo>
                  <a:cubicBezTo>
                    <a:pt x="138" y="1735"/>
                    <a:pt x="138" y="1735"/>
                    <a:pt x="115" y="1758"/>
                  </a:cubicBezTo>
                  <a:cubicBezTo>
                    <a:pt x="69" y="1781"/>
                    <a:pt x="46" y="1826"/>
                    <a:pt x="69" y="1872"/>
                  </a:cubicBezTo>
                  <a:cubicBezTo>
                    <a:pt x="85" y="1888"/>
                    <a:pt x="113" y="1904"/>
                    <a:pt x="144" y="1904"/>
                  </a:cubicBezTo>
                  <a:cubicBezTo>
                    <a:pt x="157" y="1904"/>
                    <a:pt x="170" y="1901"/>
                    <a:pt x="183" y="1895"/>
                  </a:cubicBezTo>
                  <a:cubicBezTo>
                    <a:pt x="297" y="1826"/>
                    <a:pt x="434" y="1758"/>
                    <a:pt x="548" y="1712"/>
                  </a:cubicBezTo>
                  <a:cubicBezTo>
                    <a:pt x="685" y="1644"/>
                    <a:pt x="800" y="1598"/>
                    <a:pt x="914" y="1552"/>
                  </a:cubicBezTo>
                  <a:cubicBezTo>
                    <a:pt x="1051" y="1484"/>
                    <a:pt x="1165" y="1438"/>
                    <a:pt x="1302" y="1393"/>
                  </a:cubicBezTo>
                  <a:cubicBezTo>
                    <a:pt x="1393" y="1347"/>
                    <a:pt x="1507" y="1301"/>
                    <a:pt x="1621" y="1233"/>
                  </a:cubicBezTo>
                  <a:cubicBezTo>
                    <a:pt x="1872" y="1119"/>
                    <a:pt x="2123" y="1005"/>
                    <a:pt x="2374" y="890"/>
                  </a:cubicBezTo>
                  <a:cubicBezTo>
                    <a:pt x="2489" y="822"/>
                    <a:pt x="2626" y="776"/>
                    <a:pt x="2763" y="708"/>
                  </a:cubicBezTo>
                  <a:cubicBezTo>
                    <a:pt x="2831" y="662"/>
                    <a:pt x="2922" y="639"/>
                    <a:pt x="3014" y="594"/>
                  </a:cubicBezTo>
                  <a:cubicBezTo>
                    <a:pt x="3036" y="571"/>
                    <a:pt x="3082" y="525"/>
                    <a:pt x="3128" y="502"/>
                  </a:cubicBezTo>
                  <a:cubicBezTo>
                    <a:pt x="3173" y="480"/>
                    <a:pt x="3196" y="434"/>
                    <a:pt x="3219" y="388"/>
                  </a:cubicBezTo>
                  <a:cubicBezTo>
                    <a:pt x="3242" y="297"/>
                    <a:pt x="3196" y="206"/>
                    <a:pt x="3128" y="183"/>
                  </a:cubicBezTo>
                  <a:cubicBezTo>
                    <a:pt x="3082" y="171"/>
                    <a:pt x="3042" y="166"/>
                    <a:pt x="3005" y="166"/>
                  </a:cubicBezTo>
                  <a:cubicBezTo>
                    <a:pt x="2968" y="166"/>
                    <a:pt x="2934" y="171"/>
                    <a:pt x="2899" y="183"/>
                  </a:cubicBezTo>
                  <a:cubicBezTo>
                    <a:pt x="2899" y="160"/>
                    <a:pt x="2877" y="160"/>
                    <a:pt x="2877" y="137"/>
                  </a:cubicBezTo>
                  <a:cubicBezTo>
                    <a:pt x="2854" y="92"/>
                    <a:pt x="2831" y="69"/>
                    <a:pt x="2808" y="46"/>
                  </a:cubicBezTo>
                  <a:cubicBezTo>
                    <a:pt x="2763" y="23"/>
                    <a:pt x="2740" y="23"/>
                    <a:pt x="26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7"/>
            <p:cNvSpPr/>
            <p:nvPr/>
          </p:nvSpPr>
          <p:spPr>
            <a:xfrm>
              <a:off x="6982966" y="1633107"/>
              <a:ext cx="78387" cy="39302"/>
            </a:xfrm>
            <a:custGeom>
              <a:avLst/>
              <a:gdLst/>
              <a:ahLst/>
              <a:cxnLst/>
              <a:rect l="l" t="t" r="r" b="b"/>
              <a:pathLst>
                <a:path w="2900" h="1454" extrusionOk="0">
                  <a:moveTo>
                    <a:pt x="2740" y="1"/>
                  </a:moveTo>
                  <a:cubicBezTo>
                    <a:pt x="2717" y="1"/>
                    <a:pt x="2694" y="1"/>
                    <a:pt x="2672" y="24"/>
                  </a:cubicBezTo>
                  <a:cubicBezTo>
                    <a:pt x="2603" y="47"/>
                    <a:pt x="2535" y="92"/>
                    <a:pt x="2466" y="115"/>
                  </a:cubicBezTo>
                  <a:cubicBezTo>
                    <a:pt x="2398" y="161"/>
                    <a:pt x="2329" y="206"/>
                    <a:pt x="2238" y="252"/>
                  </a:cubicBezTo>
                  <a:cubicBezTo>
                    <a:pt x="2078" y="343"/>
                    <a:pt x="1918" y="412"/>
                    <a:pt x="1759" y="503"/>
                  </a:cubicBezTo>
                  <a:cubicBezTo>
                    <a:pt x="1485" y="640"/>
                    <a:pt x="1188" y="754"/>
                    <a:pt x="914" y="891"/>
                  </a:cubicBezTo>
                  <a:cubicBezTo>
                    <a:pt x="777" y="960"/>
                    <a:pt x="617" y="1028"/>
                    <a:pt x="480" y="1097"/>
                  </a:cubicBezTo>
                  <a:cubicBezTo>
                    <a:pt x="412" y="1119"/>
                    <a:pt x="343" y="1165"/>
                    <a:pt x="275" y="1188"/>
                  </a:cubicBezTo>
                  <a:cubicBezTo>
                    <a:pt x="206" y="1234"/>
                    <a:pt x="138" y="1256"/>
                    <a:pt x="47" y="1302"/>
                  </a:cubicBezTo>
                  <a:cubicBezTo>
                    <a:pt x="1" y="1325"/>
                    <a:pt x="1" y="1393"/>
                    <a:pt x="24" y="1416"/>
                  </a:cubicBezTo>
                  <a:cubicBezTo>
                    <a:pt x="37" y="1443"/>
                    <a:pt x="58" y="1454"/>
                    <a:pt x="83" y="1454"/>
                  </a:cubicBezTo>
                  <a:cubicBezTo>
                    <a:pt x="100" y="1454"/>
                    <a:pt x="119" y="1448"/>
                    <a:pt x="138" y="1439"/>
                  </a:cubicBezTo>
                  <a:cubicBezTo>
                    <a:pt x="184" y="1416"/>
                    <a:pt x="229" y="1393"/>
                    <a:pt x="298" y="1370"/>
                  </a:cubicBezTo>
                  <a:lnTo>
                    <a:pt x="275" y="1370"/>
                  </a:lnTo>
                  <a:cubicBezTo>
                    <a:pt x="686" y="1165"/>
                    <a:pt x="1119" y="1005"/>
                    <a:pt x="1553" y="823"/>
                  </a:cubicBezTo>
                  <a:cubicBezTo>
                    <a:pt x="1781" y="731"/>
                    <a:pt x="2010" y="640"/>
                    <a:pt x="2215" y="526"/>
                  </a:cubicBezTo>
                  <a:cubicBezTo>
                    <a:pt x="2329" y="480"/>
                    <a:pt x="2420" y="435"/>
                    <a:pt x="2535" y="389"/>
                  </a:cubicBezTo>
                  <a:cubicBezTo>
                    <a:pt x="2626" y="343"/>
                    <a:pt x="2740" y="298"/>
                    <a:pt x="2831" y="252"/>
                  </a:cubicBezTo>
                  <a:cubicBezTo>
                    <a:pt x="2877" y="206"/>
                    <a:pt x="2900" y="115"/>
                    <a:pt x="2854" y="47"/>
                  </a:cubicBezTo>
                  <a:cubicBezTo>
                    <a:pt x="2831" y="1"/>
                    <a:pt x="2786" y="1"/>
                    <a:pt x="274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7"/>
            <p:cNvSpPr/>
            <p:nvPr/>
          </p:nvSpPr>
          <p:spPr>
            <a:xfrm>
              <a:off x="6976803" y="1657785"/>
              <a:ext cx="121581" cy="59439"/>
            </a:xfrm>
            <a:custGeom>
              <a:avLst/>
              <a:gdLst/>
              <a:ahLst/>
              <a:cxnLst/>
              <a:rect l="l" t="t" r="r" b="b"/>
              <a:pathLst>
                <a:path w="4498" h="2199" extrusionOk="0">
                  <a:moveTo>
                    <a:pt x="4338" y="1"/>
                  </a:moveTo>
                  <a:cubicBezTo>
                    <a:pt x="4315" y="1"/>
                    <a:pt x="4269" y="1"/>
                    <a:pt x="4246" y="24"/>
                  </a:cubicBezTo>
                  <a:cubicBezTo>
                    <a:pt x="4209" y="43"/>
                    <a:pt x="4156" y="61"/>
                    <a:pt x="4113" y="93"/>
                  </a:cubicBezTo>
                  <a:lnTo>
                    <a:pt x="4113" y="93"/>
                  </a:lnTo>
                  <a:cubicBezTo>
                    <a:pt x="4119" y="92"/>
                    <a:pt x="4125" y="92"/>
                    <a:pt x="4132" y="92"/>
                  </a:cubicBezTo>
                  <a:cubicBezTo>
                    <a:pt x="4120" y="97"/>
                    <a:pt x="4108" y="101"/>
                    <a:pt x="4096" y="106"/>
                  </a:cubicBezTo>
                  <a:lnTo>
                    <a:pt x="4096" y="106"/>
                  </a:lnTo>
                  <a:cubicBezTo>
                    <a:pt x="4101" y="101"/>
                    <a:pt x="4107" y="97"/>
                    <a:pt x="4113" y="93"/>
                  </a:cubicBezTo>
                  <a:lnTo>
                    <a:pt x="4113" y="93"/>
                  </a:lnTo>
                  <a:cubicBezTo>
                    <a:pt x="4100" y="94"/>
                    <a:pt x="4089" y="98"/>
                    <a:pt x="4087" y="110"/>
                  </a:cubicBezTo>
                  <a:lnTo>
                    <a:pt x="4087" y="110"/>
                  </a:lnTo>
                  <a:cubicBezTo>
                    <a:pt x="4090" y="108"/>
                    <a:pt x="4093" y="107"/>
                    <a:pt x="4096" y="106"/>
                  </a:cubicBezTo>
                  <a:lnTo>
                    <a:pt x="4096" y="106"/>
                  </a:lnTo>
                  <a:cubicBezTo>
                    <a:pt x="4093" y="109"/>
                    <a:pt x="4090" y="112"/>
                    <a:pt x="4086" y="115"/>
                  </a:cubicBezTo>
                  <a:cubicBezTo>
                    <a:pt x="4086" y="113"/>
                    <a:pt x="4087" y="111"/>
                    <a:pt x="4087" y="110"/>
                  </a:cubicBezTo>
                  <a:lnTo>
                    <a:pt x="4087" y="110"/>
                  </a:lnTo>
                  <a:cubicBezTo>
                    <a:pt x="3919" y="176"/>
                    <a:pt x="3752" y="260"/>
                    <a:pt x="3584" y="343"/>
                  </a:cubicBezTo>
                  <a:cubicBezTo>
                    <a:pt x="3447" y="412"/>
                    <a:pt x="3310" y="480"/>
                    <a:pt x="3173" y="549"/>
                  </a:cubicBezTo>
                  <a:cubicBezTo>
                    <a:pt x="3036" y="617"/>
                    <a:pt x="2900" y="686"/>
                    <a:pt x="2740" y="754"/>
                  </a:cubicBezTo>
                  <a:cubicBezTo>
                    <a:pt x="2671" y="800"/>
                    <a:pt x="2603" y="823"/>
                    <a:pt x="2534" y="868"/>
                  </a:cubicBezTo>
                  <a:cubicBezTo>
                    <a:pt x="2557" y="846"/>
                    <a:pt x="2557" y="845"/>
                    <a:pt x="2557" y="845"/>
                  </a:cubicBezTo>
                  <a:lnTo>
                    <a:pt x="2557" y="845"/>
                  </a:lnTo>
                  <a:cubicBezTo>
                    <a:pt x="2466" y="891"/>
                    <a:pt x="2352" y="937"/>
                    <a:pt x="2260" y="982"/>
                  </a:cubicBezTo>
                  <a:lnTo>
                    <a:pt x="2283" y="982"/>
                  </a:lnTo>
                  <a:cubicBezTo>
                    <a:pt x="2215" y="1005"/>
                    <a:pt x="2146" y="1051"/>
                    <a:pt x="2101" y="1074"/>
                  </a:cubicBezTo>
                  <a:cubicBezTo>
                    <a:pt x="2032" y="1119"/>
                    <a:pt x="1964" y="1142"/>
                    <a:pt x="1895" y="1188"/>
                  </a:cubicBezTo>
                  <a:cubicBezTo>
                    <a:pt x="1758" y="1256"/>
                    <a:pt x="1644" y="1325"/>
                    <a:pt x="1507" y="1393"/>
                  </a:cubicBezTo>
                  <a:cubicBezTo>
                    <a:pt x="1439" y="1416"/>
                    <a:pt x="1370" y="1462"/>
                    <a:pt x="1279" y="1485"/>
                  </a:cubicBezTo>
                  <a:lnTo>
                    <a:pt x="1302" y="1485"/>
                  </a:lnTo>
                  <a:cubicBezTo>
                    <a:pt x="1188" y="1530"/>
                    <a:pt x="1096" y="1576"/>
                    <a:pt x="1005" y="1622"/>
                  </a:cubicBezTo>
                  <a:cubicBezTo>
                    <a:pt x="891" y="1667"/>
                    <a:pt x="777" y="1713"/>
                    <a:pt x="663" y="1758"/>
                  </a:cubicBezTo>
                  <a:cubicBezTo>
                    <a:pt x="457" y="1850"/>
                    <a:pt x="275" y="1941"/>
                    <a:pt x="69" y="2032"/>
                  </a:cubicBezTo>
                  <a:cubicBezTo>
                    <a:pt x="24" y="2055"/>
                    <a:pt x="1" y="2101"/>
                    <a:pt x="1" y="2147"/>
                  </a:cubicBezTo>
                  <a:cubicBezTo>
                    <a:pt x="19" y="2165"/>
                    <a:pt x="53" y="2198"/>
                    <a:pt x="89" y="2198"/>
                  </a:cubicBezTo>
                  <a:cubicBezTo>
                    <a:pt x="97" y="2198"/>
                    <a:pt x="106" y="2197"/>
                    <a:pt x="115" y="2192"/>
                  </a:cubicBezTo>
                  <a:cubicBezTo>
                    <a:pt x="229" y="2147"/>
                    <a:pt x="320" y="2101"/>
                    <a:pt x="434" y="2055"/>
                  </a:cubicBezTo>
                  <a:cubicBezTo>
                    <a:pt x="571" y="1987"/>
                    <a:pt x="685" y="1941"/>
                    <a:pt x="822" y="1873"/>
                  </a:cubicBezTo>
                  <a:cubicBezTo>
                    <a:pt x="937" y="1827"/>
                    <a:pt x="1051" y="1781"/>
                    <a:pt x="1165" y="1736"/>
                  </a:cubicBezTo>
                  <a:cubicBezTo>
                    <a:pt x="1279" y="1667"/>
                    <a:pt x="1416" y="1622"/>
                    <a:pt x="1530" y="1553"/>
                  </a:cubicBezTo>
                  <a:cubicBezTo>
                    <a:pt x="1644" y="1507"/>
                    <a:pt x="1758" y="1462"/>
                    <a:pt x="1872" y="1393"/>
                  </a:cubicBezTo>
                  <a:cubicBezTo>
                    <a:pt x="2009" y="1348"/>
                    <a:pt x="2146" y="1279"/>
                    <a:pt x="2283" y="1234"/>
                  </a:cubicBezTo>
                  <a:cubicBezTo>
                    <a:pt x="2397" y="1165"/>
                    <a:pt x="2512" y="1119"/>
                    <a:pt x="2648" y="1074"/>
                  </a:cubicBezTo>
                  <a:cubicBezTo>
                    <a:pt x="2763" y="1028"/>
                    <a:pt x="2900" y="982"/>
                    <a:pt x="3036" y="914"/>
                  </a:cubicBezTo>
                  <a:cubicBezTo>
                    <a:pt x="3265" y="823"/>
                    <a:pt x="3493" y="731"/>
                    <a:pt x="3721" y="617"/>
                  </a:cubicBezTo>
                  <a:cubicBezTo>
                    <a:pt x="3835" y="572"/>
                    <a:pt x="3950" y="526"/>
                    <a:pt x="4064" y="480"/>
                  </a:cubicBezTo>
                  <a:cubicBezTo>
                    <a:pt x="4132" y="457"/>
                    <a:pt x="4201" y="412"/>
                    <a:pt x="4269" y="389"/>
                  </a:cubicBezTo>
                  <a:cubicBezTo>
                    <a:pt x="4315" y="343"/>
                    <a:pt x="4383" y="321"/>
                    <a:pt x="4429" y="275"/>
                  </a:cubicBezTo>
                  <a:cubicBezTo>
                    <a:pt x="4452" y="252"/>
                    <a:pt x="4474" y="229"/>
                    <a:pt x="4497" y="184"/>
                  </a:cubicBezTo>
                  <a:cubicBezTo>
                    <a:pt x="4497" y="138"/>
                    <a:pt x="4497" y="92"/>
                    <a:pt x="4474" y="69"/>
                  </a:cubicBezTo>
                  <a:cubicBezTo>
                    <a:pt x="4429" y="24"/>
                    <a:pt x="4383" y="1"/>
                    <a:pt x="433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7"/>
            <p:cNvSpPr/>
            <p:nvPr/>
          </p:nvSpPr>
          <p:spPr>
            <a:xfrm>
              <a:off x="7010131" y="1662110"/>
              <a:ext cx="43221" cy="22867"/>
            </a:xfrm>
            <a:custGeom>
              <a:avLst/>
              <a:gdLst/>
              <a:ahLst/>
              <a:cxnLst/>
              <a:rect l="l" t="t" r="r" b="b"/>
              <a:pathLst>
                <a:path w="1599" h="846" extrusionOk="0">
                  <a:moveTo>
                    <a:pt x="1507" y="1"/>
                  </a:moveTo>
                  <a:cubicBezTo>
                    <a:pt x="1507" y="1"/>
                    <a:pt x="1484" y="1"/>
                    <a:pt x="1461" y="24"/>
                  </a:cubicBezTo>
                  <a:cubicBezTo>
                    <a:pt x="1370" y="69"/>
                    <a:pt x="1279" y="115"/>
                    <a:pt x="1187" y="161"/>
                  </a:cubicBezTo>
                  <a:cubicBezTo>
                    <a:pt x="1005" y="252"/>
                    <a:pt x="822" y="343"/>
                    <a:pt x="639" y="412"/>
                  </a:cubicBezTo>
                  <a:cubicBezTo>
                    <a:pt x="548" y="457"/>
                    <a:pt x="457" y="503"/>
                    <a:pt x="366" y="549"/>
                  </a:cubicBezTo>
                  <a:cubicBezTo>
                    <a:pt x="274" y="594"/>
                    <a:pt x="160" y="640"/>
                    <a:pt x="69" y="685"/>
                  </a:cubicBezTo>
                  <a:cubicBezTo>
                    <a:pt x="46" y="685"/>
                    <a:pt x="23" y="708"/>
                    <a:pt x="23" y="731"/>
                  </a:cubicBezTo>
                  <a:cubicBezTo>
                    <a:pt x="0" y="731"/>
                    <a:pt x="0" y="754"/>
                    <a:pt x="23" y="777"/>
                  </a:cubicBezTo>
                  <a:cubicBezTo>
                    <a:pt x="23" y="800"/>
                    <a:pt x="46" y="822"/>
                    <a:pt x="46" y="822"/>
                  </a:cubicBezTo>
                  <a:cubicBezTo>
                    <a:pt x="69" y="845"/>
                    <a:pt x="92" y="845"/>
                    <a:pt x="114" y="845"/>
                  </a:cubicBezTo>
                  <a:cubicBezTo>
                    <a:pt x="229" y="777"/>
                    <a:pt x="366" y="731"/>
                    <a:pt x="480" y="663"/>
                  </a:cubicBezTo>
                  <a:cubicBezTo>
                    <a:pt x="594" y="617"/>
                    <a:pt x="708" y="571"/>
                    <a:pt x="845" y="503"/>
                  </a:cubicBezTo>
                  <a:cubicBezTo>
                    <a:pt x="1073" y="389"/>
                    <a:pt x="1324" y="275"/>
                    <a:pt x="1552" y="161"/>
                  </a:cubicBezTo>
                  <a:cubicBezTo>
                    <a:pt x="1598" y="138"/>
                    <a:pt x="1598" y="69"/>
                    <a:pt x="1575" y="46"/>
                  </a:cubicBezTo>
                  <a:cubicBezTo>
                    <a:pt x="1575" y="24"/>
                    <a:pt x="1552" y="1"/>
                    <a:pt x="153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7"/>
            <p:cNvSpPr/>
            <p:nvPr/>
          </p:nvSpPr>
          <p:spPr>
            <a:xfrm>
              <a:off x="7385848" y="1524527"/>
              <a:ext cx="18543" cy="17299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66" y="1"/>
                  </a:moveTo>
                  <a:cubicBezTo>
                    <a:pt x="275" y="1"/>
                    <a:pt x="206" y="1"/>
                    <a:pt x="138" y="69"/>
                  </a:cubicBezTo>
                  <a:cubicBezTo>
                    <a:pt x="69" y="115"/>
                    <a:pt x="24" y="206"/>
                    <a:pt x="24" y="275"/>
                  </a:cubicBezTo>
                  <a:cubicBezTo>
                    <a:pt x="1" y="457"/>
                    <a:pt x="138" y="640"/>
                    <a:pt x="320" y="640"/>
                  </a:cubicBezTo>
                  <a:cubicBezTo>
                    <a:pt x="412" y="640"/>
                    <a:pt x="480" y="617"/>
                    <a:pt x="549" y="571"/>
                  </a:cubicBezTo>
                  <a:cubicBezTo>
                    <a:pt x="617" y="503"/>
                    <a:pt x="663" y="434"/>
                    <a:pt x="663" y="343"/>
                  </a:cubicBezTo>
                  <a:cubicBezTo>
                    <a:pt x="686" y="183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7"/>
            <p:cNvSpPr/>
            <p:nvPr/>
          </p:nvSpPr>
          <p:spPr>
            <a:xfrm>
              <a:off x="7361170" y="1541799"/>
              <a:ext cx="10515" cy="989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206" y="1"/>
                  </a:moveTo>
                  <a:cubicBezTo>
                    <a:pt x="161" y="1"/>
                    <a:pt x="115" y="1"/>
                    <a:pt x="69" y="46"/>
                  </a:cubicBezTo>
                  <a:cubicBezTo>
                    <a:pt x="24" y="69"/>
                    <a:pt x="1" y="115"/>
                    <a:pt x="1" y="161"/>
                  </a:cubicBezTo>
                  <a:cubicBezTo>
                    <a:pt x="1" y="275"/>
                    <a:pt x="69" y="366"/>
                    <a:pt x="183" y="366"/>
                  </a:cubicBezTo>
                  <a:cubicBezTo>
                    <a:pt x="229" y="366"/>
                    <a:pt x="275" y="366"/>
                    <a:pt x="320" y="320"/>
                  </a:cubicBezTo>
                  <a:cubicBezTo>
                    <a:pt x="366" y="298"/>
                    <a:pt x="389" y="252"/>
                    <a:pt x="389" y="206"/>
                  </a:cubicBezTo>
                  <a:cubicBezTo>
                    <a:pt x="389" y="115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7"/>
            <p:cNvSpPr/>
            <p:nvPr/>
          </p:nvSpPr>
          <p:spPr>
            <a:xfrm>
              <a:off x="7334031" y="1537501"/>
              <a:ext cx="7433" cy="7406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8" y="0"/>
                  </a:moveTo>
                  <a:cubicBezTo>
                    <a:pt x="115" y="0"/>
                    <a:pt x="69" y="0"/>
                    <a:pt x="46" y="46"/>
                  </a:cubicBezTo>
                  <a:cubicBezTo>
                    <a:pt x="23" y="46"/>
                    <a:pt x="1" y="91"/>
                    <a:pt x="1" y="114"/>
                  </a:cubicBezTo>
                  <a:cubicBezTo>
                    <a:pt x="1" y="183"/>
                    <a:pt x="46" y="274"/>
                    <a:pt x="115" y="274"/>
                  </a:cubicBezTo>
                  <a:cubicBezTo>
                    <a:pt x="160" y="274"/>
                    <a:pt x="183" y="251"/>
                    <a:pt x="229" y="228"/>
                  </a:cubicBezTo>
                  <a:cubicBezTo>
                    <a:pt x="252" y="205"/>
                    <a:pt x="252" y="183"/>
                    <a:pt x="274" y="137"/>
                  </a:cubicBezTo>
                  <a:cubicBezTo>
                    <a:pt x="274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7"/>
            <p:cNvSpPr/>
            <p:nvPr/>
          </p:nvSpPr>
          <p:spPr>
            <a:xfrm>
              <a:off x="7361170" y="1520824"/>
              <a:ext cx="4352" cy="4974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92" y="1"/>
                  </a:moveTo>
                  <a:cubicBezTo>
                    <a:pt x="69" y="1"/>
                    <a:pt x="47" y="24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92" y="183"/>
                    <a:pt x="115" y="161"/>
                    <a:pt x="138" y="161"/>
                  </a:cubicBezTo>
                  <a:cubicBezTo>
                    <a:pt x="138" y="138"/>
                    <a:pt x="161" y="115"/>
                    <a:pt x="161" y="92"/>
                  </a:cubicBezTo>
                  <a:cubicBezTo>
                    <a:pt x="161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7"/>
            <p:cNvSpPr/>
            <p:nvPr/>
          </p:nvSpPr>
          <p:spPr>
            <a:xfrm>
              <a:off x="7430907" y="1494308"/>
              <a:ext cx="14218" cy="1359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7" y="0"/>
                  </a:moveTo>
                  <a:cubicBezTo>
                    <a:pt x="228" y="0"/>
                    <a:pt x="160" y="23"/>
                    <a:pt x="114" y="69"/>
                  </a:cubicBezTo>
                  <a:cubicBezTo>
                    <a:pt x="46" y="114"/>
                    <a:pt x="23" y="183"/>
                    <a:pt x="23" y="229"/>
                  </a:cubicBezTo>
                  <a:cubicBezTo>
                    <a:pt x="0" y="365"/>
                    <a:pt x="114" y="502"/>
                    <a:pt x="251" y="502"/>
                  </a:cubicBezTo>
                  <a:cubicBezTo>
                    <a:pt x="320" y="502"/>
                    <a:pt x="365" y="502"/>
                    <a:pt x="434" y="457"/>
                  </a:cubicBezTo>
                  <a:cubicBezTo>
                    <a:pt x="479" y="411"/>
                    <a:pt x="502" y="343"/>
                    <a:pt x="525" y="274"/>
                  </a:cubicBezTo>
                  <a:cubicBezTo>
                    <a:pt x="525" y="160"/>
                    <a:pt x="434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7"/>
            <p:cNvSpPr/>
            <p:nvPr/>
          </p:nvSpPr>
          <p:spPr>
            <a:xfrm>
              <a:off x="7440151" y="1544286"/>
              <a:ext cx="9271" cy="8650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46" y="46"/>
                  </a:cubicBezTo>
                  <a:cubicBezTo>
                    <a:pt x="23" y="69"/>
                    <a:pt x="1" y="114"/>
                    <a:pt x="1" y="160"/>
                  </a:cubicBezTo>
                  <a:cubicBezTo>
                    <a:pt x="1" y="228"/>
                    <a:pt x="69" y="320"/>
                    <a:pt x="137" y="320"/>
                  </a:cubicBezTo>
                  <a:cubicBezTo>
                    <a:pt x="183" y="320"/>
                    <a:pt x="229" y="320"/>
                    <a:pt x="274" y="297"/>
                  </a:cubicBezTo>
                  <a:cubicBezTo>
                    <a:pt x="297" y="251"/>
                    <a:pt x="320" y="228"/>
                    <a:pt x="320" y="183"/>
                  </a:cubicBezTo>
                  <a:cubicBezTo>
                    <a:pt x="343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7"/>
            <p:cNvSpPr/>
            <p:nvPr/>
          </p:nvSpPr>
          <p:spPr>
            <a:xfrm>
              <a:off x="7456180" y="1503552"/>
              <a:ext cx="8677" cy="8055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84" y="1"/>
                  </a:moveTo>
                  <a:cubicBezTo>
                    <a:pt x="138" y="1"/>
                    <a:pt x="92" y="1"/>
                    <a:pt x="69" y="23"/>
                  </a:cubicBezTo>
                  <a:cubicBezTo>
                    <a:pt x="47" y="46"/>
                    <a:pt x="24" y="92"/>
                    <a:pt x="24" y="138"/>
                  </a:cubicBezTo>
                  <a:cubicBezTo>
                    <a:pt x="1" y="206"/>
                    <a:pt x="69" y="297"/>
                    <a:pt x="161" y="297"/>
                  </a:cubicBezTo>
                  <a:cubicBezTo>
                    <a:pt x="206" y="297"/>
                    <a:pt x="229" y="275"/>
                    <a:pt x="275" y="252"/>
                  </a:cubicBezTo>
                  <a:cubicBezTo>
                    <a:pt x="298" y="229"/>
                    <a:pt x="321" y="183"/>
                    <a:pt x="321" y="160"/>
                  </a:cubicBezTo>
                  <a:cubicBezTo>
                    <a:pt x="321" y="69"/>
                    <a:pt x="252" y="1"/>
                    <a:pt x="18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7"/>
            <p:cNvSpPr/>
            <p:nvPr/>
          </p:nvSpPr>
          <p:spPr>
            <a:xfrm>
              <a:off x="7490751" y="1491226"/>
              <a:ext cx="4946" cy="4325"/>
            </a:xfrm>
            <a:custGeom>
              <a:avLst/>
              <a:gdLst/>
              <a:ahLst/>
              <a:cxnLst/>
              <a:rect l="l" t="t" r="r" b="b"/>
              <a:pathLst>
                <a:path w="183" h="160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114"/>
                    <a:pt x="46" y="160"/>
                    <a:pt x="92" y="160"/>
                  </a:cubicBezTo>
                  <a:cubicBezTo>
                    <a:pt x="114" y="160"/>
                    <a:pt x="114" y="160"/>
                    <a:pt x="137" y="137"/>
                  </a:cubicBezTo>
                  <a:cubicBezTo>
                    <a:pt x="160" y="114"/>
                    <a:pt x="160" y="114"/>
                    <a:pt x="160" y="91"/>
                  </a:cubicBezTo>
                  <a:cubicBezTo>
                    <a:pt x="183" y="46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7"/>
            <p:cNvSpPr/>
            <p:nvPr/>
          </p:nvSpPr>
          <p:spPr>
            <a:xfrm>
              <a:off x="7214343" y="1508498"/>
              <a:ext cx="18543" cy="17299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66" y="0"/>
                  </a:moveTo>
                  <a:cubicBezTo>
                    <a:pt x="274" y="0"/>
                    <a:pt x="206" y="0"/>
                    <a:pt x="115" y="69"/>
                  </a:cubicBezTo>
                  <a:cubicBezTo>
                    <a:pt x="69" y="114"/>
                    <a:pt x="23" y="206"/>
                    <a:pt x="23" y="274"/>
                  </a:cubicBezTo>
                  <a:cubicBezTo>
                    <a:pt x="0" y="457"/>
                    <a:pt x="137" y="639"/>
                    <a:pt x="297" y="639"/>
                  </a:cubicBezTo>
                  <a:cubicBezTo>
                    <a:pt x="389" y="639"/>
                    <a:pt x="480" y="617"/>
                    <a:pt x="548" y="571"/>
                  </a:cubicBezTo>
                  <a:cubicBezTo>
                    <a:pt x="617" y="502"/>
                    <a:pt x="662" y="434"/>
                    <a:pt x="662" y="343"/>
                  </a:cubicBezTo>
                  <a:cubicBezTo>
                    <a:pt x="685" y="183"/>
                    <a:pt x="548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7"/>
            <p:cNvSpPr/>
            <p:nvPr/>
          </p:nvSpPr>
          <p:spPr>
            <a:xfrm>
              <a:off x="7192124" y="1539340"/>
              <a:ext cx="9893" cy="9271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206" y="1"/>
                  </a:moveTo>
                  <a:cubicBezTo>
                    <a:pt x="138" y="1"/>
                    <a:pt x="92" y="1"/>
                    <a:pt x="69" y="23"/>
                  </a:cubicBezTo>
                  <a:cubicBezTo>
                    <a:pt x="24" y="69"/>
                    <a:pt x="1" y="115"/>
                    <a:pt x="1" y="160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06" y="343"/>
                    <a:pt x="252" y="343"/>
                    <a:pt x="297" y="297"/>
                  </a:cubicBezTo>
                  <a:cubicBezTo>
                    <a:pt x="320" y="274"/>
                    <a:pt x="343" y="229"/>
                    <a:pt x="366" y="183"/>
                  </a:cubicBezTo>
                  <a:cubicBezTo>
                    <a:pt x="366" y="92"/>
                    <a:pt x="297" y="1"/>
                    <a:pt x="20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7"/>
            <p:cNvSpPr/>
            <p:nvPr/>
          </p:nvSpPr>
          <p:spPr>
            <a:xfrm>
              <a:off x="7158823" y="1528852"/>
              <a:ext cx="8650" cy="8055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0"/>
                  </a:moveTo>
                  <a:cubicBezTo>
                    <a:pt x="137" y="0"/>
                    <a:pt x="91" y="0"/>
                    <a:pt x="69" y="23"/>
                  </a:cubicBezTo>
                  <a:cubicBezTo>
                    <a:pt x="46" y="69"/>
                    <a:pt x="23" y="92"/>
                    <a:pt x="23" y="137"/>
                  </a:cubicBezTo>
                  <a:cubicBezTo>
                    <a:pt x="0" y="206"/>
                    <a:pt x="69" y="297"/>
                    <a:pt x="137" y="297"/>
                  </a:cubicBezTo>
                  <a:cubicBezTo>
                    <a:pt x="183" y="297"/>
                    <a:pt x="228" y="274"/>
                    <a:pt x="251" y="252"/>
                  </a:cubicBezTo>
                  <a:cubicBezTo>
                    <a:pt x="274" y="229"/>
                    <a:pt x="297" y="183"/>
                    <a:pt x="297" y="160"/>
                  </a:cubicBezTo>
                  <a:cubicBezTo>
                    <a:pt x="320" y="92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7"/>
            <p:cNvSpPr/>
            <p:nvPr/>
          </p:nvSpPr>
          <p:spPr>
            <a:xfrm>
              <a:off x="7213099" y="1488145"/>
              <a:ext cx="5595" cy="4946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4" y="46"/>
                    <a:pt x="24" y="68"/>
                    <a:pt x="24" y="91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15" y="183"/>
                    <a:pt x="138" y="183"/>
                    <a:pt x="161" y="160"/>
                  </a:cubicBezTo>
                  <a:cubicBezTo>
                    <a:pt x="183" y="137"/>
                    <a:pt x="183" y="114"/>
                    <a:pt x="183" y="91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7"/>
            <p:cNvSpPr/>
            <p:nvPr/>
          </p:nvSpPr>
          <p:spPr>
            <a:xfrm>
              <a:off x="7255671" y="1507255"/>
              <a:ext cx="7433" cy="681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61" y="1"/>
                  </a:moveTo>
                  <a:cubicBezTo>
                    <a:pt x="115" y="1"/>
                    <a:pt x="92" y="23"/>
                    <a:pt x="69" y="46"/>
                  </a:cubicBezTo>
                  <a:cubicBezTo>
                    <a:pt x="24" y="46"/>
                    <a:pt x="24" y="92"/>
                    <a:pt x="24" y="115"/>
                  </a:cubicBezTo>
                  <a:cubicBezTo>
                    <a:pt x="1" y="183"/>
                    <a:pt x="69" y="252"/>
                    <a:pt x="138" y="252"/>
                  </a:cubicBezTo>
                  <a:cubicBezTo>
                    <a:pt x="161" y="252"/>
                    <a:pt x="183" y="252"/>
                    <a:pt x="229" y="229"/>
                  </a:cubicBezTo>
                  <a:cubicBezTo>
                    <a:pt x="252" y="206"/>
                    <a:pt x="252" y="183"/>
                    <a:pt x="275" y="138"/>
                  </a:cubicBezTo>
                  <a:cubicBezTo>
                    <a:pt x="275" y="6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7"/>
            <p:cNvSpPr/>
            <p:nvPr/>
          </p:nvSpPr>
          <p:spPr>
            <a:xfrm>
              <a:off x="7293919" y="1465304"/>
              <a:ext cx="9298" cy="8677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84" y="0"/>
                  </a:moveTo>
                  <a:cubicBezTo>
                    <a:pt x="138" y="0"/>
                    <a:pt x="92" y="0"/>
                    <a:pt x="69" y="46"/>
                  </a:cubicBezTo>
                  <a:cubicBezTo>
                    <a:pt x="24" y="69"/>
                    <a:pt x="1" y="115"/>
                    <a:pt x="1" y="160"/>
                  </a:cubicBezTo>
                  <a:cubicBezTo>
                    <a:pt x="1" y="229"/>
                    <a:pt x="69" y="320"/>
                    <a:pt x="161" y="320"/>
                  </a:cubicBezTo>
                  <a:cubicBezTo>
                    <a:pt x="206" y="320"/>
                    <a:pt x="252" y="320"/>
                    <a:pt x="275" y="297"/>
                  </a:cubicBezTo>
                  <a:cubicBezTo>
                    <a:pt x="298" y="252"/>
                    <a:pt x="320" y="229"/>
                    <a:pt x="343" y="183"/>
                  </a:cubicBezTo>
                  <a:cubicBezTo>
                    <a:pt x="343" y="92"/>
                    <a:pt x="275" y="0"/>
                    <a:pt x="18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7"/>
            <p:cNvSpPr/>
            <p:nvPr/>
          </p:nvSpPr>
          <p:spPr>
            <a:xfrm>
              <a:off x="6981749" y="1493686"/>
              <a:ext cx="106768" cy="87631"/>
            </a:xfrm>
            <a:custGeom>
              <a:avLst/>
              <a:gdLst/>
              <a:ahLst/>
              <a:cxnLst/>
              <a:rect l="l" t="t" r="r" b="b"/>
              <a:pathLst>
                <a:path w="3950" h="3242" extrusionOk="0">
                  <a:moveTo>
                    <a:pt x="3630" y="0"/>
                  </a:moveTo>
                  <a:cubicBezTo>
                    <a:pt x="3584" y="0"/>
                    <a:pt x="3538" y="0"/>
                    <a:pt x="3493" y="23"/>
                  </a:cubicBezTo>
                  <a:cubicBezTo>
                    <a:pt x="3424" y="46"/>
                    <a:pt x="3356" y="92"/>
                    <a:pt x="3287" y="115"/>
                  </a:cubicBezTo>
                  <a:cubicBezTo>
                    <a:pt x="3219" y="160"/>
                    <a:pt x="3150" y="183"/>
                    <a:pt x="3082" y="229"/>
                  </a:cubicBezTo>
                  <a:cubicBezTo>
                    <a:pt x="2945" y="297"/>
                    <a:pt x="2808" y="366"/>
                    <a:pt x="2671" y="457"/>
                  </a:cubicBezTo>
                  <a:cubicBezTo>
                    <a:pt x="2557" y="525"/>
                    <a:pt x="2420" y="617"/>
                    <a:pt x="2306" y="708"/>
                  </a:cubicBezTo>
                  <a:cubicBezTo>
                    <a:pt x="2169" y="799"/>
                    <a:pt x="2055" y="891"/>
                    <a:pt x="1918" y="982"/>
                  </a:cubicBezTo>
                  <a:cubicBezTo>
                    <a:pt x="1804" y="1073"/>
                    <a:pt x="1689" y="1165"/>
                    <a:pt x="1575" y="1279"/>
                  </a:cubicBezTo>
                  <a:cubicBezTo>
                    <a:pt x="1461" y="1370"/>
                    <a:pt x="1370" y="1461"/>
                    <a:pt x="1256" y="1575"/>
                  </a:cubicBezTo>
                  <a:cubicBezTo>
                    <a:pt x="1027" y="1826"/>
                    <a:pt x="776" y="2078"/>
                    <a:pt x="548" y="2351"/>
                  </a:cubicBezTo>
                  <a:cubicBezTo>
                    <a:pt x="457" y="2466"/>
                    <a:pt x="366" y="2580"/>
                    <a:pt x="274" y="2694"/>
                  </a:cubicBezTo>
                  <a:cubicBezTo>
                    <a:pt x="229" y="2762"/>
                    <a:pt x="183" y="2808"/>
                    <a:pt x="137" y="2876"/>
                  </a:cubicBezTo>
                  <a:cubicBezTo>
                    <a:pt x="92" y="2945"/>
                    <a:pt x="69" y="3036"/>
                    <a:pt x="23" y="3105"/>
                  </a:cubicBezTo>
                  <a:cubicBezTo>
                    <a:pt x="0" y="3150"/>
                    <a:pt x="46" y="3219"/>
                    <a:pt x="92" y="3242"/>
                  </a:cubicBezTo>
                  <a:cubicBezTo>
                    <a:pt x="137" y="3242"/>
                    <a:pt x="183" y="3219"/>
                    <a:pt x="206" y="3173"/>
                  </a:cubicBezTo>
                  <a:cubicBezTo>
                    <a:pt x="229" y="3127"/>
                    <a:pt x="251" y="3082"/>
                    <a:pt x="274" y="3013"/>
                  </a:cubicBezTo>
                  <a:cubicBezTo>
                    <a:pt x="366" y="2876"/>
                    <a:pt x="502" y="2739"/>
                    <a:pt x="617" y="2603"/>
                  </a:cubicBezTo>
                  <a:lnTo>
                    <a:pt x="594" y="2603"/>
                  </a:lnTo>
                  <a:cubicBezTo>
                    <a:pt x="776" y="2420"/>
                    <a:pt x="936" y="2260"/>
                    <a:pt x="1119" y="2100"/>
                  </a:cubicBezTo>
                  <a:cubicBezTo>
                    <a:pt x="1301" y="1963"/>
                    <a:pt x="1461" y="1804"/>
                    <a:pt x="1644" y="1667"/>
                  </a:cubicBezTo>
                  <a:cubicBezTo>
                    <a:pt x="1804" y="1575"/>
                    <a:pt x="1963" y="1484"/>
                    <a:pt x="2123" y="1393"/>
                  </a:cubicBezTo>
                  <a:cubicBezTo>
                    <a:pt x="2306" y="1279"/>
                    <a:pt x="2488" y="1165"/>
                    <a:pt x="2671" y="1073"/>
                  </a:cubicBezTo>
                  <a:cubicBezTo>
                    <a:pt x="2831" y="982"/>
                    <a:pt x="3013" y="891"/>
                    <a:pt x="3173" y="799"/>
                  </a:cubicBezTo>
                  <a:cubicBezTo>
                    <a:pt x="3378" y="708"/>
                    <a:pt x="3561" y="640"/>
                    <a:pt x="3744" y="548"/>
                  </a:cubicBezTo>
                  <a:cubicBezTo>
                    <a:pt x="3881" y="480"/>
                    <a:pt x="3949" y="297"/>
                    <a:pt x="3881" y="160"/>
                  </a:cubicBezTo>
                  <a:cubicBezTo>
                    <a:pt x="3858" y="92"/>
                    <a:pt x="3789" y="46"/>
                    <a:pt x="3721" y="23"/>
                  </a:cubicBezTo>
                  <a:cubicBezTo>
                    <a:pt x="3698" y="0"/>
                    <a:pt x="3675" y="0"/>
                    <a:pt x="3652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7"/>
            <p:cNvSpPr/>
            <p:nvPr/>
          </p:nvSpPr>
          <p:spPr>
            <a:xfrm>
              <a:off x="7066272" y="1502308"/>
              <a:ext cx="59871" cy="30787"/>
            </a:xfrm>
            <a:custGeom>
              <a:avLst/>
              <a:gdLst/>
              <a:ahLst/>
              <a:cxnLst/>
              <a:rect l="l" t="t" r="r" b="b"/>
              <a:pathLst>
                <a:path w="2215" h="1139" extrusionOk="0">
                  <a:moveTo>
                    <a:pt x="2009" y="1"/>
                  </a:moveTo>
                  <a:cubicBezTo>
                    <a:pt x="1826" y="47"/>
                    <a:pt x="1689" y="115"/>
                    <a:pt x="1530" y="184"/>
                  </a:cubicBezTo>
                  <a:cubicBezTo>
                    <a:pt x="1370" y="252"/>
                    <a:pt x="1187" y="321"/>
                    <a:pt x="1028" y="412"/>
                  </a:cubicBezTo>
                  <a:cubicBezTo>
                    <a:pt x="685" y="572"/>
                    <a:pt x="388" y="754"/>
                    <a:pt x="69" y="960"/>
                  </a:cubicBezTo>
                  <a:cubicBezTo>
                    <a:pt x="23" y="982"/>
                    <a:pt x="0" y="1028"/>
                    <a:pt x="23" y="1097"/>
                  </a:cubicBezTo>
                  <a:cubicBezTo>
                    <a:pt x="39" y="1112"/>
                    <a:pt x="76" y="1139"/>
                    <a:pt x="113" y="1139"/>
                  </a:cubicBezTo>
                  <a:cubicBezTo>
                    <a:pt x="130" y="1139"/>
                    <a:pt x="146" y="1134"/>
                    <a:pt x="160" y="1119"/>
                  </a:cubicBezTo>
                  <a:cubicBezTo>
                    <a:pt x="388" y="982"/>
                    <a:pt x="640" y="823"/>
                    <a:pt x="891" y="709"/>
                  </a:cubicBezTo>
                  <a:cubicBezTo>
                    <a:pt x="1005" y="663"/>
                    <a:pt x="1142" y="594"/>
                    <a:pt x="1279" y="549"/>
                  </a:cubicBezTo>
                  <a:cubicBezTo>
                    <a:pt x="1393" y="503"/>
                    <a:pt x="1530" y="457"/>
                    <a:pt x="1667" y="412"/>
                  </a:cubicBezTo>
                  <a:lnTo>
                    <a:pt x="1667" y="412"/>
                  </a:lnTo>
                  <a:lnTo>
                    <a:pt x="1644" y="435"/>
                  </a:lnTo>
                  <a:cubicBezTo>
                    <a:pt x="1712" y="412"/>
                    <a:pt x="1781" y="389"/>
                    <a:pt x="1849" y="366"/>
                  </a:cubicBezTo>
                  <a:cubicBezTo>
                    <a:pt x="1918" y="343"/>
                    <a:pt x="1986" y="343"/>
                    <a:pt x="2055" y="321"/>
                  </a:cubicBezTo>
                  <a:cubicBezTo>
                    <a:pt x="2146" y="298"/>
                    <a:pt x="2214" y="229"/>
                    <a:pt x="2192" y="138"/>
                  </a:cubicBezTo>
                  <a:cubicBezTo>
                    <a:pt x="2192" y="92"/>
                    <a:pt x="2169" y="47"/>
                    <a:pt x="2123" y="24"/>
                  </a:cubicBezTo>
                  <a:cubicBezTo>
                    <a:pt x="2100" y="1"/>
                    <a:pt x="2055" y="1"/>
                    <a:pt x="203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7"/>
            <p:cNvSpPr/>
            <p:nvPr/>
          </p:nvSpPr>
          <p:spPr>
            <a:xfrm>
              <a:off x="7229155" y="1715170"/>
              <a:ext cx="101822" cy="86415"/>
            </a:xfrm>
            <a:custGeom>
              <a:avLst/>
              <a:gdLst/>
              <a:ahLst/>
              <a:cxnLst/>
              <a:rect l="l" t="t" r="r" b="b"/>
              <a:pathLst>
                <a:path w="3767" h="3197" extrusionOk="0">
                  <a:moveTo>
                    <a:pt x="3538" y="1"/>
                  </a:moveTo>
                  <a:cubicBezTo>
                    <a:pt x="3447" y="1"/>
                    <a:pt x="3378" y="46"/>
                    <a:pt x="3333" y="115"/>
                  </a:cubicBezTo>
                  <a:cubicBezTo>
                    <a:pt x="3264" y="206"/>
                    <a:pt x="3219" y="297"/>
                    <a:pt x="3173" y="389"/>
                  </a:cubicBezTo>
                  <a:cubicBezTo>
                    <a:pt x="3127" y="480"/>
                    <a:pt x="3082" y="549"/>
                    <a:pt x="3059" y="640"/>
                  </a:cubicBezTo>
                  <a:cubicBezTo>
                    <a:pt x="3013" y="731"/>
                    <a:pt x="2945" y="822"/>
                    <a:pt x="2899" y="891"/>
                  </a:cubicBezTo>
                  <a:cubicBezTo>
                    <a:pt x="2831" y="1005"/>
                    <a:pt x="2762" y="1073"/>
                    <a:pt x="2671" y="1165"/>
                  </a:cubicBezTo>
                  <a:cubicBezTo>
                    <a:pt x="2580" y="1279"/>
                    <a:pt x="2488" y="1393"/>
                    <a:pt x="2374" y="1484"/>
                  </a:cubicBezTo>
                  <a:cubicBezTo>
                    <a:pt x="2260" y="1598"/>
                    <a:pt x="2123" y="1713"/>
                    <a:pt x="2009" y="1827"/>
                  </a:cubicBezTo>
                  <a:cubicBezTo>
                    <a:pt x="1895" y="1941"/>
                    <a:pt x="1758" y="2032"/>
                    <a:pt x="1644" y="2146"/>
                  </a:cubicBezTo>
                  <a:cubicBezTo>
                    <a:pt x="1575" y="2192"/>
                    <a:pt x="1507" y="2260"/>
                    <a:pt x="1438" y="2306"/>
                  </a:cubicBezTo>
                  <a:cubicBezTo>
                    <a:pt x="1370" y="2352"/>
                    <a:pt x="1301" y="2397"/>
                    <a:pt x="1233" y="2443"/>
                  </a:cubicBezTo>
                  <a:cubicBezTo>
                    <a:pt x="1027" y="2580"/>
                    <a:pt x="845" y="2694"/>
                    <a:pt x="639" y="2808"/>
                  </a:cubicBezTo>
                  <a:cubicBezTo>
                    <a:pt x="548" y="2854"/>
                    <a:pt x="434" y="2900"/>
                    <a:pt x="343" y="2945"/>
                  </a:cubicBezTo>
                  <a:cubicBezTo>
                    <a:pt x="251" y="2968"/>
                    <a:pt x="137" y="3014"/>
                    <a:pt x="46" y="3036"/>
                  </a:cubicBezTo>
                  <a:cubicBezTo>
                    <a:pt x="0" y="3059"/>
                    <a:pt x="0" y="3105"/>
                    <a:pt x="0" y="3151"/>
                  </a:cubicBezTo>
                  <a:cubicBezTo>
                    <a:pt x="23" y="3196"/>
                    <a:pt x="69" y="3196"/>
                    <a:pt x="114" y="3196"/>
                  </a:cubicBezTo>
                  <a:cubicBezTo>
                    <a:pt x="183" y="3173"/>
                    <a:pt x="251" y="3151"/>
                    <a:pt x="320" y="3105"/>
                  </a:cubicBezTo>
                  <a:cubicBezTo>
                    <a:pt x="411" y="3082"/>
                    <a:pt x="480" y="3059"/>
                    <a:pt x="548" y="3036"/>
                  </a:cubicBezTo>
                  <a:cubicBezTo>
                    <a:pt x="685" y="2968"/>
                    <a:pt x="845" y="2877"/>
                    <a:pt x="982" y="2785"/>
                  </a:cubicBezTo>
                  <a:cubicBezTo>
                    <a:pt x="1119" y="2717"/>
                    <a:pt x="1278" y="2626"/>
                    <a:pt x="1415" y="2534"/>
                  </a:cubicBezTo>
                  <a:cubicBezTo>
                    <a:pt x="1507" y="2489"/>
                    <a:pt x="1575" y="2443"/>
                    <a:pt x="1644" y="2397"/>
                  </a:cubicBezTo>
                  <a:cubicBezTo>
                    <a:pt x="1712" y="2352"/>
                    <a:pt x="1781" y="2306"/>
                    <a:pt x="1849" y="2238"/>
                  </a:cubicBezTo>
                  <a:cubicBezTo>
                    <a:pt x="1986" y="2146"/>
                    <a:pt x="2123" y="2055"/>
                    <a:pt x="2260" y="1964"/>
                  </a:cubicBezTo>
                  <a:cubicBezTo>
                    <a:pt x="2374" y="1850"/>
                    <a:pt x="2511" y="1758"/>
                    <a:pt x="2625" y="1644"/>
                  </a:cubicBezTo>
                  <a:cubicBezTo>
                    <a:pt x="2762" y="1553"/>
                    <a:pt x="2876" y="1439"/>
                    <a:pt x="3013" y="1325"/>
                  </a:cubicBezTo>
                  <a:cubicBezTo>
                    <a:pt x="3082" y="1256"/>
                    <a:pt x="3127" y="1188"/>
                    <a:pt x="3196" y="1119"/>
                  </a:cubicBezTo>
                  <a:cubicBezTo>
                    <a:pt x="3241" y="1051"/>
                    <a:pt x="3310" y="1005"/>
                    <a:pt x="3356" y="937"/>
                  </a:cubicBezTo>
                  <a:cubicBezTo>
                    <a:pt x="3424" y="845"/>
                    <a:pt x="3493" y="754"/>
                    <a:pt x="3561" y="663"/>
                  </a:cubicBezTo>
                  <a:cubicBezTo>
                    <a:pt x="3584" y="617"/>
                    <a:pt x="3607" y="571"/>
                    <a:pt x="3630" y="526"/>
                  </a:cubicBezTo>
                  <a:cubicBezTo>
                    <a:pt x="3675" y="480"/>
                    <a:pt x="3698" y="434"/>
                    <a:pt x="3721" y="389"/>
                  </a:cubicBezTo>
                  <a:cubicBezTo>
                    <a:pt x="3766" y="320"/>
                    <a:pt x="3766" y="275"/>
                    <a:pt x="3766" y="206"/>
                  </a:cubicBezTo>
                  <a:cubicBezTo>
                    <a:pt x="3744" y="138"/>
                    <a:pt x="3721" y="92"/>
                    <a:pt x="3675" y="46"/>
                  </a:cubicBezTo>
                  <a:cubicBezTo>
                    <a:pt x="3630" y="24"/>
                    <a:pt x="3584" y="1"/>
                    <a:pt x="353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7"/>
            <p:cNvSpPr/>
            <p:nvPr/>
          </p:nvSpPr>
          <p:spPr>
            <a:xfrm>
              <a:off x="7288999" y="1696654"/>
              <a:ext cx="32733" cy="35599"/>
            </a:xfrm>
            <a:custGeom>
              <a:avLst/>
              <a:gdLst/>
              <a:ahLst/>
              <a:cxnLst/>
              <a:rect l="l" t="t" r="r" b="b"/>
              <a:pathLst>
                <a:path w="1211" h="1317" extrusionOk="0">
                  <a:moveTo>
                    <a:pt x="1027" y="1"/>
                  </a:moveTo>
                  <a:cubicBezTo>
                    <a:pt x="959" y="1"/>
                    <a:pt x="891" y="47"/>
                    <a:pt x="868" y="115"/>
                  </a:cubicBezTo>
                  <a:cubicBezTo>
                    <a:pt x="868" y="138"/>
                    <a:pt x="868" y="138"/>
                    <a:pt x="845" y="161"/>
                  </a:cubicBezTo>
                  <a:cubicBezTo>
                    <a:pt x="799" y="275"/>
                    <a:pt x="731" y="366"/>
                    <a:pt x="662" y="480"/>
                  </a:cubicBezTo>
                  <a:cubicBezTo>
                    <a:pt x="594" y="594"/>
                    <a:pt x="502" y="709"/>
                    <a:pt x="411" y="800"/>
                  </a:cubicBezTo>
                  <a:cubicBezTo>
                    <a:pt x="366" y="845"/>
                    <a:pt x="320" y="891"/>
                    <a:pt x="274" y="937"/>
                  </a:cubicBezTo>
                  <a:cubicBezTo>
                    <a:pt x="206" y="1005"/>
                    <a:pt x="114" y="1074"/>
                    <a:pt x="46" y="1119"/>
                  </a:cubicBezTo>
                  <a:cubicBezTo>
                    <a:pt x="0" y="1165"/>
                    <a:pt x="0" y="1234"/>
                    <a:pt x="23" y="1279"/>
                  </a:cubicBezTo>
                  <a:cubicBezTo>
                    <a:pt x="50" y="1306"/>
                    <a:pt x="84" y="1317"/>
                    <a:pt x="122" y="1317"/>
                  </a:cubicBezTo>
                  <a:cubicBezTo>
                    <a:pt x="149" y="1317"/>
                    <a:pt x="177" y="1311"/>
                    <a:pt x="206" y="1302"/>
                  </a:cubicBezTo>
                  <a:cubicBezTo>
                    <a:pt x="297" y="1234"/>
                    <a:pt x="388" y="1142"/>
                    <a:pt x="480" y="1074"/>
                  </a:cubicBezTo>
                  <a:cubicBezTo>
                    <a:pt x="571" y="982"/>
                    <a:pt x="662" y="914"/>
                    <a:pt x="731" y="823"/>
                  </a:cubicBezTo>
                  <a:cubicBezTo>
                    <a:pt x="776" y="777"/>
                    <a:pt x="822" y="731"/>
                    <a:pt x="868" y="663"/>
                  </a:cubicBezTo>
                  <a:cubicBezTo>
                    <a:pt x="891" y="617"/>
                    <a:pt x="936" y="594"/>
                    <a:pt x="959" y="549"/>
                  </a:cubicBezTo>
                  <a:cubicBezTo>
                    <a:pt x="1050" y="435"/>
                    <a:pt x="1142" y="343"/>
                    <a:pt x="1187" y="229"/>
                  </a:cubicBezTo>
                  <a:cubicBezTo>
                    <a:pt x="1210" y="138"/>
                    <a:pt x="1164" y="47"/>
                    <a:pt x="107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7"/>
            <p:cNvSpPr/>
            <p:nvPr/>
          </p:nvSpPr>
          <p:spPr>
            <a:xfrm>
              <a:off x="7364278" y="1513418"/>
              <a:ext cx="154882" cy="109472"/>
            </a:xfrm>
            <a:custGeom>
              <a:avLst/>
              <a:gdLst/>
              <a:ahLst/>
              <a:cxnLst/>
              <a:rect l="l" t="t" r="r" b="b"/>
              <a:pathLst>
                <a:path w="5730" h="4050" extrusionOk="0">
                  <a:moveTo>
                    <a:pt x="2009" y="2900"/>
                  </a:moveTo>
                  <a:cubicBezTo>
                    <a:pt x="1999" y="2905"/>
                    <a:pt x="1990" y="2910"/>
                    <a:pt x="1981" y="2915"/>
                  </a:cubicBezTo>
                  <a:lnTo>
                    <a:pt x="1981" y="2915"/>
                  </a:lnTo>
                  <a:cubicBezTo>
                    <a:pt x="1989" y="2909"/>
                    <a:pt x="1994" y="2900"/>
                    <a:pt x="2009" y="2900"/>
                  </a:cubicBezTo>
                  <a:close/>
                  <a:moveTo>
                    <a:pt x="5387" y="1"/>
                  </a:moveTo>
                  <a:cubicBezTo>
                    <a:pt x="5341" y="1"/>
                    <a:pt x="5318" y="24"/>
                    <a:pt x="5295" y="24"/>
                  </a:cubicBezTo>
                  <a:cubicBezTo>
                    <a:pt x="5250" y="46"/>
                    <a:pt x="5227" y="69"/>
                    <a:pt x="5181" y="115"/>
                  </a:cubicBezTo>
                  <a:cubicBezTo>
                    <a:pt x="5067" y="275"/>
                    <a:pt x="4930" y="435"/>
                    <a:pt x="4816" y="594"/>
                  </a:cubicBezTo>
                  <a:cubicBezTo>
                    <a:pt x="4725" y="686"/>
                    <a:pt x="4611" y="800"/>
                    <a:pt x="4519" y="891"/>
                  </a:cubicBezTo>
                  <a:cubicBezTo>
                    <a:pt x="4405" y="1005"/>
                    <a:pt x="4291" y="1119"/>
                    <a:pt x="4177" y="1233"/>
                  </a:cubicBezTo>
                  <a:cubicBezTo>
                    <a:pt x="3949" y="1439"/>
                    <a:pt x="3721" y="1621"/>
                    <a:pt x="3469" y="1827"/>
                  </a:cubicBezTo>
                  <a:cubicBezTo>
                    <a:pt x="3218" y="2009"/>
                    <a:pt x="2967" y="2192"/>
                    <a:pt x="2716" y="2375"/>
                  </a:cubicBezTo>
                  <a:cubicBezTo>
                    <a:pt x="2465" y="2557"/>
                    <a:pt x="2237" y="2740"/>
                    <a:pt x="1963" y="2922"/>
                  </a:cubicBezTo>
                  <a:cubicBezTo>
                    <a:pt x="1966" y="2922"/>
                    <a:pt x="1969" y="2922"/>
                    <a:pt x="1971" y="2921"/>
                  </a:cubicBezTo>
                  <a:lnTo>
                    <a:pt x="1971" y="2921"/>
                  </a:lnTo>
                  <a:cubicBezTo>
                    <a:pt x="1827" y="3005"/>
                    <a:pt x="1699" y="3089"/>
                    <a:pt x="1552" y="3174"/>
                  </a:cubicBezTo>
                  <a:cubicBezTo>
                    <a:pt x="1392" y="3288"/>
                    <a:pt x="1210" y="3379"/>
                    <a:pt x="1050" y="3470"/>
                  </a:cubicBezTo>
                  <a:cubicBezTo>
                    <a:pt x="890" y="3539"/>
                    <a:pt x="708" y="3607"/>
                    <a:pt x="548" y="3699"/>
                  </a:cubicBezTo>
                  <a:cubicBezTo>
                    <a:pt x="479" y="3721"/>
                    <a:pt x="411" y="3767"/>
                    <a:pt x="320" y="3790"/>
                  </a:cubicBezTo>
                  <a:cubicBezTo>
                    <a:pt x="228" y="3835"/>
                    <a:pt x="137" y="3858"/>
                    <a:pt x="46" y="3904"/>
                  </a:cubicBezTo>
                  <a:cubicBezTo>
                    <a:pt x="0" y="3904"/>
                    <a:pt x="0" y="3972"/>
                    <a:pt x="23" y="3995"/>
                  </a:cubicBezTo>
                  <a:cubicBezTo>
                    <a:pt x="23" y="4029"/>
                    <a:pt x="47" y="4050"/>
                    <a:pt x="78" y="4050"/>
                  </a:cubicBezTo>
                  <a:cubicBezTo>
                    <a:pt x="90" y="4050"/>
                    <a:pt x="102" y="4047"/>
                    <a:pt x="114" y="4041"/>
                  </a:cubicBezTo>
                  <a:cubicBezTo>
                    <a:pt x="274" y="3972"/>
                    <a:pt x="434" y="3927"/>
                    <a:pt x="593" y="3858"/>
                  </a:cubicBezTo>
                  <a:cubicBezTo>
                    <a:pt x="753" y="3790"/>
                    <a:pt x="913" y="3721"/>
                    <a:pt x="1073" y="3653"/>
                  </a:cubicBezTo>
                  <a:cubicBezTo>
                    <a:pt x="1370" y="3493"/>
                    <a:pt x="1666" y="3356"/>
                    <a:pt x="1963" y="3174"/>
                  </a:cubicBezTo>
                  <a:cubicBezTo>
                    <a:pt x="2260" y="3014"/>
                    <a:pt x="2556" y="2831"/>
                    <a:pt x="2830" y="2671"/>
                  </a:cubicBezTo>
                  <a:cubicBezTo>
                    <a:pt x="3127" y="2512"/>
                    <a:pt x="3401" y="2352"/>
                    <a:pt x="3675" y="2192"/>
                  </a:cubicBezTo>
                  <a:cubicBezTo>
                    <a:pt x="3880" y="2055"/>
                    <a:pt x="4063" y="1941"/>
                    <a:pt x="4246" y="1804"/>
                  </a:cubicBezTo>
                  <a:cubicBezTo>
                    <a:pt x="4337" y="1758"/>
                    <a:pt x="4405" y="1690"/>
                    <a:pt x="4497" y="1621"/>
                  </a:cubicBezTo>
                  <a:cubicBezTo>
                    <a:pt x="4588" y="1553"/>
                    <a:pt x="4679" y="1484"/>
                    <a:pt x="4771" y="1393"/>
                  </a:cubicBezTo>
                  <a:cubicBezTo>
                    <a:pt x="4930" y="1256"/>
                    <a:pt x="5090" y="1096"/>
                    <a:pt x="5250" y="937"/>
                  </a:cubicBezTo>
                  <a:cubicBezTo>
                    <a:pt x="5318" y="868"/>
                    <a:pt x="5387" y="800"/>
                    <a:pt x="5455" y="708"/>
                  </a:cubicBezTo>
                  <a:cubicBezTo>
                    <a:pt x="5524" y="640"/>
                    <a:pt x="5615" y="549"/>
                    <a:pt x="5684" y="457"/>
                  </a:cubicBezTo>
                  <a:cubicBezTo>
                    <a:pt x="5706" y="389"/>
                    <a:pt x="5729" y="298"/>
                    <a:pt x="5729" y="229"/>
                  </a:cubicBezTo>
                  <a:cubicBezTo>
                    <a:pt x="5706" y="161"/>
                    <a:pt x="5661" y="92"/>
                    <a:pt x="5592" y="46"/>
                  </a:cubicBezTo>
                  <a:cubicBezTo>
                    <a:pt x="5547" y="1"/>
                    <a:pt x="5501" y="1"/>
                    <a:pt x="543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7"/>
            <p:cNvSpPr/>
            <p:nvPr/>
          </p:nvSpPr>
          <p:spPr>
            <a:xfrm>
              <a:off x="7356872" y="1581290"/>
              <a:ext cx="44437" cy="28652"/>
            </a:xfrm>
            <a:custGeom>
              <a:avLst/>
              <a:gdLst/>
              <a:ahLst/>
              <a:cxnLst/>
              <a:rect l="l" t="t" r="r" b="b"/>
              <a:pathLst>
                <a:path w="1644" h="1060" extrusionOk="0">
                  <a:moveTo>
                    <a:pt x="1529" y="1"/>
                  </a:moveTo>
                  <a:cubicBezTo>
                    <a:pt x="1507" y="1"/>
                    <a:pt x="1484" y="23"/>
                    <a:pt x="1461" y="23"/>
                  </a:cubicBezTo>
                  <a:cubicBezTo>
                    <a:pt x="1392" y="92"/>
                    <a:pt x="1347" y="138"/>
                    <a:pt x="1278" y="183"/>
                  </a:cubicBezTo>
                  <a:cubicBezTo>
                    <a:pt x="1210" y="229"/>
                    <a:pt x="1119" y="275"/>
                    <a:pt x="1050" y="343"/>
                  </a:cubicBezTo>
                  <a:cubicBezTo>
                    <a:pt x="890" y="434"/>
                    <a:pt x="731" y="526"/>
                    <a:pt x="571" y="617"/>
                  </a:cubicBezTo>
                  <a:cubicBezTo>
                    <a:pt x="479" y="663"/>
                    <a:pt x="411" y="708"/>
                    <a:pt x="320" y="731"/>
                  </a:cubicBezTo>
                  <a:cubicBezTo>
                    <a:pt x="228" y="800"/>
                    <a:pt x="137" y="845"/>
                    <a:pt x="46" y="891"/>
                  </a:cubicBezTo>
                  <a:cubicBezTo>
                    <a:pt x="0" y="914"/>
                    <a:pt x="0" y="959"/>
                    <a:pt x="23" y="1005"/>
                  </a:cubicBezTo>
                  <a:cubicBezTo>
                    <a:pt x="23" y="1038"/>
                    <a:pt x="60" y="1060"/>
                    <a:pt x="88" y="1060"/>
                  </a:cubicBezTo>
                  <a:cubicBezTo>
                    <a:pt x="99" y="1060"/>
                    <a:pt x="108" y="1057"/>
                    <a:pt x="114" y="1051"/>
                  </a:cubicBezTo>
                  <a:cubicBezTo>
                    <a:pt x="183" y="1005"/>
                    <a:pt x="251" y="959"/>
                    <a:pt x="320" y="936"/>
                  </a:cubicBezTo>
                  <a:cubicBezTo>
                    <a:pt x="388" y="891"/>
                    <a:pt x="457" y="868"/>
                    <a:pt x="525" y="822"/>
                  </a:cubicBezTo>
                  <a:cubicBezTo>
                    <a:pt x="662" y="754"/>
                    <a:pt x="776" y="685"/>
                    <a:pt x="913" y="617"/>
                  </a:cubicBezTo>
                  <a:cubicBezTo>
                    <a:pt x="959" y="571"/>
                    <a:pt x="1027" y="548"/>
                    <a:pt x="1073" y="503"/>
                  </a:cubicBezTo>
                  <a:cubicBezTo>
                    <a:pt x="1141" y="480"/>
                    <a:pt x="1210" y="434"/>
                    <a:pt x="1278" y="411"/>
                  </a:cubicBezTo>
                  <a:cubicBezTo>
                    <a:pt x="1392" y="343"/>
                    <a:pt x="1507" y="275"/>
                    <a:pt x="1598" y="183"/>
                  </a:cubicBezTo>
                  <a:cubicBezTo>
                    <a:pt x="1644" y="160"/>
                    <a:pt x="1644" y="92"/>
                    <a:pt x="1621" y="46"/>
                  </a:cubicBezTo>
                  <a:cubicBezTo>
                    <a:pt x="1598" y="23"/>
                    <a:pt x="1552" y="1"/>
                    <a:pt x="15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7"/>
            <p:cNvSpPr/>
            <p:nvPr/>
          </p:nvSpPr>
          <p:spPr>
            <a:xfrm>
              <a:off x="7170527" y="1597346"/>
              <a:ext cx="144394" cy="87631"/>
            </a:xfrm>
            <a:custGeom>
              <a:avLst/>
              <a:gdLst/>
              <a:ahLst/>
              <a:cxnLst/>
              <a:rect l="l" t="t" r="r" b="b"/>
              <a:pathLst>
                <a:path w="5342" h="3242" extrusionOk="0">
                  <a:moveTo>
                    <a:pt x="4954" y="0"/>
                  </a:moveTo>
                  <a:cubicBezTo>
                    <a:pt x="4931" y="0"/>
                    <a:pt x="4908" y="0"/>
                    <a:pt x="4885" y="23"/>
                  </a:cubicBezTo>
                  <a:cubicBezTo>
                    <a:pt x="4840" y="46"/>
                    <a:pt x="4794" y="69"/>
                    <a:pt x="4771" y="114"/>
                  </a:cubicBezTo>
                  <a:cubicBezTo>
                    <a:pt x="4634" y="251"/>
                    <a:pt x="4497" y="388"/>
                    <a:pt x="4361" y="525"/>
                  </a:cubicBezTo>
                  <a:cubicBezTo>
                    <a:pt x="4246" y="662"/>
                    <a:pt x="4109" y="776"/>
                    <a:pt x="3950" y="913"/>
                  </a:cubicBezTo>
                  <a:cubicBezTo>
                    <a:pt x="3813" y="1050"/>
                    <a:pt x="3630" y="1164"/>
                    <a:pt x="3470" y="1278"/>
                  </a:cubicBezTo>
                  <a:cubicBezTo>
                    <a:pt x="3151" y="1507"/>
                    <a:pt x="2831" y="1735"/>
                    <a:pt x="2489" y="1940"/>
                  </a:cubicBezTo>
                  <a:cubicBezTo>
                    <a:pt x="2306" y="2054"/>
                    <a:pt x="2124" y="2168"/>
                    <a:pt x="1941" y="2260"/>
                  </a:cubicBezTo>
                  <a:cubicBezTo>
                    <a:pt x="1850" y="2305"/>
                    <a:pt x="1736" y="2351"/>
                    <a:pt x="1644" y="2397"/>
                  </a:cubicBezTo>
                  <a:cubicBezTo>
                    <a:pt x="1553" y="2442"/>
                    <a:pt x="1462" y="2488"/>
                    <a:pt x="1370" y="2534"/>
                  </a:cubicBezTo>
                  <a:cubicBezTo>
                    <a:pt x="1165" y="2648"/>
                    <a:pt x="960" y="2716"/>
                    <a:pt x="754" y="2808"/>
                  </a:cubicBezTo>
                  <a:cubicBezTo>
                    <a:pt x="572" y="2876"/>
                    <a:pt x="389" y="2945"/>
                    <a:pt x="206" y="2990"/>
                  </a:cubicBezTo>
                  <a:cubicBezTo>
                    <a:pt x="183" y="3013"/>
                    <a:pt x="138" y="3013"/>
                    <a:pt x="92" y="3036"/>
                  </a:cubicBezTo>
                  <a:cubicBezTo>
                    <a:pt x="24" y="3036"/>
                    <a:pt x="1" y="3081"/>
                    <a:pt x="1" y="3150"/>
                  </a:cubicBezTo>
                  <a:cubicBezTo>
                    <a:pt x="1" y="3196"/>
                    <a:pt x="69" y="3241"/>
                    <a:pt x="115" y="3241"/>
                  </a:cubicBezTo>
                  <a:cubicBezTo>
                    <a:pt x="252" y="3196"/>
                    <a:pt x="412" y="3150"/>
                    <a:pt x="549" y="3127"/>
                  </a:cubicBezTo>
                  <a:cubicBezTo>
                    <a:pt x="663" y="3081"/>
                    <a:pt x="800" y="3059"/>
                    <a:pt x="914" y="3013"/>
                  </a:cubicBezTo>
                  <a:lnTo>
                    <a:pt x="960" y="3013"/>
                  </a:lnTo>
                  <a:cubicBezTo>
                    <a:pt x="1096" y="2967"/>
                    <a:pt x="1233" y="2922"/>
                    <a:pt x="1393" y="2876"/>
                  </a:cubicBezTo>
                  <a:cubicBezTo>
                    <a:pt x="1530" y="2853"/>
                    <a:pt x="1667" y="2785"/>
                    <a:pt x="1804" y="2739"/>
                  </a:cubicBezTo>
                  <a:cubicBezTo>
                    <a:pt x="2101" y="2648"/>
                    <a:pt x="2375" y="2557"/>
                    <a:pt x="2649" y="2420"/>
                  </a:cubicBezTo>
                  <a:cubicBezTo>
                    <a:pt x="2808" y="2351"/>
                    <a:pt x="2945" y="2283"/>
                    <a:pt x="3082" y="2214"/>
                  </a:cubicBezTo>
                  <a:cubicBezTo>
                    <a:pt x="3242" y="2123"/>
                    <a:pt x="3379" y="2032"/>
                    <a:pt x="3539" y="1940"/>
                  </a:cubicBezTo>
                  <a:cubicBezTo>
                    <a:pt x="3813" y="1758"/>
                    <a:pt x="4087" y="1575"/>
                    <a:pt x="4338" y="1370"/>
                  </a:cubicBezTo>
                  <a:cubicBezTo>
                    <a:pt x="4475" y="1278"/>
                    <a:pt x="4589" y="1187"/>
                    <a:pt x="4703" y="1073"/>
                  </a:cubicBezTo>
                  <a:cubicBezTo>
                    <a:pt x="4817" y="959"/>
                    <a:pt x="4931" y="845"/>
                    <a:pt x="5045" y="708"/>
                  </a:cubicBezTo>
                  <a:cubicBezTo>
                    <a:pt x="5091" y="685"/>
                    <a:pt x="5137" y="639"/>
                    <a:pt x="5159" y="594"/>
                  </a:cubicBezTo>
                  <a:cubicBezTo>
                    <a:pt x="5228" y="548"/>
                    <a:pt x="5251" y="479"/>
                    <a:pt x="5274" y="411"/>
                  </a:cubicBezTo>
                  <a:cubicBezTo>
                    <a:pt x="5342" y="297"/>
                    <a:pt x="5296" y="137"/>
                    <a:pt x="5182" y="46"/>
                  </a:cubicBezTo>
                  <a:cubicBezTo>
                    <a:pt x="5137" y="23"/>
                    <a:pt x="5068" y="0"/>
                    <a:pt x="500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7"/>
            <p:cNvSpPr/>
            <p:nvPr/>
          </p:nvSpPr>
          <p:spPr>
            <a:xfrm>
              <a:off x="7185961" y="1626322"/>
              <a:ext cx="13596" cy="1300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97" y="1"/>
                  </a:moveTo>
                  <a:cubicBezTo>
                    <a:pt x="229" y="1"/>
                    <a:pt x="160" y="1"/>
                    <a:pt x="115" y="47"/>
                  </a:cubicBezTo>
                  <a:cubicBezTo>
                    <a:pt x="46" y="92"/>
                    <a:pt x="23" y="138"/>
                    <a:pt x="23" y="206"/>
                  </a:cubicBezTo>
                  <a:cubicBezTo>
                    <a:pt x="1" y="275"/>
                    <a:pt x="23" y="343"/>
                    <a:pt x="69" y="389"/>
                  </a:cubicBezTo>
                  <a:cubicBezTo>
                    <a:pt x="92" y="435"/>
                    <a:pt x="160" y="480"/>
                    <a:pt x="229" y="480"/>
                  </a:cubicBezTo>
                  <a:cubicBezTo>
                    <a:pt x="297" y="480"/>
                    <a:pt x="343" y="480"/>
                    <a:pt x="411" y="435"/>
                  </a:cubicBezTo>
                  <a:cubicBezTo>
                    <a:pt x="457" y="389"/>
                    <a:pt x="480" y="320"/>
                    <a:pt x="503" y="275"/>
                  </a:cubicBezTo>
                  <a:cubicBezTo>
                    <a:pt x="503" y="206"/>
                    <a:pt x="480" y="138"/>
                    <a:pt x="434" y="92"/>
                  </a:cubicBezTo>
                  <a:cubicBezTo>
                    <a:pt x="411" y="47"/>
                    <a:pt x="343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7"/>
            <p:cNvSpPr/>
            <p:nvPr/>
          </p:nvSpPr>
          <p:spPr>
            <a:xfrm>
              <a:off x="7158823" y="1646703"/>
              <a:ext cx="11136" cy="9893"/>
            </a:xfrm>
            <a:custGeom>
              <a:avLst/>
              <a:gdLst/>
              <a:ahLst/>
              <a:cxnLst/>
              <a:rect l="l" t="t" r="r" b="b"/>
              <a:pathLst>
                <a:path w="412" h="366" extrusionOk="0">
                  <a:moveTo>
                    <a:pt x="228" y="0"/>
                  </a:moveTo>
                  <a:cubicBezTo>
                    <a:pt x="183" y="0"/>
                    <a:pt x="137" y="0"/>
                    <a:pt x="91" y="46"/>
                  </a:cubicBezTo>
                  <a:cubicBezTo>
                    <a:pt x="46" y="69"/>
                    <a:pt x="23" y="114"/>
                    <a:pt x="23" y="160"/>
                  </a:cubicBezTo>
                  <a:cubicBezTo>
                    <a:pt x="0" y="206"/>
                    <a:pt x="23" y="274"/>
                    <a:pt x="46" y="297"/>
                  </a:cubicBezTo>
                  <a:cubicBezTo>
                    <a:pt x="91" y="342"/>
                    <a:pt x="137" y="365"/>
                    <a:pt x="183" y="365"/>
                  </a:cubicBezTo>
                  <a:cubicBezTo>
                    <a:pt x="228" y="365"/>
                    <a:pt x="274" y="365"/>
                    <a:pt x="320" y="342"/>
                  </a:cubicBezTo>
                  <a:cubicBezTo>
                    <a:pt x="365" y="297"/>
                    <a:pt x="388" y="251"/>
                    <a:pt x="388" y="206"/>
                  </a:cubicBezTo>
                  <a:cubicBezTo>
                    <a:pt x="411" y="160"/>
                    <a:pt x="388" y="114"/>
                    <a:pt x="365" y="69"/>
                  </a:cubicBezTo>
                  <a:cubicBezTo>
                    <a:pt x="320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7"/>
            <p:cNvSpPr/>
            <p:nvPr/>
          </p:nvSpPr>
          <p:spPr>
            <a:xfrm>
              <a:off x="7134766" y="1634972"/>
              <a:ext cx="10515" cy="989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205" y="0"/>
                  </a:moveTo>
                  <a:cubicBezTo>
                    <a:pt x="160" y="0"/>
                    <a:pt x="114" y="0"/>
                    <a:pt x="68" y="46"/>
                  </a:cubicBezTo>
                  <a:cubicBezTo>
                    <a:pt x="23" y="69"/>
                    <a:pt x="0" y="115"/>
                    <a:pt x="0" y="160"/>
                  </a:cubicBezTo>
                  <a:cubicBezTo>
                    <a:pt x="0" y="206"/>
                    <a:pt x="0" y="274"/>
                    <a:pt x="46" y="297"/>
                  </a:cubicBezTo>
                  <a:cubicBezTo>
                    <a:pt x="68" y="343"/>
                    <a:pt x="114" y="366"/>
                    <a:pt x="160" y="366"/>
                  </a:cubicBezTo>
                  <a:cubicBezTo>
                    <a:pt x="228" y="366"/>
                    <a:pt x="274" y="366"/>
                    <a:pt x="297" y="343"/>
                  </a:cubicBezTo>
                  <a:cubicBezTo>
                    <a:pt x="342" y="297"/>
                    <a:pt x="365" y="251"/>
                    <a:pt x="388" y="206"/>
                  </a:cubicBezTo>
                  <a:cubicBezTo>
                    <a:pt x="388" y="160"/>
                    <a:pt x="365" y="115"/>
                    <a:pt x="342" y="69"/>
                  </a:cubicBezTo>
                  <a:cubicBezTo>
                    <a:pt x="320" y="23"/>
                    <a:pt x="251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7"/>
            <p:cNvSpPr/>
            <p:nvPr/>
          </p:nvSpPr>
          <p:spPr>
            <a:xfrm>
              <a:off x="7184718" y="1612753"/>
              <a:ext cx="8677" cy="8677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83" y="1"/>
                  </a:moveTo>
                  <a:cubicBezTo>
                    <a:pt x="138" y="1"/>
                    <a:pt x="92" y="1"/>
                    <a:pt x="47" y="24"/>
                  </a:cubicBezTo>
                  <a:cubicBezTo>
                    <a:pt x="24" y="69"/>
                    <a:pt x="1" y="92"/>
                    <a:pt x="1" y="138"/>
                  </a:cubicBezTo>
                  <a:cubicBezTo>
                    <a:pt x="1" y="183"/>
                    <a:pt x="1" y="229"/>
                    <a:pt x="24" y="252"/>
                  </a:cubicBezTo>
                  <a:cubicBezTo>
                    <a:pt x="47" y="297"/>
                    <a:pt x="92" y="320"/>
                    <a:pt x="138" y="320"/>
                  </a:cubicBezTo>
                  <a:cubicBezTo>
                    <a:pt x="183" y="320"/>
                    <a:pt x="229" y="320"/>
                    <a:pt x="252" y="297"/>
                  </a:cubicBezTo>
                  <a:cubicBezTo>
                    <a:pt x="298" y="252"/>
                    <a:pt x="320" y="229"/>
                    <a:pt x="320" y="183"/>
                  </a:cubicBezTo>
                  <a:cubicBezTo>
                    <a:pt x="320" y="138"/>
                    <a:pt x="320" y="92"/>
                    <a:pt x="275" y="69"/>
                  </a:cubicBezTo>
                  <a:cubicBezTo>
                    <a:pt x="252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7"/>
            <p:cNvSpPr/>
            <p:nvPr/>
          </p:nvSpPr>
          <p:spPr>
            <a:xfrm>
              <a:off x="7221127" y="1631269"/>
              <a:ext cx="8055" cy="7433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0" y="0"/>
                  </a:moveTo>
                  <a:cubicBezTo>
                    <a:pt x="138" y="0"/>
                    <a:pt x="92" y="0"/>
                    <a:pt x="69" y="23"/>
                  </a:cubicBezTo>
                  <a:cubicBezTo>
                    <a:pt x="46" y="46"/>
                    <a:pt x="23" y="92"/>
                    <a:pt x="23" y="115"/>
                  </a:cubicBezTo>
                  <a:cubicBezTo>
                    <a:pt x="1" y="160"/>
                    <a:pt x="23" y="183"/>
                    <a:pt x="46" y="229"/>
                  </a:cubicBezTo>
                  <a:cubicBezTo>
                    <a:pt x="69" y="252"/>
                    <a:pt x="92" y="274"/>
                    <a:pt x="138" y="274"/>
                  </a:cubicBezTo>
                  <a:cubicBezTo>
                    <a:pt x="183" y="274"/>
                    <a:pt x="206" y="274"/>
                    <a:pt x="229" y="252"/>
                  </a:cubicBezTo>
                  <a:cubicBezTo>
                    <a:pt x="274" y="229"/>
                    <a:pt x="274" y="183"/>
                    <a:pt x="274" y="160"/>
                  </a:cubicBezTo>
                  <a:cubicBezTo>
                    <a:pt x="297" y="115"/>
                    <a:pt x="274" y="69"/>
                    <a:pt x="252" y="46"/>
                  </a:cubicBezTo>
                  <a:cubicBezTo>
                    <a:pt x="229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7"/>
            <p:cNvSpPr/>
            <p:nvPr/>
          </p:nvSpPr>
          <p:spPr>
            <a:xfrm>
              <a:off x="7232858" y="1601049"/>
              <a:ext cx="7433" cy="7406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0" y="0"/>
                  </a:moveTo>
                  <a:cubicBezTo>
                    <a:pt x="114" y="0"/>
                    <a:pt x="92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60"/>
                    <a:pt x="0" y="183"/>
                    <a:pt x="23" y="205"/>
                  </a:cubicBezTo>
                  <a:cubicBezTo>
                    <a:pt x="46" y="251"/>
                    <a:pt x="92" y="274"/>
                    <a:pt x="114" y="274"/>
                  </a:cubicBezTo>
                  <a:cubicBezTo>
                    <a:pt x="160" y="274"/>
                    <a:pt x="183" y="274"/>
                    <a:pt x="228" y="228"/>
                  </a:cubicBezTo>
                  <a:cubicBezTo>
                    <a:pt x="251" y="205"/>
                    <a:pt x="274" y="183"/>
                    <a:pt x="274" y="137"/>
                  </a:cubicBezTo>
                  <a:cubicBezTo>
                    <a:pt x="274" y="114"/>
                    <a:pt x="274" y="69"/>
                    <a:pt x="251" y="46"/>
                  </a:cubicBezTo>
                  <a:cubicBezTo>
                    <a:pt x="228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7"/>
            <p:cNvSpPr/>
            <p:nvPr/>
          </p:nvSpPr>
          <p:spPr>
            <a:xfrm>
              <a:off x="7256293" y="1584371"/>
              <a:ext cx="10515" cy="989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229" y="1"/>
                  </a:moveTo>
                  <a:cubicBezTo>
                    <a:pt x="183" y="1"/>
                    <a:pt x="138" y="1"/>
                    <a:pt x="92" y="24"/>
                  </a:cubicBezTo>
                  <a:cubicBezTo>
                    <a:pt x="46" y="69"/>
                    <a:pt x="23" y="115"/>
                    <a:pt x="23" y="161"/>
                  </a:cubicBezTo>
                  <a:cubicBezTo>
                    <a:pt x="1" y="206"/>
                    <a:pt x="23" y="252"/>
                    <a:pt x="46" y="297"/>
                  </a:cubicBezTo>
                  <a:cubicBezTo>
                    <a:pt x="92" y="320"/>
                    <a:pt x="138" y="366"/>
                    <a:pt x="183" y="366"/>
                  </a:cubicBezTo>
                  <a:cubicBezTo>
                    <a:pt x="229" y="366"/>
                    <a:pt x="274" y="366"/>
                    <a:pt x="320" y="320"/>
                  </a:cubicBezTo>
                  <a:cubicBezTo>
                    <a:pt x="366" y="297"/>
                    <a:pt x="389" y="252"/>
                    <a:pt x="389" y="206"/>
                  </a:cubicBezTo>
                  <a:cubicBezTo>
                    <a:pt x="389" y="161"/>
                    <a:pt x="366" y="92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7"/>
            <p:cNvSpPr/>
            <p:nvPr/>
          </p:nvSpPr>
          <p:spPr>
            <a:xfrm>
              <a:off x="7290837" y="1577587"/>
              <a:ext cx="9298" cy="9298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138" y="1"/>
                    <a:pt x="92" y="1"/>
                    <a:pt x="69" y="46"/>
                  </a:cubicBezTo>
                  <a:cubicBezTo>
                    <a:pt x="24" y="69"/>
                    <a:pt x="1" y="115"/>
                    <a:pt x="1" y="160"/>
                  </a:cubicBezTo>
                  <a:cubicBezTo>
                    <a:pt x="1" y="206"/>
                    <a:pt x="1" y="252"/>
                    <a:pt x="46" y="275"/>
                  </a:cubicBezTo>
                  <a:cubicBezTo>
                    <a:pt x="69" y="320"/>
                    <a:pt x="115" y="343"/>
                    <a:pt x="161" y="343"/>
                  </a:cubicBezTo>
                  <a:cubicBezTo>
                    <a:pt x="206" y="343"/>
                    <a:pt x="229" y="343"/>
                    <a:pt x="275" y="320"/>
                  </a:cubicBezTo>
                  <a:cubicBezTo>
                    <a:pt x="320" y="275"/>
                    <a:pt x="343" y="229"/>
                    <a:pt x="343" y="206"/>
                  </a:cubicBezTo>
                  <a:cubicBezTo>
                    <a:pt x="343" y="138"/>
                    <a:pt x="343" y="92"/>
                    <a:pt x="298" y="69"/>
                  </a:cubicBezTo>
                  <a:cubicBezTo>
                    <a:pt x="275" y="23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7"/>
            <p:cNvSpPr/>
            <p:nvPr/>
          </p:nvSpPr>
          <p:spPr>
            <a:xfrm>
              <a:off x="7180420" y="1725036"/>
              <a:ext cx="65413" cy="59493"/>
            </a:xfrm>
            <a:custGeom>
              <a:avLst/>
              <a:gdLst/>
              <a:ahLst/>
              <a:cxnLst/>
              <a:rect l="l" t="t" r="r" b="b"/>
              <a:pathLst>
                <a:path w="2420" h="2201" extrusionOk="0">
                  <a:moveTo>
                    <a:pt x="2054" y="1"/>
                  </a:moveTo>
                  <a:cubicBezTo>
                    <a:pt x="2009" y="24"/>
                    <a:pt x="1963" y="92"/>
                    <a:pt x="1940" y="138"/>
                  </a:cubicBezTo>
                  <a:cubicBezTo>
                    <a:pt x="1917" y="252"/>
                    <a:pt x="1849" y="343"/>
                    <a:pt x="1803" y="457"/>
                  </a:cubicBezTo>
                  <a:cubicBezTo>
                    <a:pt x="1735" y="572"/>
                    <a:pt x="1644" y="686"/>
                    <a:pt x="1575" y="800"/>
                  </a:cubicBezTo>
                  <a:cubicBezTo>
                    <a:pt x="1484" y="914"/>
                    <a:pt x="1392" y="1028"/>
                    <a:pt x="1301" y="1142"/>
                  </a:cubicBezTo>
                  <a:cubicBezTo>
                    <a:pt x="1233" y="1188"/>
                    <a:pt x="1187" y="1233"/>
                    <a:pt x="1141" y="1279"/>
                  </a:cubicBezTo>
                  <a:cubicBezTo>
                    <a:pt x="1073" y="1348"/>
                    <a:pt x="982" y="1416"/>
                    <a:pt x="913" y="1485"/>
                  </a:cubicBezTo>
                  <a:cubicBezTo>
                    <a:pt x="776" y="1576"/>
                    <a:pt x="616" y="1667"/>
                    <a:pt x="479" y="1781"/>
                  </a:cubicBezTo>
                  <a:cubicBezTo>
                    <a:pt x="434" y="1804"/>
                    <a:pt x="388" y="1827"/>
                    <a:pt x="342" y="1850"/>
                  </a:cubicBezTo>
                  <a:cubicBezTo>
                    <a:pt x="251" y="1895"/>
                    <a:pt x="183" y="1918"/>
                    <a:pt x="114" y="1941"/>
                  </a:cubicBezTo>
                  <a:cubicBezTo>
                    <a:pt x="46" y="1987"/>
                    <a:pt x="0" y="2055"/>
                    <a:pt x="46" y="2124"/>
                  </a:cubicBezTo>
                  <a:cubicBezTo>
                    <a:pt x="63" y="2175"/>
                    <a:pt x="106" y="2201"/>
                    <a:pt x="155" y="2201"/>
                  </a:cubicBezTo>
                  <a:cubicBezTo>
                    <a:pt x="171" y="2201"/>
                    <a:pt x="188" y="2198"/>
                    <a:pt x="206" y="2192"/>
                  </a:cubicBezTo>
                  <a:cubicBezTo>
                    <a:pt x="320" y="2146"/>
                    <a:pt x="434" y="2101"/>
                    <a:pt x="525" y="2055"/>
                  </a:cubicBezTo>
                  <a:cubicBezTo>
                    <a:pt x="639" y="1987"/>
                    <a:pt x="753" y="1918"/>
                    <a:pt x="867" y="1850"/>
                  </a:cubicBezTo>
                  <a:cubicBezTo>
                    <a:pt x="1073" y="1736"/>
                    <a:pt x="1278" y="1576"/>
                    <a:pt x="1461" y="1416"/>
                  </a:cubicBezTo>
                  <a:cubicBezTo>
                    <a:pt x="1644" y="1279"/>
                    <a:pt x="1803" y="1119"/>
                    <a:pt x="1963" y="960"/>
                  </a:cubicBezTo>
                  <a:cubicBezTo>
                    <a:pt x="2032" y="868"/>
                    <a:pt x="2100" y="777"/>
                    <a:pt x="2191" y="708"/>
                  </a:cubicBezTo>
                  <a:cubicBezTo>
                    <a:pt x="2214" y="663"/>
                    <a:pt x="2237" y="617"/>
                    <a:pt x="2283" y="572"/>
                  </a:cubicBezTo>
                  <a:cubicBezTo>
                    <a:pt x="2283" y="549"/>
                    <a:pt x="2305" y="526"/>
                    <a:pt x="2305" y="503"/>
                  </a:cubicBezTo>
                  <a:cubicBezTo>
                    <a:pt x="2328" y="480"/>
                    <a:pt x="2351" y="435"/>
                    <a:pt x="2351" y="412"/>
                  </a:cubicBezTo>
                  <a:cubicBezTo>
                    <a:pt x="2374" y="366"/>
                    <a:pt x="2397" y="320"/>
                    <a:pt x="2397" y="252"/>
                  </a:cubicBezTo>
                  <a:cubicBezTo>
                    <a:pt x="2420" y="229"/>
                    <a:pt x="2397" y="184"/>
                    <a:pt x="2374" y="138"/>
                  </a:cubicBezTo>
                  <a:cubicBezTo>
                    <a:pt x="2351" y="69"/>
                    <a:pt x="2305" y="24"/>
                    <a:pt x="22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7"/>
            <p:cNvSpPr/>
            <p:nvPr/>
          </p:nvSpPr>
          <p:spPr>
            <a:xfrm>
              <a:off x="7195827" y="1714548"/>
              <a:ext cx="37058" cy="36004"/>
            </a:xfrm>
            <a:custGeom>
              <a:avLst/>
              <a:gdLst/>
              <a:ahLst/>
              <a:cxnLst/>
              <a:rect l="l" t="t" r="r" b="b"/>
              <a:pathLst>
                <a:path w="1371" h="1332" extrusionOk="0">
                  <a:moveTo>
                    <a:pt x="1142" y="1"/>
                  </a:moveTo>
                  <a:cubicBezTo>
                    <a:pt x="1051" y="1"/>
                    <a:pt x="959" y="47"/>
                    <a:pt x="914" y="138"/>
                  </a:cubicBezTo>
                  <a:cubicBezTo>
                    <a:pt x="914" y="161"/>
                    <a:pt x="891" y="183"/>
                    <a:pt x="891" y="206"/>
                  </a:cubicBezTo>
                  <a:cubicBezTo>
                    <a:pt x="800" y="366"/>
                    <a:pt x="685" y="503"/>
                    <a:pt x="571" y="617"/>
                  </a:cubicBezTo>
                  <a:cubicBezTo>
                    <a:pt x="503" y="686"/>
                    <a:pt x="434" y="754"/>
                    <a:pt x="366" y="800"/>
                  </a:cubicBezTo>
                  <a:cubicBezTo>
                    <a:pt x="275" y="891"/>
                    <a:pt x="183" y="960"/>
                    <a:pt x="92" y="1028"/>
                  </a:cubicBezTo>
                  <a:cubicBezTo>
                    <a:pt x="24" y="1074"/>
                    <a:pt x="1" y="1188"/>
                    <a:pt x="69" y="1256"/>
                  </a:cubicBezTo>
                  <a:cubicBezTo>
                    <a:pt x="96" y="1310"/>
                    <a:pt x="146" y="1332"/>
                    <a:pt x="202" y="1332"/>
                  </a:cubicBezTo>
                  <a:cubicBezTo>
                    <a:pt x="241" y="1332"/>
                    <a:pt x="282" y="1321"/>
                    <a:pt x="320" y="1302"/>
                  </a:cubicBezTo>
                  <a:cubicBezTo>
                    <a:pt x="412" y="1233"/>
                    <a:pt x="503" y="1165"/>
                    <a:pt x="594" y="1074"/>
                  </a:cubicBezTo>
                  <a:cubicBezTo>
                    <a:pt x="685" y="1005"/>
                    <a:pt x="777" y="937"/>
                    <a:pt x="845" y="868"/>
                  </a:cubicBezTo>
                  <a:cubicBezTo>
                    <a:pt x="937" y="800"/>
                    <a:pt x="1005" y="708"/>
                    <a:pt x="1096" y="640"/>
                  </a:cubicBezTo>
                  <a:cubicBezTo>
                    <a:pt x="1188" y="526"/>
                    <a:pt x="1302" y="435"/>
                    <a:pt x="1347" y="298"/>
                  </a:cubicBezTo>
                  <a:cubicBezTo>
                    <a:pt x="1370" y="183"/>
                    <a:pt x="1325" y="69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7"/>
            <p:cNvSpPr/>
            <p:nvPr/>
          </p:nvSpPr>
          <p:spPr>
            <a:xfrm>
              <a:off x="7060109" y="1570181"/>
              <a:ext cx="73441" cy="26435"/>
            </a:xfrm>
            <a:custGeom>
              <a:avLst/>
              <a:gdLst/>
              <a:ahLst/>
              <a:cxnLst/>
              <a:rect l="l" t="t" r="r" b="b"/>
              <a:pathLst>
                <a:path w="2717" h="978" extrusionOk="0">
                  <a:moveTo>
                    <a:pt x="2397" y="1"/>
                  </a:moveTo>
                  <a:cubicBezTo>
                    <a:pt x="2214" y="1"/>
                    <a:pt x="2032" y="24"/>
                    <a:pt x="1849" y="46"/>
                  </a:cubicBezTo>
                  <a:cubicBezTo>
                    <a:pt x="1644" y="92"/>
                    <a:pt x="1438" y="138"/>
                    <a:pt x="1233" y="183"/>
                  </a:cubicBezTo>
                  <a:cubicBezTo>
                    <a:pt x="1027" y="252"/>
                    <a:pt x="845" y="320"/>
                    <a:pt x="639" y="412"/>
                  </a:cubicBezTo>
                  <a:cubicBezTo>
                    <a:pt x="457" y="480"/>
                    <a:pt x="297" y="594"/>
                    <a:pt x="114" y="663"/>
                  </a:cubicBezTo>
                  <a:cubicBezTo>
                    <a:pt x="46" y="708"/>
                    <a:pt x="0" y="800"/>
                    <a:pt x="46" y="891"/>
                  </a:cubicBezTo>
                  <a:cubicBezTo>
                    <a:pt x="62" y="940"/>
                    <a:pt x="126" y="978"/>
                    <a:pt x="186" y="978"/>
                  </a:cubicBezTo>
                  <a:cubicBezTo>
                    <a:pt x="209" y="978"/>
                    <a:pt x="232" y="972"/>
                    <a:pt x="251" y="959"/>
                  </a:cubicBezTo>
                  <a:cubicBezTo>
                    <a:pt x="388" y="891"/>
                    <a:pt x="525" y="822"/>
                    <a:pt x="685" y="754"/>
                  </a:cubicBezTo>
                  <a:cubicBezTo>
                    <a:pt x="822" y="708"/>
                    <a:pt x="959" y="663"/>
                    <a:pt x="1096" y="617"/>
                  </a:cubicBezTo>
                  <a:cubicBezTo>
                    <a:pt x="1391" y="549"/>
                    <a:pt x="1663" y="504"/>
                    <a:pt x="1957" y="481"/>
                  </a:cubicBezTo>
                  <a:lnTo>
                    <a:pt x="1957" y="481"/>
                  </a:lnTo>
                  <a:cubicBezTo>
                    <a:pt x="2104" y="484"/>
                    <a:pt x="2252" y="505"/>
                    <a:pt x="2420" y="526"/>
                  </a:cubicBezTo>
                  <a:cubicBezTo>
                    <a:pt x="2431" y="528"/>
                    <a:pt x="2443" y="529"/>
                    <a:pt x="2455" y="529"/>
                  </a:cubicBezTo>
                  <a:cubicBezTo>
                    <a:pt x="2579" y="529"/>
                    <a:pt x="2694" y="423"/>
                    <a:pt x="2694" y="297"/>
                  </a:cubicBezTo>
                  <a:cubicBezTo>
                    <a:pt x="2716" y="229"/>
                    <a:pt x="2694" y="161"/>
                    <a:pt x="2648" y="92"/>
                  </a:cubicBezTo>
                  <a:cubicBezTo>
                    <a:pt x="2625" y="69"/>
                    <a:pt x="2579" y="46"/>
                    <a:pt x="2534" y="24"/>
                  </a:cubicBezTo>
                  <a:cubicBezTo>
                    <a:pt x="2511" y="1"/>
                    <a:pt x="2488" y="1"/>
                    <a:pt x="244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7"/>
            <p:cNvSpPr/>
            <p:nvPr/>
          </p:nvSpPr>
          <p:spPr>
            <a:xfrm>
              <a:off x="7098357" y="1601049"/>
              <a:ext cx="9271" cy="9271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206" y="0"/>
                  </a:moveTo>
                  <a:cubicBezTo>
                    <a:pt x="160" y="0"/>
                    <a:pt x="114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5"/>
                    <a:pt x="23" y="251"/>
                    <a:pt x="46" y="274"/>
                  </a:cubicBezTo>
                  <a:cubicBezTo>
                    <a:pt x="69" y="320"/>
                    <a:pt x="114" y="342"/>
                    <a:pt x="160" y="342"/>
                  </a:cubicBezTo>
                  <a:cubicBezTo>
                    <a:pt x="206" y="342"/>
                    <a:pt x="251" y="342"/>
                    <a:pt x="274" y="297"/>
                  </a:cubicBezTo>
                  <a:cubicBezTo>
                    <a:pt x="320" y="274"/>
                    <a:pt x="343" y="228"/>
                    <a:pt x="343" y="205"/>
                  </a:cubicBezTo>
                  <a:cubicBezTo>
                    <a:pt x="343" y="160"/>
                    <a:pt x="343" y="114"/>
                    <a:pt x="297" y="69"/>
                  </a:cubicBezTo>
                  <a:cubicBezTo>
                    <a:pt x="274" y="46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7"/>
            <p:cNvSpPr/>
            <p:nvPr/>
          </p:nvSpPr>
          <p:spPr>
            <a:xfrm>
              <a:off x="7029863" y="1671381"/>
              <a:ext cx="339983" cy="190129"/>
            </a:xfrm>
            <a:custGeom>
              <a:avLst/>
              <a:gdLst/>
              <a:ahLst/>
              <a:cxnLst/>
              <a:rect l="l" t="t" r="r" b="b"/>
              <a:pathLst>
                <a:path w="12578" h="7034" extrusionOk="0">
                  <a:moveTo>
                    <a:pt x="11139" y="0"/>
                  </a:moveTo>
                  <a:cubicBezTo>
                    <a:pt x="10957" y="23"/>
                    <a:pt x="10751" y="69"/>
                    <a:pt x="10569" y="114"/>
                  </a:cubicBezTo>
                  <a:cubicBezTo>
                    <a:pt x="10523" y="137"/>
                    <a:pt x="10500" y="137"/>
                    <a:pt x="10455" y="160"/>
                  </a:cubicBezTo>
                  <a:cubicBezTo>
                    <a:pt x="10386" y="183"/>
                    <a:pt x="10318" y="274"/>
                    <a:pt x="10363" y="342"/>
                  </a:cubicBezTo>
                  <a:cubicBezTo>
                    <a:pt x="10381" y="414"/>
                    <a:pt x="10441" y="471"/>
                    <a:pt x="10499" y="471"/>
                  </a:cubicBezTo>
                  <a:cubicBezTo>
                    <a:pt x="10515" y="471"/>
                    <a:pt x="10531" y="467"/>
                    <a:pt x="10546" y="457"/>
                  </a:cubicBezTo>
                  <a:cubicBezTo>
                    <a:pt x="10706" y="411"/>
                    <a:pt x="10866" y="365"/>
                    <a:pt x="11003" y="342"/>
                  </a:cubicBezTo>
                  <a:cubicBezTo>
                    <a:pt x="11139" y="320"/>
                    <a:pt x="11276" y="320"/>
                    <a:pt x="11413" y="320"/>
                  </a:cubicBezTo>
                  <a:cubicBezTo>
                    <a:pt x="11505" y="342"/>
                    <a:pt x="11573" y="365"/>
                    <a:pt x="11664" y="388"/>
                  </a:cubicBezTo>
                  <a:cubicBezTo>
                    <a:pt x="11710" y="411"/>
                    <a:pt x="11756" y="434"/>
                    <a:pt x="11801" y="479"/>
                  </a:cubicBezTo>
                  <a:cubicBezTo>
                    <a:pt x="11847" y="502"/>
                    <a:pt x="11893" y="548"/>
                    <a:pt x="11916" y="571"/>
                  </a:cubicBezTo>
                  <a:cubicBezTo>
                    <a:pt x="11961" y="616"/>
                    <a:pt x="11984" y="685"/>
                    <a:pt x="12007" y="731"/>
                  </a:cubicBezTo>
                  <a:cubicBezTo>
                    <a:pt x="12030" y="776"/>
                    <a:pt x="12052" y="845"/>
                    <a:pt x="12052" y="890"/>
                  </a:cubicBezTo>
                  <a:cubicBezTo>
                    <a:pt x="12075" y="982"/>
                    <a:pt x="12075" y="1073"/>
                    <a:pt x="12075" y="1164"/>
                  </a:cubicBezTo>
                  <a:cubicBezTo>
                    <a:pt x="12052" y="1278"/>
                    <a:pt x="12030" y="1415"/>
                    <a:pt x="11984" y="1529"/>
                  </a:cubicBezTo>
                  <a:cubicBezTo>
                    <a:pt x="11893" y="1735"/>
                    <a:pt x="11801" y="1917"/>
                    <a:pt x="11664" y="2077"/>
                  </a:cubicBezTo>
                  <a:cubicBezTo>
                    <a:pt x="11254" y="2671"/>
                    <a:pt x="10751" y="3173"/>
                    <a:pt x="10181" y="3629"/>
                  </a:cubicBezTo>
                  <a:cubicBezTo>
                    <a:pt x="9336" y="4314"/>
                    <a:pt x="8378" y="4862"/>
                    <a:pt x="7373" y="5318"/>
                  </a:cubicBezTo>
                  <a:lnTo>
                    <a:pt x="7396" y="5318"/>
                  </a:lnTo>
                  <a:cubicBezTo>
                    <a:pt x="6049" y="5912"/>
                    <a:pt x="4634" y="6323"/>
                    <a:pt x="3173" y="6528"/>
                  </a:cubicBezTo>
                  <a:cubicBezTo>
                    <a:pt x="2456" y="6648"/>
                    <a:pt x="1721" y="6715"/>
                    <a:pt x="984" y="6715"/>
                  </a:cubicBezTo>
                  <a:cubicBezTo>
                    <a:pt x="877" y="6715"/>
                    <a:pt x="770" y="6714"/>
                    <a:pt x="663" y="6711"/>
                  </a:cubicBezTo>
                  <a:cubicBezTo>
                    <a:pt x="480" y="6779"/>
                    <a:pt x="297" y="6848"/>
                    <a:pt x="115" y="6916"/>
                  </a:cubicBezTo>
                  <a:cubicBezTo>
                    <a:pt x="92" y="6916"/>
                    <a:pt x="69" y="6939"/>
                    <a:pt x="46" y="6939"/>
                  </a:cubicBezTo>
                  <a:cubicBezTo>
                    <a:pt x="46" y="6962"/>
                    <a:pt x="24" y="6962"/>
                    <a:pt x="1" y="6962"/>
                  </a:cubicBezTo>
                  <a:lnTo>
                    <a:pt x="24" y="6962"/>
                  </a:lnTo>
                  <a:cubicBezTo>
                    <a:pt x="46" y="6985"/>
                    <a:pt x="92" y="7007"/>
                    <a:pt x="138" y="7007"/>
                  </a:cubicBezTo>
                  <a:cubicBezTo>
                    <a:pt x="407" y="7025"/>
                    <a:pt x="676" y="7033"/>
                    <a:pt x="946" y="7033"/>
                  </a:cubicBezTo>
                  <a:cubicBezTo>
                    <a:pt x="2098" y="7033"/>
                    <a:pt x="3255" y="6883"/>
                    <a:pt x="4383" y="6642"/>
                  </a:cubicBezTo>
                  <a:cubicBezTo>
                    <a:pt x="5890" y="6300"/>
                    <a:pt x="7350" y="5775"/>
                    <a:pt x="8697" y="5022"/>
                  </a:cubicBezTo>
                  <a:cubicBezTo>
                    <a:pt x="9336" y="4656"/>
                    <a:pt x="9953" y="4246"/>
                    <a:pt x="10523" y="3766"/>
                  </a:cubicBezTo>
                  <a:cubicBezTo>
                    <a:pt x="11071" y="3310"/>
                    <a:pt x="11550" y="2808"/>
                    <a:pt x="11961" y="2237"/>
                  </a:cubicBezTo>
                  <a:cubicBezTo>
                    <a:pt x="12304" y="1758"/>
                    <a:pt x="12577" y="1027"/>
                    <a:pt x="12235" y="479"/>
                  </a:cubicBezTo>
                  <a:cubicBezTo>
                    <a:pt x="12098" y="228"/>
                    <a:pt x="11847" y="91"/>
                    <a:pt x="11596" y="23"/>
                  </a:cubicBezTo>
                  <a:cubicBezTo>
                    <a:pt x="11482" y="0"/>
                    <a:pt x="11391" y="0"/>
                    <a:pt x="11276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7"/>
            <p:cNvSpPr/>
            <p:nvPr/>
          </p:nvSpPr>
          <p:spPr>
            <a:xfrm>
              <a:off x="7345141" y="1727522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7"/>
            <p:cNvSpPr/>
            <p:nvPr/>
          </p:nvSpPr>
          <p:spPr>
            <a:xfrm>
              <a:off x="7229777" y="1814505"/>
              <a:ext cx="622" cy="649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23"/>
                  </a:moveTo>
                  <a:lnTo>
                    <a:pt x="23" y="1"/>
                  </a:lnTo>
                  <a:cubicBezTo>
                    <a:pt x="23" y="1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7"/>
            <p:cNvSpPr/>
            <p:nvPr/>
          </p:nvSpPr>
          <p:spPr>
            <a:xfrm>
              <a:off x="7301325" y="1464683"/>
              <a:ext cx="246811" cy="216429"/>
            </a:xfrm>
            <a:custGeom>
              <a:avLst/>
              <a:gdLst/>
              <a:ahLst/>
              <a:cxnLst/>
              <a:rect l="l" t="t" r="r" b="b"/>
              <a:pathLst>
                <a:path w="9131" h="8007" extrusionOk="0">
                  <a:moveTo>
                    <a:pt x="6620" y="1"/>
                  </a:moveTo>
                  <a:cubicBezTo>
                    <a:pt x="6323" y="1"/>
                    <a:pt x="6050" y="23"/>
                    <a:pt x="5753" y="69"/>
                  </a:cubicBezTo>
                  <a:cubicBezTo>
                    <a:pt x="5068" y="160"/>
                    <a:pt x="4383" y="343"/>
                    <a:pt x="3721" y="571"/>
                  </a:cubicBezTo>
                  <a:cubicBezTo>
                    <a:pt x="2466" y="982"/>
                    <a:pt x="1279" y="1553"/>
                    <a:pt x="92" y="2123"/>
                  </a:cubicBezTo>
                  <a:cubicBezTo>
                    <a:pt x="46" y="2146"/>
                    <a:pt x="24" y="2169"/>
                    <a:pt x="24" y="2215"/>
                  </a:cubicBezTo>
                  <a:cubicBezTo>
                    <a:pt x="1" y="2260"/>
                    <a:pt x="24" y="2306"/>
                    <a:pt x="46" y="2352"/>
                  </a:cubicBezTo>
                  <a:cubicBezTo>
                    <a:pt x="69" y="2374"/>
                    <a:pt x="92" y="2397"/>
                    <a:pt x="138" y="2420"/>
                  </a:cubicBezTo>
                  <a:cubicBezTo>
                    <a:pt x="183" y="2420"/>
                    <a:pt x="229" y="2420"/>
                    <a:pt x="275" y="2397"/>
                  </a:cubicBezTo>
                  <a:cubicBezTo>
                    <a:pt x="777" y="2146"/>
                    <a:pt x="1279" y="1918"/>
                    <a:pt x="1781" y="1690"/>
                  </a:cubicBezTo>
                  <a:cubicBezTo>
                    <a:pt x="2397" y="1416"/>
                    <a:pt x="3037" y="1142"/>
                    <a:pt x="3699" y="936"/>
                  </a:cubicBezTo>
                  <a:cubicBezTo>
                    <a:pt x="4338" y="708"/>
                    <a:pt x="5000" y="526"/>
                    <a:pt x="5684" y="412"/>
                  </a:cubicBezTo>
                  <a:lnTo>
                    <a:pt x="5730" y="412"/>
                  </a:lnTo>
                  <a:cubicBezTo>
                    <a:pt x="6027" y="367"/>
                    <a:pt x="6325" y="332"/>
                    <a:pt x="6622" y="332"/>
                  </a:cubicBezTo>
                  <a:cubicBezTo>
                    <a:pt x="6781" y="332"/>
                    <a:pt x="6940" y="342"/>
                    <a:pt x="7100" y="366"/>
                  </a:cubicBezTo>
                  <a:cubicBezTo>
                    <a:pt x="7351" y="389"/>
                    <a:pt x="7602" y="434"/>
                    <a:pt x="7830" y="526"/>
                  </a:cubicBezTo>
                  <a:cubicBezTo>
                    <a:pt x="7990" y="594"/>
                    <a:pt x="8127" y="685"/>
                    <a:pt x="8264" y="777"/>
                  </a:cubicBezTo>
                  <a:cubicBezTo>
                    <a:pt x="8378" y="845"/>
                    <a:pt x="8492" y="936"/>
                    <a:pt x="8583" y="1051"/>
                  </a:cubicBezTo>
                  <a:cubicBezTo>
                    <a:pt x="8629" y="1119"/>
                    <a:pt x="8674" y="1188"/>
                    <a:pt x="8697" y="1256"/>
                  </a:cubicBezTo>
                  <a:cubicBezTo>
                    <a:pt x="8743" y="1325"/>
                    <a:pt x="8743" y="1393"/>
                    <a:pt x="8766" y="1461"/>
                  </a:cubicBezTo>
                  <a:cubicBezTo>
                    <a:pt x="8766" y="1553"/>
                    <a:pt x="8766" y="1621"/>
                    <a:pt x="8766" y="1713"/>
                  </a:cubicBezTo>
                  <a:cubicBezTo>
                    <a:pt x="8743" y="1804"/>
                    <a:pt x="8720" y="1918"/>
                    <a:pt x="8674" y="2032"/>
                  </a:cubicBezTo>
                  <a:cubicBezTo>
                    <a:pt x="8606" y="2215"/>
                    <a:pt x="8492" y="2397"/>
                    <a:pt x="8378" y="2580"/>
                  </a:cubicBezTo>
                  <a:cubicBezTo>
                    <a:pt x="8013" y="3059"/>
                    <a:pt x="7556" y="3470"/>
                    <a:pt x="7100" y="3835"/>
                  </a:cubicBezTo>
                  <a:cubicBezTo>
                    <a:pt x="6255" y="4520"/>
                    <a:pt x="5319" y="5114"/>
                    <a:pt x="4383" y="5684"/>
                  </a:cubicBezTo>
                  <a:cubicBezTo>
                    <a:pt x="3516" y="6186"/>
                    <a:pt x="2626" y="6666"/>
                    <a:pt x="1713" y="7122"/>
                  </a:cubicBezTo>
                  <a:cubicBezTo>
                    <a:pt x="1370" y="7282"/>
                    <a:pt x="1028" y="7442"/>
                    <a:pt x="686" y="7601"/>
                  </a:cubicBezTo>
                  <a:cubicBezTo>
                    <a:pt x="617" y="7624"/>
                    <a:pt x="571" y="7670"/>
                    <a:pt x="503" y="7693"/>
                  </a:cubicBezTo>
                  <a:cubicBezTo>
                    <a:pt x="457" y="7693"/>
                    <a:pt x="435" y="7716"/>
                    <a:pt x="412" y="7761"/>
                  </a:cubicBezTo>
                  <a:cubicBezTo>
                    <a:pt x="389" y="7807"/>
                    <a:pt x="389" y="7853"/>
                    <a:pt x="389" y="7898"/>
                  </a:cubicBezTo>
                  <a:cubicBezTo>
                    <a:pt x="412" y="7921"/>
                    <a:pt x="435" y="7967"/>
                    <a:pt x="457" y="7989"/>
                  </a:cubicBezTo>
                  <a:cubicBezTo>
                    <a:pt x="480" y="8001"/>
                    <a:pt x="503" y="8007"/>
                    <a:pt x="526" y="8007"/>
                  </a:cubicBezTo>
                  <a:cubicBezTo>
                    <a:pt x="549" y="8007"/>
                    <a:pt x="571" y="8001"/>
                    <a:pt x="594" y="7989"/>
                  </a:cubicBezTo>
                  <a:cubicBezTo>
                    <a:pt x="845" y="7898"/>
                    <a:pt x="1096" y="7784"/>
                    <a:pt x="1348" y="7647"/>
                  </a:cubicBezTo>
                  <a:cubicBezTo>
                    <a:pt x="1713" y="7487"/>
                    <a:pt x="2101" y="7305"/>
                    <a:pt x="2466" y="7099"/>
                  </a:cubicBezTo>
                  <a:cubicBezTo>
                    <a:pt x="3402" y="6620"/>
                    <a:pt x="4338" y="6095"/>
                    <a:pt x="5251" y="5524"/>
                  </a:cubicBezTo>
                  <a:cubicBezTo>
                    <a:pt x="5730" y="5228"/>
                    <a:pt x="6186" y="4931"/>
                    <a:pt x="6643" y="4589"/>
                  </a:cubicBezTo>
                  <a:cubicBezTo>
                    <a:pt x="7077" y="4292"/>
                    <a:pt x="7465" y="3972"/>
                    <a:pt x="7853" y="3630"/>
                  </a:cubicBezTo>
                  <a:cubicBezTo>
                    <a:pt x="8172" y="3333"/>
                    <a:pt x="8469" y="3014"/>
                    <a:pt x="8720" y="2648"/>
                  </a:cubicBezTo>
                  <a:cubicBezTo>
                    <a:pt x="8903" y="2374"/>
                    <a:pt x="9062" y="2055"/>
                    <a:pt x="9085" y="1713"/>
                  </a:cubicBezTo>
                  <a:cubicBezTo>
                    <a:pt x="9131" y="1416"/>
                    <a:pt x="9040" y="1096"/>
                    <a:pt x="8857" y="868"/>
                  </a:cubicBezTo>
                  <a:cubicBezTo>
                    <a:pt x="8697" y="685"/>
                    <a:pt x="8538" y="548"/>
                    <a:pt x="8332" y="434"/>
                  </a:cubicBezTo>
                  <a:cubicBezTo>
                    <a:pt x="8104" y="275"/>
                    <a:pt x="7853" y="183"/>
                    <a:pt x="7579" y="115"/>
                  </a:cubicBezTo>
                  <a:cubicBezTo>
                    <a:pt x="7305" y="46"/>
                    <a:pt x="7008" y="1"/>
                    <a:pt x="6711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7"/>
            <p:cNvSpPr/>
            <p:nvPr/>
          </p:nvSpPr>
          <p:spPr>
            <a:xfrm>
              <a:off x="7138442" y="1434463"/>
              <a:ext cx="222160" cy="93199"/>
            </a:xfrm>
            <a:custGeom>
              <a:avLst/>
              <a:gdLst/>
              <a:ahLst/>
              <a:cxnLst/>
              <a:rect l="l" t="t" r="r" b="b"/>
              <a:pathLst>
                <a:path w="8219" h="3448" extrusionOk="0">
                  <a:moveTo>
                    <a:pt x="6575" y="0"/>
                  </a:moveTo>
                  <a:cubicBezTo>
                    <a:pt x="6415" y="0"/>
                    <a:pt x="6255" y="23"/>
                    <a:pt x="6072" y="23"/>
                  </a:cubicBezTo>
                  <a:cubicBezTo>
                    <a:pt x="5684" y="69"/>
                    <a:pt x="5274" y="160"/>
                    <a:pt x="4886" y="297"/>
                  </a:cubicBezTo>
                  <a:cubicBezTo>
                    <a:pt x="4475" y="411"/>
                    <a:pt x="4064" y="594"/>
                    <a:pt x="3653" y="776"/>
                  </a:cubicBezTo>
                  <a:cubicBezTo>
                    <a:pt x="3219" y="959"/>
                    <a:pt x="2808" y="1187"/>
                    <a:pt x="2398" y="1415"/>
                  </a:cubicBezTo>
                  <a:cubicBezTo>
                    <a:pt x="2032" y="1621"/>
                    <a:pt x="1690" y="1849"/>
                    <a:pt x="1325" y="2077"/>
                  </a:cubicBezTo>
                  <a:cubicBezTo>
                    <a:pt x="914" y="2351"/>
                    <a:pt x="480" y="2602"/>
                    <a:pt x="92" y="2922"/>
                  </a:cubicBezTo>
                  <a:cubicBezTo>
                    <a:pt x="47" y="2945"/>
                    <a:pt x="24" y="2967"/>
                    <a:pt x="24" y="3013"/>
                  </a:cubicBezTo>
                  <a:cubicBezTo>
                    <a:pt x="1" y="3059"/>
                    <a:pt x="24" y="3104"/>
                    <a:pt x="47" y="3127"/>
                  </a:cubicBezTo>
                  <a:cubicBezTo>
                    <a:pt x="77" y="3188"/>
                    <a:pt x="128" y="3219"/>
                    <a:pt x="178" y="3219"/>
                  </a:cubicBezTo>
                  <a:cubicBezTo>
                    <a:pt x="204" y="3219"/>
                    <a:pt x="229" y="3211"/>
                    <a:pt x="252" y="3196"/>
                  </a:cubicBezTo>
                  <a:cubicBezTo>
                    <a:pt x="572" y="2945"/>
                    <a:pt x="914" y="2739"/>
                    <a:pt x="1234" y="2511"/>
                  </a:cubicBezTo>
                  <a:cubicBezTo>
                    <a:pt x="1507" y="2351"/>
                    <a:pt x="1781" y="2169"/>
                    <a:pt x="2055" y="2009"/>
                  </a:cubicBezTo>
                  <a:cubicBezTo>
                    <a:pt x="2672" y="1621"/>
                    <a:pt x="3288" y="1301"/>
                    <a:pt x="3927" y="1005"/>
                  </a:cubicBezTo>
                  <a:cubicBezTo>
                    <a:pt x="3938" y="1005"/>
                    <a:pt x="3944" y="999"/>
                    <a:pt x="3950" y="993"/>
                  </a:cubicBezTo>
                  <a:lnTo>
                    <a:pt x="3950" y="993"/>
                  </a:lnTo>
                  <a:cubicBezTo>
                    <a:pt x="3950" y="996"/>
                    <a:pt x="3950" y="1000"/>
                    <a:pt x="3950" y="1005"/>
                  </a:cubicBezTo>
                  <a:cubicBezTo>
                    <a:pt x="4566" y="708"/>
                    <a:pt x="5228" y="480"/>
                    <a:pt x="5936" y="388"/>
                  </a:cubicBezTo>
                  <a:cubicBezTo>
                    <a:pt x="6169" y="355"/>
                    <a:pt x="6416" y="334"/>
                    <a:pt x="6665" y="334"/>
                  </a:cubicBezTo>
                  <a:cubicBezTo>
                    <a:pt x="6756" y="334"/>
                    <a:pt x="6848" y="336"/>
                    <a:pt x="6940" y="343"/>
                  </a:cubicBezTo>
                  <a:cubicBezTo>
                    <a:pt x="7122" y="365"/>
                    <a:pt x="7305" y="411"/>
                    <a:pt x="7465" y="457"/>
                  </a:cubicBezTo>
                  <a:cubicBezTo>
                    <a:pt x="7533" y="502"/>
                    <a:pt x="7602" y="525"/>
                    <a:pt x="7670" y="571"/>
                  </a:cubicBezTo>
                  <a:cubicBezTo>
                    <a:pt x="7716" y="616"/>
                    <a:pt x="7739" y="639"/>
                    <a:pt x="7784" y="685"/>
                  </a:cubicBezTo>
                  <a:cubicBezTo>
                    <a:pt x="7807" y="708"/>
                    <a:pt x="7830" y="753"/>
                    <a:pt x="7830" y="776"/>
                  </a:cubicBezTo>
                  <a:cubicBezTo>
                    <a:pt x="7853" y="822"/>
                    <a:pt x="7876" y="845"/>
                    <a:pt x="7876" y="890"/>
                  </a:cubicBezTo>
                  <a:cubicBezTo>
                    <a:pt x="7876" y="959"/>
                    <a:pt x="7876" y="1005"/>
                    <a:pt x="7876" y="1073"/>
                  </a:cubicBezTo>
                  <a:cubicBezTo>
                    <a:pt x="7876" y="1164"/>
                    <a:pt x="7830" y="1256"/>
                    <a:pt x="7807" y="1347"/>
                  </a:cubicBezTo>
                  <a:cubicBezTo>
                    <a:pt x="7716" y="1552"/>
                    <a:pt x="7602" y="1735"/>
                    <a:pt x="7488" y="1918"/>
                  </a:cubicBezTo>
                  <a:cubicBezTo>
                    <a:pt x="7214" y="2260"/>
                    <a:pt x="6894" y="2579"/>
                    <a:pt x="6552" y="2876"/>
                  </a:cubicBezTo>
                  <a:cubicBezTo>
                    <a:pt x="6575" y="2853"/>
                    <a:pt x="6575" y="2853"/>
                    <a:pt x="6597" y="2831"/>
                  </a:cubicBezTo>
                  <a:lnTo>
                    <a:pt x="6597" y="2831"/>
                  </a:lnTo>
                  <a:cubicBezTo>
                    <a:pt x="6461" y="2945"/>
                    <a:pt x="6301" y="3059"/>
                    <a:pt x="6164" y="3150"/>
                  </a:cubicBezTo>
                  <a:cubicBezTo>
                    <a:pt x="6072" y="3196"/>
                    <a:pt x="6050" y="3310"/>
                    <a:pt x="6095" y="3378"/>
                  </a:cubicBezTo>
                  <a:cubicBezTo>
                    <a:pt x="6125" y="3423"/>
                    <a:pt x="6183" y="3448"/>
                    <a:pt x="6239" y="3448"/>
                  </a:cubicBezTo>
                  <a:cubicBezTo>
                    <a:pt x="6269" y="3448"/>
                    <a:pt x="6299" y="3440"/>
                    <a:pt x="6324" y="3424"/>
                  </a:cubicBezTo>
                  <a:cubicBezTo>
                    <a:pt x="6529" y="3310"/>
                    <a:pt x="6734" y="3150"/>
                    <a:pt x="6917" y="2990"/>
                  </a:cubicBezTo>
                  <a:cubicBezTo>
                    <a:pt x="7145" y="2808"/>
                    <a:pt x="7351" y="2602"/>
                    <a:pt x="7533" y="2374"/>
                  </a:cubicBezTo>
                  <a:cubicBezTo>
                    <a:pt x="7716" y="2169"/>
                    <a:pt x="7876" y="1940"/>
                    <a:pt x="8013" y="1689"/>
                  </a:cubicBezTo>
                  <a:cubicBezTo>
                    <a:pt x="8127" y="1484"/>
                    <a:pt x="8195" y="1233"/>
                    <a:pt x="8218" y="1005"/>
                  </a:cubicBezTo>
                  <a:cubicBezTo>
                    <a:pt x="8218" y="890"/>
                    <a:pt x="8195" y="799"/>
                    <a:pt x="8172" y="708"/>
                  </a:cubicBezTo>
                  <a:cubicBezTo>
                    <a:pt x="8127" y="594"/>
                    <a:pt x="8058" y="502"/>
                    <a:pt x="7967" y="411"/>
                  </a:cubicBezTo>
                  <a:cubicBezTo>
                    <a:pt x="7899" y="320"/>
                    <a:pt x="7784" y="251"/>
                    <a:pt x="7693" y="206"/>
                  </a:cubicBezTo>
                  <a:cubicBezTo>
                    <a:pt x="7533" y="137"/>
                    <a:pt x="7374" y="92"/>
                    <a:pt x="7214" y="69"/>
                  </a:cubicBezTo>
                  <a:cubicBezTo>
                    <a:pt x="7008" y="23"/>
                    <a:pt x="6780" y="0"/>
                    <a:pt x="6575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7"/>
            <p:cNvSpPr/>
            <p:nvPr/>
          </p:nvSpPr>
          <p:spPr>
            <a:xfrm>
              <a:off x="6896605" y="1449870"/>
              <a:ext cx="273949" cy="215970"/>
            </a:xfrm>
            <a:custGeom>
              <a:avLst/>
              <a:gdLst/>
              <a:ahLst/>
              <a:cxnLst/>
              <a:rect l="l" t="t" r="r" b="b"/>
              <a:pathLst>
                <a:path w="10135" h="7990" extrusionOk="0">
                  <a:moveTo>
                    <a:pt x="8902" y="1"/>
                  </a:moveTo>
                  <a:cubicBezTo>
                    <a:pt x="8651" y="1"/>
                    <a:pt x="8377" y="24"/>
                    <a:pt x="8126" y="92"/>
                  </a:cubicBezTo>
                  <a:cubicBezTo>
                    <a:pt x="7738" y="183"/>
                    <a:pt x="7327" y="320"/>
                    <a:pt x="6962" y="480"/>
                  </a:cubicBezTo>
                  <a:cubicBezTo>
                    <a:pt x="6186" y="823"/>
                    <a:pt x="5456" y="1302"/>
                    <a:pt x="4794" y="1850"/>
                  </a:cubicBezTo>
                  <a:cubicBezTo>
                    <a:pt x="3835" y="2626"/>
                    <a:pt x="2968" y="3539"/>
                    <a:pt x="2192" y="4497"/>
                  </a:cubicBezTo>
                  <a:cubicBezTo>
                    <a:pt x="1781" y="5000"/>
                    <a:pt x="1393" y="5547"/>
                    <a:pt x="1028" y="6118"/>
                  </a:cubicBezTo>
                  <a:cubicBezTo>
                    <a:pt x="640" y="6711"/>
                    <a:pt x="297" y="7328"/>
                    <a:pt x="0" y="7967"/>
                  </a:cubicBezTo>
                  <a:cubicBezTo>
                    <a:pt x="0" y="7990"/>
                    <a:pt x="0" y="7990"/>
                    <a:pt x="0" y="7990"/>
                  </a:cubicBezTo>
                  <a:cubicBezTo>
                    <a:pt x="46" y="7967"/>
                    <a:pt x="115" y="7921"/>
                    <a:pt x="183" y="7898"/>
                  </a:cubicBezTo>
                  <a:cubicBezTo>
                    <a:pt x="274" y="7876"/>
                    <a:pt x="366" y="7830"/>
                    <a:pt x="457" y="7784"/>
                  </a:cubicBezTo>
                  <a:cubicBezTo>
                    <a:pt x="845" y="6963"/>
                    <a:pt x="1347" y="6186"/>
                    <a:pt x="1872" y="5433"/>
                  </a:cubicBezTo>
                  <a:lnTo>
                    <a:pt x="1872" y="5433"/>
                  </a:lnTo>
                  <a:cubicBezTo>
                    <a:pt x="1872" y="5456"/>
                    <a:pt x="1849" y="5456"/>
                    <a:pt x="1849" y="5479"/>
                  </a:cubicBezTo>
                  <a:cubicBezTo>
                    <a:pt x="2306" y="4863"/>
                    <a:pt x="2785" y="4292"/>
                    <a:pt x="3287" y="3721"/>
                  </a:cubicBezTo>
                  <a:cubicBezTo>
                    <a:pt x="3812" y="3151"/>
                    <a:pt x="4360" y="2603"/>
                    <a:pt x="4976" y="2124"/>
                  </a:cubicBezTo>
                  <a:cubicBezTo>
                    <a:pt x="4976" y="2101"/>
                    <a:pt x="4976" y="2101"/>
                    <a:pt x="4976" y="2101"/>
                  </a:cubicBezTo>
                  <a:cubicBezTo>
                    <a:pt x="5615" y="1576"/>
                    <a:pt x="6323" y="1119"/>
                    <a:pt x="7053" y="777"/>
                  </a:cubicBezTo>
                  <a:cubicBezTo>
                    <a:pt x="7533" y="594"/>
                    <a:pt x="8012" y="435"/>
                    <a:pt x="8491" y="343"/>
                  </a:cubicBezTo>
                  <a:cubicBezTo>
                    <a:pt x="8637" y="327"/>
                    <a:pt x="8782" y="311"/>
                    <a:pt x="8927" y="311"/>
                  </a:cubicBezTo>
                  <a:cubicBezTo>
                    <a:pt x="8987" y="311"/>
                    <a:pt x="9048" y="314"/>
                    <a:pt x="9108" y="320"/>
                  </a:cubicBezTo>
                  <a:cubicBezTo>
                    <a:pt x="9222" y="343"/>
                    <a:pt x="9313" y="366"/>
                    <a:pt x="9404" y="389"/>
                  </a:cubicBezTo>
                  <a:cubicBezTo>
                    <a:pt x="9473" y="412"/>
                    <a:pt x="9519" y="457"/>
                    <a:pt x="9564" y="480"/>
                  </a:cubicBezTo>
                  <a:cubicBezTo>
                    <a:pt x="9610" y="503"/>
                    <a:pt x="9633" y="549"/>
                    <a:pt x="9678" y="571"/>
                  </a:cubicBezTo>
                  <a:cubicBezTo>
                    <a:pt x="9701" y="617"/>
                    <a:pt x="9724" y="663"/>
                    <a:pt x="9747" y="708"/>
                  </a:cubicBezTo>
                  <a:cubicBezTo>
                    <a:pt x="9770" y="754"/>
                    <a:pt x="9770" y="800"/>
                    <a:pt x="9792" y="845"/>
                  </a:cubicBezTo>
                  <a:cubicBezTo>
                    <a:pt x="9792" y="937"/>
                    <a:pt x="9792" y="1005"/>
                    <a:pt x="9792" y="1074"/>
                  </a:cubicBezTo>
                  <a:cubicBezTo>
                    <a:pt x="9770" y="1188"/>
                    <a:pt x="9747" y="1325"/>
                    <a:pt x="9701" y="1439"/>
                  </a:cubicBezTo>
                  <a:cubicBezTo>
                    <a:pt x="9633" y="1621"/>
                    <a:pt x="9519" y="1781"/>
                    <a:pt x="9404" y="1941"/>
                  </a:cubicBezTo>
                  <a:lnTo>
                    <a:pt x="9427" y="1941"/>
                  </a:lnTo>
                  <a:cubicBezTo>
                    <a:pt x="9404" y="1941"/>
                    <a:pt x="9404" y="1964"/>
                    <a:pt x="9404" y="1964"/>
                  </a:cubicBezTo>
                  <a:cubicBezTo>
                    <a:pt x="9290" y="2101"/>
                    <a:pt x="9199" y="2215"/>
                    <a:pt x="9085" y="2352"/>
                  </a:cubicBezTo>
                  <a:cubicBezTo>
                    <a:pt x="9016" y="2397"/>
                    <a:pt x="9016" y="2512"/>
                    <a:pt x="9085" y="2580"/>
                  </a:cubicBezTo>
                  <a:cubicBezTo>
                    <a:pt x="9116" y="2601"/>
                    <a:pt x="9151" y="2612"/>
                    <a:pt x="9187" y="2612"/>
                  </a:cubicBezTo>
                  <a:cubicBezTo>
                    <a:pt x="9231" y="2612"/>
                    <a:pt x="9275" y="2595"/>
                    <a:pt x="9313" y="2557"/>
                  </a:cubicBezTo>
                  <a:cubicBezTo>
                    <a:pt x="9541" y="2329"/>
                    <a:pt x="9770" y="2032"/>
                    <a:pt x="9929" y="1736"/>
                  </a:cubicBezTo>
                  <a:cubicBezTo>
                    <a:pt x="10044" y="1484"/>
                    <a:pt x="10112" y="1233"/>
                    <a:pt x="10135" y="960"/>
                  </a:cubicBezTo>
                  <a:cubicBezTo>
                    <a:pt x="10135" y="845"/>
                    <a:pt x="10112" y="731"/>
                    <a:pt x="10066" y="640"/>
                  </a:cubicBezTo>
                  <a:cubicBezTo>
                    <a:pt x="10044" y="526"/>
                    <a:pt x="9975" y="435"/>
                    <a:pt x="9884" y="343"/>
                  </a:cubicBezTo>
                  <a:cubicBezTo>
                    <a:pt x="9815" y="252"/>
                    <a:pt x="9724" y="183"/>
                    <a:pt x="9633" y="138"/>
                  </a:cubicBezTo>
                  <a:cubicBezTo>
                    <a:pt x="9496" y="69"/>
                    <a:pt x="9359" y="46"/>
                    <a:pt x="9222" y="24"/>
                  </a:cubicBezTo>
                  <a:cubicBezTo>
                    <a:pt x="9131" y="1"/>
                    <a:pt x="9016" y="1"/>
                    <a:pt x="8902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7"/>
            <p:cNvSpPr/>
            <p:nvPr/>
          </p:nvSpPr>
          <p:spPr>
            <a:xfrm>
              <a:off x="7150795" y="1502308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7"/>
            <p:cNvSpPr/>
            <p:nvPr/>
          </p:nvSpPr>
          <p:spPr>
            <a:xfrm>
              <a:off x="7150795" y="150293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7"/>
            <p:cNvSpPr/>
            <p:nvPr/>
          </p:nvSpPr>
          <p:spPr>
            <a:xfrm>
              <a:off x="7031106" y="150725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7"/>
            <p:cNvSpPr/>
            <p:nvPr/>
          </p:nvSpPr>
          <p:spPr>
            <a:xfrm>
              <a:off x="6902146" y="1667678"/>
              <a:ext cx="649" cy="62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E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7"/>
            <p:cNvSpPr/>
            <p:nvPr/>
          </p:nvSpPr>
          <p:spPr>
            <a:xfrm>
              <a:off x="7131658" y="1687410"/>
              <a:ext cx="140096" cy="125527"/>
            </a:xfrm>
            <a:custGeom>
              <a:avLst/>
              <a:gdLst/>
              <a:ahLst/>
              <a:cxnLst/>
              <a:rect l="l" t="t" r="r" b="b"/>
              <a:pathLst>
                <a:path w="5183" h="4644" extrusionOk="0">
                  <a:moveTo>
                    <a:pt x="3333" y="1"/>
                  </a:moveTo>
                  <a:cubicBezTo>
                    <a:pt x="3037" y="1"/>
                    <a:pt x="2740" y="69"/>
                    <a:pt x="2443" y="115"/>
                  </a:cubicBezTo>
                  <a:cubicBezTo>
                    <a:pt x="2398" y="115"/>
                    <a:pt x="2352" y="160"/>
                    <a:pt x="2329" y="183"/>
                  </a:cubicBezTo>
                  <a:cubicBezTo>
                    <a:pt x="2306" y="229"/>
                    <a:pt x="2306" y="274"/>
                    <a:pt x="2329" y="320"/>
                  </a:cubicBezTo>
                  <a:cubicBezTo>
                    <a:pt x="2329" y="343"/>
                    <a:pt x="2375" y="389"/>
                    <a:pt x="2398" y="411"/>
                  </a:cubicBezTo>
                  <a:cubicBezTo>
                    <a:pt x="2443" y="434"/>
                    <a:pt x="2489" y="434"/>
                    <a:pt x="2534" y="434"/>
                  </a:cubicBezTo>
                  <a:cubicBezTo>
                    <a:pt x="2580" y="411"/>
                    <a:pt x="2649" y="411"/>
                    <a:pt x="2717" y="389"/>
                  </a:cubicBezTo>
                  <a:lnTo>
                    <a:pt x="2740" y="389"/>
                  </a:lnTo>
                  <a:cubicBezTo>
                    <a:pt x="2957" y="355"/>
                    <a:pt x="3174" y="334"/>
                    <a:pt x="3392" y="334"/>
                  </a:cubicBezTo>
                  <a:cubicBezTo>
                    <a:pt x="3471" y="334"/>
                    <a:pt x="3551" y="337"/>
                    <a:pt x="3630" y="343"/>
                  </a:cubicBezTo>
                  <a:cubicBezTo>
                    <a:pt x="3699" y="366"/>
                    <a:pt x="3790" y="366"/>
                    <a:pt x="3881" y="389"/>
                  </a:cubicBezTo>
                  <a:cubicBezTo>
                    <a:pt x="3950" y="411"/>
                    <a:pt x="4018" y="434"/>
                    <a:pt x="4087" y="457"/>
                  </a:cubicBezTo>
                  <a:cubicBezTo>
                    <a:pt x="4201" y="503"/>
                    <a:pt x="4315" y="571"/>
                    <a:pt x="4429" y="640"/>
                  </a:cubicBezTo>
                  <a:cubicBezTo>
                    <a:pt x="4497" y="708"/>
                    <a:pt x="4566" y="777"/>
                    <a:pt x="4634" y="845"/>
                  </a:cubicBezTo>
                  <a:cubicBezTo>
                    <a:pt x="4680" y="891"/>
                    <a:pt x="4726" y="959"/>
                    <a:pt x="4771" y="1051"/>
                  </a:cubicBezTo>
                  <a:cubicBezTo>
                    <a:pt x="4794" y="1119"/>
                    <a:pt x="4817" y="1210"/>
                    <a:pt x="4840" y="1279"/>
                  </a:cubicBezTo>
                  <a:cubicBezTo>
                    <a:pt x="4840" y="1393"/>
                    <a:pt x="4840" y="1484"/>
                    <a:pt x="4840" y="1598"/>
                  </a:cubicBezTo>
                  <a:cubicBezTo>
                    <a:pt x="4817" y="1735"/>
                    <a:pt x="4771" y="1872"/>
                    <a:pt x="4726" y="2009"/>
                  </a:cubicBezTo>
                  <a:cubicBezTo>
                    <a:pt x="4657" y="2192"/>
                    <a:pt x="4566" y="2374"/>
                    <a:pt x="4452" y="2534"/>
                  </a:cubicBezTo>
                  <a:cubicBezTo>
                    <a:pt x="4292" y="2740"/>
                    <a:pt x="4132" y="2922"/>
                    <a:pt x="3950" y="3082"/>
                  </a:cubicBezTo>
                  <a:lnTo>
                    <a:pt x="3927" y="3082"/>
                  </a:lnTo>
                  <a:cubicBezTo>
                    <a:pt x="3539" y="3402"/>
                    <a:pt x="3105" y="3653"/>
                    <a:pt x="2649" y="3858"/>
                  </a:cubicBezTo>
                  <a:cubicBezTo>
                    <a:pt x="2215" y="4063"/>
                    <a:pt x="1758" y="4178"/>
                    <a:pt x="1279" y="4269"/>
                  </a:cubicBezTo>
                  <a:cubicBezTo>
                    <a:pt x="1096" y="4292"/>
                    <a:pt x="914" y="4315"/>
                    <a:pt x="731" y="4315"/>
                  </a:cubicBezTo>
                  <a:cubicBezTo>
                    <a:pt x="572" y="4383"/>
                    <a:pt x="412" y="4451"/>
                    <a:pt x="252" y="4520"/>
                  </a:cubicBezTo>
                  <a:cubicBezTo>
                    <a:pt x="183" y="4566"/>
                    <a:pt x="92" y="4588"/>
                    <a:pt x="1" y="4634"/>
                  </a:cubicBezTo>
                  <a:lnTo>
                    <a:pt x="320" y="4634"/>
                  </a:lnTo>
                  <a:cubicBezTo>
                    <a:pt x="387" y="4641"/>
                    <a:pt x="454" y="4644"/>
                    <a:pt x="521" y="4644"/>
                  </a:cubicBezTo>
                  <a:cubicBezTo>
                    <a:pt x="682" y="4644"/>
                    <a:pt x="844" y="4627"/>
                    <a:pt x="1005" y="4611"/>
                  </a:cubicBezTo>
                  <a:cubicBezTo>
                    <a:pt x="1439" y="4588"/>
                    <a:pt x="1873" y="4497"/>
                    <a:pt x="2283" y="4360"/>
                  </a:cubicBezTo>
                  <a:cubicBezTo>
                    <a:pt x="2694" y="4223"/>
                    <a:pt x="3105" y="4018"/>
                    <a:pt x="3470" y="3790"/>
                  </a:cubicBezTo>
                  <a:cubicBezTo>
                    <a:pt x="3653" y="3675"/>
                    <a:pt x="3836" y="3561"/>
                    <a:pt x="4018" y="3424"/>
                  </a:cubicBezTo>
                  <a:cubicBezTo>
                    <a:pt x="4155" y="3333"/>
                    <a:pt x="4269" y="3219"/>
                    <a:pt x="4406" y="3105"/>
                  </a:cubicBezTo>
                  <a:cubicBezTo>
                    <a:pt x="4612" y="2877"/>
                    <a:pt x="4794" y="2625"/>
                    <a:pt x="4931" y="2352"/>
                  </a:cubicBezTo>
                  <a:cubicBezTo>
                    <a:pt x="5068" y="2100"/>
                    <a:pt x="5137" y="1827"/>
                    <a:pt x="5159" y="1530"/>
                  </a:cubicBezTo>
                  <a:cubicBezTo>
                    <a:pt x="5182" y="1279"/>
                    <a:pt x="5114" y="1005"/>
                    <a:pt x="5000" y="777"/>
                  </a:cubicBezTo>
                  <a:cubicBezTo>
                    <a:pt x="4931" y="662"/>
                    <a:pt x="4817" y="548"/>
                    <a:pt x="4726" y="457"/>
                  </a:cubicBezTo>
                  <a:cubicBezTo>
                    <a:pt x="4589" y="343"/>
                    <a:pt x="4452" y="274"/>
                    <a:pt x="4292" y="206"/>
                  </a:cubicBezTo>
                  <a:cubicBezTo>
                    <a:pt x="4178" y="160"/>
                    <a:pt x="4064" y="115"/>
                    <a:pt x="3950" y="69"/>
                  </a:cubicBezTo>
                  <a:cubicBezTo>
                    <a:pt x="3790" y="46"/>
                    <a:pt x="3630" y="23"/>
                    <a:pt x="3448" y="23"/>
                  </a:cubicBezTo>
                  <a:cubicBezTo>
                    <a:pt x="3425" y="1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7"/>
            <p:cNvSpPr/>
            <p:nvPr/>
          </p:nvSpPr>
          <p:spPr>
            <a:xfrm>
              <a:off x="7205693" y="169789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7"/>
            <p:cNvSpPr/>
            <p:nvPr/>
          </p:nvSpPr>
          <p:spPr>
            <a:xfrm>
              <a:off x="7205693" y="169789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7"/>
            <p:cNvSpPr/>
            <p:nvPr/>
          </p:nvSpPr>
          <p:spPr>
            <a:xfrm>
              <a:off x="7205098" y="1697897"/>
              <a:ext cx="622" cy="27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7"/>
            <p:cNvSpPr/>
            <p:nvPr/>
          </p:nvSpPr>
          <p:spPr>
            <a:xfrm>
              <a:off x="7205098" y="169789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7"/>
            <p:cNvSpPr/>
            <p:nvPr/>
          </p:nvSpPr>
          <p:spPr>
            <a:xfrm>
              <a:off x="7237778" y="177068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7"/>
            <p:cNvSpPr/>
            <p:nvPr/>
          </p:nvSpPr>
          <p:spPr>
            <a:xfrm>
              <a:off x="7135361" y="1556612"/>
              <a:ext cx="210429" cy="139069"/>
            </a:xfrm>
            <a:custGeom>
              <a:avLst/>
              <a:gdLst/>
              <a:ahLst/>
              <a:cxnLst/>
              <a:rect l="l" t="t" r="r" b="b"/>
              <a:pathLst>
                <a:path w="7785" h="5145" extrusionOk="0">
                  <a:moveTo>
                    <a:pt x="5981" y="1"/>
                  </a:moveTo>
                  <a:cubicBezTo>
                    <a:pt x="5707" y="1"/>
                    <a:pt x="5433" y="46"/>
                    <a:pt x="5159" y="92"/>
                  </a:cubicBezTo>
                  <a:cubicBezTo>
                    <a:pt x="4863" y="138"/>
                    <a:pt x="4566" y="206"/>
                    <a:pt x="4269" y="275"/>
                  </a:cubicBezTo>
                  <a:cubicBezTo>
                    <a:pt x="3721" y="434"/>
                    <a:pt x="3174" y="617"/>
                    <a:pt x="2649" y="822"/>
                  </a:cubicBezTo>
                  <a:cubicBezTo>
                    <a:pt x="2329" y="936"/>
                    <a:pt x="2032" y="1051"/>
                    <a:pt x="1758" y="1188"/>
                  </a:cubicBezTo>
                  <a:cubicBezTo>
                    <a:pt x="1530" y="1302"/>
                    <a:pt x="1325" y="1393"/>
                    <a:pt x="1096" y="1507"/>
                  </a:cubicBezTo>
                  <a:cubicBezTo>
                    <a:pt x="754" y="1690"/>
                    <a:pt x="412" y="1872"/>
                    <a:pt x="92" y="2078"/>
                  </a:cubicBezTo>
                  <a:cubicBezTo>
                    <a:pt x="24" y="2146"/>
                    <a:pt x="1" y="2237"/>
                    <a:pt x="46" y="2306"/>
                  </a:cubicBezTo>
                  <a:cubicBezTo>
                    <a:pt x="77" y="2367"/>
                    <a:pt x="128" y="2397"/>
                    <a:pt x="178" y="2397"/>
                  </a:cubicBezTo>
                  <a:cubicBezTo>
                    <a:pt x="204" y="2397"/>
                    <a:pt x="229" y="2390"/>
                    <a:pt x="252" y="2374"/>
                  </a:cubicBezTo>
                  <a:cubicBezTo>
                    <a:pt x="640" y="2123"/>
                    <a:pt x="1028" y="1918"/>
                    <a:pt x="1439" y="1713"/>
                  </a:cubicBezTo>
                  <a:cubicBezTo>
                    <a:pt x="1621" y="1598"/>
                    <a:pt x="1827" y="1507"/>
                    <a:pt x="2032" y="1416"/>
                  </a:cubicBezTo>
                  <a:cubicBezTo>
                    <a:pt x="2512" y="1210"/>
                    <a:pt x="2991" y="1028"/>
                    <a:pt x="3470" y="868"/>
                  </a:cubicBezTo>
                  <a:cubicBezTo>
                    <a:pt x="4087" y="663"/>
                    <a:pt x="4703" y="503"/>
                    <a:pt x="5319" y="389"/>
                  </a:cubicBezTo>
                  <a:lnTo>
                    <a:pt x="5296" y="389"/>
                  </a:lnTo>
                  <a:cubicBezTo>
                    <a:pt x="5571" y="356"/>
                    <a:pt x="5845" y="324"/>
                    <a:pt x="6119" y="324"/>
                  </a:cubicBezTo>
                  <a:cubicBezTo>
                    <a:pt x="6233" y="324"/>
                    <a:pt x="6347" y="330"/>
                    <a:pt x="6460" y="343"/>
                  </a:cubicBezTo>
                  <a:cubicBezTo>
                    <a:pt x="6597" y="366"/>
                    <a:pt x="6734" y="389"/>
                    <a:pt x="6871" y="434"/>
                  </a:cubicBezTo>
                  <a:cubicBezTo>
                    <a:pt x="6963" y="480"/>
                    <a:pt x="7031" y="526"/>
                    <a:pt x="7122" y="571"/>
                  </a:cubicBezTo>
                  <a:cubicBezTo>
                    <a:pt x="7168" y="617"/>
                    <a:pt x="7214" y="663"/>
                    <a:pt x="7259" y="708"/>
                  </a:cubicBezTo>
                  <a:cubicBezTo>
                    <a:pt x="7305" y="754"/>
                    <a:pt x="7328" y="822"/>
                    <a:pt x="7373" y="891"/>
                  </a:cubicBezTo>
                  <a:cubicBezTo>
                    <a:pt x="7396" y="959"/>
                    <a:pt x="7419" y="1028"/>
                    <a:pt x="7419" y="1119"/>
                  </a:cubicBezTo>
                  <a:cubicBezTo>
                    <a:pt x="7442" y="1210"/>
                    <a:pt x="7442" y="1302"/>
                    <a:pt x="7442" y="1393"/>
                  </a:cubicBezTo>
                  <a:cubicBezTo>
                    <a:pt x="7419" y="1484"/>
                    <a:pt x="7396" y="1598"/>
                    <a:pt x="7351" y="1713"/>
                  </a:cubicBezTo>
                  <a:cubicBezTo>
                    <a:pt x="7287" y="1862"/>
                    <a:pt x="7203" y="1991"/>
                    <a:pt x="7099" y="2138"/>
                  </a:cubicBezTo>
                  <a:lnTo>
                    <a:pt x="7099" y="2138"/>
                  </a:lnTo>
                  <a:cubicBezTo>
                    <a:pt x="7100" y="2134"/>
                    <a:pt x="7100" y="2129"/>
                    <a:pt x="7100" y="2123"/>
                  </a:cubicBezTo>
                  <a:lnTo>
                    <a:pt x="7100" y="2123"/>
                  </a:lnTo>
                  <a:cubicBezTo>
                    <a:pt x="6894" y="2420"/>
                    <a:pt x="6643" y="2648"/>
                    <a:pt x="6369" y="2877"/>
                  </a:cubicBezTo>
                  <a:cubicBezTo>
                    <a:pt x="6369" y="2899"/>
                    <a:pt x="6346" y="2899"/>
                    <a:pt x="6346" y="2899"/>
                  </a:cubicBezTo>
                  <a:lnTo>
                    <a:pt x="6369" y="2899"/>
                  </a:lnTo>
                  <a:cubicBezTo>
                    <a:pt x="6004" y="3173"/>
                    <a:pt x="5639" y="3424"/>
                    <a:pt x="5251" y="3630"/>
                  </a:cubicBezTo>
                  <a:cubicBezTo>
                    <a:pt x="4863" y="3858"/>
                    <a:pt x="4452" y="4086"/>
                    <a:pt x="4018" y="4269"/>
                  </a:cubicBezTo>
                  <a:lnTo>
                    <a:pt x="4041" y="4269"/>
                  </a:lnTo>
                  <a:cubicBezTo>
                    <a:pt x="3744" y="4383"/>
                    <a:pt x="3447" y="4520"/>
                    <a:pt x="3151" y="4611"/>
                  </a:cubicBezTo>
                  <a:cubicBezTo>
                    <a:pt x="2900" y="4703"/>
                    <a:pt x="2671" y="4771"/>
                    <a:pt x="2420" y="4840"/>
                  </a:cubicBezTo>
                  <a:cubicBezTo>
                    <a:pt x="2329" y="4862"/>
                    <a:pt x="2283" y="4954"/>
                    <a:pt x="2306" y="5045"/>
                  </a:cubicBezTo>
                  <a:cubicBezTo>
                    <a:pt x="2324" y="5115"/>
                    <a:pt x="2381" y="5145"/>
                    <a:pt x="2448" y="5145"/>
                  </a:cubicBezTo>
                  <a:cubicBezTo>
                    <a:pt x="2469" y="5145"/>
                    <a:pt x="2490" y="5142"/>
                    <a:pt x="2512" y="5136"/>
                  </a:cubicBezTo>
                  <a:cubicBezTo>
                    <a:pt x="2717" y="5113"/>
                    <a:pt x="2900" y="5045"/>
                    <a:pt x="3105" y="4977"/>
                  </a:cubicBezTo>
                  <a:cubicBezTo>
                    <a:pt x="3356" y="4908"/>
                    <a:pt x="3584" y="4794"/>
                    <a:pt x="3835" y="4703"/>
                  </a:cubicBezTo>
                  <a:cubicBezTo>
                    <a:pt x="4429" y="4452"/>
                    <a:pt x="4977" y="4178"/>
                    <a:pt x="5525" y="3858"/>
                  </a:cubicBezTo>
                  <a:cubicBezTo>
                    <a:pt x="6050" y="3539"/>
                    <a:pt x="6575" y="3173"/>
                    <a:pt x="7008" y="2740"/>
                  </a:cubicBezTo>
                  <a:cubicBezTo>
                    <a:pt x="7191" y="2557"/>
                    <a:pt x="7373" y="2352"/>
                    <a:pt x="7510" y="2123"/>
                  </a:cubicBezTo>
                  <a:cubicBezTo>
                    <a:pt x="7624" y="1918"/>
                    <a:pt x="7716" y="1690"/>
                    <a:pt x="7739" y="1461"/>
                  </a:cubicBezTo>
                  <a:cubicBezTo>
                    <a:pt x="7784" y="1233"/>
                    <a:pt x="7761" y="1005"/>
                    <a:pt x="7670" y="799"/>
                  </a:cubicBezTo>
                  <a:cubicBezTo>
                    <a:pt x="7602" y="617"/>
                    <a:pt x="7488" y="434"/>
                    <a:pt x="7305" y="320"/>
                  </a:cubicBezTo>
                  <a:cubicBezTo>
                    <a:pt x="6963" y="69"/>
                    <a:pt x="6529" y="1"/>
                    <a:pt x="61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7"/>
            <p:cNvSpPr/>
            <p:nvPr/>
          </p:nvSpPr>
          <p:spPr>
            <a:xfrm>
              <a:off x="6986669" y="1547367"/>
              <a:ext cx="175884" cy="72819"/>
            </a:xfrm>
            <a:custGeom>
              <a:avLst/>
              <a:gdLst/>
              <a:ahLst/>
              <a:cxnLst/>
              <a:rect l="l" t="t" r="r" b="b"/>
              <a:pathLst>
                <a:path w="6507" h="2694" extrusionOk="0">
                  <a:moveTo>
                    <a:pt x="4771" y="0"/>
                  </a:moveTo>
                  <a:cubicBezTo>
                    <a:pt x="4589" y="0"/>
                    <a:pt x="4406" y="23"/>
                    <a:pt x="4224" y="46"/>
                  </a:cubicBezTo>
                  <a:cubicBezTo>
                    <a:pt x="3995" y="92"/>
                    <a:pt x="3767" y="137"/>
                    <a:pt x="3562" y="206"/>
                  </a:cubicBezTo>
                  <a:cubicBezTo>
                    <a:pt x="3151" y="320"/>
                    <a:pt x="2763" y="480"/>
                    <a:pt x="2398" y="662"/>
                  </a:cubicBezTo>
                  <a:cubicBezTo>
                    <a:pt x="1667" y="1050"/>
                    <a:pt x="1005" y="1575"/>
                    <a:pt x="389" y="2146"/>
                  </a:cubicBezTo>
                  <a:cubicBezTo>
                    <a:pt x="275" y="2237"/>
                    <a:pt x="161" y="2351"/>
                    <a:pt x="69" y="2465"/>
                  </a:cubicBezTo>
                  <a:cubicBezTo>
                    <a:pt x="1" y="2534"/>
                    <a:pt x="1" y="2625"/>
                    <a:pt x="69" y="2694"/>
                  </a:cubicBezTo>
                  <a:cubicBezTo>
                    <a:pt x="206" y="2625"/>
                    <a:pt x="343" y="2557"/>
                    <a:pt x="480" y="2511"/>
                  </a:cubicBezTo>
                  <a:cubicBezTo>
                    <a:pt x="731" y="2260"/>
                    <a:pt x="982" y="2032"/>
                    <a:pt x="1234" y="1826"/>
                  </a:cubicBezTo>
                  <a:cubicBezTo>
                    <a:pt x="1736" y="1415"/>
                    <a:pt x="2283" y="1073"/>
                    <a:pt x="2854" y="799"/>
                  </a:cubicBezTo>
                  <a:cubicBezTo>
                    <a:pt x="3333" y="594"/>
                    <a:pt x="3858" y="434"/>
                    <a:pt x="4383" y="365"/>
                  </a:cubicBezTo>
                  <a:cubicBezTo>
                    <a:pt x="4406" y="365"/>
                    <a:pt x="4406" y="343"/>
                    <a:pt x="4406" y="343"/>
                  </a:cubicBezTo>
                  <a:cubicBezTo>
                    <a:pt x="4406" y="343"/>
                    <a:pt x="4406" y="365"/>
                    <a:pt x="4406" y="365"/>
                  </a:cubicBezTo>
                  <a:cubicBezTo>
                    <a:pt x="4527" y="339"/>
                    <a:pt x="4655" y="328"/>
                    <a:pt x="4786" y="328"/>
                  </a:cubicBezTo>
                  <a:cubicBezTo>
                    <a:pt x="4879" y="328"/>
                    <a:pt x="4974" y="333"/>
                    <a:pt x="5068" y="343"/>
                  </a:cubicBezTo>
                  <a:cubicBezTo>
                    <a:pt x="5205" y="365"/>
                    <a:pt x="5342" y="388"/>
                    <a:pt x="5502" y="457"/>
                  </a:cubicBezTo>
                  <a:cubicBezTo>
                    <a:pt x="5593" y="480"/>
                    <a:pt x="5684" y="548"/>
                    <a:pt x="5776" y="594"/>
                  </a:cubicBezTo>
                  <a:cubicBezTo>
                    <a:pt x="5844" y="662"/>
                    <a:pt x="5913" y="708"/>
                    <a:pt x="5981" y="776"/>
                  </a:cubicBezTo>
                  <a:cubicBezTo>
                    <a:pt x="6027" y="845"/>
                    <a:pt x="6050" y="913"/>
                    <a:pt x="6095" y="982"/>
                  </a:cubicBezTo>
                  <a:cubicBezTo>
                    <a:pt x="6118" y="1027"/>
                    <a:pt x="6141" y="1096"/>
                    <a:pt x="6141" y="1164"/>
                  </a:cubicBezTo>
                  <a:cubicBezTo>
                    <a:pt x="6164" y="1256"/>
                    <a:pt x="6164" y="1347"/>
                    <a:pt x="6164" y="1415"/>
                  </a:cubicBezTo>
                  <a:cubicBezTo>
                    <a:pt x="6141" y="1530"/>
                    <a:pt x="6118" y="1621"/>
                    <a:pt x="6072" y="1712"/>
                  </a:cubicBezTo>
                  <a:cubicBezTo>
                    <a:pt x="6027" y="1849"/>
                    <a:pt x="5936" y="1986"/>
                    <a:pt x="5867" y="2100"/>
                  </a:cubicBezTo>
                  <a:cubicBezTo>
                    <a:pt x="5776" y="2214"/>
                    <a:pt x="5707" y="2306"/>
                    <a:pt x="5616" y="2397"/>
                  </a:cubicBezTo>
                  <a:cubicBezTo>
                    <a:pt x="5547" y="2465"/>
                    <a:pt x="5547" y="2579"/>
                    <a:pt x="5616" y="2625"/>
                  </a:cubicBezTo>
                  <a:cubicBezTo>
                    <a:pt x="5650" y="2659"/>
                    <a:pt x="5690" y="2676"/>
                    <a:pt x="5730" y="2676"/>
                  </a:cubicBezTo>
                  <a:cubicBezTo>
                    <a:pt x="5770" y="2676"/>
                    <a:pt x="5810" y="2659"/>
                    <a:pt x="5844" y="2625"/>
                  </a:cubicBezTo>
                  <a:cubicBezTo>
                    <a:pt x="6118" y="2351"/>
                    <a:pt x="6324" y="2032"/>
                    <a:pt x="6438" y="1666"/>
                  </a:cubicBezTo>
                  <a:cubicBezTo>
                    <a:pt x="6506" y="1393"/>
                    <a:pt x="6506" y="1073"/>
                    <a:pt x="6369" y="822"/>
                  </a:cubicBezTo>
                  <a:cubicBezTo>
                    <a:pt x="6255" y="548"/>
                    <a:pt x="6050" y="365"/>
                    <a:pt x="5799" y="228"/>
                  </a:cubicBezTo>
                  <a:cubicBezTo>
                    <a:pt x="5662" y="160"/>
                    <a:pt x="5502" y="92"/>
                    <a:pt x="5365" y="69"/>
                  </a:cubicBezTo>
                  <a:cubicBezTo>
                    <a:pt x="5182" y="23"/>
                    <a:pt x="5000" y="0"/>
                    <a:pt x="47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7"/>
            <p:cNvSpPr/>
            <p:nvPr/>
          </p:nvSpPr>
          <p:spPr>
            <a:xfrm>
              <a:off x="7105141" y="155723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7"/>
            <p:cNvSpPr/>
            <p:nvPr/>
          </p:nvSpPr>
          <p:spPr>
            <a:xfrm>
              <a:off x="6765807" y="1593643"/>
              <a:ext cx="269651" cy="133501"/>
            </a:xfrm>
            <a:custGeom>
              <a:avLst/>
              <a:gdLst/>
              <a:ahLst/>
              <a:cxnLst/>
              <a:rect l="l" t="t" r="r" b="b"/>
              <a:pathLst>
                <a:path w="9976" h="4939" extrusionOk="0">
                  <a:moveTo>
                    <a:pt x="9793" y="0"/>
                  </a:moveTo>
                  <a:cubicBezTo>
                    <a:pt x="9747" y="0"/>
                    <a:pt x="9724" y="0"/>
                    <a:pt x="9701" y="23"/>
                  </a:cubicBezTo>
                  <a:cubicBezTo>
                    <a:pt x="7145" y="1256"/>
                    <a:pt x="4588" y="2488"/>
                    <a:pt x="2032" y="3698"/>
                  </a:cubicBezTo>
                  <a:lnTo>
                    <a:pt x="115" y="4634"/>
                  </a:lnTo>
                  <a:cubicBezTo>
                    <a:pt x="23" y="4679"/>
                    <a:pt x="0" y="4793"/>
                    <a:pt x="46" y="4862"/>
                  </a:cubicBezTo>
                  <a:cubicBezTo>
                    <a:pt x="80" y="4913"/>
                    <a:pt x="140" y="4939"/>
                    <a:pt x="207" y="4939"/>
                  </a:cubicBezTo>
                  <a:cubicBezTo>
                    <a:pt x="229" y="4939"/>
                    <a:pt x="252" y="4936"/>
                    <a:pt x="274" y="4930"/>
                  </a:cubicBezTo>
                  <a:cubicBezTo>
                    <a:pt x="3242" y="3492"/>
                    <a:pt x="6232" y="2054"/>
                    <a:pt x="9199" y="616"/>
                  </a:cubicBezTo>
                  <a:cubicBezTo>
                    <a:pt x="9427" y="525"/>
                    <a:pt x="9633" y="411"/>
                    <a:pt x="9861" y="320"/>
                  </a:cubicBezTo>
                  <a:cubicBezTo>
                    <a:pt x="9952" y="274"/>
                    <a:pt x="9975" y="160"/>
                    <a:pt x="9929" y="91"/>
                  </a:cubicBezTo>
                  <a:cubicBezTo>
                    <a:pt x="9884" y="23"/>
                    <a:pt x="9838" y="0"/>
                    <a:pt x="97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7"/>
            <p:cNvSpPr/>
            <p:nvPr/>
          </p:nvSpPr>
          <p:spPr>
            <a:xfrm>
              <a:off x="6863899" y="1728739"/>
              <a:ext cx="301114" cy="148746"/>
            </a:xfrm>
            <a:custGeom>
              <a:avLst/>
              <a:gdLst/>
              <a:ahLst/>
              <a:cxnLst/>
              <a:rect l="l" t="t" r="r" b="b"/>
              <a:pathLst>
                <a:path w="11140" h="5503" extrusionOk="0">
                  <a:moveTo>
                    <a:pt x="10957" y="1"/>
                  </a:moveTo>
                  <a:cubicBezTo>
                    <a:pt x="10934" y="1"/>
                    <a:pt x="10911" y="1"/>
                    <a:pt x="10888" y="24"/>
                  </a:cubicBezTo>
                  <a:cubicBezTo>
                    <a:pt x="8378" y="1233"/>
                    <a:pt x="5867" y="2443"/>
                    <a:pt x="3356" y="3653"/>
                  </a:cubicBezTo>
                  <a:lnTo>
                    <a:pt x="115" y="5205"/>
                  </a:lnTo>
                  <a:cubicBezTo>
                    <a:pt x="24" y="5251"/>
                    <a:pt x="1" y="5342"/>
                    <a:pt x="46" y="5433"/>
                  </a:cubicBezTo>
                  <a:cubicBezTo>
                    <a:pt x="76" y="5477"/>
                    <a:pt x="124" y="5503"/>
                    <a:pt x="180" y="5503"/>
                  </a:cubicBezTo>
                  <a:cubicBezTo>
                    <a:pt x="210" y="5503"/>
                    <a:pt x="242" y="5495"/>
                    <a:pt x="275" y="5479"/>
                  </a:cubicBezTo>
                  <a:cubicBezTo>
                    <a:pt x="3310" y="4018"/>
                    <a:pt x="6346" y="2557"/>
                    <a:pt x="9382" y="1096"/>
                  </a:cubicBezTo>
                  <a:cubicBezTo>
                    <a:pt x="9930" y="845"/>
                    <a:pt x="10478" y="571"/>
                    <a:pt x="11025" y="298"/>
                  </a:cubicBezTo>
                  <a:cubicBezTo>
                    <a:pt x="11117" y="275"/>
                    <a:pt x="11139" y="161"/>
                    <a:pt x="11094" y="92"/>
                  </a:cubicBezTo>
                  <a:cubicBezTo>
                    <a:pt x="11071" y="24"/>
                    <a:pt x="11025" y="1"/>
                    <a:pt x="109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7"/>
            <p:cNvSpPr/>
            <p:nvPr/>
          </p:nvSpPr>
          <p:spPr>
            <a:xfrm>
              <a:off x="6890442" y="1792908"/>
              <a:ext cx="277652" cy="140421"/>
            </a:xfrm>
            <a:custGeom>
              <a:avLst/>
              <a:gdLst/>
              <a:ahLst/>
              <a:cxnLst/>
              <a:rect l="l" t="t" r="r" b="b"/>
              <a:pathLst>
                <a:path w="10272" h="5195" extrusionOk="0">
                  <a:moveTo>
                    <a:pt x="10272" y="1"/>
                  </a:moveTo>
                  <a:lnTo>
                    <a:pt x="10272" y="1"/>
                  </a:lnTo>
                  <a:cubicBezTo>
                    <a:pt x="8491" y="868"/>
                    <a:pt x="6711" y="1713"/>
                    <a:pt x="4930" y="2580"/>
                  </a:cubicBezTo>
                  <a:lnTo>
                    <a:pt x="114" y="4885"/>
                  </a:lnTo>
                  <a:cubicBezTo>
                    <a:pt x="23" y="4931"/>
                    <a:pt x="0" y="5045"/>
                    <a:pt x="46" y="5114"/>
                  </a:cubicBezTo>
                  <a:cubicBezTo>
                    <a:pt x="76" y="5174"/>
                    <a:pt x="127" y="5195"/>
                    <a:pt x="184" y="5195"/>
                  </a:cubicBezTo>
                  <a:cubicBezTo>
                    <a:pt x="213" y="5195"/>
                    <a:pt x="244" y="5190"/>
                    <a:pt x="274" y="5182"/>
                  </a:cubicBezTo>
                  <a:cubicBezTo>
                    <a:pt x="3150" y="3790"/>
                    <a:pt x="6049" y="2397"/>
                    <a:pt x="8948" y="1005"/>
                  </a:cubicBezTo>
                  <a:cubicBezTo>
                    <a:pt x="9336" y="822"/>
                    <a:pt x="9724" y="617"/>
                    <a:pt x="10135" y="434"/>
                  </a:cubicBezTo>
                  <a:cubicBezTo>
                    <a:pt x="10135" y="434"/>
                    <a:pt x="10135" y="412"/>
                    <a:pt x="10157" y="412"/>
                  </a:cubicBezTo>
                  <a:cubicBezTo>
                    <a:pt x="10180" y="389"/>
                    <a:pt x="10203" y="366"/>
                    <a:pt x="10203" y="320"/>
                  </a:cubicBezTo>
                  <a:cubicBezTo>
                    <a:pt x="10203" y="320"/>
                    <a:pt x="10226" y="320"/>
                    <a:pt x="10226" y="297"/>
                  </a:cubicBezTo>
                  <a:cubicBezTo>
                    <a:pt x="10249" y="206"/>
                    <a:pt x="10249" y="92"/>
                    <a:pt x="102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7"/>
            <p:cNvSpPr/>
            <p:nvPr/>
          </p:nvSpPr>
          <p:spPr>
            <a:xfrm>
              <a:off x="7027403" y="1592399"/>
              <a:ext cx="138231" cy="142772"/>
            </a:xfrm>
            <a:custGeom>
              <a:avLst/>
              <a:gdLst/>
              <a:ahLst/>
              <a:cxnLst/>
              <a:rect l="l" t="t" r="r" b="b"/>
              <a:pathLst>
                <a:path w="5114" h="5282" extrusionOk="0">
                  <a:moveTo>
                    <a:pt x="183" y="0"/>
                  </a:moveTo>
                  <a:cubicBezTo>
                    <a:pt x="92" y="0"/>
                    <a:pt x="23" y="69"/>
                    <a:pt x="23" y="137"/>
                  </a:cubicBezTo>
                  <a:cubicBezTo>
                    <a:pt x="0" y="229"/>
                    <a:pt x="69" y="320"/>
                    <a:pt x="160" y="320"/>
                  </a:cubicBezTo>
                  <a:cubicBezTo>
                    <a:pt x="206" y="343"/>
                    <a:pt x="251" y="366"/>
                    <a:pt x="297" y="366"/>
                  </a:cubicBezTo>
                  <a:cubicBezTo>
                    <a:pt x="571" y="457"/>
                    <a:pt x="799" y="548"/>
                    <a:pt x="1028" y="685"/>
                  </a:cubicBezTo>
                  <a:cubicBezTo>
                    <a:pt x="1452" y="953"/>
                    <a:pt x="1833" y="1287"/>
                    <a:pt x="2192" y="1623"/>
                  </a:cubicBezTo>
                  <a:lnTo>
                    <a:pt x="2192" y="1623"/>
                  </a:lnTo>
                  <a:cubicBezTo>
                    <a:pt x="2192" y="1622"/>
                    <a:pt x="2192" y="1622"/>
                    <a:pt x="2192" y="1621"/>
                  </a:cubicBezTo>
                  <a:lnTo>
                    <a:pt x="2192" y="1621"/>
                  </a:lnTo>
                  <a:cubicBezTo>
                    <a:pt x="2196" y="1625"/>
                    <a:pt x="2199" y="1629"/>
                    <a:pt x="2203" y="1633"/>
                  </a:cubicBezTo>
                  <a:lnTo>
                    <a:pt x="2203" y="1633"/>
                  </a:lnTo>
                  <a:cubicBezTo>
                    <a:pt x="2199" y="1630"/>
                    <a:pt x="2196" y="1626"/>
                    <a:pt x="2192" y="1623"/>
                  </a:cubicBezTo>
                  <a:lnTo>
                    <a:pt x="2192" y="1623"/>
                  </a:lnTo>
                  <a:cubicBezTo>
                    <a:pt x="2192" y="1643"/>
                    <a:pt x="2192" y="1644"/>
                    <a:pt x="2213" y="1644"/>
                  </a:cubicBezTo>
                  <a:lnTo>
                    <a:pt x="2213" y="1644"/>
                  </a:lnTo>
                  <a:cubicBezTo>
                    <a:pt x="2210" y="1640"/>
                    <a:pt x="2207" y="1637"/>
                    <a:pt x="2203" y="1633"/>
                  </a:cubicBezTo>
                  <a:lnTo>
                    <a:pt x="2203" y="1633"/>
                  </a:lnTo>
                  <a:cubicBezTo>
                    <a:pt x="2207" y="1637"/>
                    <a:pt x="2211" y="1640"/>
                    <a:pt x="2214" y="1644"/>
                  </a:cubicBezTo>
                  <a:cubicBezTo>
                    <a:pt x="2214" y="1644"/>
                    <a:pt x="2214" y="1644"/>
                    <a:pt x="2213" y="1644"/>
                  </a:cubicBezTo>
                  <a:lnTo>
                    <a:pt x="2213" y="1644"/>
                  </a:lnTo>
                  <a:cubicBezTo>
                    <a:pt x="2594" y="2049"/>
                    <a:pt x="2974" y="2497"/>
                    <a:pt x="3333" y="2945"/>
                  </a:cubicBezTo>
                  <a:cubicBezTo>
                    <a:pt x="3744" y="3447"/>
                    <a:pt x="4177" y="3949"/>
                    <a:pt x="4497" y="4497"/>
                  </a:cubicBezTo>
                  <a:cubicBezTo>
                    <a:pt x="4634" y="4725"/>
                    <a:pt x="4725" y="4954"/>
                    <a:pt x="4794" y="5182"/>
                  </a:cubicBezTo>
                  <a:cubicBezTo>
                    <a:pt x="4811" y="5252"/>
                    <a:pt x="4882" y="5281"/>
                    <a:pt x="4945" y="5281"/>
                  </a:cubicBezTo>
                  <a:cubicBezTo>
                    <a:pt x="4964" y="5281"/>
                    <a:pt x="4983" y="5278"/>
                    <a:pt x="4999" y="5273"/>
                  </a:cubicBezTo>
                  <a:cubicBezTo>
                    <a:pt x="5045" y="5250"/>
                    <a:pt x="5090" y="5227"/>
                    <a:pt x="5090" y="5182"/>
                  </a:cubicBezTo>
                  <a:cubicBezTo>
                    <a:pt x="5113" y="5136"/>
                    <a:pt x="5113" y="5091"/>
                    <a:pt x="5090" y="5068"/>
                  </a:cubicBezTo>
                  <a:cubicBezTo>
                    <a:pt x="4908" y="4406"/>
                    <a:pt x="4497" y="3858"/>
                    <a:pt x="4086" y="3333"/>
                  </a:cubicBezTo>
                  <a:cubicBezTo>
                    <a:pt x="3904" y="3128"/>
                    <a:pt x="3721" y="2899"/>
                    <a:pt x="3538" y="2671"/>
                  </a:cubicBezTo>
                  <a:cubicBezTo>
                    <a:pt x="3356" y="2443"/>
                    <a:pt x="3173" y="2237"/>
                    <a:pt x="2991" y="2009"/>
                  </a:cubicBezTo>
                  <a:cubicBezTo>
                    <a:pt x="2602" y="1575"/>
                    <a:pt x="2169" y="1142"/>
                    <a:pt x="1712" y="777"/>
                  </a:cubicBezTo>
                  <a:cubicBezTo>
                    <a:pt x="1484" y="594"/>
                    <a:pt x="1256" y="434"/>
                    <a:pt x="1005" y="297"/>
                  </a:cubicBezTo>
                  <a:cubicBezTo>
                    <a:pt x="754" y="160"/>
                    <a:pt x="480" y="69"/>
                    <a:pt x="206" y="0"/>
                  </a:cubicBez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7"/>
            <p:cNvSpPr/>
            <p:nvPr/>
          </p:nvSpPr>
          <p:spPr>
            <a:xfrm>
              <a:off x="7156958" y="1728739"/>
              <a:ext cx="13001" cy="75927"/>
            </a:xfrm>
            <a:custGeom>
              <a:avLst/>
              <a:gdLst/>
              <a:ahLst/>
              <a:cxnLst/>
              <a:rect l="l" t="t" r="r" b="b"/>
              <a:pathLst>
                <a:path w="481" h="2809" extrusionOk="0">
                  <a:moveTo>
                    <a:pt x="160" y="1"/>
                  </a:moveTo>
                  <a:cubicBezTo>
                    <a:pt x="92" y="1"/>
                    <a:pt x="1" y="92"/>
                    <a:pt x="24" y="183"/>
                  </a:cubicBezTo>
                  <a:cubicBezTo>
                    <a:pt x="115" y="686"/>
                    <a:pt x="160" y="1188"/>
                    <a:pt x="160" y="1690"/>
                  </a:cubicBezTo>
                  <a:cubicBezTo>
                    <a:pt x="138" y="2009"/>
                    <a:pt x="115" y="2306"/>
                    <a:pt x="46" y="2626"/>
                  </a:cubicBezTo>
                  <a:cubicBezTo>
                    <a:pt x="24" y="2717"/>
                    <a:pt x="92" y="2786"/>
                    <a:pt x="183" y="2808"/>
                  </a:cubicBezTo>
                  <a:cubicBezTo>
                    <a:pt x="229" y="2808"/>
                    <a:pt x="252" y="2808"/>
                    <a:pt x="275" y="2786"/>
                  </a:cubicBezTo>
                  <a:lnTo>
                    <a:pt x="297" y="2786"/>
                  </a:lnTo>
                  <a:cubicBezTo>
                    <a:pt x="320" y="2763"/>
                    <a:pt x="320" y="2740"/>
                    <a:pt x="343" y="2717"/>
                  </a:cubicBezTo>
                  <a:cubicBezTo>
                    <a:pt x="343" y="2694"/>
                    <a:pt x="343" y="2694"/>
                    <a:pt x="366" y="2671"/>
                  </a:cubicBezTo>
                  <a:cubicBezTo>
                    <a:pt x="389" y="2557"/>
                    <a:pt x="412" y="2420"/>
                    <a:pt x="434" y="2306"/>
                  </a:cubicBezTo>
                  <a:cubicBezTo>
                    <a:pt x="457" y="2032"/>
                    <a:pt x="480" y="1736"/>
                    <a:pt x="480" y="1439"/>
                  </a:cubicBezTo>
                  <a:cubicBezTo>
                    <a:pt x="480" y="1005"/>
                    <a:pt x="434" y="571"/>
                    <a:pt x="343" y="138"/>
                  </a:cubicBezTo>
                  <a:cubicBezTo>
                    <a:pt x="343" y="92"/>
                    <a:pt x="320" y="69"/>
                    <a:pt x="275" y="24"/>
                  </a:cubicBezTo>
                  <a:cubicBezTo>
                    <a:pt x="252" y="1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7"/>
            <p:cNvSpPr/>
            <p:nvPr/>
          </p:nvSpPr>
          <p:spPr>
            <a:xfrm>
              <a:off x="7164986" y="180401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7"/>
            <p:cNvSpPr/>
            <p:nvPr/>
          </p:nvSpPr>
          <p:spPr>
            <a:xfrm>
              <a:off x="7164986" y="180401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7"/>
            <p:cNvSpPr/>
            <p:nvPr/>
          </p:nvSpPr>
          <p:spPr>
            <a:xfrm>
              <a:off x="6743588" y="1719494"/>
              <a:ext cx="157369" cy="215970"/>
            </a:xfrm>
            <a:custGeom>
              <a:avLst/>
              <a:gdLst/>
              <a:ahLst/>
              <a:cxnLst/>
              <a:rect l="l" t="t" r="r" b="b"/>
              <a:pathLst>
                <a:path w="5822" h="7990" extrusionOk="0">
                  <a:moveTo>
                    <a:pt x="412" y="1438"/>
                  </a:moveTo>
                  <a:lnTo>
                    <a:pt x="412" y="1438"/>
                  </a:lnTo>
                  <a:cubicBezTo>
                    <a:pt x="410" y="1446"/>
                    <a:pt x="408" y="1453"/>
                    <a:pt x="406" y="1460"/>
                  </a:cubicBezTo>
                  <a:lnTo>
                    <a:pt x="406" y="1460"/>
                  </a:lnTo>
                  <a:cubicBezTo>
                    <a:pt x="412" y="1448"/>
                    <a:pt x="412" y="1438"/>
                    <a:pt x="412" y="1438"/>
                  </a:cubicBezTo>
                  <a:close/>
                  <a:moveTo>
                    <a:pt x="937" y="0"/>
                  </a:moveTo>
                  <a:cubicBezTo>
                    <a:pt x="891" y="0"/>
                    <a:pt x="845" y="23"/>
                    <a:pt x="822" y="46"/>
                  </a:cubicBezTo>
                  <a:cubicBezTo>
                    <a:pt x="708" y="160"/>
                    <a:pt x="594" y="297"/>
                    <a:pt x="480" y="434"/>
                  </a:cubicBezTo>
                  <a:cubicBezTo>
                    <a:pt x="389" y="594"/>
                    <a:pt x="297" y="754"/>
                    <a:pt x="229" y="913"/>
                  </a:cubicBezTo>
                  <a:cubicBezTo>
                    <a:pt x="92" y="1256"/>
                    <a:pt x="24" y="1598"/>
                    <a:pt x="24" y="1941"/>
                  </a:cubicBezTo>
                  <a:cubicBezTo>
                    <a:pt x="1" y="2306"/>
                    <a:pt x="46" y="2671"/>
                    <a:pt x="115" y="3036"/>
                  </a:cubicBezTo>
                  <a:cubicBezTo>
                    <a:pt x="183" y="3401"/>
                    <a:pt x="297" y="3767"/>
                    <a:pt x="434" y="4109"/>
                  </a:cubicBezTo>
                  <a:cubicBezTo>
                    <a:pt x="571" y="4451"/>
                    <a:pt x="708" y="4794"/>
                    <a:pt x="891" y="5091"/>
                  </a:cubicBezTo>
                  <a:cubicBezTo>
                    <a:pt x="1074" y="5433"/>
                    <a:pt x="1279" y="5730"/>
                    <a:pt x="1507" y="6026"/>
                  </a:cubicBezTo>
                  <a:cubicBezTo>
                    <a:pt x="1758" y="6346"/>
                    <a:pt x="2055" y="6643"/>
                    <a:pt x="2375" y="6917"/>
                  </a:cubicBezTo>
                  <a:cubicBezTo>
                    <a:pt x="2694" y="7190"/>
                    <a:pt x="3037" y="7419"/>
                    <a:pt x="3402" y="7601"/>
                  </a:cubicBezTo>
                  <a:cubicBezTo>
                    <a:pt x="3744" y="7761"/>
                    <a:pt x="4109" y="7875"/>
                    <a:pt x="4475" y="7944"/>
                  </a:cubicBezTo>
                  <a:cubicBezTo>
                    <a:pt x="4680" y="7989"/>
                    <a:pt x="4885" y="7989"/>
                    <a:pt x="5091" y="7989"/>
                  </a:cubicBezTo>
                  <a:cubicBezTo>
                    <a:pt x="5319" y="7989"/>
                    <a:pt x="5524" y="7966"/>
                    <a:pt x="5707" y="7875"/>
                  </a:cubicBezTo>
                  <a:cubicBezTo>
                    <a:pt x="5798" y="7830"/>
                    <a:pt x="5821" y="7738"/>
                    <a:pt x="5798" y="7647"/>
                  </a:cubicBezTo>
                  <a:cubicBezTo>
                    <a:pt x="5765" y="7598"/>
                    <a:pt x="5709" y="7560"/>
                    <a:pt x="5646" y="7560"/>
                  </a:cubicBezTo>
                  <a:cubicBezTo>
                    <a:pt x="5621" y="7560"/>
                    <a:pt x="5596" y="7566"/>
                    <a:pt x="5570" y="7578"/>
                  </a:cubicBezTo>
                  <a:cubicBezTo>
                    <a:pt x="5547" y="7578"/>
                    <a:pt x="5524" y="7601"/>
                    <a:pt x="5502" y="7601"/>
                  </a:cubicBezTo>
                  <a:cubicBezTo>
                    <a:pt x="5365" y="7647"/>
                    <a:pt x="5251" y="7670"/>
                    <a:pt x="5114" y="7670"/>
                  </a:cubicBezTo>
                  <a:cubicBezTo>
                    <a:pt x="4863" y="7670"/>
                    <a:pt x="4634" y="7647"/>
                    <a:pt x="4406" y="7601"/>
                  </a:cubicBezTo>
                  <a:lnTo>
                    <a:pt x="4383" y="7601"/>
                  </a:lnTo>
                  <a:cubicBezTo>
                    <a:pt x="4064" y="7510"/>
                    <a:pt x="3744" y="7396"/>
                    <a:pt x="3447" y="7259"/>
                  </a:cubicBezTo>
                  <a:cubicBezTo>
                    <a:pt x="3082" y="7053"/>
                    <a:pt x="2740" y="6825"/>
                    <a:pt x="2443" y="6551"/>
                  </a:cubicBezTo>
                  <a:lnTo>
                    <a:pt x="2443" y="6551"/>
                  </a:lnTo>
                  <a:cubicBezTo>
                    <a:pt x="2443" y="6551"/>
                    <a:pt x="2466" y="6574"/>
                    <a:pt x="2466" y="6574"/>
                  </a:cubicBezTo>
                  <a:cubicBezTo>
                    <a:pt x="2078" y="6232"/>
                    <a:pt x="1735" y="5821"/>
                    <a:pt x="1439" y="5364"/>
                  </a:cubicBezTo>
                  <a:cubicBezTo>
                    <a:pt x="1439" y="5364"/>
                    <a:pt x="1416" y="5342"/>
                    <a:pt x="1416" y="5342"/>
                  </a:cubicBezTo>
                  <a:lnTo>
                    <a:pt x="1416" y="5342"/>
                  </a:lnTo>
                  <a:cubicBezTo>
                    <a:pt x="1416" y="5342"/>
                    <a:pt x="1416" y="5342"/>
                    <a:pt x="1416" y="5342"/>
                  </a:cubicBezTo>
                  <a:cubicBezTo>
                    <a:pt x="1074" y="4794"/>
                    <a:pt x="777" y="4178"/>
                    <a:pt x="571" y="3561"/>
                  </a:cubicBezTo>
                  <a:lnTo>
                    <a:pt x="571" y="3561"/>
                  </a:lnTo>
                  <a:cubicBezTo>
                    <a:pt x="571" y="3561"/>
                    <a:pt x="594" y="3584"/>
                    <a:pt x="594" y="3584"/>
                  </a:cubicBezTo>
                  <a:cubicBezTo>
                    <a:pt x="457" y="3150"/>
                    <a:pt x="366" y="2717"/>
                    <a:pt x="343" y="2260"/>
                  </a:cubicBezTo>
                  <a:cubicBezTo>
                    <a:pt x="343" y="2254"/>
                    <a:pt x="343" y="2249"/>
                    <a:pt x="343" y="2237"/>
                  </a:cubicBezTo>
                  <a:cubicBezTo>
                    <a:pt x="321" y="1971"/>
                    <a:pt x="342" y="1705"/>
                    <a:pt x="406" y="1460"/>
                  </a:cubicBezTo>
                  <a:lnTo>
                    <a:pt x="406" y="1460"/>
                  </a:lnTo>
                  <a:cubicBezTo>
                    <a:pt x="403" y="1467"/>
                    <a:pt x="397" y="1476"/>
                    <a:pt x="389" y="1484"/>
                  </a:cubicBezTo>
                  <a:cubicBezTo>
                    <a:pt x="457" y="1256"/>
                    <a:pt x="526" y="1050"/>
                    <a:pt x="617" y="868"/>
                  </a:cubicBezTo>
                  <a:cubicBezTo>
                    <a:pt x="708" y="685"/>
                    <a:pt x="822" y="525"/>
                    <a:pt x="937" y="389"/>
                  </a:cubicBezTo>
                  <a:cubicBezTo>
                    <a:pt x="982" y="366"/>
                    <a:pt x="1005" y="320"/>
                    <a:pt x="1051" y="297"/>
                  </a:cubicBezTo>
                  <a:cubicBezTo>
                    <a:pt x="1096" y="229"/>
                    <a:pt x="1119" y="137"/>
                    <a:pt x="1051" y="69"/>
                  </a:cubicBezTo>
                  <a:cubicBezTo>
                    <a:pt x="1028" y="23"/>
                    <a:pt x="982" y="0"/>
                    <a:pt x="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7"/>
            <p:cNvSpPr/>
            <p:nvPr/>
          </p:nvSpPr>
          <p:spPr>
            <a:xfrm>
              <a:off x="6858979" y="1868808"/>
              <a:ext cx="22219" cy="65034"/>
            </a:xfrm>
            <a:custGeom>
              <a:avLst/>
              <a:gdLst/>
              <a:ahLst/>
              <a:cxnLst/>
              <a:rect l="l" t="t" r="r" b="b"/>
              <a:pathLst>
                <a:path w="822" h="2406" extrusionOk="0">
                  <a:moveTo>
                    <a:pt x="342" y="0"/>
                  </a:moveTo>
                  <a:cubicBezTo>
                    <a:pt x="274" y="0"/>
                    <a:pt x="206" y="46"/>
                    <a:pt x="183" y="114"/>
                  </a:cubicBezTo>
                  <a:cubicBezTo>
                    <a:pt x="0" y="845"/>
                    <a:pt x="114" y="1644"/>
                    <a:pt x="479" y="2306"/>
                  </a:cubicBezTo>
                  <a:cubicBezTo>
                    <a:pt x="514" y="2375"/>
                    <a:pt x="576" y="2405"/>
                    <a:pt x="644" y="2405"/>
                  </a:cubicBezTo>
                  <a:cubicBezTo>
                    <a:pt x="665" y="2405"/>
                    <a:pt x="686" y="2402"/>
                    <a:pt x="708" y="2397"/>
                  </a:cubicBezTo>
                  <a:cubicBezTo>
                    <a:pt x="776" y="2351"/>
                    <a:pt x="822" y="2237"/>
                    <a:pt x="776" y="2169"/>
                  </a:cubicBezTo>
                  <a:cubicBezTo>
                    <a:pt x="708" y="2032"/>
                    <a:pt x="639" y="1895"/>
                    <a:pt x="571" y="1758"/>
                  </a:cubicBezTo>
                  <a:cubicBezTo>
                    <a:pt x="502" y="1507"/>
                    <a:pt x="457" y="1256"/>
                    <a:pt x="434" y="1005"/>
                  </a:cubicBezTo>
                  <a:cubicBezTo>
                    <a:pt x="411" y="776"/>
                    <a:pt x="434" y="571"/>
                    <a:pt x="479" y="343"/>
                  </a:cubicBezTo>
                  <a:lnTo>
                    <a:pt x="479" y="343"/>
                  </a:lnTo>
                  <a:cubicBezTo>
                    <a:pt x="479" y="343"/>
                    <a:pt x="457" y="365"/>
                    <a:pt x="457" y="365"/>
                  </a:cubicBezTo>
                  <a:cubicBezTo>
                    <a:pt x="457" y="343"/>
                    <a:pt x="479" y="343"/>
                    <a:pt x="479" y="343"/>
                  </a:cubicBezTo>
                  <a:lnTo>
                    <a:pt x="479" y="343"/>
                  </a:lnTo>
                  <a:cubicBezTo>
                    <a:pt x="479" y="343"/>
                    <a:pt x="479" y="343"/>
                    <a:pt x="479" y="343"/>
                  </a:cubicBezTo>
                  <a:cubicBezTo>
                    <a:pt x="479" y="297"/>
                    <a:pt x="479" y="251"/>
                    <a:pt x="502" y="206"/>
                  </a:cubicBezTo>
                  <a:cubicBezTo>
                    <a:pt x="525" y="137"/>
                    <a:pt x="479" y="46"/>
                    <a:pt x="4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7"/>
            <p:cNvSpPr/>
            <p:nvPr/>
          </p:nvSpPr>
          <p:spPr>
            <a:xfrm>
              <a:off x="6766428" y="1721954"/>
              <a:ext cx="104903" cy="154449"/>
            </a:xfrm>
            <a:custGeom>
              <a:avLst/>
              <a:gdLst/>
              <a:ahLst/>
              <a:cxnLst/>
              <a:rect l="l" t="t" r="r" b="b"/>
              <a:pathLst>
                <a:path w="3881" h="5714" extrusionOk="0">
                  <a:moveTo>
                    <a:pt x="183" y="1"/>
                  </a:moveTo>
                  <a:cubicBezTo>
                    <a:pt x="137" y="1"/>
                    <a:pt x="92" y="24"/>
                    <a:pt x="69" y="46"/>
                  </a:cubicBezTo>
                  <a:cubicBezTo>
                    <a:pt x="0" y="115"/>
                    <a:pt x="23" y="206"/>
                    <a:pt x="69" y="275"/>
                  </a:cubicBezTo>
                  <a:cubicBezTo>
                    <a:pt x="343" y="526"/>
                    <a:pt x="571" y="800"/>
                    <a:pt x="822" y="1051"/>
                  </a:cubicBezTo>
                  <a:lnTo>
                    <a:pt x="799" y="1051"/>
                  </a:lnTo>
                  <a:cubicBezTo>
                    <a:pt x="1256" y="1576"/>
                    <a:pt x="1667" y="2124"/>
                    <a:pt x="2032" y="2694"/>
                  </a:cubicBezTo>
                  <a:cubicBezTo>
                    <a:pt x="2420" y="3288"/>
                    <a:pt x="2785" y="3904"/>
                    <a:pt x="3082" y="4543"/>
                  </a:cubicBezTo>
                  <a:cubicBezTo>
                    <a:pt x="3264" y="4885"/>
                    <a:pt x="3401" y="5251"/>
                    <a:pt x="3538" y="5616"/>
                  </a:cubicBezTo>
                  <a:cubicBezTo>
                    <a:pt x="3557" y="5672"/>
                    <a:pt x="3622" y="5713"/>
                    <a:pt x="3696" y="5713"/>
                  </a:cubicBezTo>
                  <a:cubicBezTo>
                    <a:pt x="3711" y="5713"/>
                    <a:pt x="3727" y="5711"/>
                    <a:pt x="3744" y="5707"/>
                  </a:cubicBezTo>
                  <a:cubicBezTo>
                    <a:pt x="3835" y="5684"/>
                    <a:pt x="3881" y="5593"/>
                    <a:pt x="3858" y="5502"/>
                  </a:cubicBezTo>
                  <a:cubicBezTo>
                    <a:pt x="3470" y="4497"/>
                    <a:pt x="2968" y="3516"/>
                    <a:pt x="2374" y="2603"/>
                  </a:cubicBezTo>
                  <a:cubicBezTo>
                    <a:pt x="1781" y="1690"/>
                    <a:pt x="1073" y="800"/>
                    <a:pt x="297" y="46"/>
                  </a:cubicBezTo>
                  <a:cubicBezTo>
                    <a:pt x="274" y="1"/>
                    <a:pt x="229" y="1"/>
                    <a:pt x="1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7"/>
            <p:cNvSpPr/>
            <p:nvPr/>
          </p:nvSpPr>
          <p:spPr>
            <a:xfrm>
              <a:off x="6947205" y="1622619"/>
              <a:ext cx="31490" cy="212888"/>
            </a:xfrm>
            <a:custGeom>
              <a:avLst/>
              <a:gdLst/>
              <a:ahLst/>
              <a:cxnLst/>
              <a:rect l="l" t="t" r="r" b="b"/>
              <a:pathLst>
                <a:path w="1165" h="7876" extrusionOk="0">
                  <a:moveTo>
                    <a:pt x="982" y="1"/>
                  </a:moveTo>
                  <a:cubicBezTo>
                    <a:pt x="890" y="1"/>
                    <a:pt x="845" y="69"/>
                    <a:pt x="822" y="161"/>
                  </a:cubicBezTo>
                  <a:cubicBezTo>
                    <a:pt x="434" y="2649"/>
                    <a:pt x="206" y="5182"/>
                    <a:pt x="0" y="7693"/>
                  </a:cubicBezTo>
                  <a:cubicBezTo>
                    <a:pt x="0" y="7784"/>
                    <a:pt x="69" y="7876"/>
                    <a:pt x="160" y="7876"/>
                  </a:cubicBezTo>
                  <a:cubicBezTo>
                    <a:pt x="228" y="7876"/>
                    <a:pt x="320" y="7807"/>
                    <a:pt x="320" y="7716"/>
                  </a:cubicBezTo>
                  <a:cubicBezTo>
                    <a:pt x="525" y="5205"/>
                    <a:pt x="753" y="2694"/>
                    <a:pt x="1141" y="184"/>
                  </a:cubicBezTo>
                  <a:cubicBezTo>
                    <a:pt x="1164" y="92"/>
                    <a:pt x="1073" y="24"/>
                    <a:pt x="1004" y="1"/>
                  </a:cubicBez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7"/>
            <p:cNvSpPr/>
            <p:nvPr/>
          </p:nvSpPr>
          <p:spPr>
            <a:xfrm>
              <a:off x="6947800" y="1833020"/>
              <a:ext cx="28409" cy="62169"/>
            </a:xfrm>
            <a:custGeom>
              <a:avLst/>
              <a:gdLst/>
              <a:ahLst/>
              <a:cxnLst/>
              <a:rect l="l" t="t" r="r" b="b"/>
              <a:pathLst>
                <a:path w="1051" h="2300" extrusionOk="0">
                  <a:moveTo>
                    <a:pt x="115" y="0"/>
                  </a:moveTo>
                  <a:cubicBezTo>
                    <a:pt x="24" y="46"/>
                    <a:pt x="1" y="137"/>
                    <a:pt x="47" y="229"/>
                  </a:cubicBezTo>
                  <a:cubicBezTo>
                    <a:pt x="298" y="868"/>
                    <a:pt x="526" y="1530"/>
                    <a:pt x="731" y="2192"/>
                  </a:cubicBezTo>
                  <a:cubicBezTo>
                    <a:pt x="754" y="2237"/>
                    <a:pt x="800" y="2260"/>
                    <a:pt x="823" y="2283"/>
                  </a:cubicBezTo>
                  <a:cubicBezTo>
                    <a:pt x="845" y="2294"/>
                    <a:pt x="868" y="2300"/>
                    <a:pt x="891" y="2300"/>
                  </a:cubicBezTo>
                  <a:cubicBezTo>
                    <a:pt x="914" y="2300"/>
                    <a:pt x="937" y="2294"/>
                    <a:pt x="960" y="2283"/>
                  </a:cubicBezTo>
                  <a:cubicBezTo>
                    <a:pt x="1005" y="2260"/>
                    <a:pt x="1028" y="2237"/>
                    <a:pt x="1051" y="2192"/>
                  </a:cubicBezTo>
                  <a:cubicBezTo>
                    <a:pt x="1051" y="2146"/>
                    <a:pt x="1051" y="2100"/>
                    <a:pt x="1028" y="2055"/>
                  </a:cubicBezTo>
                  <a:cubicBezTo>
                    <a:pt x="823" y="1393"/>
                    <a:pt x="594" y="731"/>
                    <a:pt x="343" y="92"/>
                  </a:cubicBezTo>
                  <a:cubicBezTo>
                    <a:pt x="320" y="23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ED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7"/>
            <p:cNvSpPr/>
            <p:nvPr/>
          </p:nvSpPr>
          <p:spPr>
            <a:xfrm>
              <a:off x="6946583" y="1592399"/>
              <a:ext cx="223376" cy="306034"/>
            </a:xfrm>
            <a:custGeom>
              <a:avLst/>
              <a:gdLst/>
              <a:ahLst/>
              <a:cxnLst/>
              <a:rect l="l" t="t" r="r" b="b"/>
              <a:pathLst>
                <a:path w="8264" h="11322" extrusionOk="0">
                  <a:moveTo>
                    <a:pt x="3287" y="366"/>
                  </a:moveTo>
                  <a:cubicBezTo>
                    <a:pt x="3538" y="457"/>
                    <a:pt x="3766" y="548"/>
                    <a:pt x="4018" y="685"/>
                  </a:cubicBezTo>
                  <a:cubicBezTo>
                    <a:pt x="4406" y="936"/>
                    <a:pt x="4771" y="1233"/>
                    <a:pt x="5182" y="1667"/>
                  </a:cubicBezTo>
                  <a:lnTo>
                    <a:pt x="5182" y="1644"/>
                  </a:lnTo>
                  <a:cubicBezTo>
                    <a:pt x="5592" y="2055"/>
                    <a:pt x="5958" y="2511"/>
                    <a:pt x="6323" y="2945"/>
                  </a:cubicBezTo>
                  <a:lnTo>
                    <a:pt x="6483" y="3150"/>
                  </a:lnTo>
                  <a:cubicBezTo>
                    <a:pt x="6825" y="3584"/>
                    <a:pt x="7190" y="4018"/>
                    <a:pt x="7487" y="4497"/>
                  </a:cubicBezTo>
                  <a:cubicBezTo>
                    <a:pt x="7601" y="4702"/>
                    <a:pt x="7692" y="4908"/>
                    <a:pt x="7761" y="5091"/>
                  </a:cubicBezTo>
                  <a:cubicBezTo>
                    <a:pt x="5296" y="6277"/>
                    <a:pt x="2831" y="7464"/>
                    <a:pt x="365" y="8651"/>
                  </a:cubicBezTo>
                  <a:cubicBezTo>
                    <a:pt x="548" y="6414"/>
                    <a:pt x="776" y="3835"/>
                    <a:pt x="1164" y="1324"/>
                  </a:cubicBezTo>
                  <a:lnTo>
                    <a:pt x="1507" y="1165"/>
                  </a:lnTo>
                  <a:lnTo>
                    <a:pt x="2511" y="685"/>
                  </a:lnTo>
                  <a:cubicBezTo>
                    <a:pt x="2739" y="571"/>
                    <a:pt x="2945" y="457"/>
                    <a:pt x="3173" y="366"/>
                  </a:cubicBezTo>
                  <a:close/>
                  <a:moveTo>
                    <a:pt x="7829" y="5433"/>
                  </a:moveTo>
                  <a:cubicBezTo>
                    <a:pt x="7898" y="5889"/>
                    <a:pt x="7943" y="6323"/>
                    <a:pt x="7921" y="6734"/>
                  </a:cubicBezTo>
                  <a:cubicBezTo>
                    <a:pt x="7921" y="7031"/>
                    <a:pt x="7875" y="7305"/>
                    <a:pt x="7829" y="7578"/>
                  </a:cubicBezTo>
                  <a:lnTo>
                    <a:pt x="4999" y="8948"/>
                  </a:lnTo>
                  <a:lnTo>
                    <a:pt x="2831" y="9998"/>
                  </a:lnTo>
                  <a:lnTo>
                    <a:pt x="1621" y="10569"/>
                  </a:lnTo>
                  <a:lnTo>
                    <a:pt x="1050" y="10842"/>
                  </a:lnTo>
                  <a:cubicBezTo>
                    <a:pt x="868" y="10295"/>
                    <a:pt x="639" y="9633"/>
                    <a:pt x="388" y="8994"/>
                  </a:cubicBezTo>
                  <a:lnTo>
                    <a:pt x="6323" y="6140"/>
                  </a:lnTo>
                  <a:lnTo>
                    <a:pt x="7145" y="5752"/>
                  </a:lnTo>
                  <a:lnTo>
                    <a:pt x="7829" y="5433"/>
                  </a:lnTo>
                  <a:close/>
                  <a:moveTo>
                    <a:pt x="3150" y="0"/>
                  </a:moveTo>
                  <a:cubicBezTo>
                    <a:pt x="3105" y="0"/>
                    <a:pt x="3082" y="23"/>
                    <a:pt x="3036" y="46"/>
                  </a:cubicBezTo>
                  <a:cubicBezTo>
                    <a:pt x="3036" y="46"/>
                    <a:pt x="3013" y="46"/>
                    <a:pt x="3013" y="69"/>
                  </a:cubicBezTo>
                  <a:cubicBezTo>
                    <a:pt x="2306" y="411"/>
                    <a:pt x="1598" y="731"/>
                    <a:pt x="913" y="1073"/>
                  </a:cubicBezTo>
                  <a:cubicBezTo>
                    <a:pt x="868" y="1210"/>
                    <a:pt x="845" y="1347"/>
                    <a:pt x="799" y="1507"/>
                  </a:cubicBezTo>
                  <a:lnTo>
                    <a:pt x="799" y="1484"/>
                  </a:lnTo>
                  <a:cubicBezTo>
                    <a:pt x="434" y="3972"/>
                    <a:pt x="206" y="6460"/>
                    <a:pt x="23" y="8811"/>
                  </a:cubicBezTo>
                  <a:lnTo>
                    <a:pt x="0" y="8811"/>
                  </a:lnTo>
                  <a:cubicBezTo>
                    <a:pt x="0" y="8857"/>
                    <a:pt x="0" y="8880"/>
                    <a:pt x="23" y="8902"/>
                  </a:cubicBezTo>
                  <a:cubicBezTo>
                    <a:pt x="23" y="8925"/>
                    <a:pt x="23" y="8948"/>
                    <a:pt x="23" y="8971"/>
                  </a:cubicBezTo>
                  <a:cubicBezTo>
                    <a:pt x="46" y="8994"/>
                    <a:pt x="46" y="9016"/>
                    <a:pt x="46" y="9039"/>
                  </a:cubicBezTo>
                  <a:cubicBezTo>
                    <a:pt x="69" y="9085"/>
                    <a:pt x="69" y="9108"/>
                    <a:pt x="92" y="9153"/>
                  </a:cubicBezTo>
                  <a:cubicBezTo>
                    <a:pt x="320" y="9770"/>
                    <a:pt x="548" y="10409"/>
                    <a:pt x="708" y="10934"/>
                  </a:cubicBezTo>
                  <a:cubicBezTo>
                    <a:pt x="776" y="11048"/>
                    <a:pt x="822" y="11185"/>
                    <a:pt x="868" y="11322"/>
                  </a:cubicBezTo>
                  <a:lnTo>
                    <a:pt x="3378" y="10112"/>
                  </a:lnTo>
                  <a:lnTo>
                    <a:pt x="6871" y="8423"/>
                  </a:lnTo>
                  <a:lnTo>
                    <a:pt x="7282" y="8218"/>
                  </a:lnTo>
                  <a:lnTo>
                    <a:pt x="7578" y="8081"/>
                  </a:lnTo>
                  <a:lnTo>
                    <a:pt x="8058" y="7852"/>
                  </a:lnTo>
                  <a:lnTo>
                    <a:pt x="8080" y="7830"/>
                  </a:lnTo>
                  <a:lnTo>
                    <a:pt x="8103" y="7784"/>
                  </a:lnTo>
                  <a:lnTo>
                    <a:pt x="8126" y="7761"/>
                  </a:lnTo>
                  <a:cubicBezTo>
                    <a:pt x="8126" y="7738"/>
                    <a:pt x="8149" y="7715"/>
                    <a:pt x="8149" y="7715"/>
                  </a:cubicBezTo>
                  <a:cubicBezTo>
                    <a:pt x="8172" y="7624"/>
                    <a:pt x="8195" y="7533"/>
                    <a:pt x="8195" y="7442"/>
                  </a:cubicBezTo>
                  <a:lnTo>
                    <a:pt x="8217" y="7350"/>
                  </a:lnTo>
                  <a:cubicBezTo>
                    <a:pt x="8240" y="7076"/>
                    <a:pt x="8263" y="6780"/>
                    <a:pt x="8263" y="6483"/>
                  </a:cubicBezTo>
                  <a:cubicBezTo>
                    <a:pt x="8263" y="6095"/>
                    <a:pt x="8217" y="5661"/>
                    <a:pt x="8126" y="5182"/>
                  </a:cubicBezTo>
                  <a:cubicBezTo>
                    <a:pt x="8126" y="5159"/>
                    <a:pt x="8126" y="5136"/>
                    <a:pt x="8103" y="5113"/>
                  </a:cubicBezTo>
                  <a:cubicBezTo>
                    <a:pt x="8103" y="5091"/>
                    <a:pt x="8103" y="5068"/>
                    <a:pt x="8080" y="5045"/>
                  </a:cubicBezTo>
                  <a:cubicBezTo>
                    <a:pt x="7898" y="4383"/>
                    <a:pt x="7464" y="3812"/>
                    <a:pt x="7076" y="3333"/>
                  </a:cubicBezTo>
                  <a:lnTo>
                    <a:pt x="6757" y="2945"/>
                  </a:lnTo>
                  <a:lnTo>
                    <a:pt x="6528" y="2671"/>
                  </a:lnTo>
                  <a:cubicBezTo>
                    <a:pt x="6346" y="2443"/>
                    <a:pt x="6163" y="2215"/>
                    <a:pt x="5981" y="2009"/>
                  </a:cubicBezTo>
                  <a:cubicBezTo>
                    <a:pt x="5501" y="1484"/>
                    <a:pt x="5113" y="1073"/>
                    <a:pt x="4702" y="754"/>
                  </a:cubicBezTo>
                  <a:cubicBezTo>
                    <a:pt x="4474" y="594"/>
                    <a:pt x="4246" y="434"/>
                    <a:pt x="3995" y="297"/>
                  </a:cubicBezTo>
                  <a:cubicBezTo>
                    <a:pt x="3744" y="160"/>
                    <a:pt x="3470" y="69"/>
                    <a:pt x="3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8" name="Google Shape;3968;p37"/>
          <p:cNvGrpSpPr/>
          <p:nvPr/>
        </p:nvGrpSpPr>
        <p:grpSpPr>
          <a:xfrm>
            <a:off x="874301" y="186030"/>
            <a:ext cx="892774" cy="615203"/>
            <a:chOff x="7601251" y="1671955"/>
            <a:chExt cx="892774" cy="615203"/>
          </a:xfrm>
        </p:grpSpPr>
        <p:sp>
          <p:nvSpPr>
            <p:cNvPr id="3969" name="Google Shape;3969;p37"/>
            <p:cNvSpPr/>
            <p:nvPr/>
          </p:nvSpPr>
          <p:spPr>
            <a:xfrm>
              <a:off x="7738212" y="1678145"/>
              <a:ext cx="589849" cy="500379"/>
            </a:xfrm>
            <a:custGeom>
              <a:avLst/>
              <a:gdLst/>
              <a:ahLst/>
              <a:cxnLst/>
              <a:rect l="l" t="t" r="r" b="b"/>
              <a:pathLst>
                <a:path w="21822" h="18512" extrusionOk="0">
                  <a:moveTo>
                    <a:pt x="11505" y="0"/>
                  </a:moveTo>
                  <a:lnTo>
                    <a:pt x="11231" y="23"/>
                  </a:lnTo>
                  <a:lnTo>
                    <a:pt x="11185" y="23"/>
                  </a:lnTo>
                  <a:cubicBezTo>
                    <a:pt x="11094" y="23"/>
                    <a:pt x="11025" y="23"/>
                    <a:pt x="10934" y="69"/>
                  </a:cubicBezTo>
                  <a:lnTo>
                    <a:pt x="10683" y="69"/>
                  </a:lnTo>
                  <a:cubicBezTo>
                    <a:pt x="10455" y="69"/>
                    <a:pt x="10249" y="92"/>
                    <a:pt x="10044" y="114"/>
                  </a:cubicBezTo>
                  <a:cubicBezTo>
                    <a:pt x="9953" y="114"/>
                    <a:pt x="9861" y="114"/>
                    <a:pt x="9770" y="137"/>
                  </a:cubicBezTo>
                  <a:cubicBezTo>
                    <a:pt x="9451" y="160"/>
                    <a:pt x="9131" y="183"/>
                    <a:pt x="8811" y="251"/>
                  </a:cubicBezTo>
                  <a:cubicBezTo>
                    <a:pt x="8629" y="274"/>
                    <a:pt x="8446" y="320"/>
                    <a:pt x="8264" y="365"/>
                  </a:cubicBezTo>
                  <a:cubicBezTo>
                    <a:pt x="8172" y="411"/>
                    <a:pt x="8081" y="434"/>
                    <a:pt x="7990" y="457"/>
                  </a:cubicBezTo>
                  <a:lnTo>
                    <a:pt x="7830" y="502"/>
                  </a:lnTo>
                  <a:cubicBezTo>
                    <a:pt x="7647" y="571"/>
                    <a:pt x="7488" y="616"/>
                    <a:pt x="7351" y="685"/>
                  </a:cubicBezTo>
                  <a:lnTo>
                    <a:pt x="7259" y="731"/>
                  </a:lnTo>
                  <a:lnTo>
                    <a:pt x="6940" y="868"/>
                  </a:lnTo>
                  <a:cubicBezTo>
                    <a:pt x="6734" y="959"/>
                    <a:pt x="6506" y="1073"/>
                    <a:pt x="6301" y="1187"/>
                  </a:cubicBezTo>
                  <a:lnTo>
                    <a:pt x="6072" y="1301"/>
                  </a:lnTo>
                  <a:cubicBezTo>
                    <a:pt x="5867" y="1415"/>
                    <a:pt x="5662" y="1530"/>
                    <a:pt x="5433" y="1644"/>
                  </a:cubicBezTo>
                  <a:lnTo>
                    <a:pt x="5205" y="1781"/>
                  </a:lnTo>
                  <a:cubicBezTo>
                    <a:pt x="5068" y="1849"/>
                    <a:pt x="4931" y="1940"/>
                    <a:pt x="4817" y="2032"/>
                  </a:cubicBezTo>
                  <a:lnTo>
                    <a:pt x="4634" y="2169"/>
                  </a:lnTo>
                  <a:lnTo>
                    <a:pt x="4475" y="2283"/>
                  </a:lnTo>
                  <a:lnTo>
                    <a:pt x="4429" y="2306"/>
                  </a:lnTo>
                  <a:cubicBezTo>
                    <a:pt x="4338" y="2374"/>
                    <a:pt x="4224" y="2465"/>
                    <a:pt x="4132" y="2534"/>
                  </a:cubicBezTo>
                  <a:cubicBezTo>
                    <a:pt x="4018" y="2648"/>
                    <a:pt x="3904" y="2739"/>
                    <a:pt x="3790" y="2853"/>
                  </a:cubicBezTo>
                  <a:cubicBezTo>
                    <a:pt x="3721" y="2922"/>
                    <a:pt x="3653" y="2990"/>
                    <a:pt x="3562" y="3059"/>
                  </a:cubicBezTo>
                  <a:lnTo>
                    <a:pt x="3470" y="3150"/>
                  </a:lnTo>
                  <a:cubicBezTo>
                    <a:pt x="3379" y="3219"/>
                    <a:pt x="3311" y="3310"/>
                    <a:pt x="3242" y="3378"/>
                  </a:cubicBezTo>
                  <a:lnTo>
                    <a:pt x="3196" y="3447"/>
                  </a:lnTo>
                  <a:cubicBezTo>
                    <a:pt x="3151" y="3492"/>
                    <a:pt x="3082" y="3538"/>
                    <a:pt x="3037" y="3584"/>
                  </a:cubicBezTo>
                  <a:cubicBezTo>
                    <a:pt x="2991" y="3629"/>
                    <a:pt x="2945" y="3675"/>
                    <a:pt x="2900" y="3721"/>
                  </a:cubicBezTo>
                  <a:cubicBezTo>
                    <a:pt x="2808" y="3835"/>
                    <a:pt x="2717" y="3949"/>
                    <a:pt x="2626" y="4063"/>
                  </a:cubicBezTo>
                  <a:cubicBezTo>
                    <a:pt x="2557" y="4132"/>
                    <a:pt x="2489" y="4223"/>
                    <a:pt x="2420" y="4291"/>
                  </a:cubicBezTo>
                  <a:lnTo>
                    <a:pt x="2329" y="4405"/>
                  </a:lnTo>
                  <a:cubicBezTo>
                    <a:pt x="2261" y="4474"/>
                    <a:pt x="2192" y="4565"/>
                    <a:pt x="2124" y="4679"/>
                  </a:cubicBezTo>
                  <a:lnTo>
                    <a:pt x="2078" y="4771"/>
                  </a:lnTo>
                  <a:cubicBezTo>
                    <a:pt x="2009" y="4839"/>
                    <a:pt x="1964" y="4930"/>
                    <a:pt x="1895" y="5022"/>
                  </a:cubicBezTo>
                  <a:cubicBezTo>
                    <a:pt x="1827" y="5159"/>
                    <a:pt x="1736" y="5296"/>
                    <a:pt x="1644" y="5410"/>
                  </a:cubicBezTo>
                  <a:lnTo>
                    <a:pt x="1553" y="5570"/>
                  </a:lnTo>
                  <a:cubicBezTo>
                    <a:pt x="1553" y="5570"/>
                    <a:pt x="1530" y="5592"/>
                    <a:pt x="1530" y="5592"/>
                  </a:cubicBezTo>
                  <a:lnTo>
                    <a:pt x="1507" y="5638"/>
                  </a:lnTo>
                  <a:cubicBezTo>
                    <a:pt x="1439" y="5752"/>
                    <a:pt x="1348" y="5866"/>
                    <a:pt x="1302" y="5980"/>
                  </a:cubicBezTo>
                  <a:cubicBezTo>
                    <a:pt x="1279" y="6026"/>
                    <a:pt x="1256" y="6095"/>
                    <a:pt x="1233" y="6140"/>
                  </a:cubicBezTo>
                  <a:lnTo>
                    <a:pt x="1211" y="6186"/>
                  </a:lnTo>
                  <a:lnTo>
                    <a:pt x="1119" y="6323"/>
                  </a:lnTo>
                  <a:cubicBezTo>
                    <a:pt x="1096" y="6368"/>
                    <a:pt x="1074" y="6414"/>
                    <a:pt x="1028" y="6460"/>
                  </a:cubicBezTo>
                  <a:lnTo>
                    <a:pt x="1028" y="6505"/>
                  </a:lnTo>
                  <a:cubicBezTo>
                    <a:pt x="982" y="6574"/>
                    <a:pt x="937" y="6642"/>
                    <a:pt x="914" y="6711"/>
                  </a:cubicBezTo>
                  <a:cubicBezTo>
                    <a:pt x="777" y="6962"/>
                    <a:pt x="663" y="7213"/>
                    <a:pt x="571" y="7464"/>
                  </a:cubicBezTo>
                  <a:cubicBezTo>
                    <a:pt x="503" y="7738"/>
                    <a:pt x="435" y="8012"/>
                    <a:pt x="366" y="8309"/>
                  </a:cubicBezTo>
                  <a:cubicBezTo>
                    <a:pt x="298" y="8560"/>
                    <a:pt x="229" y="8834"/>
                    <a:pt x="183" y="9130"/>
                  </a:cubicBezTo>
                  <a:lnTo>
                    <a:pt x="183" y="9244"/>
                  </a:lnTo>
                  <a:lnTo>
                    <a:pt x="161" y="9359"/>
                  </a:lnTo>
                  <a:cubicBezTo>
                    <a:pt x="115" y="9632"/>
                    <a:pt x="92" y="9906"/>
                    <a:pt x="69" y="10157"/>
                  </a:cubicBezTo>
                  <a:lnTo>
                    <a:pt x="47" y="10249"/>
                  </a:lnTo>
                  <a:cubicBezTo>
                    <a:pt x="47" y="10363"/>
                    <a:pt x="24" y="10454"/>
                    <a:pt x="24" y="10545"/>
                  </a:cubicBezTo>
                  <a:cubicBezTo>
                    <a:pt x="24" y="10682"/>
                    <a:pt x="24" y="10819"/>
                    <a:pt x="24" y="10934"/>
                  </a:cubicBezTo>
                  <a:lnTo>
                    <a:pt x="24" y="11025"/>
                  </a:lnTo>
                  <a:cubicBezTo>
                    <a:pt x="24" y="11230"/>
                    <a:pt x="1" y="11458"/>
                    <a:pt x="24" y="11664"/>
                  </a:cubicBezTo>
                  <a:cubicBezTo>
                    <a:pt x="47" y="11915"/>
                    <a:pt x="69" y="12166"/>
                    <a:pt x="115" y="12440"/>
                  </a:cubicBezTo>
                  <a:cubicBezTo>
                    <a:pt x="115" y="12508"/>
                    <a:pt x="138" y="12600"/>
                    <a:pt x="138" y="12691"/>
                  </a:cubicBezTo>
                  <a:cubicBezTo>
                    <a:pt x="183" y="12965"/>
                    <a:pt x="229" y="13239"/>
                    <a:pt x="298" y="13490"/>
                  </a:cubicBezTo>
                  <a:cubicBezTo>
                    <a:pt x="320" y="13604"/>
                    <a:pt x="343" y="13695"/>
                    <a:pt x="366" y="13809"/>
                  </a:cubicBezTo>
                  <a:cubicBezTo>
                    <a:pt x="412" y="13809"/>
                    <a:pt x="457" y="13855"/>
                    <a:pt x="480" y="13878"/>
                  </a:cubicBezTo>
                  <a:cubicBezTo>
                    <a:pt x="526" y="13924"/>
                    <a:pt x="526" y="13969"/>
                    <a:pt x="549" y="14015"/>
                  </a:cubicBezTo>
                  <a:cubicBezTo>
                    <a:pt x="549" y="14015"/>
                    <a:pt x="549" y="14061"/>
                    <a:pt x="549" y="14061"/>
                  </a:cubicBezTo>
                  <a:cubicBezTo>
                    <a:pt x="571" y="14152"/>
                    <a:pt x="594" y="14266"/>
                    <a:pt x="549" y="14380"/>
                  </a:cubicBezTo>
                  <a:cubicBezTo>
                    <a:pt x="617" y="14608"/>
                    <a:pt x="708" y="14859"/>
                    <a:pt x="800" y="15111"/>
                  </a:cubicBezTo>
                  <a:cubicBezTo>
                    <a:pt x="868" y="15270"/>
                    <a:pt x="960" y="15453"/>
                    <a:pt x="1028" y="15590"/>
                  </a:cubicBezTo>
                  <a:lnTo>
                    <a:pt x="1119" y="15772"/>
                  </a:lnTo>
                  <a:cubicBezTo>
                    <a:pt x="1165" y="15864"/>
                    <a:pt x="1211" y="15932"/>
                    <a:pt x="1256" y="16024"/>
                  </a:cubicBezTo>
                  <a:cubicBezTo>
                    <a:pt x="1348" y="16206"/>
                    <a:pt x="1439" y="16366"/>
                    <a:pt x="1530" y="16526"/>
                  </a:cubicBezTo>
                  <a:cubicBezTo>
                    <a:pt x="1599" y="16640"/>
                    <a:pt x="1667" y="16754"/>
                    <a:pt x="1758" y="16868"/>
                  </a:cubicBezTo>
                  <a:cubicBezTo>
                    <a:pt x="1781" y="16914"/>
                    <a:pt x="1827" y="16982"/>
                    <a:pt x="1873" y="17051"/>
                  </a:cubicBezTo>
                  <a:cubicBezTo>
                    <a:pt x="1918" y="17119"/>
                    <a:pt x="1987" y="17210"/>
                    <a:pt x="2032" y="17302"/>
                  </a:cubicBezTo>
                  <a:cubicBezTo>
                    <a:pt x="2055" y="17347"/>
                    <a:pt x="2078" y="17393"/>
                    <a:pt x="2124" y="17439"/>
                  </a:cubicBezTo>
                  <a:lnTo>
                    <a:pt x="2169" y="17507"/>
                  </a:lnTo>
                  <a:cubicBezTo>
                    <a:pt x="2283" y="17644"/>
                    <a:pt x="2375" y="17804"/>
                    <a:pt x="2489" y="17941"/>
                  </a:cubicBezTo>
                  <a:lnTo>
                    <a:pt x="2512" y="17964"/>
                  </a:lnTo>
                  <a:lnTo>
                    <a:pt x="2557" y="18032"/>
                  </a:lnTo>
                  <a:lnTo>
                    <a:pt x="2580" y="18078"/>
                  </a:lnTo>
                  <a:cubicBezTo>
                    <a:pt x="2649" y="18146"/>
                    <a:pt x="2694" y="18238"/>
                    <a:pt x="2763" y="18306"/>
                  </a:cubicBezTo>
                  <a:cubicBezTo>
                    <a:pt x="2808" y="18375"/>
                    <a:pt x="2877" y="18443"/>
                    <a:pt x="2945" y="18511"/>
                  </a:cubicBezTo>
                  <a:lnTo>
                    <a:pt x="3037" y="18489"/>
                  </a:lnTo>
                  <a:lnTo>
                    <a:pt x="3196" y="18443"/>
                  </a:lnTo>
                  <a:lnTo>
                    <a:pt x="3607" y="18306"/>
                  </a:lnTo>
                  <a:lnTo>
                    <a:pt x="3721" y="18260"/>
                  </a:lnTo>
                  <a:cubicBezTo>
                    <a:pt x="3950" y="18169"/>
                    <a:pt x="4178" y="18078"/>
                    <a:pt x="4406" y="17987"/>
                  </a:cubicBezTo>
                  <a:cubicBezTo>
                    <a:pt x="4680" y="17872"/>
                    <a:pt x="4954" y="17781"/>
                    <a:pt x="5228" y="17667"/>
                  </a:cubicBezTo>
                  <a:cubicBezTo>
                    <a:pt x="5570" y="17530"/>
                    <a:pt x="5913" y="17416"/>
                    <a:pt x="6255" y="17302"/>
                  </a:cubicBezTo>
                  <a:lnTo>
                    <a:pt x="6529" y="17188"/>
                  </a:lnTo>
                  <a:lnTo>
                    <a:pt x="6620" y="17165"/>
                  </a:lnTo>
                  <a:lnTo>
                    <a:pt x="6712" y="17119"/>
                  </a:lnTo>
                  <a:lnTo>
                    <a:pt x="6734" y="17096"/>
                  </a:lnTo>
                  <a:cubicBezTo>
                    <a:pt x="6803" y="17074"/>
                    <a:pt x="6871" y="17051"/>
                    <a:pt x="6917" y="17051"/>
                  </a:cubicBezTo>
                  <a:cubicBezTo>
                    <a:pt x="6940" y="17028"/>
                    <a:pt x="6963" y="17005"/>
                    <a:pt x="6985" y="17005"/>
                  </a:cubicBezTo>
                  <a:lnTo>
                    <a:pt x="7077" y="16959"/>
                  </a:lnTo>
                  <a:lnTo>
                    <a:pt x="7168" y="16914"/>
                  </a:lnTo>
                  <a:lnTo>
                    <a:pt x="7259" y="16868"/>
                  </a:lnTo>
                  <a:lnTo>
                    <a:pt x="7351" y="16822"/>
                  </a:lnTo>
                  <a:lnTo>
                    <a:pt x="7442" y="16800"/>
                  </a:lnTo>
                  <a:cubicBezTo>
                    <a:pt x="7533" y="16754"/>
                    <a:pt x="7625" y="16708"/>
                    <a:pt x="7716" y="16663"/>
                  </a:cubicBezTo>
                  <a:cubicBezTo>
                    <a:pt x="7921" y="16571"/>
                    <a:pt x="8149" y="16457"/>
                    <a:pt x="8378" y="16343"/>
                  </a:cubicBezTo>
                  <a:lnTo>
                    <a:pt x="8515" y="16297"/>
                  </a:lnTo>
                  <a:cubicBezTo>
                    <a:pt x="8766" y="16160"/>
                    <a:pt x="9040" y="16024"/>
                    <a:pt x="9291" y="15909"/>
                  </a:cubicBezTo>
                  <a:lnTo>
                    <a:pt x="9542" y="15795"/>
                  </a:lnTo>
                  <a:lnTo>
                    <a:pt x="9610" y="15750"/>
                  </a:lnTo>
                  <a:cubicBezTo>
                    <a:pt x="9656" y="15727"/>
                    <a:pt x="9679" y="15704"/>
                    <a:pt x="9724" y="15681"/>
                  </a:cubicBezTo>
                  <a:lnTo>
                    <a:pt x="9793" y="15658"/>
                  </a:lnTo>
                  <a:lnTo>
                    <a:pt x="9861" y="15613"/>
                  </a:lnTo>
                  <a:lnTo>
                    <a:pt x="9976" y="15567"/>
                  </a:lnTo>
                  <a:lnTo>
                    <a:pt x="10112" y="15499"/>
                  </a:lnTo>
                  <a:lnTo>
                    <a:pt x="10227" y="15430"/>
                  </a:lnTo>
                  <a:cubicBezTo>
                    <a:pt x="10386" y="15362"/>
                    <a:pt x="10523" y="15293"/>
                    <a:pt x="10660" y="15225"/>
                  </a:cubicBezTo>
                  <a:lnTo>
                    <a:pt x="10843" y="15111"/>
                  </a:lnTo>
                  <a:lnTo>
                    <a:pt x="10911" y="15088"/>
                  </a:lnTo>
                  <a:lnTo>
                    <a:pt x="11048" y="14996"/>
                  </a:lnTo>
                  <a:cubicBezTo>
                    <a:pt x="11277" y="14882"/>
                    <a:pt x="11482" y="14745"/>
                    <a:pt x="11710" y="14608"/>
                  </a:cubicBezTo>
                  <a:cubicBezTo>
                    <a:pt x="11733" y="14608"/>
                    <a:pt x="11756" y="14586"/>
                    <a:pt x="11779" y="14586"/>
                  </a:cubicBezTo>
                  <a:cubicBezTo>
                    <a:pt x="11847" y="14540"/>
                    <a:pt x="11893" y="14494"/>
                    <a:pt x="11961" y="14471"/>
                  </a:cubicBezTo>
                  <a:lnTo>
                    <a:pt x="12030" y="14426"/>
                  </a:lnTo>
                  <a:lnTo>
                    <a:pt x="12235" y="14289"/>
                  </a:lnTo>
                  <a:cubicBezTo>
                    <a:pt x="12349" y="14220"/>
                    <a:pt x="12463" y="14175"/>
                    <a:pt x="12578" y="14106"/>
                  </a:cubicBezTo>
                  <a:cubicBezTo>
                    <a:pt x="12760" y="13969"/>
                    <a:pt x="12966" y="13855"/>
                    <a:pt x="13148" y="13741"/>
                  </a:cubicBezTo>
                  <a:lnTo>
                    <a:pt x="13217" y="13695"/>
                  </a:lnTo>
                  <a:cubicBezTo>
                    <a:pt x="13422" y="13558"/>
                    <a:pt x="13628" y="13421"/>
                    <a:pt x="13833" y="13307"/>
                  </a:cubicBezTo>
                  <a:lnTo>
                    <a:pt x="14153" y="13102"/>
                  </a:lnTo>
                  <a:lnTo>
                    <a:pt x="14244" y="13056"/>
                  </a:lnTo>
                  <a:lnTo>
                    <a:pt x="14312" y="13011"/>
                  </a:lnTo>
                  <a:lnTo>
                    <a:pt x="14335" y="12988"/>
                  </a:lnTo>
                  <a:cubicBezTo>
                    <a:pt x="14381" y="12942"/>
                    <a:pt x="14426" y="12919"/>
                    <a:pt x="14472" y="12874"/>
                  </a:cubicBezTo>
                  <a:lnTo>
                    <a:pt x="14563" y="12805"/>
                  </a:lnTo>
                  <a:lnTo>
                    <a:pt x="14609" y="12782"/>
                  </a:lnTo>
                  <a:cubicBezTo>
                    <a:pt x="14700" y="12714"/>
                    <a:pt x="14769" y="12668"/>
                    <a:pt x="14860" y="12600"/>
                  </a:cubicBezTo>
                  <a:cubicBezTo>
                    <a:pt x="15157" y="12394"/>
                    <a:pt x="15431" y="12235"/>
                    <a:pt x="15705" y="12052"/>
                  </a:cubicBezTo>
                  <a:lnTo>
                    <a:pt x="16161" y="11778"/>
                  </a:lnTo>
                  <a:lnTo>
                    <a:pt x="16321" y="11664"/>
                  </a:lnTo>
                  <a:lnTo>
                    <a:pt x="16458" y="11573"/>
                  </a:lnTo>
                  <a:lnTo>
                    <a:pt x="16663" y="11413"/>
                  </a:lnTo>
                  <a:lnTo>
                    <a:pt x="16800" y="11322"/>
                  </a:lnTo>
                  <a:lnTo>
                    <a:pt x="17029" y="11162"/>
                  </a:lnTo>
                  <a:lnTo>
                    <a:pt x="17051" y="11139"/>
                  </a:lnTo>
                  <a:cubicBezTo>
                    <a:pt x="17143" y="11070"/>
                    <a:pt x="17234" y="11025"/>
                    <a:pt x="17302" y="10979"/>
                  </a:cubicBezTo>
                  <a:cubicBezTo>
                    <a:pt x="17348" y="10934"/>
                    <a:pt x="17417" y="10934"/>
                    <a:pt x="17462" y="10934"/>
                  </a:cubicBezTo>
                  <a:lnTo>
                    <a:pt x="17531" y="10934"/>
                  </a:lnTo>
                  <a:lnTo>
                    <a:pt x="17713" y="10797"/>
                  </a:lnTo>
                  <a:cubicBezTo>
                    <a:pt x="17942" y="10614"/>
                    <a:pt x="18147" y="10454"/>
                    <a:pt x="18352" y="10317"/>
                  </a:cubicBezTo>
                  <a:lnTo>
                    <a:pt x="18421" y="10272"/>
                  </a:lnTo>
                  <a:lnTo>
                    <a:pt x="18467" y="10226"/>
                  </a:lnTo>
                  <a:cubicBezTo>
                    <a:pt x="18535" y="10180"/>
                    <a:pt x="18603" y="10112"/>
                    <a:pt x="18672" y="10066"/>
                  </a:cubicBezTo>
                  <a:cubicBezTo>
                    <a:pt x="18855" y="9929"/>
                    <a:pt x="19037" y="9792"/>
                    <a:pt x="19220" y="9632"/>
                  </a:cubicBezTo>
                  <a:lnTo>
                    <a:pt x="19402" y="9473"/>
                  </a:lnTo>
                  <a:cubicBezTo>
                    <a:pt x="19494" y="9404"/>
                    <a:pt x="19585" y="9313"/>
                    <a:pt x="19676" y="9244"/>
                  </a:cubicBezTo>
                  <a:lnTo>
                    <a:pt x="19813" y="9153"/>
                  </a:lnTo>
                  <a:lnTo>
                    <a:pt x="19927" y="9062"/>
                  </a:lnTo>
                  <a:lnTo>
                    <a:pt x="20019" y="8993"/>
                  </a:lnTo>
                  <a:lnTo>
                    <a:pt x="20110" y="8925"/>
                  </a:lnTo>
                  <a:cubicBezTo>
                    <a:pt x="20110" y="8902"/>
                    <a:pt x="20133" y="8879"/>
                    <a:pt x="20133" y="8856"/>
                  </a:cubicBezTo>
                  <a:cubicBezTo>
                    <a:pt x="20201" y="8788"/>
                    <a:pt x="20270" y="8719"/>
                    <a:pt x="20361" y="8651"/>
                  </a:cubicBezTo>
                  <a:lnTo>
                    <a:pt x="20384" y="8628"/>
                  </a:lnTo>
                  <a:cubicBezTo>
                    <a:pt x="20498" y="8537"/>
                    <a:pt x="20612" y="8446"/>
                    <a:pt x="20726" y="8354"/>
                  </a:cubicBezTo>
                  <a:cubicBezTo>
                    <a:pt x="20863" y="8240"/>
                    <a:pt x="21000" y="8126"/>
                    <a:pt x="21137" y="8012"/>
                  </a:cubicBezTo>
                  <a:lnTo>
                    <a:pt x="21206" y="7966"/>
                  </a:lnTo>
                  <a:cubicBezTo>
                    <a:pt x="21228" y="7943"/>
                    <a:pt x="21251" y="7921"/>
                    <a:pt x="21274" y="7921"/>
                  </a:cubicBezTo>
                  <a:lnTo>
                    <a:pt x="21251" y="7921"/>
                  </a:lnTo>
                  <a:lnTo>
                    <a:pt x="21411" y="7784"/>
                  </a:lnTo>
                  <a:lnTo>
                    <a:pt x="21525" y="7670"/>
                  </a:lnTo>
                  <a:lnTo>
                    <a:pt x="21616" y="7601"/>
                  </a:lnTo>
                  <a:cubicBezTo>
                    <a:pt x="21685" y="7533"/>
                    <a:pt x="21753" y="7464"/>
                    <a:pt x="21822" y="7396"/>
                  </a:cubicBezTo>
                  <a:cubicBezTo>
                    <a:pt x="21799" y="7327"/>
                    <a:pt x="21776" y="7259"/>
                    <a:pt x="21753" y="7190"/>
                  </a:cubicBezTo>
                  <a:cubicBezTo>
                    <a:pt x="21685" y="6939"/>
                    <a:pt x="21594" y="6734"/>
                    <a:pt x="21479" y="6528"/>
                  </a:cubicBezTo>
                  <a:cubicBezTo>
                    <a:pt x="21411" y="6414"/>
                    <a:pt x="21365" y="6323"/>
                    <a:pt x="21320" y="6232"/>
                  </a:cubicBezTo>
                  <a:cubicBezTo>
                    <a:pt x="21274" y="6140"/>
                    <a:pt x="21228" y="6072"/>
                    <a:pt x="21206" y="6003"/>
                  </a:cubicBezTo>
                  <a:lnTo>
                    <a:pt x="21183" y="5958"/>
                  </a:lnTo>
                  <a:lnTo>
                    <a:pt x="21160" y="5958"/>
                  </a:lnTo>
                  <a:lnTo>
                    <a:pt x="21160" y="5935"/>
                  </a:lnTo>
                  <a:cubicBezTo>
                    <a:pt x="21091" y="5752"/>
                    <a:pt x="21000" y="5570"/>
                    <a:pt x="20886" y="5410"/>
                  </a:cubicBezTo>
                  <a:cubicBezTo>
                    <a:pt x="20795" y="5296"/>
                    <a:pt x="20726" y="5159"/>
                    <a:pt x="20658" y="5022"/>
                  </a:cubicBezTo>
                  <a:cubicBezTo>
                    <a:pt x="20612" y="4976"/>
                    <a:pt x="20589" y="4908"/>
                    <a:pt x="20544" y="4839"/>
                  </a:cubicBezTo>
                  <a:cubicBezTo>
                    <a:pt x="20475" y="4725"/>
                    <a:pt x="20407" y="4611"/>
                    <a:pt x="20315" y="4497"/>
                  </a:cubicBezTo>
                  <a:cubicBezTo>
                    <a:pt x="20270" y="4451"/>
                    <a:pt x="20247" y="4405"/>
                    <a:pt x="20201" y="4360"/>
                  </a:cubicBezTo>
                  <a:cubicBezTo>
                    <a:pt x="20087" y="4177"/>
                    <a:pt x="19950" y="4017"/>
                    <a:pt x="19813" y="3881"/>
                  </a:cubicBezTo>
                  <a:cubicBezTo>
                    <a:pt x="19745" y="3789"/>
                    <a:pt x="19653" y="3675"/>
                    <a:pt x="19562" y="3561"/>
                  </a:cubicBezTo>
                  <a:lnTo>
                    <a:pt x="19471" y="3561"/>
                  </a:lnTo>
                  <a:cubicBezTo>
                    <a:pt x="19357" y="3538"/>
                    <a:pt x="19311" y="3470"/>
                    <a:pt x="19265" y="3401"/>
                  </a:cubicBezTo>
                  <a:lnTo>
                    <a:pt x="19220" y="3356"/>
                  </a:lnTo>
                  <a:lnTo>
                    <a:pt x="19174" y="3287"/>
                  </a:lnTo>
                  <a:cubicBezTo>
                    <a:pt x="19151" y="3264"/>
                    <a:pt x="19106" y="3241"/>
                    <a:pt x="19083" y="3219"/>
                  </a:cubicBezTo>
                  <a:lnTo>
                    <a:pt x="19060" y="3196"/>
                  </a:lnTo>
                  <a:cubicBezTo>
                    <a:pt x="19037" y="3173"/>
                    <a:pt x="19014" y="3150"/>
                    <a:pt x="18992" y="3150"/>
                  </a:cubicBezTo>
                  <a:cubicBezTo>
                    <a:pt x="18900" y="3082"/>
                    <a:pt x="18877" y="3013"/>
                    <a:pt x="18855" y="2967"/>
                  </a:cubicBezTo>
                  <a:cubicBezTo>
                    <a:pt x="18832" y="2945"/>
                    <a:pt x="18832" y="2899"/>
                    <a:pt x="18832" y="2876"/>
                  </a:cubicBezTo>
                  <a:cubicBezTo>
                    <a:pt x="18740" y="2785"/>
                    <a:pt x="18603" y="2694"/>
                    <a:pt x="18489" y="2602"/>
                  </a:cubicBezTo>
                  <a:lnTo>
                    <a:pt x="18330" y="2488"/>
                  </a:lnTo>
                  <a:cubicBezTo>
                    <a:pt x="18215" y="2420"/>
                    <a:pt x="18101" y="2328"/>
                    <a:pt x="17987" y="2260"/>
                  </a:cubicBezTo>
                  <a:lnTo>
                    <a:pt x="17964" y="2237"/>
                  </a:lnTo>
                  <a:cubicBezTo>
                    <a:pt x="17713" y="2054"/>
                    <a:pt x="17439" y="1895"/>
                    <a:pt x="17165" y="1735"/>
                  </a:cubicBezTo>
                  <a:lnTo>
                    <a:pt x="17097" y="1689"/>
                  </a:lnTo>
                  <a:cubicBezTo>
                    <a:pt x="16869" y="1575"/>
                    <a:pt x="16663" y="1438"/>
                    <a:pt x="16435" y="1324"/>
                  </a:cubicBezTo>
                  <a:cubicBezTo>
                    <a:pt x="16207" y="1210"/>
                    <a:pt x="15956" y="1119"/>
                    <a:pt x="15727" y="1027"/>
                  </a:cubicBezTo>
                  <a:cubicBezTo>
                    <a:pt x="15682" y="959"/>
                    <a:pt x="15591" y="913"/>
                    <a:pt x="15522" y="890"/>
                  </a:cubicBezTo>
                  <a:lnTo>
                    <a:pt x="15499" y="868"/>
                  </a:lnTo>
                  <a:cubicBezTo>
                    <a:pt x="15431" y="845"/>
                    <a:pt x="15362" y="799"/>
                    <a:pt x="15294" y="776"/>
                  </a:cubicBezTo>
                  <a:cubicBezTo>
                    <a:pt x="15271" y="753"/>
                    <a:pt x="15225" y="753"/>
                    <a:pt x="15203" y="731"/>
                  </a:cubicBezTo>
                  <a:cubicBezTo>
                    <a:pt x="15043" y="662"/>
                    <a:pt x="14860" y="594"/>
                    <a:pt x="14678" y="525"/>
                  </a:cubicBezTo>
                  <a:cubicBezTo>
                    <a:pt x="14518" y="480"/>
                    <a:pt x="14358" y="434"/>
                    <a:pt x="14198" y="411"/>
                  </a:cubicBezTo>
                  <a:cubicBezTo>
                    <a:pt x="14084" y="365"/>
                    <a:pt x="13947" y="320"/>
                    <a:pt x="13810" y="297"/>
                  </a:cubicBezTo>
                  <a:cubicBezTo>
                    <a:pt x="13582" y="228"/>
                    <a:pt x="13354" y="206"/>
                    <a:pt x="13148" y="160"/>
                  </a:cubicBezTo>
                  <a:lnTo>
                    <a:pt x="12897" y="137"/>
                  </a:lnTo>
                  <a:cubicBezTo>
                    <a:pt x="12555" y="69"/>
                    <a:pt x="12235" y="46"/>
                    <a:pt x="11938" y="23"/>
                  </a:cubicBezTo>
                  <a:cubicBezTo>
                    <a:pt x="11847" y="0"/>
                    <a:pt x="11733" y="0"/>
                    <a:pt x="11642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7"/>
            <p:cNvSpPr/>
            <p:nvPr/>
          </p:nvSpPr>
          <p:spPr>
            <a:xfrm>
              <a:off x="7846197" y="1923064"/>
              <a:ext cx="499758" cy="359121"/>
            </a:xfrm>
            <a:custGeom>
              <a:avLst/>
              <a:gdLst/>
              <a:ahLst/>
              <a:cxnLst/>
              <a:rect l="l" t="t" r="r" b="b"/>
              <a:pathLst>
                <a:path w="18489" h="13286" extrusionOk="0">
                  <a:moveTo>
                    <a:pt x="18192" y="1"/>
                  </a:moveTo>
                  <a:lnTo>
                    <a:pt x="18055" y="115"/>
                  </a:lnTo>
                  <a:cubicBezTo>
                    <a:pt x="17918" y="229"/>
                    <a:pt x="17804" y="343"/>
                    <a:pt x="17667" y="457"/>
                  </a:cubicBezTo>
                  <a:cubicBezTo>
                    <a:pt x="17484" y="617"/>
                    <a:pt x="17302" y="754"/>
                    <a:pt x="17119" y="914"/>
                  </a:cubicBezTo>
                  <a:cubicBezTo>
                    <a:pt x="16868" y="1119"/>
                    <a:pt x="16594" y="1302"/>
                    <a:pt x="16229" y="1507"/>
                  </a:cubicBezTo>
                  <a:cubicBezTo>
                    <a:pt x="16229" y="1576"/>
                    <a:pt x="16206" y="1644"/>
                    <a:pt x="16161" y="1690"/>
                  </a:cubicBezTo>
                  <a:cubicBezTo>
                    <a:pt x="16001" y="1827"/>
                    <a:pt x="15841" y="1941"/>
                    <a:pt x="15681" y="2055"/>
                  </a:cubicBezTo>
                  <a:lnTo>
                    <a:pt x="15613" y="2101"/>
                  </a:lnTo>
                  <a:cubicBezTo>
                    <a:pt x="15476" y="2192"/>
                    <a:pt x="15339" y="2283"/>
                    <a:pt x="15202" y="2375"/>
                  </a:cubicBezTo>
                  <a:cubicBezTo>
                    <a:pt x="14997" y="2512"/>
                    <a:pt x="14791" y="2671"/>
                    <a:pt x="14586" y="2808"/>
                  </a:cubicBezTo>
                  <a:lnTo>
                    <a:pt x="14472" y="2877"/>
                  </a:lnTo>
                  <a:lnTo>
                    <a:pt x="14312" y="3014"/>
                  </a:lnTo>
                  <a:cubicBezTo>
                    <a:pt x="14106" y="3151"/>
                    <a:pt x="13901" y="3311"/>
                    <a:pt x="13695" y="3447"/>
                  </a:cubicBezTo>
                  <a:lnTo>
                    <a:pt x="13650" y="3470"/>
                  </a:lnTo>
                  <a:cubicBezTo>
                    <a:pt x="13536" y="3539"/>
                    <a:pt x="13422" y="3630"/>
                    <a:pt x="13307" y="3699"/>
                  </a:cubicBezTo>
                  <a:cubicBezTo>
                    <a:pt x="13239" y="3721"/>
                    <a:pt x="13170" y="3767"/>
                    <a:pt x="13125" y="3790"/>
                  </a:cubicBezTo>
                  <a:lnTo>
                    <a:pt x="13056" y="3813"/>
                  </a:lnTo>
                  <a:cubicBezTo>
                    <a:pt x="13034" y="3835"/>
                    <a:pt x="12988" y="3858"/>
                    <a:pt x="12942" y="3881"/>
                  </a:cubicBezTo>
                  <a:cubicBezTo>
                    <a:pt x="12919" y="3881"/>
                    <a:pt x="12874" y="3904"/>
                    <a:pt x="12828" y="3904"/>
                  </a:cubicBezTo>
                  <a:cubicBezTo>
                    <a:pt x="12805" y="3904"/>
                    <a:pt x="12782" y="3904"/>
                    <a:pt x="12760" y="3881"/>
                  </a:cubicBezTo>
                  <a:cubicBezTo>
                    <a:pt x="12737" y="3904"/>
                    <a:pt x="12714" y="3927"/>
                    <a:pt x="12691" y="3927"/>
                  </a:cubicBezTo>
                  <a:lnTo>
                    <a:pt x="12623" y="3972"/>
                  </a:lnTo>
                  <a:lnTo>
                    <a:pt x="12531" y="4018"/>
                  </a:lnTo>
                  <a:cubicBezTo>
                    <a:pt x="12509" y="4109"/>
                    <a:pt x="12463" y="4178"/>
                    <a:pt x="12394" y="4246"/>
                  </a:cubicBezTo>
                  <a:cubicBezTo>
                    <a:pt x="12303" y="4315"/>
                    <a:pt x="12189" y="4360"/>
                    <a:pt x="12098" y="4406"/>
                  </a:cubicBezTo>
                  <a:lnTo>
                    <a:pt x="12006" y="4452"/>
                  </a:lnTo>
                  <a:lnTo>
                    <a:pt x="11710" y="4612"/>
                  </a:lnTo>
                  <a:lnTo>
                    <a:pt x="11413" y="4771"/>
                  </a:lnTo>
                  <a:lnTo>
                    <a:pt x="11185" y="4908"/>
                  </a:lnTo>
                  <a:cubicBezTo>
                    <a:pt x="11002" y="5000"/>
                    <a:pt x="10842" y="5091"/>
                    <a:pt x="10683" y="5182"/>
                  </a:cubicBezTo>
                  <a:lnTo>
                    <a:pt x="10591" y="5228"/>
                  </a:lnTo>
                  <a:lnTo>
                    <a:pt x="10523" y="5273"/>
                  </a:lnTo>
                  <a:cubicBezTo>
                    <a:pt x="10454" y="5342"/>
                    <a:pt x="10363" y="5388"/>
                    <a:pt x="10272" y="5433"/>
                  </a:cubicBezTo>
                  <a:lnTo>
                    <a:pt x="10226" y="5479"/>
                  </a:lnTo>
                  <a:lnTo>
                    <a:pt x="10135" y="5525"/>
                  </a:lnTo>
                  <a:lnTo>
                    <a:pt x="10021" y="5593"/>
                  </a:lnTo>
                  <a:cubicBezTo>
                    <a:pt x="9906" y="5662"/>
                    <a:pt x="9770" y="5730"/>
                    <a:pt x="9633" y="5821"/>
                  </a:cubicBezTo>
                  <a:lnTo>
                    <a:pt x="9176" y="6095"/>
                  </a:lnTo>
                  <a:lnTo>
                    <a:pt x="8720" y="6346"/>
                  </a:lnTo>
                  <a:cubicBezTo>
                    <a:pt x="8446" y="6506"/>
                    <a:pt x="8149" y="6666"/>
                    <a:pt x="7875" y="6826"/>
                  </a:cubicBezTo>
                  <a:cubicBezTo>
                    <a:pt x="7578" y="6985"/>
                    <a:pt x="7259" y="7145"/>
                    <a:pt x="6916" y="7282"/>
                  </a:cubicBezTo>
                  <a:lnTo>
                    <a:pt x="6848" y="7328"/>
                  </a:lnTo>
                  <a:lnTo>
                    <a:pt x="6779" y="7373"/>
                  </a:lnTo>
                  <a:lnTo>
                    <a:pt x="6688" y="7442"/>
                  </a:lnTo>
                  <a:lnTo>
                    <a:pt x="6597" y="7488"/>
                  </a:lnTo>
                  <a:cubicBezTo>
                    <a:pt x="6506" y="7556"/>
                    <a:pt x="6391" y="7602"/>
                    <a:pt x="6300" y="7670"/>
                  </a:cubicBezTo>
                  <a:lnTo>
                    <a:pt x="6186" y="7739"/>
                  </a:lnTo>
                  <a:cubicBezTo>
                    <a:pt x="5935" y="7898"/>
                    <a:pt x="5638" y="8035"/>
                    <a:pt x="5296" y="8195"/>
                  </a:cubicBezTo>
                  <a:lnTo>
                    <a:pt x="5136" y="8286"/>
                  </a:lnTo>
                  <a:lnTo>
                    <a:pt x="4953" y="8378"/>
                  </a:lnTo>
                  <a:cubicBezTo>
                    <a:pt x="4862" y="8423"/>
                    <a:pt x="4771" y="8446"/>
                    <a:pt x="4679" y="8492"/>
                  </a:cubicBezTo>
                  <a:lnTo>
                    <a:pt x="4565" y="8560"/>
                  </a:lnTo>
                  <a:lnTo>
                    <a:pt x="4269" y="8697"/>
                  </a:lnTo>
                  <a:lnTo>
                    <a:pt x="4109" y="8789"/>
                  </a:lnTo>
                  <a:cubicBezTo>
                    <a:pt x="4018" y="8834"/>
                    <a:pt x="3926" y="8880"/>
                    <a:pt x="3835" y="8926"/>
                  </a:cubicBezTo>
                  <a:cubicBezTo>
                    <a:pt x="3652" y="9017"/>
                    <a:pt x="3493" y="9108"/>
                    <a:pt x="3310" y="9177"/>
                  </a:cubicBezTo>
                  <a:cubicBezTo>
                    <a:pt x="3013" y="9314"/>
                    <a:pt x="2717" y="9450"/>
                    <a:pt x="2420" y="9587"/>
                  </a:cubicBezTo>
                  <a:lnTo>
                    <a:pt x="2283" y="9633"/>
                  </a:lnTo>
                  <a:cubicBezTo>
                    <a:pt x="2169" y="9679"/>
                    <a:pt x="2077" y="9724"/>
                    <a:pt x="1963" y="9770"/>
                  </a:cubicBezTo>
                  <a:cubicBezTo>
                    <a:pt x="1872" y="9816"/>
                    <a:pt x="1781" y="9839"/>
                    <a:pt x="1667" y="9884"/>
                  </a:cubicBezTo>
                  <a:cubicBezTo>
                    <a:pt x="1621" y="9907"/>
                    <a:pt x="1575" y="9907"/>
                    <a:pt x="1530" y="9930"/>
                  </a:cubicBezTo>
                  <a:cubicBezTo>
                    <a:pt x="1438" y="9975"/>
                    <a:pt x="1370" y="9998"/>
                    <a:pt x="1301" y="9998"/>
                  </a:cubicBezTo>
                  <a:lnTo>
                    <a:pt x="1256" y="9998"/>
                  </a:lnTo>
                  <a:cubicBezTo>
                    <a:pt x="1233" y="9998"/>
                    <a:pt x="1233" y="9975"/>
                    <a:pt x="1210" y="9975"/>
                  </a:cubicBezTo>
                  <a:cubicBezTo>
                    <a:pt x="1164" y="9998"/>
                    <a:pt x="1119" y="10021"/>
                    <a:pt x="1073" y="10044"/>
                  </a:cubicBezTo>
                  <a:cubicBezTo>
                    <a:pt x="799" y="10181"/>
                    <a:pt x="525" y="10295"/>
                    <a:pt x="229" y="10409"/>
                  </a:cubicBezTo>
                  <a:cubicBezTo>
                    <a:pt x="160" y="10432"/>
                    <a:pt x="69" y="10478"/>
                    <a:pt x="0" y="10500"/>
                  </a:cubicBezTo>
                  <a:cubicBezTo>
                    <a:pt x="92" y="10592"/>
                    <a:pt x="183" y="10660"/>
                    <a:pt x="274" y="10729"/>
                  </a:cubicBezTo>
                  <a:lnTo>
                    <a:pt x="434" y="10843"/>
                  </a:lnTo>
                  <a:cubicBezTo>
                    <a:pt x="502" y="10911"/>
                    <a:pt x="571" y="10957"/>
                    <a:pt x="639" y="11025"/>
                  </a:cubicBezTo>
                  <a:cubicBezTo>
                    <a:pt x="708" y="11071"/>
                    <a:pt x="754" y="11117"/>
                    <a:pt x="822" y="11140"/>
                  </a:cubicBezTo>
                  <a:lnTo>
                    <a:pt x="913" y="11208"/>
                  </a:lnTo>
                  <a:lnTo>
                    <a:pt x="1005" y="11277"/>
                  </a:lnTo>
                  <a:cubicBezTo>
                    <a:pt x="1073" y="11322"/>
                    <a:pt x="1119" y="11368"/>
                    <a:pt x="1187" y="11413"/>
                  </a:cubicBezTo>
                  <a:lnTo>
                    <a:pt x="1301" y="11482"/>
                  </a:lnTo>
                  <a:cubicBezTo>
                    <a:pt x="1370" y="11528"/>
                    <a:pt x="1415" y="11550"/>
                    <a:pt x="1484" y="11596"/>
                  </a:cubicBezTo>
                  <a:cubicBezTo>
                    <a:pt x="1552" y="11642"/>
                    <a:pt x="1644" y="11710"/>
                    <a:pt x="1712" y="11756"/>
                  </a:cubicBezTo>
                  <a:lnTo>
                    <a:pt x="1781" y="11824"/>
                  </a:lnTo>
                  <a:cubicBezTo>
                    <a:pt x="1940" y="11938"/>
                    <a:pt x="2123" y="12030"/>
                    <a:pt x="2283" y="12144"/>
                  </a:cubicBezTo>
                  <a:lnTo>
                    <a:pt x="2351" y="12167"/>
                  </a:lnTo>
                  <a:cubicBezTo>
                    <a:pt x="2443" y="12235"/>
                    <a:pt x="2534" y="12281"/>
                    <a:pt x="2625" y="12326"/>
                  </a:cubicBezTo>
                  <a:cubicBezTo>
                    <a:pt x="2717" y="12372"/>
                    <a:pt x="2831" y="12418"/>
                    <a:pt x="2922" y="12463"/>
                  </a:cubicBezTo>
                  <a:cubicBezTo>
                    <a:pt x="3241" y="12600"/>
                    <a:pt x="3515" y="12692"/>
                    <a:pt x="3766" y="12760"/>
                  </a:cubicBezTo>
                  <a:lnTo>
                    <a:pt x="3949" y="12783"/>
                  </a:lnTo>
                  <a:lnTo>
                    <a:pt x="4154" y="12829"/>
                  </a:lnTo>
                  <a:cubicBezTo>
                    <a:pt x="4223" y="12851"/>
                    <a:pt x="4291" y="12874"/>
                    <a:pt x="4360" y="12874"/>
                  </a:cubicBezTo>
                  <a:cubicBezTo>
                    <a:pt x="4428" y="12897"/>
                    <a:pt x="4520" y="12920"/>
                    <a:pt x="4588" y="12920"/>
                  </a:cubicBezTo>
                  <a:cubicBezTo>
                    <a:pt x="4657" y="12943"/>
                    <a:pt x="4725" y="12966"/>
                    <a:pt x="4771" y="12988"/>
                  </a:cubicBezTo>
                  <a:cubicBezTo>
                    <a:pt x="4862" y="13011"/>
                    <a:pt x="4931" y="13011"/>
                    <a:pt x="4999" y="13034"/>
                  </a:cubicBezTo>
                  <a:cubicBezTo>
                    <a:pt x="5090" y="13057"/>
                    <a:pt x="5159" y="13057"/>
                    <a:pt x="5250" y="13080"/>
                  </a:cubicBezTo>
                  <a:cubicBezTo>
                    <a:pt x="5319" y="13103"/>
                    <a:pt x="5364" y="13103"/>
                    <a:pt x="5433" y="13125"/>
                  </a:cubicBezTo>
                  <a:cubicBezTo>
                    <a:pt x="5821" y="13194"/>
                    <a:pt x="6117" y="13239"/>
                    <a:pt x="6414" y="13239"/>
                  </a:cubicBezTo>
                  <a:cubicBezTo>
                    <a:pt x="6597" y="13239"/>
                    <a:pt x="6757" y="13262"/>
                    <a:pt x="6939" y="13285"/>
                  </a:cubicBezTo>
                  <a:lnTo>
                    <a:pt x="8035" y="13285"/>
                  </a:lnTo>
                  <a:cubicBezTo>
                    <a:pt x="8195" y="13262"/>
                    <a:pt x="8354" y="13239"/>
                    <a:pt x="8491" y="13217"/>
                  </a:cubicBezTo>
                  <a:lnTo>
                    <a:pt x="8583" y="13217"/>
                  </a:lnTo>
                  <a:lnTo>
                    <a:pt x="8720" y="13194"/>
                  </a:lnTo>
                  <a:cubicBezTo>
                    <a:pt x="8811" y="13194"/>
                    <a:pt x="8879" y="13171"/>
                    <a:pt x="8948" y="13171"/>
                  </a:cubicBezTo>
                  <a:cubicBezTo>
                    <a:pt x="9062" y="13148"/>
                    <a:pt x="9153" y="13125"/>
                    <a:pt x="9245" y="13103"/>
                  </a:cubicBezTo>
                  <a:cubicBezTo>
                    <a:pt x="9359" y="13080"/>
                    <a:pt x="9473" y="13080"/>
                    <a:pt x="9587" y="13057"/>
                  </a:cubicBezTo>
                  <a:cubicBezTo>
                    <a:pt x="9678" y="13034"/>
                    <a:pt x="9770" y="13011"/>
                    <a:pt x="9906" y="12988"/>
                  </a:cubicBezTo>
                  <a:cubicBezTo>
                    <a:pt x="9998" y="12943"/>
                    <a:pt x="10089" y="12920"/>
                    <a:pt x="10203" y="12874"/>
                  </a:cubicBezTo>
                  <a:cubicBezTo>
                    <a:pt x="10317" y="12851"/>
                    <a:pt x="10409" y="12806"/>
                    <a:pt x="10500" y="12783"/>
                  </a:cubicBezTo>
                  <a:cubicBezTo>
                    <a:pt x="10614" y="12760"/>
                    <a:pt x="10705" y="12737"/>
                    <a:pt x="10797" y="12692"/>
                  </a:cubicBezTo>
                  <a:cubicBezTo>
                    <a:pt x="10865" y="12669"/>
                    <a:pt x="10956" y="12623"/>
                    <a:pt x="11025" y="12600"/>
                  </a:cubicBezTo>
                  <a:lnTo>
                    <a:pt x="11116" y="12555"/>
                  </a:lnTo>
                  <a:cubicBezTo>
                    <a:pt x="11185" y="12532"/>
                    <a:pt x="11253" y="12509"/>
                    <a:pt x="11299" y="12486"/>
                  </a:cubicBezTo>
                  <a:cubicBezTo>
                    <a:pt x="11344" y="12463"/>
                    <a:pt x="11390" y="12463"/>
                    <a:pt x="11413" y="12441"/>
                  </a:cubicBezTo>
                  <a:cubicBezTo>
                    <a:pt x="11459" y="12441"/>
                    <a:pt x="11504" y="12418"/>
                    <a:pt x="11550" y="12418"/>
                  </a:cubicBezTo>
                  <a:cubicBezTo>
                    <a:pt x="11710" y="12349"/>
                    <a:pt x="11869" y="12281"/>
                    <a:pt x="12052" y="12190"/>
                  </a:cubicBezTo>
                  <a:cubicBezTo>
                    <a:pt x="12143" y="12144"/>
                    <a:pt x="12212" y="12121"/>
                    <a:pt x="12280" y="12075"/>
                  </a:cubicBezTo>
                  <a:cubicBezTo>
                    <a:pt x="12372" y="12030"/>
                    <a:pt x="12463" y="12007"/>
                    <a:pt x="12531" y="11961"/>
                  </a:cubicBezTo>
                  <a:lnTo>
                    <a:pt x="12646" y="11916"/>
                  </a:lnTo>
                  <a:cubicBezTo>
                    <a:pt x="12760" y="11847"/>
                    <a:pt x="12874" y="11779"/>
                    <a:pt x="12988" y="11733"/>
                  </a:cubicBezTo>
                  <a:cubicBezTo>
                    <a:pt x="13125" y="11665"/>
                    <a:pt x="13262" y="11619"/>
                    <a:pt x="13399" y="11528"/>
                  </a:cubicBezTo>
                  <a:cubicBezTo>
                    <a:pt x="13444" y="11505"/>
                    <a:pt x="13490" y="11482"/>
                    <a:pt x="13536" y="11436"/>
                  </a:cubicBezTo>
                  <a:lnTo>
                    <a:pt x="13581" y="11391"/>
                  </a:lnTo>
                  <a:lnTo>
                    <a:pt x="13627" y="11368"/>
                  </a:lnTo>
                  <a:lnTo>
                    <a:pt x="13764" y="11277"/>
                  </a:lnTo>
                  <a:cubicBezTo>
                    <a:pt x="13878" y="11185"/>
                    <a:pt x="14015" y="11071"/>
                    <a:pt x="14152" y="10957"/>
                  </a:cubicBezTo>
                  <a:cubicBezTo>
                    <a:pt x="14266" y="10866"/>
                    <a:pt x="14357" y="10752"/>
                    <a:pt x="14472" y="10660"/>
                  </a:cubicBezTo>
                  <a:cubicBezTo>
                    <a:pt x="14586" y="10546"/>
                    <a:pt x="14677" y="10455"/>
                    <a:pt x="14768" y="10341"/>
                  </a:cubicBezTo>
                  <a:cubicBezTo>
                    <a:pt x="14814" y="10295"/>
                    <a:pt x="14837" y="10249"/>
                    <a:pt x="14882" y="10204"/>
                  </a:cubicBezTo>
                  <a:cubicBezTo>
                    <a:pt x="14951" y="10135"/>
                    <a:pt x="14997" y="10090"/>
                    <a:pt x="15042" y="10021"/>
                  </a:cubicBezTo>
                  <a:cubicBezTo>
                    <a:pt x="15065" y="9998"/>
                    <a:pt x="15088" y="9975"/>
                    <a:pt x="15111" y="9930"/>
                  </a:cubicBezTo>
                  <a:cubicBezTo>
                    <a:pt x="15156" y="9930"/>
                    <a:pt x="15225" y="9907"/>
                    <a:pt x="15270" y="9839"/>
                  </a:cubicBezTo>
                  <a:cubicBezTo>
                    <a:pt x="15407" y="9747"/>
                    <a:pt x="15521" y="9633"/>
                    <a:pt x="15613" y="9519"/>
                  </a:cubicBezTo>
                  <a:lnTo>
                    <a:pt x="15750" y="9359"/>
                  </a:lnTo>
                  <a:cubicBezTo>
                    <a:pt x="15818" y="9291"/>
                    <a:pt x="15887" y="9222"/>
                    <a:pt x="15955" y="9154"/>
                  </a:cubicBezTo>
                  <a:cubicBezTo>
                    <a:pt x="16069" y="9017"/>
                    <a:pt x="16183" y="8880"/>
                    <a:pt x="16275" y="8743"/>
                  </a:cubicBezTo>
                  <a:cubicBezTo>
                    <a:pt x="16343" y="8674"/>
                    <a:pt x="16389" y="8606"/>
                    <a:pt x="16435" y="8537"/>
                  </a:cubicBezTo>
                  <a:cubicBezTo>
                    <a:pt x="16480" y="8492"/>
                    <a:pt x="16526" y="8423"/>
                    <a:pt x="16549" y="8378"/>
                  </a:cubicBezTo>
                  <a:lnTo>
                    <a:pt x="16663" y="8241"/>
                  </a:lnTo>
                  <a:cubicBezTo>
                    <a:pt x="16708" y="8149"/>
                    <a:pt x="16777" y="8081"/>
                    <a:pt x="16823" y="8013"/>
                  </a:cubicBezTo>
                  <a:cubicBezTo>
                    <a:pt x="16891" y="7898"/>
                    <a:pt x="16959" y="7807"/>
                    <a:pt x="17028" y="7716"/>
                  </a:cubicBezTo>
                  <a:lnTo>
                    <a:pt x="17074" y="7624"/>
                  </a:lnTo>
                  <a:cubicBezTo>
                    <a:pt x="17279" y="7328"/>
                    <a:pt x="17439" y="7031"/>
                    <a:pt x="17553" y="6757"/>
                  </a:cubicBezTo>
                  <a:cubicBezTo>
                    <a:pt x="17621" y="6575"/>
                    <a:pt x="17713" y="6369"/>
                    <a:pt x="17781" y="6118"/>
                  </a:cubicBezTo>
                  <a:cubicBezTo>
                    <a:pt x="17827" y="6004"/>
                    <a:pt x="17873" y="5890"/>
                    <a:pt x="17895" y="5776"/>
                  </a:cubicBezTo>
                  <a:cubicBezTo>
                    <a:pt x="17895" y="5707"/>
                    <a:pt x="17918" y="5616"/>
                    <a:pt x="17918" y="5547"/>
                  </a:cubicBezTo>
                  <a:lnTo>
                    <a:pt x="17918" y="5502"/>
                  </a:lnTo>
                  <a:cubicBezTo>
                    <a:pt x="17964" y="5433"/>
                    <a:pt x="18009" y="5388"/>
                    <a:pt x="18032" y="5342"/>
                  </a:cubicBezTo>
                  <a:cubicBezTo>
                    <a:pt x="18078" y="5205"/>
                    <a:pt x="18146" y="5045"/>
                    <a:pt x="18169" y="4885"/>
                  </a:cubicBezTo>
                  <a:cubicBezTo>
                    <a:pt x="18192" y="4817"/>
                    <a:pt x="18215" y="4748"/>
                    <a:pt x="18215" y="4657"/>
                  </a:cubicBezTo>
                  <a:cubicBezTo>
                    <a:pt x="18238" y="4612"/>
                    <a:pt x="18238" y="4566"/>
                    <a:pt x="18238" y="4520"/>
                  </a:cubicBezTo>
                  <a:lnTo>
                    <a:pt x="18261" y="4406"/>
                  </a:lnTo>
                  <a:cubicBezTo>
                    <a:pt x="18283" y="4315"/>
                    <a:pt x="18306" y="4201"/>
                    <a:pt x="18329" y="4109"/>
                  </a:cubicBezTo>
                  <a:cubicBezTo>
                    <a:pt x="18375" y="3858"/>
                    <a:pt x="18420" y="3562"/>
                    <a:pt x="18443" y="3219"/>
                  </a:cubicBezTo>
                  <a:cubicBezTo>
                    <a:pt x="18489" y="2877"/>
                    <a:pt x="18489" y="2534"/>
                    <a:pt x="18466" y="2238"/>
                  </a:cubicBezTo>
                  <a:cubicBezTo>
                    <a:pt x="18466" y="2009"/>
                    <a:pt x="18443" y="1781"/>
                    <a:pt x="18443" y="1576"/>
                  </a:cubicBezTo>
                  <a:lnTo>
                    <a:pt x="18420" y="1370"/>
                  </a:lnTo>
                  <a:cubicBezTo>
                    <a:pt x="18420" y="1256"/>
                    <a:pt x="18397" y="1119"/>
                    <a:pt x="18375" y="1005"/>
                  </a:cubicBezTo>
                  <a:lnTo>
                    <a:pt x="18375" y="937"/>
                  </a:lnTo>
                  <a:cubicBezTo>
                    <a:pt x="18375" y="800"/>
                    <a:pt x="18329" y="663"/>
                    <a:pt x="18306" y="526"/>
                  </a:cubicBezTo>
                  <a:lnTo>
                    <a:pt x="18283" y="457"/>
                  </a:lnTo>
                  <a:lnTo>
                    <a:pt x="18261" y="298"/>
                  </a:lnTo>
                  <a:cubicBezTo>
                    <a:pt x="18238" y="229"/>
                    <a:pt x="18238" y="138"/>
                    <a:pt x="18215" y="46"/>
                  </a:cubicBezTo>
                  <a:cubicBezTo>
                    <a:pt x="18215" y="24"/>
                    <a:pt x="18215" y="1"/>
                    <a:pt x="18192" y="1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7"/>
            <p:cNvSpPr/>
            <p:nvPr/>
          </p:nvSpPr>
          <p:spPr>
            <a:xfrm>
              <a:off x="7603711" y="1700958"/>
              <a:ext cx="884151" cy="554061"/>
            </a:xfrm>
            <a:custGeom>
              <a:avLst/>
              <a:gdLst/>
              <a:ahLst/>
              <a:cxnLst/>
              <a:rect l="l" t="t" r="r" b="b"/>
              <a:pathLst>
                <a:path w="32710" h="20498" extrusionOk="0">
                  <a:moveTo>
                    <a:pt x="30564" y="1"/>
                  </a:moveTo>
                  <a:cubicBezTo>
                    <a:pt x="30496" y="24"/>
                    <a:pt x="30427" y="24"/>
                    <a:pt x="30359" y="46"/>
                  </a:cubicBezTo>
                  <a:cubicBezTo>
                    <a:pt x="30267" y="69"/>
                    <a:pt x="30199" y="92"/>
                    <a:pt x="30130" y="138"/>
                  </a:cubicBezTo>
                  <a:cubicBezTo>
                    <a:pt x="30085" y="161"/>
                    <a:pt x="30016" y="183"/>
                    <a:pt x="29971" y="183"/>
                  </a:cubicBezTo>
                  <a:cubicBezTo>
                    <a:pt x="29948" y="206"/>
                    <a:pt x="29902" y="229"/>
                    <a:pt x="29879" y="252"/>
                  </a:cubicBezTo>
                  <a:lnTo>
                    <a:pt x="29537" y="252"/>
                  </a:lnTo>
                  <a:cubicBezTo>
                    <a:pt x="29468" y="275"/>
                    <a:pt x="29400" y="275"/>
                    <a:pt x="29331" y="275"/>
                  </a:cubicBezTo>
                  <a:cubicBezTo>
                    <a:pt x="29286" y="275"/>
                    <a:pt x="29240" y="297"/>
                    <a:pt x="29217" y="297"/>
                  </a:cubicBezTo>
                  <a:cubicBezTo>
                    <a:pt x="29172" y="297"/>
                    <a:pt x="29126" y="297"/>
                    <a:pt x="29080" y="320"/>
                  </a:cubicBezTo>
                  <a:lnTo>
                    <a:pt x="28875" y="320"/>
                  </a:lnTo>
                  <a:cubicBezTo>
                    <a:pt x="28806" y="320"/>
                    <a:pt x="28715" y="320"/>
                    <a:pt x="28647" y="343"/>
                  </a:cubicBezTo>
                  <a:cubicBezTo>
                    <a:pt x="28373" y="366"/>
                    <a:pt x="28076" y="412"/>
                    <a:pt x="27711" y="503"/>
                  </a:cubicBezTo>
                  <a:cubicBezTo>
                    <a:pt x="27597" y="526"/>
                    <a:pt x="27460" y="571"/>
                    <a:pt x="27323" y="594"/>
                  </a:cubicBezTo>
                  <a:lnTo>
                    <a:pt x="27277" y="617"/>
                  </a:lnTo>
                  <a:cubicBezTo>
                    <a:pt x="27209" y="640"/>
                    <a:pt x="27140" y="663"/>
                    <a:pt x="27072" y="663"/>
                  </a:cubicBezTo>
                  <a:cubicBezTo>
                    <a:pt x="27003" y="686"/>
                    <a:pt x="26912" y="708"/>
                    <a:pt x="26844" y="731"/>
                  </a:cubicBezTo>
                  <a:cubicBezTo>
                    <a:pt x="26638" y="800"/>
                    <a:pt x="26410" y="868"/>
                    <a:pt x="26204" y="937"/>
                  </a:cubicBezTo>
                  <a:lnTo>
                    <a:pt x="25999" y="1005"/>
                  </a:lnTo>
                  <a:cubicBezTo>
                    <a:pt x="25702" y="1096"/>
                    <a:pt x="25406" y="1210"/>
                    <a:pt x="25132" y="1325"/>
                  </a:cubicBezTo>
                  <a:cubicBezTo>
                    <a:pt x="25017" y="1370"/>
                    <a:pt x="24881" y="1439"/>
                    <a:pt x="24744" y="1484"/>
                  </a:cubicBezTo>
                  <a:cubicBezTo>
                    <a:pt x="24675" y="1507"/>
                    <a:pt x="24629" y="1530"/>
                    <a:pt x="24561" y="1553"/>
                  </a:cubicBezTo>
                  <a:lnTo>
                    <a:pt x="24515" y="1553"/>
                  </a:lnTo>
                  <a:cubicBezTo>
                    <a:pt x="24447" y="1576"/>
                    <a:pt x="24378" y="1599"/>
                    <a:pt x="24333" y="1621"/>
                  </a:cubicBezTo>
                  <a:lnTo>
                    <a:pt x="24241" y="1667"/>
                  </a:lnTo>
                  <a:cubicBezTo>
                    <a:pt x="24173" y="1667"/>
                    <a:pt x="24127" y="1690"/>
                    <a:pt x="24059" y="1713"/>
                  </a:cubicBezTo>
                  <a:cubicBezTo>
                    <a:pt x="23990" y="1758"/>
                    <a:pt x="23922" y="1781"/>
                    <a:pt x="23876" y="1850"/>
                  </a:cubicBezTo>
                  <a:cubicBezTo>
                    <a:pt x="23808" y="1918"/>
                    <a:pt x="23785" y="2009"/>
                    <a:pt x="23831" y="2123"/>
                  </a:cubicBezTo>
                  <a:cubicBezTo>
                    <a:pt x="23831" y="2169"/>
                    <a:pt x="23876" y="2238"/>
                    <a:pt x="23968" y="2306"/>
                  </a:cubicBezTo>
                  <a:cubicBezTo>
                    <a:pt x="23990" y="2306"/>
                    <a:pt x="24013" y="2329"/>
                    <a:pt x="24036" y="2352"/>
                  </a:cubicBezTo>
                  <a:lnTo>
                    <a:pt x="24059" y="2375"/>
                  </a:lnTo>
                  <a:cubicBezTo>
                    <a:pt x="24082" y="2397"/>
                    <a:pt x="24127" y="2420"/>
                    <a:pt x="24150" y="2443"/>
                  </a:cubicBezTo>
                  <a:lnTo>
                    <a:pt x="24196" y="2512"/>
                  </a:lnTo>
                  <a:lnTo>
                    <a:pt x="24241" y="2557"/>
                  </a:lnTo>
                  <a:cubicBezTo>
                    <a:pt x="24287" y="2626"/>
                    <a:pt x="24333" y="2694"/>
                    <a:pt x="24424" y="2717"/>
                  </a:cubicBezTo>
                  <a:lnTo>
                    <a:pt x="24538" y="2717"/>
                  </a:lnTo>
                  <a:cubicBezTo>
                    <a:pt x="24584" y="2717"/>
                    <a:pt x="24652" y="2717"/>
                    <a:pt x="24698" y="2694"/>
                  </a:cubicBezTo>
                  <a:cubicBezTo>
                    <a:pt x="24766" y="2694"/>
                    <a:pt x="24835" y="2671"/>
                    <a:pt x="24881" y="2648"/>
                  </a:cubicBezTo>
                  <a:cubicBezTo>
                    <a:pt x="24972" y="2626"/>
                    <a:pt x="25063" y="2603"/>
                    <a:pt x="25177" y="2557"/>
                  </a:cubicBezTo>
                  <a:lnTo>
                    <a:pt x="25360" y="2489"/>
                  </a:lnTo>
                  <a:cubicBezTo>
                    <a:pt x="25474" y="2466"/>
                    <a:pt x="25611" y="2420"/>
                    <a:pt x="25748" y="2375"/>
                  </a:cubicBezTo>
                  <a:cubicBezTo>
                    <a:pt x="25908" y="2329"/>
                    <a:pt x="26090" y="2283"/>
                    <a:pt x="26273" y="2260"/>
                  </a:cubicBezTo>
                  <a:cubicBezTo>
                    <a:pt x="26410" y="2238"/>
                    <a:pt x="26547" y="2215"/>
                    <a:pt x="26684" y="2192"/>
                  </a:cubicBezTo>
                  <a:lnTo>
                    <a:pt x="26752" y="2192"/>
                  </a:lnTo>
                  <a:cubicBezTo>
                    <a:pt x="26889" y="2192"/>
                    <a:pt x="27003" y="2192"/>
                    <a:pt x="27140" y="2215"/>
                  </a:cubicBezTo>
                  <a:cubicBezTo>
                    <a:pt x="27277" y="2215"/>
                    <a:pt x="27437" y="2260"/>
                    <a:pt x="27551" y="2283"/>
                  </a:cubicBezTo>
                  <a:lnTo>
                    <a:pt x="27642" y="2306"/>
                  </a:lnTo>
                  <a:cubicBezTo>
                    <a:pt x="27757" y="2352"/>
                    <a:pt x="27848" y="2375"/>
                    <a:pt x="27939" y="2397"/>
                  </a:cubicBezTo>
                  <a:cubicBezTo>
                    <a:pt x="28076" y="2443"/>
                    <a:pt x="28190" y="2512"/>
                    <a:pt x="28281" y="2580"/>
                  </a:cubicBezTo>
                  <a:cubicBezTo>
                    <a:pt x="28350" y="2626"/>
                    <a:pt x="28418" y="2671"/>
                    <a:pt x="28487" y="2740"/>
                  </a:cubicBezTo>
                  <a:cubicBezTo>
                    <a:pt x="28510" y="2785"/>
                    <a:pt x="28555" y="2854"/>
                    <a:pt x="28578" y="2922"/>
                  </a:cubicBezTo>
                  <a:cubicBezTo>
                    <a:pt x="28601" y="2968"/>
                    <a:pt x="28624" y="2991"/>
                    <a:pt x="28647" y="3037"/>
                  </a:cubicBezTo>
                  <a:lnTo>
                    <a:pt x="28670" y="3105"/>
                  </a:lnTo>
                  <a:cubicBezTo>
                    <a:pt x="28692" y="3151"/>
                    <a:pt x="28715" y="3219"/>
                    <a:pt x="28715" y="3288"/>
                  </a:cubicBezTo>
                  <a:cubicBezTo>
                    <a:pt x="28738" y="3379"/>
                    <a:pt x="28738" y="3493"/>
                    <a:pt x="28738" y="3607"/>
                  </a:cubicBezTo>
                  <a:cubicBezTo>
                    <a:pt x="28715" y="3744"/>
                    <a:pt x="28692" y="3881"/>
                    <a:pt x="28647" y="3995"/>
                  </a:cubicBezTo>
                  <a:cubicBezTo>
                    <a:pt x="28624" y="4064"/>
                    <a:pt x="28601" y="4109"/>
                    <a:pt x="28578" y="4155"/>
                  </a:cubicBezTo>
                  <a:cubicBezTo>
                    <a:pt x="28555" y="4201"/>
                    <a:pt x="28533" y="4246"/>
                    <a:pt x="28510" y="4269"/>
                  </a:cubicBezTo>
                  <a:lnTo>
                    <a:pt x="28487" y="4360"/>
                  </a:lnTo>
                  <a:lnTo>
                    <a:pt x="28464" y="4429"/>
                  </a:lnTo>
                  <a:cubicBezTo>
                    <a:pt x="28441" y="4474"/>
                    <a:pt x="28418" y="4520"/>
                    <a:pt x="28373" y="4566"/>
                  </a:cubicBezTo>
                  <a:cubicBezTo>
                    <a:pt x="28327" y="4611"/>
                    <a:pt x="28281" y="4680"/>
                    <a:pt x="28236" y="4748"/>
                  </a:cubicBezTo>
                  <a:lnTo>
                    <a:pt x="28167" y="4817"/>
                  </a:lnTo>
                  <a:cubicBezTo>
                    <a:pt x="28076" y="4908"/>
                    <a:pt x="28008" y="5022"/>
                    <a:pt x="27939" y="5136"/>
                  </a:cubicBezTo>
                  <a:lnTo>
                    <a:pt x="27893" y="5182"/>
                  </a:lnTo>
                  <a:lnTo>
                    <a:pt x="27848" y="5251"/>
                  </a:lnTo>
                  <a:cubicBezTo>
                    <a:pt x="27734" y="5410"/>
                    <a:pt x="27642" y="5570"/>
                    <a:pt x="27528" y="5730"/>
                  </a:cubicBezTo>
                  <a:cubicBezTo>
                    <a:pt x="27460" y="5844"/>
                    <a:pt x="27368" y="5958"/>
                    <a:pt x="27277" y="6049"/>
                  </a:cubicBezTo>
                  <a:lnTo>
                    <a:pt x="27140" y="6186"/>
                  </a:lnTo>
                  <a:lnTo>
                    <a:pt x="27072" y="6278"/>
                  </a:lnTo>
                  <a:lnTo>
                    <a:pt x="26935" y="6415"/>
                  </a:lnTo>
                  <a:cubicBezTo>
                    <a:pt x="26821" y="6529"/>
                    <a:pt x="26707" y="6643"/>
                    <a:pt x="26592" y="6757"/>
                  </a:cubicBezTo>
                  <a:lnTo>
                    <a:pt x="26501" y="6826"/>
                  </a:lnTo>
                  <a:lnTo>
                    <a:pt x="26387" y="6940"/>
                  </a:lnTo>
                  <a:lnTo>
                    <a:pt x="26227" y="7077"/>
                  </a:lnTo>
                  <a:lnTo>
                    <a:pt x="26273" y="7054"/>
                  </a:lnTo>
                  <a:lnTo>
                    <a:pt x="26113" y="7168"/>
                  </a:lnTo>
                  <a:cubicBezTo>
                    <a:pt x="25976" y="7282"/>
                    <a:pt x="25839" y="7396"/>
                    <a:pt x="25702" y="7510"/>
                  </a:cubicBezTo>
                  <a:cubicBezTo>
                    <a:pt x="25588" y="7602"/>
                    <a:pt x="25474" y="7693"/>
                    <a:pt x="25360" y="7784"/>
                  </a:cubicBezTo>
                  <a:lnTo>
                    <a:pt x="25337" y="7807"/>
                  </a:lnTo>
                  <a:cubicBezTo>
                    <a:pt x="25246" y="7875"/>
                    <a:pt x="25177" y="7944"/>
                    <a:pt x="25109" y="8012"/>
                  </a:cubicBezTo>
                  <a:cubicBezTo>
                    <a:pt x="25109" y="8035"/>
                    <a:pt x="25086" y="8058"/>
                    <a:pt x="25086" y="8081"/>
                  </a:cubicBezTo>
                  <a:lnTo>
                    <a:pt x="24995" y="8149"/>
                  </a:lnTo>
                  <a:lnTo>
                    <a:pt x="24903" y="8218"/>
                  </a:lnTo>
                  <a:lnTo>
                    <a:pt x="24789" y="8309"/>
                  </a:lnTo>
                  <a:lnTo>
                    <a:pt x="24652" y="8400"/>
                  </a:lnTo>
                  <a:cubicBezTo>
                    <a:pt x="24561" y="8469"/>
                    <a:pt x="24470" y="8560"/>
                    <a:pt x="24378" y="8629"/>
                  </a:cubicBezTo>
                  <a:lnTo>
                    <a:pt x="24196" y="8788"/>
                  </a:lnTo>
                  <a:cubicBezTo>
                    <a:pt x="24013" y="8948"/>
                    <a:pt x="23831" y="9085"/>
                    <a:pt x="23648" y="9222"/>
                  </a:cubicBezTo>
                  <a:cubicBezTo>
                    <a:pt x="23579" y="9268"/>
                    <a:pt x="23511" y="9336"/>
                    <a:pt x="23443" y="9382"/>
                  </a:cubicBezTo>
                  <a:lnTo>
                    <a:pt x="23397" y="9428"/>
                  </a:lnTo>
                  <a:lnTo>
                    <a:pt x="23328" y="9473"/>
                  </a:lnTo>
                  <a:cubicBezTo>
                    <a:pt x="23123" y="9610"/>
                    <a:pt x="22918" y="9770"/>
                    <a:pt x="22689" y="9953"/>
                  </a:cubicBezTo>
                  <a:lnTo>
                    <a:pt x="22507" y="10090"/>
                  </a:lnTo>
                  <a:lnTo>
                    <a:pt x="22438" y="10090"/>
                  </a:lnTo>
                  <a:cubicBezTo>
                    <a:pt x="22393" y="10090"/>
                    <a:pt x="22324" y="10090"/>
                    <a:pt x="22278" y="10135"/>
                  </a:cubicBezTo>
                  <a:cubicBezTo>
                    <a:pt x="22187" y="10181"/>
                    <a:pt x="22119" y="10226"/>
                    <a:pt x="22027" y="10295"/>
                  </a:cubicBezTo>
                  <a:lnTo>
                    <a:pt x="22005" y="10318"/>
                  </a:lnTo>
                  <a:lnTo>
                    <a:pt x="21753" y="10478"/>
                  </a:lnTo>
                  <a:lnTo>
                    <a:pt x="21639" y="10569"/>
                  </a:lnTo>
                  <a:lnTo>
                    <a:pt x="21434" y="10729"/>
                  </a:lnTo>
                  <a:lnTo>
                    <a:pt x="21297" y="10820"/>
                  </a:lnTo>
                  <a:lnTo>
                    <a:pt x="21137" y="10934"/>
                  </a:lnTo>
                  <a:lnTo>
                    <a:pt x="20681" y="11208"/>
                  </a:lnTo>
                  <a:cubicBezTo>
                    <a:pt x="20407" y="11391"/>
                    <a:pt x="20133" y="11550"/>
                    <a:pt x="19836" y="11756"/>
                  </a:cubicBezTo>
                  <a:cubicBezTo>
                    <a:pt x="19745" y="11824"/>
                    <a:pt x="19676" y="11870"/>
                    <a:pt x="19585" y="11938"/>
                  </a:cubicBezTo>
                  <a:lnTo>
                    <a:pt x="19539" y="11961"/>
                  </a:lnTo>
                  <a:lnTo>
                    <a:pt x="19448" y="12030"/>
                  </a:lnTo>
                  <a:cubicBezTo>
                    <a:pt x="19402" y="12075"/>
                    <a:pt x="19357" y="12098"/>
                    <a:pt x="19311" y="12144"/>
                  </a:cubicBezTo>
                  <a:lnTo>
                    <a:pt x="19288" y="12167"/>
                  </a:lnTo>
                  <a:lnTo>
                    <a:pt x="19220" y="12212"/>
                  </a:lnTo>
                  <a:lnTo>
                    <a:pt x="19129" y="12258"/>
                  </a:lnTo>
                  <a:lnTo>
                    <a:pt x="18809" y="12463"/>
                  </a:lnTo>
                  <a:cubicBezTo>
                    <a:pt x="18604" y="12577"/>
                    <a:pt x="18398" y="12714"/>
                    <a:pt x="18193" y="12851"/>
                  </a:cubicBezTo>
                  <a:lnTo>
                    <a:pt x="18124" y="12897"/>
                  </a:lnTo>
                  <a:cubicBezTo>
                    <a:pt x="17942" y="13011"/>
                    <a:pt x="17736" y="13125"/>
                    <a:pt x="17554" y="13262"/>
                  </a:cubicBezTo>
                  <a:cubicBezTo>
                    <a:pt x="17439" y="13331"/>
                    <a:pt x="17325" y="13376"/>
                    <a:pt x="17211" y="13445"/>
                  </a:cubicBezTo>
                  <a:lnTo>
                    <a:pt x="17006" y="13582"/>
                  </a:lnTo>
                  <a:lnTo>
                    <a:pt x="16937" y="13627"/>
                  </a:lnTo>
                  <a:cubicBezTo>
                    <a:pt x="16869" y="13650"/>
                    <a:pt x="16823" y="13696"/>
                    <a:pt x="16755" y="13742"/>
                  </a:cubicBezTo>
                  <a:cubicBezTo>
                    <a:pt x="16732" y="13742"/>
                    <a:pt x="16709" y="13764"/>
                    <a:pt x="16686" y="13764"/>
                  </a:cubicBezTo>
                  <a:cubicBezTo>
                    <a:pt x="16458" y="13901"/>
                    <a:pt x="16253" y="14038"/>
                    <a:pt x="16024" y="14152"/>
                  </a:cubicBezTo>
                  <a:lnTo>
                    <a:pt x="15887" y="14244"/>
                  </a:lnTo>
                  <a:lnTo>
                    <a:pt x="15819" y="14267"/>
                  </a:lnTo>
                  <a:lnTo>
                    <a:pt x="15636" y="14381"/>
                  </a:lnTo>
                  <a:cubicBezTo>
                    <a:pt x="15499" y="14449"/>
                    <a:pt x="15362" y="14518"/>
                    <a:pt x="15203" y="14586"/>
                  </a:cubicBezTo>
                  <a:lnTo>
                    <a:pt x="15088" y="14655"/>
                  </a:lnTo>
                  <a:lnTo>
                    <a:pt x="14952" y="14723"/>
                  </a:lnTo>
                  <a:lnTo>
                    <a:pt x="14837" y="14769"/>
                  </a:lnTo>
                  <a:lnTo>
                    <a:pt x="14769" y="14814"/>
                  </a:lnTo>
                  <a:lnTo>
                    <a:pt x="14700" y="14837"/>
                  </a:lnTo>
                  <a:cubicBezTo>
                    <a:pt x="14655" y="14860"/>
                    <a:pt x="14632" y="14883"/>
                    <a:pt x="14586" y="14906"/>
                  </a:cubicBezTo>
                  <a:lnTo>
                    <a:pt x="14518" y="14951"/>
                  </a:lnTo>
                  <a:lnTo>
                    <a:pt x="14267" y="15065"/>
                  </a:lnTo>
                  <a:cubicBezTo>
                    <a:pt x="14016" y="15180"/>
                    <a:pt x="13742" y="15316"/>
                    <a:pt x="13491" y="15453"/>
                  </a:cubicBezTo>
                  <a:lnTo>
                    <a:pt x="13354" y="15499"/>
                  </a:lnTo>
                  <a:cubicBezTo>
                    <a:pt x="13125" y="15613"/>
                    <a:pt x="12897" y="15727"/>
                    <a:pt x="12692" y="15819"/>
                  </a:cubicBezTo>
                  <a:cubicBezTo>
                    <a:pt x="12601" y="15864"/>
                    <a:pt x="12509" y="15910"/>
                    <a:pt x="12418" y="15956"/>
                  </a:cubicBezTo>
                  <a:lnTo>
                    <a:pt x="12327" y="15978"/>
                  </a:lnTo>
                  <a:lnTo>
                    <a:pt x="12235" y="16024"/>
                  </a:lnTo>
                  <a:lnTo>
                    <a:pt x="12144" y="16070"/>
                  </a:lnTo>
                  <a:lnTo>
                    <a:pt x="12053" y="16115"/>
                  </a:lnTo>
                  <a:lnTo>
                    <a:pt x="11961" y="16161"/>
                  </a:lnTo>
                  <a:cubicBezTo>
                    <a:pt x="11939" y="16161"/>
                    <a:pt x="11916" y="16184"/>
                    <a:pt x="11893" y="16207"/>
                  </a:cubicBezTo>
                  <a:cubicBezTo>
                    <a:pt x="11847" y="16207"/>
                    <a:pt x="11779" y="16230"/>
                    <a:pt x="11710" y="16252"/>
                  </a:cubicBezTo>
                  <a:lnTo>
                    <a:pt x="11688" y="16275"/>
                  </a:lnTo>
                  <a:lnTo>
                    <a:pt x="11596" y="16321"/>
                  </a:lnTo>
                  <a:lnTo>
                    <a:pt x="11505" y="16344"/>
                  </a:lnTo>
                  <a:lnTo>
                    <a:pt x="11231" y="16458"/>
                  </a:lnTo>
                  <a:cubicBezTo>
                    <a:pt x="10889" y="16572"/>
                    <a:pt x="10546" y="16686"/>
                    <a:pt x="10204" y="16823"/>
                  </a:cubicBezTo>
                  <a:cubicBezTo>
                    <a:pt x="9930" y="16937"/>
                    <a:pt x="9656" y="17028"/>
                    <a:pt x="9382" y="17143"/>
                  </a:cubicBezTo>
                  <a:cubicBezTo>
                    <a:pt x="9154" y="17234"/>
                    <a:pt x="8926" y="17325"/>
                    <a:pt x="8697" y="17416"/>
                  </a:cubicBezTo>
                  <a:lnTo>
                    <a:pt x="8583" y="17462"/>
                  </a:lnTo>
                  <a:lnTo>
                    <a:pt x="8172" y="17599"/>
                  </a:lnTo>
                  <a:lnTo>
                    <a:pt x="8013" y="17645"/>
                  </a:lnTo>
                  <a:lnTo>
                    <a:pt x="7853" y="17667"/>
                  </a:lnTo>
                  <a:lnTo>
                    <a:pt x="7716" y="17713"/>
                  </a:lnTo>
                  <a:lnTo>
                    <a:pt x="7647" y="17736"/>
                  </a:lnTo>
                  <a:cubicBezTo>
                    <a:pt x="7579" y="17759"/>
                    <a:pt x="7510" y="17782"/>
                    <a:pt x="7465" y="17804"/>
                  </a:cubicBezTo>
                  <a:cubicBezTo>
                    <a:pt x="7396" y="17850"/>
                    <a:pt x="7328" y="17919"/>
                    <a:pt x="7305" y="17987"/>
                  </a:cubicBezTo>
                  <a:lnTo>
                    <a:pt x="7259" y="17987"/>
                  </a:lnTo>
                  <a:cubicBezTo>
                    <a:pt x="7168" y="18010"/>
                    <a:pt x="7100" y="18033"/>
                    <a:pt x="7008" y="18033"/>
                  </a:cubicBezTo>
                  <a:lnTo>
                    <a:pt x="6871" y="18056"/>
                  </a:lnTo>
                  <a:cubicBezTo>
                    <a:pt x="6757" y="18078"/>
                    <a:pt x="6643" y="18101"/>
                    <a:pt x="6529" y="18124"/>
                  </a:cubicBezTo>
                  <a:cubicBezTo>
                    <a:pt x="6415" y="18147"/>
                    <a:pt x="6301" y="18170"/>
                    <a:pt x="6187" y="18192"/>
                  </a:cubicBezTo>
                  <a:lnTo>
                    <a:pt x="5936" y="18238"/>
                  </a:lnTo>
                  <a:cubicBezTo>
                    <a:pt x="5776" y="18261"/>
                    <a:pt x="5616" y="18284"/>
                    <a:pt x="5456" y="18307"/>
                  </a:cubicBezTo>
                  <a:lnTo>
                    <a:pt x="5411" y="18329"/>
                  </a:lnTo>
                  <a:cubicBezTo>
                    <a:pt x="5296" y="18329"/>
                    <a:pt x="5205" y="18352"/>
                    <a:pt x="5114" y="18375"/>
                  </a:cubicBezTo>
                  <a:cubicBezTo>
                    <a:pt x="5000" y="18398"/>
                    <a:pt x="4886" y="18398"/>
                    <a:pt x="4771" y="18398"/>
                  </a:cubicBezTo>
                  <a:lnTo>
                    <a:pt x="4383" y="18398"/>
                  </a:lnTo>
                  <a:cubicBezTo>
                    <a:pt x="4246" y="18398"/>
                    <a:pt x="4132" y="18375"/>
                    <a:pt x="4041" y="18352"/>
                  </a:cubicBezTo>
                  <a:cubicBezTo>
                    <a:pt x="3927" y="18329"/>
                    <a:pt x="3790" y="18284"/>
                    <a:pt x="3653" y="18238"/>
                  </a:cubicBezTo>
                  <a:cubicBezTo>
                    <a:pt x="3516" y="18192"/>
                    <a:pt x="3379" y="18124"/>
                    <a:pt x="3242" y="18056"/>
                  </a:cubicBezTo>
                  <a:lnTo>
                    <a:pt x="3174" y="18033"/>
                  </a:lnTo>
                  <a:cubicBezTo>
                    <a:pt x="3196" y="17964"/>
                    <a:pt x="3196" y="17919"/>
                    <a:pt x="3174" y="17850"/>
                  </a:cubicBezTo>
                  <a:cubicBezTo>
                    <a:pt x="3151" y="17804"/>
                    <a:pt x="3151" y="17782"/>
                    <a:pt x="3128" y="17736"/>
                  </a:cubicBezTo>
                  <a:cubicBezTo>
                    <a:pt x="3105" y="17713"/>
                    <a:pt x="3105" y="17690"/>
                    <a:pt x="3082" y="17690"/>
                  </a:cubicBezTo>
                  <a:lnTo>
                    <a:pt x="3060" y="17599"/>
                  </a:lnTo>
                  <a:cubicBezTo>
                    <a:pt x="3037" y="17508"/>
                    <a:pt x="3014" y="17416"/>
                    <a:pt x="3014" y="17348"/>
                  </a:cubicBezTo>
                  <a:cubicBezTo>
                    <a:pt x="3014" y="17188"/>
                    <a:pt x="3014" y="17006"/>
                    <a:pt x="3060" y="16846"/>
                  </a:cubicBezTo>
                  <a:cubicBezTo>
                    <a:pt x="3082" y="16754"/>
                    <a:pt x="3105" y="16686"/>
                    <a:pt x="3151" y="16595"/>
                  </a:cubicBezTo>
                  <a:cubicBezTo>
                    <a:pt x="3174" y="16526"/>
                    <a:pt x="3219" y="16435"/>
                    <a:pt x="3242" y="16344"/>
                  </a:cubicBezTo>
                  <a:lnTo>
                    <a:pt x="3265" y="16298"/>
                  </a:lnTo>
                  <a:lnTo>
                    <a:pt x="3265" y="16298"/>
                  </a:lnTo>
                  <a:lnTo>
                    <a:pt x="3242" y="16321"/>
                  </a:lnTo>
                  <a:cubicBezTo>
                    <a:pt x="3425" y="16024"/>
                    <a:pt x="3630" y="15750"/>
                    <a:pt x="3813" y="15522"/>
                  </a:cubicBezTo>
                  <a:lnTo>
                    <a:pt x="3927" y="15385"/>
                  </a:lnTo>
                  <a:cubicBezTo>
                    <a:pt x="3973" y="15294"/>
                    <a:pt x="4041" y="15225"/>
                    <a:pt x="4110" y="15134"/>
                  </a:cubicBezTo>
                  <a:cubicBezTo>
                    <a:pt x="4201" y="15020"/>
                    <a:pt x="4292" y="14928"/>
                    <a:pt x="4406" y="14814"/>
                  </a:cubicBezTo>
                  <a:cubicBezTo>
                    <a:pt x="4452" y="14746"/>
                    <a:pt x="4520" y="14677"/>
                    <a:pt x="4589" y="14632"/>
                  </a:cubicBezTo>
                  <a:lnTo>
                    <a:pt x="4634" y="14563"/>
                  </a:lnTo>
                  <a:cubicBezTo>
                    <a:pt x="4726" y="14472"/>
                    <a:pt x="4794" y="14403"/>
                    <a:pt x="4863" y="14312"/>
                  </a:cubicBezTo>
                  <a:lnTo>
                    <a:pt x="4908" y="14267"/>
                  </a:lnTo>
                  <a:cubicBezTo>
                    <a:pt x="4954" y="14221"/>
                    <a:pt x="5000" y="14175"/>
                    <a:pt x="5068" y="14107"/>
                  </a:cubicBezTo>
                  <a:cubicBezTo>
                    <a:pt x="5159" y="14015"/>
                    <a:pt x="5274" y="13901"/>
                    <a:pt x="5365" y="13787"/>
                  </a:cubicBezTo>
                  <a:cubicBezTo>
                    <a:pt x="5433" y="13696"/>
                    <a:pt x="5479" y="13627"/>
                    <a:pt x="5525" y="13536"/>
                  </a:cubicBezTo>
                  <a:cubicBezTo>
                    <a:pt x="5570" y="13445"/>
                    <a:pt x="5547" y="13308"/>
                    <a:pt x="5525" y="13217"/>
                  </a:cubicBezTo>
                  <a:lnTo>
                    <a:pt x="5525" y="13171"/>
                  </a:lnTo>
                  <a:cubicBezTo>
                    <a:pt x="5502" y="13125"/>
                    <a:pt x="5502" y="13080"/>
                    <a:pt x="5456" y="13034"/>
                  </a:cubicBezTo>
                  <a:cubicBezTo>
                    <a:pt x="5411" y="12988"/>
                    <a:pt x="5365" y="12965"/>
                    <a:pt x="5319" y="12943"/>
                  </a:cubicBezTo>
                  <a:cubicBezTo>
                    <a:pt x="5296" y="12943"/>
                    <a:pt x="5274" y="12920"/>
                    <a:pt x="5228" y="12920"/>
                  </a:cubicBezTo>
                  <a:cubicBezTo>
                    <a:pt x="5091" y="12920"/>
                    <a:pt x="4977" y="13011"/>
                    <a:pt x="4886" y="13080"/>
                  </a:cubicBezTo>
                  <a:cubicBezTo>
                    <a:pt x="4749" y="13194"/>
                    <a:pt x="4634" y="13285"/>
                    <a:pt x="4498" y="13399"/>
                  </a:cubicBezTo>
                  <a:cubicBezTo>
                    <a:pt x="4383" y="13513"/>
                    <a:pt x="4269" y="13605"/>
                    <a:pt x="4155" y="13719"/>
                  </a:cubicBezTo>
                  <a:cubicBezTo>
                    <a:pt x="4064" y="13787"/>
                    <a:pt x="4018" y="13856"/>
                    <a:pt x="3950" y="13924"/>
                  </a:cubicBezTo>
                  <a:lnTo>
                    <a:pt x="3836" y="14015"/>
                  </a:lnTo>
                  <a:cubicBezTo>
                    <a:pt x="3721" y="14152"/>
                    <a:pt x="3607" y="14267"/>
                    <a:pt x="3470" y="14381"/>
                  </a:cubicBezTo>
                  <a:cubicBezTo>
                    <a:pt x="3379" y="14495"/>
                    <a:pt x="3265" y="14609"/>
                    <a:pt x="3174" y="14700"/>
                  </a:cubicBezTo>
                  <a:lnTo>
                    <a:pt x="3082" y="14814"/>
                  </a:lnTo>
                  <a:cubicBezTo>
                    <a:pt x="2877" y="14997"/>
                    <a:pt x="2672" y="15202"/>
                    <a:pt x="2512" y="15431"/>
                  </a:cubicBezTo>
                  <a:lnTo>
                    <a:pt x="2420" y="15522"/>
                  </a:lnTo>
                  <a:lnTo>
                    <a:pt x="2352" y="15613"/>
                  </a:lnTo>
                  <a:lnTo>
                    <a:pt x="2329" y="15659"/>
                  </a:lnTo>
                  <a:cubicBezTo>
                    <a:pt x="2124" y="15841"/>
                    <a:pt x="1895" y="16047"/>
                    <a:pt x="1713" y="16275"/>
                  </a:cubicBezTo>
                  <a:cubicBezTo>
                    <a:pt x="1599" y="16412"/>
                    <a:pt x="1507" y="16549"/>
                    <a:pt x="1416" y="16663"/>
                  </a:cubicBezTo>
                  <a:cubicBezTo>
                    <a:pt x="1348" y="16754"/>
                    <a:pt x="1279" y="16846"/>
                    <a:pt x="1211" y="16937"/>
                  </a:cubicBezTo>
                  <a:lnTo>
                    <a:pt x="1119" y="17051"/>
                  </a:lnTo>
                  <a:cubicBezTo>
                    <a:pt x="1074" y="17097"/>
                    <a:pt x="1051" y="17143"/>
                    <a:pt x="1005" y="17211"/>
                  </a:cubicBezTo>
                  <a:cubicBezTo>
                    <a:pt x="960" y="17279"/>
                    <a:pt x="891" y="17325"/>
                    <a:pt x="845" y="17394"/>
                  </a:cubicBezTo>
                  <a:cubicBezTo>
                    <a:pt x="754" y="17531"/>
                    <a:pt x="663" y="17690"/>
                    <a:pt x="594" y="17804"/>
                  </a:cubicBezTo>
                  <a:cubicBezTo>
                    <a:pt x="503" y="17964"/>
                    <a:pt x="412" y="18101"/>
                    <a:pt x="343" y="18261"/>
                  </a:cubicBezTo>
                  <a:cubicBezTo>
                    <a:pt x="275" y="18375"/>
                    <a:pt x="229" y="18512"/>
                    <a:pt x="161" y="18672"/>
                  </a:cubicBezTo>
                  <a:cubicBezTo>
                    <a:pt x="69" y="18900"/>
                    <a:pt x="24" y="19105"/>
                    <a:pt x="1" y="19311"/>
                  </a:cubicBezTo>
                  <a:cubicBezTo>
                    <a:pt x="1" y="19448"/>
                    <a:pt x="24" y="19608"/>
                    <a:pt x="92" y="19767"/>
                  </a:cubicBezTo>
                  <a:cubicBezTo>
                    <a:pt x="161" y="19904"/>
                    <a:pt x="298" y="20019"/>
                    <a:pt x="526" y="20110"/>
                  </a:cubicBezTo>
                  <a:cubicBezTo>
                    <a:pt x="572" y="20133"/>
                    <a:pt x="617" y="20155"/>
                    <a:pt x="663" y="20178"/>
                  </a:cubicBezTo>
                  <a:lnTo>
                    <a:pt x="731" y="20178"/>
                  </a:lnTo>
                  <a:cubicBezTo>
                    <a:pt x="754" y="20224"/>
                    <a:pt x="777" y="20270"/>
                    <a:pt x="845" y="20292"/>
                  </a:cubicBezTo>
                  <a:cubicBezTo>
                    <a:pt x="891" y="20292"/>
                    <a:pt x="937" y="20315"/>
                    <a:pt x="1005" y="20338"/>
                  </a:cubicBezTo>
                  <a:cubicBezTo>
                    <a:pt x="1074" y="20361"/>
                    <a:pt x="1142" y="20407"/>
                    <a:pt x="1188" y="20407"/>
                  </a:cubicBezTo>
                  <a:cubicBezTo>
                    <a:pt x="1348" y="20452"/>
                    <a:pt x="1507" y="20475"/>
                    <a:pt x="1644" y="20475"/>
                  </a:cubicBezTo>
                  <a:cubicBezTo>
                    <a:pt x="1804" y="20498"/>
                    <a:pt x="1987" y="20498"/>
                    <a:pt x="2147" y="20498"/>
                  </a:cubicBezTo>
                  <a:lnTo>
                    <a:pt x="2535" y="20498"/>
                  </a:lnTo>
                  <a:cubicBezTo>
                    <a:pt x="2831" y="20475"/>
                    <a:pt x="3151" y="20452"/>
                    <a:pt x="3470" y="20407"/>
                  </a:cubicBezTo>
                  <a:cubicBezTo>
                    <a:pt x="3699" y="20361"/>
                    <a:pt x="3927" y="20315"/>
                    <a:pt x="4155" y="20270"/>
                  </a:cubicBezTo>
                  <a:lnTo>
                    <a:pt x="4429" y="20201"/>
                  </a:lnTo>
                  <a:lnTo>
                    <a:pt x="4589" y="20178"/>
                  </a:lnTo>
                  <a:cubicBezTo>
                    <a:pt x="4771" y="20133"/>
                    <a:pt x="4954" y="20087"/>
                    <a:pt x="5137" y="20041"/>
                  </a:cubicBezTo>
                  <a:lnTo>
                    <a:pt x="5228" y="20019"/>
                  </a:lnTo>
                  <a:cubicBezTo>
                    <a:pt x="5433" y="19973"/>
                    <a:pt x="5662" y="19904"/>
                    <a:pt x="5867" y="19836"/>
                  </a:cubicBezTo>
                  <a:cubicBezTo>
                    <a:pt x="6118" y="19767"/>
                    <a:pt x="6369" y="19699"/>
                    <a:pt x="6620" y="19630"/>
                  </a:cubicBezTo>
                  <a:cubicBezTo>
                    <a:pt x="6871" y="19539"/>
                    <a:pt x="7122" y="19448"/>
                    <a:pt x="7374" y="19357"/>
                  </a:cubicBezTo>
                  <a:cubicBezTo>
                    <a:pt x="7625" y="19265"/>
                    <a:pt x="7876" y="19174"/>
                    <a:pt x="8127" y="19060"/>
                  </a:cubicBezTo>
                  <a:lnTo>
                    <a:pt x="8309" y="18991"/>
                  </a:lnTo>
                  <a:lnTo>
                    <a:pt x="8355" y="18969"/>
                  </a:lnTo>
                  <a:cubicBezTo>
                    <a:pt x="8629" y="18854"/>
                    <a:pt x="8926" y="18740"/>
                    <a:pt x="9200" y="18626"/>
                  </a:cubicBezTo>
                  <a:cubicBezTo>
                    <a:pt x="9496" y="18512"/>
                    <a:pt x="9770" y="18398"/>
                    <a:pt x="10044" y="18261"/>
                  </a:cubicBezTo>
                  <a:cubicBezTo>
                    <a:pt x="10090" y="18238"/>
                    <a:pt x="10135" y="18215"/>
                    <a:pt x="10181" y="18192"/>
                  </a:cubicBezTo>
                  <a:cubicBezTo>
                    <a:pt x="10204" y="18192"/>
                    <a:pt x="10204" y="18215"/>
                    <a:pt x="10227" y="18215"/>
                  </a:cubicBezTo>
                  <a:lnTo>
                    <a:pt x="10272" y="18215"/>
                  </a:lnTo>
                  <a:cubicBezTo>
                    <a:pt x="10341" y="18215"/>
                    <a:pt x="10409" y="18192"/>
                    <a:pt x="10501" y="18147"/>
                  </a:cubicBezTo>
                  <a:cubicBezTo>
                    <a:pt x="10546" y="18124"/>
                    <a:pt x="10592" y="18124"/>
                    <a:pt x="10638" y="18101"/>
                  </a:cubicBezTo>
                  <a:cubicBezTo>
                    <a:pt x="10752" y="18056"/>
                    <a:pt x="10843" y="18033"/>
                    <a:pt x="10934" y="17987"/>
                  </a:cubicBezTo>
                  <a:cubicBezTo>
                    <a:pt x="11048" y="17941"/>
                    <a:pt x="11140" y="17896"/>
                    <a:pt x="11254" y="17850"/>
                  </a:cubicBezTo>
                  <a:lnTo>
                    <a:pt x="11391" y="17804"/>
                  </a:lnTo>
                  <a:cubicBezTo>
                    <a:pt x="11688" y="17667"/>
                    <a:pt x="11984" y="17531"/>
                    <a:pt x="12281" y="17394"/>
                  </a:cubicBezTo>
                  <a:cubicBezTo>
                    <a:pt x="12464" y="17325"/>
                    <a:pt x="12623" y="17234"/>
                    <a:pt x="12806" y="17143"/>
                  </a:cubicBezTo>
                  <a:cubicBezTo>
                    <a:pt x="12897" y="17097"/>
                    <a:pt x="12989" y="17051"/>
                    <a:pt x="13080" y="17006"/>
                  </a:cubicBezTo>
                  <a:lnTo>
                    <a:pt x="13240" y="16914"/>
                  </a:lnTo>
                  <a:lnTo>
                    <a:pt x="13536" y="16777"/>
                  </a:lnTo>
                  <a:lnTo>
                    <a:pt x="13650" y="16709"/>
                  </a:lnTo>
                  <a:cubicBezTo>
                    <a:pt x="13742" y="16663"/>
                    <a:pt x="13833" y="16640"/>
                    <a:pt x="13924" y="16595"/>
                  </a:cubicBezTo>
                  <a:lnTo>
                    <a:pt x="14107" y="16503"/>
                  </a:lnTo>
                  <a:lnTo>
                    <a:pt x="14267" y="16412"/>
                  </a:lnTo>
                  <a:cubicBezTo>
                    <a:pt x="14609" y="16252"/>
                    <a:pt x="14883" y="16115"/>
                    <a:pt x="15157" y="15956"/>
                  </a:cubicBezTo>
                  <a:lnTo>
                    <a:pt x="15271" y="15887"/>
                  </a:lnTo>
                  <a:cubicBezTo>
                    <a:pt x="15362" y="15819"/>
                    <a:pt x="15477" y="15773"/>
                    <a:pt x="15568" y="15705"/>
                  </a:cubicBezTo>
                  <a:lnTo>
                    <a:pt x="15659" y="15659"/>
                  </a:lnTo>
                  <a:lnTo>
                    <a:pt x="15750" y="15590"/>
                  </a:lnTo>
                  <a:lnTo>
                    <a:pt x="15819" y="15545"/>
                  </a:lnTo>
                  <a:lnTo>
                    <a:pt x="15887" y="15499"/>
                  </a:lnTo>
                  <a:cubicBezTo>
                    <a:pt x="16230" y="15362"/>
                    <a:pt x="16549" y="15202"/>
                    <a:pt x="16846" y="15043"/>
                  </a:cubicBezTo>
                  <a:cubicBezTo>
                    <a:pt x="17120" y="14883"/>
                    <a:pt x="17417" y="14723"/>
                    <a:pt x="17691" y="14563"/>
                  </a:cubicBezTo>
                  <a:lnTo>
                    <a:pt x="18147" y="14312"/>
                  </a:lnTo>
                  <a:lnTo>
                    <a:pt x="18604" y="14038"/>
                  </a:lnTo>
                  <a:cubicBezTo>
                    <a:pt x="18741" y="13947"/>
                    <a:pt x="18877" y="13879"/>
                    <a:pt x="18992" y="13810"/>
                  </a:cubicBezTo>
                  <a:lnTo>
                    <a:pt x="19106" y="13742"/>
                  </a:lnTo>
                  <a:lnTo>
                    <a:pt x="19197" y="13696"/>
                  </a:lnTo>
                  <a:lnTo>
                    <a:pt x="19243" y="13673"/>
                  </a:lnTo>
                  <a:cubicBezTo>
                    <a:pt x="19334" y="13605"/>
                    <a:pt x="19425" y="13559"/>
                    <a:pt x="19494" y="13490"/>
                  </a:cubicBezTo>
                  <a:lnTo>
                    <a:pt x="19562" y="13445"/>
                  </a:lnTo>
                  <a:lnTo>
                    <a:pt x="19654" y="13399"/>
                  </a:lnTo>
                  <a:cubicBezTo>
                    <a:pt x="19813" y="13308"/>
                    <a:pt x="19973" y="13217"/>
                    <a:pt x="20156" y="13125"/>
                  </a:cubicBezTo>
                  <a:lnTo>
                    <a:pt x="20384" y="12988"/>
                  </a:lnTo>
                  <a:lnTo>
                    <a:pt x="20681" y="12829"/>
                  </a:lnTo>
                  <a:lnTo>
                    <a:pt x="20977" y="12692"/>
                  </a:lnTo>
                  <a:lnTo>
                    <a:pt x="21069" y="12623"/>
                  </a:lnTo>
                  <a:cubicBezTo>
                    <a:pt x="21160" y="12577"/>
                    <a:pt x="21274" y="12532"/>
                    <a:pt x="21365" y="12463"/>
                  </a:cubicBezTo>
                  <a:cubicBezTo>
                    <a:pt x="21434" y="12395"/>
                    <a:pt x="21480" y="12326"/>
                    <a:pt x="21502" y="12235"/>
                  </a:cubicBezTo>
                  <a:lnTo>
                    <a:pt x="21594" y="12189"/>
                  </a:lnTo>
                  <a:lnTo>
                    <a:pt x="21662" y="12144"/>
                  </a:lnTo>
                  <a:cubicBezTo>
                    <a:pt x="21685" y="12144"/>
                    <a:pt x="21708" y="12121"/>
                    <a:pt x="21731" y="12098"/>
                  </a:cubicBezTo>
                  <a:cubicBezTo>
                    <a:pt x="21753" y="12121"/>
                    <a:pt x="21776" y="12121"/>
                    <a:pt x="21799" y="12121"/>
                  </a:cubicBezTo>
                  <a:cubicBezTo>
                    <a:pt x="21845" y="12121"/>
                    <a:pt x="21890" y="12098"/>
                    <a:pt x="21913" y="12098"/>
                  </a:cubicBezTo>
                  <a:cubicBezTo>
                    <a:pt x="21959" y="12075"/>
                    <a:pt x="22005" y="12052"/>
                    <a:pt x="22027" y="12030"/>
                  </a:cubicBezTo>
                  <a:lnTo>
                    <a:pt x="22096" y="12007"/>
                  </a:lnTo>
                  <a:cubicBezTo>
                    <a:pt x="22141" y="11984"/>
                    <a:pt x="22210" y="11938"/>
                    <a:pt x="22278" y="11916"/>
                  </a:cubicBezTo>
                  <a:cubicBezTo>
                    <a:pt x="22393" y="11847"/>
                    <a:pt x="22507" y="11756"/>
                    <a:pt x="22621" y="11687"/>
                  </a:cubicBezTo>
                  <a:lnTo>
                    <a:pt x="22666" y="11664"/>
                  </a:lnTo>
                  <a:cubicBezTo>
                    <a:pt x="22872" y="11528"/>
                    <a:pt x="23077" y="11368"/>
                    <a:pt x="23283" y="11231"/>
                  </a:cubicBezTo>
                  <a:lnTo>
                    <a:pt x="23443" y="11094"/>
                  </a:lnTo>
                  <a:lnTo>
                    <a:pt x="23557" y="11025"/>
                  </a:lnTo>
                  <a:cubicBezTo>
                    <a:pt x="23762" y="10888"/>
                    <a:pt x="23968" y="10729"/>
                    <a:pt x="24173" y="10592"/>
                  </a:cubicBezTo>
                  <a:cubicBezTo>
                    <a:pt x="24310" y="10500"/>
                    <a:pt x="24447" y="10409"/>
                    <a:pt x="24584" y="10318"/>
                  </a:cubicBezTo>
                  <a:lnTo>
                    <a:pt x="24652" y="10272"/>
                  </a:lnTo>
                  <a:cubicBezTo>
                    <a:pt x="24812" y="10158"/>
                    <a:pt x="24972" y="10044"/>
                    <a:pt x="25132" y="9907"/>
                  </a:cubicBezTo>
                  <a:cubicBezTo>
                    <a:pt x="25177" y="9861"/>
                    <a:pt x="25200" y="9793"/>
                    <a:pt x="25200" y="9724"/>
                  </a:cubicBezTo>
                  <a:cubicBezTo>
                    <a:pt x="25565" y="9519"/>
                    <a:pt x="25839" y="9336"/>
                    <a:pt x="26090" y="9131"/>
                  </a:cubicBezTo>
                  <a:cubicBezTo>
                    <a:pt x="26273" y="8971"/>
                    <a:pt x="26455" y="8834"/>
                    <a:pt x="26638" y="8674"/>
                  </a:cubicBezTo>
                  <a:cubicBezTo>
                    <a:pt x="26775" y="8560"/>
                    <a:pt x="26889" y="8446"/>
                    <a:pt x="27026" y="8332"/>
                  </a:cubicBezTo>
                  <a:lnTo>
                    <a:pt x="27186" y="8195"/>
                  </a:lnTo>
                  <a:lnTo>
                    <a:pt x="27254" y="8127"/>
                  </a:lnTo>
                  <a:cubicBezTo>
                    <a:pt x="27368" y="8058"/>
                    <a:pt x="27437" y="7990"/>
                    <a:pt x="27505" y="7898"/>
                  </a:cubicBezTo>
                  <a:lnTo>
                    <a:pt x="27551" y="7830"/>
                  </a:lnTo>
                  <a:lnTo>
                    <a:pt x="27597" y="7807"/>
                  </a:lnTo>
                  <a:lnTo>
                    <a:pt x="27620" y="7784"/>
                  </a:lnTo>
                  <a:cubicBezTo>
                    <a:pt x="27711" y="7716"/>
                    <a:pt x="27802" y="7670"/>
                    <a:pt x="27893" y="7602"/>
                  </a:cubicBezTo>
                  <a:cubicBezTo>
                    <a:pt x="27985" y="7533"/>
                    <a:pt x="28076" y="7465"/>
                    <a:pt x="28145" y="7419"/>
                  </a:cubicBezTo>
                  <a:cubicBezTo>
                    <a:pt x="28236" y="7350"/>
                    <a:pt x="28327" y="7305"/>
                    <a:pt x="28396" y="7236"/>
                  </a:cubicBezTo>
                  <a:cubicBezTo>
                    <a:pt x="28487" y="7191"/>
                    <a:pt x="28555" y="7122"/>
                    <a:pt x="28624" y="7054"/>
                  </a:cubicBezTo>
                  <a:lnTo>
                    <a:pt x="28670" y="7031"/>
                  </a:lnTo>
                  <a:lnTo>
                    <a:pt x="28738" y="6962"/>
                  </a:lnTo>
                  <a:lnTo>
                    <a:pt x="28806" y="6894"/>
                  </a:lnTo>
                  <a:lnTo>
                    <a:pt x="28875" y="6848"/>
                  </a:lnTo>
                  <a:cubicBezTo>
                    <a:pt x="28989" y="6757"/>
                    <a:pt x="29103" y="6643"/>
                    <a:pt x="29217" y="6529"/>
                  </a:cubicBezTo>
                  <a:lnTo>
                    <a:pt x="29309" y="6415"/>
                  </a:lnTo>
                  <a:cubicBezTo>
                    <a:pt x="29354" y="6369"/>
                    <a:pt x="29423" y="6323"/>
                    <a:pt x="29468" y="6278"/>
                  </a:cubicBezTo>
                  <a:lnTo>
                    <a:pt x="29628" y="6118"/>
                  </a:lnTo>
                  <a:lnTo>
                    <a:pt x="29742" y="6027"/>
                  </a:lnTo>
                  <a:lnTo>
                    <a:pt x="29788" y="5981"/>
                  </a:lnTo>
                  <a:cubicBezTo>
                    <a:pt x="29834" y="5935"/>
                    <a:pt x="29902" y="5867"/>
                    <a:pt x="29971" y="5798"/>
                  </a:cubicBezTo>
                  <a:cubicBezTo>
                    <a:pt x="30085" y="5707"/>
                    <a:pt x="30222" y="5570"/>
                    <a:pt x="30359" y="5433"/>
                  </a:cubicBezTo>
                  <a:cubicBezTo>
                    <a:pt x="30404" y="5365"/>
                    <a:pt x="30450" y="5319"/>
                    <a:pt x="30496" y="5273"/>
                  </a:cubicBezTo>
                  <a:cubicBezTo>
                    <a:pt x="30564" y="5205"/>
                    <a:pt x="30633" y="5136"/>
                    <a:pt x="30701" y="5068"/>
                  </a:cubicBezTo>
                  <a:cubicBezTo>
                    <a:pt x="31135" y="4611"/>
                    <a:pt x="31500" y="4178"/>
                    <a:pt x="31842" y="3721"/>
                  </a:cubicBezTo>
                  <a:lnTo>
                    <a:pt x="31865" y="3698"/>
                  </a:lnTo>
                  <a:cubicBezTo>
                    <a:pt x="31956" y="3561"/>
                    <a:pt x="32071" y="3425"/>
                    <a:pt x="32139" y="3288"/>
                  </a:cubicBezTo>
                  <a:cubicBezTo>
                    <a:pt x="32207" y="3173"/>
                    <a:pt x="32276" y="3059"/>
                    <a:pt x="32322" y="2945"/>
                  </a:cubicBezTo>
                  <a:lnTo>
                    <a:pt x="32344" y="2900"/>
                  </a:lnTo>
                  <a:cubicBezTo>
                    <a:pt x="32390" y="2808"/>
                    <a:pt x="32436" y="2694"/>
                    <a:pt x="32481" y="2580"/>
                  </a:cubicBezTo>
                  <a:cubicBezTo>
                    <a:pt x="32527" y="2466"/>
                    <a:pt x="32573" y="2352"/>
                    <a:pt x="32618" y="2238"/>
                  </a:cubicBezTo>
                  <a:lnTo>
                    <a:pt x="32618" y="2169"/>
                  </a:lnTo>
                  <a:cubicBezTo>
                    <a:pt x="32664" y="2032"/>
                    <a:pt x="32710" y="1872"/>
                    <a:pt x="32710" y="1713"/>
                  </a:cubicBezTo>
                  <a:cubicBezTo>
                    <a:pt x="32710" y="1644"/>
                    <a:pt x="32710" y="1553"/>
                    <a:pt x="32710" y="1462"/>
                  </a:cubicBezTo>
                  <a:cubicBezTo>
                    <a:pt x="32687" y="1393"/>
                    <a:pt x="32687" y="1325"/>
                    <a:pt x="32664" y="1256"/>
                  </a:cubicBezTo>
                  <a:cubicBezTo>
                    <a:pt x="32618" y="1096"/>
                    <a:pt x="32595" y="937"/>
                    <a:pt x="32504" y="800"/>
                  </a:cubicBezTo>
                  <a:cubicBezTo>
                    <a:pt x="32390" y="617"/>
                    <a:pt x="32207" y="480"/>
                    <a:pt x="32025" y="389"/>
                  </a:cubicBezTo>
                  <a:cubicBezTo>
                    <a:pt x="31979" y="366"/>
                    <a:pt x="31911" y="366"/>
                    <a:pt x="31865" y="343"/>
                  </a:cubicBezTo>
                  <a:lnTo>
                    <a:pt x="31819" y="320"/>
                  </a:lnTo>
                  <a:cubicBezTo>
                    <a:pt x="31751" y="320"/>
                    <a:pt x="31705" y="297"/>
                    <a:pt x="31637" y="297"/>
                  </a:cubicBezTo>
                  <a:cubicBezTo>
                    <a:pt x="31568" y="297"/>
                    <a:pt x="31477" y="275"/>
                    <a:pt x="31386" y="275"/>
                  </a:cubicBezTo>
                  <a:lnTo>
                    <a:pt x="31021" y="275"/>
                  </a:lnTo>
                  <a:cubicBezTo>
                    <a:pt x="30998" y="229"/>
                    <a:pt x="30975" y="183"/>
                    <a:pt x="30929" y="161"/>
                  </a:cubicBezTo>
                  <a:cubicBezTo>
                    <a:pt x="30884" y="115"/>
                    <a:pt x="30815" y="92"/>
                    <a:pt x="30769" y="46"/>
                  </a:cubicBezTo>
                  <a:cubicBezTo>
                    <a:pt x="30724" y="24"/>
                    <a:pt x="30633" y="1"/>
                    <a:pt x="30587" y="1"/>
                  </a:cubicBezTo>
                  <a:close/>
                </a:path>
              </a:pathLst>
            </a:custGeom>
            <a:solidFill>
              <a:srgbClr val="6B6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7"/>
            <p:cNvSpPr/>
            <p:nvPr/>
          </p:nvSpPr>
          <p:spPr>
            <a:xfrm>
              <a:off x="7851116" y="1953310"/>
              <a:ext cx="496082" cy="274814"/>
            </a:xfrm>
            <a:custGeom>
              <a:avLst/>
              <a:gdLst/>
              <a:ahLst/>
              <a:cxnLst/>
              <a:rect l="l" t="t" r="r" b="b"/>
              <a:pathLst>
                <a:path w="18353" h="10167" extrusionOk="0">
                  <a:moveTo>
                    <a:pt x="15213" y="2876"/>
                  </a:moveTo>
                  <a:cubicBezTo>
                    <a:pt x="15202" y="2884"/>
                    <a:pt x="15191" y="2891"/>
                    <a:pt x="15180" y="2899"/>
                  </a:cubicBezTo>
                  <a:cubicBezTo>
                    <a:pt x="15180" y="2899"/>
                    <a:pt x="15200" y="2889"/>
                    <a:pt x="15213" y="2876"/>
                  </a:cubicBezTo>
                  <a:close/>
                  <a:moveTo>
                    <a:pt x="911" y="9131"/>
                  </a:moveTo>
                  <a:cubicBezTo>
                    <a:pt x="888" y="9132"/>
                    <a:pt x="861" y="9137"/>
                    <a:pt x="845" y="9153"/>
                  </a:cubicBezTo>
                  <a:cubicBezTo>
                    <a:pt x="867" y="9146"/>
                    <a:pt x="889" y="9139"/>
                    <a:pt x="911" y="9131"/>
                  </a:cubicBezTo>
                  <a:close/>
                  <a:moveTo>
                    <a:pt x="18101" y="0"/>
                  </a:moveTo>
                  <a:cubicBezTo>
                    <a:pt x="18033" y="0"/>
                    <a:pt x="17987" y="23"/>
                    <a:pt x="17942" y="69"/>
                  </a:cubicBezTo>
                  <a:cubicBezTo>
                    <a:pt x="17805" y="183"/>
                    <a:pt x="17668" y="320"/>
                    <a:pt x="17531" y="434"/>
                  </a:cubicBezTo>
                  <a:cubicBezTo>
                    <a:pt x="17402" y="541"/>
                    <a:pt x="17252" y="649"/>
                    <a:pt x="17121" y="737"/>
                  </a:cubicBezTo>
                  <a:lnTo>
                    <a:pt x="17121" y="737"/>
                  </a:lnTo>
                  <a:cubicBezTo>
                    <a:pt x="17126" y="729"/>
                    <a:pt x="17132" y="718"/>
                    <a:pt x="17143" y="708"/>
                  </a:cubicBezTo>
                  <a:lnTo>
                    <a:pt x="17143" y="708"/>
                  </a:lnTo>
                  <a:cubicBezTo>
                    <a:pt x="16983" y="822"/>
                    <a:pt x="16823" y="913"/>
                    <a:pt x="16686" y="1027"/>
                  </a:cubicBezTo>
                  <a:cubicBezTo>
                    <a:pt x="16549" y="1119"/>
                    <a:pt x="16412" y="1233"/>
                    <a:pt x="16298" y="1324"/>
                  </a:cubicBezTo>
                  <a:cubicBezTo>
                    <a:pt x="16047" y="1530"/>
                    <a:pt x="15773" y="1712"/>
                    <a:pt x="15522" y="1895"/>
                  </a:cubicBezTo>
                  <a:cubicBezTo>
                    <a:pt x="15454" y="1940"/>
                    <a:pt x="15385" y="1986"/>
                    <a:pt x="15317" y="2055"/>
                  </a:cubicBezTo>
                  <a:cubicBezTo>
                    <a:pt x="15317" y="2032"/>
                    <a:pt x="15317" y="2032"/>
                    <a:pt x="15317" y="2032"/>
                  </a:cubicBezTo>
                  <a:cubicBezTo>
                    <a:pt x="15231" y="2096"/>
                    <a:pt x="15145" y="2160"/>
                    <a:pt x="15041" y="2224"/>
                  </a:cubicBezTo>
                  <a:lnTo>
                    <a:pt x="15041" y="2224"/>
                  </a:lnTo>
                  <a:cubicBezTo>
                    <a:pt x="15042" y="2222"/>
                    <a:pt x="15043" y="2218"/>
                    <a:pt x="15043" y="2214"/>
                  </a:cubicBezTo>
                  <a:lnTo>
                    <a:pt x="15043" y="2214"/>
                  </a:lnTo>
                  <a:cubicBezTo>
                    <a:pt x="15020" y="2237"/>
                    <a:pt x="14997" y="2260"/>
                    <a:pt x="14974" y="2283"/>
                  </a:cubicBezTo>
                  <a:cubicBezTo>
                    <a:pt x="14951" y="2283"/>
                    <a:pt x="14929" y="2306"/>
                    <a:pt x="14906" y="2328"/>
                  </a:cubicBezTo>
                  <a:cubicBezTo>
                    <a:pt x="14928" y="2306"/>
                    <a:pt x="14929" y="2306"/>
                    <a:pt x="14929" y="2306"/>
                  </a:cubicBezTo>
                  <a:lnTo>
                    <a:pt x="14929" y="2306"/>
                  </a:lnTo>
                  <a:cubicBezTo>
                    <a:pt x="14792" y="2397"/>
                    <a:pt x="14655" y="2488"/>
                    <a:pt x="14518" y="2580"/>
                  </a:cubicBezTo>
                  <a:cubicBezTo>
                    <a:pt x="14381" y="2671"/>
                    <a:pt x="14244" y="2739"/>
                    <a:pt x="14107" y="2831"/>
                  </a:cubicBezTo>
                  <a:cubicBezTo>
                    <a:pt x="13970" y="2922"/>
                    <a:pt x="13833" y="3013"/>
                    <a:pt x="13696" y="3105"/>
                  </a:cubicBezTo>
                  <a:cubicBezTo>
                    <a:pt x="13536" y="3196"/>
                    <a:pt x="13377" y="3310"/>
                    <a:pt x="13240" y="3424"/>
                  </a:cubicBezTo>
                  <a:cubicBezTo>
                    <a:pt x="13262" y="3401"/>
                    <a:pt x="13285" y="3378"/>
                    <a:pt x="13308" y="3356"/>
                  </a:cubicBezTo>
                  <a:lnTo>
                    <a:pt x="13308" y="3356"/>
                  </a:lnTo>
                  <a:cubicBezTo>
                    <a:pt x="13217" y="3424"/>
                    <a:pt x="13148" y="3470"/>
                    <a:pt x="13057" y="3538"/>
                  </a:cubicBezTo>
                  <a:cubicBezTo>
                    <a:pt x="12578" y="3858"/>
                    <a:pt x="12098" y="4154"/>
                    <a:pt x="11596" y="4451"/>
                  </a:cubicBezTo>
                  <a:cubicBezTo>
                    <a:pt x="11345" y="4588"/>
                    <a:pt x="11071" y="4725"/>
                    <a:pt x="10797" y="4885"/>
                  </a:cubicBezTo>
                  <a:cubicBezTo>
                    <a:pt x="10546" y="4999"/>
                    <a:pt x="10318" y="5159"/>
                    <a:pt x="10090" y="5273"/>
                  </a:cubicBezTo>
                  <a:cubicBezTo>
                    <a:pt x="9565" y="5570"/>
                    <a:pt x="9040" y="5844"/>
                    <a:pt x="8515" y="6117"/>
                  </a:cubicBezTo>
                  <a:cubicBezTo>
                    <a:pt x="8241" y="6277"/>
                    <a:pt x="7967" y="6414"/>
                    <a:pt x="7670" y="6551"/>
                  </a:cubicBezTo>
                  <a:cubicBezTo>
                    <a:pt x="7396" y="6688"/>
                    <a:pt x="7122" y="6825"/>
                    <a:pt x="6826" y="6962"/>
                  </a:cubicBezTo>
                  <a:cubicBezTo>
                    <a:pt x="6803" y="6962"/>
                    <a:pt x="6780" y="6985"/>
                    <a:pt x="6757" y="6985"/>
                  </a:cubicBezTo>
                  <a:cubicBezTo>
                    <a:pt x="6826" y="6894"/>
                    <a:pt x="6848" y="6757"/>
                    <a:pt x="6803" y="6642"/>
                  </a:cubicBezTo>
                  <a:cubicBezTo>
                    <a:pt x="6757" y="6574"/>
                    <a:pt x="6689" y="6505"/>
                    <a:pt x="6620" y="6483"/>
                  </a:cubicBezTo>
                  <a:cubicBezTo>
                    <a:pt x="6582" y="6473"/>
                    <a:pt x="6549" y="6468"/>
                    <a:pt x="6515" y="6468"/>
                  </a:cubicBezTo>
                  <a:cubicBezTo>
                    <a:pt x="6468" y="6468"/>
                    <a:pt x="6423" y="6479"/>
                    <a:pt x="6369" y="6505"/>
                  </a:cubicBezTo>
                  <a:cubicBezTo>
                    <a:pt x="6278" y="6528"/>
                    <a:pt x="6187" y="6574"/>
                    <a:pt x="6118" y="6620"/>
                  </a:cubicBezTo>
                  <a:cubicBezTo>
                    <a:pt x="6050" y="6665"/>
                    <a:pt x="6004" y="6688"/>
                    <a:pt x="5958" y="6711"/>
                  </a:cubicBezTo>
                  <a:cubicBezTo>
                    <a:pt x="5799" y="6779"/>
                    <a:pt x="5662" y="6871"/>
                    <a:pt x="5525" y="6939"/>
                  </a:cubicBezTo>
                  <a:cubicBezTo>
                    <a:pt x="5228" y="7099"/>
                    <a:pt x="4908" y="7282"/>
                    <a:pt x="4612" y="7441"/>
                  </a:cubicBezTo>
                  <a:cubicBezTo>
                    <a:pt x="4292" y="7601"/>
                    <a:pt x="3972" y="7738"/>
                    <a:pt x="3653" y="7898"/>
                  </a:cubicBezTo>
                  <a:cubicBezTo>
                    <a:pt x="3356" y="8058"/>
                    <a:pt x="3082" y="8195"/>
                    <a:pt x="2786" y="8331"/>
                  </a:cubicBezTo>
                  <a:cubicBezTo>
                    <a:pt x="2466" y="8491"/>
                    <a:pt x="2146" y="8628"/>
                    <a:pt x="1827" y="8765"/>
                  </a:cubicBezTo>
                  <a:cubicBezTo>
                    <a:pt x="1528" y="8893"/>
                    <a:pt x="1229" y="9022"/>
                    <a:pt x="911" y="9131"/>
                  </a:cubicBezTo>
                  <a:lnTo>
                    <a:pt x="911" y="9131"/>
                  </a:lnTo>
                  <a:cubicBezTo>
                    <a:pt x="921" y="9130"/>
                    <a:pt x="930" y="9130"/>
                    <a:pt x="937" y="9130"/>
                  </a:cubicBezTo>
                  <a:cubicBezTo>
                    <a:pt x="868" y="9153"/>
                    <a:pt x="800" y="9176"/>
                    <a:pt x="731" y="9199"/>
                  </a:cubicBezTo>
                  <a:lnTo>
                    <a:pt x="686" y="9199"/>
                  </a:lnTo>
                  <a:lnTo>
                    <a:pt x="572" y="9245"/>
                  </a:lnTo>
                  <a:cubicBezTo>
                    <a:pt x="526" y="9267"/>
                    <a:pt x="457" y="9267"/>
                    <a:pt x="412" y="9290"/>
                  </a:cubicBezTo>
                  <a:cubicBezTo>
                    <a:pt x="389" y="9313"/>
                    <a:pt x="343" y="9313"/>
                    <a:pt x="320" y="9336"/>
                  </a:cubicBezTo>
                  <a:cubicBezTo>
                    <a:pt x="275" y="9336"/>
                    <a:pt x="252" y="9359"/>
                    <a:pt x="206" y="9359"/>
                  </a:cubicBezTo>
                  <a:cubicBezTo>
                    <a:pt x="138" y="9404"/>
                    <a:pt x="69" y="9473"/>
                    <a:pt x="24" y="9564"/>
                  </a:cubicBezTo>
                  <a:cubicBezTo>
                    <a:pt x="1" y="9701"/>
                    <a:pt x="24" y="9861"/>
                    <a:pt x="161" y="9929"/>
                  </a:cubicBezTo>
                  <a:cubicBezTo>
                    <a:pt x="229" y="9975"/>
                    <a:pt x="320" y="9998"/>
                    <a:pt x="412" y="10043"/>
                  </a:cubicBezTo>
                  <a:cubicBezTo>
                    <a:pt x="457" y="10066"/>
                    <a:pt x="526" y="10089"/>
                    <a:pt x="572" y="10112"/>
                  </a:cubicBezTo>
                  <a:cubicBezTo>
                    <a:pt x="672" y="10145"/>
                    <a:pt x="784" y="10166"/>
                    <a:pt x="900" y="10166"/>
                  </a:cubicBezTo>
                  <a:cubicBezTo>
                    <a:pt x="942" y="10166"/>
                    <a:pt x="985" y="10164"/>
                    <a:pt x="1028" y="10158"/>
                  </a:cubicBezTo>
                  <a:cubicBezTo>
                    <a:pt x="1302" y="10089"/>
                    <a:pt x="1576" y="9998"/>
                    <a:pt x="1850" y="9884"/>
                  </a:cubicBezTo>
                  <a:cubicBezTo>
                    <a:pt x="2352" y="9701"/>
                    <a:pt x="2831" y="9496"/>
                    <a:pt x="3333" y="9290"/>
                  </a:cubicBezTo>
                  <a:cubicBezTo>
                    <a:pt x="3630" y="9176"/>
                    <a:pt x="3904" y="9039"/>
                    <a:pt x="4178" y="8925"/>
                  </a:cubicBezTo>
                  <a:cubicBezTo>
                    <a:pt x="4452" y="8811"/>
                    <a:pt x="4749" y="8674"/>
                    <a:pt x="5022" y="8537"/>
                  </a:cubicBezTo>
                  <a:cubicBezTo>
                    <a:pt x="5296" y="8423"/>
                    <a:pt x="5570" y="8286"/>
                    <a:pt x="5844" y="8149"/>
                  </a:cubicBezTo>
                  <a:cubicBezTo>
                    <a:pt x="6118" y="8012"/>
                    <a:pt x="6392" y="7875"/>
                    <a:pt x="6666" y="7761"/>
                  </a:cubicBezTo>
                  <a:cubicBezTo>
                    <a:pt x="6940" y="7624"/>
                    <a:pt x="7214" y="7487"/>
                    <a:pt x="7488" y="7373"/>
                  </a:cubicBezTo>
                  <a:cubicBezTo>
                    <a:pt x="7647" y="7304"/>
                    <a:pt x="7784" y="7236"/>
                    <a:pt x="7921" y="7167"/>
                  </a:cubicBezTo>
                  <a:cubicBezTo>
                    <a:pt x="8058" y="7099"/>
                    <a:pt x="8218" y="7008"/>
                    <a:pt x="8355" y="6939"/>
                  </a:cubicBezTo>
                  <a:cubicBezTo>
                    <a:pt x="8629" y="6802"/>
                    <a:pt x="8903" y="6665"/>
                    <a:pt x="9177" y="6528"/>
                  </a:cubicBezTo>
                  <a:cubicBezTo>
                    <a:pt x="9428" y="6391"/>
                    <a:pt x="9702" y="6254"/>
                    <a:pt x="9953" y="6095"/>
                  </a:cubicBezTo>
                  <a:cubicBezTo>
                    <a:pt x="10204" y="5958"/>
                    <a:pt x="10455" y="5821"/>
                    <a:pt x="10706" y="5684"/>
                  </a:cubicBezTo>
                  <a:cubicBezTo>
                    <a:pt x="10934" y="5547"/>
                    <a:pt x="11185" y="5410"/>
                    <a:pt x="11436" y="5273"/>
                  </a:cubicBezTo>
                  <a:cubicBezTo>
                    <a:pt x="11687" y="5136"/>
                    <a:pt x="11961" y="4999"/>
                    <a:pt x="12212" y="4839"/>
                  </a:cubicBezTo>
                  <a:cubicBezTo>
                    <a:pt x="12464" y="4679"/>
                    <a:pt x="12692" y="4543"/>
                    <a:pt x="12943" y="4383"/>
                  </a:cubicBezTo>
                  <a:cubicBezTo>
                    <a:pt x="13125" y="4269"/>
                    <a:pt x="13308" y="4154"/>
                    <a:pt x="13491" y="4018"/>
                  </a:cubicBezTo>
                  <a:cubicBezTo>
                    <a:pt x="13605" y="3949"/>
                    <a:pt x="13719" y="3858"/>
                    <a:pt x="13856" y="3766"/>
                  </a:cubicBezTo>
                  <a:cubicBezTo>
                    <a:pt x="14061" y="3629"/>
                    <a:pt x="14290" y="3470"/>
                    <a:pt x="14495" y="3333"/>
                  </a:cubicBezTo>
                  <a:cubicBezTo>
                    <a:pt x="14609" y="3264"/>
                    <a:pt x="14700" y="3219"/>
                    <a:pt x="14792" y="3150"/>
                  </a:cubicBezTo>
                  <a:cubicBezTo>
                    <a:pt x="14951" y="3059"/>
                    <a:pt x="15088" y="2968"/>
                    <a:pt x="15225" y="2853"/>
                  </a:cubicBezTo>
                  <a:lnTo>
                    <a:pt x="15225" y="2853"/>
                  </a:lnTo>
                  <a:cubicBezTo>
                    <a:pt x="15225" y="2861"/>
                    <a:pt x="15220" y="2869"/>
                    <a:pt x="15213" y="2876"/>
                  </a:cubicBezTo>
                  <a:lnTo>
                    <a:pt x="15213" y="2876"/>
                  </a:lnTo>
                  <a:cubicBezTo>
                    <a:pt x="15727" y="2518"/>
                    <a:pt x="16240" y="2160"/>
                    <a:pt x="16709" y="1758"/>
                  </a:cubicBezTo>
                  <a:cubicBezTo>
                    <a:pt x="16846" y="1644"/>
                    <a:pt x="16960" y="1530"/>
                    <a:pt x="17074" y="1438"/>
                  </a:cubicBezTo>
                  <a:cubicBezTo>
                    <a:pt x="17211" y="1347"/>
                    <a:pt x="17348" y="1256"/>
                    <a:pt x="17462" y="1142"/>
                  </a:cubicBezTo>
                  <a:cubicBezTo>
                    <a:pt x="17576" y="1050"/>
                    <a:pt x="17691" y="959"/>
                    <a:pt x="17805" y="845"/>
                  </a:cubicBezTo>
                  <a:cubicBezTo>
                    <a:pt x="17896" y="754"/>
                    <a:pt x="17987" y="639"/>
                    <a:pt x="18101" y="548"/>
                  </a:cubicBezTo>
                  <a:cubicBezTo>
                    <a:pt x="18147" y="502"/>
                    <a:pt x="18193" y="457"/>
                    <a:pt x="18238" y="411"/>
                  </a:cubicBezTo>
                  <a:cubicBezTo>
                    <a:pt x="18352" y="320"/>
                    <a:pt x="18352" y="160"/>
                    <a:pt x="18261" y="69"/>
                  </a:cubicBezTo>
                  <a:cubicBezTo>
                    <a:pt x="18215" y="23"/>
                    <a:pt x="18147" y="0"/>
                    <a:pt x="18101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7"/>
            <p:cNvSpPr/>
            <p:nvPr/>
          </p:nvSpPr>
          <p:spPr>
            <a:xfrm>
              <a:off x="8006593" y="1931713"/>
              <a:ext cx="339362" cy="221754"/>
            </a:xfrm>
            <a:custGeom>
              <a:avLst/>
              <a:gdLst/>
              <a:ahLst/>
              <a:cxnLst/>
              <a:rect l="l" t="t" r="r" b="b"/>
              <a:pathLst>
                <a:path w="12555" h="8204" extrusionOk="0">
                  <a:moveTo>
                    <a:pt x="12167" y="0"/>
                  </a:moveTo>
                  <a:cubicBezTo>
                    <a:pt x="12121" y="0"/>
                    <a:pt x="12075" y="23"/>
                    <a:pt x="12030" y="46"/>
                  </a:cubicBezTo>
                  <a:cubicBezTo>
                    <a:pt x="11961" y="69"/>
                    <a:pt x="11893" y="137"/>
                    <a:pt x="11824" y="206"/>
                  </a:cubicBezTo>
                  <a:cubicBezTo>
                    <a:pt x="11779" y="251"/>
                    <a:pt x="11710" y="274"/>
                    <a:pt x="11665" y="320"/>
                  </a:cubicBezTo>
                  <a:cubicBezTo>
                    <a:pt x="11550" y="434"/>
                    <a:pt x="11436" y="548"/>
                    <a:pt x="11299" y="662"/>
                  </a:cubicBezTo>
                  <a:cubicBezTo>
                    <a:pt x="11231" y="708"/>
                    <a:pt x="11162" y="776"/>
                    <a:pt x="11094" y="845"/>
                  </a:cubicBezTo>
                  <a:cubicBezTo>
                    <a:pt x="11025" y="891"/>
                    <a:pt x="10957" y="936"/>
                    <a:pt x="10889" y="982"/>
                  </a:cubicBezTo>
                  <a:cubicBezTo>
                    <a:pt x="10866" y="1005"/>
                    <a:pt x="10843" y="1028"/>
                    <a:pt x="10820" y="1050"/>
                  </a:cubicBezTo>
                  <a:cubicBezTo>
                    <a:pt x="10774" y="1028"/>
                    <a:pt x="10752" y="1028"/>
                    <a:pt x="10706" y="1028"/>
                  </a:cubicBezTo>
                  <a:cubicBezTo>
                    <a:pt x="10660" y="1050"/>
                    <a:pt x="10637" y="1050"/>
                    <a:pt x="10592" y="1073"/>
                  </a:cubicBezTo>
                  <a:cubicBezTo>
                    <a:pt x="10569" y="1096"/>
                    <a:pt x="10546" y="1096"/>
                    <a:pt x="10501" y="1119"/>
                  </a:cubicBezTo>
                  <a:cubicBezTo>
                    <a:pt x="10478" y="1142"/>
                    <a:pt x="10455" y="1164"/>
                    <a:pt x="10432" y="1164"/>
                  </a:cubicBezTo>
                  <a:cubicBezTo>
                    <a:pt x="10364" y="1210"/>
                    <a:pt x="10295" y="1256"/>
                    <a:pt x="10227" y="1301"/>
                  </a:cubicBezTo>
                  <a:cubicBezTo>
                    <a:pt x="10067" y="1393"/>
                    <a:pt x="9907" y="1507"/>
                    <a:pt x="9770" y="1621"/>
                  </a:cubicBezTo>
                  <a:cubicBezTo>
                    <a:pt x="9633" y="1712"/>
                    <a:pt x="9496" y="1804"/>
                    <a:pt x="9359" y="1918"/>
                  </a:cubicBezTo>
                  <a:cubicBezTo>
                    <a:pt x="9245" y="2009"/>
                    <a:pt x="9108" y="2077"/>
                    <a:pt x="8994" y="2169"/>
                  </a:cubicBezTo>
                  <a:cubicBezTo>
                    <a:pt x="8857" y="2283"/>
                    <a:pt x="8720" y="2374"/>
                    <a:pt x="8583" y="2488"/>
                  </a:cubicBezTo>
                  <a:cubicBezTo>
                    <a:pt x="8446" y="2580"/>
                    <a:pt x="8332" y="2694"/>
                    <a:pt x="8195" y="2785"/>
                  </a:cubicBezTo>
                  <a:cubicBezTo>
                    <a:pt x="8172" y="2808"/>
                    <a:pt x="8150" y="2831"/>
                    <a:pt x="8127" y="2831"/>
                  </a:cubicBezTo>
                  <a:cubicBezTo>
                    <a:pt x="7853" y="2991"/>
                    <a:pt x="7602" y="3150"/>
                    <a:pt x="7328" y="3310"/>
                  </a:cubicBezTo>
                  <a:cubicBezTo>
                    <a:pt x="7100" y="3447"/>
                    <a:pt x="6871" y="3607"/>
                    <a:pt x="6643" y="3744"/>
                  </a:cubicBezTo>
                  <a:cubicBezTo>
                    <a:pt x="6529" y="3835"/>
                    <a:pt x="6392" y="3926"/>
                    <a:pt x="6278" y="3995"/>
                  </a:cubicBezTo>
                  <a:cubicBezTo>
                    <a:pt x="6209" y="4040"/>
                    <a:pt x="6141" y="4086"/>
                    <a:pt x="6072" y="4132"/>
                  </a:cubicBezTo>
                  <a:cubicBezTo>
                    <a:pt x="6004" y="4177"/>
                    <a:pt x="5935" y="4223"/>
                    <a:pt x="5867" y="4269"/>
                  </a:cubicBezTo>
                  <a:cubicBezTo>
                    <a:pt x="5798" y="4314"/>
                    <a:pt x="5707" y="4360"/>
                    <a:pt x="5639" y="4406"/>
                  </a:cubicBezTo>
                  <a:cubicBezTo>
                    <a:pt x="5616" y="4406"/>
                    <a:pt x="5593" y="4406"/>
                    <a:pt x="5593" y="4428"/>
                  </a:cubicBezTo>
                  <a:cubicBezTo>
                    <a:pt x="5388" y="4474"/>
                    <a:pt x="5205" y="4588"/>
                    <a:pt x="5022" y="4702"/>
                  </a:cubicBezTo>
                  <a:cubicBezTo>
                    <a:pt x="4840" y="4794"/>
                    <a:pt x="4680" y="4885"/>
                    <a:pt x="4497" y="4999"/>
                  </a:cubicBezTo>
                  <a:cubicBezTo>
                    <a:pt x="4201" y="5159"/>
                    <a:pt x="3904" y="5342"/>
                    <a:pt x="3607" y="5501"/>
                  </a:cubicBezTo>
                  <a:cubicBezTo>
                    <a:pt x="3288" y="5707"/>
                    <a:pt x="2968" y="5889"/>
                    <a:pt x="2626" y="6072"/>
                  </a:cubicBezTo>
                  <a:cubicBezTo>
                    <a:pt x="2512" y="6163"/>
                    <a:pt x="2375" y="6255"/>
                    <a:pt x="2238" y="6323"/>
                  </a:cubicBezTo>
                  <a:cubicBezTo>
                    <a:pt x="2124" y="6414"/>
                    <a:pt x="1987" y="6483"/>
                    <a:pt x="1850" y="6574"/>
                  </a:cubicBezTo>
                  <a:cubicBezTo>
                    <a:pt x="1576" y="6757"/>
                    <a:pt x="1325" y="6916"/>
                    <a:pt x="1051" y="7099"/>
                  </a:cubicBezTo>
                  <a:cubicBezTo>
                    <a:pt x="937" y="7168"/>
                    <a:pt x="823" y="7259"/>
                    <a:pt x="686" y="7327"/>
                  </a:cubicBezTo>
                  <a:lnTo>
                    <a:pt x="549" y="7419"/>
                  </a:lnTo>
                  <a:cubicBezTo>
                    <a:pt x="503" y="7441"/>
                    <a:pt x="435" y="7487"/>
                    <a:pt x="366" y="7533"/>
                  </a:cubicBezTo>
                  <a:cubicBezTo>
                    <a:pt x="320" y="7533"/>
                    <a:pt x="298" y="7556"/>
                    <a:pt x="275" y="7578"/>
                  </a:cubicBezTo>
                  <a:cubicBezTo>
                    <a:pt x="206" y="7601"/>
                    <a:pt x="138" y="7647"/>
                    <a:pt x="92" y="7693"/>
                  </a:cubicBezTo>
                  <a:cubicBezTo>
                    <a:pt x="69" y="7738"/>
                    <a:pt x="24" y="7761"/>
                    <a:pt x="24" y="7807"/>
                  </a:cubicBezTo>
                  <a:cubicBezTo>
                    <a:pt x="1" y="7898"/>
                    <a:pt x="1" y="7966"/>
                    <a:pt x="24" y="8058"/>
                  </a:cubicBezTo>
                  <a:cubicBezTo>
                    <a:pt x="87" y="8152"/>
                    <a:pt x="193" y="8203"/>
                    <a:pt x="298" y="8203"/>
                  </a:cubicBezTo>
                  <a:cubicBezTo>
                    <a:pt x="345" y="8203"/>
                    <a:pt x="392" y="8193"/>
                    <a:pt x="435" y="8172"/>
                  </a:cubicBezTo>
                  <a:cubicBezTo>
                    <a:pt x="457" y="8172"/>
                    <a:pt x="480" y="8149"/>
                    <a:pt x="503" y="8149"/>
                  </a:cubicBezTo>
                  <a:cubicBezTo>
                    <a:pt x="549" y="8149"/>
                    <a:pt x="617" y="8149"/>
                    <a:pt x="663" y="8103"/>
                  </a:cubicBezTo>
                  <a:cubicBezTo>
                    <a:pt x="731" y="8081"/>
                    <a:pt x="777" y="8035"/>
                    <a:pt x="800" y="7989"/>
                  </a:cubicBezTo>
                  <a:cubicBezTo>
                    <a:pt x="914" y="7898"/>
                    <a:pt x="1051" y="7829"/>
                    <a:pt x="1188" y="7761"/>
                  </a:cubicBezTo>
                  <a:cubicBezTo>
                    <a:pt x="1233" y="7715"/>
                    <a:pt x="1302" y="7693"/>
                    <a:pt x="1370" y="7647"/>
                  </a:cubicBezTo>
                  <a:cubicBezTo>
                    <a:pt x="1431" y="7708"/>
                    <a:pt x="1512" y="7738"/>
                    <a:pt x="1594" y="7738"/>
                  </a:cubicBezTo>
                  <a:cubicBezTo>
                    <a:pt x="1634" y="7738"/>
                    <a:pt x="1675" y="7731"/>
                    <a:pt x="1713" y="7715"/>
                  </a:cubicBezTo>
                  <a:cubicBezTo>
                    <a:pt x="1873" y="7624"/>
                    <a:pt x="2009" y="7556"/>
                    <a:pt x="2169" y="7464"/>
                  </a:cubicBezTo>
                  <a:cubicBezTo>
                    <a:pt x="2329" y="7373"/>
                    <a:pt x="2512" y="7282"/>
                    <a:pt x="2694" y="7190"/>
                  </a:cubicBezTo>
                  <a:cubicBezTo>
                    <a:pt x="2991" y="7008"/>
                    <a:pt x="3311" y="6825"/>
                    <a:pt x="3607" y="6643"/>
                  </a:cubicBezTo>
                  <a:cubicBezTo>
                    <a:pt x="4224" y="6300"/>
                    <a:pt x="4840" y="5958"/>
                    <a:pt x="5479" y="5615"/>
                  </a:cubicBezTo>
                  <a:cubicBezTo>
                    <a:pt x="5958" y="5364"/>
                    <a:pt x="6438" y="5113"/>
                    <a:pt x="6917" y="4862"/>
                  </a:cubicBezTo>
                  <a:cubicBezTo>
                    <a:pt x="7145" y="4725"/>
                    <a:pt x="7373" y="4588"/>
                    <a:pt x="7602" y="4474"/>
                  </a:cubicBezTo>
                  <a:cubicBezTo>
                    <a:pt x="7716" y="4406"/>
                    <a:pt x="7807" y="4360"/>
                    <a:pt x="7921" y="4292"/>
                  </a:cubicBezTo>
                  <a:cubicBezTo>
                    <a:pt x="7990" y="4269"/>
                    <a:pt x="8035" y="4223"/>
                    <a:pt x="8104" y="4200"/>
                  </a:cubicBezTo>
                  <a:cubicBezTo>
                    <a:pt x="8218" y="4132"/>
                    <a:pt x="8332" y="4086"/>
                    <a:pt x="8423" y="4018"/>
                  </a:cubicBezTo>
                  <a:cubicBezTo>
                    <a:pt x="8446" y="3995"/>
                    <a:pt x="8469" y="3972"/>
                    <a:pt x="8492" y="3972"/>
                  </a:cubicBezTo>
                  <a:cubicBezTo>
                    <a:pt x="8538" y="3926"/>
                    <a:pt x="8560" y="3904"/>
                    <a:pt x="8560" y="3858"/>
                  </a:cubicBezTo>
                  <a:cubicBezTo>
                    <a:pt x="8583" y="3789"/>
                    <a:pt x="8583" y="3698"/>
                    <a:pt x="8560" y="3630"/>
                  </a:cubicBezTo>
                  <a:cubicBezTo>
                    <a:pt x="8538" y="3630"/>
                    <a:pt x="8538" y="3607"/>
                    <a:pt x="8538" y="3607"/>
                  </a:cubicBezTo>
                  <a:cubicBezTo>
                    <a:pt x="8538" y="3607"/>
                    <a:pt x="8560" y="3584"/>
                    <a:pt x="8583" y="3584"/>
                  </a:cubicBezTo>
                  <a:cubicBezTo>
                    <a:pt x="8652" y="3561"/>
                    <a:pt x="8697" y="3493"/>
                    <a:pt x="8743" y="3470"/>
                  </a:cubicBezTo>
                  <a:cubicBezTo>
                    <a:pt x="8789" y="3424"/>
                    <a:pt x="8834" y="3401"/>
                    <a:pt x="8880" y="3356"/>
                  </a:cubicBezTo>
                  <a:cubicBezTo>
                    <a:pt x="8948" y="3310"/>
                    <a:pt x="9017" y="3264"/>
                    <a:pt x="9085" y="3219"/>
                  </a:cubicBezTo>
                  <a:cubicBezTo>
                    <a:pt x="9587" y="2876"/>
                    <a:pt x="10112" y="2557"/>
                    <a:pt x="10615" y="2237"/>
                  </a:cubicBezTo>
                  <a:cubicBezTo>
                    <a:pt x="10660" y="2260"/>
                    <a:pt x="10729" y="2260"/>
                    <a:pt x="10774" y="2260"/>
                  </a:cubicBezTo>
                  <a:cubicBezTo>
                    <a:pt x="10866" y="2237"/>
                    <a:pt x="10934" y="2192"/>
                    <a:pt x="10980" y="2146"/>
                  </a:cubicBezTo>
                  <a:lnTo>
                    <a:pt x="11140" y="2055"/>
                  </a:lnTo>
                  <a:cubicBezTo>
                    <a:pt x="11254" y="1963"/>
                    <a:pt x="11391" y="1895"/>
                    <a:pt x="11505" y="1804"/>
                  </a:cubicBezTo>
                  <a:cubicBezTo>
                    <a:pt x="11596" y="1735"/>
                    <a:pt x="11687" y="1667"/>
                    <a:pt x="11779" y="1575"/>
                  </a:cubicBezTo>
                  <a:cubicBezTo>
                    <a:pt x="11961" y="1438"/>
                    <a:pt x="12144" y="1279"/>
                    <a:pt x="12281" y="1073"/>
                  </a:cubicBezTo>
                  <a:cubicBezTo>
                    <a:pt x="12327" y="1028"/>
                    <a:pt x="12349" y="959"/>
                    <a:pt x="12372" y="891"/>
                  </a:cubicBezTo>
                  <a:lnTo>
                    <a:pt x="12395" y="891"/>
                  </a:lnTo>
                  <a:cubicBezTo>
                    <a:pt x="12418" y="845"/>
                    <a:pt x="12441" y="822"/>
                    <a:pt x="12463" y="776"/>
                  </a:cubicBezTo>
                  <a:lnTo>
                    <a:pt x="12463" y="776"/>
                  </a:lnTo>
                  <a:cubicBezTo>
                    <a:pt x="12463" y="799"/>
                    <a:pt x="12441" y="822"/>
                    <a:pt x="12441" y="822"/>
                  </a:cubicBezTo>
                  <a:cubicBezTo>
                    <a:pt x="12486" y="776"/>
                    <a:pt x="12509" y="731"/>
                    <a:pt x="12532" y="685"/>
                  </a:cubicBezTo>
                  <a:cubicBezTo>
                    <a:pt x="12555" y="617"/>
                    <a:pt x="12555" y="548"/>
                    <a:pt x="12509" y="480"/>
                  </a:cubicBezTo>
                  <a:cubicBezTo>
                    <a:pt x="12486" y="411"/>
                    <a:pt x="12441" y="366"/>
                    <a:pt x="12372" y="366"/>
                  </a:cubicBezTo>
                  <a:cubicBezTo>
                    <a:pt x="12372" y="366"/>
                    <a:pt x="12372" y="343"/>
                    <a:pt x="12372" y="343"/>
                  </a:cubicBezTo>
                  <a:cubicBezTo>
                    <a:pt x="12372" y="320"/>
                    <a:pt x="12372" y="274"/>
                    <a:pt x="12395" y="251"/>
                  </a:cubicBezTo>
                  <a:cubicBezTo>
                    <a:pt x="12395" y="206"/>
                    <a:pt x="12395" y="160"/>
                    <a:pt x="12372" y="115"/>
                  </a:cubicBezTo>
                  <a:cubicBezTo>
                    <a:pt x="12349" y="69"/>
                    <a:pt x="12327" y="46"/>
                    <a:pt x="12281" y="23"/>
                  </a:cubicBezTo>
                  <a:cubicBezTo>
                    <a:pt x="12258" y="0"/>
                    <a:pt x="12212" y="0"/>
                    <a:pt x="12167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7"/>
            <p:cNvSpPr/>
            <p:nvPr/>
          </p:nvSpPr>
          <p:spPr>
            <a:xfrm>
              <a:off x="7876416" y="1961338"/>
              <a:ext cx="470160" cy="271489"/>
            </a:xfrm>
            <a:custGeom>
              <a:avLst/>
              <a:gdLst/>
              <a:ahLst/>
              <a:cxnLst/>
              <a:rect l="l" t="t" r="r" b="b"/>
              <a:pathLst>
                <a:path w="17394" h="10044" extrusionOk="0">
                  <a:moveTo>
                    <a:pt x="15250" y="1510"/>
                  </a:moveTo>
                  <a:lnTo>
                    <a:pt x="15250" y="1510"/>
                  </a:lnTo>
                  <a:cubicBezTo>
                    <a:pt x="15242" y="1517"/>
                    <a:pt x="15234" y="1523"/>
                    <a:pt x="15225" y="1529"/>
                  </a:cubicBezTo>
                  <a:cubicBezTo>
                    <a:pt x="15234" y="1520"/>
                    <a:pt x="15243" y="1515"/>
                    <a:pt x="15250" y="1510"/>
                  </a:cubicBezTo>
                  <a:close/>
                  <a:moveTo>
                    <a:pt x="14084" y="3013"/>
                  </a:moveTo>
                  <a:lnTo>
                    <a:pt x="14084" y="3013"/>
                  </a:lnTo>
                  <a:cubicBezTo>
                    <a:pt x="14062" y="3028"/>
                    <a:pt x="14040" y="3043"/>
                    <a:pt x="14018" y="3058"/>
                  </a:cubicBezTo>
                  <a:lnTo>
                    <a:pt x="14018" y="3058"/>
                  </a:lnTo>
                  <a:cubicBezTo>
                    <a:pt x="14040" y="3057"/>
                    <a:pt x="14062" y="3035"/>
                    <a:pt x="14084" y="3013"/>
                  </a:cubicBezTo>
                  <a:close/>
                  <a:moveTo>
                    <a:pt x="982" y="9832"/>
                  </a:moveTo>
                  <a:lnTo>
                    <a:pt x="982" y="9832"/>
                  </a:lnTo>
                  <a:cubicBezTo>
                    <a:pt x="974" y="9835"/>
                    <a:pt x="967" y="9838"/>
                    <a:pt x="959" y="9838"/>
                  </a:cubicBezTo>
                  <a:cubicBezTo>
                    <a:pt x="967" y="9836"/>
                    <a:pt x="974" y="9834"/>
                    <a:pt x="982" y="9832"/>
                  </a:cubicBezTo>
                  <a:close/>
                  <a:moveTo>
                    <a:pt x="17188" y="0"/>
                  </a:moveTo>
                  <a:cubicBezTo>
                    <a:pt x="17143" y="0"/>
                    <a:pt x="17097" y="23"/>
                    <a:pt x="17074" y="68"/>
                  </a:cubicBezTo>
                  <a:cubicBezTo>
                    <a:pt x="16937" y="183"/>
                    <a:pt x="16800" y="320"/>
                    <a:pt x="16663" y="434"/>
                  </a:cubicBezTo>
                  <a:cubicBezTo>
                    <a:pt x="16549" y="548"/>
                    <a:pt x="16412" y="639"/>
                    <a:pt x="16298" y="753"/>
                  </a:cubicBezTo>
                  <a:cubicBezTo>
                    <a:pt x="16047" y="959"/>
                    <a:pt x="15773" y="1141"/>
                    <a:pt x="15499" y="1324"/>
                  </a:cubicBezTo>
                  <a:cubicBezTo>
                    <a:pt x="15421" y="1382"/>
                    <a:pt x="15343" y="1441"/>
                    <a:pt x="15265" y="1499"/>
                  </a:cubicBezTo>
                  <a:lnTo>
                    <a:pt x="15265" y="1499"/>
                  </a:lnTo>
                  <a:cubicBezTo>
                    <a:pt x="15269" y="1495"/>
                    <a:pt x="15271" y="1490"/>
                    <a:pt x="15271" y="1484"/>
                  </a:cubicBezTo>
                  <a:lnTo>
                    <a:pt x="15271" y="1484"/>
                  </a:lnTo>
                  <a:cubicBezTo>
                    <a:pt x="14997" y="1666"/>
                    <a:pt x="14723" y="1849"/>
                    <a:pt x="14449" y="2031"/>
                  </a:cubicBezTo>
                  <a:cubicBezTo>
                    <a:pt x="14152" y="2237"/>
                    <a:pt x="13833" y="2419"/>
                    <a:pt x="13536" y="2625"/>
                  </a:cubicBezTo>
                  <a:cubicBezTo>
                    <a:pt x="13542" y="2625"/>
                    <a:pt x="13548" y="2623"/>
                    <a:pt x="13553" y="2621"/>
                  </a:cubicBezTo>
                  <a:lnTo>
                    <a:pt x="13553" y="2621"/>
                  </a:lnTo>
                  <a:cubicBezTo>
                    <a:pt x="13298" y="2794"/>
                    <a:pt x="13061" y="2986"/>
                    <a:pt x="12804" y="3158"/>
                  </a:cubicBezTo>
                  <a:lnTo>
                    <a:pt x="12804" y="3158"/>
                  </a:lnTo>
                  <a:cubicBezTo>
                    <a:pt x="12805" y="3156"/>
                    <a:pt x="12806" y="3153"/>
                    <a:pt x="12806" y="3150"/>
                  </a:cubicBezTo>
                  <a:lnTo>
                    <a:pt x="12806" y="3150"/>
                  </a:lnTo>
                  <a:cubicBezTo>
                    <a:pt x="12806" y="3150"/>
                    <a:pt x="12783" y="3173"/>
                    <a:pt x="12783" y="3173"/>
                  </a:cubicBezTo>
                  <a:cubicBezTo>
                    <a:pt x="12790" y="3168"/>
                    <a:pt x="12797" y="3163"/>
                    <a:pt x="12804" y="3158"/>
                  </a:cubicBezTo>
                  <a:lnTo>
                    <a:pt x="12804" y="3158"/>
                  </a:lnTo>
                  <a:cubicBezTo>
                    <a:pt x="12799" y="3173"/>
                    <a:pt x="12780" y="3176"/>
                    <a:pt x="12760" y="3196"/>
                  </a:cubicBezTo>
                  <a:cubicBezTo>
                    <a:pt x="12669" y="3241"/>
                    <a:pt x="12600" y="3310"/>
                    <a:pt x="12509" y="3355"/>
                  </a:cubicBezTo>
                  <a:cubicBezTo>
                    <a:pt x="12258" y="3538"/>
                    <a:pt x="12007" y="3698"/>
                    <a:pt x="11756" y="3857"/>
                  </a:cubicBezTo>
                  <a:cubicBezTo>
                    <a:pt x="11505" y="3994"/>
                    <a:pt x="11254" y="4154"/>
                    <a:pt x="11003" y="4291"/>
                  </a:cubicBezTo>
                  <a:cubicBezTo>
                    <a:pt x="10751" y="4428"/>
                    <a:pt x="10500" y="4565"/>
                    <a:pt x="10272" y="4725"/>
                  </a:cubicBezTo>
                  <a:cubicBezTo>
                    <a:pt x="10021" y="4885"/>
                    <a:pt x="9770" y="5022"/>
                    <a:pt x="9519" y="5181"/>
                  </a:cubicBezTo>
                  <a:cubicBezTo>
                    <a:pt x="9359" y="5250"/>
                    <a:pt x="9222" y="5341"/>
                    <a:pt x="9085" y="5432"/>
                  </a:cubicBezTo>
                  <a:cubicBezTo>
                    <a:pt x="8971" y="5501"/>
                    <a:pt x="8857" y="5547"/>
                    <a:pt x="8720" y="5615"/>
                  </a:cubicBezTo>
                  <a:cubicBezTo>
                    <a:pt x="8469" y="5752"/>
                    <a:pt x="8218" y="5889"/>
                    <a:pt x="7967" y="6003"/>
                  </a:cubicBezTo>
                  <a:cubicBezTo>
                    <a:pt x="7716" y="6140"/>
                    <a:pt x="7465" y="6254"/>
                    <a:pt x="7214" y="6391"/>
                  </a:cubicBezTo>
                  <a:cubicBezTo>
                    <a:pt x="6917" y="6528"/>
                    <a:pt x="6643" y="6665"/>
                    <a:pt x="6369" y="6802"/>
                  </a:cubicBezTo>
                  <a:cubicBezTo>
                    <a:pt x="6118" y="6916"/>
                    <a:pt x="5890" y="7053"/>
                    <a:pt x="5639" y="7167"/>
                  </a:cubicBezTo>
                  <a:cubicBezTo>
                    <a:pt x="5388" y="7281"/>
                    <a:pt x="5136" y="7418"/>
                    <a:pt x="4863" y="7532"/>
                  </a:cubicBezTo>
                  <a:cubicBezTo>
                    <a:pt x="4611" y="7646"/>
                    <a:pt x="4338" y="7783"/>
                    <a:pt x="4064" y="7920"/>
                  </a:cubicBezTo>
                  <a:cubicBezTo>
                    <a:pt x="3813" y="8057"/>
                    <a:pt x="3539" y="8171"/>
                    <a:pt x="3265" y="8286"/>
                  </a:cubicBezTo>
                  <a:cubicBezTo>
                    <a:pt x="2785" y="8491"/>
                    <a:pt x="2306" y="8651"/>
                    <a:pt x="1827" y="8833"/>
                  </a:cubicBezTo>
                  <a:cubicBezTo>
                    <a:pt x="1576" y="8925"/>
                    <a:pt x="1325" y="9039"/>
                    <a:pt x="1074" y="9130"/>
                  </a:cubicBezTo>
                  <a:cubicBezTo>
                    <a:pt x="800" y="9221"/>
                    <a:pt x="526" y="9336"/>
                    <a:pt x="252" y="9427"/>
                  </a:cubicBezTo>
                  <a:cubicBezTo>
                    <a:pt x="183" y="9450"/>
                    <a:pt x="115" y="9495"/>
                    <a:pt x="69" y="9564"/>
                  </a:cubicBezTo>
                  <a:cubicBezTo>
                    <a:pt x="24" y="9632"/>
                    <a:pt x="1" y="9701"/>
                    <a:pt x="24" y="9792"/>
                  </a:cubicBezTo>
                  <a:cubicBezTo>
                    <a:pt x="46" y="9861"/>
                    <a:pt x="92" y="9952"/>
                    <a:pt x="161" y="9997"/>
                  </a:cubicBezTo>
                  <a:cubicBezTo>
                    <a:pt x="229" y="10020"/>
                    <a:pt x="320" y="10043"/>
                    <a:pt x="389" y="10043"/>
                  </a:cubicBezTo>
                  <a:cubicBezTo>
                    <a:pt x="480" y="9997"/>
                    <a:pt x="571" y="9975"/>
                    <a:pt x="663" y="9952"/>
                  </a:cubicBezTo>
                  <a:cubicBezTo>
                    <a:pt x="764" y="9911"/>
                    <a:pt x="884" y="9871"/>
                    <a:pt x="989" y="9830"/>
                  </a:cubicBezTo>
                  <a:lnTo>
                    <a:pt x="989" y="9830"/>
                  </a:lnTo>
                  <a:cubicBezTo>
                    <a:pt x="1066" y="9809"/>
                    <a:pt x="1129" y="9787"/>
                    <a:pt x="1210" y="9746"/>
                  </a:cubicBezTo>
                  <a:lnTo>
                    <a:pt x="1210" y="9746"/>
                  </a:lnTo>
                  <a:cubicBezTo>
                    <a:pt x="1210" y="9746"/>
                    <a:pt x="1210" y="9747"/>
                    <a:pt x="1188" y="9769"/>
                  </a:cubicBezTo>
                  <a:cubicBezTo>
                    <a:pt x="1735" y="9564"/>
                    <a:pt x="2283" y="9358"/>
                    <a:pt x="2808" y="9153"/>
                  </a:cubicBezTo>
                  <a:cubicBezTo>
                    <a:pt x="2945" y="9107"/>
                    <a:pt x="3082" y="9062"/>
                    <a:pt x="3219" y="9016"/>
                  </a:cubicBezTo>
                  <a:cubicBezTo>
                    <a:pt x="3333" y="8948"/>
                    <a:pt x="3470" y="8902"/>
                    <a:pt x="3607" y="8833"/>
                  </a:cubicBezTo>
                  <a:cubicBezTo>
                    <a:pt x="3881" y="8719"/>
                    <a:pt x="4155" y="8605"/>
                    <a:pt x="4406" y="8468"/>
                  </a:cubicBezTo>
                  <a:cubicBezTo>
                    <a:pt x="4931" y="8217"/>
                    <a:pt x="5456" y="7966"/>
                    <a:pt x="5981" y="7715"/>
                  </a:cubicBezTo>
                  <a:cubicBezTo>
                    <a:pt x="6232" y="7601"/>
                    <a:pt x="6460" y="7487"/>
                    <a:pt x="6711" y="7350"/>
                  </a:cubicBezTo>
                  <a:cubicBezTo>
                    <a:pt x="6985" y="7213"/>
                    <a:pt x="7259" y="7076"/>
                    <a:pt x="7533" y="6939"/>
                  </a:cubicBezTo>
                  <a:cubicBezTo>
                    <a:pt x="7807" y="6825"/>
                    <a:pt x="8058" y="6711"/>
                    <a:pt x="8309" y="6574"/>
                  </a:cubicBezTo>
                  <a:cubicBezTo>
                    <a:pt x="8560" y="6437"/>
                    <a:pt x="8811" y="6300"/>
                    <a:pt x="9085" y="6163"/>
                  </a:cubicBezTo>
                  <a:cubicBezTo>
                    <a:pt x="9336" y="6049"/>
                    <a:pt x="9587" y="5889"/>
                    <a:pt x="9861" y="5729"/>
                  </a:cubicBezTo>
                  <a:cubicBezTo>
                    <a:pt x="10112" y="5592"/>
                    <a:pt x="10363" y="5432"/>
                    <a:pt x="10614" y="5273"/>
                  </a:cubicBezTo>
                  <a:cubicBezTo>
                    <a:pt x="10980" y="5044"/>
                    <a:pt x="11368" y="4839"/>
                    <a:pt x="11756" y="4611"/>
                  </a:cubicBezTo>
                  <a:cubicBezTo>
                    <a:pt x="11938" y="4497"/>
                    <a:pt x="12144" y="4360"/>
                    <a:pt x="12349" y="4223"/>
                  </a:cubicBezTo>
                  <a:cubicBezTo>
                    <a:pt x="12463" y="4154"/>
                    <a:pt x="12577" y="4086"/>
                    <a:pt x="12692" y="4017"/>
                  </a:cubicBezTo>
                  <a:cubicBezTo>
                    <a:pt x="12806" y="3926"/>
                    <a:pt x="12920" y="3857"/>
                    <a:pt x="13057" y="3766"/>
                  </a:cubicBezTo>
                  <a:cubicBezTo>
                    <a:pt x="13378" y="3530"/>
                    <a:pt x="13680" y="3294"/>
                    <a:pt x="14018" y="3058"/>
                  </a:cubicBezTo>
                  <a:lnTo>
                    <a:pt x="14018" y="3058"/>
                  </a:lnTo>
                  <a:cubicBezTo>
                    <a:pt x="14017" y="3059"/>
                    <a:pt x="14016" y="3059"/>
                    <a:pt x="14015" y="3059"/>
                  </a:cubicBezTo>
                  <a:cubicBezTo>
                    <a:pt x="14198" y="2922"/>
                    <a:pt x="14403" y="2808"/>
                    <a:pt x="14609" y="2671"/>
                  </a:cubicBezTo>
                  <a:cubicBezTo>
                    <a:pt x="14769" y="2556"/>
                    <a:pt x="14928" y="2419"/>
                    <a:pt x="15111" y="2305"/>
                  </a:cubicBezTo>
                  <a:cubicBezTo>
                    <a:pt x="15102" y="2305"/>
                    <a:pt x="15093" y="2309"/>
                    <a:pt x="15086" y="2313"/>
                  </a:cubicBezTo>
                  <a:lnTo>
                    <a:pt x="15086" y="2313"/>
                  </a:lnTo>
                  <a:cubicBezTo>
                    <a:pt x="15263" y="2181"/>
                    <a:pt x="15460" y="2049"/>
                    <a:pt x="15636" y="1917"/>
                  </a:cubicBezTo>
                  <a:cubicBezTo>
                    <a:pt x="15841" y="1758"/>
                    <a:pt x="16024" y="1598"/>
                    <a:pt x="16207" y="1415"/>
                  </a:cubicBezTo>
                  <a:cubicBezTo>
                    <a:pt x="16389" y="1255"/>
                    <a:pt x="16572" y="1073"/>
                    <a:pt x="16732" y="913"/>
                  </a:cubicBezTo>
                  <a:cubicBezTo>
                    <a:pt x="16937" y="708"/>
                    <a:pt x="17120" y="525"/>
                    <a:pt x="17325" y="342"/>
                  </a:cubicBezTo>
                  <a:cubicBezTo>
                    <a:pt x="17394" y="274"/>
                    <a:pt x="17394" y="160"/>
                    <a:pt x="17325" y="68"/>
                  </a:cubicBezTo>
                  <a:cubicBezTo>
                    <a:pt x="17302" y="23"/>
                    <a:pt x="17234" y="0"/>
                    <a:pt x="17188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7"/>
            <p:cNvSpPr/>
            <p:nvPr/>
          </p:nvSpPr>
          <p:spPr>
            <a:xfrm>
              <a:off x="8217616" y="1973042"/>
              <a:ext cx="126500" cy="251298"/>
            </a:xfrm>
            <a:custGeom>
              <a:avLst/>
              <a:gdLst/>
              <a:ahLst/>
              <a:cxnLst/>
              <a:rect l="l" t="t" r="r" b="b"/>
              <a:pathLst>
                <a:path w="4680" h="9297" extrusionOk="0">
                  <a:moveTo>
                    <a:pt x="4314" y="1"/>
                  </a:moveTo>
                  <a:cubicBezTo>
                    <a:pt x="4200" y="1"/>
                    <a:pt x="4109" y="46"/>
                    <a:pt x="4040" y="138"/>
                  </a:cubicBezTo>
                  <a:cubicBezTo>
                    <a:pt x="3995" y="206"/>
                    <a:pt x="3972" y="297"/>
                    <a:pt x="3949" y="366"/>
                  </a:cubicBezTo>
                  <a:lnTo>
                    <a:pt x="3835" y="366"/>
                  </a:lnTo>
                  <a:cubicBezTo>
                    <a:pt x="3766" y="389"/>
                    <a:pt x="3698" y="434"/>
                    <a:pt x="3652" y="503"/>
                  </a:cubicBezTo>
                  <a:cubicBezTo>
                    <a:pt x="3561" y="663"/>
                    <a:pt x="3492" y="822"/>
                    <a:pt x="3424" y="982"/>
                  </a:cubicBezTo>
                  <a:cubicBezTo>
                    <a:pt x="3401" y="1028"/>
                    <a:pt x="3378" y="1073"/>
                    <a:pt x="3355" y="1119"/>
                  </a:cubicBezTo>
                  <a:cubicBezTo>
                    <a:pt x="3287" y="1142"/>
                    <a:pt x="3241" y="1210"/>
                    <a:pt x="3218" y="1279"/>
                  </a:cubicBezTo>
                  <a:lnTo>
                    <a:pt x="3196" y="1279"/>
                  </a:lnTo>
                  <a:cubicBezTo>
                    <a:pt x="3150" y="1210"/>
                    <a:pt x="3059" y="1188"/>
                    <a:pt x="2990" y="1188"/>
                  </a:cubicBezTo>
                  <a:cubicBezTo>
                    <a:pt x="2899" y="1188"/>
                    <a:pt x="2830" y="1210"/>
                    <a:pt x="2762" y="1279"/>
                  </a:cubicBezTo>
                  <a:cubicBezTo>
                    <a:pt x="2762" y="1279"/>
                    <a:pt x="2739" y="1302"/>
                    <a:pt x="2739" y="1325"/>
                  </a:cubicBezTo>
                  <a:cubicBezTo>
                    <a:pt x="2716" y="1302"/>
                    <a:pt x="2671" y="1279"/>
                    <a:pt x="2648" y="1279"/>
                  </a:cubicBezTo>
                  <a:cubicBezTo>
                    <a:pt x="2579" y="1279"/>
                    <a:pt x="2534" y="1347"/>
                    <a:pt x="2511" y="1416"/>
                  </a:cubicBezTo>
                  <a:cubicBezTo>
                    <a:pt x="2488" y="1690"/>
                    <a:pt x="2488" y="1964"/>
                    <a:pt x="2465" y="2260"/>
                  </a:cubicBezTo>
                  <a:cubicBezTo>
                    <a:pt x="2442" y="2489"/>
                    <a:pt x="2420" y="2740"/>
                    <a:pt x="2374" y="2968"/>
                  </a:cubicBezTo>
                  <a:lnTo>
                    <a:pt x="2397" y="2968"/>
                  </a:lnTo>
                  <a:cubicBezTo>
                    <a:pt x="2397" y="2968"/>
                    <a:pt x="2374" y="2968"/>
                    <a:pt x="2374" y="2991"/>
                  </a:cubicBezTo>
                  <a:cubicBezTo>
                    <a:pt x="2351" y="3151"/>
                    <a:pt x="2328" y="3288"/>
                    <a:pt x="2305" y="3447"/>
                  </a:cubicBezTo>
                  <a:cubicBezTo>
                    <a:pt x="2260" y="3607"/>
                    <a:pt x="2214" y="3767"/>
                    <a:pt x="2169" y="3949"/>
                  </a:cubicBezTo>
                  <a:cubicBezTo>
                    <a:pt x="2100" y="4086"/>
                    <a:pt x="2077" y="4246"/>
                    <a:pt x="2032" y="4406"/>
                  </a:cubicBezTo>
                  <a:cubicBezTo>
                    <a:pt x="1986" y="4566"/>
                    <a:pt x="1940" y="4726"/>
                    <a:pt x="1917" y="4885"/>
                  </a:cubicBezTo>
                  <a:cubicBezTo>
                    <a:pt x="1826" y="5182"/>
                    <a:pt x="1735" y="5502"/>
                    <a:pt x="1644" y="5821"/>
                  </a:cubicBezTo>
                  <a:cubicBezTo>
                    <a:pt x="1598" y="5981"/>
                    <a:pt x="1552" y="6118"/>
                    <a:pt x="1484" y="6278"/>
                  </a:cubicBezTo>
                  <a:cubicBezTo>
                    <a:pt x="1438" y="6415"/>
                    <a:pt x="1392" y="6574"/>
                    <a:pt x="1324" y="6711"/>
                  </a:cubicBezTo>
                  <a:cubicBezTo>
                    <a:pt x="1301" y="6803"/>
                    <a:pt x="1278" y="6871"/>
                    <a:pt x="1233" y="6962"/>
                  </a:cubicBezTo>
                  <a:cubicBezTo>
                    <a:pt x="1119" y="7191"/>
                    <a:pt x="1004" y="7419"/>
                    <a:pt x="890" y="7647"/>
                  </a:cubicBezTo>
                  <a:cubicBezTo>
                    <a:pt x="776" y="7875"/>
                    <a:pt x="639" y="8126"/>
                    <a:pt x="502" y="8355"/>
                  </a:cubicBezTo>
                  <a:cubicBezTo>
                    <a:pt x="502" y="8355"/>
                    <a:pt x="479" y="8378"/>
                    <a:pt x="479" y="8378"/>
                  </a:cubicBezTo>
                  <a:cubicBezTo>
                    <a:pt x="411" y="8469"/>
                    <a:pt x="343" y="8583"/>
                    <a:pt x="274" y="8674"/>
                  </a:cubicBezTo>
                  <a:cubicBezTo>
                    <a:pt x="206" y="8743"/>
                    <a:pt x="160" y="8834"/>
                    <a:pt x="91" y="8903"/>
                  </a:cubicBezTo>
                  <a:cubicBezTo>
                    <a:pt x="46" y="8994"/>
                    <a:pt x="0" y="9085"/>
                    <a:pt x="23" y="9176"/>
                  </a:cubicBezTo>
                  <a:cubicBezTo>
                    <a:pt x="42" y="9252"/>
                    <a:pt x="92" y="9296"/>
                    <a:pt x="161" y="9296"/>
                  </a:cubicBezTo>
                  <a:cubicBezTo>
                    <a:pt x="175" y="9296"/>
                    <a:pt x="190" y="9294"/>
                    <a:pt x="206" y="9291"/>
                  </a:cubicBezTo>
                  <a:cubicBezTo>
                    <a:pt x="251" y="9268"/>
                    <a:pt x="297" y="9245"/>
                    <a:pt x="320" y="9199"/>
                  </a:cubicBezTo>
                  <a:cubicBezTo>
                    <a:pt x="365" y="9154"/>
                    <a:pt x="388" y="9131"/>
                    <a:pt x="411" y="9085"/>
                  </a:cubicBezTo>
                  <a:cubicBezTo>
                    <a:pt x="457" y="9039"/>
                    <a:pt x="479" y="8994"/>
                    <a:pt x="502" y="8948"/>
                  </a:cubicBezTo>
                  <a:cubicBezTo>
                    <a:pt x="571" y="8880"/>
                    <a:pt x="616" y="8811"/>
                    <a:pt x="662" y="8743"/>
                  </a:cubicBezTo>
                  <a:cubicBezTo>
                    <a:pt x="753" y="8629"/>
                    <a:pt x="845" y="8515"/>
                    <a:pt x="936" y="8400"/>
                  </a:cubicBezTo>
                  <a:cubicBezTo>
                    <a:pt x="959" y="8423"/>
                    <a:pt x="959" y="8423"/>
                    <a:pt x="982" y="8423"/>
                  </a:cubicBezTo>
                  <a:lnTo>
                    <a:pt x="1119" y="8423"/>
                  </a:lnTo>
                  <a:cubicBezTo>
                    <a:pt x="1141" y="8400"/>
                    <a:pt x="1164" y="8400"/>
                    <a:pt x="1187" y="8378"/>
                  </a:cubicBezTo>
                  <a:cubicBezTo>
                    <a:pt x="1210" y="8355"/>
                    <a:pt x="1233" y="8355"/>
                    <a:pt x="1256" y="8332"/>
                  </a:cubicBezTo>
                  <a:cubicBezTo>
                    <a:pt x="1278" y="8309"/>
                    <a:pt x="1301" y="8286"/>
                    <a:pt x="1324" y="8263"/>
                  </a:cubicBezTo>
                  <a:cubicBezTo>
                    <a:pt x="1370" y="8218"/>
                    <a:pt x="1438" y="8149"/>
                    <a:pt x="1484" y="8104"/>
                  </a:cubicBezTo>
                  <a:cubicBezTo>
                    <a:pt x="1575" y="7990"/>
                    <a:pt x="1689" y="7898"/>
                    <a:pt x="1803" y="7784"/>
                  </a:cubicBezTo>
                  <a:cubicBezTo>
                    <a:pt x="2009" y="7556"/>
                    <a:pt x="2214" y="7350"/>
                    <a:pt x="2420" y="7099"/>
                  </a:cubicBezTo>
                  <a:cubicBezTo>
                    <a:pt x="2625" y="6848"/>
                    <a:pt x="2830" y="6574"/>
                    <a:pt x="3013" y="6300"/>
                  </a:cubicBezTo>
                  <a:cubicBezTo>
                    <a:pt x="3196" y="6027"/>
                    <a:pt x="3378" y="5730"/>
                    <a:pt x="3538" y="5456"/>
                  </a:cubicBezTo>
                  <a:cubicBezTo>
                    <a:pt x="3675" y="5250"/>
                    <a:pt x="3766" y="5022"/>
                    <a:pt x="3835" y="4817"/>
                  </a:cubicBezTo>
                  <a:cubicBezTo>
                    <a:pt x="3880" y="4703"/>
                    <a:pt x="3903" y="4589"/>
                    <a:pt x="3926" y="4474"/>
                  </a:cubicBezTo>
                  <a:cubicBezTo>
                    <a:pt x="3972" y="4360"/>
                    <a:pt x="3995" y="4246"/>
                    <a:pt x="4017" y="4132"/>
                  </a:cubicBezTo>
                  <a:cubicBezTo>
                    <a:pt x="4040" y="3927"/>
                    <a:pt x="4086" y="3721"/>
                    <a:pt x="4132" y="3493"/>
                  </a:cubicBezTo>
                  <a:cubicBezTo>
                    <a:pt x="4132" y="3402"/>
                    <a:pt x="4154" y="3288"/>
                    <a:pt x="4177" y="3196"/>
                  </a:cubicBezTo>
                  <a:cubicBezTo>
                    <a:pt x="4177" y="3128"/>
                    <a:pt x="4200" y="3082"/>
                    <a:pt x="4200" y="3036"/>
                  </a:cubicBezTo>
                  <a:cubicBezTo>
                    <a:pt x="4246" y="2922"/>
                    <a:pt x="4268" y="2808"/>
                    <a:pt x="4291" y="2694"/>
                  </a:cubicBezTo>
                  <a:cubicBezTo>
                    <a:pt x="4360" y="2466"/>
                    <a:pt x="4405" y="2238"/>
                    <a:pt x="4451" y="2009"/>
                  </a:cubicBezTo>
                  <a:cubicBezTo>
                    <a:pt x="4497" y="1781"/>
                    <a:pt x="4565" y="1530"/>
                    <a:pt x="4588" y="1302"/>
                  </a:cubicBezTo>
                  <a:cubicBezTo>
                    <a:pt x="4634" y="1028"/>
                    <a:pt x="4679" y="731"/>
                    <a:pt x="4679" y="457"/>
                  </a:cubicBezTo>
                  <a:cubicBezTo>
                    <a:pt x="4679" y="389"/>
                    <a:pt x="4656" y="320"/>
                    <a:pt x="4611" y="252"/>
                  </a:cubicBezTo>
                  <a:cubicBezTo>
                    <a:pt x="4588" y="229"/>
                    <a:pt x="4588" y="183"/>
                    <a:pt x="4565" y="160"/>
                  </a:cubicBezTo>
                  <a:cubicBezTo>
                    <a:pt x="4520" y="92"/>
                    <a:pt x="4451" y="24"/>
                    <a:pt x="4383" y="1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7"/>
            <p:cNvSpPr/>
            <p:nvPr/>
          </p:nvSpPr>
          <p:spPr>
            <a:xfrm>
              <a:off x="8212669" y="2013155"/>
              <a:ext cx="77144" cy="213780"/>
            </a:xfrm>
            <a:custGeom>
              <a:avLst/>
              <a:gdLst/>
              <a:ahLst/>
              <a:cxnLst/>
              <a:rect l="l" t="t" r="r" b="b"/>
              <a:pathLst>
                <a:path w="2854" h="7909" extrusionOk="0">
                  <a:moveTo>
                    <a:pt x="2762" y="0"/>
                  </a:moveTo>
                  <a:cubicBezTo>
                    <a:pt x="2740" y="0"/>
                    <a:pt x="2694" y="23"/>
                    <a:pt x="2694" y="69"/>
                  </a:cubicBezTo>
                  <a:cubicBezTo>
                    <a:pt x="2671" y="114"/>
                    <a:pt x="2648" y="183"/>
                    <a:pt x="2648" y="251"/>
                  </a:cubicBezTo>
                  <a:cubicBezTo>
                    <a:pt x="2625" y="297"/>
                    <a:pt x="2625" y="366"/>
                    <a:pt x="2603" y="411"/>
                  </a:cubicBezTo>
                  <a:cubicBezTo>
                    <a:pt x="2580" y="525"/>
                    <a:pt x="2580" y="639"/>
                    <a:pt x="2557" y="754"/>
                  </a:cubicBezTo>
                  <a:cubicBezTo>
                    <a:pt x="2534" y="1073"/>
                    <a:pt x="2443" y="1393"/>
                    <a:pt x="2374" y="1689"/>
                  </a:cubicBezTo>
                  <a:cubicBezTo>
                    <a:pt x="2352" y="1758"/>
                    <a:pt x="2329" y="1826"/>
                    <a:pt x="2329" y="1918"/>
                  </a:cubicBezTo>
                  <a:cubicBezTo>
                    <a:pt x="2306" y="2009"/>
                    <a:pt x="2283" y="2100"/>
                    <a:pt x="2260" y="2192"/>
                  </a:cubicBezTo>
                  <a:cubicBezTo>
                    <a:pt x="2215" y="2351"/>
                    <a:pt x="2169" y="2488"/>
                    <a:pt x="2123" y="2648"/>
                  </a:cubicBezTo>
                  <a:cubicBezTo>
                    <a:pt x="2078" y="2808"/>
                    <a:pt x="2032" y="2968"/>
                    <a:pt x="1986" y="3127"/>
                  </a:cubicBezTo>
                  <a:cubicBezTo>
                    <a:pt x="1941" y="3287"/>
                    <a:pt x="1872" y="3447"/>
                    <a:pt x="1827" y="3584"/>
                  </a:cubicBezTo>
                  <a:cubicBezTo>
                    <a:pt x="1781" y="3744"/>
                    <a:pt x="1735" y="3903"/>
                    <a:pt x="1667" y="4063"/>
                  </a:cubicBezTo>
                  <a:cubicBezTo>
                    <a:pt x="1621" y="4200"/>
                    <a:pt x="1575" y="4337"/>
                    <a:pt x="1530" y="4497"/>
                  </a:cubicBezTo>
                  <a:cubicBezTo>
                    <a:pt x="1484" y="4611"/>
                    <a:pt x="1439" y="4725"/>
                    <a:pt x="1393" y="4839"/>
                  </a:cubicBezTo>
                  <a:cubicBezTo>
                    <a:pt x="1347" y="4976"/>
                    <a:pt x="1324" y="5090"/>
                    <a:pt x="1279" y="5204"/>
                  </a:cubicBezTo>
                  <a:cubicBezTo>
                    <a:pt x="1187" y="5433"/>
                    <a:pt x="1096" y="5661"/>
                    <a:pt x="1005" y="5912"/>
                  </a:cubicBezTo>
                  <a:cubicBezTo>
                    <a:pt x="1005" y="5889"/>
                    <a:pt x="1005" y="5889"/>
                    <a:pt x="1005" y="5889"/>
                  </a:cubicBezTo>
                  <a:lnTo>
                    <a:pt x="982" y="5912"/>
                  </a:lnTo>
                  <a:cubicBezTo>
                    <a:pt x="936" y="6049"/>
                    <a:pt x="845" y="6209"/>
                    <a:pt x="777" y="6346"/>
                  </a:cubicBezTo>
                  <a:cubicBezTo>
                    <a:pt x="708" y="6483"/>
                    <a:pt x="662" y="6620"/>
                    <a:pt x="594" y="6757"/>
                  </a:cubicBezTo>
                  <a:cubicBezTo>
                    <a:pt x="548" y="6848"/>
                    <a:pt x="503" y="6939"/>
                    <a:pt x="457" y="7008"/>
                  </a:cubicBezTo>
                  <a:cubicBezTo>
                    <a:pt x="411" y="7076"/>
                    <a:pt x="366" y="7167"/>
                    <a:pt x="320" y="7236"/>
                  </a:cubicBezTo>
                  <a:cubicBezTo>
                    <a:pt x="274" y="7304"/>
                    <a:pt x="229" y="7373"/>
                    <a:pt x="183" y="7441"/>
                  </a:cubicBezTo>
                  <a:cubicBezTo>
                    <a:pt x="137" y="7533"/>
                    <a:pt x="92" y="7601"/>
                    <a:pt x="46" y="7670"/>
                  </a:cubicBezTo>
                  <a:cubicBezTo>
                    <a:pt x="1" y="7761"/>
                    <a:pt x="23" y="7852"/>
                    <a:pt x="92" y="7898"/>
                  </a:cubicBezTo>
                  <a:cubicBezTo>
                    <a:pt x="122" y="7898"/>
                    <a:pt x="153" y="7908"/>
                    <a:pt x="176" y="7908"/>
                  </a:cubicBezTo>
                  <a:cubicBezTo>
                    <a:pt x="188" y="7908"/>
                    <a:pt x="198" y="7905"/>
                    <a:pt x="206" y="7898"/>
                  </a:cubicBezTo>
                  <a:cubicBezTo>
                    <a:pt x="252" y="7898"/>
                    <a:pt x="274" y="7875"/>
                    <a:pt x="297" y="7829"/>
                  </a:cubicBezTo>
                  <a:cubicBezTo>
                    <a:pt x="389" y="7715"/>
                    <a:pt x="457" y="7601"/>
                    <a:pt x="548" y="7464"/>
                  </a:cubicBezTo>
                  <a:cubicBezTo>
                    <a:pt x="617" y="7350"/>
                    <a:pt x="708" y="7213"/>
                    <a:pt x="799" y="7076"/>
                  </a:cubicBezTo>
                  <a:cubicBezTo>
                    <a:pt x="868" y="6962"/>
                    <a:pt x="936" y="6825"/>
                    <a:pt x="982" y="6711"/>
                  </a:cubicBezTo>
                  <a:cubicBezTo>
                    <a:pt x="1050" y="6574"/>
                    <a:pt x="1119" y="6437"/>
                    <a:pt x="1187" y="6323"/>
                  </a:cubicBezTo>
                  <a:cubicBezTo>
                    <a:pt x="1256" y="6186"/>
                    <a:pt x="1324" y="6049"/>
                    <a:pt x="1393" y="5912"/>
                  </a:cubicBezTo>
                  <a:cubicBezTo>
                    <a:pt x="1461" y="5752"/>
                    <a:pt x="1530" y="5593"/>
                    <a:pt x="1575" y="5433"/>
                  </a:cubicBezTo>
                  <a:cubicBezTo>
                    <a:pt x="1644" y="5296"/>
                    <a:pt x="1690" y="5136"/>
                    <a:pt x="1735" y="4976"/>
                  </a:cubicBezTo>
                  <a:cubicBezTo>
                    <a:pt x="1781" y="4816"/>
                    <a:pt x="1849" y="4680"/>
                    <a:pt x="1895" y="4520"/>
                  </a:cubicBezTo>
                  <a:cubicBezTo>
                    <a:pt x="1941" y="4383"/>
                    <a:pt x="1986" y="4223"/>
                    <a:pt x="2032" y="4086"/>
                  </a:cubicBezTo>
                  <a:cubicBezTo>
                    <a:pt x="2078" y="3926"/>
                    <a:pt x="2123" y="3744"/>
                    <a:pt x="2169" y="3584"/>
                  </a:cubicBezTo>
                  <a:cubicBezTo>
                    <a:pt x="2215" y="3424"/>
                    <a:pt x="2260" y="3287"/>
                    <a:pt x="2283" y="3127"/>
                  </a:cubicBezTo>
                  <a:cubicBezTo>
                    <a:pt x="2329" y="2968"/>
                    <a:pt x="2374" y="2808"/>
                    <a:pt x="2397" y="2648"/>
                  </a:cubicBezTo>
                  <a:cubicBezTo>
                    <a:pt x="2443" y="2488"/>
                    <a:pt x="2466" y="2329"/>
                    <a:pt x="2511" y="2169"/>
                  </a:cubicBezTo>
                  <a:cubicBezTo>
                    <a:pt x="2511" y="2077"/>
                    <a:pt x="2534" y="2009"/>
                    <a:pt x="2557" y="1918"/>
                  </a:cubicBezTo>
                  <a:cubicBezTo>
                    <a:pt x="2557" y="1849"/>
                    <a:pt x="2580" y="1758"/>
                    <a:pt x="2603" y="1667"/>
                  </a:cubicBezTo>
                  <a:cubicBezTo>
                    <a:pt x="2625" y="1507"/>
                    <a:pt x="2648" y="1370"/>
                    <a:pt x="2671" y="1210"/>
                  </a:cubicBezTo>
                  <a:cubicBezTo>
                    <a:pt x="2694" y="1027"/>
                    <a:pt x="2717" y="868"/>
                    <a:pt x="2740" y="708"/>
                  </a:cubicBezTo>
                  <a:cubicBezTo>
                    <a:pt x="2740" y="617"/>
                    <a:pt x="2762" y="525"/>
                    <a:pt x="2762" y="457"/>
                  </a:cubicBezTo>
                  <a:cubicBezTo>
                    <a:pt x="2762" y="457"/>
                    <a:pt x="2762" y="457"/>
                    <a:pt x="2762" y="480"/>
                  </a:cubicBezTo>
                  <a:cubicBezTo>
                    <a:pt x="2762" y="411"/>
                    <a:pt x="2785" y="366"/>
                    <a:pt x="2785" y="297"/>
                  </a:cubicBezTo>
                  <a:cubicBezTo>
                    <a:pt x="2808" y="229"/>
                    <a:pt x="2831" y="183"/>
                    <a:pt x="2854" y="114"/>
                  </a:cubicBezTo>
                  <a:cubicBezTo>
                    <a:pt x="2854" y="69"/>
                    <a:pt x="2831" y="23"/>
                    <a:pt x="2785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7"/>
            <p:cNvSpPr/>
            <p:nvPr/>
          </p:nvSpPr>
          <p:spPr>
            <a:xfrm>
              <a:off x="7959101" y="1677523"/>
              <a:ext cx="365256" cy="259137"/>
            </a:xfrm>
            <a:custGeom>
              <a:avLst/>
              <a:gdLst/>
              <a:ahLst/>
              <a:cxnLst/>
              <a:rect l="l" t="t" r="r" b="b"/>
              <a:pathLst>
                <a:path w="13513" h="9587" extrusionOk="0">
                  <a:moveTo>
                    <a:pt x="2169" y="0"/>
                  </a:moveTo>
                  <a:cubicBezTo>
                    <a:pt x="2032" y="23"/>
                    <a:pt x="1918" y="46"/>
                    <a:pt x="1781" y="92"/>
                  </a:cubicBezTo>
                  <a:cubicBezTo>
                    <a:pt x="1735" y="115"/>
                    <a:pt x="1689" y="160"/>
                    <a:pt x="1667" y="229"/>
                  </a:cubicBezTo>
                  <a:lnTo>
                    <a:pt x="1598" y="206"/>
                  </a:lnTo>
                  <a:cubicBezTo>
                    <a:pt x="1415" y="183"/>
                    <a:pt x="1233" y="160"/>
                    <a:pt x="1050" y="160"/>
                  </a:cubicBezTo>
                  <a:cubicBezTo>
                    <a:pt x="982" y="137"/>
                    <a:pt x="913" y="137"/>
                    <a:pt x="822" y="137"/>
                  </a:cubicBezTo>
                  <a:cubicBezTo>
                    <a:pt x="754" y="137"/>
                    <a:pt x="685" y="137"/>
                    <a:pt x="617" y="160"/>
                  </a:cubicBezTo>
                  <a:cubicBezTo>
                    <a:pt x="548" y="160"/>
                    <a:pt x="480" y="160"/>
                    <a:pt x="411" y="183"/>
                  </a:cubicBezTo>
                  <a:cubicBezTo>
                    <a:pt x="320" y="206"/>
                    <a:pt x="229" y="229"/>
                    <a:pt x="137" y="251"/>
                  </a:cubicBezTo>
                  <a:cubicBezTo>
                    <a:pt x="46" y="297"/>
                    <a:pt x="0" y="388"/>
                    <a:pt x="46" y="457"/>
                  </a:cubicBezTo>
                  <a:cubicBezTo>
                    <a:pt x="69" y="525"/>
                    <a:pt x="114" y="571"/>
                    <a:pt x="183" y="571"/>
                  </a:cubicBezTo>
                  <a:lnTo>
                    <a:pt x="251" y="571"/>
                  </a:lnTo>
                  <a:cubicBezTo>
                    <a:pt x="297" y="548"/>
                    <a:pt x="320" y="525"/>
                    <a:pt x="366" y="525"/>
                  </a:cubicBezTo>
                  <a:cubicBezTo>
                    <a:pt x="480" y="503"/>
                    <a:pt x="571" y="503"/>
                    <a:pt x="662" y="503"/>
                  </a:cubicBezTo>
                  <a:cubicBezTo>
                    <a:pt x="799" y="503"/>
                    <a:pt x="913" y="525"/>
                    <a:pt x="1050" y="548"/>
                  </a:cubicBezTo>
                  <a:cubicBezTo>
                    <a:pt x="1142" y="571"/>
                    <a:pt x="1210" y="594"/>
                    <a:pt x="1279" y="617"/>
                  </a:cubicBezTo>
                  <a:lnTo>
                    <a:pt x="1438" y="662"/>
                  </a:lnTo>
                  <a:cubicBezTo>
                    <a:pt x="1552" y="685"/>
                    <a:pt x="1667" y="731"/>
                    <a:pt x="1781" y="754"/>
                  </a:cubicBezTo>
                  <a:cubicBezTo>
                    <a:pt x="1940" y="776"/>
                    <a:pt x="2100" y="822"/>
                    <a:pt x="2260" y="868"/>
                  </a:cubicBezTo>
                  <a:cubicBezTo>
                    <a:pt x="2465" y="936"/>
                    <a:pt x="2648" y="1005"/>
                    <a:pt x="2853" y="1073"/>
                  </a:cubicBezTo>
                  <a:lnTo>
                    <a:pt x="3059" y="1142"/>
                  </a:lnTo>
                  <a:cubicBezTo>
                    <a:pt x="3310" y="1210"/>
                    <a:pt x="3561" y="1324"/>
                    <a:pt x="3812" y="1438"/>
                  </a:cubicBezTo>
                  <a:lnTo>
                    <a:pt x="3949" y="1507"/>
                  </a:lnTo>
                  <a:lnTo>
                    <a:pt x="4063" y="1553"/>
                  </a:lnTo>
                  <a:cubicBezTo>
                    <a:pt x="4314" y="1667"/>
                    <a:pt x="4565" y="1781"/>
                    <a:pt x="4816" y="1895"/>
                  </a:cubicBezTo>
                  <a:cubicBezTo>
                    <a:pt x="5113" y="2055"/>
                    <a:pt x="5410" y="2214"/>
                    <a:pt x="5684" y="2374"/>
                  </a:cubicBezTo>
                  <a:lnTo>
                    <a:pt x="5707" y="2397"/>
                  </a:lnTo>
                  <a:lnTo>
                    <a:pt x="5729" y="2420"/>
                  </a:lnTo>
                  <a:cubicBezTo>
                    <a:pt x="5821" y="2466"/>
                    <a:pt x="5889" y="2511"/>
                    <a:pt x="5958" y="2557"/>
                  </a:cubicBezTo>
                  <a:cubicBezTo>
                    <a:pt x="6232" y="2717"/>
                    <a:pt x="6483" y="2899"/>
                    <a:pt x="6757" y="3082"/>
                  </a:cubicBezTo>
                  <a:cubicBezTo>
                    <a:pt x="7053" y="3287"/>
                    <a:pt x="7327" y="3515"/>
                    <a:pt x="7555" y="3675"/>
                  </a:cubicBezTo>
                  <a:cubicBezTo>
                    <a:pt x="7692" y="3812"/>
                    <a:pt x="7852" y="3926"/>
                    <a:pt x="7989" y="4063"/>
                  </a:cubicBezTo>
                  <a:cubicBezTo>
                    <a:pt x="7875" y="4063"/>
                    <a:pt x="7784" y="4109"/>
                    <a:pt x="7692" y="4155"/>
                  </a:cubicBezTo>
                  <a:cubicBezTo>
                    <a:pt x="7647" y="4200"/>
                    <a:pt x="7578" y="4246"/>
                    <a:pt x="7533" y="4314"/>
                  </a:cubicBezTo>
                  <a:cubicBezTo>
                    <a:pt x="7464" y="4406"/>
                    <a:pt x="7441" y="4474"/>
                    <a:pt x="7441" y="4543"/>
                  </a:cubicBezTo>
                  <a:cubicBezTo>
                    <a:pt x="7419" y="4634"/>
                    <a:pt x="7441" y="4748"/>
                    <a:pt x="7464" y="4817"/>
                  </a:cubicBezTo>
                  <a:cubicBezTo>
                    <a:pt x="7464" y="4885"/>
                    <a:pt x="7510" y="4953"/>
                    <a:pt x="7533" y="5022"/>
                  </a:cubicBezTo>
                  <a:cubicBezTo>
                    <a:pt x="7624" y="5182"/>
                    <a:pt x="7715" y="5341"/>
                    <a:pt x="7807" y="5478"/>
                  </a:cubicBezTo>
                  <a:cubicBezTo>
                    <a:pt x="7921" y="5638"/>
                    <a:pt x="8058" y="5821"/>
                    <a:pt x="8172" y="5981"/>
                  </a:cubicBezTo>
                  <a:cubicBezTo>
                    <a:pt x="8309" y="6140"/>
                    <a:pt x="8446" y="6300"/>
                    <a:pt x="8560" y="6414"/>
                  </a:cubicBezTo>
                  <a:cubicBezTo>
                    <a:pt x="8765" y="6643"/>
                    <a:pt x="8948" y="6848"/>
                    <a:pt x="9130" y="7076"/>
                  </a:cubicBezTo>
                  <a:cubicBezTo>
                    <a:pt x="9382" y="7350"/>
                    <a:pt x="9564" y="7601"/>
                    <a:pt x="9747" y="7829"/>
                  </a:cubicBezTo>
                  <a:lnTo>
                    <a:pt x="9770" y="7875"/>
                  </a:lnTo>
                  <a:cubicBezTo>
                    <a:pt x="9861" y="7989"/>
                    <a:pt x="9929" y="8081"/>
                    <a:pt x="9998" y="8195"/>
                  </a:cubicBezTo>
                  <a:lnTo>
                    <a:pt x="10043" y="8263"/>
                  </a:lnTo>
                  <a:cubicBezTo>
                    <a:pt x="10112" y="8354"/>
                    <a:pt x="10180" y="8469"/>
                    <a:pt x="10249" y="8560"/>
                  </a:cubicBezTo>
                  <a:cubicBezTo>
                    <a:pt x="10340" y="8742"/>
                    <a:pt x="10431" y="8902"/>
                    <a:pt x="10546" y="9085"/>
                  </a:cubicBezTo>
                  <a:lnTo>
                    <a:pt x="10614" y="9222"/>
                  </a:lnTo>
                  <a:lnTo>
                    <a:pt x="10637" y="9267"/>
                  </a:lnTo>
                  <a:cubicBezTo>
                    <a:pt x="10683" y="9336"/>
                    <a:pt x="10705" y="9382"/>
                    <a:pt x="10728" y="9427"/>
                  </a:cubicBezTo>
                  <a:cubicBezTo>
                    <a:pt x="10774" y="9519"/>
                    <a:pt x="10865" y="9564"/>
                    <a:pt x="10956" y="9587"/>
                  </a:cubicBezTo>
                  <a:lnTo>
                    <a:pt x="11025" y="9587"/>
                  </a:lnTo>
                  <a:cubicBezTo>
                    <a:pt x="11071" y="9587"/>
                    <a:pt x="11139" y="9564"/>
                    <a:pt x="11185" y="9564"/>
                  </a:cubicBezTo>
                  <a:cubicBezTo>
                    <a:pt x="11208" y="9541"/>
                    <a:pt x="11230" y="9541"/>
                    <a:pt x="11253" y="9519"/>
                  </a:cubicBezTo>
                  <a:cubicBezTo>
                    <a:pt x="11322" y="9496"/>
                    <a:pt x="11367" y="9473"/>
                    <a:pt x="11390" y="9450"/>
                  </a:cubicBezTo>
                  <a:cubicBezTo>
                    <a:pt x="11527" y="9359"/>
                    <a:pt x="11641" y="9245"/>
                    <a:pt x="11755" y="9130"/>
                  </a:cubicBezTo>
                  <a:cubicBezTo>
                    <a:pt x="11778" y="9108"/>
                    <a:pt x="11801" y="9085"/>
                    <a:pt x="11824" y="9039"/>
                  </a:cubicBezTo>
                  <a:lnTo>
                    <a:pt x="11847" y="8994"/>
                  </a:lnTo>
                  <a:cubicBezTo>
                    <a:pt x="11892" y="8948"/>
                    <a:pt x="11938" y="8902"/>
                    <a:pt x="11984" y="8857"/>
                  </a:cubicBezTo>
                  <a:cubicBezTo>
                    <a:pt x="12052" y="8811"/>
                    <a:pt x="12098" y="8742"/>
                    <a:pt x="12166" y="8697"/>
                  </a:cubicBezTo>
                  <a:cubicBezTo>
                    <a:pt x="12212" y="8651"/>
                    <a:pt x="12258" y="8606"/>
                    <a:pt x="12303" y="8583"/>
                  </a:cubicBezTo>
                  <a:cubicBezTo>
                    <a:pt x="12349" y="8537"/>
                    <a:pt x="12394" y="8514"/>
                    <a:pt x="12417" y="8469"/>
                  </a:cubicBezTo>
                  <a:cubicBezTo>
                    <a:pt x="12531" y="8377"/>
                    <a:pt x="12646" y="8263"/>
                    <a:pt x="12737" y="8149"/>
                  </a:cubicBezTo>
                  <a:cubicBezTo>
                    <a:pt x="12805" y="8081"/>
                    <a:pt x="12874" y="7989"/>
                    <a:pt x="12942" y="7921"/>
                  </a:cubicBezTo>
                  <a:cubicBezTo>
                    <a:pt x="12988" y="7852"/>
                    <a:pt x="13034" y="7784"/>
                    <a:pt x="13079" y="7738"/>
                  </a:cubicBezTo>
                  <a:lnTo>
                    <a:pt x="13148" y="7693"/>
                  </a:lnTo>
                  <a:cubicBezTo>
                    <a:pt x="13193" y="7647"/>
                    <a:pt x="13239" y="7601"/>
                    <a:pt x="13285" y="7556"/>
                  </a:cubicBezTo>
                  <a:cubicBezTo>
                    <a:pt x="13330" y="7510"/>
                    <a:pt x="13353" y="7464"/>
                    <a:pt x="13399" y="7396"/>
                  </a:cubicBezTo>
                  <a:cubicBezTo>
                    <a:pt x="13444" y="7327"/>
                    <a:pt x="13467" y="7259"/>
                    <a:pt x="13467" y="7190"/>
                  </a:cubicBezTo>
                  <a:cubicBezTo>
                    <a:pt x="13513" y="7031"/>
                    <a:pt x="13467" y="6848"/>
                    <a:pt x="13422" y="6688"/>
                  </a:cubicBezTo>
                  <a:lnTo>
                    <a:pt x="13399" y="6620"/>
                  </a:lnTo>
                  <a:cubicBezTo>
                    <a:pt x="13376" y="6506"/>
                    <a:pt x="13307" y="6369"/>
                    <a:pt x="13239" y="6255"/>
                  </a:cubicBezTo>
                  <a:cubicBezTo>
                    <a:pt x="13079" y="5912"/>
                    <a:pt x="12874" y="5615"/>
                    <a:pt x="12668" y="5341"/>
                  </a:cubicBezTo>
                  <a:cubicBezTo>
                    <a:pt x="12463" y="5068"/>
                    <a:pt x="12235" y="4817"/>
                    <a:pt x="12006" y="4543"/>
                  </a:cubicBezTo>
                  <a:cubicBezTo>
                    <a:pt x="11892" y="4406"/>
                    <a:pt x="11778" y="4292"/>
                    <a:pt x="11641" y="4155"/>
                  </a:cubicBezTo>
                  <a:cubicBezTo>
                    <a:pt x="11687" y="4063"/>
                    <a:pt x="11664" y="3949"/>
                    <a:pt x="11596" y="3881"/>
                  </a:cubicBezTo>
                  <a:cubicBezTo>
                    <a:pt x="11504" y="3767"/>
                    <a:pt x="11413" y="3652"/>
                    <a:pt x="11299" y="3561"/>
                  </a:cubicBezTo>
                  <a:lnTo>
                    <a:pt x="11208" y="3447"/>
                  </a:lnTo>
                  <a:lnTo>
                    <a:pt x="11185" y="3447"/>
                  </a:lnTo>
                  <a:lnTo>
                    <a:pt x="11162" y="3401"/>
                  </a:lnTo>
                  <a:lnTo>
                    <a:pt x="11116" y="3356"/>
                  </a:lnTo>
                  <a:lnTo>
                    <a:pt x="11093" y="3333"/>
                  </a:lnTo>
                  <a:cubicBezTo>
                    <a:pt x="10888" y="3105"/>
                    <a:pt x="10637" y="2876"/>
                    <a:pt x="10386" y="2671"/>
                  </a:cubicBezTo>
                  <a:cubicBezTo>
                    <a:pt x="10295" y="2602"/>
                    <a:pt x="10203" y="2534"/>
                    <a:pt x="10112" y="2488"/>
                  </a:cubicBezTo>
                  <a:lnTo>
                    <a:pt x="10021" y="2397"/>
                  </a:lnTo>
                  <a:lnTo>
                    <a:pt x="9929" y="2329"/>
                  </a:lnTo>
                  <a:cubicBezTo>
                    <a:pt x="9838" y="2283"/>
                    <a:pt x="9770" y="2214"/>
                    <a:pt x="9701" y="2169"/>
                  </a:cubicBezTo>
                  <a:cubicBezTo>
                    <a:pt x="9199" y="1804"/>
                    <a:pt x="8674" y="1484"/>
                    <a:pt x="8103" y="1210"/>
                  </a:cubicBezTo>
                  <a:lnTo>
                    <a:pt x="7921" y="1119"/>
                  </a:lnTo>
                  <a:lnTo>
                    <a:pt x="7715" y="1005"/>
                  </a:lnTo>
                  <a:cubicBezTo>
                    <a:pt x="7578" y="936"/>
                    <a:pt x="7441" y="868"/>
                    <a:pt x="7304" y="822"/>
                  </a:cubicBezTo>
                  <a:cubicBezTo>
                    <a:pt x="7145" y="776"/>
                    <a:pt x="7008" y="708"/>
                    <a:pt x="6871" y="639"/>
                  </a:cubicBezTo>
                  <a:lnTo>
                    <a:pt x="6825" y="639"/>
                  </a:lnTo>
                  <a:cubicBezTo>
                    <a:pt x="6757" y="594"/>
                    <a:pt x="6688" y="571"/>
                    <a:pt x="6642" y="571"/>
                  </a:cubicBezTo>
                  <a:cubicBezTo>
                    <a:pt x="6551" y="525"/>
                    <a:pt x="6460" y="503"/>
                    <a:pt x="6369" y="480"/>
                  </a:cubicBezTo>
                  <a:lnTo>
                    <a:pt x="6369" y="480"/>
                  </a:lnTo>
                  <a:lnTo>
                    <a:pt x="6414" y="503"/>
                  </a:lnTo>
                  <a:cubicBezTo>
                    <a:pt x="6346" y="480"/>
                    <a:pt x="6277" y="457"/>
                    <a:pt x="6232" y="434"/>
                  </a:cubicBezTo>
                  <a:cubicBezTo>
                    <a:pt x="6118" y="388"/>
                    <a:pt x="6026" y="366"/>
                    <a:pt x="5912" y="343"/>
                  </a:cubicBezTo>
                  <a:cubicBezTo>
                    <a:pt x="5798" y="297"/>
                    <a:pt x="5661" y="297"/>
                    <a:pt x="5547" y="274"/>
                  </a:cubicBezTo>
                  <a:lnTo>
                    <a:pt x="5456" y="274"/>
                  </a:lnTo>
                  <a:cubicBezTo>
                    <a:pt x="5364" y="251"/>
                    <a:pt x="5273" y="251"/>
                    <a:pt x="5159" y="229"/>
                  </a:cubicBezTo>
                  <a:lnTo>
                    <a:pt x="4999" y="206"/>
                  </a:lnTo>
                  <a:lnTo>
                    <a:pt x="4771" y="183"/>
                  </a:lnTo>
                  <a:lnTo>
                    <a:pt x="4588" y="160"/>
                  </a:lnTo>
                  <a:cubicBezTo>
                    <a:pt x="4474" y="160"/>
                    <a:pt x="4383" y="137"/>
                    <a:pt x="4269" y="115"/>
                  </a:cubicBezTo>
                  <a:lnTo>
                    <a:pt x="4132" y="92"/>
                  </a:lnTo>
                  <a:cubicBezTo>
                    <a:pt x="4040" y="69"/>
                    <a:pt x="3926" y="69"/>
                    <a:pt x="3812" y="69"/>
                  </a:cubicBezTo>
                  <a:lnTo>
                    <a:pt x="3675" y="46"/>
                  </a:lnTo>
                  <a:lnTo>
                    <a:pt x="3561" y="46"/>
                  </a:lnTo>
                  <a:cubicBezTo>
                    <a:pt x="3447" y="23"/>
                    <a:pt x="3310" y="0"/>
                    <a:pt x="3173" y="0"/>
                  </a:cubicBezTo>
                  <a:close/>
                </a:path>
              </a:pathLst>
            </a:custGeom>
            <a:solidFill>
              <a:srgbClr val="D97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7"/>
            <p:cNvSpPr/>
            <p:nvPr/>
          </p:nvSpPr>
          <p:spPr>
            <a:xfrm>
              <a:off x="7741915" y="1715149"/>
              <a:ext cx="158585" cy="463997"/>
            </a:xfrm>
            <a:custGeom>
              <a:avLst/>
              <a:gdLst/>
              <a:ahLst/>
              <a:cxnLst/>
              <a:rect l="l" t="t" r="r" b="b"/>
              <a:pathLst>
                <a:path w="5867" h="17166" extrusionOk="0">
                  <a:moveTo>
                    <a:pt x="5593" y="1"/>
                  </a:moveTo>
                  <a:cubicBezTo>
                    <a:pt x="5570" y="1"/>
                    <a:pt x="5525" y="1"/>
                    <a:pt x="5502" y="24"/>
                  </a:cubicBezTo>
                  <a:cubicBezTo>
                    <a:pt x="5388" y="92"/>
                    <a:pt x="5228" y="161"/>
                    <a:pt x="5068" y="297"/>
                  </a:cubicBezTo>
                  <a:cubicBezTo>
                    <a:pt x="4977" y="366"/>
                    <a:pt x="4908" y="434"/>
                    <a:pt x="4817" y="503"/>
                  </a:cubicBezTo>
                  <a:lnTo>
                    <a:pt x="4726" y="571"/>
                  </a:lnTo>
                  <a:cubicBezTo>
                    <a:pt x="4612" y="685"/>
                    <a:pt x="4475" y="777"/>
                    <a:pt x="4360" y="868"/>
                  </a:cubicBezTo>
                  <a:cubicBezTo>
                    <a:pt x="4223" y="959"/>
                    <a:pt x="4109" y="1074"/>
                    <a:pt x="3972" y="1165"/>
                  </a:cubicBezTo>
                  <a:cubicBezTo>
                    <a:pt x="3813" y="1302"/>
                    <a:pt x="3630" y="1462"/>
                    <a:pt x="3470" y="1644"/>
                  </a:cubicBezTo>
                  <a:cubicBezTo>
                    <a:pt x="3425" y="1644"/>
                    <a:pt x="3402" y="1667"/>
                    <a:pt x="3356" y="1713"/>
                  </a:cubicBezTo>
                  <a:cubicBezTo>
                    <a:pt x="3059" y="1987"/>
                    <a:pt x="2786" y="2283"/>
                    <a:pt x="2580" y="2534"/>
                  </a:cubicBezTo>
                  <a:lnTo>
                    <a:pt x="2489" y="2648"/>
                  </a:lnTo>
                  <a:cubicBezTo>
                    <a:pt x="2283" y="2877"/>
                    <a:pt x="2101" y="3105"/>
                    <a:pt x="1941" y="3333"/>
                  </a:cubicBezTo>
                  <a:cubicBezTo>
                    <a:pt x="1804" y="3539"/>
                    <a:pt x="1621" y="3858"/>
                    <a:pt x="1439" y="4155"/>
                  </a:cubicBezTo>
                  <a:cubicBezTo>
                    <a:pt x="1279" y="4452"/>
                    <a:pt x="1119" y="4748"/>
                    <a:pt x="959" y="5136"/>
                  </a:cubicBezTo>
                  <a:cubicBezTo>
                    <a:pt x="800" y="5433"/>
                    <a:pt x="686" y="5730"/>
                    <a:pt x="617" y="6027"/>
                  </a:cubicBezTo>
                  <a:cubicBezTo>
                    <a:pt x="503" y="6369"/>
                    <a:pt x="434" y="6711"/>
                    <a:pt x="366" y="7099"/>
                  </a:cubicBezTo>
                  <a:cubicBezTo>
                    <a:pt x="343" y="7191"/>
                    <a:pt x="343" y="7305"/>
                    <a:pt x="320" y="7419"/>
                  </a:cubicBezTo>
                  <a:lnTo>
                    <a:pt x="298" y="7487"/>
                  </a:lnTo>
                  <a:cubicBezTo>
                    <a:pt x="229" y="7807"/>
                    <a:pt x="161" y="8104"/>
                    <a:pt x="115" y="8423"/>
                  </a:cubicBezTo>
                  <a:cubicBezTo>
                    <a:pt x="69" y="8720"/>
                    <a:pt x="46" y="9040"/>
                    <a:pt x="24" y="9336"/>
                  </a:cubicBezTo>
                  <a:lnTo>
                    <a:pt x="24" y="9450"/>
                  </a:lnTo>
                  <a:cubicBezTo>
                    <a:pt x="1" y="9793"/>
                    <a:pt x="1" y="10158"/>
                    <a:pt x="24" y="10546"/>
                  </a:cubicBezTo>
                  <a:cubicBezTo>
                    <a:pt x="24" y="10751"/>
                    <a:pt x="46" y="10957"/>
                    <a:pt x="69" y="11185"/>
                  </a:cubicBezTo>
                  <a:cubicBezTo>
                    <a:pt x="92" y="11322"/>
                    <a:pt x="115" y="11436"/>
                    <a:pt x="115" y="11573"/>
                  </a:cubicBezTo>
                  <a:cubicBezTo>
                    <a:pt x="138" y="11847"/>
                    <a:pt x="183" y="12189"/>
                    <a:pt x="275" y="12532"/>
                  </a:cubicBezTo>
                  <a:cubicBezTo>
                    <a:pt x="412" y="13148"/>
                    <a:pt x="640" y="13787"/>
                    <a:pt x="959" y="14495"/>
                  </a:cubicBezTo>
                  <a:cubicBezTo>
                    <a:pt x="1028" y="14632"/>
                    <a:pt x="1096" y="14769"/>
                    <a:pt x="1165" y="14883"/>
                  </a:cubicBezTo>
                  <a:lnTo>
                    <a:pt x="1188" y="14928"/>
                  </a:lnTo>
                  <a:cubicBezTo>
                    <a:pt x="1233" y="14997"/>
                    <a:pt x="1279" y="15088"/>
                    <a:pt x="1325" y="15157"/>
                  </a:cubicBezTo>
                  <a:lnTo>
                    <a:pt x="1416" y="15316"/>
                  </a:lnTo>
                  <a:lnTo>
                    <a:pt x="1484" y="15476"/>
                  </a:lnTo>
                  <a:cubicBezTo>
                    <a:pt x="1644" y="15727"/>
                    <a:pt x="1781" y="15956"/>
                    <a:pt x="1941" y="16161"/>
                  </a:cubicBezTo>
                  <a:lnTo>
                    <a:pt x="2055" y="16344"/>
                  </a:lnTo>
                  <a:lnTo>
                    <a:pt x="2238" y="16595"/>
                  </a:lnTo>
                  <a:lnTo>
                    <a:pt x="2261" y="16618"/>
                  </a:lnTo>
                  <a:cubicBezTo>
                    <a:pt x="2352" y="16754"/>
                    <a:pt x="2466" y="16914"/>
                    <a:pt x="2603" y="17028"/>
                  </a:cubicBezTo>
                  <a:cubicBezTo>
                    <a:pt x="2694" y="17120"/>
                    <a:pt x="2808" y="17165"/>
                    <a:pt x="2877" y="17165"/>
                  </a:cubicBezTo>
                  <a:lnTo>
                    <a:pt x="2922" y="17165"/>
                  </a:lnTo>
                  <a:cubicBezTo>
                    <a:pt x="2991" y="17165"/>
                    <a:pt x="3037" y="17165"/>
                    <a:pt x="3105" y="17142"/>
                  </a:cubicBezTo>
                  <a:cubicBezTo>
                    <a:pt x="3128" y="17120"/>
                    <a:pt x="3151" y="17120"/>
                    <a:pt x="3174" y="17097"/>
                  </a:cubicBezTo>
                  <a:cubicBezTo>
                    <a:pt x="3288" y="17051"/>
                    <a:pt x="3379" y="16983"/>
                    <a:pt x="3447" y="16891"/>
                  </a:cubicBezTo>
                  <a:cubicBezTo>
                    <a:pt x="3516" y="16800"/>
                    <a:pt x="3562" y="16663"/>
                    <a:pt x="3516" y="16503"/>
                  </a:cubicBezTo>
                  <a:cubicBezTo>
                    <a:pt x="3493" y="16412"/>
                    <a:pt x="3470" y="16344"/>
                    <a:pt x="3402" y="16275"/>
                  </a:cubicBezTo>
                  <a:lnTo>
                    <a:pt x="3356" y="16207"/>
                  </a:lnTo>
                  <a:cubicBezTo>
                    <a:pt x="3242" y="16093"/>
                    <a:pt x="3128" y="15956"/>
                    <a:pt x="3037" y="15819"/>
                  </a:cubicBezTo>
                  <a:lnTo>
                    <a:pt x="2968" y="15682"/>
                  </a:lnTo>
                  <a:lnTo>
                    <a:pt x="2945" y="15659"/>
                  </a:lnTo>
                  <a:cubicBezTo>
                    <a:pt x="2854" y="15522"/>
                    <a:pt x="2786" y="15408"/>
                    <a:pt x="2717" y="15294"/>
                  </a:cubicBezTo>
                  <a:cubicBezTo>
                    <a:pt x="2626" y="15134"/>
                    <a:pt x="2534" y="14974"/>
                    <a:pt x="2443" y="14791"/>
                  </a:cubicBezTo>
                  <a:cubicBezTo>
                    <a:pt x="2329" y="14586"/>
                    <a:pt x="2238" y="14381"/>
                    <a:pt x="2169" y="14175"/>
                  </a:cubicBezTo>
                  <a:lnTo>
                    <a:pt x="2078" y="13901"/>
                  </a:lnTo>
                  <a:lnTo>
                    <a:pt x="2032" y="13764"/>
                  </a:lnTo>
                  <a:cubicBezTo>
                    <a:pt x="1918" y="13513"/>
                    <a:pt x="1827" y="13239"/>
                    <a:pt x="1736" y="12988"/>
                  </a:cubicBezTo>
                  <a:cubicBezTo>
                    <a:pt x="1690" y="12806"/>
                    <a:pt x="1644" y="12600"/>
                    <a:pt x="1599" y="12418"/>
                  </a:cubicBezTo>
                  <a:lnTo>
                    <a:pt x="1553" y="12235"/>
                  </a:lnTo>
                  <a:cubicBezTo>
                    <a:pt x="1484" y="11961"/>
                    <a:pt x="1416" y="11710"/>
                    <a:pt x="1370" y="11459"/>
                  </a:cubicBezTo>
                  <a:lnTo>
                    <a:pt x="1348" y="11322"/>
                  </a:lnTo>
                  <a:cubicBezTo>
                    <a:pt x="1348" y="11231"/>
                    <a:pt x="1325" y="11162"/>
                    <a:pt x="1302" y="11071"/>
                  </a:cubicBezTo>
                  <a:cubicBezTo>
                    <a:pt x="1302" y="10980"/>
                    <a:pt x="1279" y="10911"/>
                    <a:pt x="1279" y="10820"/>
                  </a:cubicBezTo>
                  <a:lnTo>
                    <a:pt x="1279" y="10751"/>
                  </a:lnTo>
                  <a:lnTo>
                    <a:pt x="1256" y="10637"/>
                  </a:lnTo>
                  <a:cubicBezTo>
                    <a:pt x="1233" y="10386"/>
                    <a:pt x="1188" y="10135"/>
                    <a:pt x="1188" y="9884"/>
                  </a:cubicBezTo>
                  <a:cubicBezTo>
                    <a:pt x="1165" y="9656"/>
                    <a:pt x="1165" y="9428"/>
                    <a:pt x="1188" y="9176"/>
                  </a:cubicBezTo>
                  <a:cubicBezTo>
                    <a:pt x="1188" y="9017"/>
                    <a:pt x="1211" y="8857"/>
                    <a:pt x="1233" y="8697"/>
                  </a:cubicBezTo>
                  <a:lnTo>
                    <a:pt x="1233" y="8652"/>
                  </a:lnTo>
                  <a:lnTo>
                    <a:pt x="1256" y="8492"/>
                  </a:lnTo>
                  <a:cubicBezTo>
                    <a:pt x="1279" y="8172"/>
                    <a:pt x="1302" y="7944"/>
                    <a:pt x="1348" y="7716"/>
                  </a:cubicBezTo>
                  <a:cubicBezTo>
                    <a:pt x="1393" y="7510"/>
                    <a:pt x="1416" y="7282"/>
                    <a:pt x="1484" y="7077"/>
                  </a:cubicBezTo>
                  <a:cubicBezTo>
                    <a:pt x="1599" y="6529"/>
                    <a:pt x="1758" y="6027"/>
                    <a:pt x="1941" y="5524"/>
                  </a:cubicBezTo>
                  <a:lnTo>
                    <a:pt x="1964" y="5456"/>
                  </a:lnTo>
                  <a:cubicBezTo>
                    <a:pt x="2124" y="5022"/>
                    <a:pt x="2306" y="4497"/>
                    <a:pt x="2557" y="4041"/>
                  </a:cubicBezTo>
                  <a:cubicBezTo>
                    <a:pt x="2717" y="3721"/>
                    <a:pt x="2922" y="3425"/>
                    <a:pt x="3105" y="3128"/>
                  </a:cubicBezTo>
                  <a:lnTo>
                    <a:pt x="3265" y="2900"/>
                  </a:lnTo>
                  <a:cubicBezTo>
                    <a:pt x="3402" y="2671"/>
                    <a:pt x="3562" y="2443"/>
                    <a:pt x="3721" y="2238"/>
                  </a:cubicBezTo>
                  <a:lnTo>
                    <a:pt x="3767" y="2192"/>
                  </a:lnTo>
                  <a:cubicBezTo>
                    <a:pt x="3813" y="2146"/>
                    <a:pt x="3858" y="2123"/>
                    <a:pt x="3858" y="2078"/>
                  </a:cubicBezTo>
                  <a:cubicBezTo>
                    <a:pt x="3927" y="2009"/>
                    <a:pt x="3972" y="1941"/>
                    <a:pt x="4041" y="1872"/>
                  </a:cubicBezTo>
                  <a:cubicBezTo>
                    <a:pt x="4246" y="1667"/>
                    <a:pt x="4475" y="1462"/>
                    <a:pt x="4680" y="1256"/>
                  </a:cubicBezTo>
                  <a:lnTo>
                    <a:pt x="4771" y="1188"/>
                  </a:lnTo>
                  <a:cubicBezTo>
                    <a:pt x="4908" y="1074"/>
                    <a:pt x="5045" y="959"/>
                    <a:pt x="5159" y="822"/>
                  </a:cubicBezTo>
                  <a:lnTo>
                    <a:pt x="5228" y="777"/>
                  </a:lnTo>
                  <a:cubicBezTo>
                    <a:pt x="5296" y="708"/>
                    <a:pt x="5410" y="617"/>
                    <a:pt x="5502" y="526"/>
                  </a:cubicBezTo>
                  <a:cubicBezTo>
                    <a:pt x="5547" y="503"/>
                    <a:pt x="5593" y="480"/>
                    <a:pt x="5639" y="457"/>
                  </a:cubicBezTo>
                  <a:lnTo>
                    <a:pt x="5707" y="434"/>
                  </a:lnTo>
                  <a:cubicBezTo>
                    <a:pt x="5821" y="366"/>
                    <a:pt x="5867" y="252"/>
                    <a:pt x="5798" y="138"/>
                  </a:cubicBezTo>
                  <a:cubicBezTo>
                    <a:pt x="5776" y="46"/>
                    <a:pt x="5684" y="1"/>
                    <a:pt x="5593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7"/>
            <p:cNvSpPr/>
            <p:nvPr/>
          </p:nvSpPr>
          <p:spPr>
            <a:xfrm>
              <a:off x="7869632" y="1704040"/>
              <a:ext cx="50005" cy="38383"/>
            </a:xfrm>
            <a:custGeom>
              <a:avLst/>
              <a:gdLst/>
              <a:ahLst/>
              <a:cxnLst/>
              <a:rect l="l" t="t" r="r" b="b"/>
              <a:pathLst>
                <a:path w="1850" h="1420" extrusionOk="0">
                  <a:moveTo>
                    <a:pt x="1575" y="263"/>
                  </a:moveTo>
                  <a:cubicBezTo>
                    <a:pt x="1568" y="267"/>
                    <a:pt x="1560" y="271"/>
                    <a:pt x="1553" y="275"/>
                  </a:cubicBezTo>
                  <a:cubicBezTo>
                    <a:pt x="1571" y="275"/>
                    <a:pt x="1575" y="275"/>
                    <a:pt x="1575" y="263"/>
                  </a:cubicBezTo>
                  <a:close/>
                  <a:moveTo>
                    <a:pt x="1735" y="1"/>
                  </a:moveTo>
                  <a:cubicBezTo>
                    <a:pt x="1644" y="47"/>
                    <a:pt x="1576" y="69"/>
                    <a:pt x="1507" y="115"/>
                  </a:cubicBezTo>
                  <a:cubicBezTo>
                    <a:pt x="1461" y="138"/>
                    <a:pt x="1439" y="161"/>
                    <a:pt x="1393" y="183"/>
                  </a:cubicBezTo>
                  <a:cubicBezTo>
                    <a:pt x="1347" y="206"/>
                    <a:pt x="1325" y="252"/>
                    <a:pt x="1279" y="275"/>
                  </a:cubicBezTo>
                  <a:cubicBezTo>
                    <a:pt x="1210" y="320"/>
                    <a:pt x="1165" y="343"/>
                    <a:pt x="1119" y="389"/>
                  </a:cubicBezTo>
                  <a:cubicBezTo>
                    <a:pt x="1028" y="457"/>
                    <a:pt x="959" y="503"/>
                    <a:pt x="891" y="572"/>
                  </a:cubicBezTo>
                  <a:cubicBezTo>
                    <a:pt x="822" y="617"/>
                    <a:pt x="754" y="686"/>
                    <a:pt x="685" y="731"/>
                  </a:cubicBezTo>
                  <a:cubicBezTo>
                    <a:pt x="617" y="777"/>
                    <a:pt x="548" y="845"/>
                    <a:pt x="480" y="914"/>
                  </a:cubicBezTo>
                  <a:cubicBezTo>
                    <a:pt x="320" y="1028"/>
                    <a:pt x="183" y="1142"/>
                    <a:pt x="46" y="1279"/>
                  </a:cubicBezTo>
                  <a:cubicBezTo>
                    <a:pt x="1" y="1302"/>
                    <a:pt x="1" y="1348"/>
                    <a:pt x="23" y="1393"/>
                  </a:cubicBezTo>
                  <a:cubicBezTo>
                    <a:pt x="50" y="1406"/>
                    <a:pt x="76" y="1420"/>
                    <a:pt x="98" y="1420"/>
                  </a:cubicBezTo>
                  <a:cubicBezTo>
                    <a:pt x="114" y="1420"/>
                    <a:pt x="128" y="1413"/>
                    <a:pt x="138" y="1393"/>
                  </a:cubicBezTo>
                  <a:cubicBezTo>
                    <a:pt x="275" y="1302"/>
                    <a:pt x="412" y="1188"/>
                    <a:pt x="526" y="1074"/>
                  </a:cubicBezTo>
                  <a:cubicBezTo>
                    <a:pt x="594" y="1028"/>
                    <a:pt x="640" y="960"/>
                    <a:pt x="708" y="914"/>
                  </a:cubicBezTo>
                  <a:cubicBezTo>
                    <a:pt x="754" y="868"/>
                    <a:pt x="822" y="823"/>
                    <a:pt x="868" y="777"/>
                  </a:cubicBezTo>
                  <a:cubicBezTo>
                    <a:pt x="982" y="686"/>
                    <a:pt x="1119" y="594"/>
                    <a:pt x="1233" y="503"/>
                  </a:cubicBezTo>
                  <a:cubicBezTo>
                    <a:pt x="1279" y="480"/>
                    <a:pt x="1325" y="435"/>
                    <a:pt x="1370" y="389"/>
                  </a:cubicBezTo>
                  <a:cubicBezTo>
                    <a:pt x="1416" y="366"/>
                    <a:pt x="1461" y="343"/>
                    <a:pt x="1484" y="320"/>
                  </a:cubicBezTo>
                  <a:cubicBezTo>
                    <a:pt x="1507" y="298"/>
                    <a:pt x="1553" y="275"/>
                    <a:pt x="1576" y="252"/>
                  </a:cubicBezTo>
                  <a:lnTo>
                    <a:pt x="1576" y="252"/>
                  </a:lnTo>
                  <a:cubicBezTo>
                    <a:pt x="1576" y="257"/>
                    <a:pt x="1576" y="260"/>
                    <a:pt x="1575" y="263"/>
                  </a:cubicBezTo>
                  <a:lnTo>
                    <a:pt x="1575" y="263"/>
                  </a:lnTo>
                  <a:cubicBezTo>
                    <a:pt x="1656" y="222"/>
                    <a:pt x="1720" y="182"/>
                    <a:pt x="1804" y="161"/>
                  </a:cubicBezTo>
                  <a:cubicBezTo>
                    <a:pt x="1827" y="138"/>
                    <a:pt x="1850" y="92"/>
                    <a:pt x="1827" y="47"/>
                  </a:cubicBezTo>
                  <a:cubicBezTo>
                    <a:pt x="1827" y="24"/>
                    <a:pt x="1781" y="1"/>
                    <a:pt x="1758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7"/>
            <p:cNvSpPr/>
            <p:nvPr/>
          </p:nvSpPr>
          <p:spPr>
            <a:xfrm>
              <a:off x="7865307" y="1707148"/>
              <a:ext cx="51249" cy="41140"/>
            </a:xfrm>
            <a:custGeom>
              <a:avLst/>
              <a:gdLst/>
              <a:ahLst/>
              <a:cxnLst/>
              <a:rect l="l" t="t" r="r" b="b"/>
              <a:pathLst>
                <a:path w="1896" h="1522" extrusionOk="0">
                  <a:moveTo>
                    <a:pt x="1804" y="0"/>
                  </a:moveTo>
                  <a:cubicBezTo>
                    <a:pt x="1781" y="0"/>
                    <a:pt x="1781" y="23"/>
                    <a:pt x="1758" y="23"/>
                  </a:cubicBezTo>
                  <a:cubicBezTo>
                    <a:pt x="1690" y="46"/>
                    <a:pt x="1621" y="91"/>
                    <a:pt x="1553" y="137"/>
                  </a:cubicBezTo>
                  <a:cubicBezTo>
                    <a:pt x="1507" y="160"/>
                    <a:pt x="1462" y="205"/>
                    <a:pt x="1416" y="251"/>
                  </a:cubicBezTo>
                  <a:cubicBezTo>
                    <a:pt x="1393" y="274"/>
                    <a:pt x="1348" y="297"/>
                    <a:pt x="1325" y="320"/>
                  </a:cubicBezTo>
                  <a:cubicBezTo>
                    <a:pt x="1188" y="457"/>
                    <a:pt x="1028" y="571"/>
                    <a:pt x="891" y="685"/>
                  </a:cubicBezTo>
                  <a:cubicBezTo>
                    <a:pt x="617" y="913"/>
                    <a:pt x="320" y="1141"/>
                    <a:pt x="47" y="1370"/>
                  </a:cubicBezTo>
                  <a:cubicBezTo>
                    <a:pt x="1" y="1415"/>
                    <a:pt x="1" y="1461"/>
                    <a:pt x="24" y="1484"/>
                  </a:cubicBezTo>
                  <a:cubicBezTo>
                    <a:pt x="37" y="1510"/>
                    <a:pt x="66" y="1521"/>
                    <a:pt x="92" y="1521"/>
                  </a:cubicBezTo>
                  <a:cubicBezTo>
                    <a:pt x="111" y="1521"/>
                    <a:pt x="128" y="1516"/>
                    <a:pt x="138" y="1506"/>
                  </a:cubicBezTo>
                  <a:cubicBezTo>
                    <a:pt x="412" y="1278"/>
                    <a:pt x="663" y="1073"/>
                    <a:pt x="937" y="867"/>
                  </a:cubicBezTo>
                  <a:cubicBezTo>
                    <a:pt x="1051" y="776"/>
                    <a:pt x="1165" y="662"/>
                    <a:pt x="1279" y="571"/>
                  </a:cubicBezTo>
                  <a:cubicBezTo>
                    <a:pt x="1325" y="525"/>
                    <a:pt x="1393" y="479"/>
                    <a:pt x="1439" y="434"/>
                  </a:cubicBezTo>
                  <a:cubicBezTo>
                    <a:pt x="1462" y="411"/>
                    <a:pt x="1507" y="388"/>
                    <a:pt x="1530" y="365"/>
                  </a:cubicBezTo>
                  <a:cubicBezTo>
                    <a:pt x="1576" y="342"/>
                    <a:pt x="1599" y="297"/>
                    <a:pt x="1644" y="274"/>
                  </a:cubicBezTo>
                  <a:cubicBezTo>
                    <a:pt x="1713" y="228"/>
                    <a:pt x="1781" y="205"/>
                    <a:pt x="1827" y="160"/>
                  </a:cubicBezTo>
                  <a:cubicBezTo>
                    <a:pt x="1873" y="137"/>
                    <a:pt x="1895" y="91"/>
                    <a:pt x="1873" y="68"/>
                  </a:cubicBezTo>
                  <a:cubicBezTo>
                    <a:pt x="1873" y="23"/>
                    <a:pt x="1827" y="0"/>
                    <a:pt x="1804" y="0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7"/>
            <p:cNvSpPr/>
            <p:nvPr/>
          </p:nvSpPr>
          <p:spPr>
            <a:xfrm>
              <a:off x="7852360" y="1704661"/>
              <a:ext cx="71602" cy="55357"/>
            </a:xfrm>
            <a:custGeom>
              <a:avLst/>
              <a:gdLst/>
              <a:ahLst/>
              <a:cxnLst/>
              <a:rect l="l" t="t" r="r" b="b"/>
              <a:pathLst>
                <a:path w="2649" h="2048" extrusionOk="0">
                  <a:moveTo>
                    <a:pt x="2511" y="1"/>
                  </a:moveTo>
                  <a:cubicBezTo>
                    <a:pt x="2466" y="24"/>
                    <a:pt x="2397" y="69"/>
                    <a:pt x="2352" y="92"/>
                  </a:cubicBezTo>
                  <a:cubicBezTo>
                    <a:pt x="2283" y="138"/>
                    <a:pt x="2237" y="160"/>
                    <a:pt x="2169" y="206"/>
                  </a:cubicBezTo>
                  <a:cubicBezTo>
                    <a:pt x="2123" y="229"/>
                    <a:pt x="2078" y="275"/>
                    <a:pt x="2032" y="297"/>
                  </a:cubicBezTo>
                  <a:cubicBezTo>
                    <a:pt x="1986" y="343"/>
                    <a:pt x="1918" y="389"/>
                    <a:pt x="1872" y="434"/>
                  </a:cubicBezTo>
                  <a:cubicBezTo>
                    <a:pt x="1781" y="503"/>
                    <a:pt x="1690" y="571"/>
                    <a:pt x="1598" y="663"/>
                  </a:cubicBezTo>
                  <a:lnTo>
                    <a:pt x="1256" y="914"/>
                  </a:lnTo>
                  <a:cubicBezTo>
                    <a:pt x="1073" y="1051"/>
                    <a:pt x="891" y="1210"/>
                    <a:pt x="708" y="1370"/>
                  </a:cubicBezTo>
                  <a:cubicBezTo>
                    <a:pt x="480" y="1553"/>
                    <a:pt x="252" y="1713"/>
                    <a:pt x="46" y="1895"/>
                  </a:cubicBezTo>
                  <a:cubicBezTo>
                    <a:pt x="1" y="1941"/>
                    <a:pt x="1" y="1986"/>
                    <a:pt x="23" y="2009"/>
                  </a:cubicBezTo>
                  <a:cubicBezTo>
                    <a:pt x="37" y="2036"/>
                    <a:pt x="66" y="2047"/>
                    <a:pt x="92" y="2047"/>
                  </a:cubicBezTo>
                  <a:cubicBezTo>
                    <a:pt x="111" y="2047"/>
                    <a:pt x="128" y="2042"/>
                    <a:pt x="137" y="2032"/>
                  </a:cubicBezTo>
                  <a:cubicBezTo>
                    <a:pt x="526" y="1713"/>
                    <a:pt x="891" y="1416"/>
                    <a:pt x="1279" y="1096"/>
                  </a:cubicBezTo>
                  <a:cubicBezTo>
                    <a:pt x="1370" y="1028"/>
                    <a:pt x="1439" y="982"/>
                    <a:pt x="1530" y="914"/>
                  </a:cubicBezTo>
                  <a:cubicBezTo>
                    <a:pt x="1621" y="845"/>
                    <a:pt x="1712" y="777"/>
                    <a:pt x="1804" y="708"/>
                  </a:cubicBezTo>
                  <a:cubicBezTo>
                    <a:pt x="1895" y="617"/>
                    <a:pt x="2009" y="549"/>
                    <a:pt x="2100" y="457"/>
                  </a:cubicBezTo>
                  <a:cubicBezTo>
                    <a:pt x="2146" y="434"/>
                    <a:pt x="2192" y="389"/>
                    <a:pt x="2237" y="366"/>
                  </a:cubicBezTo>
                  <a:cubicBezTo>
                    <a:pt x="2283" y="343"/>
                    <a:pt x="2329" y="297"/>
                    <a:pt x="2352" y="275"/>
                  </a:cubicBezTo>
                  <a:cubicBezTo>
                    <a:pt x="2443" y="229"/>
                    <a:pt x="2511" y="183"/>
                    <a:pt x="2580" y="138"/>
                  </a:cubicBezTo>
                  <a:cubicBezTo>
                    <a:pt x="2625" y="115"/>
                    <a:pt x="2648" y="92"/>
                    <a:pt x="2625" y="46"/>
                  </a:cubicBezTo>
                  <a:cubicBezTo>
                    <a:pt x="2603" y="1"/>
                    <a:pt x="2580" y="1"/>
                    <a:pt x="2557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7"/>
            <p:cNvSpPr/>
            <p:nvPr/>
          </p:nvSpPr>
          <p:spPr>
            <a:xfrm>
              <a:off x="7761052" y="1702202"/>
              <a:ext cx="166613" cy="468916"/>
            </a:xfrm>
            <a:custGeom>
              <a:avLst/>
              <a:gdLst/>
              <a:ahLst/>
              <a:cxnLst/>
              <a:rect l="l" t="t" r="r" b="b"/>
              <a:pathLst>
                <a:path w="6164" h="17348" extrusionOk="0">
                  <a:moveTo>
                    <a:pt x="1190" y="13011"/>
                  </a:moveTo>
                  <a:cubicBezTo>
                    <a:pt x="1193" y="13017"/>
                    <a:pt x="1199" y="13022"/>
                    <a:pt x="1210" y="13034"/>
                  </a:cubicBezTo>
                  <a:cubicBezTo>
                    <a:pt x="1210" y="13034"/>
                    <a:pt x="1210" y="13013"/>
                    <a:pt x="1190" y="13011"/>
                  </a:cubicBezTo>
                  <a:close/>
                  <a:moveTo>
                    <a:pt x="6049" y="0"/>
                  </a:moveTo>
                  <a:cubicBezTo>
                    <a:pt x="5981" y="46"/>
                    <a:pt x="5912" y="92"/>
                    <a:pt x="5844" y="137"/>
                  </a:cubicBezTo>
                  <a:lnTo>
                    <a:pt x="5821" y="137"/>
                  </a:lnTo>
                  <a:cubicBezTo>
                    <a:pt x="5707" y="206"/>
                    <a:pt x="5593" y="274"/>
                    <a:pt x="5478" y="343"/>
                  </a:cubicBezTo>
                  <a:cubicBezTo>
                    <a:pt x="5342" y="434"/>
                    <a:pt x="5205" y="525"/>
                    <a:pt x="5090" y="617"/>
                  </a:cubicBezTo>
                  <a:cubicBezTo>
                    <a:pt x="4953" y="708"/>
                    <a:pt x="4839" y="799"/>
                    <a:pt x="4725" y="868"/>
                  </a:cubicBezTo>
                  <a:cubicBezTo>
                    <a:pt x="4588" y="959"/>
                    <a:pt x="4451" y="1050"/>
                    <a:pt x="4314" y="1142"/>
                  </a:cubicBezTo>
                  <a:cubicBezTo>
                    <a:pt x="4063" y="1324"/>
                    <a:pt x="3812" y="1507"/>
                    <a:pt x="3584" y="1712"/>
                  </a:cubicBezTo>
                  <a:cubicBezTo>
                    <a:pt x="3493" y="1804"/>
                    <a:pt x="3379" y="1895"/>
                    <a:pt x="3287" y="2009"/>
                  </a:cubicBezTo>
                  <a:cubicBezTo>
                    <a:pt x="3173" y="2100"/>
                    <a:pt x="3082" y="2214"/>
                    <a:pt x="2991" y="2329"/>
                  </a:cubicBezTo>
                  <a:cubicBezTo>
                    <a:pt x="2991" y="2329"/>
                    <a:pt x="2991" y="2306"/>
                    <a:pt x="2991" y="2306"/>
                  </a:cubicBezTo>
                  <a:cubicBezTo>
                    <a:pt x="2922" y="2374"/>
                    <a:pt x="2876" y="2443"/>
                    <a:pt x="2808" y="2511"/>
                  </a:cubicBezTo>
                  <a:lnTo>
                    <a:pt x="2808" y="2511"/>
                  </a:lnTo>
                  <a:cubicBezTo>
                    <a:pt x="2808" y="2511"/>
                    <a:pt x="2808" y="2511"/>
                    <a:pt x="2831" y="2489"/>
                  </a:cubicBezTo>
                  <a:lnTo>
                    <a:pt x="2831" y="2489"/>
                  </a:lnTo>
                  <a:cubicBezTo>
                    <a:pt x="2694" y="2625"/>
                    <a:pt x="2580" y="2762"/>
                    <a:pt x="2488" y="2899"/>
                  </a:cubicBezTo>
                  <a:cubicBezTo>
                    <a:pt x="2374" y="3013"/>
                    <a:pt x="2283" y="3150"/>
                    <a:pt x="2192" y="3287"/>
                  </a:cubicBezTo>
                  <a:cubicBezTo>
                    <a:pt x="2100" y="3424"/>
                    <a:pt x="2009" y="3561"/>
                    <a:pt x="1895" y="3698"/>
                  </a:cubicBezTo>
                  <a:cubicBezTo>
                    <a:pt x="1804" y="3835"/>
                    <a:pt x="1735" y="3972"/>
                    <a:pt x="1644" y="4109"/>
                  </a:cubicBezTo>
                  <a:cubicBezTo>
                    <a:pt x="1461" y="4383"/>
                    <a:pt x="1301" y="4680"/>
                    <a:pt x="1164" y="4976"/>
                  </a:cubicBezTo>
                  <a:cubicBezTo>
                    <a:pt x="1028" y="5296"/>
                    <a:pt x="913" y="5593"/>
                    <a:pt x="776" y="5912"/>
                  </a:cubicBezTo>
                  <a:cubicBezTo>
                    <a:pt x="731" y="6072"/>
                    <a:pt x="662" y="6209"/>
                    <a:pt x="617" y="6369"/>
                  </a:cubicBezTo>
                  <a:cubicBezTo>
                    <a:pt x="548" y="6528"/>
                    <a:pt x="503" y="6688"/>
                    <a:pt x="457" y="6848"/>
                  </a:cubicBezTo>
                  <a:cubicBezTo>
                    <a:pt x="366" y="7168"/>
                    <a:pt x="297" y="7510"/>
                    <a:pt x="206" y="7852"/>
                  </a:cubicBezTo>
                  <a:cubicBezTo>
                    <a:pt x="137" y="8172"/>
                    <a:pt x="92" y="8514"/>
                    <a:pt x="46" y="8834"/>
                  </a:cubicBezTo>
                  <a:cubicBezTo>
                    <a:pt x="23" y="8994"/>
                    <a:pt x="0" y="9176"/>
                    <a:pt x="0" y="9336"/>
                  </a:cubicBezTo>
                  <a:cubicBezTo>
                    <a:pt x="0" y="9496"/>
                    <a:pt x="0" y="9655"/>
                    <a:pt x="0" y="9815"/>
                  </a:cubicBezTo>
                  <a:cubicBezTo>
                    <a:pt x="0" y="9998"/>
                    <a:pt x="0" y="10180"/>
                    <a:pt x="23" y="10363"/>
                  </a:cubicBezTo>
                  <a:cubicBezTo>
                    <a:pt x="23" y="10432"/>
                    <a:pt x="23" y="10500"/>
                    <a:pt x="23" y="10591"/>
                  </a:cubicBezTo>
                  <a:cubicBezTo>
                    <a:pt x="46" y="10683"/>
                    <a:pt x="46" y="10751"/>
                    <a:pt x="69" y="10842"/>
                  </a:cubicBezTo>
                  <a:cubicBezTo>
                    <a:pt x="92" y="11002"/>
                    <a:pt x="115" y="11162"/>
                    <a:pt x="137" y="11322"/>
                  </a:cubicBezTo>
                  <a:cubicBezTo>
                    <a:pt x="160" y="11459"/>
                    <a:pt x="206" y="11618"/>
                    <a:pt x="229" y="11778"/>
                  </a:cubicBezTo>
                  <a:cubicBezTo>
                    <a:pt x="343" y="12417"/>
                    <a:pt x="503" y="13056"/>
                    <a:pt x="731" y="13650"/>
                  </a:cubicBezTo>
                  <a:cubicBezTo>
                    <a:pt x="822" y="13878"/>
                    <a:pt x="891" y="14084"/>
                    <a:pt x="982" y="14289"/>
                  </a:cubicBezTo>
                  <a:cubicBezTo>
                    <a:pt x="1005" y="14380"/>
                    <a:pt x="1050" y="14494"/>
                    <a:pt x="1096" y="14586"/>
                  </a:cubicBezTo>
                  <a:cubicBezTo>
                    <a:pt x="1142" y="14700"/>
                    <a:pt x="1210" y="14791"/>
                    <a:pt x="1256" y="14905"/>
                  </a:cubicBezTo>
                  <a:cubicBezTo>
                    <a:pt x="1438" y="15248"/>
                    <a:pt x="1644" y="15613"/>
                    <a:pt x="1849" y="15955"/>
                  </a:cubicBezTo>
                  <a:cubicBezTo>
                    <a:pt x="1849" y="15955"/>
                    <a:pt x="1849" y="15955"/>
                    <a:pt x="1849" y="15932"/>
                  </a:cubicBezTo>
                  <a:cubicBezTo>
                    <a:pt x="1849" y="15955"/>
                    <a:pt x="1872" y="15955"/>
                    <a:pt x="1872" y="15955"/>
                  </a:cubicBezTo>
                  <a:cubicBezTo>
                    <a:pt x="1872" y="15978"/>
                    <a:pt x="1895" y="16001"/>
                    <a:pt x="1895" y="16024"/>
                  </a:cubicBezTo>
                  <a:cubicBezTo>
                    <a:pt x="1895" y="16001"/>
                    <a:pt x="1895" y="16001"/>
                    <a:pt x="1895" y="16001"/>
                  </a:cubicBezTo>
                  <a:cubicBezTo>
                    <a:pt x="2078" y="16275"/>
                    <a:pt x="2260" y="16549"/>
                    <a:pt x="2466" y="16823"/>
                  </a:cubicBezTo>
                  <a:cubicBezTo>
                    <a:pt x="2534" y="16914"/>
                    <a:pt x="2602" y="16982"/>
                    <a:pt x="2671" y="17074"/>
                  </a:cubicBezTo>
                  <a:cubicBezTo>
                    <a:pt x="2694" y="17097"/>
                    <a:pt x="2717" y="17142"/>
                    <a:pt x="2739" y="17165"/>
                  </a:cubicBezTo>
                  <a:cubicBezTo>
                    <a:pt x="2762" y="17188"/>
                    <a:pt x="2785" y="17188"/>
                    <a:pt x="2785" y="17211"/>
                  </a:cubicBezTo>
                  <a:cubicBezTo>
                    <a:pt x="2808" y="17233"/>
                    <a:pt x="2831" y="17256"/>
                    <a:pt x="2854" y="17279"/>
                  </a:cubicBezTo>
                  <a:cubicBezTo>
                    <a:pt x="2899" y="17325"/>
                    <a:pt x="2968" y="17325"/>
                    <a:pt x="3013" y="17348"/>
                  </a:cubicBezTo>
                  <a:cubicBezTo>
                    <a:pt x="3082" y="17348"/>
                    <a:pt x="3173" y="17325"/>
                    <a:pt x="3242" y="17279"/>
                  </a:cubicBezTo>
                  <a:cubicBezTo>
                    <a:pt x="3310" y="17233"/>
                    <a:pt x="3333" y="17142"/>
                    <a:pt x="3333" y="17074"/>
                  </a:cubicBezTo>
                  <a:cubicBezTo>
                    <a:pt x="3356" y="16914"/>
                    <a:pt x="3242" y="16800"/>
                    <a:pt x="3150" y="16663"/>
                  </a:cubicBezTo>
                  <a:cubicBezTo>
                    <a:pt x="3082" y="16572"/>
                    <a:pt x="3036" y="16480"/>
                    <a:pt x="2968" y="16389"/>
                  </a:cubicBezTo>
                  <a:cubicBezTo>
                    <a:pt x="2762" y="16138"/>
                    <a:pt x="2557" y="15864"/>
                    <a:pt x="2397" y="15567"/>
                  </a:cubicBezTo>
                  <a:cubicBezTo>
                    <a:pt x="2146" y="15179"/>
                    <a:pt x="1918" y="14791"/>
                    <a:pt x="1712" y="14380"/>
                  </a:cubicBezTo>
                  <a:cubicBezTo>
                    <a:pt x="1667" y="14266"/>
                    <a:pt x="1621" y="14152"/>
                    <a:pt x="1575" y="14038"/>
                  </a:cubicBezTo>
                  <a:cubicBezTo>
                    <a:pt x="1530" y="13924"/>
                    <a:pt x="1484" y="13810"/>
                    <a:pt x="1438" y="13696"/>
                  </a:cubicBezTo>
                  <a:cubicBezTo>
                    <a:pt x="1370" y="13467"/>
                    <a:pt x="1279" y="13262"/>
                    <a:pt x="1210" y="13034"/>
                  </a:cubicBezTo>
                  <a:cubicBezTo>
                    <a:pt x="1210" y="13034"/>
                    <a:pt x="1210" y="13034"/>
                    <a:pt x="1210" y="13056"/>
                  </a:cubicBezTo>
                  <a:cubicBezTo>
                    <a:pt x="1210" y="13034"/>
                    <a:pt x="1210" y="13034"/>
                    <a:pt x="1187" y="13011"/>
                  </a:cubicBezTo>
                  <a:cubicBezTo>
                    <a:pt x="1188" y="13011"/>
                    <a:pt x="1189" y="13011"/>
                    <a:pt x="1190" y="13011"/>
                  </a:cubicBezTo>
                  <a:lnTo>
                    <a:pt x="1190" y="13011"/>
                  </a:lnTo>
                  <a:cubicBezTo>
                    <a:pt x="1187" y="13005"/>
                    <a:pt x="1187" y="12999"/>
                    <a:pt x="1187" y="12988"/>
                  </a:cubicBezTo>
                  <a:cubicBezTo>
                    <a:pt x="1028" y="12509"/>
                    <a:pt x="913" y="11984"/>
                    <a:pt x="822" y="11482"/>
                  </a:cubicBezTo>
                  <a:cubicBezTo>
                    <a:pt x="799" y="11345"/>
                    <a:pt x="776" y="11208"/>
                    <a:pt x="754" y="11071"/>
                  </a:cubicBezTo>
                  <a:cubicBezTo>
                    <a:pt x="731" y="10934"/>
                    <a:pt x="708" y="10797"/>
                    <a:pt x="685" y="10660"/>
                  </a:cubicBezTo>
                  <a:cubicBezTo>
                    <a:pt x="640" y="10386"/>
                    <a:pt x="617" y="10089"/>
                    <a:pt x="617" y="9815"/>
                  </a:cubicBezTo>
                  <a:cubicBezTo>
                    <a:pt x="594" y="9587"/>
                    <a:pt x="594" y="9359"/>
                    <a:pt x="617" y="9131"/>
                  </a:cubicBezTo>
                  <a:cubicBezTo>
                    <a:pt x="640" y="8857"/>
                    <a:pt x="662" y="8606"/>
                    <a:pt x="708" y="8354"/>
                  </a:cubicBezTo>
                  <a:cubicBezTo>
                    <a:pt x="731" y="8103"/>
                    <a:pt x="776" y="7852"/>
                    <a:pt x="822" y="7601"/>
                  </a:cubicBezTo>
                  <a:cubicBezTo>
                    <a:pt x="845" y="7373"/>
                    <a:pt x="891" y="7122"/>
                    <a:pt x="959" y="6894"/>
                  </a:cubicBezTo>
                  <a:cubicBezTo>
                    <a:pt x="959" y="6894"/>
                    <a:pt x="959" y="6916"/>
                    <a:pt x="959" y="6916"/>
                  </a:cubicBezTo>
                  <a:cubicBezTo>
                    <a:pt x="1050" y="6528"/>
                    <a:pt x="1187" y="6140"/>
                    <a:pt x="1324" y="5752"/>
                  </a:cubicBezTo>
                  <a:cubicBezTo>
                    <a:pt x="1393" y="5547"/>
                    <a:pt x="1461" y="5342"/>
                    <a:pt x="1530" y="5136"/>
                  </a:cubicBezTo>
                  <a:cubicBezTo>
                    <a:pt x="1598" y="4953"/>
                    <a:pt x="1689" y="4771"/>
                    <a:pt x="1781" y="4588"/>
                  </a:cubicBezTo>
                  <a:cubicBezTo>
                    <a:pt x="1804" y="4520"/>
                    <a:pt x="1849" y="4474"/>
                    <a:pt x="1872" y="4406"/>
                  </a:cubicBezTo>
                  <a:cubicBezTo>
                    <a:pt x="1986" y="4200"/>
                    <a:pt x="2100" y="3995"/>
                    <a:pt x="2237" y="3789"/>
                  </a:cubicBezTo>
                  <a:cubicBezTo>
                    <a:pt x="2306" y="3698"/>
                    <a:pt x="2351" y="3607"/>
                    <a:pt x="2420" y="3493"/>
                  </a:cubicBezTo>
                  <a:cubicBezTo>
                    <a:pt x="2488" y="3401"/>
                    <a:pt x="2557" y="3287"/>
                    <a:pt x="2625" y="3196"/>
                  </a:cubicBezTo>
                  <a:cubicBezTo>
                    <a:pt x="2694" y="3105"/>
                    <a:pt x="2762" y="2991"/>
                    <a:pt x="2831" y="2899"/>
                  </a:cubicBezTo>
                  <a:cubicBezTo>
                    <a:pt x="2922" y="2808"/>
                    <a:pt x="2991" y="2717"/>
                    <a:pt x="3082" y="2625"/>
                  </a:cubicBezTo>
                  <a:cubicBezTo>
                    <a:pt x="3150" y="2534"/>
                    <a:pt x="3219" y="2443"/>
                    <a:pt x="3287" y="2351"/>
                  </a:cubicBezTo>
                  <a:cubicBezTo>
                    <a:pt x="3356" y="2260"/>
                    <a:pt x="3424" y="2169"/>
                    <a:pt x="3515" y="2100"/>
                  </a:cubicBezTo>
                  <a:lnTo>
                    <a:pt x="3493" y="2100"/>
                  </a:lnTo>
                  <a:cubicBezTo>
                    <a:pt x="3515" y="2100"/>
                    <a:pt x="3515" y="2100"/>
                    <a:pt x="3515" y="2077"/>
                  </a:cubicBezTo>
                  <a:cubicBezTo>
                    <a:pt x="3675" y="1918"/>
                    <a:pt x="3812" y="1781"/>
                    <a:pt x="3972" y="1644"/>
                  </a:cubicBezTo>
                  <a:cubicBezTo>
                    <a:pt x="4155" y="1507"/>
                    <a:pt x="4314" y="1347"/>
                    <a:pt x="4497" y="1233"/>
                  </a:cubicBezTo>
                  <a:cubicBezTo>
                    <a:pt x="4588" y="1164"/>
                    <a:pt x="4680" y="1096"/>
                    <a:pt x="4771" y="1028"/>
                  </a:cubicBezTo>
                  <a:cubicBezTo>
                    <a:pt x="4862" y="959"/>
                    <a:pt x="4953" y="913"/>
                    <a:pt x="5045" y="845"/>
                  </a:cubicBezTo>
                  <a:cubicBezTo>
                    <a:pt x="5227" y="708"/>
                    <a:pt x="5410" y="571"/>
                    <a:pt x="5593" y="457"/>
                  </a:cubicBezTo>
                  <a:cubicBezTo>
                    <a:pt x="5730" y="388"/>
                    <a:pt x="5867" y="297"/>
                    <a:pt x="6026" y="206"/>
                  </a:cubicBezTo>
                  <a:lnTo>
                    <a:pt x="6003" y="206"/>
                  </a:lnTo>
                  <a:cubicBezTo>
                    <a:pt x="6049" y="183"/>
                    <a:pt x="6072" y="160"/>
                    <a:pt x="6118" y="137"/>
                  </a:cubicBezTo>
                  <a:cubicBezTo>
                    <a:pt x="6140" y="115"/>
                    <a:pt x="6163" y="92"/>
                    <a:pt x="6140" y="46"/>
                  </a:cubicBezTo>
                  <a:cubicBezTo>
                    <a:pt x="6140" y="23"/>
                    <a:pt x="6095" y="0"/>
                    <a:pt x="6072" y="0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7"/>
            <p:cNvSpPr/>
            <p:nvPr/>
          </p:nvSpPr>
          <p:spPr>
            <a:xfrm>
              <a:off x="7822735" y="2149494"/>
              <a:ext cx="16705" cy="19245"/>
            </a:xfrm>
            <a:custGeom>
              <a:avLst/>
              <a:gdLst/>
              <a:ahLst/>
              <a:cxnLst/>
              <a:rect l="l" t="t" r="r" b="b"/>
              <a:pathLst>
                <a:path w="618" h="712" extrusionOk="0">
                  <a:moveTo>
                    <a:pt x="115" y="1"/>
                  </a:moveTo>
                  <a:cubicBezTo>
                    <a:pt x="92" y="1"/>
                    <a:pt x="92" y="24"/>
                    <a:pt x="69" y="24"/>
                  </a:cubicBezTo>
                  <a:cubicBezTo>
                    <a:pt x="47" y="46"/>
                    <a:pt x="1" y="92"/>
                    <a:pt x="24" y="138"/>
                  </a:cubicBezTo>
                  <a:cubicBezTo>
                    <a:pt x="69" y="183"/>
                    <a:pt x="92" y="229"/>
                    <a:pt x="138" y="275"/>
                  </a:cubicBezTo>
                  <a:cubicBezTo>
                    <a:pt x="161" y="343"/>
                    <a:pt x="206" y="389"/>
                    <a:pt x="252" y="434"/>
                  </a:cubicBezTo>
                  <a:cubicBezTo>
                    <a:pt x="275" y="480"/>
                    <a:pt x="320" y="526"/>
                    <a:pt x="366" y="571"/>
                  </a:cubicBezTo>
                  <a:cubicBezTo>
                    <a:pt x="389" y="594"/>
                    <a:pt x="435" y="640"/>
                    <a:pt x="457" y="685"/>
                  </a:cubicBezTo>
                  <a:cubicBezTo>
                    <a:pt x="484" y="699"/>
                    <a:pt x="510" y="712"/>
                    <a:pt x="537" y="712"/>
                  </a:cubicBezTo>
                  <a:cubicBezTo>
                    <a:pt x="556" y="712"/>
                    <a:pt x="575" y="705"/>
                    <a:pt x="594" y="685"/>
                  </a:cubicBezTo>
                  <a:cubicBezTo>
                    <a:pt x="594" y="685"/>
                    <a:pt x="617" y="663"/>
                    <a:pt x="617" y="640"/>
                  </a:cubicBezTo>
                  <a:cubicBezTo>
                    <a:pt x="617" y="617"/>
                    <a:pt x="617" y="594"/>
                    <a:pt x="594" y="571"/>
                  </a:cubicBezTo>
                  <a:cubicBezTo>
                    <a:pt x="526" y="503"/>
                    <a:pt x="457" y="434"/>
                    <a:pt x="412" y="366"/>
                  </a:cubicBezTo>
                  <a:cubicBezTo>
                    <a:pt x="366" y="320"/>
                    <a:pt x="343" y="297"/>
                    <a:pt x="298" y="252"/>
                  </a:cubicBezTo>
                  <a:cubicBezTo>
                    <a:pt x="275" y="206"/>
                    <a:pt x="252" y="160"/>
                    <a:pt x="229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46"/>
                    <a:pt x="161" y="24"/>
                    <a:pt x="138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7"/>
            <p:cNvSpPr/>
            <p:nvPr/>
          </p:nvSpPr>
          <p:spPr>
            <a:xfrm>
              <a:off x="7800543" y="1871247"/>
              <a:ext cx="59871" cy="235864"/>
            </a:xfrm>
            <a:custGeom>
              <a:avLst/>
              <a:gdLst/>
              <a:ahLst/>
              <a:cxnLst/>
              <a:rect l="l" t="t" r="r" b="b"/>
              <a:pathLst>
                <a:path w="2215" h="8726" extrusionOk="0">
                  <a:moveTo>
                    <a:pt x="594" y="297"/>
                  </a:moveTo>
                  <a:cubicBezTo>
                    <a:pt x="592" y="305"/>
                    <a:pt x="590" y="312"/>
                    <a:pt x="588" y="319"/>
                  </a:cubicBezTo>
                  <a:lnTo>
                    <a:pt x="588" y="319"/>
                  </a:lnTo>
                  <a:cubicBezTo>
                    <a:pt x="594" y="317"/>
                    <a:pt x="594" y="312"/>
                    <a:pt x="594" y="297"/>
                  </a:cubicBezTo>
                  <a:close/>
                  <a:moveTo>
                    <a:pt x="548" y="1"/>
                  </a:moveTo>
                  <a:cubicBezTo>
                    <a:pt x="480" y="1"/>
                    <a:pt x="457" y="46"/>
                    <a:pt x="457" y="92"/>
                  </a:cubicBezTo>
                  <a:cubicBezTo>
                    <a:pt x="434" y="137"/>
                    <a:pt x="434" y="183"/>
                    <a:pt x="411" y="206"/>
                  </a:cubicBezTo>
                  <a:lnTo>
                    <a:pt x="411" y="229"/>
                  </a:lnTo>
                  <a:cubicBezTo>
                    <a:pt x="388" y="366"/>
                    <a:pt x="343" y="503"/>
                    <a:pt x="320" y="640"/>
                  </a:cubicBezTo>
                  <a:cubicBezTo>
                    <a:pt x="274" y="799"/>
                    <a:pt x="251" y="959"/>
                    <a:pt x="228" y="1119"/>
                  </a:cubicBezTo>
                  <a:cubicBezTo>
                    <a:pt x="160" y="1439"/>
                    <a:pt x="92" y="1735"/>
                    <a:pt x="46" y="2055"/>
                  </a:cubicBezTo>
                  <a:cubicBezTo>
                    <a:pt x="0" y="2397"/>
                    <a:pt x="0" y="2740"/>
                    <a:pt x="0" y="3082"/>
                  </a:cubicBezTo>
                  <a:cubicBezTo>
                    <a:pt x="0" y="3424"/>
                    <a:pt x="23" y="3767"/>
                    <a:pt x="46" y="4109"/>
                  </a:cubicBezTo>
                  <a:cubicBezTo>
                    <a:pt x="92" y="4451"/>
                    <a:pt x="137" y="4771"/>
                    <a:pt x="206" y="5091"/>
                  </a:cubicBezTo>
                  <a:cubicBezTo>
                    <a:pt x="297" y="5410"/>
                    <a:pt x="388" y="5730"/>
                    <a:pt x="480" y="6049"/>
                  </a:cubicBezTo>
                  <a:cubicBezTo>
                    <a:pt x="571" y="6392"/>
                    <a:pt x="685" y="6711"/>
                    <a:pt x="845" y="7031"/>
                  </a:cubicBezTo>
                  <a:cubicBezTo>
                    <a:pt x="913" y="7168"/>
                    <a:pt x="982" y="7305"/>
                    <a:pt x="1050" y="7464"/>
                  </a:cubicBezTo>
                  <a:cubicBezTo>
                    <a:pt x="1119" y="7601"/>
                    <a:pt x="1187" y="7738"/>
                    <a:pt x="1256" y="7875"/>
                  </a:cubicBezTo>
                  <a:cubicBezTo>
                    <a:pt x="1324" y="8012"/>
                    <a:pt x="1370" y="8149"/>
                    <a:pt x="1438" y="8286"/>
                  </a:cubicBezTo>
                  <a:cubicBezTo>
                    <a:pt x="1507" y="8423"/>
                    <a:pt x="1575" y="8583"/>
                    <a:pt x="1712" y="8674"/>
                  </a:cubicBezTo>
                  <a:cubicBezTo>
                    <a:pt x="1769" y="8708"/>
                    <a:pt x="1838" y="8725"/>
                    <a:pt x="1906" y="8725"/>
                  </a:cubicBezTo>
                  <a:cubicBezTo>
                    <a:pt x="1975" y="8725"/>
                    <a:pt x="2043" y="8708"/>
                    <a:pt x="2100" y="8674"/>
                  </a:cubicBezTo>
                  <a:cubicBezTo>
                    <a:pt x="2146" y="8606"/>
                    <a:pt x="2191" y="8537"/>
                    <a:pt x="2191" y="8446"/>
                  </a:cubicBezTo>
                  <a:cubicBezTo>
                    <a:pt x="2214" y="8400"/>
                    <a:pt x="2191" y="8332"/>
                    <a:pt x="2169" y="8286"/>
                  </a:cubicBezTo>
                  <a:cubicBezTo>
                    <a:pt x="1963" y="7875"/>
                    <a:pt x="1758" y="7442"/>
                    <a:pt x="1552" y="7054"/>
                  </a:cubicBezTo>
                  <a:cubicBezTo>
                    <a:pt x="1438" y="6825"/>
                    <a:pt x="1324" y="6597"/>
                    <a:pt x="1233" y="6369"/>
                  </a:cubicBezTo>
                  <a:cubicBezTo>
                    <a:pt x="1141" y="6141"/>
                    <a:pt x="1073" y="5912"/>
                    <a:pt x="982" y="5661"/>
                  </a:cubicBezTo>
                  <a:cubicBezTo>
                    <a:pt x="890" y="5410"/>
                    <a:pt x="822" y="5136"/>
                    <a:pt x="753" y="4862"/>
                  </a:cubicBezTo>
                  <a:cubicBezTo>
                    <a:pt x="708" y="4725"/>
                    <a:pt x="685" y="4566"/>
                    <a:pt x="639" y="4429"/>
                  </a:cubicBezTo>
                  <a:cubicBezTo>
                    <a:pt x="617" y="4292"/>
                    <a:pt x="594" y="4132"/>
                    <a:pt x="571" y="3995"/>
                  </a:cubicBezTo>
                  <a:cubicBezTo>
                    <a:pt x="548" y="3835"/>
                    <a:pt x="525" y="3675"/>
                    <a:pt x="502" y="3516"/>
                  </a:cubicBezTo>
                  <a:cubicBezTo>
                    <a:pt x="480" y="3356"/>
                    <a:pt x="480" y="3219"/>
                    <a:pt x="457" y="3059"/>
                  </a:cubicBezTo>
                  <a:cubicBezTo>
                    <a:pt x="434" y="2764"/>
                    <a:pt x="411" y="2445"/>
                    <a:pt x="389" y="2127"/>
                  </a:cubicBezTo>
                  <a:lnTo>
                    <a:pt x="389" y="2127"/>
                  </a:lnTo>
                  <a:cubicBezTo>
                    <a:pt x="391" y="1809"/>
                    <a:pt x="413" y="1510"/>
                    <a:pt x="434" y="1210"/>
                  </a:cubicBezTo>
                  <a:cubicBezTo>
                    <a:pt x="457" y="1050"/>
                    <a:pt x="480" y="891"/>
                    <a:pt x="502" y="731"/>
                  </a:cubicBezTo>
                  <a:cubicBezTo>
                    <a:pt x="524" y="600"/>
                    <a:pt x="546" y="470"/>
                    <a:pt x="588" y="319"/>
                  </a:cubicBezTo>
                  <a:lnTo>
                    <a:pt x="588" y="319"/>
                  </a:lnTo>
                  <a:cubicBezTo>
                    <a:pt x="584" y="320"/>
                    <a:pt x="579" y="320"/>
                    <a:pt x="571" y="320"/>
                  </a:cubicBezTo>
                  <a:cubicBezTo>
                    <a:pt x="594" y="252"/>
                    <a:pt x="617" y="183"/>
                    <a:pt x="639" y="92"/>
                  </a:cubicBezTo>
                  <a:cubicBezTo>
                    <a:pt x="639" y="46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7"/>
            <p:cNvSpPr/>
            <p:nvPr/>
          </p:nvSpPr>
          <p:spPr>
            <a:xfrm>
              <a:off x="7856063" y="2111868"/>
              <a:ext cx="18543" cy="17921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274" y="0"/>
                    <a:pt x="206" y="23"/>
                    <a:pt x="137" y="69"/>
                  </a:cubicBezTo>
                  <a:cubicBezTo>
                    <a:pt x="69" y="137"/>
                    <a:pt x="23" y="206"/>
                    <a:pt x="23" y="297"/>
                  </a:cubicBezTo>
                  <a:cubicBezTo>
                    <a:pt x="0" y="457"/>
                    <a:pt x="137" y="662"/>
                    <a:pt x="320" y="662"/>
                  </a:cubicBezTo>
                  <a:cubicBezTo>
                    <a:pt x="411" y="662"/>
                    <a:pt x="480" y="639"/>
                    <a:pt x="548" y="571"/>
                  </a:cubicBezTo>
                  <a:cubicBezTo>
                    <a:pt x="617" y="525"/>
                    <a:pt x="662" y="434"/>
                    <a:pt x="662" y="366"/>
                  </a:cubicBezTo>
                  <a:cubicBezTo>
                    <a:pt x="685" y="206"/>
                    <a:pt x="548" y="0"/>
                    <a:pt x="366" y="0"/>
                  </a:cubicBezTo>
                  <a:close/>
                </a:path>
              </a:pathLst>
            </a:custGeom>
            <a:solidFill>
              <a:srgbClr val="F49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7"/>
            <p:cNvSpPr/>
            <p:nvPr/>
          </p:nvSpPr>
          <p:spPr>
            <a:xfrm>
              <a:off x="7604332" y="2052646"/>
              <a:ext cx="143800" cy="188426"/>
            </a:xfrm>
            <a:custGeom>
              <a:avLst/>
              <a:gdLst/>
              <a:ahLst/>
              <a:cxnLst/>
              <a:rect l="l" t="t" r="r" b="b"/>
              <a:pathLst>
                <a:path w="5320" h="6971" extrusionOk="0">
                  <a:moveTo>
                    <a:pt x="2027" y="3765"/>
                  </a:moveTo>
                  <a:lnTo>
                    <a:pt x="2027" y="3765"/>
                  </a:lnTo>
                  <a:cubicBezTo>
                    <a:pt x="2021" y="3773"/>
                    <a:pt x="2015" y="3781"/>
                    <a:pt x="2009" y="3789"/>
                  </a:cubicBezTo>
                  <a:cubicBezTo>
                    <a:pt x="2018" y="3781"/>
                    <a:pt x="2023" y="3773"/>
                    <a:pt x="2027" y="3765"/>
                  </a:cubicBezTo>
                  <a:close/>
                  <a:moveTo>
                    <a:pt x="5000" y="0"/>
                  </a:moveTo>
                  <a:cubicBezTo>
                    <a:pt x="4863" y="91"/>
                    <a:pt x="4726" y="183"/>
                    <a:pt x="4589" y="297"/>
                  </a:cubicBezTo>
                  <a:cubicBezTo>
                    <a:pt x="4497" y="365"/>
                    <a:pt x="4383" y="457"/>
                    <a:pt x="4269" y="548"/>
                  </a:cubicBezTo>
                  <a:cubicBezTo>
                    <a:pt x="4041" y="753"/>
                    <a:pt x="3813" y="982"/>
                    <a:pt x="3562" y="1210"/>
                  </a:cubicBezTo>
                  <a:cubicBezTo>
                    <a:pt x="3447" y="1301"/>
                    <a:pt x="3333" y="1415"/>
                    <a:pt x="3219" y="1529"/>
                  </a:cubicBezTo>
                  <a:cubicBezTo>
                    <a:pt x="3105" y="1644"/>
                    <a:pt x="2991" y="1735"/>
                    <a:pt x="2877" y="1849"/>
                  </a:cubicBezTo>
                  <a:cubicBezTo>
                    <a:pt x="2626" y="2077"/>
                    <a:pt x="2397" y="2328"/>
                    <a:pt x="2169" y="2579"/>
                  </a:cubicBezTo>
                  <a:cubicBezTo>
                    <a:pt x="2055" y="2671"/>
                    <a:pt x="1964" y="2785"/>
                    <a:pt x="1872" y="2899"/>
                  </a:cubicBezTo>
                  <a:cubicBezTo>
                    <a:pt x="1758" y="3013"/>
                    <a:pt x="1667" y="3127"/>
                    <a:pt x="1553" y="3241"/>
                  </a:cubicBezTo>
                  <a:cubicBezTo>
                    <a:pt x="1462" y="3355"/>
                    <a:pt x="1370" y="3470"/>
                    <a:pt x="1279" y="3584"/>
                  </a:cubicBezTo>
                  <a:cubicBezTo>
                    <a:pt x="1165" y="3721"/>
                    <a:pt x="1074" y="3858"/>
                    <a:pt x="982" y="3995"/>
                  </a:cubicBezTo>
                  <a:cubicBezTo>
                    <a:pt x="822" y="4246"/>
                    <a:pt x="663" y="4474"/>
                    <a:pt x="526" y="4725"/>
                  </a:cubicBezTo>
                  <a:cubicBezTo>
                    <a:pt x="457" y="4862"/>
                    <a:pt x="389" y="4999"/>
                    <a:pt x="320" y="5136"/>
                  </a:cubicBezTo>
                  <a:cubicBezTo>
                    <a:pt x="275" y="5250"/>
                    <a:pt x="206" y="5387"/>
                    <a:pt x="161" y="5524"/>
                  </a:cubicBezTo>
                  <a:cubicBezTo>
                    <a:pt x="115" y="5684"/>
                    <a:pt x="46" y="5843"/>
                    <a:pt x="24" y="6003"/>
                  </a:cubicBezTo>
                  <a:cubicBezTo>
                    <a:pt x="1" y="6186"/>
                    <a:pt x="1" y="6368"/>
                    <a:pt x="46" y="6551"/>
                  </a:cubicBezTo>
                  <a:cubicBezTo>
                    <a:pt x="69" y="6642"/>
                    <a:pt x="92" y="6711"/>
                    <a:pt x="138" y="6779"/>
                  </a:cubicBezTo>
                  <a:cubicBezTo>
                    <a:pt x="206" y="6848"/>
                    <a:pt x="252" y="6916"/>
                    <a:pt x="343" y="6939"/>
                  </a:cubicBezTo>
                  <a:cubicBezTo>
                    <a:pt x="374" y="6960"/>
                    <a:pt x="414" y="6971"/>
                    <a:pt x="455" y="6971"/>
                  </a:cubicBezTo>
                  <a:cubicBezTo>
                    <a:pt x="505" y="6971"/>
                    <a:pt x="557" y="6954"/>
                    <a:pt x="594" y="6916"/>
                  </a:cubicBezTo>
                  <a:cubicBezTo>
                    <a:pt x="640" y="6871"/>
                    <a:pt x="640" y="6825"/>
                    <a:pt x="663" y="6779"/>
                  </a:cubicBezTo>
                  <a:cubicBezTo>
                    <a:pt x="663" y="6711"/>
                    <a:pt x="663" y="6642"/>
                    <a:pt x="663" y="6574"/>
                  </a:cubicBezTo>
                  <a:cubicBezTo>
                    <a:pt x="686" y="6414"/>
                    <a:pt x="731" y="6277"/>
                    <a:pt x="754" y="6140"/>
                  </a:cubicBezTo>
                  <a:cubicBezTo>
                    <a:pt x="800" y="5935"/>
                    <a:pt x="868" y="5729"/>
                    <a:pt x="937" y="5524"/>
                  </a:cubicBezTo>
                  <a:cubicBezTo>
                    <a:pt x="1005" y="5387"/>
                    <a:pt x="1074" y="5250"/>
                    <a:pt x="1165" y="5113"/>
                  </a:cubicBezTo>
                  <a:cubicBezTo>
                    <a:pt x="1233" y="4953"/>
                    <a:pt x="1325" y="4771"/>
                    <a:pt x="1439" y="4611"/>
                  </a:cubicBezTo>
                  <a:cubicBezTo>
                    <a:pt x="1615" y="4324"/>
                    <a:pt x="1835" y="4037"/>
                    <a:pt x="2035" y="3750"/>
                  </a:cubicBezTo>
                  <a:lnTo>
                    <a:pt x="2035" y="3750"/>
                  </a:lnTo>
                  <a:cubicBezTo>
                    <a:pt x="2032" y="3755"/>
                    <a:pt x="2030" y="3760"/>
                    <a:pt x="2027" y="3765"/>
                  </a:cubicBezTo>
                  <a:lnTo>
                    <a:pt x="2027" y="3765"/>
                  </a:lnTo>
                  <a:cubicBezTo>
                    <a:pt x="2204" y="3522"/>
                    <a:pt x="2381" y="3280"/>
                    <a:pt x="2580" y="3059"/>
                  </a:cubicBezTo>
                  <a:cubicBezTo>
                    <a:pt x="2671" y="2922"/>
                    <a:pt x="2785" y="2808"/>
                    <a:pt x="2900" y="2671"/>
                  </a:cubicBezTo>
                  <a:cubicBezTo>
                    <a:pt x="2991" y="2557"/>
                    <a:pt x="3105" y="2442"/>
                    <a:pt x="3196" y="2328"/>
                  </a:cubicBezTo>
                  <a:cubicBezTo>
                    <a:pt x="3402" y="2100"/>
                    <a:pt x="3607" y="1872"/>
                    <a:pt x="3813" y="1644"/>
                  </a:cubicBezTo>
                  <a:cubicBezTo>
                    <a:pt x="3927" y="1529"/>
                    <a:pt x="4018" y="1438"/>
                    <a:pt x="4132" y="1324"/>
                  </a:cubicBezTo>
                  <a:cubicBezTo>
                    <a:pt x="4246" y="1210"/>
                    <a:pt x="4338" y="1096"/>
                    <a:pt x="4452" y="982"/>
                  </a:cubicBezTo>
                  <a:cubicBezTo>
                    <a:pt x="4703" y="731"/>
                    <a:pt x="5000" y="479"/>
                    <a:pt x="5273" y="228"/>
                  </a:cubicBezTo>
                  <a:cubicBezTo>
                    <a:pt x="5319" y="183"/>
                    <a:pt x="5319" y="91"/>
                    <a:pt x="5273" y="46"/>
                  </a:cubicBezTo>
                  <a:cubicBezTo>
                    <a:pt x="5247" y="19"/>
                    <a:pt x="5220" y="8"/>
                    <a:pt x="5193" y="8"/>
                  </a:cubicBezTo>
                  <a:cubicBezTo>
                    <a:pt x="5174" y="8"/>
                    <a:pt x="5155" y="14"/>
                    <a:pt x="5136" y="23"/>
                  </a:cubicBezTo>
                  <a:cubicBezTo>
                    <a:pt x="5114" y="0"/>
                    <a:pt x="5091" y="0"/>
                    <a:pt x="5068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7"/>
            <p:cNvSpPr/>
            <p:nvPr/>
          </p:nvSpPr>
          <p:spPr>
            <a:xfrm>
              <a:off x="7616063" y="2217367"/>
              <a:ext cx="9271" cy="29490"/>
            </a:xfrm>
            <a:custGeom>
              <a:avLst/>
              <a:gdLst/>
              <a:ahLst/>
              <a:cxnLst/>
              <a:rect l="l" t="t" r="r" b="b"/>
              <a:pathLst>
                <a:path w="343" h="1091" extrusionOk="0">
                  <a:moveTo>
                    <a:pt x="115" y="0"/>
                  </a:moveTo>
                  <a:cubicBezTo>
                    <a:pt x="69" y="0"/>
                    <a:pt x="46" y="23"/>
                    <a:pt x="23" y="69"/>
                  </a:cubicBezTo>
                  <a:cubicBezTo>
                    <a:pt x="23" y="115"/>
                    <a:pt x="23" y="160"/>
                    <a:pt x="0" y="229"/>
                  </a:cubicBezTo>
                  <a:cubicBezTo>
                    <a:pt x="0" y="297"/>
                    <a:pt x="0" y="343"/>
                    <a:pt x="0" y="411"/>
                  </a:cubicBezTo>
                  <a:cubicBezTo>
                    <a:pt x="0" y="503"/>
                    <a:pt x="0" y="594"/>
                    <a:pt x="23" y="685"/>
                  </a:cubicBezTo>
                  <a:cubicBezTo>
                    <a:pt x="23" y="708"/>
                    <a:pt x="23" y="731"/>
                    <a:pt x="46" y="754"/>
                  </a:cubicBezTo>
                  <a:cubicBezTo>
                    <a:pt x="46" y="799"/>
                    <a:pt x="69" y="845"/>
                    <a:pt x="69" y="868"/>
                  </a:cubicBezTo>
                  <a:cubicBezTo>
                    <a:pt x="92" y="914"/>
                    <a:pt x="115" y="936"/>
                    <a:pt x="137" y="959"/>
                  </a:cubicBezTo>
                  <a:cubicBezTo>
                    <a:pt x="137" y="1005"/>
                    <a:pt x="183" y="1028"/>
                    <a:pt x="206" y="1073"/>
                  </a:cubicBezTo>
                  <a:cubicBezTo>
                    <a:pt x="217" y="1085"/>
                    <a:pt x="240" y="1090"/>
                    <a:pt x="263" y="1090"/>
                  </a:cubicBezTo>
                  <a:cubicBezTo>
                    <a:pt x="286" y="1090"/>
                    <a:pt x="309" y="1085"/>
                    <a:pt x="320" y="1073"/>
                  </a:cubicBezTo>
                  <a:cubicBezTo>
                    <a:pt x="343" y="1050"/>
                    <a:pt x="343" y="1028"/>
                    <a:pt x="343" y="1005"/>
                  </a:cubicBezTo>
                  <a:cubicBezTo>
                    <a:pt x="343" y="982"/>
                    <a:pt x="343" y="959"/>
                    <a:pt x="320" y="959"/>
                  </a:cubicBezTo>
                  <a:cubicBezTo>
                    <a:pt x="297" y="936"/>
                    <a:pt x="297" y="914"/>
                    <a:pt x="274" y="914"/>
                  </a:cubicBezTo>
                  <a:lnTo>
                    <a:pt x="297" y="914"/>
                  </a:lnTo>
                  <a:cubicBezTo>
                    <a:pt x="274" y="914"/>
                    <a:pt x="274" y="891"/>
                    <a:pt x="274" y="891"/>
                  </a:cubicBezTo>
                  <a:cubicBezTo>
                    <a:pt x="252" y="868"/>
                    <a:pt x="229" y="822"/>
                    <a:pt x="229" y="799"/>
                  </a:cubicBezTo>
                  <a:cubicBezTo>
                    <a:pt x="206" y="731"/>
                    <a:pt x="183" y="685"/>
                    <a:pt x="183" y="617"/>
                  </a:cubicBezTo>
                  <a:cubicBezTo>
                    <a:pt x="183" y="617"/>
                    <a:pt x="183" y="617"/>
                    <a:pt x="160" y="594"/>
                  </a:cubicBezTo>
                  <a:lnTo>
                    <a:pt x="160" y="594"/>
                  </a:lnTo>
                  <a:cubicBezTo>
                    <a:pt x="160" y="594"/>
                    <a:pt x="160" y="594"/>
                    <a:pt x="160" y="594"/>
                  </a:cubicBezTo>
                  <a:cubicBezTo>
                    <a:pt x="160" y="548"/>
                    <a:pt x="160" y="480"/>
                    <a:pt x="160" y="411"/>
                  </a:cubicBezTo>
                  <a:cubicBezTo>
                    <a:pt x="160" y="343"/>
                    <a:pt x="160" y="274"/>
                    <a:pt x="160" y="206"/>
                  </a:cubicBezTo>
                  <a:cubicBezTo>
                    <a:pt x="183" y="183"/>
                    <a:pt x="183" y="137"/>
                    <a:pt x="183" y="92"/>
                  </a:cubicBezTo>
                  <a:cubicBezTo>
                    <a:pt x="206" y="46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7"/>
            <p:cNvSpPr/>
            <p:nvPr/>
          </p:nvSpPr>
          <p:spPr>
            <a:xfrm>
              <a:off x="7616063" y="2222908"/>
              <a:ext cx="9893" cy="20813"/>
            </a:xfrm>
            <a:custGeom>
              <a:avLst/>
              <a:gdLst/>
              <a:ahLst/>
              <a:cxnLst/>
              <a:rect l="l" t="t" r="r" b="b"/>
              <a:pathLst>
                <a:path w="366" h="770" extrusionOk="0">
                  <a:moveTo>
                    <a:pt x="92" y="1"/>
                  </a:moveTo>
                  <a:cubicBezTo>
                    <a:pt x="46" y="1"/>
                    <a:pt x="23" y="24"/>
                    <a:pt x="23" y="69"/>
                  </a:cubicBezTo>
                  <a:lnTo>
                    <a:pt x="23" y="92"/>
                  </a:lnTo>
                  <a:cubicBezTo>
                    <a:pt x="0" y="138"/>
                    <a:pt x="0" y="161"/>
                    <a:pt x="23" y="206"/>
                  </a:cubicBezTo>
                  <a:cubicBezTo>
                    <a:pt x="23" y="229"/>
                    <a:pt x="23" y="252"/>
                    <a:pt x="23" y="275"/>
                  </a:cubicBezTo>
                  <a:cubicBezTo>
                    <a:pt x="23" y="320"/>
                    <a:pt x="46" y="366"/>
                    <a:pt x="46" y="412"/>
                  </a:cubicBezTo>
                  <a:cubicBezTo>
                    <a:pt x="46" y="435"/>
                    <a:pt x="69" y="480"/>
                    <a:pt x="92" y="526"/>
                  </a:cubicBezTo>
                  <a:cubicBezTo>
                    <a:pt x="92" y="549"/>
                    <a:pt x="115" y="572"/>
                    <a:pt x="115" y="617"/>
                  </a:cubicBezTo>
                  <a:cubicBezTo>
                    <a:pt x="137" y="663"/>
                    <a:pt x="160" y="686"/>
                    <a:pt x="183" y="731"/>
                  </a:cubicBezTo>
                  <a:cubicBezTo>
                    <a:pt x="196" y="758"/>
                    <a:pt x="225" y="769"/>
                    <a:pt x="252" y="769"/>
                  </a:cubicBezTo>
                  <a:cubicBezTo>
                    <a:pt x="270" y="769"/>
                    <a:pt x="288" y="764"/>
                    <a:pt x="297" y="754"/>
                  </a:cubicBezTo>
                  <a:cubicBezTo>
                    <a:pt x="343" y="731"/>
                    <a:pt x="366" y="686"/>
                    <a:pt x="343" y="663"/>
                  </a:cubicBezTo>
                  <a:cubicBezTo>
                    <a:pt x="320" y="640"/>
                    <a:pt x="297" y="617"/>
                    <a:pt x="297" y="594"/>
                  </a:cubicBezTo>
                  <a:cubicBezTo>
                    <a:pt x="274" y="549"/>
                    <a:pt x="252" y="526"/>
                    <a:pt x="252" y="503"/>
                  </a:cubicBezTo>
                  <a:cubicBezTo>
                    <a:pt x="229" y="457"/>
                    <a:pt x="229" y="435"/>
                    <a:pt x="206" y="389"/>
                  </a:cubicBezTo>
                  <a:cubicBezTo>
                    <a:pt x="206" y="343"/>
                    <a:pt x="183" y="298"/>
                    <a:pt x="183" y="252"/>
                  </a:cubicBezTo>
                  <a:cubicBezTo>
                    <a:pt x="183" y="237"/>
                    <a:pt x="183" y="222"/>
                    <a:pt x="183" y="206"/>
                  </a:cubicBezTo>
                  <a:cubicBezTo>
                    <a:pt x="183" y="161"/>
                    <a:pt x="183" y="115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7"/>
            <p:cNvSpPr/>
            <p:nvPr/>
          </p:nvSpPr>
          <p:spPr>
            <a:xfrm>
              <a:off x="7617901" y="2213042"/>
              <a:ext cx="10515" cy="33598"/>
            </a:xfrm>
            <a:custGeom>
              <a:avLst/>
              <a:gdLst/>
              <a:ahLst/>
              <a:cxnLst/>
              <a:rect l="l" t="t" r="r" b="b"/>
              <a:pathLst>
                <a:path w="389" h="1243" extrusionOk="0">
                  <a:moveTo>
                    <a:pt x="115" y="1"/>
                  </a:moveTo>
                  <a:cubicBezTo>
                    <a:pt x="92" y="1"/>
                    <a:pt x="69" y="24"/>
                    <a:pt x="69" y="24"/>
                  </a:cubicBezTo>
                  <a:cubicBezTo>
                    <a:pt x="47" y="24"/>
                    <a:pt x="24" y="46"/>
                    <a:pt x="24" y="69"/>
                  </a:cubicBezTo>
                  <a:cubicBezTo>
                    <a:pt x="24" y="115"/>
                    <a:pt x="24" y="160"/>
                    <a:pt x="1" y="206"/>
                  </a:cubicBezTo>
                  <a:cubicBezTo>
                    <a:pt x="1" y="252"/>
                    <a:pt x="1" y="297"/>
                    <a:pt x="1" y="366"/>
                  </a:cubicBezTo>
                  <a:cubicBezTo>
                    <a:pt x="1" y="389"/>
                    <a:pt x="1" y="434"/>
                    <a:pt x="1" y="480"/>
                  </a:cubicBezTo>
                  <a:cubicBezTo>
                    <a:pt x="1" y="503"/>
                    <a:pt x="1" y="526"/>
                    <a:pt x="1" y="549"/>
                  </a:cubicBezTo>
                  <a:cubicBezTo>
                    <a:pt x="1" y="571"/>
                    <a:pt x="1" y="594"/>
                    <a:pt x="24" y="640"/>
                  </a:cubicBezTo>
                  <a:cubicBezTo>
                    <a:pt x="24" y="685"/>
                    <a:pt x="24" y="731"/>
                    <a:pt x="24" y="777"/>
                  </a:cubicBezTo>
                  <a:cubicBezTo>
                    <a:pt x="47" y="800"/>
                    <a:pt x="47" y="845"/>
                    <a:pt x="69" y="891"/>
                  </a:cubicBezTo>
                  <a:cubicBezTo>
                    <a:pt x="92" y="1005"/>
                    <a:pt x="161" y="1096"/>
                    <a:pt x="229" y="1210"/>
                  </a:cubicBezTo>
                  <a:cubicBezTo>
                    <a:pt x="245" y="1227"/>
                    <a:pt x="273" y="1243"/>
                    <a:pt x="304" y="1243"/>
                  </a:cubicBezTo>
                  <a:cubicBezTo>
                    <a:pt x="317" y="1243"/>
                    <a:pt x="330" y="1240"/>
                    <a:pt x="343" y="1233"/>
                  </a:cubicBezTo>
                  <a:cubicBezTo>
                    <a:pt x="366" y="1210"/>
                    <a:pt x="389" y="1165"/>
                    <a:pt x="366" y="1119"/>
                  </a:cubicBezTo>
                  <a:cubicBezTo>
                    <a:pt x="320" y="1051"/>
                    <a:pt x="275" y="982"/>
                    <a:pt x="229" y="891"/>
                  </a:cubicBezTo>
                  <a:cubicBezTo>
                    <a:pt x="229" y="845"/>
                    <a:pt x="206" y="800"/>
                    <a:pt x="206" y="754"/>
                  </a:cubicBezTo>
                  <a:cubicBezTo>
                    <a:pt x="184" y="708"/>
                    <a:pt x="184" y="663"/>
                    <a:pt x="184" y="617"/>
                  </a:cubicBezTo>
                  <a:cubicBezTo>
                    <a:pt x="161" y="594"/>
                    <a:pt x="161" y="549"/>
                    <a:pt x="161" y="503"/>
                  </a:cubicBezTo>
                  <a:cubicBezTo>
                    <a:pt x="161" y="457"/>
                    <a:pt x="161" y="412"/>
                    <a:pt x="161" y="389"/>
                  </a:cubicBezTo>
                  <a:cubicBezTo>
                    <a:pt x="161" y="297"/>
                    <a:pt x="184" y="206"/>
                    <a:pt x="184" y="138"/>
                  </a:cubicBezTo>
                  <a:cubicBezTo>
                    <a:pt x="184" y="115"/>
                    <a:pt x="184" y="115"/>
                    <a:pt x="184" y="115"/>
                  </a:cubicBezTo>
                  <a:cubicBezTo>
                    <a:pt x="184" y="92"/>
                    <a:pt x="184" y="69"/>
                    <a:pt x="184" y="46"/>
                  </a:cubicBezTo>
                  <a:cubicBezTo>
                    <a:pt x="161" y="24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7"/>
            <p:cNvSpPr/>
            <p:nvPr/>
          </p:nvSpPr>
          <p:spPr>
            <a:xfrm>
              <a:off x="7615442" y="2221070"/>
              <a:ext cx="9893" cy="25111"/>
            </a:xfrm>
            <a:custGeom>
              <a:avLst/>
              <a:gdLst/>
              <a:ahLst/>
              <a:cxnLst/>
              <a:rect l="l" t="t" r="r" b="b"/>
              <a:pathLst>
                <a:path w="366" h="929" extrusionOk="0">
                  <a:moveTo>
                    <a:pt x="69" y="0"/>
                  </a:moveTo>
                  <a:cubicBezTo>
                    <a:pt x="23" y="0"/>
                    <a:pt x="1" y="46"/>
                    <a:pt x="1" y="92"/>
                  </a:cubicBezTo>
                  <a:cubicBezTo>
                    <a:pt x="1" y="160"/>
                    <a:pt x="1" y="229"/>
                    <a:pt x="23" y="274"/>
                  </a:cubicBezTo>
                  <a:cubicBezTo>
                    <a:pt x="23" y="343"/>
                    <a:pt x="46" y="411"/>
                    <a:pt x="69" y="480"/>
                  </a:cubicBezTo>
                  <a:cubicBezTo>
                    <a:pt x="92" y="548"/>
                    <a:pt x="92" y="594"/>
                    <a:pt x="115" y="662"/>
                  </a:cubicBezTo>
                  <a:cubicBezTo>
                    <a:pt x="138" y="731"/>
                    <a:pt x="183" y="822"/>
                    <a:pt x="206" y="891"/>
                  </a:cubicBezTo>
                  <a:cubicBezTo>
                    <a:pt x="219" y="917"/>
                    <a:pt x="248" y="928"/>
                    <a:pt x="275" y="928"/>
                  </a:cubicBezTo>
                  <a:cubicBezTo>
                    <a:pt x="293" y="928"/>
                    <a:pt x="311" y="923"/>
                    <a:pt x="320" y="913"/>
                  </a:cubicBezTo>
                  <a:cubicBezTo>
                    <a:pt x="343" y="913"/>
                    <a:pt x="343" y="891"/>
                    <a:pt x="366" y="868"/>
                  </a:cubicBezTo>
                  <a:cubicBezTo>
                    <a:pt x="366" y="845"/>
                    <a:pt x="366" y="822"/>
                    <a:pt x="343" y="799"/>
                  </a:cubicBezTo>
                  <a:cubicBezTo>
                    <a:pt x="343" y="777"/>
                    <a:pt x="320" y="754"/>
                    <a:pt x="320" y="731"/>
                  </a:cubicBezTo>
                  <a:cubicBezTo>
                    <a:pt x="297" y="685"/>
                    <a:pt x="297" y="662"/>
                    <a:pt x="275" y="617"/>
                  </a:cubicBezTo>
                  <a:cubicBezTo>
                    <a:pt x="252" y="571"/>
                    <a:pt x="252" y="548"/>
                    <a:pt x="229" y="503"/>
                  </a:cubicBezTo>
                  <a:cubicBezTo>
                    <a:pt x="229" y="457"/>
                    <a:pt x="206" y="411"/>
                    <a:pt x="206" y="366"/>
                  </a:cubicBezTo>
                  <a:cubicBezTo>
                    <a:pt x="183" y="320"/>
                    <a:pt x="183" y="274"/>
                    <a:pt x="183" y="206"/>
                  </a:cubicBezTo>
                  <a:cubicBezTo>
                    <a:pt x="160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8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7"/>
            <p:cNvSpPr/>
            <p:nvPr/>
          </p:nvSpPr>
          <p:spPr>
            <a:xfrm>
              <a:off x="7654311" y="2133465"/>
              <a:ext cx="315305" cy="94064"/>
            </a:xfrm>
            <a:custGeom>
              <a:avLst/>
              <a:gdLst/>
              <a:ahLst/>
              <a:cxnLst/>
              <a:rect l="l" t="t" r="r" b="b"/>
              <a:pathLst>
                <a:path w="11665" h="3480" extrusionOk="0">
                  <a:moveTo>
                    <a:pt x="5564" y="2801"/>
                  </a:moveTo>
                  <a:lnTo>
                    <a:pt x="5564" y="2801"/>
                  </a:lnTo>
                  <a:cubicBezTo>
                    <a:pt x="5558" y="2804"/>
                    <a:pt x="5553" y="2806"/>
                    <a:pt x="5547" y="2808"/>
                  </a:cubicBezTo>
                  <a:cubicBezTo>
                    <a:pt x="5547" y="2808"/>
                    <a:pt x="5557" y="2808"/>
                    <a:pt x="5564" y="2801"/>
                  </a:cubicBezTo>
                  <a:close/>
                  <a:moveTo>
                    <a:pt x="11573" y="0"/>
                  </a:moveTo>
                  <a:cubicBezTo>
                    <a:pt x="11573" y="0"/>
                    <a:pt x="11550" y="23"/>
                    <a:pt x="11550" y="23"/>
                  </a:cubicBezTo>
                  <a:cubicBezTo>
                    <a:pt x="11413" y="92"/>
                    <a:pt x="11276" y="160"/>
                    <a:pt x="11139" y="229"/>
                  </a:cubicBezTo>
                  <a:cubicBezTo>
                    <a:pt x="11025" y="297"/>
                    <a:pt x="10888" y="365"/>
                    <a:pt x="10751" y="434"/>
                  </a:cubicBezTo>
                  <a:cubicBezTo>
                    <a:pt x="10614" y="502"/>
                    <a:pt x="10500" y="571"/>
                    <a:pt x="10363" y="617"/>
                  </a:cubicBezTo>
                  <a:cubicBezTo>
                    <a:pt x="10226" y="685"/>
                    <a:pt x="10089" y="731"/>
                    <a:pt x="9952" y="799"/>
                  </a:cubicBezTo>
                  <a:cubicBezTo>
                    <a:pt x="9838" y="845"/>
                    <a:pt x="9701" y="890"/>
                    <a:pt x="9564" y="959"/>
                  </a:cubicBezTo>
                  <a:cubicBezTo>
                    <a:pt x="9427" y="1005"/>
                    <a:pt x="9291" y="1050"/>
                    <a:pt x="9154" y="1096"/>
                  </a:cubicBezTo>
                  <a:cubicBezTo>
                    <a:pt x="8902" y="1187"/>
                    <a:pt x="8651" y="1278"/>
                    <a:pt x="8400" y="1370"/>
                  </a:cubicBezTo>
                  <a:cubicBezTo>
                    <a:pt x="8332" y="1393"/>
                    <a:pt x="8241" y="1438"/>
                    <a:pt x="8172" y="1461"/>
                  </a:cubicBezTo>
                  <a:lnTo>
                    <a:pt x="8149" y="1461"/>
                  </a:lnTo>
                  <a:cubicBezTo>
                    <a:pt x="8081" y="1484"/>
                    <a:pt x="8035" y="1507"/>
                    <a:pt x="7989" y="1507"/>
                  </a:cubicBezTo>
                  <a:lnTo>
                    <a:pt x="8012" y="1507"/>
                  </a:lnTo>
                  <a:cubicBezTo>
                    <a:pt x="7716" y="1598"/>
                    <a:pt x="7442" y="1689"/>
                    <a:pt x="7168" y="1803"/>
                  </a:cubicBezTo>
                  <a:lnTo>
                    <a:pt x="7213" y="1781"/>
                  </a:lnTo>
                  <a:lnTo>
                    <a:pt x="7213" y="1781"/>
                  </a:lnTo>
                  <a:cubicBezTo>
                    <a:pt x="7145" y="1803"/>
                    <a:pt x="7099" y="1803"/>
                    <a:pt x="7054" y="1826"/>
                  </a:cubicBezTo>
                  <a:lnTo>
                    <a:pt x="7099" y="1803"/>
                  </a:lnTo>
                  <a:lnTo>
                    <a:pt x="7099" y="1803"/>
                  </a:lnTo>
                  <a:cubicBezTo>
                    <a:pt x="6803" y="1918"/>
                    <a:pt x="6506" y="2009"/>
                    <a:pt x="6209" y="2100"/>
                  </a:cubicBezTo>
                  <a:cubicBezTo>
                    <a:pt x="5912" y="2169"/>
                    <a:pt x="5638" y="2283"/>
                    <a:pt x="5342" y="2351"/>
                  </a:cubicBezTo>
                  <a:cubicBezTo>
                    <a:pt x="5022" y="2443"/>
                    <a:pt x="4703" y="2511"/>
                    <a:pt x="4383" y="2580"/>
                  </a:cubicBezTo>
                  <a:cubicBezTo>
                    <a:pt x="4246" y="2602"/>
                    <a:pt x="4086" y="2625"/>
                    <a:pt x="3949" y="2671"/>
                  </a:cubicBezTo>
                  <a:cubicBezTo>
                    <a:pt x="3790" y="2694"/>
                    <a:pt x="3653" y="2739"/>
                    <a:pt x="3516" y="2762"/>
                  </a:cubicBezTo>
                  <a:cubicBezTo>
                    <a:pt x="3356" y="2785"/>
                    <a:pt x="3196" y="2808"/>
                    <a:pt x="3036" y="2831"/>
                  </a:cubicBezTo>
                  <a:cubicBezTo>
                    <a:pt x="2899" y="2853"/>
                    <a:pt x="2762" y="2853"/>
                    <a:pt x="2648" y="2853"/>
                  </a:cubicBezTo>
                  <a:cubicBezTo>
                    <a:pt x="2489" y="2876"/>
                    <a:pt x="2352" y="2876"/>
                    <a:pt x="2215" y="2876"/>
                  </a:cubicBezTo>
                  <a:lnTo>
                    <a:pt x="1735" y="2876"/>
                  </a:lnTo>
                  <a:cubicBezTo>
                    <a:pt x="1439" y="2853"/>
                    <a:pt x="1142" y="2831"/>
                    <a:pt x="845" y="2762"/>
                  </a:cubicBezTo>
                  <a:cubicBezTo>
                    <a:pt x="777" y="2762"/>
                    <a:pt x="731" y="2739"/>
                    <a:pt x="663" y="2716"/>
                  </a:cubicBezTo>
                  <a:cubicBezTo>
                    <a:pt x="594" y="2694"/>
                    <a:pt x="503" y="2671"/>
                    <a:pt x="434" y="2625"/>
                  </a:cubicBezTo>
                  <a:cubicBezTo>
                    <a:pt x="406" y="2616"/>
                    <a:pt x="370" y="2610"/>
                    <a:pt x="332" y="2610"/>
                  </a:cubicBezTo>
                  <a:cubicBezTo>
                    <a:pt x="279" y="2610"/>
                    <a:pt x="223" y="2621"/>
                    <a:pt x="183" y="2648"/>
                  </a:cubicBezTo>
                  <a:cubicBezTo>
                    <a:pt x="115" y="2671"/>
                    <a:pt x="69" y="2739"/>
                    <a:pt x="46" y="2831"/>
                  </a:cubicBezTo>
                  <a:cubicBezTo>
                    <a:pt x="1" y="2899"/>
                    <a:pt x="23" y="2990"/>
                    <a:pt x="46" y="3059"/>
                  </a:cubicBezTo>
                  <a:cubicBezTo>
                    <a:pt x="92" y="3150"/>
                    <a:pt x="160" y="3196"/>
                    <a:pt x="229" y="3219"/>
                  </a:cubicBezTo>
                  <a:cubicBezTo>
                    <a:pt x="320" y="3264"/>
                    <a:pt x="389" y="3287"/>
                    <a:pt x="480" y="3310"/>
                  </a:cubicBezTo>
                  <a:cubicBezTo>
                    <a:pt x="571" y="3333"/>
                    <a:pt x="685" y="3356"/>
                    <a:pt x="777" y="3378"/>
                  </a:cubicBezTo>
                  <a:cubicBezTo>
                    <a:pt x="959" y="3424"/>
                    <a:pt x="1142" y="3424"/>
                    <a:pt x="1324" y="3447"/>
                  </a:cubicBezTo>
                  <a:cubicBezTo>
                    <a:pt x="1507" y="3470"/>
                    <a:pt x="1667" y="3470"/>
                    <a:pt x="1849" y="3470"/>
                  </a:cubicBezTo>
                  <a:cubicBezTo>
                    <a:pt x="1910" y="3477"/>
                    <a:pt x="1971" y="3480"/>
                    <a:pt x="2032" y="3480"/>
                  </a:cubicBezTo>
                  <a:cubicBezTo>
                    <a:pt x="2154" y="3480"/>
                    <a:pt x="2276" y="3470"/>
                    <a:pt x="2397" y="3470"/>
                  </a:cubicBezTo>
                  <a:lnTo>
                    <a:pt x="2466" y="3470"/>
                  </a:lnTo>
                  <a:cubicBezTo>
                    <a:pt x="2694" y="3447"/>
                    <a:pt x="2945" y="3424"/>
                    <a:pt x="3196" y="3378"/>
                  </a:cubicBezTo>
                  <a:cubicBezTo>
                    <a:pt x="3447" y="3356"/>
                    <a:pt x="3721" y="3287"/>
                    <a:pt x="3972" y="3219"/>
                  </a:cubicBezTo>
                  <a:cubicBezTo>
                    <a:pt x="4086" y="3196"/>
                    <a:pt x="4223" y="3150"/>
                    <a:pt x="4337" y="3127"/>
                  </a:cubicBezTo>
                  <a:cubicBezTo>
                    <a:pt x="4474" y="3104"/>
                    <a:pt x="4611" y="3059"/>
                    <a:pt x="4748" y="3036"/>
                  </a:cubicBezTo>
                  <a:cubicBezTo>
                    <a:pt x="5022" y="2968"/>
                    <a:pt x="5296" y="2876"/>
                    <a:pt x="5570" y="2785"/>
                  </a:cubicBezTo>
                  <a:lnTo>
                    <a:pt x="5570" y="2785"/>
                  </a:lnTo>
                  <a:cubicBezTo>
                    <a:pt x="5570" y="2793"/>
                    <a:pt x="5567" y="2798"/>
                    <a:pt x="5564" y="2801"/>
                  </a:cubicBezTo>
                  <a:lnTo>
                    <a:pt x="5564" y="2801"/>
                  </a:lnTo>
                  <a:cubicBezTo>
                    <a:pt x="5855" y="2690"/>
                    <a:pt x="6147" y="2600"/>
                    <a:pt x="6460" y="2488"/>
                  </a:cubicBezTo>
                  <a:cubicBezTo>
                    <a:pt x="6734" y="2374"/>
                    <a:pt x="7031" y="2283"/>
                    <a:pt x="7328" y="2169"/>
                  </a:cubicBezTo>
                  <a:cubicBezTo>
                    <a:pt x="7624" y="2055"/>
                    <a:pt x="7898" y="1963"/>
                    <a:pt x="8172" y="1849"/>
                  </a:cubicBezTo>
                  <a:cubicBezTo>
                    <a:pt x="8446" y="1735"/>
                    <a:pt x="8720" y="1621"/>
                    <a:pt x="8994" y="1484"/>
                  </a:cubicBezTo>
                  <a:cubicBezTo>
                    <a:pt x="9199" y="1393"/>
                    <a:pt x="9405" y="1301"/>
                    <a:pt x="9633" y="1187"/>
                  </a:cubicBezTo>
                  <a:cubicBezTo>
                    <a:pt x="9838" y="1096"/>
                    <a:pt x="10044" y="982"/>
                    <a:pt x="10272" y="868"/>
                  </a:cubicBezTo>
                  <a:cubicBezTo>
                    <a:pt x="10477" y="753"/>
                    <a:pt x="10706" y="639"/>
                    <a:pt x="10934" y="525"/>
                  </a:cubicBezTo>
                  <a:cubicBezTo>
                    <a:pt x="11048" y="480"/>
                    <a:pt x="11162" y="411"/>
                    <a:pt x="11276" y="365"/>
                  </a:cubicBezTo>
                  <a:cubicBezTo>
                    <a:pt x="11390" y="297"/>
                    <a:pt x="11505" y="229"/>
                    <a:pt x="11619" y="160"/>
                  </a:cubicBezTo>
                  <a:cubicBezTo>
                    <a:pt x="11664" y="137"/>
                    <a:pt x="11664" y="92"/>
                    <a:pt x="11642" y="69"/>
                  </a:cubicBezTo>
                  <a:cubicBezTo>
                    <a:pt x="11642" y="23"/>
                    <a:pt x="11619" y="0"/>
                    <a:pt x="11573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7"/>
            <p:cNvSpPr/>
            <p:nvPr/>
          </p:nvSpPr>
          <p:spPr>
            <a:xfrm>
              <a:off x="7636417" y="2222908"/>
              <a:ext cx="72224" cy="18813"/>
            </a:xfrm>
            <a:custGeom>
              <a:avLst/>
              <a:gdLst/>
              <a:ahLst/>
              <a:cxnLst/>
              <a:rect l="l" t="t" r="r" b="b"/>
              <a:pathLst>
                <a:path w="2672" h="696" extrusionOk="0">
                  <a:moveTo>
                    <a:pt x="160" y="1"/>
                  </a:moveTo>
                  <a:cubicBezTo>
                    <a:pt x="92" y="1"/>
                    <a:pt x="46" y="47"/>
                    <a:pt x="24" y="92"/>
                  </a:cubicBezTo>
                  <a:cubicBezTo>
                    <a:pt x="1" y="184"/>
                    <a:pt x="46" y="252"/>
                    <a:pt x="115" y="298"/>
                  </a:cubicBezTo>
                  <a:cubicBezTo>
                    <a:pt x="206" y="320"/>
                    <a:pt x="320" y="366"/>
                    <a:pt x="412" y="412"/>
                  </a:cubicBezTo>
                  <a:cubicBezTo>
                    <a:pt x="526" y="435"/>
                    <a:pt x="617" y="480"/>
                    <a:pt x="708" y="503"/>
                  </a:cubicBezTo>
                  <a:cubicBezTo>
                    <a:pt x="822" y="526"/>
                    <a:pt x="914" y="549"/>
                    <a:pt x="1005" y="572"/>
                  </a:cubicBezTo>
                  <a:cubicBezTo>
                    <a:pt x="1119" y="594"/>
                    <a:pt x="1256" y="617"/>
                    <a:pt x="1370" y="640"/>
                  </a:cubicBezTo>
                  <a:cubicBezTo>
                    <a:pt x="1553" y="663"/>
                    <a:pt x="1735" y="686"/>
                    <a:pt x="1941" y="686"/>
                  </a:cubicBezTo>
                  <a:cubicBezTo>
                    <a:pt x="2008" y="692"/>
                    <a:pt x="2073" y="695"/>
                    <a:pt x="2137" y="695"/>
                  </a:cubicBezTo>
                  <a:cubicBezTo>
                    <a:pt x="2291" y="695"/>
                    <a:pt x="2441" y="679"/>
                    <a:pt x="2603" y="663"/>
                  </a:cubicBezTo>
                  <a:cubicBezTo>
                    <a:pt x="2648" y="663"/>
                    <a:pt x="2671" y="594"/>
                    <a:pt x="2648" y="572"/>
                  </a:cubicBezTo>
                  <a:cubicBezTo>
                    <a:pt x="2648" y="534"/>
                    <a:pt x="2618" y="497"/>
                    <a:pt x="2582" y="497"/>
                  </a:cubicBezTo>
                  <a:cubicBezTo>
                    <a:pt x="2574" y="497"/>
                    <a:pt x="2565" y="499"/>
                    <a:pt x="2557" y="503"/>
                  </a:cubicBezTo>
                  <a:cubicBezTo>
                    <a:pt x="2466" y="503"/>
                    <a:pt x="2352" y="526"/>
                    <a:pt x="2238" y="526"/>
                  </a:cubicBezTo>
                  <a:lnTo>
                    <a:pt x="1758" y="526"/>
                  </a:lnTo>
                  <a:cubicBezTo>
                    <a:pt x="1598" y="503"/>
                    <a:pt x="1416" y="480"/>
                    <a:pt x="1256" y="435"/>
                  </a:cubicBezTo>
                  <a:cubicBezTo>
                    <a:pt x="1142" y="412"/>
                    <a:pt x="1028" y="366"/>
                    <a:pt x="914" y="343"/>
                  </a:cubicBezTo>
                  <a:cubicBezTo>
                    <a:pt x="800" y="298"/>
                    <a:pt x="685" y="229"/>
                    <a:pt x="594" y="184"/>
                  </a:cubicBezTo>
                  <a:lnTo>
                    <a:pt x="594" y="184"/>
                  </a:lnTo>
                  <a:cubicBezTo>
                    <a:pt x="594" y="184"/>
                    <a:pt x="617" y="206"/>
                    <a:pt x="617" y="206"/>
                  </a:cubicBezTo>
                  <a:cubicBezTo>
                    <a:pt x="548" y="161"/>
                    <a:pt x="503" y="138"/>
                    <a:pt x="434" y="115"/>
                  </a:cubicBezTo>
                  <a:cubicBezTo>
                    <a:pt x="366" y="69"/>
                    <a:pt x="275" y="47"/>
                    <a:pt x="206" y="24"/>
                  </a:cubicBezTo>
                  <a:cubicBezTo>
                    <a:pt x="183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7"/>
            <p:cNvSpPr/>
            <p:nvPr/>
          </p:nvSpPr>
          <p:spPr>
            <a:xfrm>
              <a:off x="8192316" y="1743531"/>
              <a:ext cx="273327" cy="269327"/>
            </a:xfrm>
            <a:custGeom>
              <a:avLst/>
              <a:gdLst/>
              <a:ahLst/>
              <a:cxnLst/>
              <a:rect l="l" t="t" r="r" b="b"/>
              <a:pathLst>
                <a:path w="10112" h="9964" extrusionOk="0">
                  <a:moveTo>
                    <a:pt x="9770" y="1"/>
                  </a:moveTo>
                  <a:cubicBezTo>
                    <a:pt x="9701" y="1"/>
                    <a:pt x="9633" y="24"/>
                    <a:pt x="9564" y="69"/>
                  </a:cubicBezTo>
                  <a:cubicBezTo>
                    <a:pt x="9564" y="92"/>
                    <a:pt x="9541" y="115"/>
                    <a:pt x="9518" y="138"/>
                  </a:cubicBezTo>
                  <a:cubicBezTo>
                    <a:pt x="9496" y="183"/>
                    <a:pt x="9473" y="229"/>
                    <a:pt x="9473" y="275"/>
                  </a:cubicBezTo>
                  <a:cubicBezTo>
                    <a:pt x="9450" y="297"/>
                    <a:pt x="9450" y="320"/>
                    <a:pt x="9450" y="343"/>
                  </a:cubicBezTo>
                  <a:cubicBezTo>
                    <a:pt x="9404" y="503"/>
                    <a:pt x="9359" y="663"/>
                    <a:pt x="9290" y="822"/>
                  </a:cubicBezTo>
                  <a:cubicBezTo>
                    <a:pt x="9222" y="982"/>
                    <a:pt x="9153" y="1142"/>
                    <a:pt x="9062" y="1302"/>
                  </a:cubicBezTo>
                  <a:cubicBezTo>
                    <a:pt x="9016" y="1416"/>
                    <a:pt x="8948" y="1553"/>
                    <a:pt x="8879" y="1667"/>
                  </a:cubicBezTo>
                  <a:cubicBezTo>
                    <a:pt x="8788" y="1804"/>
                    <a:pt x="8697" y="1941"/>
                    <a:pt x="8583" y="2101"/>
                  </a:cubicBezTo>
                  <a:cubicBezTo>
                    <a:pt x="8491" y="2238"/>
                    <a:pt x="8400" y="2375"/>
                    <a:pt x="8309" y="2489"/>
                  </a:cubicBezTo>
                  <a:cubicBezTo>
                    <a:pt x="8195" y="2626"/>
                    <a:pt x="8080" y="2763"/>
                    <a:pt x="7966" y="2877"/>
                  </a:cubicBezTo>
                  <a:lnTo>
                    <a:pt x="7966" y="2877"/>
                  </a:lnTo>
                  <a:cubicBezTo>
                    <a:pt x="7949" y="2894"/>
                    <a:pt x="7932" y="2911"/>
                    <a:pt x="7921" y="2922"/>
                  </a:cubicBezTo>
                  <a:cubicBezTo>
                    <a:pt x="7921" y="2922"/>
                    <a:pt x="7921" y="2922"/>
                    <a:pt x="7922" y="2922"/>
                  </a:cubicBezTo>
                  <a:lnTo>
                    <a:pt x="7922" y="2922"/>
                  </a:lnTo>
                  <a:cubicBezTo>
                    <a:pt x="7908" y="2938"/>
                    <a:pt x="7898" y="2953"/>
                    <a:pt x="7898" y="2968"/>
                  </a:cubicBezTo>
                  <a:cubicBezTo>
                    <a:pt x="7829" y="3036"/>
                    <a:pt x="7761" y="3105"/>
                    <a:pt x="7692" y="3196"/>
                  </a:cubicBezTo>
                  <a:cubicBezTo>
                    <a:pt x="7684" y="3196"/>
                    <a:pt x="7676" y="3199"/>
                    <a:pt x="7669" y="3204"/>
                  </a:cubicBezTo>
                  <a:lnTo>
                    <a:pt x="7669" y="3204"/>
                  </a:lnTo>
                  <a:cubicBezTo>
                    <a:pt x="7669" y="3201"/>
                    <a:pt x="7670" y="3199"/>
                    <a:pt x="7670" y="3196"/>
                  </a:cubicBezTo>
                  <a:lnTo>
                    <a:pt x="7670" y="3196"/>
                  </a:lnTo>
                  <a:cubicBezTo>
                    <a:pt x="7601" y="3288"/>
                    <a:pt x="7510" y="3379"/>
                    <a:pt x="7419" y="3470"/>
                  </a:cubicBezTo>
                  <a:cubicBezTo>
                    <a:pt x="7213" y="3698"/>
                    <a:pt x="7008" y="3927"/>
                    <a:pt x="6779" y="4155"/>
                  </a:cubicBezTo>
                  <a:cubicBezTo>
                    <a:pt x="6528" y="4383"/>
                    <a:pt x="6277" y="4634"/>
                    <a:pt x="6026" y="4862"/>
                  </a:cubicBezTo>
                  <a:cubicBezTo>
                    <a:pt x="5775" y="5091"/>
                    <a:pt x="5524" y="5319"/>
                    <a:pt x="5273" y="5547"/>
                  </a:cubicBezTo>
                  <a:cubicBezTo>
                    <a:pt x="5045" y="5775"/>
                    <a:pt x="4794" y="6004"/>
                    <a:pt x="4543" y="6232"/>
                  </a:cubicBezTo>
                  <a:cubicBezTo>
                    <a:pt x="4314" y="6460"/>
                    <a:pt x="4063" y="6666"/>
                    <a:pt x="3789" y="6894"/>
                  </a:cubicBezTo>
                  <a:cubicBezTo>
                    <a:pt x="3675" y="7008"/>
                    <a:pt x="3538" y="7099"/>
                    <a:pt x="3424" y="7213"/>
                  </a:cubicBezTo>
                  <a:cubicBezTo>
                    <a:pt x="3287" y="7305"/>
                    <a:pt x="3173" y="7396"/>
                    <a:pt x="3059" y="7510"/>
                  </a:cubicBezTo>
                  <a:cubicBezTo>
                    <a:pt x="2945" y="7602"/>
                    <a:pt x="2808" y="7716"/>
                    <a:pt x="2694" y="7807"/>
                  </a:cubicBezTo>
                  <a:cubicBezTo>
                    <a:pt x="2557" y="7921"/>
                    <a:pt x="2420" y="8035"/>
                    <a:pt x="2283" y="8126"/>
                  </a:cubicBezTo>
                  <a:cubicBezTo>
                    <a:pt x="2032" y="8332"/>
                    <a:pt x="1781" y="8515"/>
                    <a:pt x="1530" y="8720"/>
                  </a:cubicBezTo>
                  <a:cubicBezTo>
                    <a:pt x="1301" y="8903"/>
                    <a:pt x="1050" y="9108"/>
                    <a:pt x="799" y="9268"/>
                  </a:cubicBezTo>
                  <a:cubicBezTo>
                    <a:pt x="548" y="9450"/>
                    <a:pt x="297" y="9656"/>
                    <a:pt x="46" y="9816"/>
                  </a:cubicBezTo>
                  <a:cubicBezTo>
                    <a:pt x="0" y="9838"/>
                    <a:pt x="0" y="9907"/>
                    <a:pt x="46" y="9930"/>
                  </a:cubicBezTo>
                  <a:cubicBezTo>
                    <a:pt x="57" y="9953"/>
                    <a:pt x="74" y="9964"/>
                    <a:pt x="94" y="9964"/>
                  </a:cubicBezTo>
                  <a:cubicBezTo>
                    <a:pt x="114" y="9964"/>
                    <a:pt x="137" y="9953"/>
                    <a:pt x="160" y="9930"/>
                  </a:cubicBezTo>
                  <a:cubicBezTo>
                    <a:pt x="320" y="9838"/>
                    <a:pt x="480" y="9701"/>
                    <a:pt x="639" y="9587"/>
                  </a:cubicBezTo>
                  <a:cubicBezTo>
                    <a:pt x="799" y="9473"/>
                    <a:pt x="959" y="9359"/>
                    <a:pt x="1119" y="9245"/>
                  </a:cubicBezTo>
                  <a:cubicBezTo>
                    <a:pt x="1279" y="9108"/>
                    <a:pt x="1461" y="8994"/>
                    <a:pt x="1621" y="8857"/>
                  </a:cubicBezTo>
                  <a:cubicBezTo>
                    <a:pt x="1689" y="8811"/>
                    <a:pt x="1781" y="8743"/>
                    <a:pt x="1872" y="8674"/>
                  </a:cubicBezTo>
                  <a:cubicBezTo>
                    <a:pt x="1940" y="8606"/>
                    <a:pt x="2032" y="8560"/>
                    <a:pt x="2100" y="8515"/>
                  </a:cubicBezTo>
                  <a:cubicBezTo>
                    <a:pt x="2374" y="8332"/>
                    <a:pt x="2648" y="8172"/>
                    <a:pt x="2922" y="7967"/>
                  </a:cubicBezTo>
                  <a:cubicBezTo>
                    <a:pt x="3036" y="7875"/>
                    <a:pt x="3173" y="7784"/>
                    <a:pt x="3310" y="7693"/>
                  </a:cubicBezTo>
                  <a:cubicBezTo>
                    <a:pt x="3447" y="7602"/>
                    <a:pt x="3561" y="7510"/>
                    <a:pt x="3698" y="7419"/>
                  </a:cubicBezTo>
                  <a:cubicBezTo>
                    <a:pt x="3835" y="7328"/>
                    <a:pt x="3972" y="7213"/>
                    <a:pt x="4109" y="7122"/>
                  </a:cubicBezTo>
                  <a:cubicBezTo>
                    <a:pt x="4246" y="7008"/>
                    <a:pt x="4360" y="6917"/>
                    <a:pt x="4497" y="6803"/>
                  </a:cubicBezTo>
                  <a:cubicBezTo>
                    <a:pt x="4634" y="6711"/>
                    <a:pt x="4771" y="6597"/>
                    <a:pt x="4885" y="6506"/>
                  </a:cubicBezTo>
                  <a:cubicBezTo>
                    <a:pt x="5022" y="6392"/>
                    <a:pt x="5136" y="6278"/>
                    <a:pt x="5273" y="6186"/>
                  </a:cubicBezTo>
                  <a:cubicBezTo>
                    <a:pt x="5524" y="5958"/>
                    <a:pt x="5798" y="5730"/>
                    <a:pt x="6049" y="5524"/>
                  </a:cubicBezTo>
                  <a:cubicBezTo>
                    <a:pt x="6300" y="5296"/>
                    <a:pt x="6574" y="5068"/>
                    <a:pt x="6825" y="4862"/>
                  </a:cubicBezTo>
                  <a:cubicBezTo>
                    <a:pt x="6871" y="4817"/>
                    <a:pt x="6939" y="4748"/>
                    <a:pt x="6985" y="4703"/>
                  </a:cubicBezTo>
                  <a:cubicBezTo>
                    <a:pt x="7053" y="4634"/>
                    <a:pt x="7122" y="4589"/>
                    <a:pt x="7190" y="4520"/>
                  </a:cubicBezTo>
                  <a:cubicBezTo>
                    <a:pt x="7304" y="4406"/>
                    <a:pt x="7419" y="4292"/>
                    <a:pt x="7533" y="4178"/>
                  </a:cubicBezTo>
                  <a:cubicBezTo>
                    <a:pt x="7761" y="3972"/>
                    <a:pt x="7989" y="3744"/>
                    <a:pt x="8195" y="3516"/>
                  </a:cubicBezTo>
                  <a:cubicBezTo>
                    <a:pt x="8339" y="3392"/>
                    <a:pt x="8466" y="3249"/>
                    <a:pt x="8590" y="3104"/>
                  </a:cubicBezTo>
                  <a:lnTo>
                    <a:pt x="8590" y="3104"/>
                  </a:lnTo>
                  <a:cubicBezTo>
                    <a:pt x="8585" y="3112"/>
                    <a:pt x="8583" y="3120"/>
                    <a:pt x="8583" y="3128"/>
                  </a:cubicBezTo>
                  <a:cubicBezTo>
                    <a:pt x="8674" y="3014"/>
                    <a:pt x="8788" y="2899"/>
                    <a:pt x="8879" y="2785"/>
                  </a:cubicBezTo>
                  <a:cubicBezTo>
                    <a:pt x="8948" y="2671"/>
                    <a:pt x="9039" y="2580"/>
                    <a:pt x="9108" y="2466"/>
                  </a:cubicBezTo>
                  <a:cubicBezTo>
                    <a:pt x="9245" y="2260"/>
                    <a:pt x="9381" y="2055"/>
                    <a:pt x="9496" y="1850"/>
                  </a:cubicBezTo>
                  <a:cubicBezTo>
                    <a:pt x="9633" y="1621"/>
                    <a:pt x="9747" y="1393"/>
                    <a:pt x="9861" y="1142"/>
                  </a:cubicBezTo>
                  <a:cubicBezTo>
                    <a:pt x="9906" y="1028"/>
                    <a:pt x="9929" y="914"/>
                    <a:pt x="9975" y="800"/>
                  </a:cubicBezTo>
                  <a:cubicBezTo>
                    <a:pt x="10043" y="663"/>
                    <a:pt x="10066" y="503"/>
                    <a:pt x="10089" y="343"/>
                  </a:cubicBezTo>
                  <a:cubicBezTo>
                    <a:pt x="10112" y="160"/>
                    <a:pt x="9975" y="24"/>
                    <a:pt x="98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7"/>
            <p:cNvSpPr/>
            <p:nvPr/>
          </p:nvSpPr>
          <p:spPr>
            <a:xfrm>
              <a:off x="8390365" y="1733665"/>
              <a:ext cx="40113" cy="83793"/>
            </a:xfrm>
            <a:custGeom>
              <a:avLst/>
              <a:gdLst/>
              <a:ahLst/>
              <a:cxnLst/>
              <a:rect l="l" t="t" r="r" b="b"/>
              <a:pathLst>
                <a:path w="1484" h="3100" extrusionOk="0">
                  <a:moveTo>
                    <a:pt x="1301" y="0"/>
                  </a:moveTo>
                  <a:cubicBezTo>
                    <a:pt x="1256" y="0"/>
                    <a:pt x="1210" y="23"/>
                    <a:pt x="1164" y="46"/>
                  </a:cubicBezTo>
                  <a:cubicBezTo>
                    <a:pt x="1141" y="92"/>
                    <a:pt x="1119" y="137"/>
                    <a:pt x="1119" y="183"/>
                  </a:cubicBezTo>
                  <a:cubicBezTo>
                    <a:pt x="1119" y="252"/>
                    <a:pt x="1096" y="320"/>
                    <a:pt x="1096" y="366"/>
                  </a:cubicBezTo>
                  <a:cubicBezTo>
                    <a:pt x="1096" y="457"/>
                    <a:pt x="1096" y="525"/>
                    <a:pt x="1096" y="617"/>
                  </a:cubicBezTo>
                  <a:cubicBezTo>
                    <a:pt x="1096" y="777"/>
                    <a:pt x="1050" y="936"/>
                    <a:pt x="1027" y="1119"/>
                  </a:cubicBezTo>
                  <a:cubicBezTo>
                    <a:pt x="1027" y="1096"/>
                    <a:pt x="1027" y="1096"/>
                    <a:pt x="1027" y="1096"/>
                  </a:cubicBezTo>
                  <a:cubicBezTo>
                    <a:pt x="982" y="1279"/>
                    <a:pt x="936" y="1438"/>
                    <a:pt x="868" y="1621"/>
                  </a:cubicBezTo>
                  <a:cubicBezTo>
                    <a:pt x="799" y="1804"/>
                    <a:pt x="753" y="1986"/>
                    <a:pt x="662" y="2146"/>
                  </a:cubicBezTo>
                  <a:cubicBezTo>
                    <a:pt x="662" y="2123"/>
                    <a:pt x="662" y="2123"/>
                    <a:pt x="662" y="2123"/>
                  </a:cubicBezTo>
                  <a:cubicBezTo>
                    <a:pt x="594" y="2260"/>
                    <a:pt x="525" y="2374"/>
                    <a:pt x="434" y="2511"/>
                  </a:cubicBezTo>
                  <a:cubicBezTo>
                    <a:pt x="388" y="2557"/>
                    <a:pt x="343" y="2625"/>
                    <a:pt x="297" y="2694"/>
                  </a:cubicBezTo>
                  <a:cubicBezTo>
                    <a:pt x="251" y="2740"/>
                    <a:pt x="206" y="2785"/>
                    <a:pt x="160" y="2831"/>
                  </a:cubicBezTo>
                  <a:cubicBezTo>
                    <a:pt x="114" y="2876"/>
                    <a:pt x="92" y="2922"/>
                    <a:pt x="46" y="2968"/>
                  </a:cubicBezTo>
                  <a:cubicBezTo>
                    <a:pt x="23" y="2991"/>
                    <a:pt x="0" y="3036"/>
                    <a:pt x="46" y="3082"/>
                  </a:cubicBezTo>
                  <a:cubicBezTo>
                    <a:pt x="57" y="3093"/>
                    <a:pt x="74" y="3099"/>
                    <a:pt x="94" y="3099"/>
                  </a:cubicBezTo>
                  <a:cubicBezTo>
                    <a:pt x="114" y="3099"/>
                    <a:pt x="137" y="3093"/>
                    <a:pt x="160" y="3082"/>
                  </a:cubicBezTo>
                  <a:cubicBezTo>
                    <a:pt x="251" y="2991"/>
                    <a:pt x="320" y="2899"/>
                    <a:pt x="411" y="2808"/>
                  </a:cubicBezTo>
                  <a:cubicBezTo>
                    <a:pt x="480" y="2694"/>
                    <a:pt x="571" y="2580"/>
                    <a:pt x="662" y="2466"/>
                  </a:cubicBezTo>
                  <a:cubicBezTo>
                    <a:pt x="731" y="2374"/>
                    <a:pt x="822" y="2260"/>
                    <a:pt x="890" y="2146"/>
                  </a:cubicBezTo>
                  <a:cubicBezTo>
                    <a:pt x="959" y="2032"/>
                    <a:pt x="1005" y="1895"/>
                    <a:pt x="1073" y="1758"/>
                  </a:cubicBezTo>
                  <a:cubicBezTo>
                    <a:pt x="1119" y="1621"/>
                    <a:pt x="1187" y="1507"/>
                    <a:pt x="1233" y="1370"/>
                  </a:cubicBezTo>
                  <a:cubicBezTo>
                    <a:pt x="1256" y="1302"/>
                    <a:pt x="1278" y="1233"/>
                    <a:pt x="1301" y="1187"/>
                  </a:cubicBezTo>
                  <a:cubicBezTo>
                    <a:pt x="1324" y="1119"/>
                    <a:pt x="1347" y="1050"/>
                    <a:pt x="1370" y="982"/>
                  </a:cubicBezTo>
                  <a:cubicBezTo>
                    <a:pt x="1415" y="845"/>
                    <a:pt x="1438" y="708"/>
                    <a:pt x="1461" y="548"/>
                  </a:cubicBezTo>
                  <a:cubicBezTo>
                    <a:pt x="1484" y="434"/>
                    <a:pt x="1484" y="297"/>
                    <a:pt x="1484" y="160"/>
                  </a:cubicBezTo>
                  <a:cubicBezTo>
                    <a:pt x="1461" y="137"/>
                    <a:pt x="1461" y="92"/>
                    <a:pt x="1438" y="69"/>
                  </a:cubicBezTo>
                  <a:cubicBezTo>
                    <a:pt x="1393" y="46"/>
                    <a:pt x="1370" y="23"/>
                    <a:pt x="1301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7"/>
            <p:cNvSpPr/>
            <p:nvPr/>
          </p:nvSpPr>
          <p:spPr>
            <a:xfrm>
              <a:off x="8452047" y="1721934"/>
              <a:ext cx="14839" cy="14839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97" y="1"/>
                  </a:moveTo>
                  <a:cubicBezTo>
                    <a:pt x="229" y="1"/>
                    <a:pt x="161" y="24"/>
                    <a:pt x="92" y="69"/>
                  </a:cubicBezTo>
                  <a:cubicBezTo>
                    <a:pt x="46" y="115"/>
                    <a:pt x="24" y="183"/>
                    <a:pt x="1" y="252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4"/>
                    <a:pt x="526" y="366"/>
                    <a:pt x="549" y="298"/>
                  </a:cubicBezTo>
                  <a:cubicBezTo>
                    <a:pt x="549" y="229"/>
                    <a:pt x="526" y="161"/>
                    <a:pt x="480" y="92"/>
                  </a:cubicBezTo>
                  <a:cubicBezTo>
                    <a:pt x="434" y="46"/>
                    <a:pt x="366" y="1"/>
                    <a:pt x="297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7"/>
            <p:cNvSpPr/>
            <p:nvPr/>
          </p:nvSpPr>
          <p:spPr>
            <a:xfrm>
              <a:off x="7796840" y="1788563"/>
              <a:ext cx="256677" cy="292492"/>
            </a:xfrm>
            <a:custGeom>
              <a:avLst/>
              <a:gdLst/>
              <a:ahLst/>
              <a:cxnLst/>
              <a:rect l="l" t="t" r="r" b="b"/>
              <a:pathLst>
                <a:path w="9496" h="10821" extrusionOk="0">
                  <a:moveTo>
                    <a:pt x="343" y="1"/>
                  </a:moveTo>
                  <a:cubicBezTo>
                    <a:pt x="229" y="115"/>
                    <a:pt x="114" y="252"/>
                    <a:pt x="0" y="366"/>
                  </a:cubicBezTo>
                  <a:cubicBezTo>
                    <a:pt x="1005" y="800"/>
                    <a:pt x="1940" y="1370"/>
                    <a:pt x="2831" y="2010"/>
                  </a:cubicBezTo>
                  <a:lnTo>
                    <a:pt x="2762" y="1987"/>
                  </a:lnTo>
                  <a:lnTo>
                    <a:pt x="2762" y="1987"/>
                  </a:lnTo>
                  <a:cubicBezTo>
                    <a:pt x="3949" y="2877"/>
                    <a:pt x="4999" y="3904"/>
                    <a:pt x="5935" y="5045"/>
                  </a:cubicBezTo>
                  <a:cubicBezTo>
                    <a:pt x="5935" y="5068"/>
                    <a:pt x="5935" y="5068"/>
                    <a:pt x="5935" y="5068"/>
                  </a:cubicBezTo>
                  <a:cubicBezTo>
                    <a:pt x="5935" y="5068"/>
                    <a:pt x="5958" y="5091"/>
                    <a:pt x="5958" y="5091"/>
                  </a:cubicBezTo>
                  <a:cubicBezTo>
                    <a:pt x="6985" y="6415"/>
                    <a:pt x="7852" y="7853"/>
                    <a:pt x="8537" y="9405"/>
                  </a:cubicBezTo>
                  <a:cubicBezTo>
                    <a:pt x="8537" y="9405"/>
                    <a:pt x="8537" y="9428"/>
                    <a:pt x="8537" y="9428"/>
                  </a:cubicBezTo>
                  <a:cubicBezTo>
                    <a:pt x="8537" y="9428"/>
                    <a:pt x="8537" y="9428"/>
                    <a:pt x="8537" y="9451"/>
                  </a:cubicBezTo>
                  <a:lnTo>
                    <a:pt x="8560" y="9451"/>
                  </a:lnTo>
                  <a:cubicBezTo>
                    <a:pt x="8742" y="9884"/>
                    <a:pt x="8902" y="10341"/>
                    <a:pt x="9062" y="10820"/>
                  </a:cubicBezTo>
                  <a:cubicBezTo>
                    <a:pt x="9153" y="10752"/>
                    <a:pt x="9245" y="10706"/>
                    <a:pt x="9359" y="10660"/>
                  </a:cubicBezTo>
                  <a:lnTo>
                    <a:pt x="9381" y="10660"/>
                  </a:lnTo>
                  <a:cubicBezTo>
                    <a:pt x="9404" y="10638"/>
                    <a:pt x="9450" y="10615"/>
                    <a:pt x="9496" y="10569"/>
                  </a:cubicBezTo>
                  <a:cubicBezTo>
                    <a:pt x="9290" y="9953"/>
                    <a:pt x="9039" y="9314"/>
                    <a:pt x="8742" y="8697"/>
                  </a:cubicBezTo>
                  <a:cubicBezTo>
                    <a:pt x="7943" y="6963"/>
                    <a:pt x="6871" y="5342"/>
                    <a:pt x="5592" y="3904"/>
                  </a:cubicBezTo>
                  <a:cubicBezTo>
                    <a:pt x="4406" y="2580"/>
                    <a:pt x="2990" y="1393"/>
                    <a:pt x="1415" y="526"/>
                  </a:cubicBezTo>
                  <a:cubicBezTo>
                    <a:pt x="1073" y="320"/>
                    <a:pt x="708" y="161"/>
                    <a:pt x="343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8061518" y="2102597"/>
              <a:ext cx="649" cy="2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8050408" y="2104462"/>
              <a:ext cx="29030" cy="178939"/>
            </a:xfrm>
            <a:custGeom>
              <a:avLst/>
              <a:gdLst/>
              <a:ahLst/>
              <a:cxnLst/>
              <a:rect l="l" t="t" r="r" b="b"/>
              <a:pathLst>
                <a:path w="1074" h="6620" extrusionOk="0">
                  <a:moveTo>
                    <a:pt x="457" y="0"/>
                  </a:moveTo>
                  <a:cubicBezTo>
                    <a:pt x="343" y="46"/>
                    <a:pt x="252" y="115"/>
                    <a:pt x="160" y="160"/>
                  </a:cubicBezTo>
                  <a:cubicBezTo>
                    <a:pt x="115" y="183"/>
                    <a:pt x="46" y="206"/>
                    <a:pt x="0" y="229"/>
                  </a:cubicBezTo>
                  <a:cubicBezTo>
                    <a:pt x="160" y="822"/>
                    <a:pt x="297" y="1438"/>
                    <a:pt x="366" y="2055"/>
                  </a:cubicBezTo>
                  <a:lnTo>
                    <a:pt x="388" y="2055"/>
                  </a:lnTo>
                  <a:cubicBezTo>
                    <a:pt x="388" y="2055"/>
                    <a:pt x="388" y="2078"/>
                    <a:pt x="388" y="2078"/>
                  </a:cubicBezTo>
                  <a:cubicBezTo>
                    <a:pt x="525" y="3242"/>
                    <a:pt x="571" y="4383"/>
                    <a:pt x="411" y="5547"/>
                  </a:cubicBezTo>
                  <a:cubicBezTo>
                    <a:pt x="366" y="5912"/>
                    <a:pt x="320" y="6255"/>
                    <a:pt x="229" y="6620"/>
                  </a:cubicBezTo>
                  <a:cubicBezTo>
                    <a:pt x="366" y="6597"/>
                    <a:pt x="503" y="6574"/>
                    <a:pt x="662" y="6551"/>
                  </a:cubicBezTo>
                  <a:lnTo>
                    <a:pt x="754" y="6551"/>
                  </a:lnTo>
                  <a:cubicBezTo>
                    <a:pt x="1050" y="5159"/>
                    <a:pt x="1073" y="3721"/>
                    <a:pt x="891" y="2306"/>
                  </a:cubicBezTo>
                  <a:cubicBezTo>
                    <a:pt x="799" y="1530"/>
                    <a:pt x="662" y="754"/>
                    <a:pt x="457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7786974" y="1792887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8027568" y="204275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060896" y="2160604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7957236" y="1924929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7957236" y="192555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7957858" y="192614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8027568" y="2042753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8060274" y="215936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8060274" y="2159360"/>
              <a:ext cx="649" cy="64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3" y="24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7994267" y="1675658"/>
              <a:ext cx="142529" cy="356634"/>
            </a:xfrm>
            <a:custGeom>
              <a:avLst/>
              <a:gdLst/>
              <a:ahLst/>
              <a:cxnLst/>
              <a:rect l="l" t="t" r="r" b="b"/>
              <a:pathLst>
                <a:path w="5273" h="13194" extrusionOk="0">
                  <a:moveTo>
                    <a:pt x="662" y="1"/>
                  </a:moveTo>
                  <a:cubicBezTo>
                    <a:pt x="594" y="1"/>
                    <a:pt x="503" y="24"/>
                    <a:pt x="434" y="24"/>
                  </a:cubicBezTo>
                  <a:cubicBezTo>
                    <a:pt x="343" y="47"/>
                    <a:pt x="251" y="69"/>
                    <a:pt x="160" y="69"/>
                  </a:cubicBezTo>
                  <a:cubicBezTo>
                    <a:pt x="0" y="1667"/>
                    <a:pt x="137" y="3265"/>
                    <a:pt x="480" y="4840"/>
                  </a:cubicBezTo>
                  <a:cubicBezTo>
                    <a:pt x="913" y="6734"/>
                    <a:pt x="1667" y="8560"/>
                    <a:pt x="2671" y="10227"/>
                  </a:cubicBezTo>
                  <a:cubicBezTo>
                    <a:pt x="3287" y="11277"/>
                    <a:pt x="4018" y="12281"/>
                    <a:pt x="4839" y="13194"/>
                  </a:cubicBezTo>
                  <a:cubicBezTo>
                    <a:pt x="4931" y="13148"/>
                    <a:pt x="5022" y="13103"/>
                    <a:pt x="5113" y="13057"/>
                  </a:cubicBezTo>
                  <a:cubicBezTo>
                    <a:pt x="5159" y="13011"/>
                    <a:pt x="5227" y="12988"/>
                    <a:pt x="5273" y="12943"/>
                  </a:cubicBezTo>
                  <a:cubicBezTo>
                    <a:pt x="5022" y="12646"/>
                    <a:pt x="4748" y="12349"/>
                    <a:pt x="4520" y="12053"/>
                  </a:cubicBezTo>
                  <a:cubicBezTo>
                    <a:pt x="3470" y="10729"/>
                    <a:pt x="2602" y="9268"/>
                    <a:pt x="1941" y="7716"/>
                  </a:cubicBezTo>
                  <a:cubicBezTo>
                    <a:pt x="1347" y="6346"/>
                    <a:pt x="936" y="4908"/>
                    <a:pt x="708" y="3425"/>
                  </a:cubicBezTo>
                  <a:cubicBezTo>
                    <a:pt x="708" y="3425"/>
                    <a:pt x="708" y="3402"/>
                    <a:pt x="708" y="3402"/>
                  </a:cubicBezTo>
                  <a:lnTo>
                    <a:pt x="708" y="3379"/>
                  </a:lnTo>
                  <a:cubicBezTo>
                    <a:pt x="571" y="2261"/>
                    <a:pt x="525" y="1119"/>
                    <a:pt x="662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8013377" y="17669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8155906" y="204894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8148500" y="2049564"/>
              <a:ext cx="151179" cy="98741"/>
            </a:xfrm>
            <a:custGeom>
              <a:avLst/>
              <a:gdLst/>
              <a:ahLst/>
              <a:cxnLst/>
              <a:rect l="l" t="t" r="r" b="b"/>
              <a:pathLst>
                <a:path w="5593" h="3653" extrusionOk="0">
                  <a:moveTo>
                    <a:pt x="434" y="0"/>
                  </a:moveTo>
                  <a:cubicBezTo>
                    <a:pt x="275" y="91"/>
                    <a:pt x="138" y="160"/>
                    <a:pt x="1" y="251"/>
                  </a:cubicBezTo>
                  <a:cubicBezTo>
                    <a:pt x="206" y="479"/>
                    <a:pt x="434" y="685"/>
                    <a:pt x="663" y="890"/>
                  </a:cubicBezTo>
                  <a:cubicBezTo>
                    <a:pt x="2032" y="2077"/>
                    <a:pt x="3584" y="3059"/>
                    <a:pt x="5296" y="3652"/>
                  </a:cubicBezTo>
                  <a:cubicBezTo>
                    <a:pt x="5342" y="3561"/>
                    <a:pt x="5410" y="3492"/>
                    <a:pt x="5479" y="3401"/>
                  </a:cubicBezTo>
                  <a:cubicBezTo>
                    <a:pt x="5502" y="3355"/>
                    <a:pt x="5547" y="3287"/>
                    <a:pt x="5593" y="3241"/>
                  </a:cubicBezTo>
                  <a:cubicBezTo>
                    <a:pt x="5365" y="3173"/>
                    <a:pt x="5159" y="3081"/>
                    <a:pt x="4931" y="3013"/>
                  </a:cubicBezTo>
                  <a:lnTo>
                    <a:pt x="4954" y="3013"/>
                  </a:lnTo>
                  <a:cubicBezTo>
                    <a:pt x="3904" y="2579"/>
                    <a:pt x="2922" y="2009"/>
                    <a:pt x="1986" y="1324"/>
                  </a:cubicBezTo>
                  <a:cubicBezTo>
                    <a:pt x="1964" y="1301"/>
                    <a:pt x="1964" y="1301"/>
                    <a:pt x="1964" y="1301"/>
                  </a:cubicBezTo>
                  <a:cubicBezTo>
                    <a:pt x="1416" y="890"/>
                    <a:pt x="914" y="457"/>
                    <a:pt x="434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7"/>
            <p:cNvSpPr/>
            <p:nvPr/>
          </p:nvSpPr>
          <p:spPr>
            <a:xfrm>
              <a:off x="8281163" y="2130384"/>
              <a:ext cx="622" cy="62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23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7"/>
            <p:cNvSpPr/>
            <p:nvPr/>
          </p:nvSpPr>
          <p:spPr>
            <a:xfrm>
              <a:off x="8013377" y="17669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7"/>
            <p:cNvSpPr/>
            <p:nvPr/>
          </p:nvSpPr>
          <p:spPr>
            <a:xfrm>
              <a:off x="8013377" y="176820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7"/>
            <p:cNvSpPr/>
            <p:nvPr/>
          </p:nvSpPr>
          <p:spPr>
            <a:xfrm>
              <a:off x="8201560" y="208473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7"/>
            <p:cNvSpPr/>
            <p:nvPr/>
          </p:nvSpPr>
          <p:spPr>
            <a:xfrm>
              <a:off x="8202182" y="2085325"/>
              <a:ext cx="649" cy="2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7"/>
            <p:cNvSpPr/>
            <p:nvPr/>
          </p:nvSpPr>
          <p:spPr>
            <a:xfrm>
              <a:off x="8202803" y="208532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7"/>
            <p:cNvSpPr/>
            <p:nvPr/>
          </p:nvSpPr>
          <p:spPr>
            <a:xfrm>
              <a:off x="8281163" y="2130384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7"/>
            <p:cNvSpPr/>
            <p:nvPr/>
          </p:nvSpPr>
          <p:spPr>
            <a:xfrm>
              <a:off x="8013377" y="17669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7"/>
            <p:cNvSpPr/>
            <p:nvPr/>
          </p:nvSpPr>
          <p:spPr>
            <a:xfrm>
              <a:off x="8013377" y="17669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7"/>
            <p:cNvSpPr/>
            <p:nvPr/>
          </p:nvSpPr>
          <p:spPr>
            <a:xfrm>
              <a:off x="8013377" y="1766993"/>
              <a:ext cx="27" cy="1243"/>
            </a:xfrm>
            <a:custGeom>
              <a:avLst/>
              <a:gdLst/>
              <a:ahLst/>
              <a:cxnLst/>
              <a:rect l="l" t="t" r="r" b="b"/>
              <a:pathLst>
                <a:path w="1" h="46" extrusionOk="0">
                  <a:moveTo>
                    <a:pt x="1" y="23"/>
                  </a:moveTo>
                  <a:cubicBezTo>
                    <a:pt x="1" y="23"/>
                    <a:pt x="1" y="23"/>
                    <a:pt x="1" y="46"/>
                  </a:cubicBezTo>
                  <a:cubicBezTo>
                    <a:pt x="1" y="23"/>
                    <a:pt x="1" y="23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7"/>
            <p:cNvSpPr/>
            <p:nvPr/>
          </p:nvSpPr>
          <p:spPr>
            <a:xfrm>
              <a:off x="8201560" y="2084730"/>
              <a:ext cx="649" cy="62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7"/>
            <p:cNvSpPr/>
            <p:nvPr/>
          </p:nvSpPr>
          <p:spPr>
            <a:xfrm>
              <a:off x="8202182" y="208532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7"/>
            <p:cNvSpPr/>
            <p:nvPr/>
          </p:nvSpPr>
          <p:spPr>
            <a:xfrm>
              <a:off x="8202182" y="208532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7"/>
            <p:cNvSpPr/>
            <p:nvPr/>
          </p:nvSpPr>
          <p:spPr>
            <a:xfrm>
              <a:off x="8202182" y="208532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7"/>
            <p:cNvSpPr/>
            <p:nvPr/>
          </p:nvSpPr>
          <p:spPr>
            <a:xfrm>
              <a:off x="7735130" y="1671955"/>
              <a:ext cx="596012" cy="509651"/>
            </a:xfrm>
            <a:custGeom>
              <a:avLst/>
              <a:gdLst/>
              <a:ahLst/>
              <a:cxnLst/>
              <a:rect l="l" t="t" r="r" b="b"/>
              <a:pathLst>
                <a:path w="22050" h="18855" extrusionOk="0">
                  <a:moveTo>
                    <a:pt x="11391" y="1"/>
                  </a:moveTo>
                  <a:cubicBezTo>
                    <a:pt x="10386" y="1"/>
                    <a:pt x="9405" y="138"/>
                    <a:pt x="8446" y="389"/>
                  </a:cubicBezTo>
                  <a:cubicBezTo>
                    <a:pt x="8378" y="412"/>
                    <a:pt x="8286" y="435"/>
                    <a:pt x="8218" y="457"/>
                  </a:cubicBezTo>
                  <a:cubicBezTo>
                    <a:pt x="7510" y="663"/>
                    <a:pt x="6826" y="937"/>
                    <a:pt x="6186" y="1256"/>
                  </a:cubicBezTo>
                  <a:cubicBezTo>
                    <a:pt x="6141" y="1279"/>
                    <a:pt x="6072" y="1325"/>
                    <a:pt x="6027" y="1348"/>
                  </a:cubicBezTo>
                  <a:cubicBezTo>
                    <a:pt x="5844" y="1439"/>
                    <a:pt x="5661" y="1553"/>
                    <a:pt x="5502" y="1644"/>
                  </a:cubicBezTo>
                  <a:cubicBezTo>
                    <a:pt x="5479" y="1644"/>
                    <a:pt x="5479" y="1644"/>
                    <a:pt x="5479" y="1667"/>
                  </a:cubicBezTo>
                  <a:cubicBezTo>
                    <a:pt x="5251" y="1781"/>
                    <a:pt x="5045" y="1941"/>
                    <a:pt x="4840" y="2078"/>
                  </a:cubicBezTo>
                  <a:cubicBezTo>
                    <a:pt x="4817" y="2101"/>
                    <a:pt x="4794" y="2101"/>
                    <a:pt x="4771" y="2124"/>
                  </a:cubicBezTo>
                  <a:cubicBezTo>
                    <a:pt x="3950" y="2694"/>
                    <a:pt x="3219" y="3402"/>
                    <a:pt x="2580" y="4178"/>
                  </a:cubicBezTo>
                  <a:cubicBezTo>
                    <a:pt x="2146" y="4703"/>
                    <a:pt x="1758" y="5274"/>
                    <a:pt x="1439" y="5867"/>
                  </a:cubicBezTo>
                  <a:cubicBezTo>
                    <a:pt x="1439" y="5890"/>
                    <a:pt x="1439" y="5890"/>
                    <a:pt x="1439" y="5890"/>
                  </a:cubicBezTo>
                  <a:cubicBezTo>
                    <a:pt x="1279" y="6141"/>
                    <a:pt x="1142" y="6415"/>
                    <a:pt x="1028" y="6689"/>
                  </a:cubicBezTo>
                  <a:cubicBezTo>
                    <a:pt x="959" y="6849"/>
                    <a:pt x="891" y="6985"/>
                    <a:pt x="822" y="7145"/>
                  </a:cubicBezTo>
                  <a:cubicBezTo>
                    <a:pt x="822" y="7168"/>
                    <a:pt x="800" y="7191"/>
                    <a:pt x="800" y="7214"/>
                  </a:cubicBezTo>
                  <a:cubicBezTo>
                    <a:pt x="617" y="7716"/>
                    <a:pt x="457" y="8195"/>
                    <a:pt x="320" y="8697"/>
                  </a:cubicBezTo>
                  <a:cubicBezTo>
                    <a:pt x="297" y="8834"/>
                    <a:pt x="275" y="8948"/>
                    <a:pt x="252" y="9085"/>
                  </a:cubicBezTo>
                  <a:cubicBezTo>
                    <a:pt x="161" y="9451"/>
                    <a:pt x="115" y="9839"/>
                    <a:pt x="69" y="10227"/>
                  </a:cubicBezTo>
                  <a:cubicBezTo>
                    <a:pt x="24" y="10683"/>
                    <a:pt x="1" y="11163"/>
                    <a:pt x="1" y="11642"/>
                  </a:cubicBezTo>
                  <a:cubicBezTo>
                    <a:pt x="24" y="11779"/>
                    <a:pt x="24" y="11916"/>
                    <a:pt x="24" y="12030"/>
                  </a:cubicBezTo>
                  <a:cubicBezTo>
                    <a:pt x="46" y="12486"/>
                    <a:pt x="115" y="12943"/>
                    <a:pt x="183" y="13399"/>
                  </a:cubicBezTo>
                  <a:cubicBezTo>
                    <a:pt x="275" y="13833"/>
                    <a:pt x="366" y="14267"/>
                    <a:pt x="503" y="14678"/>
                  </a:cubicBezTo>
                  <a:cubicBezTo>
                    <a:pt x="503" y="14678"/>
                    <a:pt x="503" y="14700"/>
                    <a:pt x="503" y="14700"/>
                  </a:cubicBezTo>
                  <a:cubicBezTo>
                    <a:pt x="503" y="14700"/>
                    <a:pt x="503" y="14723"/>
                    <a:pt x="503" y="14723"/>
                  </a:cubicBezTo>
                  <a:cubicBezTo>
                    <a:pt x="549" y="14837"/>
                    <a:pt x="571" y="14952"/>
                    <a:pt x="617" y="15043"/>
                  </a:cubicBezTo>
                  <a:cubicBezTo>
                    <a:pt x="754" y="15431"/>
                    <a:pt x="891" y="15796"/>
                    <a:pt x="1051" y="16161"/>
                  </a:cubicBezTo>
                  <a:cubicBezTo>
                    <a:pt x="1256" y="16595"/>
                    <a:pt x="1484" y="17006"/>
                    <a:pt x="1735" y="17417"/>
                  </a:cubicBezTo>
                  <a:cubicBezTo>
                    <a:pt x="1804" y="17508"/>
                    <a:pt x="1872" y="17622"/>
                    <a:pt x="1941" y="17736"/>
                  </a:cubicBezTo>
                  <a:cubicBezTo>
                    <a:pt x="2192" y="18079"/>
                    <a:pt x="2443" y="18421"/>
                    <a:pt x="2717" y="18763"/>
                  </a:cubicBezTo>
                  <a:cubicBezTo>
                    <a:pt x="2717" y="18763"/>
                    <a:pt x="2740" y="18763"/>
                    <a:pt x="2740" y="18786"/>
                  </a:cubicBezTo>
                  <a:cubicBezTo>
                    <a:pt x="2763" y="18809"/>
                    <a:pt x="2785" y="18832"/>
                    <a:pt x="2808" y="18855"/>
                  </a:cubicBezTo>
                  <a:lnTo>
                    <a:pt x="2854" y="18855"/>
                  </a:lnTo>
                  <a:cubicBezTo>
                    <a:pt x="2945" y="18809"/>
                    <a:pt x="3059" y="18786"/>
                    <a:pt x="3151" y="18763"/>
                  </a:cubicBezTo>
                  <a:cubicBezTo>
                    <a:pt x="3082" y="18672"/>
                    <a:pt x="2991" y="18558"/>
                    <a:pt x="2900" y="18467"/>
                  </a:cubicBezTo>
                  <a:cubicBezTo>
                    <a:pt x="2900" y="18467"/>
                    <a:pt x="2900" y="18444"/>
                    <a:pt x="2877" y="18444"/>
                  </a:cubicBezTo>
                  <a:cubicBezTo>
                    <a:pt x="2877" y="18444"/>
                    <a:pt x="2877" y="18421"/>
                    <a:pt x="2854" y="18421"/>
                  </a:cubicBezTo>
                  <a:cubicBezTo>
                    <a:pt x="2854" y="18398"/>
                    <a:pt x="2831" y="18375"/>
                    <a:pt x="2808" y="18375"/>
                  </a:cubicBezTo>
                  <a:cubicBezTo>
                    <a:pt x="2808" y="18352"/>
                    <a:pt x="2808" y="18352"/>
                    <a:pt x="2808" y="18352"/>
                  </a:cubicBezTo>
                  <a:cubicBezTo>
                    <a:pt x="2785" y="18330"/>
                    <a:pt x="2763" y="18307"/>
                    <a:pt x="2740" y="18261"/>
                  </a:cubicBezTo>
                  <a:lnTo>
                    <a:pt x="2717" y="18238"/>
                  </a:lnTo>
                  <a:cubicBezTo>
                    <a:pt x="2694" y="18216"/>
                    <a:pt x="2694" y="18216"/>
                    <a:pt x="2694" y="18193"/>
                  </a:cubicBezTo>
                  <a:cubicBezTo>
                    <a:pt x="2671" y="18170"/>
                    <a:pt x="2648" y="18147"/>
                    <a:pt x="2648" y="18147"/>
                  </a:cubicBezTo>
                  <a:cubicBezTo>
                    <a:pt x="2648" y="18147"/>
                    <a:pt x="2626" y="18124"/>
                    <a:pt x="2626" y="18124"/>
                  </a:cubicBezTo>
                  <a:cubicBezTo>
                    <a:pt x="2101" y="17439"/>
                    <a:pt x="1667" y="16709"/>
                    <a:pt x="1302" y="15933"/>
                  </a:cubicBezTo>
                  <a:cubicBezTo>
                    <a:pt x="1302" y="15933"/>
                    <a:pt x="1302" y="15933"/>
                    <a:pt x="1302" y="15910"/>
                  </a:cubicBezTo>
                  <a:cubicBezTo>
                    <a:pt x="1302" y="15887"/>
                    <a:pt x="1279" y="15865"/>
                    <a:pt x="1279" y="15842"/>
                  </a:cubicBezTo>
                  <a:cubicBezTo>
                    <a:pt x="1279" y="15842"/>
                    <a:pt x="1279" y="15842"/>
                    <a:pt x="1279" y="15819"/>
                  </a:cubicBezTo>
                  <a:cubicBezTo>
                    <a:pt x="1256" y="15819"/>
                    <a:pt x="1256" y="15796"/>
                    <a:pt x="1233" y="15773"/>
                  </a:cubicBezTo>
                  <a:cubicBezTo>
                    <a:pt x="1233" y="15750"/>
                    <a:pt x="1233" y="15728"/>
                    <a:pt x="1210" y="15705"/>
                  </a:cubicBezTo>
                  <a:cubicBezTo>
                    <a:pt x="1142" y="15522"/>
                    <a:pt x="1074" y="15340"/>
                    <a:pt x="1005" y="15157"/>
                  </a:cubicBezTo>
                  <a:cubicBezTo>
                    <a:pt x="1005" y="15134"/>
                    <a:pt x="1005" y="15134"/>
                    <a:pt x="1005" y="15134"/>
                  </a:cubicBezTo>
                  <a:cubicBezTo>
                    <a:pt x="982" y="15111"/>
                    <a:pt x="982" y="15088"/>
                    <a:pt x="959" y="15066"/>
                  </a:cubicBezTo>
                  <a:cubicBezTo>
                    <a:pt x="959" y="15066"/>
                    <a:pt x="959" y="15043"/>
                    <a:pt x="959" y="15043"/>
                  </a:cubicBezTo>
                  <a:cubicBezTo>
                    <a:pt x="959" y="15020"/>
                    <a:pt x="937" y="14997"/>
                    <a:pt x="937" y="14974"/>
                  </a:cubicBezTo>
                  <a:cubicBezTo>
                    <a:pt x="937" y="14974"/>
                    <a:pt x="937" y="14952"/>
                    <a:pt x="937" y="14952"/>
                  </a:cubicBezTo>
                  <a:cubicBezTo>
                    <a:pt x="914" y="14929"/>
                    <a:pt x="914" y="14906"/>
                    <a:pt x="914" y="14883"/>
                  </a:cubicBezTo>
                  <a:cubicBezTo>
                    <a:pt x="914" y="14883"/>
                    <a:pt x="891" y="14860"/>
                    <a:pt x="891" y="14860"/>
                  </a:cubicBezTo>
                  <a:cubicBezTo>
                    <a:pt x="891" y="14837"/>
                    <a:pt x="891" y="14815"/>
                    <a:pt x="891" y="14815"/>
                  </a:cubicBezTo>
                  <a:cubicBezTo>
                    <a:pt x="868" y="14792"/>
                    <a:pt x="868" y="14769"/>
                    <a:pt x="868" y="14746"/>
                  </a:cubicBezTo>
                  <a:cubicBezTo>
                    <a:pt x="868" y="14746"/>
                    <a:pt x="845" y="14723"/>
                    <a:pt x="845" y="14723"/>
                  </a:cubicBezTo>
                  <a:cubicBezTo>
                    <a:pt x="845" y="14700"/>
                    <a:pt x="845" y="14678"/>
                    <a:pt x="822" y="14655"/>
                  </a:cubicBezTo>
                  <a:cubicBezTo>
                    <a:pt x="822" y="14655"/>
                    <a:pt x="822" y="14632"/>
                    <a:pt x="822" y="14632"/>
                  </a:cubicBezTo>
                  <a:cubicBezTo>
                    <a:pt x="822" y="14609"/>
                    <a:pt x="800" y="14586"/>
                    <a:pt x="800" y="14563"/>
                  </a:cubicBezTo>
                  <a:cubicBezTo>
                    <a:pt x="800" y="14541"/>
                    <a:pt x="800" y="14541"/>
                    <a:pt x="800" y="14541"/>
                  </a:cubicBezTo>
                  <a:cubicBezTo>
                    <a:pt x="640" y="14038"/>
                    <a:pt x="526" y="13514"/>
                    <a:pt x="457" y="12989"/>
                  </a:cubicBezTo>
                  <a:cubicBezTo>
                    <a:pt x="457" y="12966"/>
                    <a:pt x="434" y="12943"/>
                    <a:pt x="434" y="12920"/>
                  </a:cubicBezTo>
                  <a:cubicBezTo>
                    <a:pt x="389" y="12555"/>
                    <a:pt x="366" y="12190"/>
                    <a:pt x="343" y="11824"/>
                  </a:cubicBezTo>
                  <a:cubicBezTo>
                    <a:pt x="343" y="11802"/>
                    <a:pt x="343" y="11779"/>
                    <a:pt x="343" y="11756"/>
                  </a:cubicBezTo>
                  <a:cubicBezTo>
                    <a:pt x="343" y="11756"/>
                    <a:pt x="343" y="11733"/>
                    <a:pt x="343" y="11733"/>
                  </a:cubicBezTo>
                  <a:cubicBezTo>
                    <a:pt x="343" y="11710"/>
                    <a:pt x="343" y="11710"/>
                    <a:pt x="343" y="11687"/>
                  </a:cubicBezTo>
                  <a:cubicBezTo>
                    <a:pt x="343" y="11665"/>
                    <a:pt x="343" y="11642"/>
                    <a:pt x="343" y="11619"/>
                  </a:cubicBezTo>
                  <a:cubicBezTo>
                    <a:pt x="320" y="11277"/>
                    <a:pt x="343" y="10934"/>
                    <a:pt x="366" y="10615"/>
                  </a:cubicBezTo>
                  <a:cubicBezTo>
                    <a:pt x="366" y="10592"/>
                    <a:pt x="366" y="10592"/>
                    <a:pt x="366" y="10592"/>
                  </a:cubicBezTo>
                  <a:cubicBezTo>
                    <a:pt x="366" y="10569"/>
                    <a:pt x="366" y="10546"/>
                    <a:pt x="366" y="10523"/>
                  </a:cubicBezTo>
                  <a:cubicBezTo>
                    <a:pt x="389" y="10341"/>
                    <a:pt x="389" y="10158"/>
                    <a:pt x="412" y="9976"/>
                  </a:cubicBezTo>
                  <a:cubicBezTo>
                    <a:pt x="412" y="9976"/>
                    <a:pt x="412" y="9976"/>
                    <a:pt x="412" y="9953"/>
                  </a:cubicBezTo>
                  <a:cubicBezTo>
                    <a:pt x="549" y="9017"/>
                    <a:pt x="800" y="8081"/>
                    <a:pt x="1165" y="7214"/>
                  </a:cubicBezTo>
                  <a:cubicBezTo>
                    <a:pt x="1159" y="7214"/>
                    <a:pt x="1154" y="7214"/>
                    <a:pt x="1151" y="7214"/>
                  </a:cubicBezTo>
                  <a:lnTo>
                    <a:pt x="1151" y="7214"/>
                  </a:lnTo>
                  <a:cubicBezTo>
                    <a:pt x="1515" y="6333"/>
                    <a:pt x="1969" y="5518"/>
                    <a:pt x="2534" y="4749"/>
                  </a:cubicBezTo>
                  <a:lnTo>
                    <a:pt x="2534" y="4771"/>
                  </a:lnTo>
                  <a:cubicBezTo>
                    <a:pt x="3082" y="4041"/>
                    <a:pt x="3698" y="3379"/>
                    <a:pt x="4406" y="2808"/>
                  </a:cubicBezTo>
                  <a:lnTo>
                    <a:pt x="4429" y="2808"/>
                  </a:lnTo>
                  <a:cubicBezTo>
                    <a:pt x="4429" y="2786"/>
                    <a:pt x="4452" y="2786"/>
                    <a:pt x="4474" y="2763"/>
                  </a:cubicBezTo>
                  <a:cubicBezTo>
                    <a:pt x="4474" y="2763"/>
                    <a:pt x="4474" y="2740"/>
                    <a:pt x="4497" y="2740"/>
                  </a:cubicBezTo>
                  <a:cubicBezTo>
                    <a:pt x="4497" y="2740"/>
                    <a:pt x="4520" y="2717"/>
                    <a:pt x="4520" y="2717"/>
                  </a:cubicBezTo>
                  <a:cubicBezTo>
                    <a:pt x="4543" y="2717"/>
                    <a:pt x="4543" y="2717"/>
                    <a:pt x="4543" y="2694"/>
                  </a:cubicBezTo>
                  <a:cubicBezTo>
                    <a:pt x="4771" y="2535"/>
                    <a:pt x="4999" y="2352"/>
                    <a:pt x="5228" y="2192"/>
                  </a:cubicBezTo>
                  <a:cubicBezTo>
                    <a:pt x="5753" y="1850"/>
                    <a:pt x="6301" y="1553"/>
                    <a:pt x="6871" y="1279"/>
                  </a:cubicBezTo>
                  <a:cubicBezTo>
                    <a:pt x="6917" y="1279"/>
                    <a:pt x="6940" y="1256"/>
                    <a:pt x="6962" y="1256"/>
                  </a:cubicBezTo>
                  <a:lnTo>
                    <a:pt x="6985" y="1234"/>
                  </a:lnTo>
                  <a:cubicBezTo>
                    <a:pt x="7008" y="1234"/>
                    <a:pt x="7031" y="1234"/>
                    <a:pt x="7054" y="1211"/>
                  </a:cubicBezTo>
                  <a:cubicBezTo>
                    <a:pt x="7533" y="1028"/>
                    <a:pt x="8012" y="845"/>
                    <a:pt x="8515" y="709"/>
                  </a:cubicBezTo>
                  <a:lnTo>
                    <a:pt x="8583" y="709"/>
                  </a:lnTo>
                  <a:cubicBezTo>
                    <a:pt x="8583" y="686"/>
                    <a:pt x="8583" y="686"/>
                    <a:pt x="8606" y="686"/>
                  </a:cubicBezTo>
                  <a:cubicBezTo>
                    <a:pt x="8948" y="594"/>
                    <a:pt x="9313" y="526"/>
                    <a:pt x="9679" y="457"/>
                  </a:cubicBezTo>
                  <a:lnTo>
                    <a:pt x="9724" y="457"/>
                  </a:lnTo>
                  <a:cubicBezTo>
                    <a:pt x="9770" y="457"/>
                    <a:pt x="9816" y="435"/>
                    <a:pt x="9838" y="435"/>
                  </a:cubicBezTo>
                  <a:lnTo>
                    <a:pt x="9861" y="435"/>
                  </a:lnTo>
                  <a:cubicBezTo>
                    <a:pt x="10362" y="363"/>
                    <a:pt x="10870" y="329"/>
                    <a:pt x="11380" y="329"/>
                  </a:cubicBezTo>
                  <a:cubicBezTo>
                    <a:pt x="11846" y="329"/>
                    <a:pt x="12315" y="357"/>
                    <a:pt x="12783" y="412"/>
                  </a:cubicBezTo>
                  <a:cubicBezTo>
                    <a:pt x="13057" y="457"/>
                    <a:pt x="13331" y="503"/>
                    <a:pt x="13605" y="572"/>
                  </a:cubicBezTo>
                  <a:lnTo>
                    <a:pt x="13673" y="572"/>
                  </a:lnTo>
                  <a:cubicBezTo>
                    <a:pt x="14244" y="709"/>
                    <a:pt x="14814" y="868"/>
                    <a:pt x="15362" y="1074"/>
                  </a:cubicBezTo>
                  <a:cubicBezTo>
                    <a:pt x="15408" y="1097"/>
                    <a:pt x="15453" y="1119"/>
                    <a:pt x="15499" y="1142"/>
                  </a:cubicBezTo>
                  <a:lnTo>
                    <a:pt x="15522" y="1142"/>
                  </a:lnTo>
                  <a:lnTo>
                    <a:pt x="15499" y="1119"/>
                  </a:lnTo>
                  <a:lnTo>
                    <a:pt x="15499" y="1119"/>
                  </a:lnTo>
                  <a:cubicBezTo>
                    <a:pt x="15750" y="1234"/>
                    <a:pt x="15978" y="1348"/>
                    <a:pt x="16230" y="1462"/>
                  </a:cubicBezTo>
                  <a:cubicBezTo>
                    <a:pt x="16823" y="1759"/>
                    <a:pt x="17416" y="2101"/>
                    <a:pt x="17964" y="2512"/>
                  </a:cubicBezTo>
                  <a:lnTo>
                    <a:pt x="17987" y="2512"/>
                  </a:lnTo>
                  <a:cubicBezTo>
                    <a:pt x="17987" y="2512"/>
                    <a:pt x="17987" y="2535"/>
                    <a:pt x="17987" y="2535"/>
                  </a:cubicBezTo>
                  <a:cubicBezTo>
                    <a:pt x="18375" y="2808"/>
                    <a:pt x="18740" y="3128"/>
                    <a:pt x="19060" y="3448"/>
                  </a:cubicBezTo>
                  <a:cubicBezTo>
                    <a:pt x="19402" y="3790"/>
                    <a:pt x="19745" y="4132"/>
                    <a:pt x="20041" y="4520"/>
                  </a:cubicBezTo>
                  <a:cubicBezTo>
                    <a:pt x="20498" y="5114"/>
                    <a:pt x="20909" y="5753"/>
                    <a:pt x="21251" y="6415"/>
                  </a:cubicBezTo>
                  <a:cubicBezTo>
                    <a:pt x="21251" y="6438"/>
                    <a:pt x="21251" y="6438"/>
                    <a:pt x="21251" y="6438"/>
                  </a:cubicBezTo>
                  <a:lnTo>
                    <a:pt x="21297" y="6483"/>
                  </a:lnTo>
                  <a:cubicBezTo>
                    <a:pt x="21297" y="6506"/>
                    <a:pt x="21297" y="6506"/>
                    <a:pt x="21297" y="6529"/>
                  </a:cubicBezTo>
                  <a:cubicBezTo>
                    <a:pt x="21320" y="6529"/>
                    <a:pt x="21320" y="6552"/>
                    <a:pt x="21320" y="6552"/>
                  </a:cubicBezTo>
                  <a:cubicBezTo>
                    <a:pt x="21342" y="6575"/>
                    <a:pt x="21342" y="6597"/>
                    <a:pt x="21342" y="6620"/>
                  </a:cubicBezTo>
                  <a:lnTo>
                    <a:pt x="21365" y="6620"/>
                  </a:lnTo>
                  <a:cubicBezTo>
                    <a:pt x="21411" y="6757"/>
                    <a:pt x="21479" y="6894"/>
                    <a:pt x="21525" y="7008"/>
                  </a:cubicBezTo>
                  <a:cubicBezTo>
                    <a:pt x="21616" y="7214"/>
                    <a:pt x="21685" y="7396"/>
                    <a:pt x="21753" y="7579"/>
                  </a:cubicBezTo>
                  <a:cubicBezTo>
                    <a:pt x="21753" y="7579"/>
                    <a:pt x="21753" y="7579"/>
                    <a:pt x="21753" y="7602"/>
                  </a:cubicBezTo>
                  <a:cubicBezTo>
                    <a:pt x="21776" y="7625"/>
                    <a:pt x="21776" y="7625"/>
                    <a:pt x="21776" y="7647"/>
                  </a:cubicBezTo>
                  <a:cubicBezTo>
                    <a:pt x="21776" y="7670"/>
                    <a:pt x="21799" y="7693"/>
                    <a:pt x="21799" y="7693"/>
                  </a:cubicBezTo>
                  <a:cubicBezTo>
                    <a:pt x="21799" y="7716"/>
                    <a:pt x="21799" y="7716"/>
                    <a:pt x="21799" y="7716"/>
                  </a:cubicBezTo>
                  <a:lnTo>
                    <a:pt x="21799" y="7739"/>
                  </a:lnTo>
                  <a:cubicBezTo>
                    <a:pt x="21890" y="7647"/>
                    <a:pt x="21982" y="7556"/>
                    <a:pt x="22050" y="7465"/>
                  </a:cubicBezTo>
                  <a:cubicBezTo>
                    <a:pt x="22004" y="7305"/>
                    <a:pt x="21936" y="7145"/>
                    <a:pt x="21867" y="7008"/>
                  </a:cubicBezTo>
                  <a:cubicBezTo>
                    <a:pt x="21753" y="6666"/>
                    <a:pt x="21593" y="6346"/>
                    <a:pt x="21434" y="6050"/>
                  </a:cubicBezTo>
                  <a:cubicBezTo>
                    <a:pt x="21388" y="5981"/>
                    <a:pt x="21342" y="5890"/>
                    <a:pt x="21320" y="5821"/>
                  </a:cubicBezTo>
                  <a:cubicBezTo>
                    <a:pt x="20817" y="4954"/>
                    <a:pt x="20201" y="4132"/>
                    <a:pt x="19494" y="3425"/>
                  </a:cubicBezTo>
                  <a:cubicBezTo>
                    <a:pt x="18809" y="2694"/>
                    <a:pt x="17987" y="2078"/>
                    <a:pt x="17120" y="1576"/>
                  </a:cubicBezTo>
                  <a:cubicBezTo>
                    <a:pt x="16275" y="1074"/>
                    <a:pt x="15362" y="686"/>
                    <a:pt x="14426" y="412"/>
                  </a:cubicBezTo>
                  <a:lnTo>
                    <a:pt x="14221" y="366"/>
                  </a:lnTo>
                  <a:cubicBezTo>
                    <a:pt x="14175" y="366"/>
                    <a:pt x="14130" y="343"/>
                    <a:pt x="14084" y="321"/>
                  </a:cubicBezTo>
                  <a:lnTo>
                    <a:pt x="14038" y="321"/>
                  </a:lnTo>
                  <a:cubicBezTo>
                    <a:pt x="13582" y="206"/>
                    <a:pt x="13125" y="138"/>
                    <a:pt x="12669" y="69"/>
                  </a:cubicBezTo>
                  <a:cubicBezTo>
                    <a:pt x="12258" y="24"/>
                    <a:pt x="11824" y="1"/>
                    <a:pt x="11391" y="1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7"/>
            <p:cNvSpPr/>
            <p:nvPr/>
          </p:nvSpPr>
          <p:spPr>
            <a:xfrm>
              <a:off x="8220697" y="1739828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7"/>
            <p:cNvSpPr/>
            <p:nvPr/>
          </p:nvSpPr>
          <p:spPr>
            <a:xfrm>
              <a:off x="8221319" y="1739828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7"/>
            <p:cNvSpPr/>
            <p:nvPr/>
          </p:nvSpPr>
          <p:spPr>
            <a:xfrm>
              <a:off x="7857306" y="174539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7"/>
            <p:cNvSpPr/>
            <p:nvPr/>
          </p:nvSpPr>
          <p:spPr>
            <a:xfrm>
              <a:off x="7857306" y="174539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7"/>
            <p:cNvSpPr/>
            <p:nvPr/>
          </p:nvSpPr>
          <p:spPr>
            <a:xfrm>
              <a:off x="7838790" y="1917523"/>
              <a:ext cx="512110" cy="369635"/>
            </a:xfrm>
            <a:custGeom>
              <a:avLst/>
              <a:gdLst/>
              <a:ahLst/>
              <a:cxnLst/>
              <a:rect l="l" t="t" r="r" b="b"/>
              <a:pathLst>
                <a:path w="18946" h="13675" extrusionOk="0">
                  <a:moveTo>
                    <a:pt x="18694" y="0"/>
                  </a:moveTo>
                  <a:cubicBezTo>
                    <a:pt x="18626" y="69"/>
                    <a:pt x="18557" y="115"/>
                    <a:pt x="18489" y="160"/>
                  </a:cubicBezTo>
                  <a:cubicBezTo>
                    <a:pt x="18466" y="183"/>
                    <a:pt x="18420" y="206"/>
                    <a:pt x="18398" y="229"/>
                  </a:cubicBezTo>
                  <a:cubicBezTo>
                    <a:pt x="18443" y="411"/>
                    <a:pt x="18466" y="594"/>
                    <a:pt x="18489" y="776"/>
                  </a:cubicBezTo>
                  <a:cubicBezTo>
                    <a:pt x="18489" y="776"/>
                    <a:pt x="18489" y="776"/>
                    <a:pt x="18489" y="799"/>
                  </a:cubicBezTo>
                  <a:cubicBezTo>
                    <a:pt x="18626" y="1758"/>
                    <a:pt x="18626" y="2717"/>
                    <a:pt x="18512" y="3675"/>
                  </a:cubicBezTo>
                  <a:cubicBezTo>
                    <a:pt x="18443" y="4109"/>
                    <a:pt x="18375" y="4565"/>
                    <a:pt x="18261" y="4976"/>
                  </a:cubicBezTo>
                  <a:cubicBezTo>
                    <a:pt x="18261" y="4999"/>
                    <a:pt x="18261" y="4999"/>
                    <a:pt x="18261" y="4999"/>
                  </a:cubicBezTo>
                  <a:cubicBezTo>
                    <a:pt x="18261" y="5022"/>
                    <a:pt x="18238" y="5045"/>
                    <a:pt x="18238" y="5045"/>
                  </a:cubicBezTo>
                  <a:cubicBezTo>
                    <a:pt x="18238" y="5068"/>
                    <a:pt x="18238" y="5090"/>
                    <a:pt x="18238" y="5113"/>
                  </a:cubicBezTo>
                  <a:cubicBezTo>
                    <a:pt x="18101" y="5570"/>
                    <a:pt x="17964" y="6003"/>
                    <a:pt x="17781" y="6460"/>
                  </a:cubicBezTo>
                  <a:cubicBezTo>
                    <a:pt x="17553" y="7031"/>
                    <a:pt x="17256" y="7578"/>
                    <a:pt x="16937" y="8103"/>
                  </a:cubicBezTo>
                  <a:cubicBezTo>
                    <a:pt x="16937" y="8126"/>
                    <a:pt x="16914" y="8149"/>
                    <a:pt x="16914" y="8149"/>
                  </a:cubicBezTo>
                  <a:cubicBezTo>
                    <a:pt x="16891" y="8172"/>
                    <a:pt x="16891" y="8172"/>
                    <a:pt x="16891" y="8195"/>
                  </a:cubicBezTo>
                  <a:cubicBezTo>
                    <a:pt x="16891" y="8195"/>
                    <a:pt x="16868" y="8218"/>
                    <a:pt x="16868" y="8218"/>
                  </a:cubicBezTo>
                  <a:cubicBezTo>
                    <a:pt x="16845" y="8240"/>
                    <a:pt x="16845" y="8263"/>
                    <a:pt x="16845" y="8263"/>
                  </a:cubicBezTo>
                  <a:cubicBezTo>
                    <a:pt x="16823" y="8286"/>
                    <a:pt x="16823" y="8286"/>
                    <a:pt x="16823" y="8286"/>
                  </a:cubicBezTo>
                  <a:lnTo>
                    <a:pt x="16777" y="8354"/>
                  </a:lnTo>
                  <a:cubicBezTo>
                    <a:pt x="16663" y="8537"/>
                    <a:pt x="16549" y="8720"/>
                    <a:pt x="16412" y="8879"/>
                  </a:cubicBezTo>
                  <a:cubicBezTo>
                    <a:pt x="15818" y="9655"/>
                    <a:pt x="15156" y="10363"/>
                    <a:pt x="14380" y="10979"/>
                  </a:cubicBezTo>
                  <a:cubicBezTo>
                    <a:pt x="14380" y="10979"/>
                    <a:pt x="14358" y="11002"/>
                    <a:pt x="14358" y="11002"/>
                  </a:cubicBezTo>
                  <a:lnTo>
                    <a:pt x="14312" y="11025"/>
                  </a:lnTo>
                  <a:cubicBezTo>
                    <a:pt x="14312" y="11048"/>
                    <a:pt x="14289" y="11048"/>
                    <a:pt x="14289" y="11048"/>
                  </a:cubicBezTo>
                  <a:cubicBezTo>
                    <a:pt x="14266" y="11071"/>
                    <a:pt x="14266" y="11071"/>
                    <a:pt x="14243" y="11093"/>
                  </a:cubicBezTo>
                  <a:cubicBezTo>
                    <a:pt x="14243" y="11093"/>
                    <a:pt x="14221" y="11093"/>
                    <a:pt x="14198" y="11116"/>
                  </a:cubicBezTo>
                  <a:cubicBezTo>
                    <a:pt x="14198" y="11116"/>
                    <a:pt x="14175" y="11139"/>
                    <a:pt x="14175" y="11139"/>
                  </a:cubicBezTo>
                  <a:cubicBezTo>
                    <a:pt x="14152" y="11139"/>
                    <a:pt x="14152" y="11162"/>
                    <a:pt x="14129" y="11162"/>
                  </a:cubicBezTo>
                  <a:cubicBezTo>
                    <a:pt x="14129" y="11185"/>
                    <a:pt x="14106" y="11185"/>
                    <a:pt x="14084" y="11208"/>
                  </a:cubicBezTo>
                  <a:cubicBezTo>
                    <a:pt x="14084" y="11208"/>
                    <a:pt x="14061" y="11208"/>
                    <a:pt x="14061" y="11230"/>
                  </a:cubicBezTo>
                  <a:cubicBezTo>
                    <a:pt x="14038" y="11230"/>
                    <a:pt x="14038" y="11253"/>
                    <a:pt x="14015" y="11253"/>
                  </a:cubicBezTo>
                  <a:lnTo>
                    <a:pt x="13992" y="11276"/>
                  </a:lnTo>
                  <a:cubicBezTo>
                    <a:pt x="13969" y="11299"/>
                    <a:pt x="13947" y="11299"/>
                    <a:pt x="13924" y="11322"/>
                  </a:cubicBezTo>
                  <a:lnTo>
                    <a:pt x="13901" y="11322"/>
                  </a:lnTo>
                  <a:cubicBezTo>
                    <a:pt x="13901" y="11345"/>
                    <a:pt x="13878" y="11367"/>
                    <a:pt x="13855" y="11367"/>
                  </a:cubicBezTo>
                  <a:lnTo>
                    <a:pt x="13833" y="11367"/>
                  </a:lnTo>
                  <a:cubicBezTo>
                    <a:pt x="13444" y="11664"/>
                    <a:pt x="13011" y="11915"/>
                    <a:pt x="12577" y="12121"/>
                  </a:cubicBezTo>
                  <a:cubicBezTo>
                    <a:pt x="12577" y="12143"/>
                    <a:pt x="12554" y="12143"/>
                    <a:pt x="12554" y="12143"/>
                  </a:cubicBezTo>
                  <a:cubicBezTo>
                    <a:pt x="12554" y="12143"/>
                    <a:pt x="12531" y="12143"/>
                    <a:pt x="12531" y="12166"/>
                  </a:cubicBezTo>
                  <a:cubicBezTo>
                    <a:pt x="12326" y="12258"/>
                    <a:pt x="12121" y="12349"/>
                    <a:pt x="11915" y="12440"/>
                  </a:cubicBezTo>
                  <a:cubicBezTo>
                    <a:pt x="11892" y="12463"/>
                    <a:pt x="11892" y="12463"/>
                    <a:pt x="11892" y="12463"/>
                  </a:cubicBezTo>
                  <a:cubicBezTo>
                    <a:pt x="11596" y="12577"/>
                    <a:pt x="11299" y="12691"/>
                    <a:pt x="10979" y="12805"/>
                  </a:cubicBezTo>
                  <a:lnTo>
                    <a:pt x="10911" y="12805"/>
                  </a:lnTo>
                  <a:cubicBezTo>
                    <a:pt x="10911" y="12828"/>
                    <a:pt x="10888" y="12828"/>
                    <a:pt x="10865" y="12828"/>
                  </a:cubicBezTo>
                  <a:lnTo>
                    <a:pt x="10842" y="12828"/>
                  </a:lnTo>
                  <a:cubicBezTo>
                    <a:pt x="10820" y="12851"/>
                    <a:pt x="10797" y="12851"/>
                    <a:pt x="10774" y="12851"/>
                  </a:cubicBezTo>
                  <a:cubicBezTo>
                    <a:pt x="10295" y="13011"/>
                    <a:pt x="9792" y="13125"/>
                    <a:pt x="9313" y="13193"/>
                  </a:cubicBezTo>
                  <a:cubicBezTo>
                    <a:pt x="9267" y="13216"/>
                    <a:pt x="9245" y="13216"/>
                    <a:pt x="9222" y="13216"/>
                  </a:cubicBezTo>
                  <a:lnTo>
                    <a:pt x="9199" y="13216"/>
                  </a:lnTo>
                  <a:cubicBezTo>
                    <a:pt x="9176" y="13216"/>
                    <a:pt x="9153" y="13239"/>
                    <a:pt x="9131" y="13239"/>
                  </a:cubicBezTo>
                  <a:lnTo>
                    <a:pt x="9062" y="13239"/>
                  </a:lnTo>
                  <a:cubicBezTo>
                    <a:pt x="8609" y="13309"/>
                    <a:pt x="8155" y="13339"/>
                    <a:pt x="7702" y="13339"/>
                  </a:cubicBezTo>
                  <a:cubicBezTo>
                    <a:pt x="7562" y="13339"/>
                    <a:pt x="7422" y="13336"/>
                    <a:pt x="7282" y="13330"/>
                  </a:cubicBezTo>
                  <a:cubicBezTo>
                    <a:pt x="6916" y="13330"/>
                    <a:pt x="6551" y="13308"/>
                    <a:pt x="6186" y="13262"/>
                  </a:cubicBezTo>
                  <a:cubicBezTo>
                    <a:pt x="5205" y="13125"/>
                    <a:pt x="4269" y="12897"/>
                    <a:pt x="3379" y="12531"/>
                  </a:cubicBezTo>
                  <a:lnTo>
                    <a:pt x="3401" y="12531"/>
                  </a:lnTo>
                  <a:cubicBezTo>
                    <a:pt x="2511" y="12166"/>
                    <a:pt x="1689" y="11710"/>
                    <a:pt x="913" y="11139"/>
                  </a:cubicBezTo>
                  <a:cubicBezTo>
                    <a:pt x="913" y="11139"/>
                    <a:pt x="913" y="11116"/>
                    <a:pt x="891" y="11116"/>
                  </a:cubicBezTo>
                  <a:cubicBezTo>
                    <a:pt x="822" y="11071"/>
                    <a:pt x="754" y="11002"/>
                    <a:pt x="685" y="10957"/>
                  </a:cubicBezTo>
                  <a:cubicBezTo>
                    <a:pt x="662" y="10934"/>
                    <a:pt x="662" y="10934"/>
                    <a:pt x="662" y="10934"/>
                  </a:cubicBezTo>
                  <a:cubicBezTo>
                    <a:pt x="639" y="10934"/>
                    <a:pt x="639" y="10911"/>
                    <a:pt x="639" y="10911"/>
                  </a:cubicBezTo>
                  <a:cubicBezTo>
                    <a:pt x="548" y="10842"/>
                    <a:pt x="457" y="10774"/>
                    <a:pt x="366" y="10683"/>
                  </a:cubicBezTo>
                  <a:cubicBezTo>
                    <a:pt x="320" y="10705"/>
                    <a:pt x="251" y="10728"/>
                    <a:pt x="206" y="10751"/>
                  </a:cubicBezTo>
                  <a:cubicBezTo>
                    <a:pt x="137" y="10774"/>
                    <a:pt x="69" y="10797"/>
                    <a:pt x="0" y="10797"/>
                  </a:cubicBezTo>
                  <a:cubicBezTo>
                    <a:pt x="46" y="10842"/>
                    <a:pt x="69" y="10865"/>
                    <a:pt x="115" y="10888"/>
                  </a:cubicBezTo>
                  <a:cubicBezTo>
                    <a:pt x="503" y="11230"/>
                    <a:pt x="913" y="11550"/>
                    <a:pt x="1347" y="11824"/>
                  </a:cubicBezTo>
                  <a:cubicBezTo>
                    <a:pt x="2100" y="12326"/>
                    <a:pt x="2899" y="12714"/>
                    <a:pt x="3744" y="13011"/>
                  </a:cubicBezTo>
                  <a:cubicBezTo>
                    <a:pt x="4246" y="13193"/>
                    <a:pt x="4748" y="13330"/>
                    <a:pt x="5250" y="13444"/>
                  </a:cubicBezTo>
                  <a:cubicBezTo>
                    <a:pt x="5342" y="13467"/>
                    <a:pt x="5456" y="13467"/>
                    <a:pt x="5547" y="13490"/>
                  </a:cubicBezTo>
                  <a:cubicBezTo>
                    <a:pt x="5912" y="13559"/>
                    <a:pt x="6300" y="13604"/>
                    <a:pt x="6665" y="13627"/>
                  </a:cubicBezTo>
                  <a:cubicBezTo>
                    <a:pt x="6711" y="13650"/>
                    <a:pt x="6734" y="13650"/>
                    <a:pt x="6780" y="13650"/>
                  </a:cubicBezTo>
                  <a:cubicBezTo>
                    <a:pt x="6989" y="13667"/>
                    <a:pt x="7198" y="13675"/>
                    <a:pt x="7406" y="13675"/>
                  </a:cubicBezTo>
                  <a:cubicBezTo>
                    <a:pt x="7742" y="13675"/>
                    <a:pt x="8076" y="13655"/>
                    <a:pt x="8400" y="13627"/>
                  </a:cubicBezTo>
                  <a:lnTo>
                    <a:pt x="8606" y="13627"/>
                  </a:lnTo>
                  <a:cubicBezTo>
                    <a:pt x="9039" y="13581"/>
                    <a:pt x="9450" y="13513"/>
                    <a:pt x="9861" y="13444"/>
                  </a:cubicBezTo>
                  <a:cubicBezTo>
                    <a:pt x="9861" y="13422"/>
                    <a:pt x="9884" y="13422"/>
                    <a:pt x="9907" y="13422"/>
                  </a:cubicBezTo>
                  <a:cubicBezTo>
                    <a:pt x="10409" y="13308"/>
                    <a:pt x="10888" y="13171"/>
                    <a:pt x="11367" y="13011"/>
                  </a:cubicBezTo>
                  <a:cubicBezTo>
                    <a:pt x="11436" y="12988"/>
                    <a:pt x="11504" y="12965"/>
                    <a:pt x="11573" y="12942"/>
                  </a:cubicBezTo>
                  <a:cubicBezTo>
                    <a:pt x="11961" y="12783"/>
                    <a:pt x="12326" y="12623"/>
                    <a:pt x="12691" y="12440"/>
                  </a:cubicBezTo>
                  <a:cubicBezTo>
                    <a:pt x="12691" y="12440"/>
                    <a:pt x="12714" y="12440"/>
                    <a:pt x="12714" y="12417"/>
                  </a:cubicBezTo>
                  <a:cubicBezTo>
                    <a:pt x="13239" y="12166"/>
                    <a:pt x="13764" y="11847"/>
                    <a:pt x="14243" y="11504"/>
                  </a:cubicBezTo>
                  <a:cubicBezTo>
                    <a:pt x="14540" y="11276"/>
                    <a:pt x="14860" y="11025"/>
                    <a:pt x="15156" y="10751"/>
                  </a:cubicBezTo>
                  <a:cubicBezTo>
                    <a:pt x="15179" y="10728"/>
                    <a:pt x="15202" y="10705"/>
                    <a:pt x="15225" y="10705"/>
                  </a:cubicBezTo>
                  <a:cubicBezTo>
                    <a:pt x="15567" y="10363"/>
                    <a:pt x="15910" y="10021"/>
                    <a:pt x="16206" y="9655"/>
                  </a:cubicBezTo>
                  <a:cubicBezTo>
                    <a:pt x="16252" y="9610"/>
                    <a:pt x="16320" y="9541"/>
                    <a:pt x="16366" y="9473"/>
                  </a:cubicBezTo>
                  <a:cubicBezTo>
                    <a:pt x="16617" y="9176"/>
                    <a:pt x="16845" y="8857"/>
                    <a:pt x="17051" y="8514"/>
                  </a:cubicBezTo>
                  <a:cubicBezTo>
                    <a:pt x="17074" y="8491"/>
                    <a:pt x="17097" y="8446"/>
                    <a:pt x="17119" y="8423"/>
                  </a:cubicBezTo>
                  <a:cubicBezTo>
                    <a:pt x="17462" y="7921"/>
                    <a:pt x="17736" y="7396"/>
                    <a:pt x="17964" y="6848"/>
                  </a:cubicBezTo>
                  <a:cubicBezTo>
                    <a:pt x="18124" y="6483"/>
                    <a:pt x="18261" y="6095"/>
                    <a:pt x="18398" y="5707"/>
                  </a:cubicBezTo>
                  <a:cubicBezTo>
                    <a:pt x="18398" y="5707"/>
                    <a:pt x="18398" y="5707"/>
                    <a:pt x="18398" y="5684"/>
                  </a:cubicBezTo>
                  <a:cubicBezTo>
                    <a:pt x="18626" y="4999"/>
                    <a:pt x="18763" y="4292"/>
                    <a:pt x="18854" y="3584"/>
                  </a:cubicBezTo>
                  <a:cubicBezTo>
                    <a:pt x="18854" y="3561"/>
                    <a:pt x="18854" y="3561"/>
                    <a:pt x="18854" y="3538"/>
                  </a:cubicBezTo>
                  <a:cubicBezTo>
                    <a:pt x="18854" y="3516"/>
                    <a:pt x="18854" y="3516"/>
                    <a:pt x="18854" y="3516"/>
                  </a:cubicBezTo>
                  <a:cubicBezTo>
                    <a:pt x="18877" y="3379"/>
                    <a:pt x="18877" y="3264"/>
                    <a:pt x="18900" y="3127"/>
                  </a:cubicBezTo>
                  <a:lnTo>
                    <a:pt x="18900" y="3059"/>
                  </a:lnTo>
                  <a:cubicBezTo>
                    <a:pt x="18900" y="2922"/>
                    <a:pt x="18923" y="2785"/>
                    <a:pt x="18923" y="2648"/>
                  </a:cubicBezTo>
                  <a:cubicBezTo>
                    <a:pt x="18945" y="1758"/>
                    <a:pt x="18877" y="868"/>
                    <a:pt x="18694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7"/>
            <p:cNvSpPr/>
            <p:nvPr/>
          </p:nvSpPr>
          <p:spPr>
            <a:xfrm>
              <a:off x="8338521" y="193912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7"/>
            <p:cNvSpPr/>
            <p:nvPr/>
          </p:nvSpPr>
          <p:spPr>
            <a:xfrm>
              <a:off x="8160853" y="225377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7"/>
            <p:cNvSpPr/>
            <p:nvPr/>
          </p:nvSpPr>
          <p:spPr>
            <a:xfrm>
              <a:off x="8160231" y="2254398"/>
              <a:ext cx="27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7"/>
            <p:cNvSpPr/>
            <p:nvPr/>
          </p:nvSpPr>
          <p:spPr>
            <a:xfrm>
              <a:off x="8220697" y="1739828"/>
              <a:ext cx="649" cy="2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7"/>
            <p:cNvSpPr/>
            <p:nvPr/>
          </p:nvSpPr>
          <p:spPr>
            <a:xfrm>
              <a:off x="8221319" y="1739828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7"/>
            <p:cNvSpPr/>
            <p:nvPr/>
          </p:nvSpPr>
          <p:spPr>
            <a:xfrm>
              <a:off x="8221319" y="174044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7"/>
            <p:cNvSpPr/>
            <p:nvPr/>
          </p:nvSpPr>
          <p:spPr>
            <a:xfrm>
              <a:off x="8221319" y="174044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7"/>
            <p:cNvSpPr/>
            <p:nvPr/>
          </p:nvSpPr>
          <p:spPr>
            <a:xfrm>
              <a:off x="7857306" y="1744774"/>
              <a:ext cx="622" cy="649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23" y="0"/>
                  </a:moveTo>
                  <a:lnTo>
                    <a:pt x="23" y="0"/>
                  </a:ln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23" y="23"/>
                  </a:lnTo>
                  <a:lnTo>
                    <a:pt x="23" y="0"/>
                  </a:ln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23"/>
                  </a:cubicBezTo>
                  <a:lnTo>
                    <a:pt x="23" y="23"/>
                  </a:ln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7"/>
            <p:cNvSpPr/>
            <p:nvPr/>
          </p:nvSpPr>
          <p:spPr>
            <a:xfrm>
              <a:off x="7857306" y="1744774"/>
              <a:ext cx="622" cy="649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23"/>
                    <a:pt x="23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7"/>
            <p:cNvSpPr/>
            <p:nvPr/>
          </p:nvSpPr>
          <p:spPr>
            <a:xfrm>
              <a:off x="7857306" y="174539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7"/>
            <p:cNvSpPr/>
            <p:nvPr/>
          </p:nvSpPr>
          <p:spPr>
            <a:xfrm>
              <a:off x="7857306" y="174539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7"/>
            <p:cNvSpPr/>
            <p:nvPr/>
          </p:nvSpPr>
          <p:spPr>
            <a:xfrm>
              <a:off x="8338521" y="193912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7"/>
            <p:cNvSpPr/>
            <p:nvPr/>
          </p:nvSpPr>
          <p:spPr>
            <a:xfrm>
              <a:off x="8338521" y="193912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7"/>
            <p:cNvSpPr/>
            <p:nvPr/>
          </p:nvSpPr>
          <p:spPr>
            <a:xfrm>
              <a:off x="8338521" y="193912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7"/>
            <p:cNvSpPr/>
            <p:nvPr/>
          </p:nvSpPr>
          <p:spPr>
            <a:xfrm>
              <a:off x="7746240" y="1940958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7"/>
            <p:cNvSpPr/>
            <p:nvPr/>
          </p:nvSpPr>
          <p:spPr>
            <a:xfrm>
              <a:off x="7746240" y="194157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7"/>
            <p:cNvSpPr/>
            <p:nvPr/>
          </p:nvSpPr>
          <p:spPr>
            <a:xfrm>
              <a:off x="8160853" y="225377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7"/>
            <p:cNvSpPr/>
            <p:nvPr/>
          </p:nvSpPr>
          <p:spPr>
            <a:xfrm>
              <a:off x="8160231" y="2253776"/>
              <a:ext cx="649" cy="622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0" y="0"/>
                  </a:moveTo>
                  <a:lnTo>
                    <a:pt x="0" y="23"/>
                  </a:ln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7"/>
            <p:cNvSpPr/>
            <p:nvPr/>
          </p:nvSpPr>
          <p:spPr>
            <a:xfrm>
              <a:off x="8160231" y="2254398"/>
              <a:ext cx="27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7"/>
            <p:cNvSpPr/>
            <p:nvPr/>
          </p:nvSpPr>
          <p:spPr>
            <a:xfrm>
              <a:off x="8084331" y="227537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7"/>
            <p:cNvSpPr/>
            <p:nvPr/>
          </p:nvSpPr>
          <p:spPr>
            <a:xfrm>
              <a:off x="8084331" y="227537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7"/>
            <p:cNvSpPr/>
            <p:nvPr/>
          </p:nvSpPr>
          <p:spPr>
            <a:xfrm>
              <a:off x="8083736" y="2275373"/>
              <a:ext cx="622" cy="27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7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7"/>
            <p:cNvSpPr/>
            <p:nvPr/>
          </p:nvSpPr>
          <p:spPr>
            <a:xfrm>
              <a:off x="7601251" y="1700958"/>
              <a:ext cx="892774" cy="559629"/>
            </a:xfrm>
            <a:custGeom>
              <a:avLst/>
              <a:gdLst/>
              <a:ahLst/>
              <a:cxnLst/>
              <a:rect l="l" t="t" r="r" b="b"/>
              <a:pathLst>
                <a:path w="33029" h="20704" extrusionOk="0">
                  <a:moveTo>
                    <a:pt x="1210" y="17165"/>
                  </a:moveTo>
                  <a:cubicBezTo>
                    <a:pt x="1188" y="17188"/>
                    <a:pt x="1188" y="17188"/>
                    <a:pt x="1188" y="17188"/>
                  </a:cubicBezTo>
                  <a:cubicBezTo>
                    <a:pt x="1188" y="17188"/>
                    <a:pt x="1210" y="17188"/>
                    <a:pt x="1210" y="17165"/>
                  </a:cubicBezTo>
                  <a:close/>
                  <a:moveTo>
                    <a:pt x="30450" y="1"/>
                  </a:moveTo>
                  <a:cubicBezTo>
                    <a:pt x="29993" y="24"/>
                    <a:pt x="29514" y="92"/>
                    <a:pt x="29057" y="161"/>
                  </a:cubicBezTo>
                  <a:cubicBezTo>
                    <a:pt x="28578" y="252"/>
                    <a:pt x="28121" y="343"/>
                    <a:pt x="27665" y="457"/>
                  </a:cubicBezTo>
                  <a:cubicBezTo>
                    <a:pt x="26683" y="708"/>
                    <a:pt x="25748" y="1028"/>
                    <a:pt x="24789" y="1370"/>
                  </a:cubicBezTo>
                  <a:cubicBezTo>
                    <a:pt x="24469" y="1484"/>
                    <a:pt x="24127" y="1621"/>
                    <a:pt x="23785" y="1735"/>
                  </a:cubicBezTo>
                  <a:cubicBezTo>
                    <a:pt x="23876" y="1827"/>
                    <a:pt x="23967" y="1918"/>
                    <a:pt x="24059" y="1987"/>
                  </a:cubicBezTo>
                  <a:cubicBezTo>
                    <a:pt x="24264" y="1918"/>
                    <a:pt x="24469" y="1827"/>
                    <a:pt x="24675" y="1758"/>
                  </a:cubicBezTo>
                  <a:cubicBezTo>
                    <a:pt x="25405" y="1484"/>
                    <a:pt x="26136" y="1233"/>
                    <a:pt x="26866" y="1028"/>
                  </a:cubicBezTo>
                  <a:cubicBezTo>
                    <a:pt x="27619" y="800"/>
                    <a:pt x="28350" y="617"/>
                    <a:pt x="29103" y="480"/>
                  </a:cubicBezTo>
                  <a:cubicBezTo>
                    <a:pt x="29642" y="393"/>
                    <a:pt x="30180" y="320"/>
                    <a:pt x="30719" y="320"/>
                  </a:cubicBezTo>
                  <a:cubicBezTo>
                    <a:pt x="30888" y="320"/>
                    <a:pt x="31057" y="327"/>
                    <a:pt x="31226" y="343"/>
                  </a:cubicBezTo>
                  <a:cubicBezTo>
                    <a:pt x="31477" y="366"/>
                    <a:pt x="31728" y="412"/>
                    <a:pt x="31956" y="480"/>
                  </a:cubicBezTo>
                  <a:cubicBezTo>
                    <a:pt x="32070" y="526"/>
                    <a:pt x="32184" y="594"/>
                    <a:pt x="32298" y="663"/>
                  </a:cubicBezTo>
                  <a:cubicBezTo>
                    <a:pt x="32367" y="708"/>
                    <a:pt x="32435" y="777"/>
                    <a:pt x="32481" y="822"/>
                  </a:cubicBezTo>
                  <a:cubicBezTo>
                    <a:pt x="32527" y="891"/>
                    <a:pt x="32572" y="959"/>
                    <a:pt x="32618" y="1028"/>
                  </a:cubicBezTo>
                  <a:cubicBezTo>
                    <a:pt x="32641" y="1096"/>
                    <a:pt x="32664" y="1188"/>
                    <a:pt x="32686" y="1256"/>
                  </a:cubicBezTo>
                  <a:cubicBezTo>
                    <a:pt x="32686" y="1393"/>
                    <a:pt x="32686" y="1507"/>
                    <a:pt x="32686" y="1644"/>
                  </a:cubicBezTo>
                  <a:cubicBezTo>
                    <a:pt x="32664" y="1827"/>
                    <a:pt x="32618" y="1987"/>
                    <a:pt x="32550" y="2169"/>
                  </a:cubicBezTo>
                  <a:cubicBezTo>
                    <a:pt x="32367" y="2671"/>
                    <a:pt x="32093" y="3128"/>
                    <a:pt x="31773" y="3561"/>
                  </a:cubicBezTo>
                  <a:lnTo>
                    <a:pt x="31796" y="3516"/>
                  </a:lnTo>
                  <a:lnTo>
                    <a:pt x="31796" y="3516"/>
                  </a:lnTo>
                  <a:cubicBezTo>
                    <a:pt x="31614" y="3767"/>
                    <a:pt x="31431" y="4018"/>
                    <a:pt x="31226" y="4246"/>
                  </a:cubicBezTo>
                  <a:cubicBezTo>
                    <a:pt x="30746" y="4817"/>
                    <a:pt x="30244" y="5365"/>
                    <a:pt x="29719" y="5890"/>
                  </a:cubicBezTo>
                  <a:cubicBezTo>
                    <a:pt x="29331" y="6255"/>
                    <a:pt x="28920" y="6620"/>
                    <a:pt x="28509" y="6985"/>
                  </a:cubicBezTo>
                  <a:cubicBezTo>
                    <a:pt x="28487" y="7008"/>
                    <a:pt x="28441" y="7054"/>
                    <a:pt x="28418" y="7077"/>
                  </a:cubicBezTo>
                  <a:cubicBezTo>
                    <a:pt x="28395" y="7077"/>
                    <a:pt x="28395" y="7099"/>
                    <a:pt x="28372" y="7099"/>
                  </a:cubicBezTo>
                  <a:cubicBezTo>
                    <a:pt x="28350" y="7122"/>
                    <a:pt x="28327" y="7145"/>
                    <a:pt x="28304" y="7168"/>
                  </a:cubicBezTo>
                  <a:cubicBezTo>
                    <a:pt x="28281" y="7191"/>
                    <a:pt x="28258" y="7214"/>
                    <a:pt x="28236" y="7236"/>
                  </a:cubicBezTo>
                  <a:lnTo>
                    <a:pt x="28190" y="7282"/>
                  </a:lnTo>
                  <a:cubicBezTo>
                    <a:pt x="28053" y="7396"/>
                    <a:pt x="27916" y="7510"/>
                    <a:pt x="27802" y="7602"/>
                  </a:cubicBezTo>
                  <a:lnTo>
                    <a:pt x="27779" y="7602"/>
                  </a:lnTo>
                  <a:lnTo>
                    <a:pt x="27779" y="7624"/>
                  </a:lnTo>
                  <a:cubicBezTo>
                    <a:pt x="27596" y="7761"/>
                    <a:pt x="27437" y="7921"/>
                    <a:pt x="27254" y="8058"/>
                  </a:cubicBezTo>
                  <a:cubicBezTo>
                    <a:pt x="26067" y="9017"/>
                    <a:pt x="24857" y="9930"/>
                    <a:pt x="23602" y="10774"/>
                  </a:cubicBezTo>
                  <a:cubicBezTo>
                    <a:pt x="23556" y="10820"/>
                    <a:pt x="23534" y="10843"/>
                    <a:pt x="23488" y="10866"/>
                  </a:cubicBezTo>
                  <a:cubicBezTo>
                    <a:pt x="23465" y="10866"/>
                    <a:pt x="23465" y="10888"/>
                    <a:pt x="23442" y="10888"/>
                  </a:cubicBezTo>
                  <a:cubicBezTo>
                    <a:pt x="23419" y="10911"/>
                    <a:pt x="23397" y="10934"/>
                    <a:pt x="23374" y="10934"/>
                  </a:cubicBezTo>
                  <a:cubicBezTo>
                    <a:pt x="23168" y="11071"/>
                    <a:pt x="22986" y="11208"/>
                    <a:pt x="22780" y="11345"/>
                  </a:cubicBezTo>
                  <a:cubicBezTo>
                    <a:pt x="21046" y="12509"/>
                    <a:pt x="19242" y="13605"/>
                    <a:pt x="17416" y="14655"/>
                  </a:cubicBezTo>
                  <a:cubicBezTo>
                    <a:pt x="15956" y="15476"/>
                    <a:pt x="14472" y="16230"/>
                    <a:pt x="12965" y="16960"/>
                  </a:cubicBezTo>
                  <a:cubicBezTo>
                    <a:pt x="12874" y="17006"/>
                    <a:pt x="12783" y="17051"/>
                    <a:pt x="12692" y="17074"/>
                  </a:cubicBezTo>
                  <a:cubicBezTo>
                    <a:pt x="11276" y="17759"/>
                    <a:pt x="9861" y="18375"/>
                    <a:pt x="8378" y="18900"/>
                  </a:cubicBezTo>
                  <a:cubicBezTo>
                    <a:pt x="7647" y="19174"/>
                    <a:pt x="6894" y="19448"/>
                    <a:pt x="6118" y="19676"/>
                  </a:cubicBezTo>
                  <a:cubicBezTo>
                    <a:pt x="5410" y="19882"/>
                    <a:pt x="4680" y="20064"/>
                    <a:pt x="3927" y="20201"/>
                  </a:cubicBezTo>
                  <a:cubicBezTo>
                    <a:pt x="3390" y="20300"/>
                    <a:pt x="2853" y="20365"/>
                    <a:pt x="2317" y="20365"/>
                  </a:cubicBezTo>
                  <a:cubicBezTo>
                    <a:pt x="2237" y="20365"/>
                    <a:pt x="2157" y="20364"/>
                    <a:pt x="2078" y="20361"/>
                  </a:cubicBezTo>
                  <a:lnTo>
                    <a:pt x="2009" y="20361"/>
                  </a:lnTo>
                  <a:cubicBezTo>
                    <a:pt x="1941" y="20361"/>
                    <a:pt x="1849" y="20361"/>
                    <a:pt x="1781" y="20338"/>
                  </a:cubicBezTo>
                  <a:lnTo>
                    <a:pt x="1621" y="20338"/>
                  </a:lnTo>
                  <a:cubicBezTo>
                    <a:pt x="1530" y="20315"/>
                    <a:pt x="1416" y="20292"/>
                    <a:pt x="1325" y="20270"/>
                  </a:cubicBezTo>
                  <a:lnTo>
                    <a:pt x="1256" y="20270"/>
                  </a:lnTo>
                  <a:cubicBezTo>
                    <a:pt x="1256" y="20270"/>
                    <a:pt x="1256" y="20247"/>
                    <a:pt x="1256" y="20247"/>
                  </a:cubicBezTo>
                  <a:cubicBezTo>
                    <a:pt x="1188" y="20247"/>
                    <a:pt x="1119" y="20224"/>
                    <a:pt x="1073" y="20201"/>
                  </a:cubicBezTo>
                  <a:cubicBezTo>
                    <a:pt x="1051" y="20201"/>
                    <a:pt x="1028" y="20178"/>
                    <a:pt x="1028" y="20178"/>
                  </a:cubicBezTo>
                  <a:lnTo>
                    <a:pt x="1005" y="20178"/>
                  </a:lnTo>
                  <a:cubicBezTo>
                    <a:pt x="936" y="20155"/>
                    <a:pt x="891" y="20110"/>
                    <a:pt x="822" y="20087"/>
                  </a:cubicBezTo>
                  <a:lnTo>
                    <a:pt x="800" y="20087"/>
                  </a:lnTo>
                  <a:cubicBezTo>
                    <a:pt x="800" y="20064"/>
                    <a:pt x="800" y="20064"/>
                    <a:pt x="800" y="20064"/>
                  </a:cubicBezTo>
                  <a:lnTo>
                    <a:pt x="777" y="20064"/>
                  </a:lnTo>
                  <a:cubicBezTo>
                    <a:pt x="754" y="20041"/>
                    <a:pt x="731" y="20041"/>
                    <a:pt x="708" y="20019"/>
                  </a:cubicBezTo>
                  <a:cubicBezTo>
                    <a:pt x="640" y="19973"/>
                    <a:pt x="594" y="19904"/>
                    <a:pt x="526" y="19859"/>
                  </a:cubicBezTo>
                  <a:cubicBezTo>
                    <a:pt x="503" y="19813"/>
                    <a:pt x="457" y="19767"/>
                    <a:pt x="434" y="19722"/>
                  </a:cubicBezTo>
                  <a:cubicBezTo>
                    <a:pt x="434" y="19699"/>
                    <a:pt x="412" y="19676"/>
                    <a:pt x="412" y="19653"/>
                  </a:cubicBezTo>
                  <a:cubicBezTo>
                    <a:pt x="366" y="19585"/>
                    <a:pt x="343" y="19516"/>
                    <a:pt x="343" y="19425"/>
                  </a:cubicBezTo>
                  <a:cubicBezTo>
                    <a:pt x="320" y="19402"/>
                    <a:pt x="320" y="19357"/>
                    <a:pt x="320" y="19334"/>
                  </a:cubicBezTo>
                  <a:cubicBezTo>
                    <a:pt x="320" y="19242"/>
                    <a:pt x="320" y="19174"/>
                    <a:pt x="320" y="19083"/>
                  </a:cubicBezTo>
                  <a:cubicBezTo>
                    <a:pt x="320" y="19037"/>
                    <a:pt x="343" y="18969"/>
                    <a:pt x="343" y="18923"/>
                  </a:cubicBezTo>
                  <a:cubicBezTo>
                    <a:pt x="343" y="18900"/>
                    <a:pt x="343" y="18900"/>
                    <a:pt x="343" y="18900"/>
                  </a:cubicBezTo>
                  <a:cubicBezTo>
                    <a:pt x="389" y="18763"/>
                    <a:pt x="412" y="18626"/>
                    <a:pt x="457" y="18512"/>
                  </a:cubicBezTo>
                  <a:cubicBezTo>
                    <a:pt x="480" y="18444"/>
                    <a:pt x="526" y="18375"/>
                    <a:pt x="548" y="18307"/>
                  </a:cubicBezTo>
                  <a:cubicBezTo>
                    <a:pt x="708" y="17919"/>
                    <a:pt x="936" y="17553"/>
                    <a:pt x="1188" y="17188"/>
                  </a:cubicBezTo>
                  <a:cubicBezTo>
                    <a:pt x="1347" y="16960"/>
                    <a:pt x="1507" y="16754"/>
                    <a:pt x="1690" y="16549"/>
                  </a:cubicBezTo>
                  <a:cubicBezTo>
                    <a:pt x="1690" y="16526"/>
                    <a:pt x="1713" y="16503"/>
                    <a:pt x="1713" y="16503"/>
                  </a:cubicBezTo>
                  <a:lnTo>
                    <a:pt x="1735" y="16481"/>
                  </a:lnTo>
                  <a:cubicBezTo>
                    <a:pt x="1872" y="16321"/>
                    <a:pt x="2009" y="16161"/>
                    <a:pt x="2146" y="16001"/>
                  </a:cubicBezTo>
                  <a:cubicBezTo>
                    <a:pt x="2169" y="15978"/>
                    <a:pt x="2169" y="15978"/>
                    <a:pt x="2192" y="15956"/>
                  </a:cubicBezTo>
                  <a:cubicBezTo>
                    <a:pt x="2192" y="15956"/>
                    <a:pt x="2215" y="15933"/>
                    <a:pt x="2215" y="15933"/>
                  </a:cubicBezTo>
                  <a:cubicBezTo>
                    <a:pt x="2215" y="15910"/>
                    <a:pt x="2238" y="15910"/>
                    <a:pt x="2238" y="15910"/>
                  </a:cubicBezTo>
                  <a:cubicBezTo>
                    <a:pt x="2511" y="15590"/>
                    <a:pt x="2808" y="15294"/>
                    <a:pt x="3105" y="14997"/>
                  </a:cubicBezTo>
                  <a:cubicBezTo>
                    <a:pt x="3493" y="14609"/>
                    <a:pt x="3881" y="14244"/>
                    <a:pt x="4292" y="13879"/>
                  </a:cubicBezTo>
                  <a:cubicBezTo>
                    <a:pt x="4337" y="13833"/>
                    <a:pt x="4383" y="13810"/>
                    <a:pt x="4406" y="13764"/>
                  </a:cubicBezTo>
                  <a:cubicBezTo>
                    <a:pt x="4452" y="13742"/>
                    <a:pt x="4497" y="13696"/>
                    <a:pt x="4520" y="13673"/>
                  </a:cubicBezTo>
                  <a:cubicBezTo>
                    <a:pt x="4543" y="13673"/>
                    <a:pt x="4543" y="13650"/>
                    <a:pt x="4543" y="13650"/>
                  </a:cubicBezTo>
                  <a:cubicBezTo>
                    <a:pt x="4771" y="13468"/>
                    <a:pt x="4999" y="13262"/>
                    <a:pt x="5205" y="13080"/>
                  </a:cubicBezTo>
                  <a:cubicBezTo>
                    <a:pt x="5250" y="13057"/>
                    <a:pt x="5273" y="13034"/>
                    <a:pt x="5296" y="13011"/>
                  </a:cubicBezTo>
                  <a:cubicBezTo>
                    <a:pt x="5296" y="12965"/>
                    <a:pt x="5296" y="12920"/>
                    <a:pt x="5273" y="12897"/>
                  </a:cubicBezTo>
                  <a:cubicBezTo>
                    <a:pt x="5250" y="12806"/>
                    <a:pt x="5250" y="12737"/>
                    <a:pt x="5228" y="12646"/>
                  </a:cubicBezTo>
                  <a:cubicBezTo>
                    <a:pt x="4908" y="12920"/>
                    <a:pt x="4589" y="13194"/>
                    <a:pt x="4269" y="13468"/>
                  </a:cubicBezTo>
                  <a:cubicBezTo>
                    <a:pt x="4246" y="13490"/>
                    <a:pt x="4223" y="13490"/>
                    <a:pt x="4223" y="13513"/>
                  </a:cubicBezTo>
                  <a:cubicBezTo>
                    <a:pt x="4201" y="13536"/>
                    <a:pt x="4201" y="13536"/>
                    <a:pt x="4178" y="13536"/>
                  </a:cubicBezTo>
                  <a:cubicBezTo>
                    <a:pt x="4064" y="13650"/>
                    <a:pt x="3949" y="13742"/>
                    <a:pt x="3835" y="13856"/>
                  </a:cubicBezTo>
                  <a:cubicBezTo>
                    <a:pt x="3790" y="13901"/>
                    <a:pt x="3721" y="13947"/>
                    <a:pt x="3676" y="13993"/>
                  </a:cubicBezTo>
                  <a:cubicBezTo>
                    <a:pt x="2968" y="14655"/>
                    <a:pt x="2283" y="15339"/>
                    <a:pt x="1644" y="16070"/>
                  </a:cubicBezTo>
                  <a:cubicBezTo>
                    <a:pt x="1370" y="16412"/>
                    <a:pt x="1096" y="16754"/>
                    <a:pt x="845" y="17120"/>
                  </a:cubicBezTo>
                  <a:cubicBezTo>
                    <a:pt x="594" y="17485"/>
                    <a:pt x="366" y="17873"/>
                    <a:pt x="206" y="18284"/>
                  </a:cubicBezTo>
                  <a:cubicBezTo>
                    <a:pt x="183" y="18329"/>
                    <a:pt x="160" y="18398"/>
                    <a:pt x="138" y="18444"/>
                  </a:cubicBezTo>
                  <a:cubicBezTo>
                    <a:pt x="46" y="18695"/>
                    <a:pt x="1" y="18946"/>
                    <a:pt x="1" y="19197"/>
                  </a:cubicBezTo>
                  <a:lnTo>
                    <a:pt x="1" y="19220"/>
                  </a:lnTo>
                  <a:lnTo>
                    <a:pt x="1" y="19242"/>
                  </a:lnTo>
                  <a:cubicBezTo>
                    <a:pt x="1" y="19379"/>
                    <a:pt x="23" y="19539"/>
                    <a:pt x="69" y="19676"/>
                  </a:cubicBezTo>
                  <a:cubicBezTo>
                    <a:pt x="92" y="19745"/>
                    <a:pt x="115" y="19813"/>
                    <a:pt x="160" y="19882"/>
                  </a:cubicBezTo>
                  <a:cubicBezTo>
                    <a:pt x="206" y="19950"/>
                    <a:pt x="252" y="20041"/>
                    <a:pt x="320" y="20087"/>
                  </a:cubicBezTo>
                  <a:cubicBezTo>
                    <a:pt x="320" y="20110"/>
                    <a:pt x="320" y="20110"/>
                    <a:pt x="320" y="20110"/>
                  </a:cubicBezTo>
                  <a:cubicBezTo>
                    <a:pt x="366" y="20155"/>
                    <a:pt x="412" y="20201"/>
                    <a:pt x="480" y="20247"/>
                  </a:cubicBezTo>
                  <a:cubicBezTo>
                    <a:pt x="571" y="20315"/>
                    <a:pt x="685" y="20384"/>
                    <a:pt x="800" y="20429"/>
                  </a:cubicBezTo>
                  <a:cubicBezTo>
                    <a:pt x="822" y="20452"/>
                    <a:pt x="868" y="20475"/>
                    <a:pt x="914" y="20498"/>
                  </a:cubicBezTo>
                  <a:cubicBezTo>
                    <a:pt x="982" y="20521"/>
                    <a:pt x="1028" y="20543"/>
                    <a:pt x="1096" y="20543"/>
                  </a:cubicBezTo>
                  <a:cubicBezTo>
                    <a:pt x="1119" y="20566"/>
                    <a:pt x="1165" y="20566"/>
                    <a:pt x="1188" y="20589"/>
                  </a:cubicBezTo>
                  <a:cubicBezTo>
                    <a:pt x="1461" y="20658"/>
                    <a:pt x="1758" y="20680"/>
                    <a:pt x="2032" y="20680"/>
                  </a:cubicBezTo>
                  <a:lnTo>
                    <a:pt x="2123" y="20680"/>
                  </a:lnTo>
                  <a:cubicBezTo>
                    <a:pt x="2146" y="20680"/>
                    <a:pt x="2169" y="20703"/>
                    <a:pt x="2169" y="20703"/>
                  </a:cubicBezTo>
                  <a:lnTo>
                    <a:pt x="2238" y="20703"/>
                  </a:lnTo>
                  <a:cubicBezTo>
                    <a:pt x="2466" y="20703"/>
                    <a:pt x="2671" y="20680"/>
                    <a:pt x="2877" y="20658"/>
                  </a:cubicBezTo>
                  <a:lnTo>
                    <a:pt x="3014" y="20658"/>
                  </a:lnTo>
                  <a:cubicBezTo>
                    <a:pt x="3036" y="20658"/>
                    <a:pt x="3059" y="20658"/>
                    <a:pt x="3082" y="20635"/>
                  </a:cubicBezTo>
                  <a:lnTo>
                    <a:pt x="3219" y="20635"/>
                  </a:lnTo>
                  <a:cubicBezTo>
                    <a:pt x="3379" y="20612"/>
                    <a:pt x="3561" y="20589"/>
                    <a:pt x="3721" y="20566"/>
                  </a:cubicBezTo>
                  <a:cubicBezTo>
                    <a:pt x="4474" y="20452"/>
                    <a:pt x="5205" y="20270"/>
                    <a:pt x="5935" y="20064"/>
                  </a:cubicBezTo>
                  <a:cubicBezTo>
                    <a:pt x="5958" y="20041"/>
                    <a:pt x="6004" y="20041"/>
                    <a:pt x="6027" y="20041"/>
                  </a:cubicBezTo>
                  <a:cubicBezTo>
                    <a:pt x="6027" y="20041"/>
                    <a:pt x="6027" y="20019"/>
                    <a:pt x="6049" y="20019"/>
                  </a:cubicBezTo>
                  <a:lnTo>
                    <a:pt x="6095" y="20019"/>
                  </a:lnTo>
                  <a:cubicBezTo>
                    <a:pt x="6118" y="19996"/>
                    <a:pt x="6141" y="19996"/>
                    <a:pt x="6141" y="19996"/>
                  </a:cubicBezTo>
                  <a:lnTo>
                    <a:pt x="6186" y="19996"/>
                  </a:lnTo>
                  <a:cubicBezTo>
                    <a:pt x="6209" y="19973"/>
                    <a:pt x="6232" y="19973"/>
                    <a:pt x="6232" y="19973"/>
                  </a:cubicBezTo>
                  <a:cubicBezTo>
                    <a:pt x="6255" y="19973"/>
                    <a:pt x="6255" y="19973"/>
                    <a:pt x="6278" y="19950"/>
                  </a:cubicBezTo>
                  <a:lnTo>
                    <a:pt x="6346" y="19950"/>
                  </a:lnTo>
                  <a:cubicBezTo>
                    <a:pt x="6346" y="19950"/>
                    <a:pt x="6346" y="19927"/>
                    <a:pt x="6346" y="19927"/>
                  </a:cubicBezTo>
                  <a:cubicBezTo>
                    <a:pt x="6369" y="19927"/>
                    <a:pt x="6415" y="19927"/>
                    <a:pt x="6437" y="19904"/>
                  </a:cubicBezTo>
                  <a:cubicBezTo>
                    <a:pt x="6460" y="19904"/>
                    <a:pt x="6483" y="19904"/>
                    <a:pt x="6529" y="19882"/>
                  </a:cubicBezTo>
                  <a:cubicBezTo>
                    <a:pt x="6552" y="19882"/>
                    <a:pt x="6574" y="19859"/>
                    <a:pt x="6597" y="19859"/>
                  </a:cubicBezTo>
                  <a:lnTo>
                    <a:pt x="6620" y="19859"/>
                  </a:lnTo>
                  <a:cubicBezTo>
                    <a:pt x="6666" y="19836"/>
                    <a:pt x="6711" y="19836"/>
                    <a:pt x="6757" y="19813"/>
                  </a:cubicBezTo>
                  <a:cubicBezTo>
                    <a:pt x="6803" y="19790"/>
                    <a:pt x="6825" y="19790"/>
                    <a:pt x="6871" y="19767"/>
                  </a:cubicBezTo>
                  <a:cubicBezTo>
                    <a:pt x="6894" y="19767"/>
                    <a:pt x="6940" y="19767"/>
                    <a:pt x="6962" y="19745"/>
                  </a:cubicBezTo>
                  <a:cubicBezTo>
                    <a:pt x="6985" y="19745"/>
                    <a:pt x="7008" y="19745"/>
                    <a:pt x="7031" y="19722"/>
                  </a:cubicBezTo>
                  <a:cubicBezTo>
                    <a:pt x="7076" y="19722"/>
                    <a:pt x="7122" y="19699"/>
                    <a:pt x="7145" y="19676"/>
                  </a:cubicBezTo>
                  <a:lnTo>
                    <a:pt x="7168" y="19676"/>
                  </a:lnTo>
                  <a:cubicBezTo>
                    <a:pt x="8035" y="19402"/>
                    <a:pt x="8880" y="19083"/>
                    <a:pt x="9724" y="18740"/>
                  </a:cubicBezTo>
                  <a:cubicBezTo>
                    <a:pt x="11231" y="18124"/>
                    <a:pt x="12737" y="17439"/>
                    <a:pt x="14198" y="16709"/>
                  </a:cubicBezTo>
                  <a:cubicBezTo>
                    <a:pt x="14244" y="16686"/>
                    <a:pt x="14266" y="16686"/>
                    <a:pt x="14312" y="16663"/>
                  </a:cubicBezTo>
                  <a:lnTo>
                    <a:pt x="14335" y="16640"/>
                  </a:lnTo>
                  <a:cubicBezTo>
                    <a:pt x="14677" y="16481"/>
                    <a:pt x="14997" y="16321"/>
                    <a:pt x="15339" y="16138"/>
                  </a:cubicBezTo>
                  <a:cubicBezTo>
                    <a:pt x="15339" y="16138"/>
                    <a:pt x="15362" y="16138"/>
                    <a:pt x="15362" y="16115"/>
                  </a:cubicBezTo>
                  <a:cubicBezTo>
                    <a:pt x="15385" y="16115"/>
                    <a:pt x="15408" y="16115"/>
                    <a:pt x="15408" y="16093"/>
                  </a:cubicBezTo>
                  <a:lnTo>
                    <a:pt x="15453" y="16093"/>
                  </a:lnTo>
                  <a:cubicBezTo>
                    <a:pt x="16298" y="15636"/>
                    <a:pt x="17142" y="15180"/>
                    <a:pt x="17964" y="14700"/>
                  </a:cubicBezTo>
                  <a:cubicBezTo>
                    <a:pt x="19083" y="14084"/>
                    <a:pt x="20155" y="13422"/>
                    <a:pt x="21251" y="12737"/>
                  </a:cubicBezTo>
                  <a:cubicBezTo>
                    <a:pt x="22164" y="12144"/>
                    <a:pt x="23077" y="11550"/>
                    <a:pt x="23967" y="10911"/>
                  </a:cubicBezTo>
                  <a:lnTo>
                    <a:pt x="23990" y="10911"/>
                  </a:lnTo>
                  <a:cubicBezTo>
                    <a:pt x="24013" y="10888"/>
                    <a:pt x="24059" y="10866"/>
                    <a:pt x="24081" y="10843"/>
                  </a:cubicBezTo>
                  <a:cubicBezTo>
                    <a:pt x="24835" y="10318"/>
                    <a:pt x="25588" y="9770"/>
                    <a:pt x="26318" y="9222"/>
                  </a:cubicBezTo>
                  <a:cubicBezTo>
                    <a:pt x="26935" y="8743"/>
                    <a:pt x="27528" y="8263"/>
                    <a:pt x="28121" y="7761"/>
                  </a:cubicBezTo>
                  <a:cubicBezTo>
                    <a:pt x="28144" y="7739"/>
                    <a:pt x="28144" y="7739"/>
                    <a:pt x="28167" y="7716"/>
                  </a:cubicBezTo>
                  <a:cubicBezTo>
                    <a:pt x="28920" y="7077"/>
                    <a:pt x="29674" y="6392"/>
                    <a:pt x="30381" y="5684"/>
                  </a:cubicBezTo>
                  <a:cubicBezTo>
                    <a:pt x="31066" y="4977"/>
                    <a:pt x="31728" y="4223"/>
                    <a:pt x="32276" y="3402"/>
                  </a:cubicBezTo>
                  <a:cubicBezTo>
                    <a:pt x="32527" y="3037"/>
                    <a:pt x="32732" y="2626"/>
                    <a:pt x="32892" y="2169"/>
                  </a:cubicBezTo>
                  <a:cubicBezTo>
                    <a:pt x="32960" y="1964"/>
                    <a:pt x="33006" y="1735"/>
                    <a:pt x="33029" y="1507"/>
                  </a:cubicBezTo>
                  <a:cubicBezTo>
                    <a:pt x="33029" y="1393"/>
                    <a:pt x="33006" y="1279"/>
                    <a:pt x="32983" y="1188"/>
                  </a:cubicBezTo>
                  <a:cubicBezTo>
                    <a:pt x="32983" y="1119"/>
                    <a:pt x="32960" y="1074"/>
                    <a:pt x="32960" y="1028"/>
                  </a:cubicBezTo>
                  <a:cubicBezTo>
                    <a:pt x="32938" y="959"/>
                    <a:pt x="32892" y="891"/>
                    <a:pt x="32869" y="822"/>
                  </a:cubicBezTo>
                  <a:cubicBezTo>
                    <a:pt x="32823" y="731"/>
                    <a:pt x="32755" y="640"/>
                    <a:pt x="32686" y="571"/>
                  </a:cubicBezTo>
                  <a:cubicBezTo>
                    <a:pt x="32618" y="480"/>
                    <a:pt x="32527" y="412"/>
                    <a:pt x="32435" y="366"/>
                  </a:cubicBezTo>
                  <a:cubicBezTo>
                    <a:pt x="32230" y="229"/>
                    <a:pt x="32002" y="161"/>
                    <a:pt x="31796" y="92"/>
                  </a:cubicBezTo>
                  <a:cubicBezTo>
                    <a:pt x="31591" y="46"/>
                    <a:pt x="31385" y="24"/>
                    <a:pt x="31180" y="1"/>
                  </a:cubicBezTo>
                  <a:close/>
                </a:path>
              </a:pathLst>
            </a:custGeom>
            <a:solidFill>
              <a:srgbClr val="6B6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7"/>
            <p:cNvSpPr/>
            <p:nvPr/>
          </p:nvSpPr>
          <p:spPr>
            <a:xfrm>
              <a:off x="7633335" y="2165550"/>
              <a:ext cx="649" cy="2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7"/>
            <p:cNvSpPr/>
            <p:nvPr/>
          </p:nvSpPr>
          <p:spPr>
            <a:xfrm>
              <a:off x="8352712" y="190641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7"/>
            <p:cNvSpPr/>
            <p:nvPr/>
          </p:nvSpPr>
          <p:spPr>
            <a:xfrm>
              <a:off x="8352712" y="190641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7"/>
            <p:cNvSpPr/>
            <p:nvPr/>
          </p:nvSpPr>
          <p:spPr>
            <a:xfrm>
              <a:off x="7633957" y="2164928"/>
              <a:ext cx="27" cy="64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3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7"/>
            <p:cNvSpPr/>
            <p:nvPr/>
          </p:nvSpPr>
          <p:spPr>
            <a:xfrm>
              <a:off x="7680233" y="1758965"/>
              <a:ext cx="704591" cy="441265"/>
            </a:xfrm>
            <a:custGeom>
              <a:avLst/>
              <a:gdLst/>
              <a:ahLst/>
              <a:cxnLst/>
              <a:rect l="l" t="t" r="r" b="b"/>
              <a:pathLst>
                <a:path w="26067" h="16325" extrusionOk="0">
                  <a:moveTo>
                    <a:pt x="25642" y="1658"/>
                  </a:moveTo>
                  <a:cubicBezTo>
                    <a:pt x="25633" y="1668"/>
                    <a:pt x="25633" y="1673"/>
                    <a:pt x="25633" y="1689"/>
                  </a:cubicBezTo>
                  <a:cubicBezTo>
                    <a:pt x="25636" y="1679"/>
                    <a:pt x="25639" y="1668"/>
                    <a:pt x="25642" y="1658"/>
                  </a:cubicBezTo>
                  <a:close/>
                  <a:moveTo>
                    <a:pt x="24309" y="0"/>
                  </a:moveTo>
                  <a:cubicBezTo>
                    <a:pt x="24104" y="0"/>
                    <a:pt x="23898" y="0"/>
                    <a:pt x="23693" y="23"/>
                  </a:cubicBezTo>
                  <a:cubicBezTo>
                    <a:pt x="23214" y="69"/>
                    <a:pt x="22734" y="160"/>
                    <a:pt x="22278" y="274"/>
                  </a:cubicBezTo>
                  <a:cubicBezTo>
                    <a:pt x="22095" y="320"/>
                    <a:pt x="21913" y="366"/>
                    <a:pt x="21730" y="411"/>
                  </a:cubicBezTo>
                  <a:cubicBezTo>
                    <a:pt x="21798" y="480"/>
                    <a:pt x="21867" y="548"/>
                    <a:pt x="21913" y="617"/>
                  </a:cubicBezTo>
                  <a:cubicBezTo>
                    <a:pt x="21935" y="639"/>
                    <a:pt x="21958" y="662"/>
                    <a:pt x="21981" y="685"/>
                  </a:cubicBezTo>
                  <a:cubicBezTo>
                    <a:pt x="22346" y="594"/>
                    <a:pt x="22734" y="502"/>
                    <a:pt x="23099" y="434"/>
                  </a:cubicBezTo>
                  <a:lnTo>
                    <a:pt x="23099" y="434"/>
                  </a:lnTo>
                  <a:lnTo>
                    <a:pt x="23077" y="457"/>
                  </a:lnTo>
                  <a:cubicBezTo>
                    <a:pt x="23487" y="386"/>
                    <a:pt x="23896" y="328"/>
                    <a:pt x="24317" y="328"/>
                  </a:cubicBezTo>
                  <a:cubicBezTo>
                    <a:pt x="24435" y="328"/>
                    <a:pt x="24554" y="333"/>
                    <a:pt x="24674" y="343"/>
                  </a:cubicBezTo>
                  <a:cubicBezTo>
                    <a:pt x="24857" y="366"/>
                    <a:pt x="25040" y="388"/>
                    <a:pt x="25222" y="457"/>
                  </a:cubicBezTo>
                  <a:cubicBezTo>
                    <a:pt x="25291" y="480"/>
                    <a:pt x="25382" y="525"/>
                    <a:pt x="25450" y="571"/>
                  </a:cubicBezTo>
                  <a:cubicBezTo>
                    <a:pt x="25496" y="617"/>
                    <a:pt x="25542" y="662"/>
                    <a:pt x="25587" y="708"/>
                  </a:cubicBezTo>
                  <a:cubicBezTo>
                    <a:pt x="25633" y="754"/>
                    <a:pt x="25656" y="799"/>
                    <a:pt x="25679" y="822"/>
                  </a:cubicBezTo>
                  <a:cubicBezTo>
                    <a:pt x="25702" y="891"/>
                    <a:pt x="25724" y="936"/>
                    <a:pt x="25724" y="982"/>
                  </a:cubicBezTo>
                  <a:cubicBezTo>
                    <a:pt x="25747" y="1073"/>
                    <a:pt x="25747" y="1164"/>
                    <a:pt x="25747" y="1233"/>
                  </a:cubicBezTo>
                  <a:cubicBezTo>
                    <a:pt x="25726" y="1382"/>
                    <a:pt x="25685" y="1511"/>
                    <a:pt x="25642" y="1658"/>
                  </a:cubicBezTo>
                  <a:lnTo>
                    <a:pt x="25642" y="1658"/>
                  </a:lnTo>
                  <a:cubicBezTo>
                    <a:pt x="25645" y="1654"/>
                    <a:pt x="25650" y="1650"/>
                    <a:pt x="25656" y="1644"/>
                  </a:cubicBezTo>
                  <a:lnTo>
                    <a:pt x="25656" y="1644"/>
                  </a:lnTo>
                  <a:cubicBezTo>
                    <a:pt x="25519" y="2009"/>
                    <a:pt x="25314" y="2351"/>
                    <a:pt x="25085" y="2671"/>
                  </a:cubicBezTo>
                  <a:cubicBezTo>
                    <a:pt x="24674" y="3242"/>
                    <a:pt x="24195" y="3766"/>
                    <a:pt x="23693" y="4269"/>
                  </a:cubicBezTo>
                  <a:cubicBezTo>
                    <a:pt x="23145" y="4816"/>
                    <a:pt x="22575" y="5341"/>
                    <a:pt x="21981" y="5844"/>
                  </a:cubicBezTo>
                  <a:cubicBezTo>
                    <a:pt x="20383" y="7167"/>
                    <a:pt x="18694" y="8377"/>
                    <a:pt x="16959" y="9496"/>
                  </a:cubicBezTo>
                  <a:cubicBezTo>
                    <a:pt x="15225" y="10614"/>
                    <a:pt x="13444" y="11641"/>
                    <a:pt x="11618" y="12577"/>
                  </a:cubicBezTo>
                  <a:cubicBezTo>
                    <a:pt x="11048" y="12874"/>
                    <a:pt x="10477" y="13148"/>
                    <a:pt x="9884" y="13422"/>
                  </a:cubicBezTo>
                  <a:cubicBezTo>
                    <a:pt x="8788" y="13947"/>
                    <a:pt x="7647" y="14426"/>
                    <a:pt x="6505" y="14860"/>
                  </a:cubicBezTo>
                  <a:cubicBezTo>
                    <a:pt x="5935" y="15065"/>
                    <a:pt x="5341" y="15270"/>
                    <a:pt x="4748" y="15453"/>
                  </a:cubicBezTo>
                  <a:cubicBezTo>
                    <a:pt x="4177" y="15613"/>
                    <a:pt x="3607" y="15750"/>
                    <a:pt x="3013" y="15864"/>
                  </a:cubicBezTo>
                  <a:lnTo>
                    <a:pt x="2990" y="15864"/>
                  </a:lnTo>
                  <a:cubicBezTo>
                    <a:pt x="2581" y="15935"/>
                    <a:pt x="2171" y="15993"/>
                    <a:pt x="1761" y="15993"/>
                  </a:cubicBezTo>
                  <a:cubicBezTo>
                    <a:pt x="1646" y="15993"/>
                    <a:pt x="1531" y="15988"/>
                    <a:pt x="1415" y="15978"/>
                  </a:cubicBezTo>
                  <a:cubicBezTo>
                    <a:pt x="1233" y="15955"/>
                    <a:pt x="1050" y="15932"/>
                    <a:pt x="868" y="15864"/>
                  </a:cubicBezTo>
                  <a:cubicBezTo>
                    <a:pt x="776" y="15841"/>
                    <a:pt x="708" y="15795"/>
                    <a:pt x="617" y="15750"/>
                  </a:cubicBezTo>
                  <a:cubicBezTo>
                    <a:pt x="571" y="15704"/>
                    <a:pt x="525" y="15658"/>
                    <a:pt x="502" y="15636"/>
                  </a:cubicBezTo>
                  <a:cubicBezTo>
                    <a:pt x="457" y="15590"/>
                    <a:pt x="434" y="15521"/>
                    <a:pt x="388" y="15476"/>
                  </a:cubicBezTo>
                  <a:cubicBezTo>
                    <a:pt x="365" y="15430"/>
                    <a:pt x="365" y="15362"/>
                    <a:pt x="343" y="15316"/>
                  </a:cubicBezTo>
                  <a:cubicBezTo>
                    <a:pt x="343" y="15225"/>
                    <a:pt x="343" y="15156"/>
                    <a:pt x="343" y="15088"/>
                  </a:cubicBezTo>
                  <a:cubicBezTo>
                    <a:pt x="365" y="14905"/>
                    <a:pt x="411" y="14745"/>
                    <a:pt x="457" y="14586"/>
                  </a:cubicBezTo>
                  <a:cubicBezTo>
                    <a:pt x="594" y="14243"/>
                    <a:pt x="799" y="13901"/>
                    <a:pt x="1027" y="13604"/>
                  </a:cubicBezTo>
                  <a:cubicBezTo>
                    <a:pt x="1324" y="13170"/>
                    <a:pt x="1667" y="12782"/>
                    <a:pt x="2032" y="12394"/>
                  </a:cubicBezTo>
                  <a:cubicBezTo>
                    <a:pt x="2055" y="12372"/>
                    <a:pt x="2100" y="12326"/>
                    <a:pt x="2123" y="12303"/>
                  </a:cubicBezTo>
                  <a:cubicBezTo>
                    <a:pt x="2123" y="12303"/>
                    <a:pt x="2146" y="12280"/>
                    <a:pt x="2169" y="12257"/>
                  </a:cubicBezTo>
                  <a:cubicBezTo>
                    <a:pt x="2192" y="12235"/>
                    <a:pt x="2214" y="12212"/>
                    <a:pt x="2237" y="12166"/>
                  </a:cubicBezTo>
                  <a:lnTo>
                    <a:pt x="2283" y="12143"/>
                  </a:lnTo>
                  <a:cubicBezTo>
                    <a:pt x="2306" y="12098"/>
                    <a:pt x="2351" y="12075"/>
                    <a:pt x="2374" y="12029"/>
                  </a:cubicBezTo>
                  <a:lnTo>
                    <a:pt x="2397" y="12029"/>
                  </a:lnTo>
                  <a:cubicBezTo>
                    <a:pt x="2488" y="11938"/>
                    <a:pt x="2557" y="11847"/>
                    <a:pt x="2648" y="11755"/>
                  </a:cubicBezTo>
                  <a:cubicBezTo>
                    <a:pt x="2625" y="11664"/>
                    <a:pt x="2580" y="11527"/>
                    <a:pt x="2534" y="11413"/>
                  </a:cubicBezTo>
                  <a:cubicBezTo>
                    <a:pt x="2420" y="11550"/>
                    <a:pt x="2283" y="11664"/>
                    <a:pt x="2169" y="11801"/>
                  </a:cubicBezTo>
                  <a:cubicBezTo>
                    <a:pt x="2123" y="11824"/>
                    <a:pt x="2100" y="11869"/>
                    <a:pt x="2077" y="11892"/>
                  </a:cubicBezTo>
                  <a:cubicBezTo>
                    <a:pt x="1735" y="12235"/>
                    <a:pt x="1415" y="12577"/>
                    <a:pt x="1096" y="12965"/>
                  </a:cubicBezTo>
                  <a:cubicBezTo>
                    <a:pt x="822" y="13285"/>
                    <a:pt x="571" y="13650"/>
                    <a:pt x="365" y="14038"/>
                  </a:cubicBezTo>
                  <a:cubicBezTo>
                    <a:pt x="251" y="14220"/>
                    <a:pt x="160" y="14449"/>
                    <a:pt x="92" y="14654"/>
                  </a:cubicBezTo>
                  <a:cubicBezTo>
                    <a:pt x="23" y="14837"/>
                    <a:pt x="0" y="15042"/>
                    <a:pt x="23" y="15248"/>
                  </a:cubicBezTo>
                  <a:cubicBezTo>
                    <a:pt x="23" y="15407"/>
                    <a:pt x="69" y="15567"/>
                    <a:pt x="137" y="15704"/>
                  </a:cubicBezTo>
                  <a:cubicBezTo>
                    <a:pt x="183" y="15773"/>
                    <a:pt x="229" y="15818"/>
                    <a:pt x="274" y="15887"/>
                  </a:cubicBezTo>
                  <a:cubicBezTo>
                    <a:pt x="343" y="15955"/>
                    <a:pt x="411" y="16001"/>
                    <a:pt x="502" y="16046"/>
                  </a:cubicBezTo>
                  <a:cubicBezTo>
                    <a:pt x="639" y="16138"/>
                    <a:pt x="822" y="16206"/>
                    <a:pt x="982" y="16229"/>
                  </a:cubicBezTo>
                  <a:cubicBezTo>
                    <a:pt x="1164" y="16298"/>
                    <a:pt x="1370" y="16298"/>
                    <a:pt x="1552" y="16320"/>
                  </a:cubicBezTo>
                  <a:cubicBezTo>
                    <a:pt x="1614" y="16323"/>
                    <a:pt x="1675" y="16325"/>
                    <a:pt x="1736" y="16325"/>
                  </a:cubicBezTo>
                  <a:cubicBezTo>
                    <a:pt x="2131" y="16325"/>
                    <a:pt x="2524" y="16266"/>
                    <a:pt x="2899" y="16206"/>
                  </a:cubicBezTo>
                  <a:cubicBezTo>
                    <a:pt x="3881" y="16069"/>
                    <a:pt x="4816" y="15795"/>
                    <a:pt x="5729" y="15476"/>
                  </a:cubicBezTo>
                  <a:cubicBezTo>
                    <a:pt x="6688" y="15156"/>
                    <a:pt x="7647" y="14768"/>
                    <a:pt x="8583" y="14380"/>
                  </a:cubicBezTo>
                  <a:cubicBezTo>
                    <a:pt x="10477" y="13559"/>
                    <a:pt x="12303" y="12623"/>
                    <a:pt x="14083" y="11618"/>
                  </a:cubicBezTo>
                  <a:cubicBezTo>
                    <a:pt x="15864" y="10591"/>
                    <a:pt x="17599" y="9518"/>
                    <a:pt x="19265" y="8332"/>
                  </a:cubicBezTo>
                  <a:cubicBezTo>
                    <a:pt x="20132" y="7715"/>
                    <a:pt x="20977" y="7099"/>
                    <a:pt x="21776" y="6437"/>
                  </a:cubicBezTo>
                  <a:cubicBezTo>
                    <a:pt x="22575" y="5775"/>
                    <a:pt x="23351" y="5090"/>
                    <a:pt x="24081" y="4360"/>
                  </a:cubicBezTo>
                  <a:cubicBezTo>
                    <a:pt x="24401" y="4018"/>
                    <a:pt x="24720" y="3652"/>
                    <a:pt x="25040" y="3287"/>
                  </a:cubicBezTo>
                  <a:cubicBezTo>
                    <a:pt x="25314" y="2922"/>
                    <a:pt x="25587" y="2534"/>
                    <a:pt x="25793" y="2123"/>
                  </a:cubicBezTo>
                  <a:cubicBezTo>
                    <a:pt x="25907" y="1918"/>
                    <a:pt x="25975" y="1689"/>
                    <a:pt x="26044" y="1461"/>
                  </a:cubicBezTo>
                  <a:cubicBezTo>
                    <a:pt x="26044" y="1370"/>
                    <a:pt x="26067" y="1279"/>
                    <a:pt x="26067" y="1187"/>
                  </a:cubicBezTo>
                  <a:cubicBezTo>
                    <a:pt x="26067" y="1073"/>
                    <a:pt x="26067" y="982"/>
                    <a:pt x="26044" y="868"/>
                  </a:cubicBezTo>
                  <a:cubicBezTo>
                    <a:pt x="25998" y="685"/>
                    <a:pt x="25861" y="502"/>
                    <a:pt x="25724" y="366"/>
                  </a:cubicBezTo>
                  <a:cubicBezTo>
                    <a:pt x="25656" y="297"/>
                    <a:pt x="25542" y="251"/>
                    <a:pt x="25450" y="206"/>
                  </a:cubicBezTo>
                  <a:cubicBezTo>
                    <a:pt x="25359" y="137"/>
                    <a:pt x="25245" y="114"/>
                    <a:pt x="25131" y="92"/>
                  </a:cubicBezTo>
                  <a:cubicBezTo>
                    <a:pt x="24903" y="23"/>
                    <a:pt x="24674" y="0"/>
                    <a:pt x="24446" y="0"/>
                  </a:cubicBezTo>
                  <a:close/>
                </a:path>
              </a:pathLst>
            </a:custGeom>
            <a:solidFill>
              <a:srgbClr val="6B6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7"/>
            <p:cNvSpPr/>
            <p:nvPr/>
          </p:nvSpPr>
          <p:spPr>
            <a:xfrm>
              <a:off x="8357658" y="1831135"/>
              <a:ext cx="649" cy="64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24"/>
                    <a:pt x="0" y="24"/>
                  </a:cubicBezTo>
                  <a:cubicBezTo>
                    <a:pt x="0" y="24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7"/>
            <p:cNvSpPr/>
            <p:nvPr/>
          </p:nvSpPr>
          <p:spPr>
            <a:xfrm>
              <a:off x="7947370" y="2121734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7"/>
            <p:cNvSpPr/>
            <p:nvPr/>
          </p:nvSpPr>
          <p:spPr>
            <a:xfrm>
              <a:off x="7761674" y="2187742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3" name="Google Shape;4063;p37"/>
          <p:cNvSpPr/>
          <p:nvPr/>
        </p:nvSpPr>
        <p:spPr>
          <a:xfrm flipH="1">
            <a:off x="-3076" y="2045508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4" name="Google Shape;4064;p37"/>
          <p:cNvSpPr/>
          <p:nvPr/>
        </p:nvSpPr>
        <p:spPr>
          <a:xfrm>
            <a:off x="652677" y="54667"/>
            <a:ext cx="96294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5" name="Google Shape;4065;p37"/>
          <p:cNvSpPr/>
          <p:nvPr/>
        </p:nvSpPr>
        <p:spPr>
          <a:xfrm>
            <a:off x="244590" y="2640142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6" name="Google Shape;4066;p37"/>
          <p:cNvGrpSpPr/>
          <p:nvPr/>
        </p:nvGrpSpPr>
        <p:grpSpPr>
          <a:xfrm rot="3639228" flipH="1">
            <a:off x="-116313" y="23980"/>
            <a:ext cx="358509" cy="447954"/>
            <a:chOff x="4896454" y="199085"/>
            <a:chExt cx="358499" cy="447941"/>
          </a:xfrm>
        </p:grpSpPr>
        <p:sp>
          <p:nvSpPr>
            <p:cNvPr id="4067" name="Google Shape;4067;p37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7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7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7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7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7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7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7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7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7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7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78" name="Google Shape;4078;p37"/>
          <p:cNvSpPr/>
          <p:nvPr/>
        </p:nvSpPr>
        <p:spPr>
          <a:xfrm>
            <a:off x="71124" y="1022457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9" name="Google Shape;4079;p37"/>
          <p:cNvSpPr/>
          <p:nvPr/>
        </p:nvSpPr>
        <p:spPr>
          <a:xfrm flipH="1">
            <a:off x="265581" y="153880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0" name="Google Shape;4080;p37"/>
          <p:cNvSpPr/>
          <p:nvPr/>
        </p:nvSpPr>
        <p:spPr>
          <a:xfrm>
            <a:off x="-316435" y="1449242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2" name="Google Shape;4102;p38"/>
          <p:cNvSpPr/>
          <p:nvPr/>
        </p:nvSpPr>
        <p:spPr>
          <a:xfrm>
            <a:off x="5991063" y="4601836"/>
            <a:ext cx="65821" cy="52416"/>
          </a:xfrm>
          <a:custGeom>
            <a:avLst/>
            <a:gdLst/>
            <a:ahLst/>
            <a:cxnLst/>
            <a:rect l="l" t="t" r="r" b="b"/>
            <a:pathLst>
              <a:path w="2352" h="1873" extrusionOk="0">
                <a:moveTo>
                  <a:pt x="1553" y="1"/>
                </a:moveTo>
                <a:cubicBezTo>
                  <a:pt x="1462" y="1"/>
                  <a:pt x="1370" y="1"/>
                  <a:pt x="1279" y="24"/>
                </a:cubicBezTo>
                <a:cubicBezTo>
                  <a:pt x="1211" y="24"/>
                  <a:pt x="1142" y="46"/>
                  <a:pt x="1074" y="69"/>
                </a:cubicBezTo>
                <a:cubicBezTo>
                  <a:pt x="959" y="69"/>
                  <a:pt x="868" y="115"/>
                  <a:pt x="777" y="161"/>
                </a:cubicBezTo>
                <a:cubicBezTo>
                  <a:pt x="617" y="229"/>
                  <a:pt x="457" y="343"/>
                  <a:pt x="320" y="457"/>
                </a:cubicBezTo>
                <a:cubicBezTo>
                  <a:pt x="183" y="594"/>
                  <a:pt x="92" y="754"/>
                  <a:pt x="24" y="914"/>
                </a:cubicBezTo>
                <a:cubicBezTo>
                  <a:pt x="1" y="982"/>
                  <a:pt x="1" y="1074"/>
                  <a:pt x="1" y="1165"/>
                </a:cubicBezTo>
                <a:cubicBezTo>
                  <a:pt x="1" y="1210"/>
                  <a:pt x="1" y="1279"/>
                  <a:pt x="24" y="1325"/>
                </a:cubicBezTo>
                <a:cubicBezTo>
                  <a:pt x="24" y="1347"/>
                  <a:pt x="46" y="1393"/>
                  <a:pt x="69" y="1439"/>
                </a:cubicBezTo>
                <a:cubicBezTo>
                  <a:pt x="92" y="1462"/>
                  <a:pt x="115" y="1507"/>
                  <a:pt x="138" y="1530"/>
                </a:cubicBezTo>
                <a:cubicBezTo>
                  <a:pt x="229" y="1621"/>
                  <a:pt x="320" y="1690"/>
                  <a:pt x="434" y="1713"/>
                </a:cubicBezTo>
                <a:cubicBezTo>
                  <a:pt x="434" y="1735"/>
                  <a:pt x="457" y="1735"/>
                  <a:pt x="480" y="1735"/>
                </a:cubicBezTo>
                <a:cubicBezTo>
                  <a:pt x="663" y="1827"/>
                  <a:pt x="868" y="1850"/>
                  <a:pt x="1051" y="1872"/>
                </a:cubicBezTo>
                <a:cubicBezTo>
                  <a:pt x="1233" y="1872"/>
                  <a:pt x="1439" y="1850"/>
                  <a:pt x="1599" y="1758"/>
                </a:cubicBezTo>
                <a:cubicBezTo>
                  <a:pt x="1736" y="1690"/>
                  <a:pt x="1895" y="1599"/>
                  <a:pt x="1987" y="1462"/>
                </a:cubicBezTo>
                <a:cubicBezTo>
                  <a:pt x="2124" y="1325"/>
                  <a:pt x="2215" y="1142"/>
                  <a:pt x="2283" y="959"/>
                </a:cubicBezTo>
                <a:cubicBezTo>
                  <a:pt x="2329" y="845"/>
                  <a:pt x="2352" y="708"/>
                  <a:pt x="2329" y="571"/>
                </a:cubicBezTo>
                <a:cubicBezTo>
                  <a:pt x="2306" y="412"/>
                  <a:pt x="2238" y="252"/>
                  <a:pt x="2078" y="161"/>
                </a:cubicBezTo>
                <a:cubicBezTo>
                  <a:pt x="2032" y="115"/>
                  <a:pt x="1964" y="69"/>
                  <a:pt x="1895" y="46"/>
                </a:cubicBezTo>
                <a:cubicBezTo>
                  <a:pt x="1804" y="1"/>
                  <a:pt x="1713" y="1"/>
                  <a:pt x="1621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3" name="Google Shape;4103;p38"/>
          <p:cNvSpPr/>
          <p:nvPr/>
        </p:nvSpPr>
        <p:spPr>
          <a:xfrm>
            <a:off x="6090074" y="4448534"/>
            <a:ext cx="79254" cy="77966"/>
          </a:xfrm>
          <a:custGeom>
            <a:avLst/>
            <a:gdLst/>
            <a:ahLst/>
            <a:cxnLst/>
            <a:rect l="l" t="t" r="r" b="b"/>
            <a:pathLst>
              <a:path w="2832" h="2786" extrusionOk="0">
                <a:moveTo>
                  <a:pt x="1142" y="1"/>
                </a:moveTo>
                <a:cubicBezTo>
                  <a:pt x="937" y="1"/>
                  <a:pt x="731" y="69"/>
                  <a:pt x="571" y="160"/>
                </a:cubicBezTo>
                <a:cubicBezTo>
                  <a:pt x="480" y="206"/>
                  <a:pt x="412" y="275"/>
                  <a:pt x="343" y="343"/>
                </a:cubicBezTo>
                <a:cubicBezTo>
                  <a:pt x="252" y="457"/>
                  <a:pt x="183" y="571"/>
                  <a:pt x="138" y="685"/>
                </a:cubicBezTo>
                <a:cubicBezTo>
                  <a:pt x="69" y="845"/>
                  <a:pt x="24" y="1005"/>
                  <a:pt x="1" y="1165"/>
                </a:cubicBezTo>
                <a:cubicBezTo>
                  <a:pt x="1" y="1233"/>
                  <a:pt x="1" y="1302"/>
                  <a:pt x="24" y="1393"/>
                </a:cubicBezTo>
                <a:cubicBezTo>
                  <a:pt x="24" y="1416"/>
                  <a:pt x="24" y="1439"/>
                  <a:pt x="24" y="1461"/>
                </a:cubicBezTo>
                <a:cubicBezTo>
                  <a:pt x="1" y="1507"/>
                  <a:pt x="24" y="1576"/>
                  <a:pt x="24" y="1621"/>
                </a:cubicBezTo>
                <a:cubicBezTo>
                  <a:pt x="24" y="1667"/>
                  <a:pt x="46" y="1713"/>
                  <a:pt x="69" y="1758"/>
                </a:cubicBezTo>
                <a:cubicBezTo>
                  <a:pt x="92" y="1850"/>
                  <a:pt x="115" y="1918"/>
                  <a:pt x="160" y="2009"/>
                </a:cubicBezTo>
                <a:cubicBezTo>
                  <a:pt x="206" y="2078"/>
                  <a:pt x="275" y="2169"/>
                  <a:pt x="343" y="2238"/>
                </a:cubicBezTo>
                <a:cubicBezTo>
                  <a:pt x="412" y="2306"/>
                  <a:pt x="480" y="2352"/>
                  <a:pt x="549" y="2420"/>
                </a:cubicBezTo>
                <a:cubicBezTo>
                  <a:pt x="617" y="2466"/>
                  <a:pt x="685" y="2511"/>
                  <a:pt x="754" y="2557"/>
                </a:cubicBezTo>
                <a:cubicBezTo>
                  <a:pt x="914" y="2648"/>
                  <a:pt x="1096" y="2717"/>
                  <a:pt x="1279" y="2763"/>
                </a:cubicBezTo>
                <a:cubicBezTo>
                  <a:pt x="1370" y="2785"/>
                  <a:pt x="1484" y="2785"/>
                  <a:pt x="1598" y="2785"/>
                </a:cubicBezTo>
                <a:cubicBezTo>
                  <a:pt x="1735" y="2785"/>
                  <a:pt x="1872" y="2763"/>
                  <a:pt x="2009" y="2694"/>
                </a:cubicBezTo>
                <a:cubicBezTo>
                  <a:pt x="2101" y="2671"/>
                  <a:pt x="2169" y="2626"/>
                  <a:pt x="2260" y="2580"/>
                </a:cubicBezTo>
                <a:cubicBezTo>
                  <a:pt x="2329" y="2511"/>
                  <a:pt x="2397" y="2466"/>
                  <a:pt x="2466" y="2420"/>
                </a:cubicBezTo>
                <a:cubicBezTo>
                  <a:pt x="2512" y="2352"/>
                  <a:pt x="2580" y="2260"/>
                  <a:pt x="2626" y="2192"/>
                </a:cubicBezTo>
                <a:cubicBezTo>
                  <a:pt x="2740" y="1918"/>
                  <a:pt x="2831" y="1644"/>
                  <a:pt x="2808" y="1347"/>
                </a:cubicBezTo>
                <a:cubicBezTo>
                  <a:pt x="2808" y="1188"/>
                  <a:pt x="2763" y="1005"/>
                  <a:pt x="2671" y="845"/>
                </a:cubicBezTo>
                <a:cubicBezTo>
                  <a:pt x="2603" y="708"/>
                  <a:pt x="2534" y="594"/>
                  <a:pt x="2420" y="480"/>
                </a:cubicBezTo>
                <a:cubicBezTo>
                  <a:pt x="2238" y="320"/>
                  <a:pt x="2032" y="206"/>
                  <a:pt x="1804" y="138"/>
                </a:cubicBezTo>
                <a:cubicBezTo>
                  <a:pt x="1598" y="69"/>
                  <a:pt x="1393" y="1"/>
                  <a:pt x="1165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4" name="Google Shape;4104;p38"/>
          <p:cNvSpPr/>
          <p:nvPr/>
        </p:nvSpPr>
        <p:spPr>
          <a:xfrm>
            <a:off x="5833283" y="4265848"/>
            <a:ext cx="187835" cy="239580"/>
          </a:xfrm>
          <a:custGeom>
            <a:avLst/>
            <a:gdLst/>
            <a:ahLst/>
            <a:cxnLst/>
            <a:rect l="l" t="t" r="r" b="b"/>
            <a:pathLst>
              <a:path w="6712" h="8561" extrusionOk="0">
                <a:moveTo>
                  <a:pt x="2900" y="1"/>
                </a:moveTo>
                <a:lnTo>
                  <a:pt x="2854" y="23"/>
                </a:lnTo>
                <a:lnTo>
                  <a:pt x="2740" y="23"/>
                </a:lnTo>
                <a:cubicBezTo>
                  <a:pt x="2672" y="46"/>
                  <a:pt x="2603" y="69"/>
                  <a:pt x="2535" y="92"/>
                </a:cubicBezTo>
                <a:cubicBezTo>
                  <a:pt x="2466" y="92"/>
                  <a:pt x="2398" y="115"/>
                  <a:pt x="2329" y="138"/>
                </a:cubicBezTo>
                <a:lnTo>
                  <a:pt x="2192" y="160"/>
                </a:lnTo>
                <a:cubicBezTo>
                  <a:pt x="2124" y="183"/>
                  <a:pt x="2032" y="183"/>
                  <a:pt x="1964" y="206"/>
                </a:cubicBezTo>
                <a:cubicBezTo>
                  <a:pt x="1873" y="229"/>
                  <a:pt x="1781" y="275"/>
                  <a:pt x="1713" y="297"/>
                </a:cubicBezTo>
                <a:cubicBezTo>
                  <a:pt x="1644" y="343"/>
                  <a:pt x="1576" y="389"/>
                  <a:pt x="1530" y="457"/>
                </a:cubicBezTo>
                <a:cubicBezTo>
                  <a:pt x="1485" y="480"/>
                  <a:pt x="1462" y="548"/>
                  <a:pt x="1439" y="594"/>
                </a:cubicBezTo>
                <a:cubicBezTo>
                  <a:pt x="1416" y="617"/>
                  <a:pt x="1393" y="640"/>
                  <a:pt x="1370" y="663"/>
                </a:cubicBezTo>
                <a:cubicBezTo>
                  <a:pt x="1234" y="800"/>
                  <a:pt x="1119" y="914"/>
                  <a:pt x="1028" y="1028"/>
                </a:cubicBezTo>
                <a:lnTo>
                  <a:pt x="982" y="1096"/>
                </a:lnTo>
                <a:cubicBezTo>
                  <a:pt x="891" y="1188"/>
                  <a:pt x="800" y="1302"/>
                  <a:pt x="731" y="1393"/>
                </a:cubicBezTo>
                <a:cubicBezTo>
                  <a:pt x="663" y="1461"/>
                  <a:pt x="617" y="1507"/>
                  <a:pt x="572" y="1576"/>
                </a:cubicBezTo>
                <a:cubicBezTo>
                  <a:pt x="526" y="1644"/>
                  <a:pt x="480" y="1713"/>
                  <a:pt x="435" y="1781"/>
                </a:cubicBezTo>
                <a:cubicBezTo>
                  <a:pt x="366" y="1918"/>
                  <a:pt x="298" y="2055"/>
                  <a:pt x="229" y="2238"/>
                </a:cubicBezTo>
                <a:cubicBezTo>
                  <a:pt x="184" y="2374"/>
                  <a:pt x="138" y="2534"/>
                  <a:pt x="115" y="2671"/>
                </a:cubicBezTo>
                <a:cubicBezTo>
                  <a:pt x="69" y="2968"/>
                  <a:pt x="47" y="3265"/>
                  <a:pt x="24" y="3561"/>
                </a:cubicBezTo>
                <a:lnTo>
                  <a:pt x="24" y="3607"/>
                </a:lnTo>
                <a:cubicBezTo>
                  <a:pt x="1" y="3949"/>
                  <a:pt x="69" y="4292"/>
                  <a:pt x="115" y="4566"/>
                </a:cubicBezTo>
                <a:cubicBezTo>
                  <a:pt x="184" y="4862"/>
                  <a:pt x="252" y="5159"/>
                  <a:pt x="320" y="5479"/>
                </a:cubicBezTo>
                <a:cubicBezTo>
                  <a:pt x="366" y="5593"/>
                  <a:pt x="412" y="5707"/>
                  <a:pt x="480" y="5867"/>
                </a:cubicBezTo>
                <a:cubicBezTo>
                  <a:pt x="526" y="6004"/>
                  <a:pt x="594" y="6163"/>
                  <a:pt x="663" y="6300"/>
                </a:cubicBezTo>
                <a:cubicBezTo>
                  <a:pt x="731" y="6415"/>
                  <a:pt x="800" y="6529"/>
                  <a:pt x="868" y="6620"/>
                </a:cubicBezTo>
                <a:lnTo>
                  <a:pt x="891" y="6666"/>
                </a:lnTo>
                <a:cubicBezTo>
                  <a:pt x="982" y="6803"/>
                  <a:pt x="1097" y="6940"/>
                  <a:pt x="1234" y="7076"/>
                </a:cubicBezTo>
                <a:lnTo>
                  <a:pt x="1279" y="7145"/>
                </a:lnTo>
                <a:cubicBezTo>
                  <a:pt x="1439" y="7328"/>
                  <a:pt x="1599" y="7510"/>
                  <a:pt x="1804" y="7670"/>
                </a:cubicBezTo>
                <a:cubicBezTo>
                  <a:pt x="1827" y="7716"/>
                  <a:pt x="1850" y="7784"/>
                  <a:pt x="1895" y="7853"/>
                </a:cubicBezTo>
                <a:cubicBezTo>
                  <a:pt x="1941" y="7898"/>
                  <a:pt x="1987" y="7944"/>
                  <a:pt x="2055" y="7989"/>
                </a:cubicBezTo>
                <a:cubicBezTo>
                  <a:pt x="2124" y="8058"/>
                  <a:pt x="2215" y="8104"/>
                  <a:pt x="2306" y="8172"/>
                </a:cubicBezTo>
                <a:cubicBezTo>
                  <a:pt x="2443" y="8241"/>
                  <a:pt x="2580" y="8309"/>
                  <a:pt x="2717" y="8378"/>
                </a:cubicBezTo>
                <a:cubicBezTo>
                  <a:pt x="2786" y="8400"/>
                  <a:pt x="2877" y="8423"/>
                  <a:pt x="2945" y="8469"/>
                </a:cubicBezTo>
                <a:cubicBezTo>
                  <a:pt x="3014" y="8492"/>
                  <a:pt x="3082" y="8492"/>
                  <a:pt x="3174" y="8514"/>
                </a:cubicBezTo>
                <a:cubicBezTo>
                  <a:pt x="3311" y="8537"/>
                  <a:pt x="3448" y="8537"/>
                  <a:pt x="3607" y="8537"/>
                </a:cubicBezTo>
                <a:lnTo>
                  <a:pt x="3653" y="8560"/>
                </a:lnTo>
                <a:lnTo>
                  <a:pt x="3699" y="8560"/>
                </a:lnTo>
                <a:cubicBezTo>
                  <a:pt x="3858" y="8560"/>
                  <a:pt x="4018" y="8537"/>
                  <a:pt x="4155" y="8514"/>
                </a:cubicBezTo>
                <a:cubicBezTo>
                  <a:pt x="4269" y="8492"/>
                  <a:pt x="4406" y="8446"/>
                  <a:pt x="4566" y="8400"/>
                </a:cubicBezTo>
                <a:cubicBezTo>
                  <a:pt x="4703" y="8355"/>
                  <a:pt x="4840" y="8286"/>
                  <a:pt x="4977" y="8241"/>
                </a:cubicBezTo>
                <a:cubicBezTo>
                  <a:pt x="5091" y="8195"/>
                  <a:pt x="5159" y="8149"/>
                  <a:pt x="5251" y="8104"/>
                </a:cubicBezTo>
                <a:cubicBezTo>
                  <a:pt x="5365" y="8012"/>
                  <a:pt x="5502" y="7898"/>
                  <a:pt x="5593" y="7784"/>
                </a:cubicBezTo>
                <a:cubicBezTo>
                  <a:pt x="5707" y="7693"/>
                  <a:pt x="5799" y="7556"/>
                  <a:pt x="5890" y="7373"/>
                </a:cubicBezTo>
                <a:cubicBezTo>
                  <a:pt x="5936" y="7282"/>
                  <a:pt x="6004" y="7168"/>
                  <a:pt x="6050" y="7076"/>
                </a:cubicBezTo>
                <a:lnTo>
                  <a:pt x="6072" y="6985"/>
                </a:lnTo>
                <a:cubicBezTo>
                  <a:pt x="6141" y="6848"/>
                  <a:pt x="6187" y="6711"/>
                  <a:pt x="6255" y="6574"/>
                </a:cubicBezTo>
                <a:lnTo>
                  <a:pt x="6301" y="6437"/>
                </a:lnTo>
                <a:cubicBezTo>
                  <a:pt x="6392" y="6437"/>
                  <a:pt x="6461" y="6369"/>
                  <a:pt x="6483" y="6300"/>
                </a:cubicBezTo>
                <a:cubicBezTo>
                  <a:pt x="6506" y="6278"/>
                  <a:pt x="6529" y="6232"/>
                  <a:pt x="6529" y="6186"/>
                </a:cubicBezTo>
                <a:cubicBezTo>
                  <a:pt x="6529" y="6163"/>
                  <a:pt x="6529" y="6141"/>
                  <a:pt x="6552" y="6095"/>
                </a:cubicBezTo>
                <a:lnTo>
                  <a:pt x="6552" y="6072"/>
                </a:lnTo>
                <a:lnTo>
                  <a:pt x="6575" y="5935"/>
                </a:lnTo>
                <a:cubicBezTo>
                  <a:pt x="6597" y="5798"/>
                  <a:pt x="6620" y="5661"/>
                  <a:pt x="6620" y="5524"/>
                </a:cubicBezTo>
                <a:cubicBezTo>
                  <a:pt x="6666" y="5182"/>
                  <a:pt x="6712" y="4817"/>
                  <a:pt x="6620" y="4452"/>
                </a:cubicBezTo>
                <a:cubicBezTo>
                  <a:pt x="6620" y="4429"/>
                  <a:pt x="6597" y="4383"/>
                  <a:pt x="6575" y="4360"/>
                </a:cubicBezTo>
                <a:lnTo>
                  <a:pt x="6575" y="4315"/>
                </a:lnTo>
                <a:lnTo>
                  <a:pt x="6575" y="4246"/>
                </a:lnTo>
                <a:cubicBezTo>
                  <a:pt x="6575" y="4109"/>
                  <a:pt x="6552" y="3949"/>
                  <a:pt x="6529" y="3812"/>
                </a:cubicBezTo>
                <a:lnTo>
                  <a:pt x="6529" y="3767"/>
                </a:lnTo>
                <a:cubicBezTo>
                  <a:pt x="6506" y="3584"/>
                  <a:pt x="6461" y="3424"/>
                  <a:pt x="6438" y="3265"/>
                </a:cubicBezTo>
                <a:cubicBezTo>
                  <a:pt x="6392" y="3151"/>
                  <a:pt x="6346" y="3014"/>
                  <a:pt x="6301" y="2899"/>
                </a:cubicBezTo>
                <a:lnTo>
                  <a:pt x="6278" y="2854"/>
                </a:lnTo>
                <a:cubicBezTo>
                  <a:pt x="6209" y="2717"/>
                  <a:pt x="6164" y="2580"/>
                  <a:pt x="6095" y="2466"/>
                </a:cubicBezTo>
                <a:cubicBezTo>
                  <a:pt x="6050" y="2420"/>
                  <a:pt x="6027" y="2352"/>
                  <a:pt x="5981" y="2306"/>
                </a:cubicBezTo>
                <a:cubicBezTo>
                  <a:pt x="5958" y="2260"/>
                  <a:pt x="5936" y="2192"/>
                  <a:pt x="5913" y="2146"/>
                </a:cubicBezTo>
                <a:cubicBezTo>
                  <a:pt x="5844" y="2032"/>
                  <a:pt x="5753" y="1941"/>
                  <a:pt x="5684" y="1827"/>
                </a:cubicBezTo>
                <a:lnTo>
                  <a:pt x="5639" y="1781"/>
                </a:lnTo>
                <a:cubicBezTo>
                  <a:pt x="5593" y="1713"/>
                  <a:pt x="5547" y="1667"/>
                  <a:pt x="5525" y="1621"/>
                </a:cubicBezTo>
                <a:cubicBezTo>
                  <a:pt x="5456" y="1553"/>
                  <a:pt x="5411" y="1484"/>
                  <a:pt x="5365" y="1416"/>
                </a:cubicBezTo>
                <a:cubicBezTo>
                  <a:pt x="5251" y="1256"/>
                  <a:pt x="5137" y="1119"/>
                  <a:pt x="5023" y="982"/>
                </a:cubicBezTo>
                <a:lnTo>
                  <a:pt x="4977" y="936"/>
                </a:lnTo>
                <a:cubicBezTo>
                  <a:pt x="4886" y="822"/>
                  <a:pt x="4794" y="731"/>
                  <a:pt x="4680" y="640"/>
                </a:cubicBezTo>
                <a:cubicBezTo>
                  <a:pt x="4566" y="526"/>
                  <a:pt x="4406" y="434"/>
                  <a:pt x="4246" y="366"/>
                </a:cubicBezTo>
                <a:cubicBezTo>
                  <a:pt x="3973" y="229"/>
                  <a:pt x="3653" y="115"/>
                  <a:pt x="3311" y="23"/>
                </a:cubicBezTo>
                <a:cubicBezTo>
                  <a:pt x="3242" y="1"/>
                  <a:pt x="3151" y="1"/>
                  <a:pt x="3060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5" name="Google Shape;4105;p38"/>
          <p:cNvSpPr/>
          <p:nvPr/>
        </p:nvSpPr>
        <p:spPr>
          <a:xfrm>
            <a:off x="5862052" y="4297163"/>
            <a:ext cx="53032" cy="162285"/>
          </a:xfrm>
          <a:custGeom>
            <a:avLst/>
            <a:gdLst/>
            <a:ahLst/>
            <a:cxnLst/>
            <a:rect l="l" t="t" r="r" b="b"/>
            <a:pathLst>
              <a:path w="1895" h="5799" extrusionOk="0">
                <a:moveTo>
                  <a:pt x="1196" y="3366"/>
                </a:moveTo>
                <a:cubicBezTo>
                  <a:pt x="1198" y="3379"/>
                  <a:pt x="1201" y="3391"/>
                  <a:pt x="1203" y="3404"/>
                </a:cubicBezTo>
                <a:lnTo>
                  <a:pt x="1203" y="3404"/>
                </a:lnTo>
                <a:lnTo>
                  <a:pt x="1210" y="3424"/>
                </a:lnTo>
                <a:cubicBezTo>
                  <a:pt x="1210" y="3405"/>
                  <a:pt x="1210" y="3386"/>
                  <a:pt x="1196" y="3366"/>
                </a:cubicBezTo>
                <a:close/>
                <a:moveTo>
                  <a:pt x="1719" y="4960"/>
                </a:moveTo>
                <a:lnTo>
                  <a:pt x="1719" y="4960"/>
                </a:lnTo>
                <a:cubicBezTo>
                  <a:pt x="1724" y="4973"/>
                  <a:pt x="1729" y="4986"/>
                  <a:pt x="1735" y="4999"/>
                </a:cubicBezTo>
                <a:cubicBezTo>
                  <a:pt x="1735" y="4979"/>
                  <a:pt x="1735" y="4976"/>
                  <a:pt x="1719" y="4960"/>
                </a:cubicBezTo>
                <a:close/>
                <a:moveTo>
                  <a:pt x="1210" y="0"/>
                </a:moveTo>
                <a:cubicBezTo>
                  <a:pt x="1073" y="46"/>
                  <a:pt x="1004" y="114"/>
                  <a:pt x="936" y="228"/>
                </a:cubicBezTo>
                <a:cubicBezTo>
                  <a:pt x="799" y="411"/>
                  <a:pt x="685" y="571"/>
                  <a:pt x="594" y="776"/>
                </a:cubicBezTo>
                <a:cubicBezTo>
                  <a:pt x="479" y="982"/>
                  <a:pt x="388" y="1187"/>
                  <a:pt x="320" y="1415"/>
                </a:cubicBezTo>
                <a:cubicBezTo>
                  <a:pt x="228" y="1621"/>
                  <a:pt x="160" y="1849"/>
                  <a:pt x="114" y="2077"/>
                </a:cubicBezTo>
                <a:cubicBezTo>
                  <a:pt x="69" y="2305"/>
                  <a:pt x="46" y="2534"/>
                  <a:pt x="23" y="2785"/>
                </a:cubicBezTo>
                <a:cubicBezTo>
                  <a:pt x="0" y="2990"/>
                  <a:pt x="0" y="3196"/>
                  <a:pt x="0" y="3401"/>
                </a:cubicBezTo>
                <a:cubicBezTo>
                  <a:pt x="0" y="3652"/>
                  <a:pt x="46" y="3926"/>
                  <a:pt x="114" y="4177"/>
                </a:cubicBezTo>
                <a:cubicBezTo>
                  <a:pt x="183" y="4383"/>
                  <a:pt x="251" y="4588"/>
                  <a:pt x="320" y="4771"/>
                </a:cubicBezTo>
                <a:cubicBezTo>
                  <a:pt x="342" y="4885"/>
                  <a:pt x="388" y="4976"/>
                  <a:pt x="411" y="5090"/>
                </a:cubicBezTo>
                <a:cubicBezTo>
                  <a:pt x="479" y="5250"/>
                  <a:pt x="548" y="5364"/>
                  <a:pt x="639" y="5501"/>
                </a:cubicBezTo>
                <a:cubicBezTo>
                  <a:pt x="730" y="5638"/>
                  <a:pt x="845" y="5729"/>
                  <a:pt x="1004" y="5775"/>
                </a:cubicBezTo>
                <a:cubicBezTo>
                  <a:pt x="1061" y="5791"/>
                  <a:pt x="1118" y="5799"/>
                  <a:pt x="1174" y="5799"/>
                </a:cubicBezTo>
                <a:cubicBezTo>
                  <a:pt x="1277" y="5799"/>
                  <a:pt x="1381" y="5773"/>
                  <a:pt x="1484" y="5729"/>
                </a:cubicBezTo>
                <a:cubicBezTo>
                  <a:pt x="1621" y="5638"/>
                  <a:pt x="1712" y="5501"/>
                  <a:pt x="1758" y="5364"/>
                </a:cubicBezTo>
                <a:cubicBezTo>
                  <a:pt x="1803" y="5204"/>
                  <a:pt x="1780" y="5090"/>
                  <a:pt x="1712" y="4953"/>
                </a:cubicBezTo>
                <a:lnTo>
                  <a:pt x="1712" y="4953"/>
                </a:lnTo>
                <a:cubicBezTo>
                  <a:pt x="1715" y="4956"/>
                  <a:pt x="1717" y="4958"/>
                  <a:pt x="1719" y="4960"/>
                </a:cubicBezTo>
                <a:lnTo>
                  <a:pt x="1719" y="4960"/>
                </a:lnTo>
                <a:cubicBezTo>
                  <a:pt x="1612" y="4697"/>
                  <a:pt x="1525" y="4415"/>
                  <a:pt x="1438" y="4154"/>
                </a:cubicBezTo>
                <a:cubicBezTo>
                  <a:pt x="1336" y="3909"/>
                  <a:pt x="1252" y="3665"/>
                  <a:pt x="1203" y="3404"/>
                </a:cubicBezTo>
                <a:lnTo>
                  <a:pt x="1203" y="3404"/>
                </a:lnTo>
                <a:lnTo>
                  <a:pt x="1187" y="3355"/>
                </a:lnTo>
                <a:lnTo>
                  <a:pt x="1187" y="3355"/>
                </a:lnTo>
                <a:cubicBezTo>
                  <a:pt x="1191" y="3359"/>
                  <a:pt x="1194" y="3363"/>
                  <a:pt x="1196" y="3366"/>
                </a:cubicBezTo>
                <a:lnTo>
                  <a:pt x="1196" y="3366"/>
                </a:lnTo>
                <a:cubicBezTo>
                  <a:pt x="1193" y="3348"/>
                  <a:pt x="1190" y="3329"/>
                  <a:pt x="1187" y="3310"/>
                </a:cubicBezTo>
                <a:cubicBezTo>
                  <a:pt x="1141" y="2922"/>
                  <a:pt x="1141" y="2511"/>
                  <a:pt x="1187" y="2123"/>
                </a:cubicBezTo>
                <a:cubicBezTo>
                  <a:pt x="1233" y="1826"/>
                  <a:pt x="1278" y="1552"/>
                  <a:pt x="1392" y="1278"/>
                </a:cubicBezTo>
                <a:cubicBezTo>
                  <a:pt x="1484" y="1073"/>
                  <a:pt x="1598" y="890"/>
                  <a:pt x="1735" y="708"/>
                </a:cubicBezTo>
                <a:cubicBezTo>
                  <a:pt x="1895" y="502"/>
                  <a:pt x="1780" y="183"/>
                  <a:pt x="1575" y="69"/>
                </a:cubicBezTo>
                <a:cubicBezTo>
                  <a:pt x="1507" y="23"/>
                  <a:pt x="1415" y="0"/>
                  <a:pt x="1324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6" name="Google Shape;4106;p38"/>
          <p:cNvSpPr/>
          <p:nvPr/>
        </p:nvSpPr>
        <p:spPr>
          <a:xfrm>
            <a:off x="6111790" y="4464514"/>
            <a:ext cx="24935" cy="41950"/>
          </a:xfrm>
          <a:custGeom>
            <a:avLst/>
            <a:gdLst/>
            <a:ahLst/>
            <a:cxnLst/>
            <a:rect l="l" t="t" r="r" b="b"/>
            <a:pathLst>
              <a:path w="891" h="1499" extrusionOk="0">
                <a:moveTo>
                  <a:pt x="503" y="0"/>
                </a:moveTo>
                <a:cubicBezTo>
                  <a:pt x="343" y="0"/>
                  <a:pt x="206" y="92"/>
                  <a:pt x="161" y="251"/>
                </a:cubicBezTo>
                <a:cubicBezTo>
                  <a:pt x="115" y="343"/>
                  <a:pt x="92" y="457"/>
                  <a:pt x="46" y="571"/>
                </a:cubicBezTo>
                <a:cubicBezTo>
                  <a:pt x="24" y="662"/>
                  <a:pt x="24" y="754"/>
                  <a:pt x="1" y="845"/>
                </a:cubicBezTo>
                <a:cubicBezTo>
                  <a:pt x="1" y="982"/>
                  <a:pt x="46" y="1119"/>
                  <a:pt x="92" y="1256"/>
                </a:cubicBezTo>
                <a:cubicBezTo>
                  <a:pt x="138" y="1347"/>
                  <a:pt x="161" y="1415"/>
                  <a:pt x="252" y="1461"/>
                </a:cubicBezTo>
                <a:cubicBezTo>
                  <a:pt x="305" y="1488"/>
                  <a:pt x="359" y="1499"/>
                  <a:pt x="412" y="1499"/>
                </a:cubicBezTo>
                <a:cubicBezTo>
                  <a:pt x="450" y="1499"/>
                  <a:pt x="488" y="1493"/>
                  <a:pt x="526" y="1484"/>
                </a:cubicBezTo>
                <a:cubicBezTo>
                  <a:pt x="617" y="1461"/>
                  <a:pt x="686" y="1415"/>
                  <a:pt x="731" y="1324"/>
                </a:cubicBezTo>
                <a:cubicBezTo>
                  <a:pt x="777" y="1256"/>
                  <a:pt x="800" y="1142"/>
                  <a:pt x="754" y="1073"/>
                </a:cubicBezTo>
                <a:cubicBezTo>
                  <a:pt x="731" y="1005"/>
                  <a:pt x="731" y="959"/>
                  <a:pt x="708" y="913"/>
                </a:cubicBezTo>
                <a:cubicBezTo>
                  <a:pt x="708" y="890"/>
                  <a:pt x="708" y="868"/>
                  <a:pt x="708" y="868"/>
                </a:cubicBezTo>
                <a:cubicBezTo>
                  <a:pt x="731" y="708"/>
                  <a:pt x="777" y="571"/>
                  <a:pt x="822" y="434"/>
                </a:cubicBezTo>
                <a:cubicBezTo>
                  <a:pt x="891" y="251"/>
                  <a:pt x="754" y="46"/>
                  <a:pt x="594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7" name="Google Shape;4107;p38"/>
          <p:cNvSpPr/>
          <p:nvPr/>
        </p:nvSpPr>
        <p:spPr>
          <a:xfrm>
            <a:off x="5827547" y="4261371"/>
            <a:ext cx="199309" cy="249906"/>
          </a:xfrm>
          <a:custGeom>
            <a:avLst/>
            <a:gdLst/>
            <a:ahLst/>
            <a:cxnLst/>
            <a:rect l="l" t="t" r="r" b="b"/>
            <a:pathLst>
              <a:path w="7122" h="8930" extrusionOk="0">
                <a:moveTo>
                  <a:pt x="3057" y="334"/>
                </a:moveTo>
                <a:cubicBezTo>
                  <a:pt x="3202" y="334"/>
                  <a:pt x="3348" y="350"/>
                  <a:pt x="3493" y="366"/>
                </a:cubicBezTo>
                <a:cubicBezTo>
                  <a:pt x="3744" y="389"/>
                  <a:pt x="3972" y="457"/>
                  <a:pt x="4200" y="549"/>
                </a:cubicBezTo>
                <a:cubicBezTo>
                  <a:pt x="4451" y="686"/>
                  <a:pt x="4703" y="823"/>
                  <a:pt x="4931" y="982"/>
                </a:cubicBezTo>
                <a:cubicBezTo>
                  <a:pt x="5228" y="1211"/>
                  <a:pt x="5479" y="1485"/>
                  <a:pt x="5684" y="1758"/>
                </a:cubicBezTo>
                <a:cubicBezTo>
                  <a:pt x="5958" y="2101"/>
                  <a:pt x="6163" y="2489"/>
                  <a:pt x="6346" y="2877"/>
                </a:cubicBezTo>
                <a:lnTo>
                  <a:pt x="6323" y="2854"/>
                </a:lnTo>
                <a:lnTo>
                  <a:pt x="6323" y="2854"/>
                </a:lnTo>
                <a:cubicBezTo>
                  <a:pt x="6529" y="3311"/>
                  <a:pt x="6666" y="3813"/>
                  <a:pt x="6734" y="4315"/>
                </a:cubicBezTo>
                <a:cubicBezTo>
                  <a:pt x="6734" y="4315"/>
                  <a:pt x="6734" y="4292"/>
                  <a:pt x="6734" y="4292"/>
                </a:cubicBezTo>
                <a:cubicBezTo>
                  <a:pt x="6780" y="4749"/>
                  <a:pt x="6780" y="5228"/>
                  <a:pt x="6734" y="5684"/>
                </a:cubicBezTo>
                <a:cubicBezTo>
                  <a:pt x="6734" y="5684"/>
                  <a:pt x="6734" y="5662"/>
                  <a:pt x="6734" y="5639"/>
                </a:cubicBezTo>
                <a:cubicBezTo>
                  <a:pt x="6666" y="6050"/>
                  <a:pt x="6574" y="6415"/>
                  <a:pt x="6437" y="6780"/>
                </a:cubicBezTo>
                <a:cubicBezTo>
                  <a:pt x="6414" y="6780"/>
                  <a:pt x="6414" y="6780"/>
                  <a:pt x="6414" y="6803"/>
                </a:cubicBezTo>
                <a:cubicBezTo>
                  <a:pt x="6300" y="7077"/>
                  <a:pt x="6141" y="7328"/>
                  <a:pt x="5958" y="7579"/>
                </a:cubicBezTo>
                <a:cubicBezTo>
                  <a:pt x="5821" y="7761"/>
                  <a:pt x="5638" y="7944"/>
                  <a:pt x="5433" y="8104"/>
                </a:cubicBezTo>
                <a:cubicBezTo>
                  <a:pt x="5273" y="8218"/>
                  <a:pt x="5091" y="8332"/>
                  <a:pt x="4885" y="8423"/>
                </a:cubicBezTo>
                <a:cubicBezTo>
                  <a:pt x="4680" y="8492"/>
                  <a:pt x="4474" y="8560"/>
                  <a:pt x="4269" y="8583"/>
                </a:cubicBezTo>
                <a:cubicBezTo>
                  <a:pt x="4155" y="8595"/>
                  <a:pt x="4046" y="8600"/>
                  <a:pt x="3938" y="8600"/>
                </a:cubicBezTo>
                <a:cubicBezTo>
                  <a:pt x="3829" y="8600"/>
                  <a:pt x="3721" y="8595"/>
                  <a:pt x="3607" y="8583"/>
                </a:cubicBezTo>
                <a:cubicBezTo>
                  <a:pt x="3356" y="8538"/>
                  <a:pt x="3128" y="8469"/>
                  <a:pt x="2899" y="8378"/>
                </a:cubicBezTo>
                <a:cubicBezTo>
                  <a:pt x="2625" y="8264"/>
                  <a:pt x="2397" y="8127"/>
                  <a:pt x="2169" y="7944"/>
                </a:cubicBezTo>
                <a:cubicBezTo>
                  <a:pt x="1872" y="7716"/>
                  <a:pt x="1621" y="7465"/>
                  <a:pt x="1393" y="7168"/>
                </a:cubicBezTo>
                <a:cubicBezTo>
                  <a:pt x="1119" y="6826"/>
                  <a:pt x="914" y="6438"/>
                  <a:pt x="754" y="6050"/>
                </a:cubicBezTo>
                <a:cubicBezTo>
                  <a:pt x="594" y="5707"/>
                  <a:pt x="503" y="5319"/>
                  <a:pt x="411" y="4954"/>
                </a:cubicBezTo>
                <a:cubicBezTo>
                  <a:pt x="411" y="4954"/>
                  <a:pt x="411" y="4954"/>
                  <a:pt x="411" y="4931"/>
                </a:cubicBezTo>
                <a:cubicBezTo>
                  <a:pt x="411" y="4931"/>
                  <a:pt x="411" y="4931"/>
                  <a:pt x="411" y="4908"/>
                </a:cubicBezTo>
                <a:cubicBezTo>
                  <a:pt x="389" y="4840"/>
                  <a:pt x="389" y="4749"/>
                  <a:pt x="366" y="4657"/>
                </a:cubicBezTo>
                <a:cubicBezTo>
                  <a:pt x="366" y="4589"/>
                  <a:pt x="343" y="4520"/>
                  <a:pt x="343" y="4452"/>
                </a:cubicBezTo>
                <a:cubicBezTo>
                  <a:pt x="320" y="4064"/>
                  <a:pt x="320" y="3676"/>
                  <a:pt x="366" y="3288"/>
                </a:cubicBezTo>
                <a:cubicBezTo>
                  <a:pt x="411" y="2900"/>
                  <a:pt x="525" y="2512"/>
                  <a:pt x="662" y="2146"/>
                </a:cubicBezTo>
                <a:cubicBezTo>
                  <a:pt x="662" y="2146"/>
                  <a:pt x="662" y="2146"/>
                  <a:pt x="662" y="2169"/>
                </a:cubicBezTo>
                <a:cubicBezTo>
                  <a:pt x="662" y="2146"/>
                  <a:pt x="662" y="2146"/>
                  <a:pt x="685" y="2146"/>
                </a:cubicBezTo>
                <a:cubicBezTo>
                  <a:pt x="799" y="1873"/>
                  <a:pt x="936" y="1621"/>
                  <a:pt x="1119" y="1370"/>
                </a:cubicBezTo>
                <a:cubicBezTo>
                  <a:pt x="1279" y="1188"/>
                  <a:pt x="1439" y="1005"/>
                  <a:pt x="1644" y="845"/>
                </a:cubicBezTo>
                <a:cubicBezTo>
                  <a:pt x="1690" y="823"/>
                  <a:pt x="1712" y="800"/>
                  <a:pt x="1758" y="777"/>
                </a:cubicBezTo>
                <a:cubicBezTo>
                  <a:pt x="1758" y="777"/>
                  <a:pt x="1781" y="754"/>
                  <a:pt x="1781" y="754"/>
                </a:cubicBezTo>
                <a:lnTo>
                  <a:pt x="1804" y="754"/>
                </a:lnTo>
                <a:cubicBezTo>
                  <a:pt x="1804" y="731"/>
                  <a:pt x="1804" y="731"/>
                  <a:pt x="1804" y="731"/>
                </a:cubicBezTo>
                <a:cubicBezTo>
                  <a:pt x="1941" y="663"/>
                  <a:pt x="2055" y="594"/>
                  <a:pt x="2192" y="526"/>
                </a:cubicBezTo>
                <a:cubicBezTo>
                  <a:pt x="2237" y="503"/>
                  <a:pt x="2283" y="503"/>
                  <a:pt x="2306" y="480"/>
                </a:cubicBezTo>
                <a:lnTo>
                  <a:pt x="2329" y="480"/>
                </a:lnTo>
                <a:cubicBezTo>
                  <a:pt x="2397" y="457"/>
                  <a:pt x="2443" y="435"/>
                  <a:pt x="2511" y="435"/>
                </a:cubicBezTo>
                <a:cubicBezTo>
                  <a:pt x="2511" y="412"/>
                  <a:pt x="2534" y="412"/>
                  <a:pt x="2534" y="412"/>
                </a:cubicBezTo>
                <a:lnTo>
                  <a:pt x="2580" y="412"/>
                </a:lnTo>
                <a:cubicBezTo>
                  <a:pt x="2580" y="412"/>
                  <a:pt x="2603" y="389"/>
                  <a:pt x="2603" y="389"/>
                </a:cubicBezTo>
                <a:cubicBezTo>
                  <a:pt x="2671" y="389"/>
                  <a:pt x="2740" y="366"/>
                  <a:pt x="2808" y="366"/>
                </a:cubicBezTo>
                <a:lnTo>
                  <a:pt x="2831" y="366"/>
                </a:lnTo>
                <a:cubicBezTo>
                  <a:pt x="2854" y="343"/>
                  <a:pt x="2854" y="343"/>
                  <a:pt x="2877" y="343"/>
                </a:cubicBezTo>
                <a:cubicBezTo>
                  <a:pt x="2937" y="337"/>
                  <a:pt x="2997" y="334"/>
                  <a:pt x="3057" y="334"/>
                </a:cubicBezTo>
                <a:close/>
                <a:moveTo>
                  <a:pt x="3150" y="1"/>
                </a:moveTo>
                <a:cubicBezTo>
                  <a:pt x="3082" y="1"/>
                  <a:pt x="3013" y="24"/>
                  <a:pt x="2968" y="24"/>
                </a:cubicBezTo>
                <a:lnTo>
                  <a:pt x="2945" y="24"/>
                </a:lnTo>
                <a:cubicBezTo>
                  <a:pt x="2854" y="24"/>
                  <a:pt x="2785" y="24"/>
                  <a:pt x="2717" y="47"/>
                </a:cubicBezTo>
                <a:cubicBezTo>
                  <a:pt x="2671" y="47"/>
                  <a:pt x="2625" y="69"/>
                  <a:pt x="2603" y="69"/>
                </a:cubicBezTo>
                <a:cubicBezTo>
                  <a:pt x="2488" y="92"/>
                  <a:pt x="2397" y="115"/>
                  <a:pt x="2306" y="138"/>
                </a:cubicBezTo>
                <a:lnTo>
                  <a:pt x="2283" y="138"/>
                </a:lnTo>
                <a:cubicBezTo>
                  <a:pt x="2169" y="183"/>
                  <a:pt x="2055" y="229"/>
                  <a:pt x="1941" y="275"/>
                </a:cubicBezTo>
                <a:cubicBezTo>
                  <a:pt x="1872" y="320"/>
                  <a:pt x="1781" y="366"/>
                  <a:pt x="1712" y="412"/>
                </a:cubicBezTo>
                <a:cubicBezTo>
                  <a:pt x="1690" y="435"/>
                  <a:pt x="1667" y="435"/>
                  <a:pt x="1644" y="457"/>
                </a:cubicBezTo>
                <a:cubicBezTo>
                  <a:pt x="1530" y="526"/>
                  <a:pt x="1416" y="617"/>
                  <a:pt x="1302" y="708"/>
                </a:cubicBezTo>
                <a:cubicBezTo>
                  <a:pt x="1073" y="891"/>
                  <a:pt x="891" y="1119"/>
                  <a:pt x="731" y="1348"/>
                </a:cubicBezTo>
                <a:cubicBezTo>
                  <a:pt x="708" y="1370"/>
                  <a:pt x="708" y="1416"/>
                  <a:pt x="685" y="1439"/>
                </a:cubicBezTo>
                <a:cubicBezTo>
                  <a:pt x="548" y="1644"/>
                  <a:pt x="434" y="1850"/>
                  <a:pt x="343" y="2078"/>
                </a:cubicBezTo>
                <a:cubicBezTo>
                  <a:pt x="274" y="2283"/>
                  <a:pt x="206" y="2489"/>
                  <a:pt x="137" y="2694"/>
                </a:cubicBezTo>
                <a:cubicBezTo>
                  <a:pt x="137" y="2717"/>
                  <a:pt x="137" y="2740"/>
                  <a:pt x="137" y="2763"/>
                </a:cubicBezTo>
                <a:cubicBezTo>
                  <a:pt x="69" y="3037"/>
                  <a:pt x="23" y="3311"/>
                  <a:pt x="1" y="3584"/>
                </a:cubicBezTo>
                <a:cubicBezTo>
                  <a:pt x="1" y="3744"/>
                  <a:pt x="1" y="3927"/>
                  <a:pt x="1" y="4087"/>
                </a:cubicBezTo>
                <a:cubicBezTo>
                  <a:pt x="1" y="4132"/>
                  <a:pt x="1" y="4155"/>
                  <a:pt x="1" y="4201"/>
                </a:cubicBezTo>
                <a:cubicBezTo>
                  <a:pt x="23" y="4520"/>
                  <a:pt x="69" y="4840"/>
                  <a:pt x="137" y="5159"/>
                </a:cubicBezTo>
                <a:cubicBezTo>
                  <a:pt x="160" y="5296"/>
                  <a:pt x="183" y="5433"/>
                  <a:pt x="229" y="5570"/>
                </a:cubicBezTo>
                <a:cubicBezTo>
                  <a:pt x="229" y="5593"/>
                  <a:pt x="252" y="5616"/>
                  <a:pt x="252" y="5639"/>
                </a:cubicBezTo>
                <a:cubicBezTo>
                  <a:pt x="389" y="6095"/>
                  <a:pt x="594" y="6529"/>
                  <a:pt x="845" y="6940"/>
                </a:cubicBezTo>
                <a:cubicBezTo>
                  <a:pt x="1073" y="7328"/>
                  <a:pt x="1370" y="7693"/>
                  <a:pt x="1712" y="7990"/>
                </a:cubicBezTo>
                <a:cubicBezTo>
                  <a:pt x="1872" y="8127"/>
                  <a:pt x="2055" y="8264"/>
                  <a:pt x="2237" y="8401"/>
                </a:cubicBezTo>
                <a:cubicBezTo>
                  <a:pt x="2443" y="8538"/>
                  <a:pt x="2671" y="8652"/>
                  <a:pt x="2899" y="8743"/>
                </a:cubicBezTo>
                <a:cubicBezTo>
                  <a:pt x="3237" y="8861"/>
                  <a:pt x="3611" y="8929"/>
                  <a:pt x="3977" y="8929"/>
                </a:cubicBezTo>
                <a:cubicBezTo>
                  <a:pt x="4106" y="8929"/>
                  <a:pt x="4235" y="8921"/>
                  <a:pt x="4360" y="8903"/>
                </a:cubicBezTo>
                <a:cubicBezTo>
                  <a:pt x="4566" y="8857"/>
                  <a:pt x="4794" y="8811"/>
                  <a:pt x="4999" y="8720"/>
                </a:cubicBezTo>
                <a:cubicBezTo>
                  <a:pt x="5205" y="8652"/>
                  <a:pt x="5387" y="8538"/>
                  <a:pt x="5570" y="8401"/>
                </a:cubicBezTo>
                <a:cubicBezTo>
                  <a:pt x="6346" y="7853"/>
                  <a:pt x="6780" y="6985"/>
                  <a:pt x="6985" y="6072"/>
                </a:cubicBezTo>
                <a:cubicBezTo>
                  <a:pt x="7099" y="5593"/>
                  <a:pt x="7122" y="5091"/>
                  <a:pt x="7076" y="4589"/>
                </a:cubicBezTo>
                <a:cubicBezTo>
                  <a:pt x="7054" y="4109"/>
                  <a:pt x="6962" y="3630"/>
                  <a:pt x="6802" y="3174"/>
                </a:cubicBezTo>
                <a:cubicBezTo>
                  <a:pt x="6506" y="2261"/>
                  <a:pt x="5981" y="1439"/>
                  <a:pt x="5250" y="823"/>
                </a:cubicBezTo>
                <a:cubicBezTo>
                  <a:pt x="4862" y="526"/>
                  <a:pt x="4429" y="275"/>
                  <a:pt x="3972" y="138"/>
                </a:cubicBezTo>
                <a:cubicBezTo>
                  <a:pt x="3767" y="69"/>
                  <a:pt x="3538" y="24"/>
                  <a:pt x="3287" y="24"/>
                </a:cubicBezTo>
                <a:cubicBezTo>
                  <a:pt x="3242" y="1"/>
                  <a:pt x="3196" y="1"/>
                  <a:pt x="3150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8" name="Google Shape;4108;p38"/>
          <p:cNvSpPr/>
          <p:nvPr/>
        </p:nvSpPr>
        <p:spPr>
          <a:xfrm>
            <a:off x="6085596" y="4443441"/>
            <a:ext cx="92015" cy="89720"/>
          </a:xfrm>
          <a:custGeom>
            <a:avLst/>
            <a:gdLst/>
            <a:ahLst/>
            <a:cxnLst/>
            <a:rect l="l" t="t" r="r" b="b"/>
            <a:pathLst>
              <a:path w="3288" h="3206" extrusionOk="0">
                <a:moveTo>
                  <a:pt x="1781" y="320"/>
                </a:moveTo>
                <a:cubicBezTo>
                  <a:pt x="1895" y="342"/>
                  <a:pt x="2010" y="388"/>
                  <a:pt x="2124" y="434"/>
                </a:cubicBezTo>
                <a:cubicBezTo>
                  <a:pt x="2215" y="457"/>
                  <a:pt x="2306" y="525"/>
                  <a:pt x="2398" y="571"/>
                </a:cubicBezTo>
                <a:cubicBezTo>
                  <a:pt x="2489" y="639"/>
                  <a:pt x="2557" y="730"/>
                  <a:pt x="2626" y="822"/>
                </a:cubicBezTo>
                <a:cubicBezTo>
                  <a:pt x="2694" y="890"/>
                  <a:pt x="2740" y="982"/>
                  <a:pt x="2786" y="1096"/>
                </a:cubicBezTo>
                <a:cubicBezTo>
                  <a:pt x="2831" y="1210"/>
                  <a:pt x="2877" y="1324"/>
                  <a:pt x="2877" y="1438"/>
                </a:cubicBezTo>
                <a:cubicBezTo>
                  <a:pt x="2900" y="1552"/>
                  <a:pt x="2900" y="1666"/>
                  <a:pt x="2877" y="1780"/>
                </a:cubicBezTo>
                <a:cubicBezTo>
                  <a:pt x="2877" y="1895"/>
                  <a:pt x="2831" y="1986"/>
                  <a:pt x="2786" y="2100"/>
                </a:cubicBezTo>
                <a:cubicBezTo>
                  <a:pt x="2740" y="2214"/>
                  <a:pt x="2694" y="2305"/>
                  <a:pt x="2626" y="2397"/>
                </a:cubicBezTo>
                <a:cubicBezTo>
                  <a:pt x="2557" y="2488"/>
                  <a:pt x="2466" y="2556"/>
                  <a:pt x="2398" y="2625"/>
                </a:cubicBezTo>
                <a:cubicBezTo>
                  <a:pt x="2306" y="2671"/>
                  <a:pt x="2215" y="2739"/>
                  <a:pt x="2124" y="2785"/>
                </a:cubicBezTo>
                <a:cubicBezTo>
                  <a:pt x="2010" y="2808"/>
                  <a:pt x="1895" y="2853"/>
                  <a:pt x="1781" y="2876"/>
                </a:cubicBezTo>
                <a:cubicBezTo>
                  <a:pt x="1667" y="2876"/>
                  <a:pt x="1553" y="2876"/>
                  <a:pt x="1439" y="2853"/>
                </a:cubicBezTo>
                <a:cubicBezTo>
                  <a:pt x="1325" y="2853"/>
                  <a:pt x="1211" y="2808"/>
                  <a:pt x="1119" y="2785"/>
                </a:cubicBezTo>
                <a:cubicBezTo>
                  <a:pt x="1005" y="2716"/>
                  <a:pt x="914" y="2671"/>
                  <a:pt x="823" y="2602"/>
                </a:cubicBezTo>
                <a:cubicBezTo>
                  <a:pt x="754" y="2534"/>
                  <a:pt x="663" y="2465"/>
                  <a:pt x="617" y="2374"/>
                </a:cubicBezTo>
                <a:cubicBezTo>
                  <a:pt x="549" y="2283"/>
                  <a:pt x="480" y="2191"/>
                  <a:pt x="435" y="2077"/>
                </a:cubicBezTo>
                <a:cubicBezTo>
                  <a:pt x="435" y="2077"/>
                  <a:pt x="435" y="2100"/>
                  <a:pt x="435" y="2100"/>
                </a:cubicBezTo>
                <a:cubicBezTo>
                  <a:pt x="412" y="1986"/>
                  <a:pt x="366" y="1895"/>
                  <a:pt x="343" y="1780"/>
                </a:cubicBezTo>
                <a:cubicBezTo>
                  <a:pt x="343" y="1666"/>
                  <a:pt x="343" y="1529"/>
                  <a:pt x="343" y="1415"/>
                </a:cubicBezTo>
                <a:cubicBezTo>
                  <a:pt x="366" y="1301"/>
                  <a:pt x="412" y="1187"/>
                  <a:pt x="435" y="1096"/>
                </a:cubicBezTo>
                <a:cubicBezTo>
                  <a:pt x="480" y="1004"/>
                  <a:pt x="526" y="936"/>
                  <a:pt x="572" y="867"/>
                </a:cubicBezTo>
                <a:cubicBezTo>
                  <a:pt x="594" y="845"/>
                  <a:pt x="594" y="822"/>
                  <a:pt x="594" y="822"/>
                </a:cubicBezTo>
                <a:cubicBezTo>
                  <a:pt x="640" y="776"/>
                  <a:pt x="686" y="730"/>
                  <a:pt x="731" y="685"/>
                </a:cubicBezTo>
                <a:lnTo>
                  <a:pt x="731" y="662"/>
                </a:lnTo>
                <a:lnTo>
                  <a:pt x="754" y="662"/>
                </a:lnTo>
                <a:cubicBezTo>
                  <a:pt x="777" y="639"/>
                  <a:pt x="777" y="639"/>
                  <a:pt x="777" y="639"/>
                </a:cubicBezTo>
                <a:cubicBezTo>
                  <a:pt x="800" y="616"/>
                  <a:pt x="823" y="594"/>
                  <a:pt x="845" y="594"/>
                </a:cubicBezTo>
                <a:cubicBezTo>
                  <a:pt x="845" y="571"/>
                  <a:pt x="845" y="571"/>
                  <a:pt x="868" y="571"/>
                </a:cubicBezTo>
                <a:cubicBezTo>
                  <a:pt x="914" y="525"/>
                  <a:pt x="960" y="502"/>
                  <a:pt x="1005" y="479"/>
                </a:cubicBezTo>
                <a:cubicBezTo>
                  <a:pt x="1051" y="457"/>
                  <a:pt x="1074" y="434"/>
                  <a:pt x="1119" y="411"/>
                </a:cubicBezTo>
                <a:cubicBezTo>
                  <a:pt x="1211" y="388"/>
                  <a:pt x="1302" y="365"/>
                  <a:pt x="1393" y="342"/>
                </a:cubicBezTo>
                <a:lnTo>
                  <a:pt x="1439" y="342"/>
                </a:lnTo>
                <a:cubicBezTo>
                  <a:pt x="1530" y="320"/>
                  <a:pt x="1622" y="320"/>
                  <a:pt x="1713" y="320"/>
                </a:cubicBezTo>
                <a:close/>
                <a:moveTo>
                  <a:pt x="1599" y="0"/>
                </a:moveTo>
                <a:cubicBezTo>
                  <a:pt x="1485" y="0"/>
                  <a:pt x="1393" y="0"/>
                  <a:pt x="1302" y="23"/>
                </a:cubicBezTo>
                <a:cubicBezTo>
                  <a:pt x="1188" y="46"/>
                  <a:pt x="1097" y="91"/>
                  <a:pt x="1005" y="114"/>
                </a:cubicBezTo>
                <a:cubicBezTo>
                  <a:pt x="982" y="114"/>
                  <a:pt x="982" y="137"/>
                  <a:pt x="982" y="137"/>
                </a:cubicBezTo>
                <a:lnTo>
                  <a:pt x="937" y="137"/>
                </a:lnTo>
                <a:cubicBezTo>
                  <a:pt x="868" y="183"/>
                  <a:pt x="800" y="205"/>
                  <a:pt x="731" y="251"/>
                </a:cubicBezTo>
                <a:cubicBezTo>
                  <a:pt x="731" y="274"/>
                  <a:pt x="731" y="274"/>
                  <a:pt x="731" y="274"/>
                </a:cubicBezTo>
                <a:cubicBezTo>
                  <a:pt x="663" y="297"/>
                  <a:pt x="617" y="342"/>
                  <a:pt x="572" y="388"/>
                </a:cubicBezTo>
                <a:cubicBezTo>
                  <a:pt x="549" y="388"/>
                  <a:pt x="549" y="411"/>
                  <a:pt x="549" y="411"/>
                </a:cubicBezTo>
                <a:cubicBezTo>
                  <a:pt x="457" y="479"/>
                  <a:pt x="366" y="571"/>
                  <a:pt x="298" y="685"/>
                </a:cubicBezTo>
                <a:cubicBezTo>
                  <a:pt x="229" y="799"/>
                  <a:pt x="184" y="913"/>
                  <a:pt x="115" y="1027"/>
                </a:cubicBezTo>
                <a:cubicBezTo>
                  <a:pt x="47" y="1233"/>
                  <a:pt x="1" y="1461"/>
                  <a:pt x="24" y="1689"/>
                </a:cubicBezTo>
                <a:cubicBezTo>
                  <a:pt x="24" y="1917"/>
                  <a:pt x="92" y="2146"/>
                  <a:pt x="206" y="2351"/>
                </a:cubicBezTo>
                <a:cubicBezTo>
                  <a:pt x="298" y="2511"/>
                  <a:pt x="412" y="2671"/>
                  <a:pt x="572" y="2808"/>
                </a:cubicBezTo>
                <a:cubicBezTo>
                  <a:pt x="731" y="2967"/>
                  <a:pt x="937" y="3059"/>
                  <a:pt x="1142" y="3127"/>
                </a:cubicBezTo>
                <a:cubicBezTo>
                  <a:pt x="1256" y="3173"/>
                  <a:pt x="1348" y="3173"/>
                  <a:pt x="1462" y="3196"/>
                </a:cubicBezTo>
                <a:cubicBezTo>
                  <a:pt x="1500" y="3203"/>
                  <a:pt x="1540" y="3206"/>
                  <a:pt x="1582" y="3206"/>
                </a:cubicBezTo>
                <a:cubicBezTo>
                  <a:pt x="1665" y="3206"/>
                  <a:pt x="1751" y="3196"/>
                  <a:pt x="1827" y="3196"/>
                </a:cubicBezTo>
                <a:cubicBezTo>
                  <a:pt x="2032" y="3150"/>
                  <a:pt x="2238" y="3081"/>
                  <a:pt x="2420" y="2990"/>
                </a:cubicBezTo>
                <a:cubicBezTo>
                  <a:pt x="2512" y="2922"/>
                  <a:pt x="2603" y="2876"/>
                  <a:pt x="2672" y="2808"/>
                </a:cubicBezTo>
                <a:cubicBezTo>
                  <a:pt x="2763" y="2739"/>
                  <a:pt x="2831" y="2671"/>
                  <a:pt x="2877" y="2579"/>
                </a:cubicBezTo>
                <a:cubicBezTo>
                  <a:pt x="3037" y="2374"/>
                  <a:pt x="3128" y="2168"/>
                  <a:pt x="3196" y="1917"/>
                </a:cubicBezTo>
                <a:cubicBezTo>
                  <a:pt x="3288" y="1507"/>
                  <a:pt x="3174" y="1050"/>
                  <a:pt x="2945" y="708"/>
                </a:cubicBezTo>
                <a:cubicBezTo>
                  <a:pt x="2786" y="434"/>
                  <a:pt x="2535" y="251"/>
                  <a:pt x="2261" y="137"/>
                </a:cubicBezTo>
                <a:cubicBezTo>
                  <a:pt x="2238" y="114"/>
                  <a:pt x="2238" y="114"/>
                  <a:pt x="2238" y="114"/>
                </a:cubicBezTo>
                <a:cubicBezTo>
                  <a:pt x="2124" y="69"/>
                  <a:pt x="2010" y="46"/>
                  <a:pt x="1918" y="23"/>
                </a:cubicBezTo>
                <a:cubicBezTo>
                  <a:pt x="1850" y="23"/>
                  <a:pt x="1804" y="0"/>
                  <a:pt x="1758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9" name="Google Shape;4109;p38"/>
          <p:cNvSpPr/>
          <p:nvPr/>
        </p:nvSpPr>
        <p:spPr>
          <a:xfrm>
            <a:off x="5985326" y="4596099"/>
            <a:ext cx="74748" cy="64533"/>
          </a:xfrm>
          <a:custGeom>
            <a:avLst/>
            <a:gdLst/>
            <a:ahLst/>
            <a:cxnLst/>
            <a:rect l="l" t="t" r="r" b="b"/>
            <a:pathLst>
              <a:path w="2671" h="2306" extrusionOk="0">
                <a:moveTo>
                  <a:pt x="1781" y="320"/>
                </a:moveTo>
                <a:cubicBezTo>
                  <a:pt x="1849" y="343"/>
                  <a:pt x="1918" y="366"/>
                  <a:pt x="1986" y="388"/>
                </a:cubicBezTo>
                <a:cubicBezTo>
                  <a:pt x="2032" y="411"/>
                  <a:pt x="2077" y="434"/>
                  <a:pt x="2123" y="457"/>
                </a:cubicBezTo>
                <a:cubicBezTo>
                  <a:pt x="2169" y="502"/>
                  <a:pt x="2192" y="525"/>
                  <a:pt x="2214" y="571"/>
                </a:cubicBezTo>
                <a:cubicBezTo>
                  <a:pt x="2260" y="594"/>
                  <a:pt x="2283" y="639"/>
                  <a:pt x="2283" y="685"/>
                </a:cubicBezTo>
                <a:cubicBezTo>
                  <a:pt x="2306" y="731"/>
                  <a:pt x="2329" y="776"/>
                  <a:pt x="2329" y="822"/>
                </a:cubicBezTo>
                <a:cubicBezTo>
                  <a:pt x="2329" y="890"/>
                  <a:pt x="2329" y="936"/>
                  <a:pt x="2329" y="982"/>
                </a:cubicBezTo>
                <a:cubicBezTo>
                  <a:pt x="2306" y="1050"/>
                  <a:pt x="2306" y="1119"/>
                  <a:pt x="2260" y="1187"/>
                </a:cubicBezTo>
                <a:cubicBezTo>
                  <a:pt x="2237" y="1279"/>
                  <a:pt x="2192" y="1370"/>
                  <a:pt x="2123" y="1438"/>
                </a:cubicBezTo>
                <a:cubicBezTo>
                  <a:pt x="2055" y="1530"/>
                  <a:pt x="1986" y="1598"/>
                  <a:pt x="1895" y="1667"/>
                </a:cubicBezTo>
                <a:cubicBezTo>
                  <a:pt x="1781" y="1758"/>
                  <a:pt x="1667" y="1826"/>
                  <a:pt x="1552" y="1872"/>
                </a:cubicBezTo>
                <a:cubicBezTo>
                  <a:pt x="1438" y="1918"/>
                  <a:pt x="1324" y="1940"/>
                  <a:pt x="1210" y="1963"/>
                </a:cubicBezTo>
                <a:cubicBezTo>
                  <a:pt x="1164" y="1975"/>
                  <a:pt x="1119" y="1980"/>
                  <a:pt x="1073" y="1980"/>
                </a:cubicBezTo>
                <a:cubicBezTo>
                  <a:pt x="1028" y="1980"/>
                  <a:pt x="982" y="1975"/>
                  <a:pt x="936" y="1963"/>
                </a:cubicBezTo>
                <a:cubicBezTo>
                  <a:pt x="845" y="1963"/>
                  <a:pt x="776" y="1940"/>
                  <a:pt x="708" y="1918"/>
                </a:cubicBezTo>
                <a:cubicBezTo>
                  <a:pt x="662" y="1895"/>
                  <a:pt x="617" y="1849"/>
                  <a:pt x="548" y="1826"/>
                </a:cubicBezTo>
                <a:cubicBezTo>
                  <a:pt x="525" y="1804"/>
                  <a:pt x="480" y="1758"/>
                  <a:pt x="457" y="1735"/>
                </a:cubicBezTo>
                <a:cubicBezTo>
                  <a:pt x="434" y="1689"/>
                  <a:pt x="411" y="1644"/>
                  <a:pt x="388" y="1621"/>
                </a:cubicBezTo>
                <a:cubicBezTo>
                  <a:pt x="366" y="1552"/>
                  <a:pt x="366" y="1507"/>
                  <a:pt x="343" y="1461"/>
                </a:cubicBezTo>
                <a:cubicBezTo>
                  <a:pt x="343" y="1393"/>
                  <a:pt x="343" y="1347"/>
                  <a:pt x="366" y="1301"/>
                </a:cubicBezTo>
                <a:cubicBezTo>
                  <a:pt x="366" y="1279"/>
                  <a:pt x="366" y="1233"/>
                  <a:pt x="366" y="1210"/>
                </a:cubicBezTo>
                <a:cubicBezTo>
                  <a:pt x="388" y="1187"/>
                  <a:pt x="388" y="1164"/>
                  <a:pt x="388" y="1142"/>
                </a:cubicBezTo>
                <a:cubicBezTo>
                  <a:pt x="411" y="1119"/>
                  <a:pt x="411" y="1119"/>
                  <a:pt x="411" y="1096"/>
                </a:cubicBezTo>
                <a:cubicBezTo>
                  <a:pt x="457" y="1005"/>
                  <a:pt x="503" y="913"/>
                  <a:pt x="548" y="845"/>
                </a:cubicBezTo>
                <a:cubicBezTo>
                  <a:pt x="594" y="822"/>
                  <a:pt x="617" y="776"/>
                  <a:pt x="639" y="754"/>
                </a:cubicBezTo>
                <a:cubicBezTo>
                  <a:pt x="662" y="754"/>
                  <a:pt x="662" y="731"/>
                  <a:pt x="662" y="731"/>
                </a:cubicBezTo>
                <a:lnTo>
                  <a:pt x="685" y="708"/>
                </a:lnTo>
                <a:lnTo>
                  <a:pt x="708" y="708"/>
                </a:lnTo>
                <a:cubicBezTo>
                  <a:pt x="708" y="685"/>
                  <a:pt x="708" y="685"/>
                  <a:pt x="708" y="685"/>
                </a:cubicBezTo>
                <a:cubicBezTo>
                  <a:pt x="731" y="685"/>
                  <a:pt x="731" y="662"/>
                  <a:pt x="731" y="662"/>
                </a:cubicBezTo>
                <a:lnTo>
                  <a:pt x="754" y="662"/>
                </a:lnTo>
                <a:cubicBezTo>
                  <a:pt x="754" y="639"/>
                  <a:pt x="754" y="639"/>
                  <a:pt x="776" y="639"/>
                </a:cubicBezTo>
                <a:cubicBezTo>
                  <a:pt x="776" y="639"/>
                  <a:pt x="776" y="617"/>
                  <a:pt x="776" y="617"/>
                </a:cubicBezTo>
                <a:lnTo>
                  <a:pt x="799" y="617"/>
                </a:lnTo>
                <a:cubicBezTo>
                  <a:pt x="822" y="594"/>
                  <a:pt x="868" y="571"/>
                  <a:pt x="891" y="548"/>
                </a:cubicBezTo>
                <a:cubicBezTo>
                  <a:pt x="982" y="502"/>
                  <a:pt x="1050" y="457"/>
                  <a:pt x="1119" y="411"/>
                </a:cubicBezTo>
                <a:cubicBezTo>
                  <a:pt x="1210" y="388"/>
                  <a:pt x="1301" y="366"/>
                  <a:pt x="1393" y="343"/>
                </a:cubicBezTo>
                <a:cubicBezTo>
                  <a:pt x="1416" y="343"/>
                  <a:pt x="1438" y="320"/>
                  <a:pt x="1461" y="320"/>
                </a:cubicBezTo>
                <a:close/>
                <a:moveTo>
                  <a:pt x="1621" y="0"/>
                </a:moveTo>
                <a:cubicBezTo>
                  <a:pt x="1438" y="0"/>
                  <a:pt x="1279" y="23"/>
                  <a:pt x="1119" y="92"/>
                </a:cubicBezTo>
                <a:cubicBezTo>
                  <a:pt x="1005" y="114"/>
                  <a:pt x="891" y="160"/>
                  <a:pt x="799" y="229"/>
                </a:cubicBezTo>
                <a:cubicBezTo>
                  <a:pt x="754" y="251"/>
                  <a:pt x="731" y="251"/>
                  <a:pt x="708" y="274"/>
                </a:cubicBezTo>
                <a:cubicBezTo>
                  <a:pt x="639" y="320"/>
                  <a:pt x="548" y="388"/>
                  <a:pt x="480" y="457"/>
                </a:cubicBezTo>
                <a:cubicBezTo>
                  <a:pt x="457" y="480"/>
                  <a:pt x="434" y="502"/>
                  <a:pt x="388" y="548"/>
                </a:cubicBezTo>
                <a:cubicBezTo>
                  <a:pt x="366" y="571"/>
                  <a:pt x="343" y="594"/>
                  <a:pt x="297" y="639"/>
                </a:cubicBezTo>
                <a:cubicBezTo>
                  <a:pt x="297" y="662"/>
                  <a:pt x="297" y="662"/>
                  <a:pt x="274" y="685"/>
                </a:cubicBezTo>
                <a:cubicBezTo>
                  <a:pt x="274" y="685"/>
                  <a:pt x="274" y="685"/>
                  <a:pt x="251" y="708"/>
                </a:cubicBezTo>
                <a:cubicBezTo>
                  <a:pt x="251" y="708"/>
                  <a:pt x="251" y="731"/>
                  <a:pt x="229" y="731"/>
                </a:cubicBezTo>
                <a:cubicBezTo>
                  <a:pt x="183" y="822"/>
                  <a:pt x="137" y="913"/>
                  <a:pt x="92" y="1005"/>
                </a:cubicBezTo>
                <a:cubicBezTo>
                  <a:pt x="69" y="1050"/>
                  <a:pt x="69" y="1096"/>
                  <a:pt x="46" y="1164"/>
                </a:cubicBezTo>
                <a:cubicBezTo>
                  <a:pt x="46" y="1210"/>
                  <a:pt x="23" y="1256"/>
                  <a:pt x="23" y="1301"/>
                </a:cubicBezTo>
                <a:cubicBezTo>
                  <a:pt x="0" y="1438"/>
                  <a:pt x="23" y="1552"/>
                  <a:pt x="69" y="1667"/>
                </a:cubicBezTo>
                <a:cubicBezTo>
                  <a:pt x="114" y="1849"/>
                  <a:pt x="229" y="1986"/>
                  <a:pt x="366" y="2100"/>
                </a:cubicBezTo>
                <a:cubicBezTo>
                  <a:pt x="525" y="2214"/>
                  <a:pt x="731" y="2283"/>
                  <a:pt x="913" y="2306"/>
                </a:cubicBezTo>
                <a:cubicBezTo>
                  <a:pt x="1142" y="2306"/>
                  <a:pt x="1347" y="2283"/>
                  <a:pt x="1552" y="2214"/>
                </a:cubicBezTo>
                <a:cubicBezTo>
                  <a:pt x="1781" y="2146"/>
                  <a:pt x="1963" y="2032"/>
                  <a:pt x="2146" y="1895"/>
                </a:cubicBezTo>
                <a:cubicBezTo>
                  <a:pt x="2306" y="1758"/>
                  <a:pt x="2443" y="1575"/>
                  <a:pt x="2534" y="1393"/>
                </a:cubicBezTo>
                <a:cubicBezTo>
                  <a:pt x="2625" y="1210"/>
                  <a:pt x="2671" y="982"/>
                  <a:pt x="2648" y="776"/>
                </a:cubicBezTo>
                <a:cubicBezTo>
                  <a:pt x="2648" y="731"/>
                  <a:pt x="2625" y="685"/>
                  <a:pt x="2625" y="639"/>
                </a:cubicBezTo>
                <a:cubicBezTo>
                  <a:pt x="2602" y="594"/>
                  <a:pt x="2580" y="548"/>
                  <a:pt x="2580" y="502"/>
                </a:cubicBezTo>
                <a:cubicBezTo>
                  <a:pt x="2534" y="434"/>
                  <a:pt x="2466" y="343"/>
                  <a:pt x="2397" y="274"/>
                </a:cubicBezTo>
                <a:cubicBezTo>
                  <a:pt x="2351" y="206"/>
                  <a:pt x="2260" y="160"/>
                  <a:pt x="2192" y="114"/>
                </a:cubicBezTo>
                <a:cubicBezTo>
                  <a:pt x="2077" y="69"/>
                  <a:pt x="1963" y="23"/>
                  <a:pt x="1849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0" name="Google Shape;4110;p38"/>
          <p:cNvSpPr/>
          <p:nvPr/>
        </p:nvSpPr>
        <p:spPr>
          <a:xfrm>
            <a:off x="6286808" y="3668620"/>
            <a:ext cx="112472" cy="104776"/>
          </a:xfrm>
          <a:custGeom>
            <a:avLst/>
            <a:gdLst/>
            <a:ahLst/>
            <a:cxnLst/>
            <a:rect l="l" t="t" r="r" b="b"/>
            <a:pathLst>
              <a:path w="4019" h="3744" extrusionOk="0">
                <a:moveTo>
                  <a:pt x="1667" y="662"/>
                </a:moveTo>
                <a:cubicBezTo>
                  <a:pt x="1758" y="662"/>
                  <a:pt x="1850" y="662"/>
                  <a:pt x="1941" y="685"/>
                </a:cubicBezTo>
                <a:cubicBezTo>
                  <a:pt x="2146" y="730"/>
                  <a:pt x="2352" y="799"/>
                  <a:pt x="2557" y="890"/>
                </a:cubicBezTo>
                <a:cubicBezTo>
                  <a:pt x="2626" y="936"/>
                  <a:pt x="2717" y="982"/>
                  <a:pt x="2786" y="1050"/>
                </a:cubicBezTo>
                <a:cubicBezTo>
                  <a:pt x="2923" y="1164"/>
                  <a:pt x="3014" y="1278"/>
                  <a:pt x="3128" y="1392"/>
                </a:cubicBezTo>
                <a:cubicBezTo>
                  <a:pt x="3196" y="1529"/>
                  <a:pt x="3265" y="1689"/>
                  <a:pt x="3333" y="1826"/>
                </a:cubicBezTo>
                <a:cubicBezTo>
                  <a:pt x="3333" y="1872"/>
                  <a:pt x="3356" y="1895"/>
                  <a:pt x="3356" y="1940"/>
                </a:cubicBezTo>
                <a:cubicBezTo>
                  <a:pt x="3356" y="2009"/>
                  <a:pt x="3356" y="2077"/>
                  <a:pt x="3333" y="2168"/>
                </a:cubicBezTo>
                <a:cubicBezTo>
                  <a:pt x="3311" y="2260"/>
                  <a:pt x="3288" y="2374"/>
                  <a:pt x="3242" y="2465"/>
                </a:cubicBezTo>
                <a:cubicBezTo>
                  <a:pt x="3219" y="2556"/>
                  <a:pt x="3174" y="2648"/>
                  <a:pt x="3128" y="2762"/>
                </a:cubicBezTo>
                <a:cubicBezTo>
                  <a:pt x="3105" y="2808"/>
                  <a:pt x="3082" y="2830"/>
                  <a:pt x="3060" y="2876"/>
                </a:cubicBezTo>
                <a:cubicBezTo>
                  <a:pt x="3014" y="2899"/>
                  <a:pt x="2991" y="2922"/>
                  <a:pt x="2945" y="2967"/>
                </a:cubicBezTo>
                <a:cubicBezTo>
                  <a:pt x="2900" y="2990"/>
                  <a:pt x="2854" y="2990"/>
                  <a:pt x="2808" y="3013"/>
                </a:cubicBezTo>
                <a:cubicBezTo>
                  <a:pt x="2671" y="3059"/>
                  <a:pt x="2535" y="3081"/>
                  <a:pt x="2398" y="3104"/>
                </a:cubicBezTo>
                <a:cubicBezTo>
                  <a:pt x="2192" y="3104"/>
                  <a:pt x="1987" y="3081"/>
                  <a:pt x="1804" y="3059"/>
                </a:cubicBezTo>
                <a:cubicBezTo>
                  <a:pt x="1690" y="3036"/>
                  <a:pt x="1576" y="2990"/>
                  <a:pt x="1485" y="2944"/>
                </a:cubicBezTo>
                <a:cubicBezTo>
                  <a:pt x="1325" y="2876"/>
                  <a:pt x="1188" y="2762"/>
                  <a:pt x="1074" y="2648"/>
                </a:cubicBezTo>
                <a:cubicBezTo>
                  <a:pt x="1028" y="2625"/>
                  <a:pt x="1005" y="2602"/>
                  <a:pt x="982" y="2556"/>
                </a:cubicBezTo>
                <a:cubicBezTo>
                  <a:pt x="1028" y="2556"/>
                  <a:pt x="1097" y="2511"/>
                  <a:pt x="1142" y="2442"/>
                </a:cubicBezTo>
                <a:cubicBezTo>
                  <a:pt x="1233" y="2305"/>
                  <a:pt x="1188" y="2100"/>
                  <a:pt x="1051" y="2009"/>
                </a:cubicBezTo>
                <a:cubicBezTo>
                  <a:pt x="1028" y="1986"/>
                  <a:pt x="982" y="1963"/>
                  <a:pt x="960" y="1940"/>
                </a:cubicBezTo>
                <a:cubicBezTo>
                  <a:pt x="914" y="1895"/>
                  <a:pt x="868" y="1849"/>
                  <a:pt x="845" y="1803"/>
                </a:cubicBezTo>
                <a:cubicBezTo>
                  <a:pt x="800" y="1735"/>
                  <a:pt x="777" y="1666"/>
                  <a:pt x="754" y="1598"/>
                </a:cubicBezTo>
                <a:cubicBezTo>
                  <a:pt x="731" y="1529"/>
                  <a:pt x="731" y="1484"/>
                  <a:pt x="708" y="1415"/>
                </a:cubicBezTo>
                <a:cubicBezTo>
                  <a:pt x="708" y="1392"/>
                  <a:pt x="708" y="1347"/>
                  <a:pt x="731" y="1324"/>
                </a:cubicBezTo>
                <a:cubicBezTo>
                  <a:pt x="731" y="1301"/>
                  <a:pt x="731" y="1278"/>
                  <a:pt x="731" y="1255"/>
                </a:cubicBezTo>
                <a:cubicBezTo>
                  <a:pt x="777" y="1187"/>
                  <a:pt x="845" y="1118"/>
                  <a:pt x="891" y="1050"/>
                </a:cubicBezTo>
                <a:cubicBezTo>
                  <a:pt x="982" y="959"/>
                  <a:pt x="1051" y="890"/>
                  <a:pt x="1142" y="822"/>
                </a:cubicBezTo>
                <a:cubicBezTo>
                  <a:pt x="1188" y="799"/>
                  <a:pt x="1256" y="776"/>
                  <a:pt x="1302" y="753"/>
                </a:cubicBezTo>
                <a:cubicBezTo>
                  <a:pt x="1416" y="708"/>
                  <a:pt x="1530" y="685"/>
                  <a:pt x="1667" y="662"/>
                </a:cubicBezTo>
                <a:close/>
                <a:moveTo>
                  <a:pt x="1690" y="0"/>
                </a:moveTo>
                <a:cubicBezTo>
                  <a:pt x="1599" y="0"/>
                  <a:pt x="1507" y="23"/>
                  <a:pt x="1439" y="46"/>
                </a:cubicBezTo>
                <a:cubicBezTo>
                  <a:pt x="1370" y="46"/>
                  <a:pt x="1302" y="69"/>
                  <a:pt x="1233" y="91"/>
                </a:cubicBezTo>
                <a:cubicBezTo>
                  <a:pt x="1165" y="114"/>
                  <a:pt x="1119" y="137"/>
                  <a:pt x="1051" y="137"/>
                </a:cubicBezTo>
                <a:cubicBezTo>
                  <a:pt x="982" y="183"/>
                  <a:pt x="914" y="205"/>
                  <a:pt x="845" y="251"/>
                </a:cubicBezTo>
                <a:cubicBezTo>
                  <a:pt x="686" y="342"/>
                  <a:pt x="549" y="479"/>
                  <a:pt x="435" y="593"/>
                </a:cubicBezTo>
                <a:cubicBezTo>
                  <a:pt x="298" y="753"/>
                  <a:pt x="138" y="936"/>
                  <a:pt x="92" y="1118"/>
                </a:cubicBezTo>
                <a:cubicBezTo>
                  <a:pt x="69" y="1233"/>
                  <a:pt x="69" y="1301"/>
                  <a:pt x="69" y="1415"/>
                </a:cubicBezTo>
                <a:cubicBezTo>
                  <a:pt x="69" y="1415"/>
                  <a:pt x="69" y="1438"/>
                  <a:pt x="69" y="1438"/>
                </a:cubicBezTo>
                <a:cubicBezTo>
                  <a:pt x="47" y="1484"/>
                  <a:pt x="24" y="1529"/>
                  <a:pt x="24" y="1575"/>
                </a:cubicBezTo>
                <a:cubicBezTo>
                  <a:pt x="1" y="1643"/>
                  <a:pt x="1" y="1735"/>
                  <a:pt x="1" y="1826"/>
                </a:cubicBezTo>
                <a:cubicBezTo>
                  <a:pt x="1" y="2009"/>
                  <a:pt x="69" y="2168"/>
                  <a:pt x="138" y="2328"/>
                </a:cubicBezTo>
                <a:cubicBezTo>
                  <a:pt x="206" y="2465"/>
                  <a:pt x="252" y="2602"/>
                  <a:pt x="343" y="2739"/>
                </a:cubicBezTo>
                <a:cubicBezTo>
                  <a:pt x="412" y="2830"/>
                  <a:pt x="480" y="2922"/>
                  <a:pt x="572" y="3013"/>
                </a:cubicBezTo>
                <a:cubicBezTo>
                  <a:pt x="686" y="3127"/>
                  <a:pt x="800" y="3241"/>
                  <a:pt x="937" y="3333"/>
                </a:cubicBezTo>
                <a:cubicBezTo>
                  <a:pt x="1051" y="3447"/>
                  <a:pt x="1188" y="3515"/>
                  <a:pt x="1348" y="3584"/>
                </a:cubicBezTo>
                <a:cubicBezTo>
                  <a:pt x="1485" y="3652"/>
                  <a:pt x="1667" y="3675"/>
                  <a:pt x="1827" y="3698"/>
                </a:cubicBezTo>
                <a:cubicBezTo>
                  <a:pt x="1987" y="3721"/>
                  <a:pt x="2169" y="3743"/>
                  <a:pt x="2329" y="3743"/>
                </a:cubicBezTo>
                <a:cubicBezTo>
                  <a:pt x="2420" y="3743"/>
                  <a:pt x="2512" y="3743"/>
                  <a:pt x="2603" y="3721"/>
                </a:cubicBezTo>
                <a:cubicBezTo>
                  <a:pt x="2671" y="3721"/>
                  <a:pt x="2763" y="3698"/>
                  <a:pt x="2831" y="3675"/>
                </a:cubicBezTo>
                <a:cubicBezTo>
                  <a:pt x="2991" y="3652"/>
                  <a:pt x="3151" y="3606"/>
                  <a:pt x="3288" y="3515"/>
                </a:cubicBezTo>
                <a:cubicBezTo>
                  <a:pt x="3356" y="3469"/>
                  <a:pt x="3425" y="3424"/>
                  <a:pt x="3470" y="3355"/>
                </a:cubicBezTo>
                <a:cubicBezTo>
                  <a:pt x="3539" y="3287"/>
                  <a:pt x="3607" y="3218"/>
                  <a:pt x="3653" y="3150"/>
                </a:cubicBezTo>
                <a:cubicBezTo>
                  <a:pt x="3721" y="3013"/>
                  <a:pt x="3790" y="2876"/>
                  <a:pt x="3836" y="2739"/>
                </a:cubicBezTo>
                <a:cubicBezTo>
                  <a:pt x="3881" y="2625"/>
                  <a:pt x="3927" y="2488"/>
                  <a:pt x="3950" y="2351"/>
                </a:cubicBezTo>
                <a:cubicBezTo>
                  <a:pt x="3995" y="2168"/>
                  <a:pt x="4018" y="1940"/>
                  <a:pt x="3973" y="1735"/>
                </a:cubicBezTo>
                <a:cubicBezTo>
                  <a:pt x="3973" y="1643"/>
                  <a:pt x="3927" y="1575"/>
                  <a:pt x="3904" y="1484"/>
                </a:cubicBezTo>
                <a:cubicBezTo>
                  <a:pt x="3858" y="1415"/>
                  <a:pt x="3836" y="1347"/>
                  <a:pt x="3790" y="1278"/>
                </a:cubicBezTo>
                <a:cubicBezTo>
                  <a:pt x="3721" y="1164"/>
                  <a:pt x="3653" y="1027"/>
                  <a:pt x="3562" y="913"/>
                </a:cubicBezTo>
                <a:cubicBezTo>
                  <a:pt x="3470" y="822"/>
                  <a:pt x="3379" y="708"/>
                  <a:pt x="3288" y="639"/>
                </a:cubicBezTo>
                <a:cubicBezTo>
                  <a:pt x="3174" y="502"/>
                  <a:pt x="3037" y="411"/>
                  <a:pt x="2877" y="320"/>
                </a:cubicBezTo>
                <a:cubicBezTo>
                  <a:pt x="2603" y="160"/>
                  <a:pt x="2261" y="91"/>
                  <a:pt x="1941" y="23"/>
                </a:cubicBezTo>
                <a:cubicBezTo>
                  <a:pt x="1850" y="23"/>
                  <a:pt x="1781" y="0"/>
                  <a:pt x="1690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1" name="Google Shape;4111;p38"/>
          <p:cNvSpPr/>
          <p:nvPr/>
        </p:nvSpPr>
        <p:spPr>
          <a:xfrm>
            <a:off x="6296407" y="3676904"/>
            <a:ext cx="90727" cy="86278"/>
          </a:xfrm>
          <a:custGeom>
            <a:avLst/>
            <a:gdLst/>
            <a:ahLst/>
            <a:cxnLst/>
            <a:rect l="l" t="t" r="r" b="b"/>
            <a:pathLst>
              <a:path w="3242" h="3083" extrusionOk="0">
                <a:moveTo>
                  <a:pt x="1484" y="1"/>
                </a:moveTo>
                <a:cubicBezTo>
                  <a:pt x="1370" y="1"/>
                  <a:pt x="1279" y="24"/>
                  <a:pt x="1187" y="46"/>
                </a:cubicBezTo>
                <a:cubicBezTo>
                  <a:pt x="1073" y="69"/>
                  <a:pt x="936" y="138"/>
                  <a:pt x="868" y="229"/>
                </a:cubicBezTo>
                <a:cubicBezTo>
                  <a:pt x="776" y="320"/>
                  <a:pt x="708" y="434"/>
                  <a:pt x="685" y="549"/>
                </a:cubicBezTo>
                <a:cubicBezTo>
                  <a:pt x="685" y="549"/>
                  <a:pt x="662" y="571"/>
                  <a:pt x="639" y="571"/>
                </a:cubicBezTo>
                <a:lnTo>
                  <a:pt x="617" y="571"/>
                </a:lnTo>
                <a:cubicBezTo>
                  <a:pt x="571" y="617"/>
                  <a:pt x="525" y="640"/>
                  <a:pt x="480" y="686"/>
                </a:cubicBezTo>
                <a:cubicBezTo>
                  <a:pt x="480" y="708"/>
                  <a:pt x="480" y="708"/>
                  <a:pt x="457" y="731"/>
                </a:cubicBezTo>
                <a:cubicBezTo>
                  <a:pt x="343" y="777"/>
                  <a:pt x="251" y="891"/>
                  <a:pt x="206" y="1005"/>
                </a:cubicBezTo>
                <a:cubicBezTo>
                  <a:pt x="206" y="1074"/>
                  <a:pt x="206" y="1119"/>
                  <a:pt x="206" y="1188"/>
                </a:cubicBezTo>
                <a:cubicBezTo>
                  <a:pt x="114" y="1233"/>
                  <a:pt x="69" y="1302"/>
                  <a:pt x="23" y="1370"/>
                </a:cubicBezTo>
                <a:cubicBezTo>
                  <a:pt x="23" y="1416"/>
                  <a:pt x="0" y="1484"/>
                  <a:pt x="0" y="1530"/>
                </a:cubicBezTo>
                <a:cubicBezTo>
                  <a:pt x="0" y="1599"/>
                  <a:pt x="23" y="1644"/>
                  <a:pt x="46" y="1690"/>
                </a:cubicBezTo>
                <a:cubicBezTo>
                  <a:pt x="46" y="1758"/>
                  <a:pt x="69" y="1804"/>
                  <a:pt x="92" y="1850"/>
                </a:cubicBezTo>
                <a:cubicBezTo>
                  <a:pt x="137" y="1895"/>
                  <a:pt x="160" y="1941"/>
                  <a:pt x="206" y="2009"/>
                </a:cubicBezTo>
                <a:cubicBezTo>
                  <a:pt x="229" y="2032"/>
                  <a:pt x="251" y="2078"/>
                  <a:pt x="274" y="2101"/>
                </a:cubicBezTo>
                <a:cubicBezTo>
                  <a:pt x="343" y="2192"/>
                  <a:pt x="434" y="2283"/>
                  <a:pt x="525" y="2352"/>
                </a:cubicBezTo>
                <a:cubicBezTo>
                  <a:pt x="708" y="2512"/>
                  <a:pt x="913" y="2648"/>
                  <a:pt x="1119" y="2763"/>
                </a:cubicBezTo>
                <a:cubicBezTo>
                  <a:pt x="1187" y="2808"/>
                  <a:pt x="1279" y="2854"/>
                  <a:pt x="1347" y="2877"/>
                </a:cubicBezTo>
                <a:lnTo>
                  <a:pt x="1370" y="2877"/>
                </a:lnTo>
                <a:cubicBezTo>
                  <a:pt x="1598" y="2991"/>
                  <a:pt x="1849" y="3082"/>
                  <a:pt x="2100" y="3082"/>
                </a:cubicBezTo>
                <a:lnTo>
                  <a:pt x="2283" y="3082"/>
                </a:lnTo>
                <a:cubicBezTo>
                  <a:pt x="2351" y="3059"/>
                  <a:pt x="2397" y="3037"/>
                  <a:pt x="2465" y="3014"/>
                </a:cubicBezTo>
                <a:cubicBezTo>
                  <a:pt x="2511" y="2991"/>
                  <a:pt x="2557" y="2968"/>
                  <a:pt x="2602" y="2922"/>
                </a:cubicBezTo>
                <a:cubicBezTo>
                  <a:pt x="2671" y="2900"/>
                  <a:pt x="2694" y="2831"/>
                  <a:pt x="2739" y="2808"/>
                </a:cubicBezTo>
                <a:cubicBezTo>
                  <a:pt x="2739" y="2785"/>
                  <a:pt x="2762" y="2763"/>
                  <a:pt x="2785" y="2717"/>
                </a:cubicBezTo>
                <a:cubicBezTo>
                  <a:pt x="2853" y="2694"/>
                  <a:pt x="2945" y="2648"/>
                  <a:pt x="3013" y="2580"/>
                </a:cubicBezTo>
                <a:cubicBezTo>
                  <a:pt x="3127" y="2489"/>
                  <a:pt x="3196" y="2329"/>
                  <a:pt x="3219" y="2192"/>
                </a:cubicBezTo>
                <a:cubicBezTo>
                  <a:pt x="3241" y="1987"/>
                  <a:pt x="3196" y="1804"/>
                  <a:pt x="3082" y="1621"/>
                </a:cubicBezTo>
                <a:cubicBezTo>
                  <a:pt x="3173" y="1188"/>
                  <a:pt x="2853" y="777"/>
                  <a:pt x="2580" y="480"/>
                </a:cubicBezTo>
                <a:cubicBezTo>
                  <a:pt x="2488" y="412"/>
                  <a:pt x="2397" y="320"/>
                  <a:pt x="2283" y="252"/>
                </a:cubicBezTo>
                <a:cubicBezTo>
                  <a:pt x="2192" y="183"/>
                  <a:pt x="2055" y="138"/>
                  <a:pt x="1940" y="92"/>
                </a:cubicBezTo>
                <a:cubicBezTo>
                  <a:pt x="1826" y="46"/>
                  <a:pt x="1689" y="24"/>
                  <a:pt x="1575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2" name="Google Shape;4112;p38"/>
          <p:cNvSpPr/>
          <p:nvPr/>
        </p:nvSpPr>
        <p:spPr>
          <a:xfrm>
            <a:off x="6245307" y="3528723"/>
            <a:ext cx="47938" cy="45364"/>
          </a:xfrm>
          <a:custGeom>
            <a:avLst/>
            <a:gdLst/>
            <a:ahLst/>
            <a:cxnLst/>
            <a:rect l="l" t="t" r="r" b="b"/>
            <a:pathLst>
              <a:path w="1713" h="1621" extrusionOk="0">
                <a:moveTo>
                  <a:pt x="731" y="0"/>
                </a:moveTo>
                <a:cubicBezTo>
                  <a:pt x="594" y="0"/>
                  <a:pt x="480" y="23"/>
                  <a:pt x="365" y="92"/>
                </a:cubicBezTo>
                <a:cubicBezTo>
                  <a:pt x="320" y="114"/>
                  <a:pt x="297" y="160"/>
                  <a:pt x="251" y="183"/>
                </a:cubicBezTo>
                <a:cubicBezTo>
                  <a:pt x="206" y="229"/>
                  <a:pt x="183" y="251"/>
                  <a:pt x="160" y="297"/>
                </a:cubicBezTo>
                <a:cubicBezTo>
                  <a:pt x="92" y="411"/>
                  <a:pt x="46" y="548"/>
                  <a:pt x="46" y="662"/>
                </a:cubicBezTo>
                <a:cubicBezTo>
                  <a:pt x="69" y="685"/>
                  <a:pt x="69" y="708"/>
                  <a:pt x="69" y="731"/>
                </a:cubicBezTo>
                <a:cubicBezTo>
                  <a:pt x="0" y="868"/>
                  <a:pt x="46" y="1005"/>
                  <a:pt x="92" y="1142"/>
                </a:cubicBezTo>
                <a:cubicBezTo>
                  <a:pt x="183" y="1324"/>
                  <a:pt x="365" y="1461"/>
                  <a:pt x="548" y="1552"/>
                </a:cubicBezTo>
                <a:cubicBezTo>
                  <a:pt x="639" y="1598"/>
                  <a:pt x="754" y="1621"/>
                  <a:pt x="868" y="1621"/>
                </a:cubicBezTo>
                <a:lnTo>
                  <a:pt x="1005" y="1621"/>
                </a:lnTo>
                <a:cubicBezTo>
                  <a:pt x="1050" y="1621"/>
                  <a:pt x="1119" y="1598"/>
                  <a:pt x="1164" y="1598"/>
                </a:cubicBezTo>
                <a:cubicBezTo>
                  <a:pt x="1324" y="1552"/>
                  <a:pt x="1461" y="1438"/>
                  <a:pt x="1552" y="1301"/>
                </a:cubicBezTo>
                <a:cubicBezTo>
                  <a:pt x="1689" y="1119"/>
                  <a:pt x="1712" y="890"/>
                  <a:pt x="1621" y="685"/>
                </a:cubicBezTo>
                <a:cubicBezTo>
                  <a:pt x="1552" y="502"/>
                  <a:pt x="1415" y="343"/>
                  <a:pt x="1278" y="229"/>
                </a:cubicBezTo>
                <a:cubicBezTo>
                  <a:pt x="1256" y="206"/>
                  <a:pt x="1210" y="183"/>
                  <a:pt x="1187" y="160"/>
                </a:cubicBezTo>
                <a:cubicBezTo>
                  <a:pt x="1164" y="137"/>
                  <a:pt x="1119" y="114"/>
                  <a:pt x="1096" y="92"/>
                </a:cubicBezTo>
                <a:cubicBezTo>
                  <a:pt x="1005" y="46"/>
                  <a:pt x="936" y="23"/>
                  <a:pt x="84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3" name="Google Shape;4113;p38"/>
          <p:cNvSpPr/>
          <p:nvPr/>
        </p:nvSpPr>
        <p:spPr>
          <a:xfrm>
            <a:off x="6363459" y="3542772"/>
            <a:ext cx="63918" cy="57117"/>
          </a:xfrm>
          <a:custGeom>
            <a:avLst/>
            <a:gdLst/>
            <a:ahLst/>
            <a:cxnLst/>
            <a:rect l="l" t="t" r="r" b="b"/>
            <a:pathLst>
              <a:path w="2284" h="2041" extrusionOk="0">
                <a:moveTo>
                  <a:pt x="1119" y="0"/>
                </a:moveTo>
                <a:cubicBezTo>
                  <a:pt x="1028" y="23"/>
                  <a:pt x="914" y="69"/>
                  <a:pt x="823" y="115"/>
                </a:cubicBezTo>
                <a:cubicBezTo>
                  <a:pt x="754" y="137"/>
                  <a:pt x="686" y="183"/>
                  <a:pt x="640" y="229"/>
                </a:cubicBezTo>
                <a:cubicBezTo>
                  <a:pt x="572" y="274"/>
                  <a:pt x="503" y="320"/>
                  <a:pt x="457" y="366"/>
                </a:cubicBezTo>
                <a:cubicBezTo>
                  <a:pt x="366" y="388"/>
                  <a:pt x="298" y="434"/>
                  <a:pt x="252" y="503"/>
                </a:cubicBezTo>
                <a:cubicBezTo>
                  <a:pt x="229" y="548"/>
                  <a:pt x="206" y="571"/>
                  <a:pt x="206" y="594"/>
                </a:cubicBezTo>
                <a:cubicBezTo>
                  <a:pt x="184" y="640"/>
                  <a:pt x="184" y="685"/>
                  <a:pt x="184" y="731"/>
                </a:cubicBezTo>
                <a:cubicBezTo>
                  <a:pt x="161" y="731"/>
                  <a:pt x="161" y="754"/>
                  <a:pt x="138" y="777"/>
                </a:cubicBezTo>
                <a:cubicBezTo>
                  <a:pt x="138" y="799"/>
                  <a:pt x="138" y="799"/>
                  <a:pt x="115" y="822"/>
                </a:cubicBezTo>
                <a:cubicBezTo>
                  <a:pt x="69" y="891"/>
                  <a:pt x="24" y="982"/>
                  <a:pt x="24" y="1073"/>
                </a:cubicBezTo>
                <a:cubicBezTo>
                  <a:pt x="24" y="1119"/>
                  <a:pt x="1" y="1142"/>
                  <a:pt x="1" y="1187"/>
                </a:cubicBezTo>
                <a:cubicBezTo>
                  <a:pt x="1" y="1279"/>
                  <a:pt x="1" y="1370"/>
                  <a:pt x="24" y="1438"/>
                </a:cubicBezTo>
                <a:cubicBezTo>
                  <a:pt x="24" y="1530"/>
                  <a:pt x="69" y="1598"/>
                  <a:pt x="138" y="1644"/>
                </a:cubicBezTo>
                <a:cubicBezTo>
                  <a:pt x="252" y="1804"/>
                  <a:pt x="435" y="1918"/>
                  <a:pt x="594" y="1986"/>
                </a:cubicBezTo>
                <a:cubicBezTo>
                  <a:pt x="720" y="2024"/>
                  <a:pt x="846" y="2041"/>
                  <a:pt x="968" y="2041"/>
                </a:cubicBezTo>
                <a:cubicBezTo>
                  <a:pt x="1067" y="2041"/>
                  <a:pt x="1164" y="2030"/>
                  <a:pt x="1256" y="2009"/>
                </a:cubicBezTo>
                <a:cubicBezTo>
                  <a:pt x="1370" y="1986"/>
                  <a:pt x="1462" y="1941"/>
                  <a:pt x="1553" y="1872"/>
                </a:cubicBezTo>
                <a:cubicBezTo>
                  <a:pt x="1644" y="1804"/>
                  <a:pt x="1758" y="1735"/>
                  <a:pt x="1827" y="1644"/>
                </a:cubicBezTo>
                <a:cubicBezTo>
                  <a:pt x="1895" y="1575"/>
                  <a:pt x="1964" y="1507"/>
                  <a:pt x="2010" y="1438"/>
                </a:cubicBezTo>
                <a:cubicBezTo>
                  <a:pt x="2055" y="1370"/>
                  <a:pt x="2101" y="1301"/>
                  <a:pt x="2147" y="1233"/>
                </a:cubicBezTo>
                <a:cubicBezTo>
                  <a:pt x="2192" y="1142"/>
                  <a:pt x="2238" y="1028"/>
                  <a:pt x="2261" y="913"/>
                </a:cubicBezTo>
                <a:cubicBezTo>
                  <a:pt x="2283" y="777"/>
                  <a:pt x="2215" y="662"/>
                  <a:pt x="2147" y="548"/>
                </a:cubicBezTo>
                <a:cubicBezTo>
                  <a:pt x="2147" y="480"/>
                  <a:pt x="2124" y="411"/>
                  <a:pt x="2078" y="343"/>
                </a:cubicBezTo>
                <a:cubicBezTo>
                  <a:pt x="2032" y="297"/>
                  <a:pt x="1987" y="252"/>
                  <a:pt x="1941" y="229"/>
                </a:cubicBezTo>
                <a:cubicBezTo>
                  <a:pt x="1918" y="183"/>
                  <a:pt x="1850" y="160"/>
                  <a:pt x="1804" y="137"/>
                </a:cubicBezTo>
                <a:cubicBezTo>
                  <a:pt x="1690" y="69"/>
                  <a:pt x="1576" y="23"/>
                  <a:pt x="1439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4" name="Google Shape;4114;p38"/>
          <p:cNvSpPr/>
          <p:nvPr/>
        </p:nvSpPr>
        <p:spPr>
          <a:xfrm>
            <a:off x="6318124" y="3679478"/>
            <a:ext cx="72201" cy="66688"/>
          </a:xfrm>
          <a:custGeom>
            <a:avLst/>
            <a:gdLst/>
            <a:ahLst/>
            <a:cxnLst/>
            <a:rect l="l" t="t" r="r" b="b"/>
            <a:pathLst>
              <a:path w="2580" h="2383" extrusionOk="0">
                <a:moveTo>
                  <a:pt x="388" y="0"/>
                </a:moveTo>
                <a:cubicBezTo>
                  <a:pt x="183" y="0"/>
                  <a:pt x="23" y="183"/>
                  <a:pt x="0" y="365"/>
                </a:cubicBezTo>
                <a:cubicBezTo>
                  <a:pt x="0" y="571"/>
                  <a:pt x="160" y="730"/>
                  <a:pt x="366" y="776"/>
                </a:cubicBezTo>
                <a:lnTo>
                  <a:pt x="411" y="776"/>
                </a:lnTo>
                <a:cubicBezTo>
                  <a:pt x="503" y="799"/>
                  <a:pt x="594" y="845"/>
                  <a:pt x="662" y="890"/>
                </a:cubicBezTo>
                <a:cubicBezTo>
                  <a:pt x="776" y="936"/>
                  <a:pt x="891" y="1027"/>
                  <a:pt x="982" y="1096"/>
                </a:cubicBezTo>
                <a:cubicBezTo>
                  <a:pt x="1073" y="1187"/>
                  <a:pt x="1164" y="1301"/>
                  <a:pt x="1256" y="1415"/>
                </a:cubicBezTo>
                <a:cubicBezTo>
                  <a:pt x="1370" y="1621"/>
                  <a:pt x="1461" y="1849"/>
                  <a:pt x="1575" y="2077"/>
                </a:cubicBezTo>
                <a:cubicBezTo>
                  <a:pt x="1655" y="2256"/>
                  <a:pt x="1855" y="2383"/>
                  <a:pt x="2041" y="2383"/>
                </a:cubicBezTo>
                <a:cubicBezTo>
                  <a:pt x="2069" y="2383"/>
                  <a:pt x="2096" y="2380"/>
                  <a:pt x="2123" y="2374"/>
                </a:cubicBezTo>
                <a:cubicBezTo>
                  <a:pt x="2420" y="2305"/>
                  <a:pt x="2580" y="2032"/>
                  <a:pt x="2534" y="1758"/>
                </a:cubicBezTo>
                <a:cubicBezTo>
                  <a:pt x="2511" y="1507"/>
                  <a:pt x="2374" y="1278"/>
                  <a:pt x="2214" y="1050"/>
                </a:cubicBezTo>
                <a:cubicBezTo>
                  <a:pt x="2077" y="845"/>
                  <a:pt x="1895" y="662"/>
                  <a:pt x="1712" y="525"/>
                </a:cubicBezTo>
                <a:cubicBezTo>
                  <a:pt x="1324" y="228"/>
                  <a:pt x="891" y="69"/>
                  <a:pt x="434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5" name="Google Shape;4115;p38"/>
          <p:cNvSpPr/>
          <p:nvPr/>
        </p:nvSpPr>
        <p:spPr>
          <a:xfrm>
            <a:off x="6356435" y="3538938"/>
            <a:ext cx="74776" cy="64981"/>
          </a:xfrm>
          <a:custGeom>
            <a:avLst/>
            <a:gdLst/>
            <a:ahLst/>
            <a:cxnLst/>
            <a:rect l="l" t="t" r="r" b="b"/>
            <a:pathLst>
              <a:path w="2672" h="2322" extrusionOk="0">
                <a:moveTo>
                  <a:pt x="1736" y="320"/>
                </a:moveTo>
                <a:cubicBezTo>
                  <a:pt x="1827" y="343"/>
                  <a:pt x="1895" y="366"/>
                  <a:pt x="1987" y="389"/>
                </a:cubicBezTo>
                <a:cubicBezTo>
                  <a:pt x="2032" y="411"/>
                  <a:pt x="2078" y="434"/>
                  <a:pt x="2124" y="480"/>
                </a:cubicBezTo>
                <a:cubicBezTo>
                  <a:pt x="2169" y="503"/>
                  <a:pt x="2192" y="548"/>
                  <a:pt x="2238" y="594"/>
                </a:cubicBezTo>
                <a:cubicBezTo>
                  <a:pt x="2261" y="617"/>
                  <a:pt x="2283" y="662"/>
                  <a:pt x="2283" y="685"/>
                </a:cubicBezTo>
                <a:cubicBezTo>
                  <a:pt x="2306" y="731"/>
                  <a:pt x="2306" y="777"/>
                  <a:pt x="2329" y="822"/>
                </a:cubicBezTo>
                <a:cubicBezTo>
                  <a:pt x="2329" y="891"/>
                  <a:pt x="2329" y="959"/>
                  <a:pt x="2329" y="1005"/>
                </a:cubicBezTo>
                <a:cubicBezTo>
                  <a:pt x="2306" y="1073"/>
                  <a:pt x="2283" y="1142"/>
                  <a:pt x="2261" y="1210"/>
                </a:cubicBezTo>
                <a:cubicBezTo>
                  <a:pt x="2238" y="1302"/>
                  <a:pt x="2192" y="1370"/>
                  <a:pt x="2124" y="1461"/>
                </a:cubicBezTo>
                <a:cubicBezTo>
                  <a:pt x="2124" y="1461"/>
                  <a:pt x="2124" y="1438"/>
                  <a:pt x="2124" y="1438"/>
                </a:cubicBezTo>
                <a:cubicBezTo>
                  <a:pt x="2055" y="1530"/>
                  <a:pt x="1964" y="1621"/>
                  <a:pt x="1873" y="1690"/>
                </a:cubicBezTo>
                <a:cubicBezTo>
                  <a:pt x="1781" y="1781"/>
                  <a:pt x="1667" y="1827"/>
                  <a:pt x="1553" y="1895"/>
                </a:cubicBezTo>
                <a:cubicBezTo>
                  <a:pt x="1439" y="1941"/>
                  <a:pt x="1325" y="1963"/>
                  <a:pt x="1211" y="1986"/>
                </a:cubicBezTo>
                <a:cubicBezTo>
                  <a:pt x="1135" y="1986"/>
                  <a:pt x="1069" y="1996"/>
                  <a:pt x="999" y="1996"/>
                </a:cubicBezTo>
                <a:cubicBezTo>
                  <a:pt x="965" y="1996"/>
                  <a:pt x="929" y="1994"/>
                  <a:pt x="891" y="1986"/>
                </a:cubicBezTo>
                <a:cubicBezTo>
                  <a:pt x="823" y="1963"/>
                  <a:pt x="754" y="1963"/>
                  <a:pt x="686" y="1941"/>
                </a:cubicBezTo>
                <a:cubicBezTo>
                  <a:pt x="640" y="1918"/>
                  <a:pt x="594" y="1872"/>
                  <a:pt x="526" y="1849"/>
                </a:cubicBezTo>
                <a:cubicBezTo>
                  <a:pt x="503" y="1804"/>
                  <a:pt x="457" y="1781"/>
                  <a:pt x="435" y="1758"/>
                </a:cubicBezTo>
                <a:cubicBezTo>
                  <a:pt x="431" y="1750"/>
                  <a:pt x="427" y="1743"/>
                  <a:pt x="423" y="1735"/>
                </a:cubicBezTo>
                <a:lnTo>
                  <a:pt x="423" y="1735"/>
                </a:lnTo>
                <a:cubicBezTo>
                  <a:pt x="426" y="1735"/>
                  <a:pt x="430" y="1735"/>
                  <a:pt x="435" y="1735"/>
                </a:cubicBezTo>
                <a:lnTo>
                  <a:pt x="412" y="1712"/>
                </a:lnTo>
                <a:lnTo>
                  <a:pt x="412" y="1712"/>
                </a:lnTo>
                <a:cubicBezTo>
                  <a:pt x="397" y="1682"/>
                  <a:pt x="381" y="1652"/>
                  <a:pt x="366" y="1621"/>
                </a:cubicBezTo>
                <a:cubicBezTo>
                  <a:pt x="343" y="1575"/>
                  <a:pt x="343" y="1530"/>
                  <a:pt x="320" y="1484"/>
                </a:cubicBezTo>
                <a:cubicBezTo>
                  <a:pt x="320" y="1416"/>
                  <a:pt x="320" y="1370"/>
                  <a:pt x="320" y="1302"/>
                </a:cubicBezTo>
                <a:cubicBezTo>
                  <a:pt x="343" y="1233"/>
                  <a:pt x="366" y="1187"/>
                  <a:pt x="389" y="1119"/>
                </a:cubicBezTo>
                <a:cubicBezTo>
                  <a:pt x="435" y="1028"/>
                  <a:pt x="480" y="936"/>
                  <a:pt x="549" y="845"/>
                </a:cubicBezTo>
                <a:cubicBezTo>
                  <a:pt x="617" y="754"/>
                  <a:pt x="686" y="685"/>
                  <a:pt x="777" y="617"/>
                </a:cubicBezTo>
                <a:cubicBezTo>
                  <a:pt x="845" y="571"/>
                  <a:pt x="891" y="548"/>
                  <a:pt x="960" y="503"/>
                </a:cubicBezTo>
                <a:cubicBezTo>
                  <a:pt x="1005" y="480"/>
                  <a:pt x="1051" y="457"/>
                  <a:pt x="1119" y="434"/>
                </a:cubicBezTo>
                <a:cubicBezTo>
                  <a:pt x="1119" y="411"/>
                  <a:pt x="1119" y="411"/>
                  <a:pt x="1142" y="411"/>
                </a:cubicBezTo>
                <a:cubicBezTo>
                  <a:pt x="1165" y="411"/>
                  <a:pt x="1165" y="411"/>
                  <a:pt x="1188" y="389"/>
                </a:cubicBezTo>
                <a:lnTo>
                  <a:pt x="1233" y="389"/>
                </a:lnTo>
                <a:cubicBezTo>
                  <a:pt x="1256" y="389"/>
                  <a:pt x="1256" y="366"/>
                  <a:pt x="1279" y="366"/>
                </a:cubicBezTo>
                <a:lnTo>
                  <a:pt x="1325" y="366"/>
                </a:lnTo>
                <a:lnTo>
                  <a:pt x="1348" y="343"/>
                </a:lnTo>
                <a:cubicBezTo>
                  <a:pt x="1393" y="343"/>
                  <a:pt x="1439" y="343"/>
                  <a:pt x="1462" y="320"/>
                </a:cubicBezTo>
                <a:close/>
                <a:moveTo>
                  <a:pt x="1393" y="1"/>
                </a:moveTo>
                <a:cubicBezTo>
                  <a:pt x="1348" y="23"/>
                  <a:pt x="1302" y="23"/>
                  <a:pt x="1256" y="46"/>
                </a:cubicBezTo>
                <a:cubicBezTo>
                  <a:pt x="1211" y="46"/>
                  <a:pt x="1188" y="46"/>
                  <a:pt x="1165" y="69"/>
                </a:cubicBezTo>
                <a:cubicBezTo>
                  <a:pt x="1096" y="92"/>
                  <a:pt x="1005" y="115"/>
                  <a:pt x="937" y="137"/>
                </a:cubicBezTo>
                <a:cubicBezTo>
                  <a:pt x="914" y="160"/>
                  <a:pt x="914" y="160"/>
                  <a:pt x="891" y="183"/>
                </a:cubicBezTo>
                <a:cubicBezTo>
                  <a:pt x="845" y="183"/>
                  <a:pt x="800" y="206"/>
                  <a:pt x="777" y="229"/>
                </a:cubicBezTo>
                <a:cubicBezTo>
                  <a:pt x="663" y="297"/>
                  <a:pt x="549" y="389"/>
                  <a:pt x="435" y="480"/>
                </a:cubicBezTo>
                <a:cubicBezTo>
                  <a:pt x="435" y="503"/>
                  <a:pt x="412" y="503"/>
                  <a:pt x="412" y="503"/>
                </a:cubicBezTo>
                <a:cubicBezTo>
                  <a:pt x="389" y="548"/>
                  <a:pt x="343" y="571"/>
                  <a:pt x="320" y="594"/>
                </a:cubicBezTo>
                <a:cubicBezTo>
                  <a:pt x="275" y="662"/>
                  <a:pt x="229" y="708"/>
                  <a:pt x="183" y="777"/>
                </a:cubicBezTo>
                <a:cubicBezTo>
                  <a:pt x="161" y="845"/>
                  <a:pt x="115" y="914"/>
                  <a:pt x="92" y="982"/>
                </a:cubicBezTo>
                <a:cubicBezTo>
                  <a:pt x="92" y="1005"/>
                  <a:pt x="69" y="1028"/>
                  <a:pt x="69" y="1028"/>
                </a:cubicBezTo>
                <a:cubicBezTo>
                  <a:pt x="47" y="1073"/>
                  <a:pt x="47" y="1119"/>
                  <a:pt x="24" y="1142"/>
                </a:cubicBezTo>
                <a:lnTo>
                  <a:pt x="24" y="1187"/>
                </a:lnTo>
                <a:cubicBezTo>
                  <a:pt x="24" y="1233"/>
                  <a:pt x="1" y="1279"/>
                  <a:pt x="1" y="1324"/>
                </a:cubicBezTo>
                <a:cubicBezTo>
                  <a:pt x="1" y="1324"/>
                  <a:pt x="1" y="1324"/>
                  <a:pt x="1" y="1347"/>
                </a:cubicBezTo>
                <a:cubicBezTo>
                  <a:pt x="1" y="1370"/>
                  <a:pt x="1" y="1416"/>
                  <a:pt x="1" y="1438"/>
                </a:cubicBezTo>
                <a:cubicBezTo>
                  <a:pt x="1" y="1507"/>
                  <a:pt x="24" y="1575"/>
                  <a:pt x="24" y="1644"/>
                </a:cubicBezTo>
                <a:cubicBezTo>
                  <a:pt x="47" y="1735"/>
                  <a:pt x="92" y="1804"/>
                  <a:pt x="138" y="1872"/>
                </a:cubicBezTo>
                <a:cubicBezTo>
                  <a:pt x="183" y="1963"/>
                  <a:pt x="252" y="2032"/>
                  <a:pt x="320" y="2100"/>
                </a:cubicBezTo>
                <a:cubicBezTo>
                  <a:pt x="480" y="2215"/>
                  <a:pt x="663" y="2283"/>
                  <a:pt x="868" y="2306"/>
                </a:cubicBezTo>
                <a:cubicBezTo>
                  <a:pt x="936" y="2317"/>
                  <a:pt x="1004" y="2322"/>
                  <a:pt x="1071" y="2322"/>
                </a:cubicBezTo>
                <a:cubicBezTo>
                  <a:pt x="1435" y="2322"/>
                  <a:pt x="1789" y="2172"/>
                  <a:pt x="2078" y="1941"/>
                </a:cubicBezTo>
                <a:cubicBezTo>
                  <a:pt x="2420" y="1690"/>
                  <a:pt x="2671" y="1279"/>
                  <a:pt x="2649" y="845"/>
                </a:cubicBezTo>
                <a:cubicBezTo>
                  <a:pt x="2649" y="754"/>
                  <a:pt x="2626" y="662"/>
                  <a:pt x="2580" y="571"/>
                </a:cubicBezTo>
                <a:cubicBezTo>
                  <a:pt x="2557" y="525"/>
                  <a:pt x="2557" y="480"/>
                  <a:pt x="2534" y="434"/>
                </a:cubicBezTo>
                <a:cubicBezTo>
                  <a:pt x="2512" y="411"/>
                  <a:pt x="2466" y="366"/>
                  <a:pt x="2443" y="343"/>
                </a:cubicBezTo>
                <a:cubicBezTo>
                  <a:pt x="2398" y="252"/>
                  <a:pt x="2306" y="206"/>
                  <a:pt x="2238" y="160"/>
                </a:cubicBezTo>
                <a:cubicBezTo>
                  <a:pt x="2146" y="92"/>
                  <a:pt x="2055" y="69"/>
                  <a:pt x="1941" y="46"/>
                </a:cubicBezTo>
                <a:cubicBezTo>
                  <a:pt x="1850" y="1"/>
                  <a:pt x="1758" y="1"/>
                  <a:pt x="1667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6" name="Google Shape;4116;p38"/>
          <p:cNvSpPr/>
          <p:nvPr/>
        </p:nvSpPr>
        <p:spPr>
          <a:xfrm>
            <a:off x="6241473" y="3522958"/>
            <a:ext cx="56866" cy="57173"/>
          </a:xfrm>
          <a:custGeom>
            <a:avLst/>
            <a:gdLst/>
            <a:ahLst/>
            <a:cxnLst/>
            <a:rect l="l" t="t" r="r" b="b"/>
            <a:pathLst>
              <a:path w="2032" h="2043" extrusionOk="0">
                <a:moveTo>
                  <a:pt x="1119" y="343"/>
                </a:moveTo>
                <a:cubicBezTo>
                  <a:pt x="1187" y="343"/>
                  <a:pt x="1233" y="366"/>
                  <a:pt x="1301" y="389"/>
                </a:cubicBezTo>
                <a:cubicBezTo>
                  <a:pt x="1347" y="412"/>
                  <a:pt x="1415" y="457"/>
                  <a:pt x="1461" y="480"/>
                </a:cubicBezTo>
                <a:cubicBezTo>
                  <a:pt x="1484" y="526"/>
                  <a:pt x="1530" y="549"/>
                  <a:pt x="1575" y="594"/>
                </a:cubicBezTo>
                <a:cubicBezTo>
                  <a:pt x="1598" y="640"/>
                  <a:pt x="1644" y="708"/>
                  <a:pt x="1667" y="777"/>
                </a:cubicBezTo>
                <a:cubicBezTo>
                  <a:pt x="1689" y="823"/>
                  <a:pt x="1712" y="891"/>
                  <a:pt x="1712" y="960"/>
                </a:cubicBezTo>
                <a:cubicBezTo>
                  <a:pt x="1712" y="1005"/>
                  <a:pt x="1712" y="1074"/>
                  <a:pt x="1712" y="1142"/>
                </a:cubicBezTo>
                <a:cubicBezTo>
                  <a:pt x="1689" y="1188"/>
                  <a:pt x="1689" y="1233"/>
                  <a:pt x="1667" y="1302"/>
                </a:cubicBezTo>
                <a:cubicBezTo>
                  <a:pt x="1644" y="1348"/>
                  <a:pt x="1598" y="1416"/>
                  <a:pt x="1575" y="1462"/>
                </a:cubicBezTo>
                <a:cubicBezTo>
                  <a:pt x="1530" y="1507"/>
                  <a:pt x="1484" y="1530"/>
                  <a:pt x="1438" y="1576"/>
                </a:cubicBezTo>
                <a:cubicBezTo>
                  <a:pt x="1393" y="1621"/>
                  <a:pt x="1347" y="1644"/>
                  <a:pt x="1301" y="1667"/>
                </a:cubicBezTo>
                <a:cubicBezTo>
                  <a:pt x="1233" y="1690"/>
                  <a:pt x="1164" y="1713"/>
                  <a:pt x="1119" y="1713"/>
                </a:cubicBezTo>
                <a:lnTo>
                  <a:pt x="936" y="1713"/>
                </a:lnTo>
                <a:cubicBezTo>
                  <a:pt x="868" y="1713"/>
                  <a:pt x="822" y="1690"/>
                  <a:pt x="754" y="1667"/>
                </a:cubicBezTo>
                <a:cubicBezTo>
                  <a:pt x="685" y="1644"/>
                  <a:pt x="639" y="1599"/>
                  <a:pt x="594" y="1576"/>
                </a:cubicBezTo>
                <a:cubicBezTo>
                  <a:pt x="548" y="1530"/>
                  <a:pt x="525" y="1507"/>
                  <a:pt x="480" y="1462"/>
                </a:cubicBezTo>
                <a:cubicBezTo>
                  <a:pt x="434" y="1393"/>
                  <a:pt x="411" y="1348"/>
                  <a:pt x="388" y="1302"/>
                </a:cubicBezTo>
                <a:cubicBezTo>
                  <a:pt x="366" y="1233"/>
                  <a:pt x="343" y="1188"/>
                  <a:pt x="343" y="1119"/>
                </a:cubicBezTo>
                <a:cubicBezTo>
                  <a:pt x="343" y="1051"/>
                  <a:pt x="343" y="1005"/>
                  <a:pt x="343" y="937"/>
                </a:cubicBezTo>
                <a:cubicBezTo>
                  <a:pt x="343" y="891"/>
                  <a:pt x="366" y="868"/>
                  <a:pt x="366" y="823"/>
                </a:cubicBezTo>
                <a:cubicBezTo>
                  <a:pt x="366" y="800"/>
                  <a:pt x="388" y="777"/>
                  <a:pt x="388" y="754"/>
                </a:cubicBezTo>
                <a:cubicBezTo>
                  <a:pt x="388" y="731"/>
                  <a:pt x="411" y="731"/>
                  <a:pt x="411" y="708"/>
                </a:cubicBezTo>
                <a:lnTo>
                  <a:pt x="434" y="686"/>
                </a:lnTo>
                <a:cubicBezTo>
                  <a:pt x="434" y="663"/>
                  <a:pt x="457" y="617"/>
                  <a:pt x="480" y="594"/>
                </a:cubicBezTo>
                <a:cubicBezTo>
                  <a:pt x="525" y="549"/>
                  <a:pt x="571" y="526"/>
                  <a:pt x="594" y="480"/>
                </a:cubicBezTo>
                <a:cubicBezTo>
                  <a:pt x="639" y="457"/>
                  <a:pt x="685" y="435"/>
                  <a:pt x="731" y="412"/>
                </a:cubicBezTo>
                <a:cubicBezTo>
                  <a:pt x="731" y="389"/>
                  <a:pt x="731" y="389"/>
                  <a:pt x="754" y="389"/>
                </a:cubicBezTo>
                <a:cubicBezTo>
                  <a:pt x="799" y="366"/>
                  <a:pt x="868" y="366"/>
                  <a:pt x="913" y="343"/>
                </a:cubicBezTo>
                <a:close/>
                <a:moveTo>
                  <a:pt x="1027" y="1"/>
                </a:moveTo>
                <a:cubicBezTo>
                  <a:pt x="959" y="1"/>
                  <a:pt x="891" y="24"/>
                  <a:pt x="822" y="24"/>
                </a:cubicBezTo>
                <a:cubicBezTo>
                  <a:pt x="822" y="24"/>
                  <a:pt x="799" y="24"/>
                  <a:pt x="799" y="47"/>
                </a:cubicBezTo>
                <a:lnTo>
                  <a:pt x="776" y="47"/>
                </a:lnTo>
                <a:cubicBezTo>
                  <a:pt x="708" y="47"/>
                  <a:pt x="639" y="92"/>
                  <a:pt x="571" y="115"/>
                </a:cubicBezTo>
                <a:cubicBezTo>
                  <a:pt x="548" y="138"/>
                  <a:pt x="525" y="138"/>
                  <a:pt x="502" y="161"/>
                </a:cubicBezTo>
                <a:lnTo>
                  <a:pt x="480" y="161"/>
                </a:lnTo>
                <a:cubicBezTo>
                  <a:pt x="434" y="206"/>
                  <a:pt x="366" y="252"/>
                  <a:pt x="320" y="298"/>
                </a:cubicBezTo>
                <a:cubicBezTo>
                  <a:pt x="274" y="343"/>
                  <a:pt x="251" y="366"/>
                  <a:pt x="229" y="412"/>
                </a:cubicBezTo>
                <a:lnTo>
                  <a:pt x="206" y="412"/>
                </a:lnTo>
                <a:cubicBezTo>
                  <a:pt x="206" y="435"/>
                  <a:pt x="183" y="457"/>
                  <a:pt x="183" y="457"/>
                </a:cubicBezTo>
                <a:cubicBezTo>
                  <a:pt x="137" y="526"/>
                  <a:pt x="114" y="594"/>
                  <a:pt x="69" y="663"/>
                </a:cubicBezTo>
                <a:cubicBezTo>
                  <a:pt x="69" y="686"/>
                  <a:pt x="69" y="686"/>
                  <a:pt x="69" y="708"/>
                </a:cubicBezTo>
                <a:cubicBezTo>
                  <a:pt x="46" y="754"/>
                  <a:pt x="46" y="800"/>
                  <a:pt x="23" y="823"/>
                </a:cubicBezTo>
                <a:cubicBezTo>
                  <a:pt x="23" y="845"/>
                  <a:pt x="23" y="845"/>
                  <a:pt x="23" y="845"/>
                </a:cubicBezTo>
                <a:cubicBezTo>
                  <a:pt x="23" y="868"/>
                  <a:pt x="23" y="868"/>
                  <a:pt x="23" y="891"/>
                </a:cubicBezTo>
                <a:cubicBezTo>
                  <a:pt x="0" y="1051"/>
                  <a:pt x="0" y="1211"/>
                  <a:pt x="69" y="1348"/>
                </a:cubicBezTo>
                <a:cubicBezTo>
                  <a:pt x="114" y="1507"/>
                  <a:pt x="206" y="1621"/>
                  <a:pt x="297" y="1736"/>
                </a:cubicBezTo>
                <a:cubicBezTo>
                  <a:pt x="366" y="1804"/>
                  <a:pt x="434" y="1850"/>
                  <a:pt x="502" y="1895"/>
                </a:cubicBezTo>
                <a:cubicBezTo>
                  <a:pt x="571" y="1941"/>
                  <a:pt x="662" y="1987"/>
                  <a:pt x="731" y="2009"/>
                </a:cubicBezTo>
                <a:cubicBezTo>
                  <a:pt x="799" y="2032"/>
                  <a:pt x="891" y="2032"/>
                  <a:pt x="959" y="2032"/>
                </a:cubicBezTo>
                <a:cubicBezTo>
                  <a:pt x="989" y="2040"/>
                  <a:pt x="1017" y="2042"/>
                  <a:pt x="1044" y="2042"/>
                </a:cubicBezTo>
                <a:cubicBezTo>
                  <a:pt x="1098" y="2042"/>
                  <a:pt x="1149" y="2032"/>
                  <a:pt x="1210" y="2032"/>
                </a:cubicBezTo>
                <a:cubicBezTo>
                  <a:pt x="1347" y="2009"/>
                  <a:pt x="1507" y="1941"/>
                  <a:pt x="1621" y="1850"/>
                </a:cubicBezTo>
                <a:cubicBezTo>
                  <a:pt x="1758" y="1758"/>
                  <a:pt x="1849" y="1644"/>
                  <a:pt x="1918" y="1507"/>
                </a:cubicBezTo>
                <a:cubicBezTo>
                  <a:pt x="2009" y="1348"/>
                  <a:pt x="2032" y="1165"/>
                  <a:pt x="2032" y="1005"/>
                </a:cubicBezTo>
                <a:cubicBezTo>
                  <a:pt x="2032" y="914"/>
                  <a:pt x="2032" y="823"/>
                  <a:pt x="1986" y="731"/>
                </a:cubicBezTo>
                <a:cubicBezTo>
                  <a:pt x="1963" y="640"/>
                  <a:pt x="1940" y="572"/>
                  <a:pt x="1895" y="480"/>
                </a:cubicBezTo>
                <a:cubicBezTo>
                  <a:pt x="1804" y="343"/>
                  <a:pt x="1689" y="252"/>
                  <a:pt x="1552" y="161"/>
                </a:cubicBezTo>
                <a:cubicBezTo>
                  <a:pt x="1484" y="115"/>
                  <a:pt x="1393" y="92"/>
                  <a:pt x="1324" y="47"/>
                </a:cubicBezTo>
                <a:cubicBezTo>
                  <a:pt x="1233" y="24"/>
                  <a:pt x="1164" y="24"/>
                  <a:pt x="1073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7" name="Google Shape;4117;p38"/>
          <p:cNvSpPr/>
          <p:nvPr/>
        </p:nvSpPr>
        <p:spPr>
          <a:xfrm>
            <a:off x="6282359" y="3662212"/>
            <a:ext cx="122658" cy="119664"/>
          </a:xfrm>
          <a:custGeom>
            <a:avLst/>
            <a:gdLst/>
            <a:ahLst/>
            <a:cxnLst/>
            <a:rect l="l" t="t" r="r" b="b"/>
            <a:pathLst>
              <a:path w="4383" h="4276" extrusionOk="0">
                <a:moveTo>
                  <a:pt x="2043" y="326"/>
                </a:moveTo>
                <a:cubicBezTo>
                  <a:pt x="2129" y="326"/>
                  <a:pt x="2214" y="332"/>
                  <a:pt x="2305" y="343"/>
                </a:cubicBezTo>
                <a:cubicBezTo>
                  <a:pt x="2465" y="366"/>
                  <a:pt x="2648" y="412"/>
                  <a:pt x="2808" y="480"/>
                </a:cubicBezTo>
                <a:cubicBezTo>
                  <a:pt x="2967" y="549"/>
                  <a:pt x="3127" y="640"/>
                  <a:pt x="3264" y="754"/>
                </a:cubicBezTo>
                <a:cubicBezTo>
                  <a:pt x="3401" y="868"/>
                  <a:pt x="3538" y="982"/>
                  <a:pt x="3652" y="1142"/>
                </a:cubicBezTo>
                <a:cubicBezTo>
                  <a:pt x="3743" y="1279"/>
                  <a:pt x="3835" y="1439"/>
                  <a:pt x="3903" y="1599"/>
                </a:cubicBezTo>
                <a:cubicBezTo>
                  <a:pt x="3972" y="1735"/>
                  <a:pt x="4017" y="1895"/>
                  <a:pt x="4040" y="2055"/>
                </a:cubicBezTo>
                <a:cubicBezTo>
                  <a:pt x="4040" y="2215"/>
                  <a:pt x="4063" y="2352"/>
                  <a:pt x="4040" y="2512"/>
                </a:cubicBezTo>
                <a:cubicBezTo>
                  <a:pt x="4017" y="2649"/>
                  <a:pt x="3972" y="2785"/>
                  <a:pt x="3926" y="2922"/>
                </a:cubicBezTo>
                <a:cubicBezTo>
                  <a:pt x="3858" y="3059"/>
                  <a:pt x="3789" y="3196"/>
                  <a:pt x="3698" y="3310"/>
                </a:cubicBezTo>
                <a:cubicBezTo>
                  <a:pt x="3607" y="3425"/>
                  <a:pt x="3515" y="3516"/>
                  <a:pt x="3401" y="3607"/>
                </a:cubicBezTo>
                <a:cubicBezTo>
                  <a:pt x="3310" y="3676"/>
                  <a:pt x="3173" y="3744"/>
                  <a:pt x="3059" y="3813"/>
                </a:cubicBezTo>
                <a:cubicBezTo>
                  <a:pt x="2899" y="3858"/>
                  <a:pt x="2762" y="3904"/>
                  <a:pt x="2602" y="3927"/>
                </a:cubicBezTo>
                <a:cubicBezTo>
                  <a:pt x="2522" y="3938"/>
                  <a:pt x="2437" y="3944"/>
                  <a:pt x="2348" y="3944"/>
                </a:cubicBezTo>
                <a:cubicBezTo>
                  <a:pt x="2260" y="3944"/>
                  <a:pt x="2169" y="3938"/>
                  <a:pt x="2077" y="3927"/>
                </a:cubicBezTo>
                <a:cubicBezTo>
                  <a:pt x="1917" y="3904"/>
                  <a:pt x="1758" y="3858"/>
                  <a:pt x="1598" y="3790"/>
                </a:cubicBezTo>
                <a:cubicBezTo>
                  <a:pt x="1415" y="3721"/>
                  <a:pt x="1256" y="3630"/>
                  <a:pt x="1096" y="3516"/>
                </a:cubicBezTo>
                <a:cubicBezTo>
                  <a:pt x="959" y="3402"/>
                  <a:pt x="845" y="3288"/>
                  <a:pt x="731" y="3151"/>
                </a:cubicBezTo>
                <a:cubicBezTo>
                  <a:pt x="639" y="3014"/>
                  <a:pt x="548" y="2877"/>
                  <a:pt x="479" y="2717"/>
                </a:cubicBezTo>
                <a:cubicBezTo>
                  <a:pt x="479" y="2694"/>
                  <a:pt x="479" y="2694"/>
                  <a:pt x="479" y="2694"/>
                </a:cubicBezTo>
                <a:cubicBezTo>
                  <a:pt x="457" y="2671"/>
                  <a:pt x="457" y="2626"/>
                  <a:pt x="434" y="2603"/>
                </a:cubicBezTo>
                <a:cubicBezTo>
                  <a:pt x="434" y="2603"/>
                  <a:pt x="434" y="2580"/>
                  <a:pt x="434" y="2580"/>
                </a:cubicBezTo>
                <a:cubicBezTo>
                  <a:pt x="388" y="2466"/>
                  <a:pt x="365" y="2329"/>
                  <a:pt x="343" y="2215"/>
                </a:cubicBezTo>
                <a:cubicBezTo>
                  <a:pt x="320" y="2055"/>
                  <a:pt x="320" y="1895"/>
                  <a:pt x="343" y="1735"/>
                </a:cubicBezTo>
                <a:cubicBezTo>
                  <a:pt x="365" y="1599"/>
                  <a:pt x="411" y="1462"/>
                  <a:pt x="457" y="1325"/>
                </a:cubicBezTo>
                <a:cubicBezTo>
                  <a:pt x="479" y="1302"/>
                  <a:pt x="479" y="1256"/>
                  <a:pt x="502" y="1211"/>
                </a:cubicBezTo>
                <a:lnTo>
                  <a:pt x="525" y="1211"/>
                </a:lnTo>
                <a:cubicBezTo>
                  <a:pt x="548" y="1142"/>
                  <a:pt x="571" y="1096"/>
                  <a:pt x="616" y="1028"/>
                </a:cubicBezTo>
                <a:cubicBezTo>
                  <a:pt x="639" y="1005"/>
                  <a:pt x="662" y="982"/>
                  <a:pt x="662" y="959"/>
                </a:cubicBezTo>
                <a:cubicBezTo>
                  <a:pt x="685" y="937"/>
                  <a:pt x="708" y="937"/>
                  <a:pt x="708" y="914"/>
                </a:cubicBezTo>
                <a:cubicBezTo>
                  <a:pt x="776" y="845"/>
                  <a:pt x="822" y="800"/>
                  <a:pt x="890" y="731"/>
                </a:cubicBezTo>
                <a:cubicBezTo>
                  <a:pt x="913" y="708"/>
                  <a:pt x="913" y="708"/>
                  <a:pt x="913" y="708"/>
                </a:cubicBezTo>
                <a:cubicBezTo>
                  <a:pt x="936" y="708"/>
                  <a:pt x="936" y="686"/>
                  <a:pt x="959" y="686"/>
                </a:cubicBezTo>
                <a:cubicBezTo>
                  <a:pt x="982" y="640"/>
                  <a:pt x="1027" y="617"/>
                  <a:pt x="1050" y="594"/>
                </a:cubicBezTo>
                <a:lnTo>
                  <a:pt x="1073" y="594"/>
                </a:lnTo>
                <a:cubicBezTo>
                  <a:pt x="1164" y="549"/>
                  <a:pt x="1233" y="503"/>
                  <a:pt x="1324" y="457"/>
                </a:cubicBezTo>
                <a:cubicBezTo>
                  <a:pt x="1415" y="434"/>
                  <a:pt x="1507" y="389"/>
                  <a:pt x="1598" y="366"/>
                </a:cubicBezTo>
                <a:lnTo>
                  <a:pt x="1621" y="366"/>
                </a:lnTo>
                <a:cubicBezTo>
                  <a:pt x="1666" y="366"/>
                  <a:pt x="1735" y="343"/>
                  <a:pt x="1781" y="343"/>
                </a:cubicBezTo>
                <a:cubicBezTo>
                  <a:pt x="1872" y="332"/>
                  <a:pt x="1957" y="326"/>
                  <a:pt x="2043" y="326"/>
                </a:cubicBezTo>
                <a:close/>
                <a:moveTo>
                  <a:pt x="2054" y="1"/>
                </a:moveTo>
                <a:cubicBezTo>
                  <a:pt x="1895" y="1"/>
                  <a:pt x="1735" y="24"/>
                  <a:pt x="1575" y="46"/>
                </a:cubicBezTo>
                <a:cubicBezTo>
                  <a:pt x="1484" y="69"/>
                  <a:pt x="1370" y="92"/>
                  <a:pt x="1278" y="138"/>
                </a:cubicBezTo>
                <a:cubicBezTo>
                  <a:pt x="1187" y="161"/>
                  <a:pt x="1073" y="206"/>
                  <a:pt x="982" y="275"/>
                </a:cubicBezTo>
                <a:lnTo>
                  <a:pt x="959" y="275"/>
                </a:lnTo>
                <a:cubicBezTo>
                  <a:pt x="822" y="366"/>
                  <a:pt x="708" y="457"/>
                  <a:pt x="594" y="571"/>
                </a:cubicBezTo>
                <a:lnTo>
                  <a:pt x="571" y="571"/>
                </a:lnTo>
                <a:cubicBezTo>
                  <a:pt x="479" y="686"/>
                  <a:pt x="388" y="800"/>
                  <a:pt x="297" y="914"/>
                </a:cubicBezTo>
                <a:cubicBezTo>
                  <a:pt x="297" y="937"/>
                  <a:pt x="297" y="937"/>
                  <a:pt x="297" y="959"/>
                </a:cubicBezTo>
                <a:cubicBezTo>
                  <a:pt x="228" y="1051"/>
                  <a:pt x="183" y="1165"/>
                  <a:pt x="137" y="1279"/>
                </a:cubicBezTo>
                <a:cubicBezTo>
                  <a:pt x="69" y="1416"/>
                  <a:pt x="46" y="1553"/>
                  <a:pt x="23" y="1713"/>
                </a:cubicBezTo>
                <a:cubicBezTo>
                  <a:pt x="23" y="1735"/>
                  <a:pt x="23" y="1758"/>
                  <a:pt x="23" y="1758"/>
                </a:cubicBezTo>
                <a:cubicBezTo>
                  <a:pt x="0" y="1850"/>
                  <a:pt x="0" y="1918"/>
                  <a:pt x="0" y="1987"/>
                </a:cubicBezTo>
                <a:cubicBezTo>
                  <a:pt x="0" y="2215"/>
                  <a:pt x="46" y="2466"/>
                  <a:pt x="114" y="2671"/>
                </a:cubicBezTo>
                <a:cubicBezTo>
                  <a:pt x="160" y="2831"/>
                  <a:pt x="228" y="2968"/>
                  <a:pt x="320" y="3105"/>
                </a:cubicBezTo>
                <a:cubicBezTo>
                  <a:pt x="320" y="3128"/>
                  <a:pt x="343" y="3151"/>
                  <a:pt x="365" y="3173"/>
                </a:cubicBezTo>
                <a:cubicBezTo>
                  <a:pt x="365" y="3173"/>
                  <a:pt x="365" y="3196"/>
                  <a:pt x="365" y="3196"/>
                </a:cubicBezTo>
                <a:cubicBezTo>
                  <a:pt x="388" y="3219"/>
                  <a:pt x="411" y="3265"/>
                  <a:pt x="434" y="3288"/>
                </a:cubicBezTo>
                <a:cubicBezTo>
                  <a:pt x="502" y="3379"/>
                  <a:pt x="571" y="3470"/>
                  <a:pt x="662" y="3539"/>
                </a:cubicBezTo>
                <a:cubicBezTo>
                  <a:pt x="753" y="3653"/>
                  <a:pt x="867" y="3721"/>
                  <a:pt x="959" y="3813"/>
                </a:cubicBezTo>
                <a:cubicBezTo>
                  <a:pt x="1141" y="3950"/>
                  <a:pt x="1347" y="4041"/>
                  <a:pt x="1552" y="4132"/>
                </a:cubicBezTo>
                <a:cubicBezTo>
                  <a:pt x="1758" y="4201"/>
                  <a:pt x="2009" y="4246"/>
                  <a:pt x="2237" y="4269"/>
                </a:cubicBezTo>
                <a:cubicBezTo>
                  <a:pt x="2279" y="4273"/>
                  <a:pt x="2321" y="4275"/>
                  <a:pt x="2363" y="4275"/>
                </a:cubicBezTo>
                <a:cubicBezTo>
                  <a:pt x="2548" y="4275"/>
                  <a:pt x="2731" y="4238"/>
                  <a:pt x="2899" y="4201"/>
                </a:cubicBezTo>
                <a:cubicBezTo>
                  <a:pt x="3127" y="4132"/>
                  <a:pt x="3355" y="4041"/>
                  <a:pt x="3538" y="3904"/>
                </a:cubicBezTo>
                <a:cubicBezTo>
                  <a:pt x="3721" y="3790"/>
                  <a:pt x="3858" y="3653"/>
                  <a:pt x="3972" y="3493"/>
                </a:cubicBezTo>
                <a:cubicBezTo>
                  <a:pt x="4132" y="3288"/>
                  <a:pt x="4223" y="3082"/>
                  <a:pt x="4291" y="2854"/>
                </a:cubicBezTo>
                <a:cubicBezTo>
                  <a:pt x="4360" y="2649"/>
                  <a:pt x="4383" y="2420"/>
                  <a:pt x="4383" y="2192"/>
                </a:cubicBezTo>
                <a:cubicBezTo>
                  <a:pt x="4360" y="1941"/>
                  <a:pt x="4291" y="1690"/>
                  <a:pt x="4200" y="1462"/>
                </a:cubicBezTo>
                <a:cubicBezTo>
                  <a:pt x="3995" y="937"/>
                  <a:pt x="3561" y="503"/>
                  <a:pt x="3059" y="229"/>
                </a:cubicBezTo>
                <a:cubicBezTo>
                  <a:pt x="2762" y="92"/>
                  <a:pt x="2465" y="24"/>
                  <a:pt x="2169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8" name="Google Shape;4118;p38"/>
          <p:cNvSpPr/>
          <p:nvPr/>
        </p:nvSpPr>
        <p:spPr>
          <a:xfrm>
            <a:off x="8332148" y="3116700"/>
            <a:ext cx="48582" cy="65205"/>
          </a:xfrm>
          <a:custGeom>
            <a:avLst/>
            <a:gdLst/>
            <a:ahLst/>
            <a:cxnLst/>
            <a:rect l="l" t="t" r="r" b="b"/>
            <a:pathLst>
              <a:path w="1736" h="2330" extrusionOk="0">
                <a:moveTo>
                  <a:pt x="1096" y="1"/>
                </a:moveTo>
                <a:cubicBezTo>
                  <a:pt x="1051" y="1"/>
                  <a:pt x="982" y="1"/>
                  <a:pt x="936" y="24"/>
                </a:cubicBezTo>
                <a:lnTo>
                  <a:pt x="914" y="24"/>
                </a:lnTo>
                <a:cubicBezTo>
                  <a:pt x="845" y="24"/>
                  <a:pt x="799" y="47"/>
                  <a:pt x="754" y="69"/>
                </a:cubicBezTo>
                <a:cubicBezTo>
                  <a:pt x="731" y="47"/>
                  <a:pt x="708" y="47"/>
                  <a:pt x="685" y="47"/>
                </a:cubicBezTo>
                <a:cubicBezTo>
                  <a:pt x="640" y="47"/>
                  <a:pt x="594" y="69"/>
                  <a:pt x="571" y="92"/>
                </a:cubicBezTo>
                <a:cubicBezTo>
                  <a:pt x="480" y="184"/>
                  <a:pt x="366" y="252"/>
                  <a:pt x="297" y="343"/>
                </a:cubicBezTo>
                <a:cubicBezTo>
                  <a:pt x="252" y="412"/>
                  <a:pt x="183" y="503"/>
                  <a:pt x="137" y="594"/>
                </a:cubicBezTo>
                <a:cubicBezTo>
                  <a:pt x="69" y="731"/>
                  <a:pt x="23" y="891"/>
                  <a:pt x="1" y="1119"/>
                </a:cubicBezTo>
                <a:cubicBezTo>
                  <a:pt x="1" y="1325"/>
                  <a:pt x="1" y="1530"/>
                  <a:pt x="69" y="1736"/>
                </a:cubicBezTo>
                <a:cubicBezTo>
                  <a:pt x="115" y="1850"/>
                  <a:pt x="183" y="1941"/>
                  <a:pt x="252" y="2032"/>
                </a:cubicBezTo>
                <a:cubicBezTo>
                  <a:pt x="366" y="2215"/>
                  <a:pt x="594" y="2329"/>
                  <a:pt x="777" y="2329"/>
                </a:cubicBezTo>
                <a:lnTo>
                  <a:pt x="891" y="2329"/>
                </a:lnTo>
                <a:cubicBezTo>
                  <a:pt x="982" y="2306"/>
                  <a:pt x="1073" y="2261"/>
                  <a:pt x="1165" y="2192"/>
                </a:cubicBezTo>
                <a:cubicBezTo>
                  <a:pt x="1187" y="2169"/>
                  <a:pt x="1210" y="2147"/>
                  <a:pt x="1256" y="2101"/>
                </a:cubicBezTo>
                <a:cubicBezTo>
                  <a:pt x="1370" y="2032"/>
                  <a:pt x="1439" y="1987"/>
                  <a:pt x="1484" y="1918"/>
                </a:cubicBezTo>
                <a:cubicBezTo>
                  <a:pt x="1553" y="1850"/>
                  <a:pt x="1598" y="1781"/>
                  <a:pt x="1621" y="1690"/>
                </a:cubicBezTo>
                <a:cubicBezTo>
                  <a:pt x="1667" y="1599"/>
                  <a:pt x="1712" y="1507"/>
                  <a:pt x="1735" y="1393"/>
                </a:cubicBezTo>
                <a:cubicBezTo>
                  <a:pt x="1735" y="1348"/>
                  <a:pt x="1735" y="1279"/>
                  <a:pt x="1735" y="1234"/>
                </a:cubicBezTo>
                <a:lnTo>
                  <a:pt x="1735" y="1188"/>
                </a:lnTo>
                <a:cubicBezTo>
                  <a:pt x="1735" y="1142"/>
                  <a:pt x="1735" y="1119"/>
                  <a:pt x="1735" y="1074"/>
                </a:cubicBezTo>
                <a:cubicBezTo>
                  <a:pt x="1735" y="960"/>
                  <a:pt x="1712" y="868"/>
                  <a:pt x="1690" y="777"/>
                </a:cubicBezTo>
                <a:cubicBezTo>
                  <a:pt x="1667" y="617"/>
                  <a:pt x="1621" y="480"/>
                  <a:pt x="1553" y="343"/>
                </a:cubicBezTo>
                <a:cubicBezTo>
                  <a:pt x="1439" y="138"/>
                  <a:pt x="1302" y="24"/>
                  <a:pt x="1142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9" name="Google Shape;4119;p38"/>
          <p:cNvSpPr/>
          <p:nvPr/>
        </p:nvSpPr>
        <p:spPr>
          <a:xfrm>
            <a:off x="8287428" y="3216355"/>
            <a:ext cx="31343" cy="29412"/>
          </a:xfrm>
          <a:custGeom>
            <a:avLst/>
            <a:gdLst/>
            <a:ahLst/>
            <a:cxnLst/>
            <a:rect l="l" t="t" r="r" b="b"/>
            <a:pathLst>
              <a:path w="1120" h="1051" extrusionOk="0">
                <a:moveTo>
                  <a:pt x="434" y="1"/>
                </a:moveTo>
                <a:cubicBezTo>
                  <a:pt x="366" y="1"/>
                  <a:pt x="297" y="1"/>
                  <a:pt x="229" y="46"/>
                </a:cubicBezTo>
                <a:cubicBezTo>
                  <a:pt x="138" y="69"/>
                  <a:pt x="69" y="138"/>
                  <a:pt x="46" y="229"/>
                </a:cubicBezTo>
                <a:cubicBezTo>
                  <a:pt x="1" y="343"/>
                  <a:pt x="24" y="457"/>
                  <a:pt x="46" y="549"/>
                </a:cubicBezTo>
                <a:cubicBezTo>
                  <a:pt x="46" y="571"/>
                  <a:pt x="46" y="571"/>
                  <a:pt x="46" y="594"/>
                </a:cubicBezTo>
                <a:cubicBezTo>
                  <a:pt x="69" y="617"/>
                  <a:pt x="69" y="640"/>
                  <a:pt x="69" y="663"/>
                </a:cubicBezTo>
                <a:cubicBezTo>
                  <a:pt x="92" y="731"/>
                  <a:pt x="115" y="800"/>
                  <a:pt x="183" y="868"/>
                </a:cubicBezTo>
                <a:cubicBezTo>
                  <a:pt x="252" y="937"/>
                  <a:pt x="297" y="982"/>
                  <a:pt x="343" y="1005"/>
                </a:cubicBezTo>
                <a:cubicBezTo>
                  <a:pt x="412" y="1028"/>
                  <a:pt x="480" y="1051"/>
                  <a:pt x="549" y="1051"/>
                </a:cubicBezTo>
                <a:cubicBezTo>
                  <a:pt x="617" y="1051"/>
                  <a:pt x="663" y="1051"/>
                  <a:pt x="708" y="1028"/>
                </a:cubicBezTo>
                <a:cubicBezTo>
                  <a:pt x="822" y="1005"/>
                  <a:pt x="914" y="959"/>
                  <a:pt x="1028" y="845"/>
                </a:cubicBezTo>
                <a:cubicBezTo>
                  <a:pt x="1051" y="800"/>
                  <a:pt x="1074" y="754"/>
                  <a:pt x="1096" y="708"/>
                </a:cubicBezTo>
                <a:cubicBezTo>
                  <a:pt x="1096" y="686"/>
                  <a:pt x="1096" y="663"/>
                  <a:pt x="1096" y="640"/>
                </a:cubicBezTo>
                <a:cubicBezTo>
                  <a:pt x="1096" y="594"/>
                  <a:pt x="1119" y="571"/>
                  <a:pt x="1119" y="526"/>
                </a:cubicBezTo>
                <a:cubicBezTo>
                  <a:pt x="1096" y="480"/>
                  <a:pt x="1096" y="412"/>
                  <a:pt x="1074" y="366"/>
                </a:cubicBezTo>
                <a:cubicBezTo>
                  <a:pt x="1051" y="343"/>
                  <a:pt x="1051" y="320"/>
                  <a:pt x="1028" y="275"/>
                </a:cubicBezTo>
                <a:cubicBezTo>
                  <a:pt x="1028" y="275"/>
                  <a:pt x="982" y="229"/>
                  <a:pt x="982" y="229"/>
                </a:cubicBezTo>
                <a:cubicBezTo>
                  <a:pt x="959" y="183"/>
                  <a:pt x="937" y="161"/>
                  <a:pt x="891" y="138"/>
                </a:cubicBezTo>
                <a:cubicBezTo>
                  <a:pt x="868" y="92"/>
                  <a:pt x="822" y="69"/>
                  <a:pt x="754" y="46"/>
                </a:cubicBezTo>
                <a:cubicBezTo>
                  <a:pt x="731" y="24"/>
                  <a:pt x="686" y="1"/>
                  <a:pt x="640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0" name="Google Shape;4120;p38"/>
          <p:cNvSpPr/>
          <p:nvPr/>
        </p:nvSpPr>
        <p:spPr>
          <a:xfrm>
            <a:off x="8326411" y="3111607"/>
            <a:ext cx="60056" cy="76679"/>
          </a:xfrm>
          <a:custGeom>
            <a:avLst/>
            <a:gdLst/>
            <a:ahLst/>
            <a:cxnLst/>
            <a:rect l="l" t="t" r="r" b="b"/>
            <a:pathLst>
              <a:path w="2146" h="2740" extrusionOk="0">
                <a:moveTo>
                  <a:pt x="425" y="1941"/>
                </a:moveTo>
                <a:cubicBezTo>
                  <a:pt x="428" y="1948"/>
                  <a:pt x="431" y="1956"/>
                  <a:pt x="434" y="1963"/>
                </a:cubicBezTo>
                <a:cubicBezTo>
                  <a:pt x="434" y="1947"/>
                  <a:pt x="434" y="1942"/>
                  <a:pt x="425" y="1941"/>
                </a:cubicBezTo>
                <a:close/>
                <a:moveTo>
                  <a:pt x="1233" y="343"/>
                </a:moveTo>
                <a:cubicBezTo>
                  <a:pt x="1278" y="343"/>
                  <a:pt x="1301" y="366"/>
                  <a:pt x="1347" y="366"/>
                </a:cubicBezTo>
                <a:cubicBezTo>
                  <a:pt x="1392" y="388"/>
                  <a:pt x="1438" y="411"/>
                  <a:pt x="1484" y="434"/>
                </a:cubicBezTo>
                <a:cubicBezTo>
                  <a:pt x="1529" y="480"/>
                  <a:pt x="1552" y="525"/>
                  <a:pt x="1598" y="571"/>
                </a:cubicBezTo>
                <a:cubicBezTo>
                  <a:pt x="1644" y="640"/>
                  <a:pt x="1689" y="708"/>
                  <a:pt x="1735" y="776"/>
                </a:cubicBezTo>
                <a:cubicBezTo>
                  <a:pt x="1758" y="891"/>
                  <a:pt x="1803" y="1005"/>
                  <a:pt x="1803" y="1096"/>
                </a:cubicBezTo>
                <a:cubicBezTo>
                  <a:pt x="1826" y="1233"/>
                  <a:pt x="1826" y="1347"/>
                  <a:pt x="1803" y="1484"/>
                </a:cubicBezTo>
                <a:cubicBezTo>
                  <a:pt x="1780" y="1598"/>
                  <a:pt x="1758" y="1712"/>
                  <a:pt x="1712" y="1826"/>
                </a:cubicBezTo>
                <a:cubicBezTo>
                  <a:pt x="1666" y="1918"/>
                  <a:pt x="1621" y="2009"/>
                  <a:pt x="1552" y="2100"/>
                </a:cubicBezTo>
                <a:cubicBezTo>
                  <a:pt x="1507" y="2169"/>
                  <a:pt x="1438" y="2214"/>
                  <a:pt x="1370" y="2283"/>
                </a:cubicBezTo>
                <a:cubicBezTo>
                  <a:pt x="1324" y="2306"/>
                  <a:pt x="1278" y="2351"/>
                  <a:pt x="1233" y="2374"/>
                </a:cubicBezTo>
                <a:cubicBezTo>
                  <a:pt x="1164" y="2397"/>
                  <a:pt x="1119" y="2397"/>
                  <a:pt x="1050" y="2420"/>
                </a:cubicBezTo>
                <a:cubicBezTo>
                  <a:pt x="1004" y="2420"/>
                  <a:pt x="982" y="2420"/>
                  <a:pt x="936" y="2397"/>
                </a:cubicBezTo>
                <a:cubicBezTo>
                  <a:pt x="890" y="2397"/>
                  <a:pt x="845" y="2374"/>
                  <a:pt x="799" y="2374"/>
                </a:cubicBezTo>
                <a:cubicBezTo>
                  <a:pt x="753" y="2351"/>
                  <a:pt x="708" y="2329"/>
                  <a:pt x="685" y="2306"/>
                </a:cubicBezTo>
                <a:cubicBezTo>
                  <a:pt x="639" y="2260"/>
                  <a:pt x="594" y="2214"/>
                  <a:pt x="548" y="2169"/>
                </a:cubicBezTo>
                <a:cubicBezTo>
                  <a:pt x="502" y="2100"/>
                  <a:pt x="457" y="2032"/>
                  <a:pt x="434" y="1963"/>
                </a:cubicBezTo>
                <a:lnTo>
                  <a:pt x="411" y="1941"/>
                </a:lnTo>
                <a:cubicBezTo>
                  <a:pt x="417" y="1941"/>
                  <a:pt x="422" y="1941"/>
                  <a:pt x="425" y="1941"/>
                </a:cubicBezTo>
                <a:lnTo>
                  <a:pt x="425" y="1941"/>
                </a:lnTo>
                <a:cubicBezTo>
                  <a:pt x="385" y="1837"/>
                  <a:pt x="364" y="1750"/>
                  <a:pt x="342" y="1644"/>
                </a:cubicBezTo>
                <a:cubicBezTo>
                  <a:pt x="342" y="1530"/>
                  <a:pt x="342" y="1416"/>
                  <a:pt x="342" y="1279"/>
                </a:cubicBezTo>
                <a:cubicBezTo>
                  <a:pt x="365" y="1233"/>
                  <a:pt x="365" y="1187"/>
                  <a:pt x="388" y="1142"/>
                </a:cubicBezTo>
                <a:cubicBezTo>
                  <a:pt x="388" y="1096"/>
                  <a:pt x="411" y="1028"/>
                  <a:pt x="434" y="982"/>
                </a:cubicBezTo>
                <a:cubicBezTo>
                  <a:pt x="434" y="982"/>
                  <a:pt x="434" y="959"/>
                  <a:pt x="434" y="959"/>
                </a:cubicBezTo>
                <a:cubicBezTo>
                  <a:pt x="434" y="959"/>
                  <a:pt x="434" y="936"/>
                  <a:pt x="457" y="936"/>
                </a:cubicBezTo>
                <a:cubicBezTo>
                  <a:pt x="502" y="822"/>
                  <a:pt x="548" y="731"/>
                  <a:pt x="616" y="640"/>
                </a:cubicBezTo>
                <a:cubicBezTo>
                  <a:pt x="662" y="571"/>
                  <a:pt x="731" y="525"/>
                  <a:pt x="776" y="457"/>
                </a:cubicBezTo>
                <a:cubicBezTo>
                  <a:pt x="845" y="434"/>
                  <a:pt x="890" y="411"/>
                  <a:pt x="936" y="366"/>
                </a:cubicBezTo>
                <a:lnTo>
                  <a:pt x="959" y="366"/>
                </a:lnTo>
                <a:cubicBezTo>
                  <a:pt x="1004" y="366"/>
                  <a:pt x="1027" y="343"/>
                  <a:pt x="1073" y="343"/>
                </a:cubicBezTo>
                <a:close/>
                <a:moveTo>
                  <a:pt x="1141" y="0"/>
                </a:moveTo>
                <a:cubicBezTo>
                  <a:pt x="1073" y="0"/>
                  <a:pt x="1004" y="23"/>
                  <a:pt x="913" y="46"/>
                </a:cubicBezTo>
                <a:cubicBezTo>
                  <a:pt x="845" y="69"/>
                  <a:pt x="753" y="92"/>
                  <a:pt x="685" y="137"/>
                </a:cubicBezTo>
                <a:cubicBezTo>
                  <a:pt x="616" y="183"/>
                  <a:pt x="548" y="229"/>
                  <a:pt x="502" y="297"/>
                </a:cubicBezTo>
                <a:cubicBezTo>
                  <a:pt x="457" y="320"/>
                  <a:pt x="434" y="343"/>
                  <a:pt x="411" y="366"/>
                </a:cubicBezTo>
                <a:cubicBezTo>
                  <a:pt x="365" y="434"/>
                  <a:pt x="320" y="480"/>
                  <a:pt x="274" y="548"/>
                </a:cubicBezTo>
                <a:cubicBezTo>
                  <a:pt x="228" y="617"/>
                  <a:pt x="183" y="708"/>
                  <a:pt x="160" y="799"/>
                </a:cubicBezTo>
                <a:cubicBezTo>
                  <a:pt x="137" y="799"/>
                  <a:pt x="137" y="822"/>
                  <a:pt x="137" y="822"/>
                </a:cubicBezTo>
                <a:cubicBezTo>
                  <a:pt x="137" y="845"/>
                  <a:pt x="114" y="868"/>
                  <a:pt x="114" y="868"/>
                </a:cubicBezTo>
                <a:cubicBezTo>
                  <a:pt x="46" y="1028"/>
                  <a:pt x="23" y="1210"/>
                  <a:pt x="23" y="1393"/>
                </a:cubicBezTo>
                <a:cubicBezTo>
                  <a:pt x="0" y="1553"/>
                  <a:pt x="23" y="1735"/>
                  <a:pt x="69" y="1918"/>
                </a:cubicBezTo>
                <a:cubicBezTo>
                  <a:pt x="114" y="2077"/>
                  <a:pt x="206" y="2237"/>
                  <a:pt x="297" y="2374"/>
                </a:cubicBezTo>
                <a:cubicBezTo>
                  <a:pt x="365" y="2443"/>
                  <a:pt x="411" y="2511"/>
                  <a:pt x="502" y="2557"/>
                </a:cubicBezTo>
                <a:cubicBezTo>
                  <a:pt x="548" y="2602"/>
                  <a:pt x="594" y="2625"/>
                  <a:pt x="639" y="2648"/>
                </a:cubicBezTo>
                <a:cubicBezTo>
                  <a:pt x="685" y="2671"/>
                  <a:pt x="731" y="2694"/>
                  <a:pt x="776" y="2717"/>
                </a:cubicBezTo>
                <a:cubicBezTo>
                  <a:pt x="845" y="2739"/>
                  <a:pt x="936" y="2739"/>
                  <a:pt x="1027" y="2739"/>
                </a:cubicBezTo>
                <a:cubicBezTo>
                  <a:pt x="1073" y="2739"/>
                  <a:pt x="1119" y="2739"/>
                  <a:pt x="1164" y="2717"/>
                </a:cubicBezTo>
                <a:cubicBezTo>
                  <a:pt x="1233" y="2717"/>
                  <a:pt x="1278" y="2694"/>
                  <a:pt x="1324" y="2671"/>
                </a:cubicBezTo>
                <a:cubicBezTo>
                  <a:pt x="1529" y="2602"/>
                  <a:pt x="1689" y="2466"/>
                  <a:pt x="1803" y="2306"/>
                </a:cubicBezTo>
                <a:cubicBezTo>
                  <a:pt x="2054" y="1986"/>
                  <a:pt x="2146" y="1575"/>
                  <a:pt x="2146" y="1187"/>
                </a:cubicBezTo>
                <a:cubicBezTo>
                  <a:pt x="2146" y="1005"/>
                  <a:pt x="2100" y="822"/>
                  <a:pt x="2009" y="640"/>
                </a:cubicBezTo>
                <a:cubicBezTo>
                  <a:pt x="1940" y="457"/>
                  <a:pt x="1826" y="297"/>
                  <a:pt x="1666" y="183"/>
                </a:cubicBezTo>
                <a:cubicBezTo>
                  <a:pt x="1598" y="137"/>
                  <a:pt x="1529" y="92"/>
                  <a:pt x="1438" y="69"/>
                </a:cubicBezTo>
                <a:cubicBezTo>
                  <a:pt x="1370" y="23"/>
                  <a:pt x="1278" y="23"/>
                  <a:pt x="1187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1" name="Google Shape;4121;p38"/>
          <p:cNvSpPr/>
          <p:nvPr/>
        </p:nvSpPr>
        <p:spPr>
          <a:xfrm>
            <a:off x="8281691" y="3210618"/>
            <a:ext cx="44748" cy="44104"/>
          </a:xfrm>
          <a:custGeom>
            <a:avLst/>
            <a:gdLst/>
            <a:ahLst/>
            <a:cxnLst/>
            <a:rect l="l" t="t" r="r" b="b"/>
            <a:pathLst>
              <a:path w="1599" h="1576" extrusionOk="0">
                <a:moveTo>
                  <a:pt x="868" y="320"/>
                </a:moveTo>
                <a:cubicBezTo>
                  <a:pt x="913" y="320"/>
                  <a:pt x="959" y="343"/>
                  <a:pt x="1005" y="366"/>
                </a:cubicBezTo>
                <a:cubicBezTo>
                  <a:pt x="1027" y="366"/>
                  <a:pt x="1073" y="388"/>
                  <a:pt x="1096" y="411"/>
                </a:cubicBezTo>
                <a:cubicBezTo>
                  <a:pt x="1142" y="457"/>
                  <a:pt x="1164" y="480"/>
                  <a:pt x="1187" y="502"/>
                </a:cubicBezTo>
                <a:cubicBezTo>
                  <a:pt x="1210" y="525"/>
                  <a:pt x="1233" y="571"/>
                  <a:pt x="1233" y="594"/>
                </a:cubicBezTo>
                <a:cubicBezTo>
                  <a:pt x="1256" y="639"/>
                  <a:pt x="1256" y="685"/>
                  <a:pt x="1279" y="731"/>
                </a:cubicBezTo>
                <a:cubicBezTo>
                  <a:pt x="1279" y="776"/>
                  <a:pt x="1279" y="822"/>
                  <a:pt x="1279" y="845"/>
                </a:cubicBezTo>
                <a:cubicBezTo>
                  <a:pt x="1256" y="891"/>
                  <a:pt x="1256" y="936"/>
                  <a:pt x="1233" y="982"/>
                </a:cubicBezTo>
                <a:cubicBezTo>
                  <a:pt x="1210" y="1005"/>
                  <a:pt x="1210" y="1050"/>
                  <a:pt x="1187" y="1073"/>
                </a:cubicBezTo>
                <a:cubicBezTo>
                  <a:pt x="1142" y="1096"/>
                  <a:pt x="1119" y="1119"/>
                  <a:pt x="1096" y="1142"/>
                </a:cubicBezTo>
                <a:cubicBezTo>
                  <a:pt x="1073" y="1164"/>
                  <a:pt x="1027" y="1187"/>
                  <a:pt x="1005" y="1210"/>
                </a:cubicBezTo>
                <a:cubicBezTo>
                  <a:pt x="959" y="1233"/>
                  <a:pt x="913" y="1233"/>
                  <a:pt x="868" y="1256"/>
                </a:cubicBezTo>
                <a:lnTo>
                  <a:pt x="754" y="1256"/>
                </a:lnTo>
                <a:cubicBezTo>
                  <a:pt x="708" y="1233"/>
                  <a:pt x="662" y="1233"/>
                  <a:pt x="617" y="1210"/>
                </a:cubicBezTo>
                <a:cubicBezTo>
                  <a:pt x="594" y="1187"/>
                  <a:pt x="548" y="1164"/>
                  <a:pt x="502" y="1142"/>
                </a:cubicBezTo>
                <a:cubicBezTo>
                  <a:pt x="480" y="1119"/>
                  <a:pt x="457" y="1096"/>
                  <a:pt x="434" y="1073"/>
                </a:cubicBezTo>
                <a:cubicBezTo>
                  <a:pt x="411" y="1027"/>
                  <a:pt x="388" y="1005"/>
                  <a:pt x="366" y="959"/>
                </a:cubicBezTo>
                <a:cubicBezTo>
                  <a:pt x="366" y="913"/>
                  <a:pt x="343" y="891"/>
                  <a:pt x="343" y="845"/>
                </a:cubicBezTo>
                <a:cubicBezTo>
                  <a:pt x="343" y="799"/>
                  <a:pt x="343" y="776"/>
                  <a:pt x="343" y="731"/>
                </a:cubicBezTo>
                <a:cubicBezTo>
                  <a:pt x="343" y="685"/>
                  <a:pt x="366" y="639"/>
                  <a:pt x="388" y="594"/>
                </a:cubicBezTo>
                <a:cubicBezTo>
                  <a:pt x="388" y="571"/>
                  <a:pt x="388" y="571"/>
                  <a:pt x="411" y="548"/>
                </a:cubicBezTo>
                <a:cubicBezTo>
                  <a:pt x="411" y="525"/>
                  <a:pt x="434" y="525"/>
                  <a:pt x="434" y="502"/>
                </a:cubicBezTo>
                <a:cubicBezTo>
                  <a:pt x="457" y="480"/>
                  <a:pt x="480" y="434"/>
                  <a:pt x="525" y="411"/>
                </a:cubicBezTo>
                <a:cubicBezTo>
                  <a:pt x="548" y="388"/>
                  <a:pt x="571" y="388"/>
                  <a:pt x="594" y="366"/>
                </a:cubicBezTo>
                <a:cubicBezTo>
                  <a:pt x="594" y="366"/>
                  <a:pt x="617" y="366"/>
                  <a:pt x="639" y="343"/>
                </a:cubicBezTo>
                <a:cubicBezTo>
                  <a:pt x="662" y="343"/>
                  <a:pt x="708" y="320"/>
                  <a:pt x="754" y="320"/>
                </a:cubicBezTo>
                <a:close/>
                <a:moveTo>
                  <a:pt x="662" y="0"/>
                </a:moveTo>
                <a:cubicBezTo>
                  <a:pt x="594" y="23"/>
                  <a:pt x="525" y="46"/>
                  <a:pt x="457" y="69"/>
                </a:cubicBezTo>
                <a:cubicBezTo>
                  <a:pt x="434" y="92"/>
                  <a:pt x="388" y="114"/>
                  <a:pt x="366" y="137"/>
                </a:cubicBezTo>
                <a:lnTo>
                  <a:pt x="343" y="137"/>
                </a:lnTo>
                <a:cubicBezTo>
                  <a:pt x="297" y="183"/>
                  <a:pt x="251" y="206"/>
                  <a:pt x="229" y="251"/>
                </a:cubicBezTo>
                <a:cubicBezTo>
                  <a:pt x="229" y="251"/>
                  <a:pt x="206" y="251"/>
                  <a:pt x="206" y="274"/>
                </a:cubicBezTo>
                <a:cubicBezTo>
                  <a:pt x="160" y="297"/>
                  <a:pt x="137" y="366"/>
                  <a:pt x="114" y="411"/>
                </a:cubicBezTo>
                <a:cubicBezTo>
                  <a:pt x="92" y="457"/>
                  <a:pt x="69" y="525"/>
                  <a:pt x="46" y="571"/>
                </a:cubicBezTo>
                <a:cubicBezTo>
                  <a:pt x="23" y="639"/>
                  <a:pt x="23" y="685"/>
                  <a:pt x="23" y="754"/>
                </a:cubicBezTo>
                <a:cubicBezTo>
                  <a:pt x="0" y="891"/>
                  <a:pt x="46" y="1027"/>
                  <a:pt x="114" y="1164"/>
                </a:cubicBezTo>
                <a:cubicBezTo>
                  <a:pt x="137" y="1210"/>
                  <a:pt x="183" y="1256"/>
                  <a:pt x="206" y="1301"/>
                </a:cubicBezTo>
                <a:cubicBezTo>
                  <a:pt x="274" y="1370"/>
                  <a:pt x="343" y="1415"/>
                  <a:pt x="388" y="1461"/>
                </a:cubicBezTo>
                <a:cubicBezTo>
                  <a:pt x="502" y="1530"/>
                  <a:pt x="639" y="1552"/>
                  <a:pt x="754" y="1575"/>
                </a:cubicBezTo>
                <a:lnTo>
                  <a:pt x="936" y="1575"/>
                </a:lnTo>
                <a:cubicBezTo>
                  <a:pt x="1005" y="1552"/>
                  <a:pt x="1096" y="1530"/>
                  <a:pt x="1164" y="1507"/>
                </a:cubicBezTo>
                <a:cubicBezTo>
                  <a:pt x="1279" y="1438"/>
                  <a:pt x="1370" y="1347"/>
                  <a:pt x="1438" y="1256"/>
                </a:cubicBezTo>
                <a:cubicBezTo>
                  <a:pt x="1530" y="1142"/>
                  <a:pt x="1575" y="1005"/>
                  <a:pt x="1598" y="868"/>
                </a:cubicBezTo>
                <a:cubicBezTo>
                  <a:pt x="1598" y="754"/>
                  <a:pt x="1598" y="617"/>
                  <a:pt x="1552" y="502"/>
                </a:cubicBezTo>
                <a:cubicBezTo>
                  <a:pt x="1507" y="366"/>
                  <a:pt x="1416" y="251"/>
                  <a:pt x="1301" y="160"/>
                </a:cubicBezTo>
                <a:cubicBezTo>
                  <a:pt x="1210" y="92"/>
                  <a:pt x="1096" y="46"/>
                  <a:pt x="982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22" name="Google Shape;4122;p38"/>
          <p:cNvGrpSpPr/>
          <p:nvPr/>
        </p:nvGrpSpPr>
        <p:grpSpPr>
          <a:xfrm>
            <a:off x="7350071" y="248044"/>
            <a:ext cx="482293" cy="341109"/>
            <a:chOff x="5184009" y="3233894"/>
            <a:chExt cx="482293" cy="341109"/>
          </a:xfrm>
        </p:grpSpPr>
        <p:sp>
          <p:nvSpPr>
            <p:cNvPr id="4123" name="Google Shape;4123;p38"/>
            <p:cNvSpPr/>
            <p:nvPr/>
          </p:nvSpPr>
          <p:spPr>
            <a:xfrm>
              <a:off x="5499568" y="3292243"/>
              <a:ext cx="43461" cy="45951"/>
            </a:xfrm>
            <a:custGeom>
              <a:avLst/>
              <a:gdLst/>
              <a:ahLst/>
              <a:cxnLst/>
              <a:rect l="l" t="t" r="r" b="b"/>
              <a:pathLst>
                <a:path w="1553" h="1642" extrusionOk="0">
                  <a:moveTo>
                    <a:pt x="962" y="0"/>
                  </a:moveTo>
                  <a:cubicBezTo>
                    <a:pt x="917" y="0"/>
                    <a:pt x="869" y="6"/>
                    <a:pt x="822" y="15"/>
                  </a:cubicBezTo>
                  <a:cubicBezTo>
                    <a:pt x="754" y="15"/>
                    <a:pt x="662" y="61"/>
                    <a:pt x="571" y="106"/>
                  </a:cubicBezTo>
                  <a:cubicBezTo>
                    <a:pt x="503" y="129"/>
                    <a:pt x="434" y="175"/>
                    <a:pt x="366" y="243"/>
                  </a:cubicBezTo>
                  <a:cubicBezTo>
                    <a:pt x="297" y="312"/>
                    <a:pt x="251" y="380"/>
                    <a:pt x="206" y="472"/>
                  </a:cubicBezTo>
                  <a:cubicBezTo>
                    <a:pt x="137" y="540"/>
                    <a:pt x="114" y="654"/>
                    <a:pt x="92" y="746"/>
                  </a:cubicBezTo>
                  <a:cubicBezTo>
                    <a:pt x="46" y="837"/>
                    <a:pt x="23" y="928"/>
                    <a:pt x="23" y="1019"/>
                  </a:cubicBezTo>
                  <a:cubicBezTo>
                    <a:pt x="0" y="1134"/>
                    <a:pt x="46" y="1271"/>
                    <a:pt x="114" y="1385"/>
                  </a:cubicBezTo>
                  <a:cubicBezTo>
                    <a:pt x="137" y="1430"/>
                    <a:pt x="183" y="1476"/>
                    <a:pt x="229" y="1522"/>
                  </a:cubicBezTo>
                  <a:cubicBezTo>
                    <a:pt x="274" y="1544"/>
                    <a:pt x="343" y="1567"/>
                    <a:pt x="388" y="1590"/>
                  </a:cubicBezTo>
                  <a:cubicBezTo>
                    <a:pt x="457" y="1613"/>
                    <a:pt x="525" y="1636"/>
                    <a:pt x="594" y="1636"/>
                  </a:cubicBezTo>
                  <a:cubicBezTo>
                    <a:pt x="621" y="1640"/>
                    <a:pt x="649" y="1642"/>
                    <a:pt x="678" y="1642"/>
                  </a:cubicBezTo>
                  <a:cubicBezTo>
                    <a:pt x="815" y="1642"/>
                    <a:pt x="960" y="1597"/>
                    <a:pt x="1073" y="1522"/>
                  </a:cubicBezTo>
                  <a:cubicBezTo>
                    <a:pt x="1096" y="1499"/>
                    <a:pt x="1142" y="1476"/>
                    <a:pt x="1164" y="1453"/>
                  </a:cubicBezTo>
                  <a:cubicBezTo>
                    <a:pt x="1256" y="1362"/>
                    <a:pt x="1324" y="1293"/>
                    <a:pt x="1393" y="1179"/>
                  </a:cubicBezTo>
                  <a:cubicBezTo>
                    <a:pt x="1438" y="1111"/>
                    <a:pt x="1461" y="1019"/>
                    <a:pt x="1484" y="928"/>
                  </a:cubicBezTo>
                  <a:cubicBezTo>
                    <a:pt x="1530" y="837"/>
                    <a:pt x="1530" y="746"/>
                    <a:pt x="1552" y="654"/>
                  </a:cubicBezTo>
                  <a:cubicBezTo>
                    <a:pt x="1552" y="563"/>
                    <a:pt x="1552" y="449"/>
                    <a:pt x="1507" y="358"/>
                  </a:cubicBezTo>
                  <a:cubicBezTo>
                    <a:pt x="1484" y="335"/>
                    <a:pt x="1484" y="312"/>
                    <a:pt x="1461" y="312"/>
                  </a:cubicBezTo>
                  <a:cubicBezTo>
                    <a:pt x="1438" y="266"/>
                    <a:pt x="1416" y="221"/>
                    <a:pt x="1370" y="175"/>
                  </a:cubicBezTo>
                  <a:cubicBezTo>
                    <a:pt x="1301" y="106"/>
                    <a:pt x="1233" y="61"/>
                    <a:pt x="1142" y="38"/>
                  </a:cubicBezTo>
                  <a:cubicBezTo>
                    <a:pt x="1088" y="11"/>
                    <a:pt x="1027" y="0"/>
                    <a:pt x="96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8"/>
            <p:cNvSpPr/>
            <p:nvPr/>
          </p:nvSpPr>
          <p:spPr>
            <a:xfrm>
              <a:off x="5559595" y="3410815"/>
              <a:ext cx="100326" cy="95849"/>
            </a:xfrm>
            <a:custGeom>
              <a:avLst/>
              <a:gdLst/>
              <a:ahLst/>
              <a:cxnLst/>
              <a:rect l="l" t="t" r="r" b="b"/>
              <a:pathLst>
                <a:path w="3585" h="3425" extrusionOk="0">
                  <a:moveTo>
                    <a:pt x="1758" y="1"/>
                  </a:moveTo>
                  <a:cubicBezTo>
                    <a:pt x="1576" y="1"/>
                    <a:pt x="1370" y="46"/>
                    <a:pt x="1211" y="92"/>
                  </a:cubicBezTo>
                  <a:cubicBezTo>
                    <a:pt x="1005" y="161"/>
                    <a:pt x="845" y="275"/>
                    <a:pt x="686" y="412"/>
                  </a:cubicBezTo>
                  <a:cubicBezTo>
                    <a:pt x="435" y="617"/>
                    <a:pt x="206" y="891"/>
                    <a:pt x="115" y="1233"/>
                  </a:cubicBezTo>
                  <a:cubicBezTo>
                    <a:pt x="24" y="1553"/>
                    <a:pt x="1" y="1895"/>
                    <a:pt x="92" y="2215"/>
                  </a:cubicBezTo>
                  <a:cubicBezTo>
                    <a:pt x="161" y="2375"/>
                    <a:pt x="229" y="2557"/>
                    <a:pt x="320" y="2694"/>
                  </a:cubicBezTo>
                  <a:cubicBezTo>
                    <a:pt x="389" y="2786"/>
                    <a:pt x="435" y="2854"/>
                    <a:pt x="503" y="2922"/>
                  </a:cubicBezTo>
                  <a:cubicBezTo>
                    <a:pt x="549" y="2991"/>
                    <a:pt x="617" y="3037"/>
                    <a:pt x="709" y="3105"/>
                  </a:cubicBezTo>
                  <a:cubicBezTo>
                    <a:pt x="868" y="3242"/>
                    <a:pt x="1097" y="3265"/>
                    <a:pt x="1302" y="3311"/>
                  </a:cubicBezTo>
                  <a:lnTo>
                    <a:pt x="1370" y="3311"/>
                  </a:lnTo>
                  <a:cubicBezTo>
                    <a:pt x="1416" y="3379"/>
                    <a:pt x="1485" y="3402"/>
                    <a:pt x="1576" y="3425"/>
                  </a:cubicBezTo>
                  <a:lnTo>
                    <a:pt x="1827" y="3425"/>
                  </a:lnTo>
                  <a:cubicBezTo>
                    <a:pt x="1895" y="3425"/>
                    <a:pt x="1964" y="3402"/>
                    <a:pt x="2032" y="3402"/>
                  </a:cubicBezTo>
                  <a:cubicBezTo>
                    <a:pt x="2215" y="3379"/>
                    <a:pt x="2398" y="3356"/>
                    <a:pt x="2580" y="3288"/>
                  </a:cubicBezTo>
                  <a:cubicBezTo>
                    <a:pt x="2626" y="3265"/>
                    <a:pt x="2671" y="3242"/>
                    <a:pt x="2717" y="3196"/>
                  </a:cubicBezTo>
                  <a:cubicBezTo>
                    <a:pt x="2763" y="3174"/>
                    <a:pt x="2808" y="3151"/>
                    <a:pt x="2831" y="3128"/>
                  </a:cubicBezTo>
                  <a:cubicBezTo>
                    <a:pt x="2854" y="3105"/>
                    <a:pt x="2877" y="3082"/>
                    <a:pt x="2923" y="3082"/>
                  </a:cubicBezTo>
                  <a:cubicBezTo>
                    <a:pt x="3060" y="2991"/>
                    <a:pt x="3196" y="2877"/>
                    <a:pt x="3311" y="2740"/>
                  </a:cubicBezTo>
                  <a:cubicBezTo>
                    <a:pt x="3402" y="2626"/>
                    <a:pt x="3448" y="2512"/>
                    <a:pt x="3493" y="2397"/>
                  </a:cubicBezTo>
                  <a:cubicBezTo>
                    <a:pt x="3516" y="2329"/>
                    <a:pt x="3539" y="2283"/>
                    <a:pt x="3539" y="2238"/>
                  </a:cubicBezTo>
                  <a:cubicBezTo>
                    <a:pt x="3585" y="2101"/>
                    <a:pt x="3562" y="1987"/>
                    <a:pt x="3493" y="1895"/>
                  </a:cubicBezTo>
                  <a:cubicBezTo>
                    <a:pt x="3539" y="1781"/>
                    <a:pt x="3539" y="1667"/>
                    <a:pt x="3539" y="1576"/>
                  </a:cubicBezTo>
                  <a:cubicBezTo>
                    <a:pt x="3539" y="1439"/>
                    <a:pt x="3516" y="1325"/>
                    <a:pt x="3493" y="1211"/>
                  </a:cubicBezTo>
                  <a:cubicBezTo>
                    <a:pt x="3493" y="1188"/>
                    <a:pt x="3470" y="1188"/>
                    <a:pt x="3470" y="1188"/>
                  </a:cubicBezTo>
                  <a:cubicBezTo>
                    <a:pt x="3470" y="1119"/>
                    <a:pt x="3470" y="1051"/>
                    <a:pt x="3448" y="982"/>
                  </a:cubicBezTo>
                  <a:cubicBezTo>
                    <a:pt x="3448" y="914"/>
                    <a:pt x="3402" y="845"/>
                    <a:pt x="3356" y="777"/>
                  </a:cubicBezTo>
                  <a:cubicBezTo>
                    <a:pt x="3311" y="686"/>
                    <a:pt x="3242" y="594"/>
                    <a:pt x="3174" y="526"/>
                  </a:cubicBezTo>
                  <a:cubicBezTo>
                    <a:pt x="3037" y="412"/>
                    <a:pt x="2923" y="320"/>
                    <a:pt x="2763" y="229"/>
                  </a:cubicBezTo>
                  <a:cubicBezTo>
                    <a:pt x="2626" y="161"/>
                    <a:pt x="2443" y="92"/>
                    <a:pt x="2283" y="69"/>
                  </a:cubicBezTo>
                  <a:cubicBezTo>
                    <a:pt x="2101" y="24"/>
                    <a:pt x="1918" y="1"/>
                    <a:pt x="175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8"/>
            <p:cNvSpPr/>
            <p:nvPr/>
          </p:nvSpPr>
          <p:spPr>
            <a:xfrm>
              <a:off x="5262591" y="3401244"/>
              <a:ext cx="203787" cy="165867"/>
            </a:xfrm>
            <a:custGeom>
              <a:avLst/>
              <a:gdLst/>
              <a:ahLst/>
              <a:cxnLst/>
              <a:rect l="l" t="t" r="r" b="b"/>
              <a:pathLst>
                <a:path w="7282" h="5927" extrusionOk="0">
                  <a:moveTo>
                    <a:pt x="2762" y="0"/>
                  </a:moveTo>
                  <a:cubicBezTo>
                    <a:pt x="2625" y="23"/>
                    <a:pt x="2465" y="23"/>
                    <a:pt x="2328" y="23"/>
                  </a:cubicBezTo>
                  <a:cubicBezTo>
                    <a:pt x="2214" y="46"/>
                    <a:pt x="2100" y="46"/>
                    <a:pt x="2009" y="69"/>
                  </a:cubicBezTo>
                  <a:cubicBezTo>
                    <a:pt x="1849" y="115"/>
                    <a:pt x="1712" y="183"/>
                    <a:pt x="1552" y="274"/>
                  </a:cubicBezTo>
                  <a:cubicBezTo>
                    <a:pt x="1415" y="343"/>
                    <a:pt x="1301" y="411"/>
                    <a:pt x="1164" y="503"/>
                  </a:cubicBezTo>
                  <a:cubicBezTo>
                    <a:pt x="1027" y="571"/>
                    <a:pt x="913" y="685"/>
                    <a:pt x="776" y="777"/>
                  </a:cubicBezTo>
                  <a:cubicBezTo>
                    <a:pt x="662" y="845"/>
                    <a:pt x="571" y="959"/>
                    <a:pt x="457" y="1096"/>
                  </a:cubicBezTo>
                  <a:cubicBezTo>
                    <a:pt x="411" y="1165"/>
                    <a:pt x="365" y="1210"/>
                    <a:pt x="320" y="1256"/>
                  </a:cubicBezTo>
                  <a:cubicBezTo>
                    <a:pt x="297" y="1302"/>
                    <a:pt x="274" y="1324"/>
                    <a:pt x="274" y="1347"/>
                  </a:cubicBezTo>
                  <a:lnTo>
                    <a:pt x="251" y="1370"/>
                  </a:lnTo>
                  <a:cubicBezTo>
                    <a:pt x="228" y="1416"/>
                    <a:pt x="183" y="1484"/>
                    <a:pt x="160" y="1553"/>
                  </a:cubicBezTo>
                  <a:cubicBezTo>
                    <a:pt x="160" y="1621"/>
                    <a:pt x="160" y="1667"/>
                    <a:pt x="160" y="1735"/>
                  </a:cubicBezTo>
                  <a:cubicBezTo>
                    <a:pt x="160" y="1758"/>
                    <a:pt x="137" y="1781"/>
                    <a:pt x="114" y="1804"/>
                  </a:cubicBezTo>
                  <a:cubicBezTo>
                    <a:pt x="46" y="1941"/>
                    <a:pt x="23" y="2078"/>
                    <a:pt x="0" y="2260"/>
                  </a:cubicBezTo>
                  <a:cubicBezTo>
                    <a:pt x="0" y="2351"/>
                    <a:pt x="0" y="2488"/>
                    <a:pt x="23" y="2580"/>
                  </a:cubicBezTo>
                  <a:cubicBezTo>
                    <a:pt x="46" y="2717"/>
                    <a:pt x="69" y="2854"/>
                    <a:pt x="91" y="2991"/>
                  </a:cubicBezTo>
                  <a:cubicBezTo>
                    <a:pt x="137" y="3128"/>
                    <a:pt x="183" y="3264"/>
                    <a:pt x="228" y="3401"/>
                  </a:cubicBezTo>
                  <a:lnTo>
                    <a:pt x="274" y="3493"/>
                  </a:lnTo>
                  <a:cubicBezTo>
                    <a:pt x="297" y="3561"/>
                    <a:pt x="320" y="3630"/>
                    <a:pt x="365" y="3698"/>
                  </a:cubicBezTo>
                  <a:cubicBezTo>
                    <a:pt x="388" y="3767"/>
                    <a:pt x="457" y="3835"/>
                    <a:pt x="502" y="3904"/>
                  </a:cubicBezTo>
                  <a:lnTo>
                    <a:pt x="525" y="3926"/>
                  </a:lnTo>
                  <a:cubicBezTo>
                    <a:pt x="571" y="3995"/>
                    <a:pt x="594" y="4041"/>
                    <a:pt x="639" y="4086"/>
                  </a:cubicBezTo>
                  <a:cubicBezTo>
                    <a:pt x="685" y="4155"/>
                    <a:pt x="731" y="4223"/>
                    <a:pt x="776" y="4269"/>
                  </a:cubicBezTo>
                  <a:cubicBezTo>
                    <a:pt x="822" y="4337"/>
                    <a:pt x="890" y="4383"/>
                    <a:pt x="936" y="4451"/>
                  </a:cubicBezTo>
                  <a:cubicBezTo>
                    <a:pt x="982" y="4497"/>
                    <a:pt x="1050" y="4543"/>
                    <a:pt x="1096" y="4588"/>
                  </a:cubicBezTo>
                  <a:cubicBezTo>
                    <a:pt x="1119" y="4634"/>
                    <a:pt x="1141" y="4657"/>
                    <a:pt x="1164" y="4702"/>
                  </a:cubicBezTo>
                  <a:cubicBezTo>
                    <a:pt x="1187" y="4725"/>
                    <a:pt x="1210" y="4748"/>
                    <a:pt x="1233" y="4771"/>
                  </a:cubicBezTo>
                  <a:lnTo>
                    <a:pt x="1256" y="4794"/>
                  </a:lnTo>
                  <a:cubicBezTo>
                    <a:pt x="1301" y="4839"/>
                    <a:pt x="1370" y="4908"/>
                    <a:pt x="1415" y="4954"/>
                  </a:cubicBezTo>
                  <a:cubicBezTo>
                    <a:pt x="1461" y="4999"/>
                    <a:pt x="1507" y="5068"/>
                    <a:pt x="1552" y="5113"/>
                  </a:cubicBezTo>
                  <a:cubicBezTo>
                    <a:pt x="1621" y="5182"/>
                    <a:pt x="1689" y="5227"/>
                    <a:pt x="1781" y="5273"/>
                  </a:cubicBezTo>
                  <a:cubicBezTo>
                    <a:pt x="1826" y="5319"/>
                    <a:pt x="1895" y="5364"/>
                    <a:pt x="1963" y="5387"/>
                  </a:cubicBezTo>
                  <a:lnTo>
                    <a:pt x="2100" y="5456"/>
                  </a:lnTo>
                  <a:cubicBezTo>
                    <a:pt x="2237" y="5524"/>
                    <a:pt x="2397" y="5615"/>
                    <a:pt x="2534" y="5661"/>
                  </a:cubicBezTo>
                  <a:cubicBezTo>
                    <a:pt x="2602" y="5684"/>
                    <a:pt x="2671" y="5707"/>
                    <a:pt x="2739" y="5730"/>
                  </a:cubicBezTo>
                  <a:lnTo>
                    <a:pt x="2808" y="5752"/>
                  </a:lnTo>
                  <a:cubicBezTo>
                    <a:pt x="2853" y="5752"/>
                    <a:pt x="2876" y="5775"/>
                    <a:pt x="2922" y="5775"/>
                  </a:cubicBezTo>
                  <a:cubicBezTo>
                    <a:pt x="2967" y="5798"/>
                    <a:pt x="3036" y="5821"/>
                    <a:pt x="3082" y="5844"/>
                  </a:cubicBezTo>
                  <a:cubicBezTo>
                    <a:pt x="3339" y="5905"/>
                    <a:pt x="3596" y="5927"/>
                    <a:pt x="3832" y="5927"/>
                  </a:cubicBezTo>
                  <a:cubicBezTo>
                    <a:pt x="4036" y="5927"/>
                    <a:pt x="4224" y="5911"/>
                    <a:pt x="4383" y="5889"/>
                  </a:cubicBezTo>
                  <a:lnTo>
                    <a:pt x="4405" y="5889"/>
                  </a:lnTo>
                  <a:lnTo>
                    <a:pt x="4679" y="5867"/>
                  </a:lnTo>
                  <a:cubicBezTo>
                    <a:pt x="4816" y="5867"/>
                    <a:pt x="4953" y="5867"/>
                    <a:pt x="5090" y="5821"/>
                  </a:cubicBezTo>
                  <a:cubicBezTo>
                    <a:pt x="5250" y="5798"/>
                    <a:pt x="5387" y="5775"/>
                    <a:pt x="5547" y="5730"/>
                  </a:cubicBezTo>
                  <a:cubicBezTo>
                    <a:pt x="5729" y="5684"/>
                    <a:pt x="5889" y="5615"/>
                    <a:pt x="6026" y="5547"/>
                  </a:cubicBezTo>
                  <a:cubicBezTo>
                    <a:pt x="6095" y="5501"/>
                    <a:pt x="6163" y="5456"/>
                    <a:pt x="6231" y="5433"/>
                  </a:cubicBezTo>
                  <a:cubicBezTo>
                    <a:pt x="6254" y="5410"/>
                    <a:pt x="6277" y="5387"/>
                    <a:pt x="6300" y="5364"/>
                  </a:cubicBezTo>
                  <a:cubicBezTo>
                    <a:pt x="6368" y="5342"/>
                    <a:pt x="6414" y="5296"/>
                    <a:pt x="6460" y="5250"/>
                  </a:cubicBezTo>
                  <a:cubicBezTo>
                    <a:pt x="6574" y="5136"/>
                    <a:pt x="6688" y="5022"/>
                    <a:pt x="6802" y="4839"/>
                  </a:cubicBezTo>
                  <a:cubicBezTo>
                    <a:pt x="6871" y="4725"/>
                    <a:pt x="6962" y="4588"/>
                    <a:pt x="7030" y="4451"/>
                  </a:cubicBezTo>
                  <a:cubicBezTo>
                    <a:pt x="7076" y="4360"/>
                    <a:pt x="7122" y="4269"/>
                    <a:pt x="7144" y="4177"/>
                  </a:cubicBezTo>
                  <a:cubicBezTo>
                    <a:pt x="7190" y="4109"/>
                    <a:pt x="7190" y="4018"/>
                    <a:pt x="7213" y="3949"/>
                  </a:cubicBezTo>
                  <a:lnTo>
                    <a:pt x="7213" y="3881"/>
                  </a:lnTo>
                  <a:cubicBezTo>
                    <a:pt x="7236" y="3721"/>
                    <a:pt x="7259" y="3561"/>
                    <a:pt x="7259" y="3424"/>
                  </a:cubicBezTo>
                  <a:cubicBezTo>
                    <a:pt x="7259" y="3356"/>
                    <a:pt x="7281" y="3264"/>
                    <a:pt x="7259" y="3196"/>
                  </a:cubicBezTo>
                  <a:cubicBezTo>
                    <a:pt x="7236" y="3128"/>
                    <a:pt x="7213" y="3059"/>
                    <a:pt x="7190" y="3013"/>
                  </a:cubicBezTo>
                  <a:cubicBezTo>
                    <a:pt x="7190" y="2968"/>
                    <a:pt x="7190" y="2922"/>
                    <a:pt x="7167" y="2876"/>
                  </a:cubicBezTo>
                  <a:cubicBezTo>
                    <a:pt x="7167" y="2831"/>
                    <a:pt x="7167" y="2785"/>
                    <a:pt x="7144" y="2762"/>
                  </a:cubicBezTo>
                  <a:cubicBezTo>
                    <a:pt x="7122" y="2671"/>
                    <a:pt x="7099" y="2603"/>
                    <a:pt x="7053" y="2534"/>
                  </a:cubicBezTo>
                  <a:lnTo>
                    <a:pt x="7053" y="2488"/>
                  </a:lnTo>
                  <a:cubicBezTo>
                    <a:pt x="7008" y="2351"/>
                    <a:pt x="6939" y="2192"/>
                    <a:pt x="6848" y="2032"/>
                  </a:cubicBezTo>
                  <a:cubicBezTo>
                    <a:pt x="6756" y="1895"/>
                    <a:pt x="6642" y="1758"/>
                    <a:pt x="6528" y="1644"/>
                  </a:cubicBezTo>
                  <a:lnTo>
                    <a:pt x="6437" y="1530"/>
                  </a:lnTo>
                  <a:cubicBezTo>
                    <a:pt x="6368" y="1461"/>
                    <a:pt x="6323" y="1393"/>
                    <a:pt x="6254" y="1324"/>
                  </a:cubicBezTo>
                  <a:cubicBezTo>
                    <a:pt x="6140" y="1210"/>
                    <a:pt x="6003" y="1096"/>
                    <a:pt x="5889" y="1005"/>
                  </a:cubicBezTo>
                  <a:lnTo>
                    <a:pt x="5866" y="982"/>
                  </a:lnTo>
                  <a:cubicBezTo>
                    <a:pt x="5729" y="868"/>
                    <a:pt x="5615" y="777"/>
                    <a:pt x="5478" y="708"/>
                  </a:cubicBezTo>
                  <a:cubicBezTo>
                    <a:pt x="5273" y="594"/>
                    <a:pt x="5045" y="480"/>
                    <a:pt x="4816" y="388"/>
                  </a:cubicBezTo>
                  <a:lnTo>
                    <a:pt x="4657" y="320"/>
                  </a:lnTo>
                  <a:cubicBezTo>
                    <a:pt x="4451" y="229"/>
                    <a:pt x="4223" y="183"/>
                    <a:pt x="3926" y="137"/>
                  </a:cubicBezTo>
                  <a:cubicBezTo>
                    <a:pt x="3812" y="115"/>
                    <a:pt x="3675" y="115"/>
                    <a:pt x="3561" y="115"/>
                  </a:cubicBezTo>
                  <a:cubicBezTo>
                    <a:pt x="3470" y="46"/>
                    <a:pt x="3355" y="0"/>
                    <a:pt x="317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8"/>
            <p:cNvSpPr/>
            <p:nvPr/>
          </p:nvSpPr>
          <p:spPr>
            <a:xfrm>
              <a:off x="5188486" y="3240274"/>
              <a:ext cx="50485" cy="43461"/>
            </a:xfrm>
            <a:custGeom>
              <a:avLst/>
              <a:gdLst/>
              <a:ahLst/>
              <a:cxnLst/>
              <a:rect l="l" t="t" r="r" b="b"/>
              <a:pathLst>
                <a:path w="1804" h="1553" extrusionOk="0">
                  <a:moveTo>
                    <a:pt x="936" y="1"/>
                  </a:moveTo>
                  <a:cubicBezTo>
                    <a:pt x="845" y="1"/>
                    <a:pt x="776" y="1"/>
                    <a:pt x="685" y="23"/>
                  </a:cubicBezTo>
                  <a:cubicBezTo>
                    <a:pt x="594" y="46"/>
                    <a:pt x="503" y="92"/>
                    <a:pt x="434" y="137"/>
                  </a:cubicBezTo>
                  <a:cubicBezTo>
                    <a:pt x="343" y="183"/>
                    <a:pt x="252" y="252"/>
                    <a:pt x="183" y="320"/>
                  </a:cubicBezTo>
                  <a:cubicBezTo>
                    <a:pt x="115" y="389"/>
                    <a:pt x="92" y="457"/>
                    <a:pt x="46" y="548"/>
                  </a:cubicBezTo>
                  <a:cubicBezTo>
                    <a:pt x="0" y="640"/>
                    <a:pt x="0" y="731"/>
                    <a:pt x="0" y="845"/>
                  </a:cubicBezTo>
                  <a:cubicBezTo>
                    <a:pt x="23" y="1005"/>
                    <a:pt x="115" y="1142"/>
                    <a:pt x="229" y="1279"/>
                  </a:cubicBezTo>
                  <a:cubicBezTo>
                    <a:pt x="320" y="1416"/>
                    <a:pt x="480" y="1461"/>
                    <a:pt x="640" y="1507"/>
                  </a:cubicBezTo>
                  <a:cubicBezTo>
                    <a:pt x="731" y="1530"/>
                    <a:pt x="845" y="1553"/>
                    <a:pt x="936" y="1553"/>
                  </a:cubicBezTo>
                  <a:cubicBezTo>
                    <a:pt x="1096" y="1553"/>
                    <a:pt x="1233" y="1484"/>
                    <a:pt x="1370" y="1416"/>
                  </a:cubicBezTo>
                  <a:cubicBezTo>
                    <a:pt x="1416" y="1370"/>
                    <a:pt x="1461" y="1347"/>
                    <a:pt x="1507" y="1302"/>
                  </a:cubicBezTo>
                  <a:cubicBezTo>
                    <a:pt x="1575" y="1233"/>
                    <a:pt x="1621" y="1165"/>
                    <a:pt x="1667" y="1096"/>
                  </a:cubicBezTo>
                  <a:cubicBezTo>
                    <a:pt x="1690" y="1073"/>
                    <a:pt x="1712" y="1028"/>
                    <a:pt x="1712" y="1005"/>
                  </a:cubicBezTo>
                  <a:cubicBezTo>
                    <a:pt x="1735" y="959"/>
                    <a:pt x="1781" y="914"/>
                    <a:pt x="1781" y="845"/>
                  </a:cubicBezTo>
                  <a:cubicBezTo>
                    <a:pt x="1804" y="731"/>
                    <a:pt x="1804" y="594"/>
                    <a:pt x="1758" y="480"/>
                  </a:cubicBezTo>
                  <a:cubicBezTo>
                    <a:pt x="1735" y="434"/>
                    <a:pt x="1690" y="389"/>
                    <a:pt x="1667" y="366"/>
                  </a:cubicBezTo>
                  <a:cubicBezTo>
                    <a:pt x="1644" y="320"/>
                    <a:pt x="1621" y="320"/>
                    <a:pt x="1598" y="297"/>
                  </a:cubicBezTo>
                  <a:cubicBezTo>
                    <a:pt x="1575" y="274"/>
                    <a:pt x="1553" y="252"/>
                    <a:pt x="1530" y="229"/>
                  </a:cubicBezTo>
                  <a:cubicBezTo>
                    <a:pt x="1461" y="160"/>
                    <a:pt x="1347" y="115"/>
                    <a:pt x="1256" y="69"/>
                  </a:cubicBezTo>
                  <a:cubicBezTo>
                    <a:pt x="1142" y="23"/>
                    <a:pt x="1050" y="23"/>
                    <a:pt x="93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8"/>
            <p:cNvSpPr/>
            <p:nvPr/>
          </p:nvSpPr>
          <p:spPr>
            <a:xfrm>
              <a:off x="5325809" y="3420078"/>
              <a:ext cx="118852" cy="95597"/>
            </a:xfrm>
            <a:custGeom>
              <a:avLst/>
              <a:gdLst/>
              <a:ahLst/>
              <a:cxnLst/>
              <a:rect l="l" t="t" r="r" b="b"/>
              <a:pathLst>
                <a:path w="4247" h="3416" extrusionOk="0">
                  <a:moveTo>
                    <a:pt x="777" y="1"/>
                  </a:moveTo>
                  <a:cubicBezTo>
                    <a:pt x="663" y="1"/>
                    <a:pt x="549" y="12"/>
                    <a:pt x="435" y="35"/>
                  </a:cubicBezTo>
                  <a:cubicBezTo>
                    <a:pt x="206" y="58"/>
                    <a:pt x="24" y="286"/>
                    <a:pt x="24" y="492"/>
                  </a:cubicBezTo>
                  <a:cubicBezTo>
                    <a:pt x="1" y="765"/>
                    <a:pt x="229" y="1039"/>
                    <a:pt x="503" y="1039"/>
                  </a:cubicBezTo>
                  <a:cubicBezTo>
                    <a:pt x="686" y="1039"/>
                    <a:pt x="868" y="1062"/>
                    <a:pt x="1051" y="1085"/>
                  </a:cubicBezTo>
                  <a:cubicBezTo>
                    <a:pt x="1279" y="1153"/>
                    <a:pt x="1507" y="1222"/>
                    <a:pt x="1713" y="1336"/>
                  </a:cubicBezTo>
                  <a:cubicBezTo>
                    <a:pt x="1964" y="1450"/>
                    <a:pt x="2192" y="1610"/>
                    <a:pt x="2420" y="1793"/>
                  </a:cubicBezTo>
                  <a:cubicBezTo>
                    <a:pt x="2671" y="2021"/>
                    <a:pt x="2900" y="2272"/>
                    <a:pt x="3105" y="2546"/>
                  </a:cubicBezTo>
                  <a:cubicBezTo>
                    <a:pt x="3219" y="2751"/>
                    <a:pt x="3288" y="2957"/>
                    <a:pt x="3356" y="3162"/>
                  </a:cubicBezTo>
                  <a:cubicBezTo>
                    <a:pt x="3402" y="3276"/>
                    <a:pt x="3539" y="3345"/>
                    <a:pt x="3630" y="3390"/>
                  </a:cubicBezTo>
                  <a:cubicBezTo>
                    <a:pt x="3674" y="3408"/>
                    <a:pt x="3721" y="3415"/>
                    <a:pt x="3767" y="3415"/>
                  </a:cubicBezTo>
                  <a:cubicBezTo>
                    <a:pt x="3842" y="3415"/>
                    <a:pt x="3916" y="3396"/>
                    <a:pt x="3972" y="3368"/>
                  </a:cubicBezTo>
                  <a:cubicBezTo>
                    <a:pt x="3995" y="3368"/>
                    <a:pt x="4018" y="3345"/>
                    <a:pt x="4018" y="3345"/>
                  </a:cubicBezTo>
                  <a:cubicBezTo>
                    <a:pt x="4109" y="3276"/>
                    <a:pt x="4178" y="3185"/>
                    <a:pt x="4201" y="3094"/>
                  </a:cubicBezTo>
                  <a:cubicBezTo>
                    <a:pt x="4246" y="2980"/>
                    <a:pt x="4224" y="2865"/>
                    <a:pt x="4178" y="2751"/>
                  </a:cubicBezTo>
                  <a:cubicBezTo>
                    <a:pt x="4109" y="2569"/>
                    <a:pt x="4041" y="2386"/>
                    <a:pt x="3950" y="2203"/>
                  </a:cubicBezTo>
                  <a:cubicBezTo>
                    <a:pt x="3858" y="2021"/>
                    <a:pt x="3721" y="1861"/>
                    <a:pt x="3607" y="1678"/>
                  </a:cubicBezTo>
                  <a:cubicBezTo>
                    <a:pt x="3493" y="1542"/>
                    <a:pt x="3379" y="1405"/>
                    <a:pt x="3265" y="1268"/>
                  </a:cubicBezTo>
                  <a:cubicBezTo>
                    <a:pt x="3105" y="1108"/>
                    <a:pt x="2945" y="948"/>
                    <a:pt x="2763" y="811"/>
                  </a:cubicBezTo>
                  <a:cubicBezTo>
                    <a:pt x="2466" y="560"/>
                    <a:pt x="2101" y="377"/>
                    <a:pt x="1736" y="218"/>
                  </a:cubicBezTo>
                  <a:cubicBezTo>
                    <a:pt x="1553" y="126"/>
                    <a:pt x="1325" y="58"/>
                    <a:pt x="1119" y="35"/>
                  </a:cubicBezTo>
                  <a:cubicBezTo>
                    <a:pt x="1005" y="12"/>
                    <a:pt x="891" y="1"/>
                    <a:pt x="777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8"/>
            <p:cNvSpPr/>
            <p:nvPr/>
          </p:nvSpPr>
          <p:spPr>
            <a:xfrm>
              <a:off x="5303449" y="3463203"/>
              <a:ext cx="60727" cy="27173"/>
            </a:xfrm>
            <a:custGeom>
              <a:avLst/>
              <a:gdLst/>
              <a:ahLst/>
              <a:cxnLst/>
              <a:rect l="l" t="t" r="r" b="b"/>
              <a:pathLst>
                <a:path w="2170" h="971" extrusionOk="0">
                  <a:moveTo>
                    <a:pt x="686" y="1"/>
                  </a:moveTo>
                  <a:cubicBezTo>
                    <a:pt x="526" y="1"/>
                    <a:pt x="366" y="1"/>
                    <a:pt x="184" y="23"/>
                  </a:cubicBezTo>
                  <a:cubicBezTo>
                    <a:pt x="69" y="69"/>
                    <a:pt x="1" y="183"/>
                    <a:pt x="24" y="297"/>
                  </a:cubicBezTo>
                  <a:cubicBezTo>
                    <a:pt x="44" y="397"/>
                    <a:pt x="133" y="461"/>
                    <a:pt x="231" y="461"/>
                  </a:cubicBezTo>
                  <a:cubicBezTo>
                    <a:pt x="245" y="461"/>
                    <a:pt x="260" y="460"/>
                    <a:pt x="275" y="457"/>
                  </a:cubicBezTo>
                  <a:cubicBezTo>
                    <a:pt x="343" y="457"/>
                    <a:pt x="389" y="434"/>
                    <a:pt x="435" y="434"/>
                  </a:cubicBezTo>
                  <a:cubicBezTo>
                    <a:pt x="594" y="434"/>
                    <a:pt x="731" y="434"/>
                    <a:pt x="891" y="457"/>
                  </a:cubicBezTo>
                  <a:cubicBezTo>
                    <a:pt x="1028" y="503"/>
                    <a:pt x="1165" y="548"/>
                    <a:pt x="1302" y="594"/>
                  </a:cubicBezTo>
                  <a:cubicBezTo>
                    <a:pt x="1485" y="685"/>
                    <a:pt x="1667" y="822"/>
                    <a:pt x="1827" y="936"/>
                  </a:cubicBezTo>
                  <a:cubicBezTo>
                    <a:pt x="1861" y="959"/>
                    <a:pt x="1901" y="971"/>
                    <a:pt x="1941" y="971"/>
                  </a:cubicBezTo>
                  <a:cubicBezTo>
                    <a:pt x="1981" y="971"/>
                    <a:pt x="2021" y="959"/>
                    <a:pt x="2055" y="936"/>
                  </a:cubicBezTo>
                  <a:cubicBezTo>
                    <a:pt x="2078" y="914"/>
                    <a:pt x="2101" y="891"/>
                    <a:pt x="2101" y="868"/>
                  </a:cubicBezTo>
                  <a:cubicBezTo>
                    <a:pt x="2169" y="777"/>
                    <a:pt x="2147" y="662"/>
                    <a:pt x="2055" y="594"/>
                  </a:cubicBezTo>
                  <a:cubicBezTo>
                    <a:pt x="1918" y="503"/>
                    <a:pt x="1804" y="434"/>
                    <a:pt x="1667" y="343"/>
                  </a:cubicBezTo>
                  <a:cubicBezTo>
                    <a:pt x="1507" y="229"/>
                    <a:pt x="1325" y="160"/>
                    <a:pt x="1142" y="115"/>
                  </a:cubicBezTo>
                  <a:cubicBezTo>
                    <a:pt x="982" y="69"/>
                    <a:pt x="846" y="23"/>
                    <a:pt x="686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8"/>
            <p:cNvSpPr/>
            <p:nvPr/>
          </p:nvSpPr>
          <p:spPr>
            <a:xfrm>
              <a:off x="5258113" y="3395507"/>
              <a:ext cx="211455" cy="179496"/>
            </a:xfrm>
            <a:custGeom>
              <a:avLst/>
              <a:gdLst/>
              <a:ahLst/>
              <a:cxnLst/>
              <a:rect l="l" t="t" r="r" b="b"/>
              <a:pathLst>
                <a:path w="7556" h="6414" extrusionOk="0">
                  <a:moveTo>
                    <a:pt x="1119" y="1004"/>
                  </a:moveTo>
                  <a:cubicBezTo>
                    <a:pt x="1111" y="1011"/>
                    <a:pt x="1103" y="1018"/>
                    <a:pt x="1096" y="1024"/>
                  </a:cubicBezTo>
                  <a:lnTo>
                    <a:pt x="1096" y="1024"/>
                  </a:lnTo>
                  <a:cubicBezTo>
                    <a:pt x="1102" y="1022"/>
                    <a:pt x="1107" y="1016"/>
                    <a:pt x="1119" y="1004"/>
                  </a:cubicBezTo>
                  <a:close/>
                  <a:moveTo>
                    <a:pt x="3469" y="322"/>
                  </a:moveTo>
                  <a:cubicBezTo>
                    <a:pt x="3850" y="368"/>
                    <a:pt x="4230" y="436"/>
                    <a:pt x="4588" y="571"/>
                  </a:cubicBezTo>
                  <a:cubicBezTo>
                    <a:pt x="4953" y="708"/>
                    <a:pt x="5296" y="867"/>
                    <a:pt x="5615" y="1073"/>
                  </a:cubicBezTo>
                  <a:cubicBezTo>
                    <a:pt x="5730" y="1164"/>
                    <a:pt x="5844" y="1233"/>
                    <a:pt x="5935" y="1324"/>
                  </a:cubicBezTo>
                  <a:cubicBezTo>
                    <a:pt x="5958" y="1347"/>
                    <a:pt x="5981" y="1347"/>
                    <a:pt x="6003" y="1370"/>
                  </a:cubicBezTo>
                  <a:cubicBezTo>
                    <a:pt x="6026" y="1392"/>
                    <a:pt x="6026" y="1392"/>
                    <a:pt x="6049" y="1415"/>
                  </a:cubicBezTo>
                  <a:cubicBezTo>
                    <a:pt x="6186" y="1552"/>
                    <a:pt x="6323" y="1689"/>
                    <a:pt x="6460" y="1826"/>
                  </a:cubicBezTo>
                  <a:cubicBezTo>
                    <a:pt x="6506" y="1872"/>
                    <a:pt x="6528" y="1917"/>
                    <a:pt x="6574" y="1986"/>
                  </a:cubicBezTo>
                  <a:cubicBezTo>
                    <a:pt x="6734" y="2168"/>
                    <a:pt x="6848" y="2374"/>
                    <a:pt x="6962" y="2602"/>
                  </a:cubicBezTo>
                  <a:cubicBezTo>
                    <a:pt x="6985" y="2648"/>
                    <a:pt x="7008" y="2693"/>
                    <a:pt x="7008" y="2739"/>
                  </a:cubicBezTo>
                  <a:cubicBezTo>
                    <a:pt x="7031" y="2739"/>
                    <a:pt x="7031" y="2762"/>
                    <a:pt x="7031" y="2762"/>
                  </a:cubicBezTo>
                  <a:cubicBezTo>
                    <a:pt x="7031" y="2762"/>
                    <a:pt x="7031" y="2785"/>
                    <a:pt x="7031" y="2785"/>
                  </a:cubicBezTo>
                  <a:cubicBezTo>
                    <a:pt x="7031" y="2785"/>
                    <a:pt x="7031" y="2808"/>
                    <a:pt x="7053" y="2808"/>
                  </a:cubicBezTo>
                  <a:cubicBezTo>
                    <a:pt x="7053" y="2808"/>
                    <a:pt x="7053" y="2830"/>
                    <a:pt x="7053" y="2830"/>
                  </a:cubicBezTo>
                  <a:cubicBezTo>
                    <a:pt x="7099" y="2990"/>
                    <a:pt x="7145" y="3150"/>
                    <a:pt x="7190" y="3310"/>
                  </a:cubicBezTo>
                  <a:cubicBezTo>
                    <a:pt x="7190" y="3378"/>
                    <a:pt x="7213" y="3447"/>
                    <a:pt x="7213" y="3492"/>
                  </a:cubicBezTo>
                  <a:cubicBezTo>
                    <a:pt x="7213" y="3515"/>
                    <a:pt x="7213" y="3515"/>
                    <a:pt x="7213" y="3538"/>
                  </a:cubicBezTo>
                  <a:cubicBezTo>
                    <a:pt x="7213" y="3538"/>
                    <a:pt x="7213" y="3561"/>
                    <a:pt x="7213" y="3561"/>
                  </a:cubicBezTo>
                  <a:cubicBezTo>
                    <a:pt x="7213" y="3561"/>
                    <a:pt x="7213" y="3584"/>
                    <a:pt x="7213" y="3584"/>
                  </a:cubicBezTo>
                  <a:lnTo>
                    <a:pt x="7213" y="3606"/>
                  </a:lnTo>
                  <a:cubicBezTo>
                    <a:pt x="7213" y="3606"/>
                    <a:pt x="7213" y="3606"/>
                    <a:pt x="7213" y="3629"/>
                  </a:cubicBezTo>
                  <a:cubicBezTo>
                    <a:pt x="7213" y="3652"/>
                    <a:pt x="7213" y="3652"/>
                    <a:pt x="7213" y="3675"/>
                  </a:cubicBezTo>
                  <a:cubicBezTo>
                    <a:pt x="7213" y="3675"/>
                    <a:pt x="7213" y="3698"/>
                    <a:pt x="7213" y="3698"/>
                  </a:cubicBezTo>
                  <a:lnTo>
                    <a:pt x="7213" y="3721"/>
                  </a:lnTo>
                  <a:cubicBezTo>
                    <a:pt x="7213" y="3789"/>
                    <a:pt x="7213" y="3858"/>
                    <a:pt x="7213" y="3926"/>
                  </a:cubicBezTo>
                  <a:cubicBezTo>
                    <a:pt x="7190" y="4109"/>
                    <a:pt x="7145" y="4291"/>
                    <a:pt x="7099" y="4474"/>
                  </a:cubicBezTo>
                  <a:cubicBezTo>
                    <a:pt x="7076" y="4497"/>
                    <a:pt x="7076" y="4542"/>
                    <a:pt x="7053" y="4565"/>
                  </a:cubicBezTo>
                  <a:cubicBezTo>
                    <a:pt x="7008" y="4702"/>
                    <a:pt x="6939" y="4839"/>
                    <a:pt x="6848" y="4953"/>
                  </a:cubicBezTo>
                  <a:cubicBezTo>
                    <a:pt x="6757" y="5090"/>
                    <a:pt x="6665" y="5204"/>
                    <a:pt x="6551" y="5318"/>
                  </a:cubicBezTo>
                  <a:cubicBezTo>
                    <a:pt x="6528" y="5318"/>
                    <a:pt x="6528" y="5318"/>
                    <a:pt x="6528" y="5341"/>
                  </a:cubicBezTo>
                  <a:cubicBezTo>
                    <a:pt x="6506" y="5341"/>
                    <a:pt x="6506" y="5364"/>
                    <a:pt x="6483" y="5364"/>
                  </a:cubicBezTo>
                  <a:cubicBezTo>
                    <a:pt x="6483" y="5387"/>
                    <a:pt x="6483" y="5387"/>
                    <a:pt x="6460" y="5387"/>
                  </a:cubicBezTo>
                  <a:lnTo>
                    <a:pt x="6460" y="5410"/>
                  </a:lnTo>
                  <a:cubicBezTo>
                    <a:pt x="6255" y="5547"/>
                    <a:pt x="6049" y="5684"/>
                    <a:pt x="5844" y="5798"/>
                  </a:cubicBezTo>
                  <a:cubicBezTo>
                    <a:pt x="5593" y="5912"/>
                    <a:pt x="5319" y="5980"/>
                    <a:pt x="5068" y="6049"/>
                  </a:cubicBezTo>
                  <a:cubicBezTo>
                    <a:pt x="4817" y="6082"/>
                    <a:pt x="4566" y="6103"/>
                    <a:pt x="4325" y="6103"/>
                  </a:cubicBezTo>
                  <a:cubicBezTo>
                    <a:pt x="4236" y="6103"/>
                    <a:pt x="4149" y="6101"/>
                    <a:pt x="4063" y="6094"/>
                  </a:cubicBezTo>
                  <a:cubicBezTo>
                    <a:pt x="3675" y="6049"/>
                    <a:pt x="3333" y="5980"/>
                    <a:pt x="2968" y="5843"/>
                  </a:cubicBezTo>
                  <a:lnTo>
                    <a:pt x="2991" y="5843"/>
                  </a:lnTo>
                  <a:cubicBezTo>
                    <a:pt x="2602" y="5729"/>
                    <a:pt x="2260" y="5547"/>
                    <a:pt x="1941" y="5341"/>
                  </a:cubicBezTo>
                  <a:cubicBezTo>
                    <a:pt x="1644" y="5136"/>
                    <a:pt x="1370" y="4885"/>
                    <a:pt x="1119" y="4611"/>
                  </a:cubicBezTo>
                  <a:cubicBezTo>
                    <a:pt x="936" y="4382"/>
                    <a:pt x="754" y="4131"/>
                    <a:pt x="617" y="3858"/>
                  </a:cubicBezTo>
                  <a:cubicBezTo>
                    <a:pt x="503" y="3606"/>
                    <a:pt x="411" y="3355"/>
                    <a:pt x="366" y="3104"/>
                  </a:cubicBezTo>
                  <a:cubicBezTo>
                    <a:pt x="343" y="2899"/>
                    <a:pt x="320" y="2693"/>
                    <a:pt x="343" y="2488"/>
                  </a:cubicBezTo>
                  <a:cubicBezTo>
                    <a:pt x="366" y="2305"/>
                    <a:pt x="411" y="2123"/>
                    <a:pt x="457" y="1940"/>
                  </a:cubicBezTo>
                  <a:cubicBezTo>
                    <a:pt x="525" y="1758"/>
                    <a:pt x="617" y="1598"/>
                    <a:pt x="708" y="1461"/>
                  </a:cubicBezTo>
                  <a:cubicBezTo>
                    <a:pt x="817" y="1309"/>
                    <a:pt x="946" y="1157"/>
                    <a:pt x="1096" y="1024"/>
                  </a:cubicBezTo>
                  <a:lnTo>
                    <a:pt x="1096" y="1024"/>
                  </a:lnTo>
                  <a:cubicBezTo>
                    <a:pt x="1090" y="1027"/>
                    <a:pt x="1084" y="1027"/>
                    <a:pt x="1073" y="1027"/>
                  </a:cubicBezTo>
                  <a:cubicBezTo>
                    <a:pt x="1279" y="867"/>
                    <a:pt x="1484" y="730"/>
                    <a:pt x="1735" y="616"/>
                  </a:cubicBezTo>
                  <a:cubicBezTo>
                    <a:pt x="1986" y="502"/>
                    <a:pt x="2260" y="434"/>
                    <a:pt x="2534" y="365"/>
                  </a:cubicBezTo>
                  <a:cubicBezTo>
                    <a:pt x="2721" y="339"/>
                    <a:pt x="2908" y="327"/>
                    <a:pt x="3096" y="327"/>
                  </a:cubicBezTo>
                  <a:cubicBezTo>
                    <a:pt x="3228" y="327"/>
                    <a:pt x="3360" y="333"/>
                    <a:pt x="3493" y="342"/>
                  </a:cubicBezTo>
                  <a:cubicBezTo>
                    <a:pt x="3481" y="331"/>
                    <a:pt x="3475" y="325"/>
                    <a:pt x="3469" y="322"/>
                  </a:cubicBezTo>
                  <a:close/>
                  <a:moveTo>
                    <a:pt x="3129" y="1"/>
                  </a:moveTo>
                  <a:cubicBezTo>
                    <a:pt x="2801" y="1"/>
                    <a:pt x="2474" y="36"/>
                    <a:pt x="2146" y="114"/>
                  </a:cubicBezTo>
                  <a:cubicBezTo>
                    <a:pt x="1941" y="183"/>
                    <a:pt x="1712" y="251"/>
                    <a:pt x="1507" y="365"/>
                  </a:cubicBezTo>
                  <a:cubicBezTo>
                    <a:pt x="1279" y="479"/>
                    <a:pt x="1050" y="616"/>
                    <a:pt x="868" y="799"/>
                  </a:cubicBezTo>
                  <a:cubicBezTo>
                    <a:pt x="708" y="936"/>
                    <a:pt x="548" y="1096"/>
                    <a:pt x="434" y="1301"/>
                  </a:cubicBezTo>
                  <a:cubicBezTo>
                    <a:pt x="366" y="1392"/>
                    <a:pt x="320" y="1484"/>
                    <a:pt x="251" y="1598"/>
                  </a:cubicBezTo>
                  <a:cubicBezTo>
                    <a:pt x="206" y="1712"/>
                    <a:pt x="160" y="1826"/>
                    <a:pt x="115" y="1940"/>
                  </a:cubicBezTo>
                  <a:cubicBezTo>
                    <a:pt x="46" y="2146"/>
                    <a:pt x="23" y="2374"/>
                    <a:pt x="23" y="2579"/>
                  </a:cubicBezTo>
                  <a:cubicBezTo>
                    <a:pt x="0" y="2830"/>
                    <a:pt x="23" y="3059"/>
                    <a:pt x="92" y="3310"/>
                  </a:cubicBezTo>
                  <a:cubicBezTo>
                    <a:pt x="137" y="3538"/>
                    <a:pt x="206" y="3743"/>
                    <a:pt x="320" y="3972"/>
                  </a:cubicBezTo>
                  <a:cubicBezTo>
                    <a:pt x="434" y="4200"/>
                    <a:pt x="548" y="4405"/>
                    <a:pt x="708" y="4611"/>
                  </a:cubicBezTo>
                  <a:cubicBezTo>
                    <a:pt x="1005" y="4999"/>
                    <a:pt x="1347" y="5318"/>
                    <a:pt x="1758" y="5592"/>
                  </a:cubicBezTo>
                  <a:cubicBezTo>
                    <a:pt x="1941" y="5729"/>
                    <a:pt x="2123" y="5843"/>
                    <a:pt x="2329" y="5935"/>
                  </a:cubicBezTo>
                  <a:cubicBezTo>
                    <a:pt x="2534" y="6026"/>
                    <a:pt x="2762" y="6117"/>
                    <a:pt x="2991" y="6186"/>
                  </a:cubicBezTo>
                  <a:cubicBezTo>
                    <a:pt x="3447" y="6345"/>
                    <a:pt x="3926" y="6414"/>
                    <a:pt x="4406" y="6414"/>
                  </a:cubicBezTo>
                  <a:cubicBezTo>
                    <a:pt x="4908" y="6414"/>
                    <a:pt x="5410" y="6323"/>
                    <a:pt x="5866" y="6140"/>
                  </a:cubicBezTo>
                  <a:cubicBezTo>
                    <a:pt x="6003" y="6072"/>
                    <a:pt x="6140" y="6003"/>
                    <a:pt x="6277" y="5912"/>
                  </a:cubicBezTo>
                  <a:lnTo>
                    <a:pt x="6323" y="5912"/>
                  </a:lnTo>
                  <a:cubicBezTo>
                    <a:pt x="6369" y="5866"/>
                    <a:pt x="6391" y="5843"/>
                    <a:pt x="6437" y="5820"/>
                  </a:cubicBezTo>
                  <a:lnTo>
                    <a:pt x="6460" y="5820"/>
                  </a:lnTo>
                  <a:cubicBezTo>
                    <a:pt x="6460" y="5820"/>
                    <a:pt x="6460" y="5798"/>
                    <a:pt x="6460" y="5798"/>
                  </a:cubicBezTo>
                  <a:cubicBezTo>
                    <a:pt x="6506" y="5775"/>
                    <a:pt x="6574" y="5729"/>
                    <a:pt x="6620" y="5684"/>
                  </a:cubicBezTo>
                  <a:cubicBezTo>
                    <a:pt x="6688" y="5615"/>
                    <a:pt x="6757" y="5569"/>
                    <a:pt x="6825" y="5501"/>
                  </a:cubicBezTo>
                  <a:cubicBezTo>
                    <a:pt x="6916" y="5410"/>
                    <a:pt x="6985" y="5341"/>
                    <a:pt x="7053" y="5250"/>
                  </a:cubicBezTo>
                  <a:cubicBezTo>
                    <a:pt x="7122" y="5136"/>
                    <a:pt x="7190" y="5044"/>
                    <a:pt x="7259" y="4930"/>
                  </a:cubicBezTo>
                  <a:cubicBezTo>
                    <a:pt x="7350" y="4748"/>
                    <a:pt x="7419" y="4542"/>
                    <a:pt x="7464" y="4360"/>
                  </a:cubicBezTo>
                  <a:cubicBezTo>
                    <a:pt x="7533" y="4131"/>
                    <a:pt x="7556" y="3880"/>
                    <a:pt x="7556" y="3652"/>
                  </a:cubicBezTo>
                  <a:cubicBezTo>
                    <a:pt x="7556" y="3652"/>
                    <a:pt x="7556" y="3629"/>
                    <a:pt x="7533" y="3629"/>
                  </a:cubicBezTo>
                  <a:cubicBezTo>
                    <a:pt x="7533" y="3629"/>
                    <a:pt x="7533" y="3606"/>
                    <a:pt x="7533" y="3606"/>
                  </a:cubicBezTo>
                  <a:cubicBezTo>
                    <a:pt x="7533" y="3401"/>
                    <a:pt x="7510" y="3196"/>
                    <a:pt x="7441" y="3013"/>
                  </a:cubicBezTo>
                  <a:cubicBezTo>
                    <a:pt x="7441" y="2990"/>
                    <a:pt x="7441" y="2990"/>
                    <a:pt x="7441" y="2967"/>
                  </a:cubicBezTo>
                  <a:cubicBezTo>
                    <a:pt x="7419" y="2899"/>
                    <a:pt x="7396" y="2830"/>
                    <a:pt x="7373" y="2785"/>
                  </a:cubicBezTo>
                  <a:cubicBezTo>
                    <a:pt x="7327" y="2602"/>
                    <a:pt x="7259" y="2442"/>
                    <a:pt x="7168" y="2283"/>
                  </a:cubicBezTo>
                  <a:cubicBezTo>
                    <a:pt x="7076" y="2123"/>
                    <a:pt x="6962" y="1940"/>
                    <a:pt x="6848" y="1780"/>
                  </a:cubicBezTo>
                  <a:cubicBezTo>
                    <a:pt x="6688" y="1598"/>
                    <a:pt x="6528" y="1415"/>
                    <a:pt x="6369" y="1255"/>
                  </a:cubicBezTo>
                  <a:cubicBezTo>
                    <a:pt x="6300" y="1187"/>
                    <a:pt x="6209" y="1118"/>
                    <a:pt x="6140" y="1050"/>
                  </a:cubicBezTo>
                  <a:cubicBezTo>
                    <a:pt x="5958" y="913"/>
                    <a:pt x="5752" y="776"/>
                    <a:pt x="5570" y="662"/>
                  </a:cubicBezTo>
                  <a:cubicBezTo>
                    <a:pt x="5319" y="525"/>
                    <a:pt x="5068" y="411"/>
                    <a:pt x="4817" y="297"/>
                  </a:cubicBezTo>
                  <a:lnTo>
                    <a:pt x="4794" y="297"/>
                  </a:lnTo>
                  <a:cubicBezTo>
                    <a:pt x="4543" y="205"/>
                    <a:pt x="4269" y="114"/>
                    <a:pt x="3995" y="69"/>
                  </a:cubicBezTo>
                  <a:lnTo>
                    <a:pt x="3926" y="69"/>
                  </a:lnTo>
                  <a:cubicBezTo>
                    <a:pt x="3904" y="69"/>
                    <a:pt x="3904" y="46"/>
                    <a:pt x="3904" y="46"/>
                  </a:cubicBezTo>
                  <a:cubicBezTo>
                    <a:pt x="3789" y="46"/>
                    <a:pt x="3698" y="23"/>
                    <a:pt x="3584" y="23"/>
                  </a:cubicBezTo>
                  <a:cubicBezTo>
                    <a:pt x="3432" y="8"/>
                    <a:pt x="3280" y="1"/>
                    <a:pt x="312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8"/>
            <p:cNvSpPr/>
            <p:nvPr/>
          </p:nvSpPr>
          <p:spPr>
            <a:xfrm>
              <a:off x="5555761" y="3403791"/>
              <a:ext cx="110541" cy="109897"/>
            </a:xfrm>
            <a:custGeom>
              <a:avLst/>
              <a:gdLst/>
              <a:ahLst/>
              <a:cxnLst/>
              <a:rect l="l" t="t" r="r" b="b"/>
              <a:pathLst>
                <a:path w="3950" h="3927" extrusionOk="0">
                  <a:moveTo>
                    <a:pt x="474" y="2632"/>
                  </a:moveTo>
                  <a:lnTo>
                    <a:pt x="474" y="2632"/>
                  </a:lnTo>
                  <a:cubicBezTo>
                    <a:pt x="476" y="2637"/>
                    <a:pt x="478" y="2643"/>
                    <a:pt x="480" y="2648"/>
                  </a:cubicBezTo>
                  <a:cubicBezTo>
                    <a:pt x="480" y="2648"/>
                    <a:pt x="480" y="2639"/>
                    <a:pt x="474" y="2632"/>
                  </a:cubicBezTo>
                  <a:close/>
                  <a:moveTo>
                    <a:pt x="2101" y="320"/>
                  </a:moveTo>
                  <a:cubicBezTo>
                    <a:pt x="2238" y="343"/>
                    <a:pt x="2398" y="366"/>
                    <a:pt x="2535" y="412"/>
                  </a:cubicBezTo>
                  <a:cubicBezTo>
                    <a:pt x="2649" y="480"/>
                    <a:pt x="2786" y="526"/>
                    <a:pt x="2900" y="617"/>
                  </a:cubicBezTo>
                  <a:cubicBezTo>
                    <a:pt x="3014" y="708"/>
                    <a:pt x="3128" y="800"/>
                    <a:pt x="3219" y="891"/>
                  </a:cubicBezTo>
                  <a:cubicBezTo>
                    <a:pt x="3265" y="959"/>
                    <a:pt x="3311" y="1028"/>
                    <a:pt x="3356" y="1096"/>
                  </a:cubicBezTo>
                  <a:cubicBezTo>
                    <a:pt x="3402" y="1142"/>
                    <a:pt x="3425" y="1211"/>
                    <a:pt x="3448" y="1256"/>
                  </a:cubicBezTo>
                  <a:cubicBezTo>
                    <a:pt x="3516" y="1393"/>
                    <a:pt x="3562" y="1507"/>
                    <a:pt x="3585" y="1644"/>
                  </a:cubicBezTo>
                  <a:lnTo>
                    <a:pt x="3585" y="1667"/>
                  </a:lnTo>
                  <a:cubicBezTo>
                    <a:pt x="3585" y="1713"/>
                    <a:pt x="3607" y="1758"/>
                    <a:pt x="3607" y="1804"/>
                  </a:cubicBezTo>
                  <a:cubicBezTo>
                    <a:pt x="3607" y="1804"/>
                    <a:pt x="3607" y="1827"/>
                    <a:pt x="3607" y="1827"/>
                  </a:cubicBezTo>
                  <a:lnTo>
                    <a:pt x="3607" y="1850"/>
                  </a:lnTo>
                  <a:cubicBezTo>
                    <a:pt x="3607" y="1941"/>
                    <a:pt x="3607" y="2009"/>
                    <a:pt x="3607" y="2101"/>
                  </a:cubicBezTo>
                  <a:cubicBezTo>
                    <a:pt x="3607" y="2124"/>
                    <a:pt x="3607" y="2146"/>
                    <a:pt x="3607" y="2169"/>
                  </a:cubicBezTo>
                  <a:cubicBezTo>
                    <a:pt x="3585" y="2283"/>
                    <a:pt x="3562" y="2397"/>
                    <a:pt x="3516" y="2512"/>
                  </a:cubicBezTo>
                  <a:cubicBezTo>
                    <a:pt x="3516" y="2512"/>
                    <a:pt x="3516" y="2534"/>
                    <a:pt x="3516" y="2534"/>
                  </a:cubicBezTo>
                  <a:cubicBezTo>
                    <a:pt x="3470" y="2648"/>
                    <a:pt x="3402" y="2763"/>
                    <a:pt x="3333" y="2877"/>
                  </a:cubicBezTo>
                  <a:cubicBezTo>
                    <a:pt x="3242" y="2991"/>
                    <a:pt x="3151" y="3105"/>
                    <a:pt x="3037" y="3219"/>
                  </a:cubicBezTo>
                  <a:cubicBezTo>
                    <a:pt x="2923" y="3310"/>
                    <a:pt x="2808" y="3379"/>
                    <a:pt x="2694" y="3447"/>
                  </a:cubicBezTo>
                  <a:cubicBezTo>
                    <a:pt x="2557" y="3516"/>
                    <a:pt x="2398" y="3562"/>
                    <a:pt x="2261" y="3584"/>
                  </a:cubicBezTo>
                  <a:cubicBezTo>
                    <a:pt x="2124" y="3607"/>
                    <a:pt x="1987" y="3607"/>
                    <a:pt x="1850" y="3607"/>
                  </a:cubicBezTo>
                  <a:cubicBezTo>
                    <a:pt x="1713" y="3584"/>
                    <a:pt x="1553" y="3562"/>
                    <a:pt x="1416" y="3516"/>
                  </a:cubicBezTo>
                  <a:cubicBezTo>
                    <a:pt x="1302" y="3470"/>
                    <a:pt x="1165" y="3402"/>
                    <a:pt x="1051" y="3333"/>
                  </a:cubicBezTo>
                  <a:cubicBezTo>
                    <a:pt x="937" y="3242"/>
                    <a:pt x="823" y="3128"/>
                    <a:pt x="709" y="3014"/>
                  </a:cubicBezTo>
                  <a:cubicBezTo>
                    <a:pt x="617" y="2900"/>
                    <a:pt x="526" y="2763"/>
                    <a:pt x="457" y="2626"/>
                  </a:cubicBezTo>
                  <a:cubicBezTo>
                    <a:pt x="465" y="2626"/>
                    <a:pt x="470" y="2628"/>
                    <a:pt x="474" y="2632"/>
                  </a:cubicBezTo>
                  <a:lnTo>
                    <a:pt x="474" y="2632"/>
                  </a:lnTo>
                  <a:cubicBezTo>
                    <a:pt x="432" y="2523"/>
                    <a:pt x="390" y="2380"/>
                    <a:pt x="348" y="2253"/>
                  </a:cubicBezTo>
                  <a:lnTo>
                    <a:pt x="348" y="2253"/>
                  </a:lnTo>
                  <a:cubicBezTo>
                    <a:pt x="355" y="2260"/>
                    <a:pt x="366" y="2260"/>
                    <a:pt x="366" y="2260"/>
                  </a:cubicBezTo>
                  <a:lnTo>
                    <a:pt x="343" y="2238"/>
                  </a:lnTo>
                  <a:lnTo>
                    <a:pt x="343" y="2238"/>
                  </a:lnTo>
                  <a:cubicBezTo>
                    <a:pt x="343" y="2238"/>
                    <a:pt x="343" y="2238"/>
                    <a:pt x="343" y="2238"/>
                  </a:cubicBezTo>
                  <a:cubicBezTo>
                    <a:pt x="343" y="2101"/>
                    <a:pt x="321" y="1964"/>
                    <a:pt x="343" y="1827"/>
                  </a:cubicBezTo>
                  <a:cubicBezTo>
                    <a:pt x="343" y="1690"/>
                    <a:pt x="389" y="1553"/>
                    <a:pt x="435" y="1416"/>
                  </a:cubicBezTo>
                  <a:cubicBezTo>
                    <a:pt x="480" y="1279"/>
                    <a:pt x="526" y="1165"/>
                    <a:pt x="594" y="1051"/>
                  </a:cubicBezTo>
                  <a:cubicBezTo>
                    <a:pt x="686" y="937"/>
                    <a:pt x="800" y="822"/>
                    <a:pt x="914" y="708"/>
                  </a:cubicBezTo>
                  <a:cubicBezTo>
                    <a:pt x="1018" y="625"/>
                    <a:pt x="1142" y="541"/>
                    <a:pt x="1285" y="475"/>
                  </a:cubicBezTo>
                  <a:lnTo>
                    <a:pt x="1285" y="475"/>
                  </a:lnTo>
                  <a:cubicBezTo>
                    <a:pt x="1281" y="478"/>
                    <a:pt x="1279" y="480"/>
                    <a:pt x="1279" y="480"/>
                  </a:cubicBezTo>
                  <a:cubicBezTo>
                    <a:pt x="1416" y="412"/>
                    <a:pt x="1553" y="366"/>
                    <a:pt x="1713" y="343"/>
                  </a:cubicBezTo>
                  <a:cubicBezTo>
                    <a:pt x="1827" y="320"/>
                    <a:pt x="1964" y="320"/>
                    <a:pt x="2101" y="320"/>
                  </a:cubicBezTo>
                  <a:close/>
                  <a:moveTo>
                    <a:pt x="1941" y="1"/>
                  </a:moveTo>
                  <a:cubicBezTo>
                    <a:pt x="1713" y="1"/>
                    <a:pt x="1462" y="46"/>
                    <a:pt x="1234" y="138"/>
                  </a:cubicBezTo>
                  <a:cubicBezTo>
                    <a:pt x="1028" y="229"/>
                    <a:pt x="846" y="343"/>
                    <a:pt x="663" y="480"/>
                  </a:cubicBezTo>
                  <a:cubicBezTo>
                    <a:pt x="480" y="640"/>
                    <a:pt x="343" y="845"/>
                    <a:pt x="229" y="1051"/>
                  </a:cubicBezTo>
                  <a:cubicBezTo>
                    <a:pt x="138" y="1233"/>
                    <a:pt x="69" y="1416"/>
                    <a:pt x="24" y="1621"/>
                  </a:cubicBezTo>
                  <a:cubicBezTo>
                    <a:pt x="1" y="1850"/>
                    <a:pt x="1" y="2101"/>
                    <a:pt x="47" y="2329"/>
                  </a:cubicBezTo>
                  <a:cubicBezTo>
                    <a:pt x="69" y="2443"/>
                    <a:pt x="92" y="2534"/>
                    <a:pt x="138" y="2648"/>
                  </a:cubicBezTo>
                  <a:cubicBezTo>
                    <a:pt x="161" y="2763"/>
                    <a:pt x="229" y="2854"/>
                    <a:pt x="275" y="2968"/>
                  </a:cubicBezTo>
                  <a:cubicBezTo>
                    <a:pt x="389" y="3173"/>
                    <a:pt x="572" y="3379"/>
                    <a:pt x="777" y="3516"/>
                  </a:cubicBezTo>
                  <a:cubicBezTo>
                    <a:pt x="937" y="3653"/>
                    <a:pt x="1097" y="3744"/>
                    <a:pt x="1302" y="3813"/>
                  </a:cubicBezTo>
                  <a:cubicBezTo>
                    <a:pt x="1507" y="3881"/>
                    <a:pt x="1736" y="3927"/>
                    <a:pt x="1964" y="3927"/>
                  </a:cubicBezTo>
                  <a:cubicBezTo>
                    <a:pt x="2147" y="3927"/>
                    <a:pt x="2306" y="3904"/>
                    <a:pt x="2489" y="3858"/>
                  </a:cubicBezTo>
                  <a:cubicBezTo>
                    <a:pt x="2649" y="3813"/>
                    <a:pt x="2831" y="3744"/>
                    <a:pt x="2968" y="3653"/>
                  </a:cubicBezTo>
                  <a:cubicBezTo>
                    <a:pt x="2991" y="3630"/>
                    <a:pt x="3037" y="3630"/>
                    <a:pt x="3060" y="3607"/>
                  </a:cubicBezTo>
                  <a:cubicBezTo>
                    <a:pt x="3174" y="3539"/>
                    <a:pt x="3288" y="3425"/>
                    <a:pt x="3379" y="3333"/>
                  </a:cubicBezTo>
                  <a:cubicBezTo>
                    <a:pt x="3402" y="3333"/>
                    <a:pt x="3402" y="3310"/>
                    <a:pt x="3402" y="3310"/>
                  </a:cubicBezTo>
                  <a:cubicBezTo>
                    <a:pt x="3402" y="3310"/>
                    <a:pt x="3425" y="3288"/>
                    <a:pt x="3425" y="3288"/>
                  </a:cubicBezTo>
                  <a:cubicBezTo>
                    <a:pt x="3539" y="3173"/>
                    <a:pt x="3630" y="3037"/>
                    <a:pt x="3722" y="2877"/>
                  </a:cubicBezTo>
                  <a:cubicBezTo>
                    <a:pt x="3722" y="2854"/>
                    <a:pt x="3722" y="2854"/>
                    <a:pt x="3744" y="2831"/>
                  </a:cubicBezTo>
                  <a:cubicBezTo>
                    <a:pt x="3790" y="2717"/>
                    <a:pt x="3858" y="2557"/>
                    <a:pt x="3881" y="2420"/>
                  </a:cubicBezTo>
                  <a:cubicBezTo>
                    <a:pt x="3881" y="2397"/>
                    <a:pt x="3904" y="2375"/>
                    <a:pt x="3904" y="2352"/>
                  </a:cubicBezTo>
                  <a:cubicBezTo>
                    <a:pt x="3927" y="2260"/>
                    <a:pt x="3927" y="2169"/>
                    <a:pt x="3927" y="2078"/>
                  </a:cubicBezTo>
                  <a:cubicBezTo>
                    <a:pt x="3950" y="2009"/>
                    <a:pt x="3950" y="1918"/>
                    <a:pt x="3927" y="1827"/>
                  </a:cubicBezTo>
                  <a:cubicBezTo>
                    <a:pt x="3927" y="1644"/>
                    <a:pt x="3881" y="1462"/>
                    <a:pt x="3813" y="1302"/>
                  </a:cubicBezTo>
                  <a:cubicBezTo>
                    <a:pt x="3790" y="1165"/>
                    <a:pt x="3722" y="1051"/>
                    <a:pt x="3653" y="937"/>
                  </a:cubicBezTo>
                  <a:lnTo>
                    <a:pt x="3630" y="914"/>
                  </a:lnTo>
                  <a:cubicBezTo>
                    <a:pt x="3516" y="708"/>
                    <a:pt x="3356" y="549"/>
                    <a:pt x="3174" y="412"/>
                  </a:cubicBezTo>
                  <a:cubicBezTo>
                    <a:pt x="3082" y="343"/>
                    <a:pt x="2991" y="275"/>
                    <a:pt x="2877" y="229"/>
                  </a:cubicBezTo>
                  <a:cubicBezTo>
                    <a:pt x="2786" y="161"/>
                    <a:pt x="2672" y="138"/>
                    <a:pt x="2580" y="92"/>
                  </a:cubicBezTo>
                  <a:cubicBezTo>
                    <a:pt x="2375" y="24"/>
                    <a:pt x="2169" y="1"/>
                    <a:pt x="194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8"/>
            <p:cNvSpPr/>
            <p:nvPr/>
          </p:nvSpPr>
          <p:spPr>
            <a:xfrm>
              <a:off x="5493187" y="3283483"/>
              <a:ext cx="54963" cy="62854"/>
            </a:xfrm>
            <a:custGeom>
              <a:avLst/>
              <a:gdLst/>
              <a:ahLst/>
              <a:cxnLst/>
              <a:rect l="l" t="t" r="r" b="b"/>
              <a:pathLst>
                <a:path w="1964" h="2246" extrusionOk="0">
                  <a:moveTo>
                    <a:pt x="1187" y="328"/>
                  </a:moveTo>
                  <a:cubicBezTo>
                    <a:pt x="1233" y="328"/>
                    <a:pt x="1278" y="351"/>
                    <a:pt x="1301" y="351"/>
                  </a:cubicBezTo>
                  <a:cubicBezTo>
                    <a:pt x="1347" y="374"/>
                    <a:pt x="1370" y="397"/>
                    <a:pt x="1415" y="397"/>
                  </a:cubicBezTo>
                  <a:cubicBezTo>
                    <a:pt x="1438" y="442"/>
                    <a:pt x="1484" y="465"/>
                    <a:pt x="1507" y="488"/>
                  </a:cubicBezTo>
                  <a:cubicBezTo>
                    <a:pt x="1529" y="534"/>
                    <a:pt x="1552" y="556"/>
                    <a:pt x="1575" y="602"/>
                  </a:cubicBezTo>
                  <a:cubicBezTo>
                    <a:pt x="1598" y="671"/>
                    <a:pt x="1621" y="716"/>
                    <a:pt x="1644" y="785"/>
                  </a:cubicBezTo>
                  <a:cubicBezTo>
                    <a:pt x="1644" y="876"/>
                    <a:pt x="1644" y="944"/>
                    <a:pt x="1644" y="1013"/>
                  </a:cubicBezTo>
                  <a:cubicBezTo>
                    <a:pt x="1644" y="1036"/>
                    <a:pt x="1644" y="1036"/>
                    <a:pt x="1644" y="1036"/>
                  </a:cubicBezTo>
                  <a:cubicBezTo>
                    <a:pt x="1644" y="1127"/>
                    <a:pt x="1621" y="1196"/>
                    <a:pt x="1598" y="1287"/>
                  </a:cubicBezTo>
                  <a:cubicBezTo>
                    <a:pt x="1552" y="1378"/>
                    <a:pt x="1507" y="1469"/>
                    <a:pt x="1461" y="1561"/>
                  </a:cubicBezTo>
                  <a:cubicBezTo>
                    <a:pt x="1415" y="1629"/>
                    <a:pt x="1347" y="1675"/>
                    <a:pt x="1301" y="1743"/>
                  </a:cubicBezTo>
                  <a:cubicBezTo>
                    <a:pt x="1233" y="1789"/>
                    <a:pt x="1164" y="1835"/>
                    <a:pt x="1096" y="1880"/>
                  </a:cubicBezTo>
                  <a:cubicBezTo>
                    <a:pt x="1050" y="1880"/>
                    <a:pt x="1004" y="1903"/>
                    <a:pt x="936" y="1926"/>
                  </a:cubicBezTo>
                  <a:lnTo>
                    <a:pt x="799" y="1926"/>
                  </a:lnTo>
                  <a:cubicBezTo>
                    <a:pt x="776" y="1926"/>
                    <a:pt x="753" y="1926"/>
                    <a:pt x="731" y="1903"/>
                  </a:cubicBezTo>
                  <a:cubicBezTo>
                    <a:pt x="685" y="1880"/>
                    <a:pt x="639" y="1880"/>
                    <a:pt x="616" y="1857"/>
                  </a:cubicBezTo>
                  <a:cubicBezTo>
                    <a:pt x="571" y="1812"/>
                    <a:pt x="548" y="1789"/>
                    <a:pt x="525" y="1766"/>
                  </a:cubicBezTo>
                  <a:cubicBezTo>
                    <a:pt x="479" y="1721"/>
                    <a:pt x="457" y="1675"/>
                    <a:pt x="434" y="1629"/>
                  </a:cubicBezTo>
                  <a:cubicBezTo>
                    <a:pt x="411" y="1584"/>
                    <a:pt x="411" y="1538"/>
                    <a:pt x="388" y="1469"/>
                  </a:cubicBezTo>
                  <a:cubicBezTo>
                    <a:pt x="388" y="1401"/>
                    <a:pt x="365" y="1310"/>
                    <a:pt x="388" y="1218"/>
                  </a:cubicBezTo>
                  <a:cubicBezTo>
                    <a:pt x="388" y="1127"/>
                    <a:pt x="411" y="1059"/>
                    <a:pt x="434" y="967"/>
                  </a:cubicBezTo>
                  <a:cubicBezTo>
                    <a:pt x="457" y="876"/>
                    <a:pt x="502" y="785"/>
                    <a:pt x="571" y="716"/>
                  </a:cubicBezTo>
                  <a:cubicBezTo>
                    <a:pt x="616" y="625"/>
                    <a:pt x="685" y="579"/>
                    <a:pt x="731" y="511"/>
                  </a:cubicBezTo>
                  <a:cubicBezTo>
                    <a:pt x="799" y="465"/>
                    <a:pt x="867" y="419"/>
                    <a:pt x="936" y="374"/>
                  </a:cubicBezTo>
                  <a:cubicBezTo>
                    <a:pt x="982" y="374"/>
                    <a:pt x="1027" y="351"/>
                    <a:pt x="1073" y="328"/>
                  </a:cubicBezTo>
                  <a:close/>
                  <a:moveTo>
                    <a:pt x="1159" y="0"/>
                  </a:moveTo>
                  <a:cubicBezTo>
                    <a:pt x="1040" y="0"/>
                    <a:pt x="925" y="26"/>
                    <a:pt x="822" y="77"/>
                  </a:cubicBezTo>
                  <a:cubicBezTo>
                    <a:pt x="502" y="214"/>
                    <a:pt x="274" y="488"/>
                    <a:pt x="160" y="785"/>
                  </a:cubicBezTo>
                  <a:cubicBezTo>
                    <a:pt x="23" y="1081"/>
                    <a:pt x="0" y="1447"/>
                    <a:pt x="137" y="1743"/>
                  </a:cubicBezTo>
                  <a:cubicBezTo>
                    <a:pt x="206" y="1903"/>
                    <a:pt x="297" y="2040"/>
                    <a:pt x="434" y="2131"/>
                  </a:cubicBezTo>
                  <a:cubicBezTo>
                    <a:pt x="502" y="2177"/>
                    <a:pt x="571" y="2200"/>
                    <a:pt x="639" y="2223"/>
                  </a:cubicBezTo>
                  <a:cubicBezTo>
                    <a:pt x="731" y="2245"/>
                    <a:pt x="822" y="2245"/>
                    <a:pt x="913" y="2245"/>
                  </a:cubicBezTo>
                  <a:cubicBezTo>
                    <a:pt x="982" y="2245"/>
                    <a:pt x="1050" y="2223"/>
                    <a:pt x="1119" y="2200"/>
                  </a:cubicBezTo>
                  <a:cubicBezTo>
                    <a:pt x="1187" y="2200"/>
                    <a:pt x="1278" y="2154"/>
                    <a:pt x="1347" y="2109"/>
                  </a:cubicBezTo>
                  <a:cubicBezTo>
                    <a:pt x="1347" y="2109"/>
                    <a:pt x="1370" y="2109"/>
                    <a:pt x="1370" y="2086"/>
                  </a:cubicBezTo>
                  <a:cubicBezTo>
                    <a:pt x="1415" y="2063"/>
                    <a:pt x="1461" y="2017"/>
                    <a:pt x="1507" y="1972"/>
                  </a:cubicBezTo>
                  <a:cubicBezTo>
                    <a:pt x="1529" y="1972"/>
                    <a:pt x="1552" y="1949"/>
                    <a:pt x="1575" y="1926"/>
                  </a:cubicBezTo>
                  <a:cubicBezTo>
                    <a:pt x="1575" y="1926"/>
                    <a:pt x="1575" y="1926"/>
                    <a:pt x="1575" y="1903"/>
                  </a:cubicBezTo>
                  <a:cubicBezTo>
                    <a:pt x="1598" y="1903"/>
                    <a:pt x="1598" y="1880"/>
                    <a:pt x="1621" y="1880"/>
                  </a:cubicBezTo>
                  <a:cubicBezTo>
                    <a:pt x="1644" y="1857"/>
                    <a:pt x="1666" y="1812"/>
                    <a:pt x="1689" y="1789"/>
                  </a:cubicBezTo>
                  <a:cubicBezTo>
                    <a:pt x="1735" y="1743"/>
                    <a:pt x="1758" y="1675"/>
                    <a:pt x="1803" y="1606"/>
                  </a:cubicBezTo>
                  <a:cubicBezTo>
                    <a:pt x="1803" y="1606"/>
                    <a:pt x="1803" y="1606"/>
                    <a:pt x="1826" y="1584"/>
                  </a:cubicBezTo>
                  <a:cubicBezTo>
                    <a:pt x="1895" y="1447"/>
                    <a:pt x="1940" y="1310"/>
                    <a:pt x="1963" y="1150"/>
                  </a:cubicBezTo>
                  <a:cubicBezTo>
                    <a:pt x="1963" y="1081"/>
                    <a:pt x="1963" y="1013"/>
                    <a:pt x="1963" y="967"/>
                  </a:cubicBezTo>
                  <a:cubicBezTo>
                    <a:pt x="1963" y="944"/>
                    <a:pt x="1963" y="922"/>
                    <a:pt x="1963" y="899"/>
                  </a:cubicBezTo>
                  <a:cubicBezTo>
                    <a:pt x="1963" y="876"/>
                    <a:pt x="1963" y="876"/>
                    <a:pt x="1963" y="876"/>
                  </a:cubicBezTo>
                  <a:cubicBezTo>
                    <a:pt x="1963" y="785"/>
                    <a:pt x="1940" y="716"/>
                    <a:pt x="1940" y="648"/>
                  </a:cubicBezTo>
                  <a:cubicBezTo>
                    <a:pt x="1917" y="556"/>
                    <a:pt x="1872" y="465"/>
                    <a:pt x="1826" y="397"/>
                  </a:cubicBezTo>
                  <a:cubicBezTo>
                    <a:pt x="1780" y="305"/>
                    <a:pt x="1735" y="237"/>
                    <a:pt x="1666" y="191"/>
                  </a:cubicBezTo>
                  <a:cubicBezTo>
                    <a:pt x="1621" y="146"/>
                    <a:pt x="1529" y="100"/>
                    <a:pt x="1461" y="77"/>
                  </a:cubicBezTo>
                  <a:cubicBezTo>
                    <a:pt x="1415" y="31"/>
                    <a:pt x="1347" y="31"/>
                    <a:pt x="1278" y="9"/>
                  </a:cubicBezTo>
                  <a:cubicBezTo>
                    <a:pt x="1238" y="3"/>
                    <a:pt x="1198" y="0"/>
                    <a:pt x="11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8"/>
            <p:cNvSpPr/>
            <p:nvPr/>
          </p:nvSpPr>
          <p:spPr>
            <a:xfrm>
              <a:off x="5184009" y="3233894"/>
              <a:ext cx="59440" cy="57565"/>
            </a:xfrm>
            <a:custGeom>
              <a:avLst/>
              <a:gdLst/>
              <a:ahLst/>
              <a:cxnLst/>
              <a:rect l="l" t="t" r="r" b="b"/>
              <a:pathLst>
                <a:path w="2124" h="2057" extrusionOk="0">
                  <a:moveTo>
                    <a:pt x="1210" y="320"/>
                  </a:moveTo>
                  <a:cubicBezTo>
                    <a:pt x="1256" y="343"/>
                    <a:pt x="1302" y="343"/>
                    <a:pt x="1325" y="365"/>
                  </a:cubicBezTo>
                  <a:lnTo>
                    <a:pt x="1347" y="365"/>
                  </a:lnTo>
                  <a:cubicBezTo>
                    <a:pt x="1393" y="388"/>
                    <a:pt x="1439" y="411"/>
                    <a:pt x="1484" y="434"/>
                  </a:cubicBezTo>
                  <a:cubicBezTo>
                    <a:pt x="1530" y="480"/>
                    <a:pt x="1553" y="502"/>
                    <a:pt x="1598" y="548"/>
                  </a:cubicBezTo>
                  <a:cubicBezTo>
                    <a:pt x="1598" y="548"/>
                    <a:pt x="1621" y="548"/>
                    <a:pt x="1621" y="571"/>
                  </a:cubicBezTo>
                  <a:cubicBezTo>
                    <a:pt x="1667" y="617"/>
                    <a:pt x="1690" y="662"/>
                    <a:pt x="1713" y="708"/>
                  </a:cubicBezTo>
                  <a:cubicBezTo>
                    <a:pt x="1735" y="753"/>
                    <a:pt x="1758" y="799"/>
                    <a:pt x="1758" y="845"/>
                  </a:cubicBezTo>
                  <a:cubicBezTo>
                    <a:pt x="1781" y="868"/>
                    <a:pt x="1781" y="890"/>
                    <a:pt x="1781" y="890"/>
                  </a:cubicBezTo>
                  <a:cubicBezTo>
                    <a:pt x="1781" y="913"/>
                    <a:pt x="1781" y="936"/>
                    <a:pt x="1781" y="936"/>
                  </a:cubicBezTo>
                  <a:cubicBezTo>
                    <a:pt x="1781" y="959"/>
                    <a:pt x="1781" y="959"/>
                    <a:pt x="1781" y="959"/>
                  </a:cubicBezTo>
                  <a:cubicBezTo>
                    <a:pt x="1781" y="1005"/>
                    <a:pt x="1781" y="1027"/>
                    <a:pt x="1781" y="1050"/>
                  </a:cubicBezTo>
                  <a:lnTo>
                    <a:pt x="1781" y="1073"/>
                  </a:lnTo>
                  <a:cubicBezTo>
                    <a:pt x="1781" y="1142"/>
                    <a:pt x="1781" y="1187"/>
                    <a:pt x="1758" y="1256"/>
                  </a:cubicBezTo>
                  <a:cubicBezTo>
                    <a:pt x="1735" y="1324"/>
                    <a:pt x="1690" y="1370"/>
                    <a:pt x="1667" y="1438"/>
                  </a:cubicBezTo>
                  <a:lnTo>
                    <a:pt x="1644" y="1461"/>
                  </a:lnTo>
                  <a:cubicBezTo>
                    <a:pt x="1621" y="1484"/>
                    <a:pt x="1576" y="1530"/>
                    <a:pt x="1553" y="1552"/>
                  </a:cubicBezTo>
                  <a:cubicBezTo>
                    <a:pt x="1530" y="1575"/>
                    <a:pt x="1530" y="1575"/>
                    <a:pt x="1507" y="1575"/>
                  </a:cubicBezTo>
                  <a:cubicBezTo>
                    <a:pt x="1484" y="1598"/>
                    <a:pt x="1484" y="1598"/>
                    <a:pt x="1461" y="1621"/>
                  </a:cubicBezTo>
                  <a:cubicBezTo>
                    <a:pt x="1439" y="1644"/>
                    <a:pt x="1416" y="1644"/>
                    <a:pt x="1393" y="1666"/>
                  </a:cubicBezTo>
                  <a:cubicBezTo>
                    <a:pt x="1325" y="1689"/>
                    <a:pt x="1279" y="1712"/>
                    <a:pt x="1210" y="1712"/>
                  </a:cubicBezTo>
                  <a:cubicBezTo>
                    <a:pt x="1165" y="1735"/>
                    <a:pt x="1096" y="1735"/>
                    <a:pt x="1028" y="1735"/>
                  </a:cubicBezTo>
                  <a:cubicBezTo>
                    <a:pt x="959" y="1712"/>
                    <a:pt x="914" y="1712"/>
                    <a:pt x="845" y="1689"/>
                  </a:cubicBezTo>
                  <a:cubicBezTo>
                    <a:pt x="800" y="1666"/>
                    <a:pt x="754" y="1644"/>
                    <a:pt x="708" y="1621"/>
                  </a:cubicBezTo>
                  <a:cubicBezTo>
                    <a:pt x="640" y="1575"/>
                    <a:pt x="594" y="1530"/>
                    <a:pt x="548" y="1461"/>
                  </a:cubicBezTo>
                  <a:cubicBezTo>
                    <a:pt x="503" y="1415"/>
                    <a:pt x="480" y="1370"/>
                    <a:pt x="457" y="1324"/>
                  </a:cubicBezTo>
                  <a:cubicBezTo>
                    <a:pt x="434" y="1278"/>
                    <a:pt x="412" y="1210"/>
                    <a:pt x="389" y="1142"/>
                  </a:cubicBezTo>
                  <a:cubicBezTo>
                    <a:pt x="389" y="1073"/>
                    <a:pt x="389" y="1027"/>
                    <a:pt x="389" y="959"/>
                  </a:cubicBezTo>
                  <a:cubicBezTo>
                    <a:pt x="389" y="913"/>
                    <a:pt x="389" y="845"/>
                    <a:pt x="412" y="799"/>
                  </a:cubicBezTo>
                  <a:cubicBezTo>
                    <a:pt x="434" y="731"/>
                    <a:pt x="457" y="685"/>
                    <a:pt x="503" y="639"/>
                  </a:cubicBezTo>
                  <a:cubicBezTo>
                    <a:pt x="526" y="571"/>
                    <a:pt x="571" y="525"/>
                    <a:pt x="617" y="502"/>
                  </a:cubicBezTo>
                  <a:cubicBezTo>
                    <a:pt x="663" y="457"/>
                    <a:pt x="708" y="411"/>
                    <a:pt x="777" y="388"/>
                  </a:cubicBezTo>
                  <a:cubicBezTo>
                    <a:pt x="845" y="365"/>
                    <a:pt x="891" y="343"/>
                    <a:pt x="959" y="320"/>
                  </a:cubicBezTo>
                  <a:close/>
                  <a:moveTo>
                    <a:pt x="1051" y="0"/>
                  </a:moveTo>
                  <a:cubicBezTo>
                    <a:pt x="936" y="0"/>
                    <a:pt x="845" y="23"/>
                    <a:pt x="754" y="46"/>
                  </a:cubicBezTo>
                  <a:cubicBezTo>
                    <a:pt x="640" y="69"/>
                    <a:pt x="548" y="137"/>
                    <a:pt x="457" y="206"/>
                  </a:cubicBezTo>
                  <a:cubicBezTo>
                    <a:pt x="138" y="434"/>
                    <a:pt x="1" y="845"/>
                    <a:pt x="69" y="1210"/>
                  </a:cubicBezTo>
                  <a:cubicBezTo>
                    <a:pt x="92" y="1301"/>
                    <a:pt x="115" y="1393"/>
                    <a:pt x="160" y="1484"/>
                  </a:cubicBezTo>
                  <a:cubicBezTo>
                    <a:pt x="183" y="1530"/>
                    <a:pt x="206" y="1552"/>
                    <a:pt x="229" y="1598"/>
                  </a:cubicBezTo>
                  <a:cubicBezTo>
                    <a:pt x="275" y="1644"/>
                    <a:pt x="297" y="1689"/>
                    <a:pt x="343" y="1735"/>
                  </a:cubicBezTo>
                  <a:cubicBezTo>
                    <a:pt x="389" y="1803"/>
                    <a:pt x="480" y="1849"/>
                    <a:pt x="548" y="1895"/>
                  </a:cubicBezTo>
                  <a:cubicBezTo>
                    <a:pt x="617" y="1940"/>
                    <a:pt x="685" y="1986"/>
                    <a:pt x="777" y="2009"/>
                  </a:cubicBezTo>
                  <a:cubicBezTo>
                    <a:pt x="875" y="2037"/>
                    <a:pt x="992" y="2057"/>
                    <a:pt x="1104" y="2057"/>
                  </a:cubicBezTo>
                  <a:cubicBezTo>
                    <a:pt x="1173" y="2057"/>
                    <a:pt x="1241" y="2049"/>
                    <a:pt x="1302" y="2032"/>
                  </a:cubicBezTo>
                  <a:cubicBezTo>
                    <a:pt x="1393" y="2009"/>
                    <a:pt x="1461" y="1986"/>
                    <a:pt x="1530" y="1963"/>
                  </a:cubicBezTo>
                  <a:cubicBezTo>
                    <a:pt x="1530" y="1940"/>
                    <a:pt x="1530" y="1940"/>
                    <a:pt x="1553" y="1940"/>
                  </a:cubicBezTo>
                  <a:cubicBezTo>
                    <a:pt x="1576" y="1940"/>
                    <a:pt x="1576" y="1940"/>
                    <a:pt x="1576" y="1918"/>
                  </a:cubicBezTo>
                  <a:cubicBezTo>
                    <a:pt x="1598" y="1918"/>
                    <a:pt x="1621" y="1895"/>
                    <a:pt x="1644" y="1895"/>
                  </a:cubicBezTo>
                  <a:cubicBezTo>
                    <a:pt x="1667" y="1872"/>
                    <a:pt x="1690" y="1849"/>
                    <a:pt x="1713" y="1826"/>
                  </a:cubicBezTo>
                  <a:cubicBezTo>
                    <a:pt x="1735" y="1826"/>
                    <a:pt x="1735" y="1803"/>
                    <a:pt x="1758" y="1803"/>
                  </a:cubicBezTo>
                  <a:cubicBezTo>
                    <a:pt x="1758" y="1803"/>
                    <a:pt x="1781" y="1781"/>
                    <a:pt x="1781" y="1781"/>
                  </a:cubicBezTo>
                  <a:cubicBezTo>
                    <a:pt x="1804" y="1781"/>
                    <a:pt x="1804" y="1758"/>
                    <a:pt x="1804" y="1758"/>
                  </a:cubicBezTo>
                  <a:cubicBezTo>
                    <a:pt x="1850" y="1735"/>
                    <a:pt x="1872" y="1689"/>
                    <a:pt x="1895" y="1666"/>
                  </a:cubicBezTo>
                  <a:cubicBezTo>
                    <a:pt x="1895" y="1644"/>
                    <a:pt x="1918" y="1644"/>
                    <a:pt x="1918" y="1621"/>
                  </a:cubicBezTo>
                  <a:cubicBezTo>
                    <a:pt x="1941" y="1598"/>
                    <a:pt x="1941" y="1575"/>
                    <a:pt x="1964" y="1575"/>
                  </a:cubicBezTo>
                  <a:cubicBezTo>
                    <a:pt x="1964" y="1575"/>
                    <a:pt x="1964" y="1552"/>
                    <a:pt x="1964" y="1552"/>
                  </a:cubicBezTo>
                  <a:cubicBezTo>
                    <a:pt x="1986" y="1530"/>
                    <a:pt x="1986" y="1507"/>
                    <a:pt x="2009" y="1507"/>
                  </a:cubicBezTo>
                  <a:cubicBezTo>
                    <a:pt x="2032" y="1438"/>
                    <a:pt x="2055" y="1393"/>
                    <a:pt x="2078" y="1324"/>
                  </a:cubicBezTo>
                  <a:cubicBezTo>
                    <a:pt x="2078" y="1301"/>
                    <a:pt x="2078" y="1278"/>
                    <a:pt x="2101" y="1233"/>
                  </a:cubicBezTo>
                  <a:cubicBezTo>
                    <a:pt x="2101" y="1164"/>
                    <a:pt x="2123" y="1096"/>
                    <a:pt x="2123" y="1027"/>
                  </a:cubicBezTo>
                  <a:cubicBezTo>
                    <a:pt x="2123" y="1005"/>
                    <a:pt x="2123" y="1005"/>
                    <a:pt x="2123" y="1005"/>
                  </a:cubicBezTo>
                  <a:cubicBezTo>
                    <a:pt x="2123" y="1005"/>
                    <a:pt x="2123" y="982"/>
                    <a:pt x="2123" y="982"/>
                  </a:cubicBezTo>
                  <a:cubicBezTo>
                    <a:pt x="2123" y="913"/>
                    <a:pt x="2101" y="868"/>
                    <a:pt x="2101" y="822"/>
                  </a:cubicBezTo>
                  <a:cubicBezTo>
                    <a:pt x="2078" y="776"/>
                    <a:pt x="2078" y="731"/>
                    <a:pt x="2078" y="708"/>
                  </a:cubicBezTo>
                  <a:cubicBezTo>
                    <a:pt x="2078" y="708"/>
                    <a:pt x="2055" y="685"/>
                    <a:pt x="2055" y="685"/>
                  </a:cubicBezTo>
                  <a:cubicBezTo>
                    <a:pt x="2032" y="594"/>
                    <a:pt x="1986" y="525"/>
                    <a:pt x="1941" y="457"/>
                  </a:cubicBezTo>
                  <a:cubicBezTo>
                    <a:pt x="1941" y="434"/>
                    <a:pt x="1941" y="434"/>
                    <a:pt x="1941" y="434"/>
                  </a:cubicBezTo>
                  <a:cubicBezTo>
                    <a:pt x="1918" y="434"/>
                    <a:pt x="1918" y="434"/>
                    <a:pt x="1918" y="411"/>
                  </a:cubicBezTo>
                  <a:cubicBezTo>
                    <a:pt x="1895" y="365"/>
                    <a:pt x="1872" y="343"/>
                    <a:pt x="1827" y="297"/>
                  </a:cubicBezTo>
                  <a:cubicBezTo>
                    <a:pt x="1781" y="251"/>
                    <a:pt x="1735" y="229"/>
                    <a:pt x="1690" y="183"/>
                  </a:cubicBezTo>
                  <a:cubicBezTo>
                    <a:pt x="1667" y="160"/>
                    <a:pt x="1621" y="137"/>
                    <a:pt x="1576" y="114"/>
                  </a:cubicBezTo>
                  <a:cubicBezTo>
                    <a:pt x="1553" y="92"/>
                    <a:pt x="1507" y="69"/>
                    <a:pt x="1484" y="69"/>
                  </a:cubicBezTo>
                  <a:cubicBezTo>
                    <a:pt x="1439" y="46"/>
                    <a:pt x="1393" y="46"/>
                    <a:pt x="1347" y="23"/>
                  </a:cubicBezTo>
                  <a:cubicBezTo>
                    <a:pt x="1233" y="0"/>
                    <a:pt x="1142" y="0"/>
                    <a:pt x="105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33" name="Google Shape;4133;p38"/>
          <p:cNvSpPr/>
          <p:nvPr/>
        </p:nvSpPr>
        <p:spPr>
          <a:xfrm>
            <a:off x="9738086" y="2760283"/>
            <a:ext cx="60056" cy="67724"/>
          </a:xfrm>
          <a:custGeom>
            <a:avLst/>
            <a:gdLst/>
            <a:ahLst/>
            <a:cxnLst/>
            <a:rect l="l" t="t" r="r" b="b"/>
            <a:pathLst>
              <a:path w="2146" h="2420" extrusionOk="0">
                <a:moveTo>
                  <a:pt x="616" y="1"/>
                </a:moveTo>
                <a:cubicBezTo>
                  <a:pt x="502" y="46"/>
                  <a:pt x="365" y="69"/>
                  <a:pt x="297" y="183"/>
                </a:cubicBezTo>
                <a:cubicBezTo>
                  <a:pt x="251" y="229"/>
                  <a:pt x="228" y="274"/>
                  <a:pt x="205" y="320"/>
                </a:cubicBezTo>
                <a:cubicBezTo>
                  <a:pt x="160" y="366"/>
                  <a:pt x="137" y="411"/>
                  <a:pt x="114" y="434"/>
                </a:cubicBezTo>
                <a:cubicBezTo>
                  <a:pt x="46" y="571"/>
                  <a:pt x="0" y="731"/>
                  <a:pt x="0" y="959"/>
                </a:cubicBezTo>
                <a:cubicBezTo>
                  <a:pt x="23" y="1050"/>
                  <a:pt x="46" y="1142"/>
                  <a:pt x="46" y="1210"/>
                </a:cubicBezTo>
                <a:cubicBezTo>
                  <a:pt x="69" y="1302"/>
                  <a:pt x="91" y="1370"/>
                  <a:pt x="114" y="1438"/>
                </a:cubicBezTo>
                <a:cubicBezTo>
                  <a:pt x="183" y="1575"/>
                  <a:pt x="274" y="1735"/>
                  <a:pt x="365" y="1849"/>
                </a:cubicBezTo>
                <a:cubicBezTo>
                  <a:pt x="434" y="1941"/>
                  <a:pt x="502" y="2009"/>
                  <a:pt x="571" y="2078"/>
                </a:cubicBezTo>
                <a:cubicBezTo>
                  <a:pt x="616" y="2123"/>
                  <a:pt x="685" y="2169"/>
                  <a:pt x="730" y="2215"/>
                </a:cubicBezTo>
                <a:cubicBezTo>
                  <a:pt x="776" y="2237"/>
                  <a:pt x="799" y="2260"/>
                  <a:pt x="845" y="2283"/>
                </a:cubicBezTo>
                <a:cubicBezTo>
                  <a:pt x="913" y="2329"/>
                  <a:pt x="1004" y="2374"/>
                  <a:pt x="1096" y="2397"/>
                </a:cubicBezTo>
                <a:cubicBezTo>
                  <a:pt x="1164" y="2397"/>
                  <a:pt x="1210" y="2420"/>
                  <a:pt x="1278" y="2420"/>
                </a:cubicBezTo>
                <a:cubicBezTo>
                  <a:pt x="1324" y="2420"/>
                  <a:pt x="1370" y="2420"/>
                  <a:pt x="1415" y="2397"/>
                </a:cubicBezTo>
                <a:cubicBezTo>
                  <a:pt x="1484" y="2397"/>
                  <a:pt x="1529" y="2397"/>
                  <a:pt x="1598" y="2374"/>
                </a:cubicBezTo>
                <a:cubicBezTo>
                  <a:pt x="1621" y="2374"/>
                  <a:pt x="1666" y="2352"/>
                  <a:pt x="1689" y="2329"/>
                </a:cubicBezTo>
                <a:cubicBezTo>
                  <a:pt x="1780" y="2306"/>
                  <a:pt x="1826" y="2260"/>
                  <a:pt x="1872" y="2215"/>
                </a:cubicBezTo>
                <a:cubicBezTo>
                  <a:pt x="2009" y="2078"/>
                  <a:pt x="2077" y="1895"/>
                  <a:pt x="2100" y="1735"/>
                </a:cubicBezTo>
                <a:cubicBezTo>
                  <a:pt x="2146" y="1598"/>
                  <a:pt x="2146" y="1438"/>
                  <a:pt x="2123" y="1302"/>
                </a:cubicBezTo>
                <a:cubicBezTo>
                  <a:pt x="2077" y="1142"/>
                  <a:pt x="2031" y="1005"/>
                  <a:pt x="1940" y="845"/>
                </a:cubicBezTo>
                <a:cubicBezTo>
                  <a:pt x="1895" y="777"/>
                  <a:pt x="1849" y="708"/>
                  <a:pt x="1803" y="640"/>
                </a:cubicBezTo>
                <a:cubicBezTo>
                  <a:pt x="1758" y="548"/>
                  <a:pt x="1689" y="480"/>
                  <a:pt x="1598" y="389"/>
                </a:cubicBezTo>
                <a:cubicBezTo>
                  <a:pt x="1461" y="252"/>
                  <a:pt x="1278" y="115"/>
                  <a:pt x="1073" y="46"/>
                </a:cubicBezTo>
                <a:cubicBezTo>
                  <a:pt x="982" y="23"/>
                  <a:pt x="867" y="1"/>
                  <a:pt x="753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4" name="Google Shape;4134;p38"/>
          <p:cNvSpPr/>
          <p:nvPr/>
        </p:nvSpPr>
        <p:spPr>
          <a:xfrm>
            <a:off x="9521539" y="2711085"/>
            <a:ext cx="51772" cy="52416"/>
          </a:xfrm>
          <a:custGeom>
            <a:avLst/>
            <a:gdLst/>
            <a:ahLst/>
            <a:cxnLst/>
            <a:rect l="l" t="t" r="r" b="b"/>
            <a:pathLst>
              <a:path w="1850" h="1873" extrusionOk="0">
                <a:moveTo>
                  <a:pt x="913" y="1"/>
                </a:moveTo>
                <a:cubicBezTo>
                  <a:pt x="845" y="1"/>
                  <a:pt x="753" y="24"/>
                  <a:pt x="685" y="47"/>
                </a:cubicBezTo>
                <a:cubicBezTo>
                  <a:pt x="639" y="69"/>
                  <a:pt x="571" y="92"/>
                  <a:pt x="502" y="138"/>
                </a:cubicBezTo>
                <a:cubicBezTo>
                  <a:pt x="480" y="138"/>
                  <a:pt x="457" y="161"/>
                  <a:pt x="457" y="161"/>
                </a:cubicBezTo>
                <a:cubicBezTo>
                  <a:pt x="434" y="184"/>
                  <a:pt x="411" y="206"/>
                  <a:pt x="388" y="229"/>
                </a:cubicBezTo>
                <a:cubicBezTo>
                  <a:pt x="365" y="229"/>
                  <a:pt x="343" y="252"/>
                  <a:pt x="343" y="252"/>
                </a:cubicBezTo>
                <a:cubicBezTo>
                  <a:pt x="274" y="298"/>
                  <a:pt x="229" y="366"/>
                  <a:pt x="206" y="412"/>
                </a:cubicBezTo>
                <a:cubicBezTo>
                  <a:pt x="114" y="503"/>
                  <a:pt x="69" y="594"/>
                  <a:pt x="46" y="709"/>
                </a:cubicBezTo>
                <a:cubicBezTo>
                  <a:pt x="23" y="777"/>
                  <a:pt x="23" y="845"/>
                  <a:pt x="23" y="914"/>
                </a:cubicBezTo>
                <a:cubicBezTo>
                  <a:pt x="23" y="1005"/>
                  <a:pt x="0" y="1142"/>
                  <a:pt x="46" y="1234"/>
                </a:cubicBezTo>
                <a:cubicBezTo>
                  <a:pt x="114" y="1416"/>
                  <a:pt x="229" y="1576"/>
                  <a:pt x="388" y="1713"/>
                </a:cubicBezTo>
                <a:cubicBezTo>
                  <a:pt x="480" y="1781"/>
                  <a:pt x="594" y="1827"/>
                  <a:pt x="708" y="1850"/>
                </a:cubicBezTo>
                <a:cubicBezTo>
                  <a:pt x="822" y="1873"/>
                  <a:pt x="913" y="1873"/>
                  <a:pt x="1005" y="1873"/>
                </a:cubicBezTo>
                <a:cubicBezTo>
                  <a:pt x="1050" y="1873"/>
                  <a:pt x="1096" y="1873"/>
                  <a:pt x="1142" y="1850"/>
                </a:cubicBezTo>
                <a:cubicBezTo>
                  <a:pt x="1210" y="1827"/>
                  <a:pt x="1256" y="1827"/>
                  <a:pt x="1278" y="1827"/>
                </a:cubicBezTo>
                <a:cubicBezTo>
                  <a:pt x="1415" y="1759"/>
                  <a:pt x="1552" y="1713"/>
                  <a:pt x="1621" y="1622"/>
                </a:cubicBezTo>
                <a:cubicBezTo>
                  <a:pt x="1667" y="1576"/>
                  <a:pt x="1689" y="1530"/>
                  <a:pt x="1735" y="1507"/>
                </a:cubicBezTo>
                <a:cubicBezTo>
                  <a:pt x="1758" y="1439"/>
                  <a:pt x="1781" y="1393"/>
                  <a:pt x="1803" y="1302"/>
                </a:cubicBezTo>
                <a:cubicBezTo>
                  <a:pt x="1826" y="1234"/>
                  <a:pt x="1826" y="1211"/>
                  <a:pt x="1849" y="1165"/>
                </a:cubicBezTo>
                <a:cubicBezTo>
                  <a:pt x="1849" y="1074"/>
                  <a:pt x="1849" y="1005"/>
                  <a:pt x="1826" y="891"/>
                </a:cubicBezTo>
                <a:cubicBezTo>
                  <a:pt x="1803" y="800"/>
                  <a:pt x="1758" y="709"/>
                  <a:pt x="1712" y="640"/>
                </a:cubicBezTo>
                <a:cubicBezTo>
                  <a:pt x="1667" y="549"/>
                  <a:pt x="1598" y="480"/>
                  <a:pt x="1530" y="412"/>
                </a:cubicBezTo>
                <a:cubicBezTo>
                  <a:pt x="1484" y="389"/>
                  <a:pt x="1438" y="343"/>
                  <a:pt x="1370" y="321"/>
                </a:cubicBezTo>
                <a:cubicBezTo>
                  <a:pt x="1370" y="298"/>
                  <a:pt x="1347" y="252"/>
                  <a:pt x="1347" y="252"/>
                </a:cubicBezTo>
                <a:cubicBezTo>
                  <a:pt x="1301" y="184"/>
                  <a:pt x="1278" y="161"/>
                  <a:pt x="1233" y="115"/>
                </a:cubicBezTo>
                <a:cubicBezTo>
                  <a:pt x="1164" y="69"/>
                  <a:pt x="1073" y="24"/>
                  <a:pt x="982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5" name="Google Shape;4135;p38"/>
          <p:cNvSpPr/>
          <p:nvPr/>
        </p:nvSpPr>
        <p:spPr>
          <a:xfrm>
            <a:off x="9569449" y="2596767"/>
            <a:ext cx="40886" cy="32603"/>
          </a:xfrm>
          <a:custGeom>
            <a:avLst/>
            <a:gdLst/>
            <a:ahLst/>
            <a:cxnLst/>
            <a:rect l="l" t="t" r="r" b="b"/>
            <a:pathLst>
              <a:path w="1461" h="1165" extrusionOk="0">
                <a:moveTo>
                  <a:pt x="571" y="0"/>
                </a:moveTo>
                <a:cubicBezTo>
                  <a:pt x="502" y="0"/>
                  <a:pt x="411" y="23"/>
                  <a:pt x="320" y="69"/>
                </a:cubicBezTo>
                <a:cubicBezTo>
                  <a:pt x="274" y="69"/>
                  <a:pt x="228" y="114"/>
                  <a:pt x="183" y="137"/>
                </a:cubicBezTo>
                <a:cubicBezTo>
                  <a:pt x="137" y="183"/>
                  <a:pt x="114" y="228"/>
                  <a:pt x="69" y="274"/>
                </a:cubicBezTo>
                <a:lnTo>
                  <a:pt x="46" y="343"/>
                </a:lnTo>
                <a:cubicBezTo>
                  <a:pt x="23" y="365"/>
                  <a:pt x="23" y="411"/>
                  <a:pt x="0" y="457"/>
                </a:cubicBezTo>
                <a:cubicBezTo>
                  <a:pt x="0" y="502"/>
                  <a:pt x="0" y="548"/>
                  <a:pt x="0" y="594"/>
                </a:cubicBezTo>
                <a:cubicBezTo>
                  <a:pt x="23" y="753"/>
                  <a:pt x="114" y="868"/>
                  <a:pt x="183" y="936"/>
                </a:cubicBezTo>
                <a:cubicBezTo>
                  <a:pt x="274" y="1027"/>
                  <a:pt x="365" y="1073"/>
                  <a:pt x="457" y="1119"/>
                </a:cubicBezTo>
                <a:cubicBezTo>
                  <a:pt x="548" y="1142"/>
                  <a:pt x="616" y="1164"/>
                  <a:pt x="708" y="1164"/>
                </a:cubicBezTo>
                <a:lnTo>
                  <a:pt x="776" y="1164"/>
                </a:lnTo>
                <a:cubicBezTo>
                  <a:pt x="822" y="1142"/>
                  <a:pt x="890" y="1142"/>
                  <a:pt x="959" y="1119"/>
                </a:cubicBezTo>
                <a:cubicBezTo>
                  <a:pt x="1004" y="1096"/>
                  <a:pt x="1050" y="1073"/>
                  <a:pt x="1119" y="1050"/>
                </a:cubicBezTo>
                <a:cubicBezTo>
                  <a:pt x="1187" y="1027"/>
                  <a:pt x="1256" y="982"/>
                  <a:pt x="1301" y="913"/>
                </a:cubicBezTo>
                <a:cubicBezTo>
                  <a:pt x="1347" y="868"/>
                  <a:pt x="1393" y="822"/>
                  <a:pt x="1438" y="731"/>
                </a:cubicBezTo>
                <a:cubicBezTo>
                  <a:pt x="1461" y="708"/>
                  <a:pt x="1461" y="639"/>
                  <a:pt x="1461" y="594"/>
                </a:cubicBezTo>
                <a:cubicBezTo>
                  <a:pt x="1461" y="571"/>
                  <a:pt x="1438" y="548"/>
                  <a:pt x="1438" y="502"/>
                </a:cubicBezTo>
                <a:cubicBezTo>
                  <a:pt x="1438" y="480"/>
                  <a:pt x="1415" y="434"/>
                  <a:pt x="1393" y="411"/>
                </a:cubicBezTo>
                <a:cubicBezTo>
                  <a:pt x="1278" y="206"/>
                  <a:pt x="1027" y="69"/>
                  <a:pt x="662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6" name="Google Shape;4136;p38"/>
          <p:cNvSpPr/>
          <p:nvPr/>
        </p:nvSpPr>
        <p:spPr>
          <a:xfrm>
            <a:off x="9516417" y="2708539"/>
            <a:ext cx="62630" cy="62043"/>
          </a:xfrm>
          <a:custGeom>
            <a:avLst/>
            <a:gdLst/>
            <a:ahLst/>
            <a:cxnLst/>
            <a:rect l="l" t="t" r="r" b="b"/>
            <a:pathLst>
              <a:path w="2238" h="2217" extrusionOk="0">
                <a:moveTo>
                  <a:pt x="1165" y="320"/>
                </a:moveTo>
                <a:cubicBezTo>
                  <a:pt x="1233" y="343"/>
                  <a:pt x="1302" y="343"/>
                  <a:pt x="1370" y="366"/>
                </a:cubicBezTo>
                <a:cubicBezTo>
                  <a:pt x="1416" y="389"/>
                  <a:pt x="1484" y="412"/>
                  <a:pt x="1553" y="457"/>
                </a:cubicBezTo>
                <a:cubicBezTo>
                  <a:pt x="1598" y="503"/>
                  <a:pt x="1644" y="548"/>
                  <a:pt x="1713" y="594"/>
                </a:cubicBezTo>
                <a:cubicBezTo>
                  <a:pt x="1735" y="640"/>
                  <a:pt x="1781" y="708"/>
                  <a:pt x="1827" y="754"/>
                </a:cubicBezTo>
                <a:cubicBezTo>
                  <a:pt x="1850" y="822"/>
                  <a:pt x="1872" y="868"/>
                  <a:pt x="1872" y="936"/>
                </a:cubicBezTo>
                <a:cubicBezTo>
                  <a:pt x="1895" y="1005"/>
                  <a:pt x="1895" y="1096"/>
                  <a:pt x="1895" y="1165"/>
                </a:cubicBezTo>
                <a:cubicBezTo>
                  <a:pt x="1895" y="1233"/>
                  <a:pt x="1872" y="1302"/>
                  <a:pt x="1850" y="1370"/>
                </a:cubicBezTo>
                <a:cubicBezTo>
                  <a:pt x="1827" y="1416"/>
                  <a:pt x="1804" y="1484"/>
                  <a:pt x="1758" y="1530"/>
                </a:cubicBezTo>
                <a:cubicBezTo>
                  <a:pt x="1735" y="1598"/>
                  <a:pt x="1690" y="1644"/>
                  <a:pt x="1621" y="1690"/>
                </a:cubicBezTo>
                <a:cubicBezTo>
                  <a:pt x="1576" y="1735"/>
                  <a:pt x="1507" y="1781"/>
                  <a:pt x="1461" y="1827"/>
                </a:cubicBezTo>
                <a:cubicBezTo>
                  <a:pt x="1393" y="1850"/>
                  <a:pt x="1325" y="1872"/>
                  <a:pt x="1256" y="1872"/>
                </a:cubicBezTo>
                <a:cubicBezTo>
                  <a:pt x="1256" y="1872"/>
                  <a:pt x="1256" y="1872"/>
                  <a:pt x="1256" y="1872"/>
                </a:cubicBezTo>
                <a:lnTo>
                  <a:pt x="1256" y="1872"/>
                </a:lnTo>
                <a:cubicBezTo>
                  <a:pt x="1188" y="1895"/>
                  <a:pt x="1119" y="1895"/>
                  <a:pt x="1051" y="1895"/>
                </a:cubicBezTo>
                <a:cubicBezTo>
                  <a:pt x="982" y="1895"/>
                  <a:pt x="936" y="1872"/>
                  <a:pt x="868" y="1850"/>
                </a:cubicBezTo>
                <a:cubicBezTo>
                  <a:pt x="800" y="1827"/>
                  <a:pt x="731" y="1804"/>
                  <a:pt x="685" y="1758"/>
                </a:cubicBezTo>
                <a:cubicBezTo>
                  <a:pt x="617" y="1735"/>
                  <a:pt x="571" y="1690"/>
                  <a:pt x="526" y="1621"/>
                </a:cubicBezTo>
                <a:lnTo>
                  <a:pt x="503" y="1621"/>
                </a:lnTo>
                <a:cubicBezTo>
                  <a:pt x="480" y="1553"/>
                  <a:pt x="434" y="1507"/>
                  <a:pt x="412" y="1439"/>
                </a:cubicBezTo>
                <a:cubicBezTo>
                  <a:pt x="389" y="1439"/>
                  <a:pt x="389" y="1439"/>
                  <a:pt x="389" y="1416"/>
                </a:cubicBezTo>
                <a:cubicBezTo>
                  <a:pt x="366" y="1370"/>
                  <a:pt x="366" y="1325"/>
                  <a:pt x="343" y="1256"/>
                </a:cubicBezTo>
                <a:cubicBezTo>
                  <a:pt x="343" y="1233"/>
                  <a:pt x="343" y="1233"/>
                  <a:pt x="343" y="1233"/>
                </a:cubicBezTo>
                <a:cubicBezTo>
                  <a:pt x="320" y="1188"/>
                  <a:pt x="320" y="1165"/>
                  <a:pt x="320" y="1142"/>
                </a:cubicBezTo>
                <a:lnTo>
                  <a:pt x="320" y="1119"/>
                </a:lnTo>
                <a:cubicBezTo>
                  <a:pt x="320" y="1119"/>
                  <a:pt x="320" y="1119"/>
                  <a:pt x="320" y="1096"/>
                </a:cubicBezTo>
                <a:cubicBezTo>
                  <a:pt x="320" y="1096"/>
                  <a:pt x="320" y="1073"/>
                  <a:pt x="320" y="1051"/>
                </a:cubicBezTo>
                <a:cubicBezTo>
                  <a:pt x="343" y="1005"/>
                  <a:pt x="343" y="936"/>
                  <a:pt x="366" y="868"/>
                </a:cubicBezTo>
                <a:cubicBezTo>
                  <a:pt x="389" y="800"/>
                  <a:pt x="412" y="731"/>
                  <a:pt x="457" y="685"/>
                </a:cubicBezTo>
                <a:cubicBezTo>
                  <a:pt x="503" y="617"/>
                  <a:pt x="526" y="571"/>
                  <a:pt x="571" y="526"/>
                </a:cubicBezTo>
                <a:cubicBezTo>
                  <a:pt x="640" y="480"/>
                  <a:pt x="708" y="434"/>
                  <a:pt x="754" y="412"/>
                </a:cubicBezTo>
                <a:cubicBezTo>
                  <a:pt x="822" y="366"/>
                  <a:pt x="891" y="343"/>
                  <a:pt x="959" y="343"/>
                </a:cubicBezTo>
                <a:cubicBezTo>
                  <a:pt x="1028" y="320"/>
                  <a:pt x="1096" y="320"/>
                  <a:pt x="1165" y="320"/>
                </a:cubicBezTo>
                <a:close/>
                <a:moveTo>
                  <a:pt x="1256" y="1872"/>
                </a:moveTo>
                <a:cubicBezTo>
                  <a:pt x="1256" y="1895"/>
                  <a:pt x="1233" y="1895"/>
                  <a:pt x="1233" y="1895"/>
                </a:cubicBezTo>
                <a:cubicBezTo>
                  <a:pt x="1233" y="1895"/>
                  <a:pt x="1256" y="1872"/>
                  <a:pt x="1256" y="1872"/>
                </a:cubicBezTo>
                <a:close/>
                <a:moveTo>
                  <a:pt x="1051" y="1"/>
                </a:moveTo>
                <a:cubicBezTo>
                  <a:pt x="959" y="1"/>
                  <a:pt x="868" y="23"/>
                  <a:pt x="777" y="46"/>
                </a:cubicBezTo>
                <a:cubicBezTo>
                  <a:pt x="685" y="69"/>
                  <a:pt x="594" y="115"/>
                  <a:pt x="526" y="160"/>
                </a:cubicBezTo>
                <a:cubicBezTo>
                  <a:pt x="434" y="206"/>
                  <a:pt x="389" y="275"/>
                  <a:pt x="320" y="343"/>
                </a:cubicBezTo>
                <a:cubicBezTo>
                  <a:pt x="252" y="389"/>
                  <a:pt x="206" y="480"/>
                  <a:pt x="160" y="548"/>
                </a:cubicBezTo>
                <a:cubicBezTo>
                  <a:pt x="92" y="640"/>
                  <a:pt x="69" y="731"/>
                  <a:pt x="46" y="822"/>
                </a:cubicBezTo>
                <a:cubicBezTo>
                  <a:pt x="46" y="822"/>
                  <a:pt x="23" y="845"/>
                  <a:pt x="23" y="868"/>
                </a:cubicBezTo>
                <a:cubicBezTo>
                  <a:pt x="23" y="914"/>
                  <a:pt x="1" y="982"/>
                  <a:pt x="1" y="1051"/>
                </a:cubicBezTo>
                <a:cubicBezTo>
                  <a:pt x="1" y="1096"/>
                  <a:pt x="1" y="1142"/>
                  <a:pt x="1" y="1210"/>
                </a:cubicBezTo>
                <a:cubicBezTo>
                  <a:pt x="1" y="1210"/>
                  <a:pt x="1" y="1210"/>
                  <a:pt x="1" y="1233"/>
                </a:cubicBezTo>
                <a:cubicBezTo>
                  <a:pt x="1" y="1256"/>
                  <a:pt x="23" y="1302"/>
                  <a:pt x="23" y="1347"/>
                </a:cubicBezTo>
                <a:cubicBezTo>
                  <a:pt x="46" y="1416"/>
                  <a:pt x="69" y="1484"/>
                  <a:pt x="92" y="1530"/>
                </a:cubicBezTo>
                <a:cubicBezTo>
                  <a:pt x="115" y="1621"/>
                  <a:pt x="160" y="1690"/>
                  <a:pt x="206" y="1758"/>
                </a:cubicBezTo>
                <a:cubicBezTo>
                  <a:pt x="229" y="1781"/>
                  <a:pt x="252" y="1827"/>
                  <a:pt x="275" y="1850"/>
                </a:cubicBezTo>
                <a:cubicBezTo>
                  <a:pt x="297" y="1850"/>
                  <a:pt x="297" y="1872"/>
                  <a:pt x="297" y="1872"/>
                </a:cubicBezTo>
                <a:cubicBezTo>
                  <a:pt x="320" y="1895"/>
                  <a:pt x="343" y="1918"/>
                  <a:pt x="389" y="1941"/>
                </a:cubicBezTo>
                <a:cubicBezTo>
                  <a:pt x="389" y="1941"/>
                  <a:pt x="389" y="1964"/>
                  <a:pt x="389" y="1964"/>
                </a:cubicBezTo>
                <a:cubicBezTo>
                  <a:pt x="503" y="2055"/>
                  <a:pt x="640" y="2123"/>
                  <a:pt x="777" y="2169"/>
                </a:cubicBezTo>
                <a:cubicBezTo>
                  <a:pt x="890" y="2197"/>
                  <a:pt x="1002" y="2217"/>
                  <a:pt x="1115" y="2217"/>
                </a:cubicBezTo>
                <a:cubicBezTo>
                  <a:pt x="1185" y="2217"/>
                  <a:pt x="1255" y="2209"/>
                  <a:pt x="1325" y="2192"/>
                </a:cubicBezTo>
                <a:cubicBezTo>
                  <a:pt x="1530" y="2146"/>
                  <a:pt x="1713" y="2078"/>
                  <a:pt x="1850" y="1941"/>
                </a:cubicBezTo>
                <a:cubicBezTo>
                  <a:pt x="2009" y="1804"/>
                  <a:pt x="2123" y="1621"/>
                  <a:pt x="2169" y="1439"/>
                </a:cubicBezTo>
                <a:cubicBezTo>
                  <a:pt x="2192" y="1370"/>
                  <a:pt x="2215" y="1279"/>
                  <a:pt x="2215" y="1210"/>
                </a:cubicBezTo>
                <a:cubicBezTo>
                  <a:pt x="2238" y="1096"/>
                  <a:pt x="2215" y="1005"/>
                  <a:pt x="2192" y="891"/>
                </a:cubicBezTo>
                <a:cubicBezTo>
                  <a:pt x="2169" y="708"/>
                  <a:pt x="2101" y="548"/>
                  <a:pt x="1986" y="412"/>
                </a:cubicBezTo>
                <a:cubicBezTo>
                  <a:pt x="1872" y="275"/>
                  <a:pt x="1735" y="160"/>
                  <a:pt x="1576" y="92"/>
                </a:cubicBezTo>
                <a:cubicBezTo>
                  <a:pt x="1416" y="23"/>
                  <a:pt x="1256" y="1"/>
                  <a:pt x="1096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7" name="Google Shape;4137;p38"/>
          <p:cNvSpPr/>
          <p:nvPr/>
        </p:nvSpPr>
        <p:spPr>
          <a:xfrm>
            <a:off x="9563040" y="2594192"/>
            <a:ext cx="50513" cy="40914"/>
          </a:xfrm>
          <a:custGeom>
            <a:avLst/>
            <a:gdLst/>
            <a:ahLst/>
            <a:cxnLst/>
            <a:rect l="l" t="t" r="r" b="b"/>
            <a:pathLst>
              <a:path w="1805" h="1462" extrusionOk="0">
                <a:moveTo>
                  <a:pt x="914" y="320"/>
                </a:moveTo>
                <a:cubicBezTo>
                  <a:pt x="982" y="320"/>
                  <a:pt x="1028" y="343"/>
                  <a:pt x="1097" y="343"/>
                </a:cubicBezTo>
                <a:cubicBezTo>
                  <a:pt x="1165" y="366"/>
                  <a:pt x="1211" y="389"/>
                  <a:pt x="1279" y="435"/>
                </a:cubicBezTo>
                <a:cubicBezTo>
                  <a:pt x="1325" y="457"/>
                  <a:pt x="1348" y="503"/>
                  <a:pt x="1393" y="526"/>
                </a:cubicBezTo>
                <a:cubicBezTo>
                  <a:pt x="1416" y="549"/>
                  <a:pt x="1439" y="594"/>
                  <a:pt x="1462" y="617"/>
                </a:cubicBezTo>
                <a:cubicBezTo>
                  <a:pt x="1462" y="640"/>
                  <a:pt x="1485" y="686"/>
                  <a:pt x="1485" y="709"/>
                </a:cubicBezTo>
                <a:cubicBezTo>
                  <a:pt x="1485" y="754"/>
                  <a:pt x="1485" y="777"/>
                  <a:pt x="1485" y="823"/>
                </a:cubicBezTo>
                <a:cubicBezTo>
                  <a:pt x="1485" y="830"/>
                  <a:pt x="1485" y="838"/>
                  <a:pt x="1485" y="845"/>
                </a:cubicBezTo>
                <a:cubicBezTo>
                  <a:pt x="1462" y="868"/>
                  <a:pt x="1439" y="891"/>
                  <a:pt x="1439" y="914"/>
                </a:cubicBezTo>
                <a:cubicBezTo>
                  <a:pt x="1416" y="937"/>
                  <a:pt x="1393" y="982"/>
                  <a:pt x="1370" y="1005"/>
                </a:cubicBezTo>
                <a:cubicBezTo>
                  <a:pt x="1325" y="1028"/>
                  <a:pt x="1302" y="1051"/>
                  <a:pt x="1256" y="1074"/>
                </a:cubicBezTo>
                <a:cubicBezTo>
                  <a:pt x="1211" y="1097"/>
                  <a:pt x="1165" y="1097"/>
                  <a:pt x="1097" y="1119"/>
                </a:cubicBezTo>
                <a:cubicBezTo>
                  <a:pt x="1028" y="1119"/>
                  <a:pt x="982" y="1142"/>
                  <a:pt x="914" y="1142"/>
                </a:cubicBezTo>
                <a:cubicBezTo>
                  <a:pt x="845" y="1119"/>
                  <a:pt x="777" y="1119"/>
                  <a:pt x="708" y="1097"/>
                </a:cubicBezTo>
                <a:cubicBezTo>
                  <a:pt x="663" y="1074"/>
                  <a:pt x="594" y="1051"/>
                  <a:pt x="549" y="1005"/>
                </a:cubicBezTo>
                <a:cubicBezTo>
                  <a:pt x="503" y="982"/>
                  <a:pt x="457" y="960"/>
                  <a:pt x="435" y="914"/>
                </a:cubicBezTo>
                <a:lnTo>
                  <a:pt x="412" y="891"/>
                </a:lnTo>
                <a:cubicBezTo>
                  <a:pt x="389" y="868"/>
                  <a:pt x="389" y="845"/>
                  <a:pt x="366" y="823"/>
                </a:cubicBezTo>
                <a:cubicBezTo>
                  <a:pt x="366" y="800"/>
                  <a:pt x="343" y="777"/>
                  <a:pt x="343" y="754"/>
                </a:cubicBezTo>
                <a:cubicBezTo>
                  <a:pt x="343" y="731"/>
                  <a:pt x="343" y="709"/>
                  <a:pt x="343" y="686"/>
                </a:cubicBezTo>
                <a:cubicBezTo>
                  <a:pt x="343" y="663"/>
                  <a:pt x="343" y="640"/>
                  <a:pt x="343" y="617"/>
                </a:cubicBezTo>
                <a:cubicBezTo>
                  <a:pt x="343" y="594"/>
                  <a:pt x="366" y="594"/>
                  <a:pt x="366" y="594"/>
                </a:cubicBezTo>
                <a:cubicBezTo>
                  <a:pt x="366" y="572"/>
                  <a:pt x="366" y="572"/>
                  <a:pt x="366" y="572"/>
                </a:cubicBezTo>
                <a:cubicBezTo>
                  <a:pt x="366" y="549"/>
                  <a:pt x="389" y="549"/>
                  <a:pt x="389" y="549"/>
                </a:cubicBezTo>
                <a:cubicBezTo>
                  <a:pt x="412" y="503"/>
                  <a:pt x="435" y="480"/>
                  <a:pt x="457" y="457"/>
                </a:cubicBezTo>
                <a:cubicBezTo>
                  <a:pt x="503" y="435"/>
                  <a:pt x="526" y="389"/>
                  <a:pt x="572" y="389"/>
                </a:cubicBezTo>
                <a:cubicBezTo>
                  <a:pt x="617" y="366"/>
                  <a:pt x="663" y="343"/>
                  <a:pt x="708" y="343"/>
                </a:cubicBezTo>
                <a:cubicBezTo>
                  <a:pt x="777" y="320"/>
                  <a:pt x="845" y="320"/>
                  <a:pt x="914" y="320"/>
                </a:cubicBezTo>
                <a:close/>
                <a:moveTo>
                  <a:pt x="868" y="1"/>
                </a:moveTo>
                <a:cubicBezTo>
                  <a:pt x="731" y="1"/>
                  <a:pt x="594" y="24"/>
                  <a:pt x="457" y="69"/>
                </a:cubicBezTo>
                <a:cubicBezTo>
                  <a:pt x="366" y="115"/>
                  <a:pt x="275" y="161"/>
                  <a:pt x="206" y="229"/>
                </a:cubicBezTo>
                <a:cubicBezTo>
                  <a:pt x="206" y="252"/>
                  <a:pt x="184" y="252"/>
                  <a:pt x="184" y="252"/>
                </a:cubicBezTo>
                <a:cubicBezTo>
                  <a:pt x="184" y="275"/>
                  <a:pt x="161" y="275"/>
                  <a:pt x="161" y="298"/>
                </a:cubicBezTo>
                <a:cubicBezTo>
                  <a:pt x="138" y="320"/>
                  <a:pt x="115" y="366"/>
                  <a:pt x="92" y="412"/>
                </a:cubicBezTo>
                <a:cubicBezTo>
                  <a:pt x="69" y="412"/>
                  <a:pt x="69" y="412"/>
                  <a:pt x="69" y="435"/>
                </a:cubicBezTo>
                <a:cubicBezTo>
                  <a:pt x="47" y="457"/>
                  <a:pt x="47" y="503"/>
                  <a:pt x="24" y="549"/>
                </a:cubicBezTo>
                <a:cubicBezTo>
                  <a:pt x="24" y="572"/>
                  <a:pt x="24" y="594"/>
                  <a:pt x="24" y="617"/>
                </a:cubicBezTo>
                <a:cubicBezTo>
                  <a:pt x="1" y="731"/>
                  <a:pt x="24" y="845"/>
                  <a:pt x="69" y="937"/>
                </a:cubicBezTo>
                <a:cubicBezTo>
                  <a:pt x="92" y="982"/>
                  <a:pt x="115" y="1028"/>
                  <a:pt x="138" y="1051"/>
                </a:cubicBezTo>
                <a:lnTo>
                  <a:pt x="138" y="1074"/>
                </a:lnTo>
                <a:cubicBezTo>
                  <a:pt x="161" y="1119"/>
                  <a:pt x="206" y="1165"/>
                  <a:pt x="252" y="1211"/>
                </a:cubicBezTo>
                <a:cubicBezTo>
                  <a:pt x="298" y="1234"/>
                  <a:pt x="320" y="1256"/>
                  <a:pt x="366" y="1279"/>
                </a:cubicBezTo>
                <a:cubicBezTo>
                  <a:pt x="389" y="1302"/>
                  <a:pt x="412" y="1325"/>
                  <a:pt x="457" y="1325"/>
                </a:cubicBezTo>
                <a:cubicBezTo>
                  <a:pt x="457" y="1348"/>
                  <a:pt x="457" y="1348"/>
                  <a:pt x="480" y="1348"/>
                </a:cubicBezTo>
                <a:lnTo>
                  <a:pt x="503" y="1348"/>
                </a:lnTo>
                <a:cubicBezTo>
                  <a:pt x="549" y="1370"/>
                  <a:pt x="617" y="1393"/>
                  <a:pt x="663" y="1416"/>
                </a:cubicBezTo>
                <a:cubicBezTo>
                  <a:pt x="777" y="1462"/>
                  <a:pt x="914" y="1462"/>
                  <a:pt x="1028" y="1462"/>
                </a:cubicBezTo>
                <a:cubicBezTo>
                  <a:pt x="1188" y="1439"/>
                  <a:pt x="1325" y="1393"/>
                  <a:pt x="1462" y="1325"/>
                </a:cubicBezTo>
                <a:cubicBezTo>
                  <a:pt x="1507" y="1302"/>
                  <a:pt x="1553" y="1256"/>
                  <a:pt x="1599" y="1234"/>
                </a:cubicBezTo>
                <a:cubicBezTo>
                  <a:pt x="1622" y="1211"/>
                  <a:pt x="1644" y="1188"/>
                  <a:pt x="1667" y="1165"/>
                </a:cubicBezTo>
                <a:cubicBezTo>
                  <a:pt x="1690" y="1119"/>
                  <a:pt x="1713" y="1097"/>
                  <a:pt x="1736" y="1051"/>
                </a:cubicBezTo>
                <a:cubicBezTo>
                  <a:pt x="1758" y="1005"/>
                  <a:pt x="1781" y="937"/>
                  <a:pt x="1804" y="891"/>
                </a:cubicBezTo>
                <a:cubicBezTo>
                  <a:pt x="1804" y="868"/>
                  <a:pt x="1804" y="823"/>
                  <a:pt x="1804" y="800"/>
                </a:cubicBezTo>
                <a:cubicBezTo>
                  <a:pt x="1804" y="754"/>
                  <a:pt x="1804" y="709"/>
                  <a:pt x="1804" y="640"/>
                </a:cubicBezTo>
                <a:cubicBezTo>
                  <a:pt x="1781" y="572"/>
                  <a:pt x="1758" y="526"/>
                  <a:pt x="1736" y="457"/>
                </a:cubicBezTo>
                <a:cubicBezTo>
                  <a:pt x="1690" y="389"/>
                  <a:pt x="1644" y="320"/>
                  <a:pt x="1599" y="275"/>
                </a:cubicBezTo>
                <a:cubicBezTo>
                  <a:pt x="1553" y="229"/>
                  <a:pt x="1485" y="184"/>
                  <a:pt x="1439" y="138"/>
                </a:cubicBezTo>
                <a:cubicBezTo>
                  <a:pt x="1370" y="115"/>
                  <a:pt x="1279" y="69"/>
                  <a:pt x="1211" y="47"/>
                </a:cubicBezTo>
                <a:cubicBezTo>
                  <a:pt x="1097" y="1"/>
                  <a:pt x="982" y="1"/>
                  <a:pt x="868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8" name="Google Shape;4138;p38"/>
          <p:cNvSpPr/>
          <p:nvPr/>
        </p:nvSpPr>
        <p:spPr>
          <a:xfrm>
            <a:off x="9734868" y="2757093"/>
            <a:ext cx="66464" cy="75168"/>
          </a:xfrm>
          <a:custGeom>
            <a:avLst/>
            <a:gdLst/>
            <a:ahLst/>
            <a:cxnLst/>
            <a:rect l="l" t="t" r="r" b="b"/>
            <a:pathLst>
              <a:path w="2375" h="2686" extrusionOk="0">
                <a:moveTo>
                  <a:pt x="982" y="343"/>
                </a:moveTo>
                <a:cubicBezTo>
                  <a:pt x="1051" y="343"/>
                  <a:pt x="1142" y="366"/>
                  <a:pt x="1211" y="388"/>
                </a:cubicBezTo>
                <a:cubicBezTo>
                  <a:pt x="1292" y="409"/>
                  <a:pt x="1373" y="447"/>
                  <a:pt x="1454" y="503"/>
                </a:cubicBezTo>
                <a:lnTo>
                  <a:pt x="1454" y="503"/>
                </a:lnTo>
                <a:cubicBezTo>
                  <a:pt x="1450" y="503"/>
                  <a:pt x="1445" y="503"/>
                  <a:pt x="1439" y="503"/>
                </a:cubicBezTo>
                <a:cubicBezTo>
                  <a:pt x="1530" y="548"/>
                  <a:pt x="1622" y="617"/>
                  <a:pt x="1690" y="708"/>
                </a:cubicBezTo>
                <a:cubicBezTo>
                  <a:pt x="1781" y="799"/>
                  <a:pt x="1850" y="891"/>
                  <a:pt x="1895" y="1005"/>
                </a:cubicBezTo>
                <a:cubicBezTo>
                  <a:pt x="1964" y="1142"/>
                  <a:pt x="2010" y="1256"/>
                  <a:pt x="2032" y="1370"/>
                </a:cubicBezTo>
                <a:cubicBezTo>
                  <a:pt x="2055" y="1484"/>
                  <a:pt x="2055" y="1575"/>
                  <a:pt x="2055" y="1667"/>
                </a:cubicBezTo>
                <a:cubicBezTo>
                  <a:pt x="2032" y="1758"/>
                  <a:pt x="2032" y="1826"/>
                  <a:pt x="2010" y="1918"/>
                </a:cubicBezTo>
                <a:cubicBezTo>
                  <a:pt x="1987" y="1963"/>
                  <a:pt x="1964" y="2032"/>
                  <a:pt x="1918" y="2077"/>
                </a:cubicBezTo>
                <a:cubicBezTo>
                  <a:pt x="1895" y="2123"/>
                  <a:pt x="1850" y="2169"/>
                  <a:pt x="1804" y="2214"/>
                </a:cubicBezTo>
                <a:cubicBezTo>
                  <a:pt x="1781" y="2237"/>
                  <a:pt x="1736" y="2260"/>
                  <a:pt x="1690" y="2306"/>
                </a:cubicBezTo>
                <a:cubicBezTo>
                  <a:pt x="1644" y="2306"/>
                  <a:pt x="1599" y="2329"/>
                  <a:pt x="1553" y="2351"/>
                </a:cubicBezTo>
                <a:lnTo>
                  <a:pt x="1370" y="2351"/>
                </a:lnTo>
                <a:cubicBezTo>
                  <a:pt x="1302" y="2351"/>
                  <a:pt x="1233" y="2329"/>
                  <a:pt x="1188" y="2329"/>
                </a:cubicBezTo>
                <a:cubicBezTo>
                  <a:pt x="1074" y="2283"/>
                  <a:pt x="1005" y="2237"/>
                  <a:pt x="914" y="2192"/>
                </a:cubicBezTo>
                <a:cubicBezTo>
                  <a:pt x="823" y="2146"/>
                  <a:pt x="754" y="2077"/>
                  <a:pt x="686" y="1986"/>
                </a:cubicBezTo>
                <a:cubicBezTo>
                  <a:pt x="594" y="1895"/>
                  <a:pt x="526" y="1781"/>
                  <a:pt x="457" y="1644"/>
                </a:cubicBezTo>
                <a:cubicBezTo>
                  <a:pt x="435" y="1598"/>
                  <a:pt x="412" y="1552"/>
                  <a:pt x="389" y="1484"/>
                </a:cubicBezTo>
                <a:cubicBezTo>
                  <a:pt x="389" y="1484"/>
                  <a:pt x="389" y="1461"/>
                  <a:pt x="389" y="1461"/>
                </a:cubicBezTo>
                <a:cubicBezTo>
                  <a:pt x="366" y="1416"/>
                  <a:pt x="343" y="1370"/>
                  <a:pt x="343" y="1324"/>
                </a:cubicBezTo>
                <a:cubicBezTo>
                  <a:pt x="343" y="1256"/>
                  <a:pt x="320" y="1187"/>
                  <a:pt x="320" y="1119"/>
                </a:cubicBezTo>
                <a:cubicBezTo>
                  <a:pt x="320" y="1096"/>
                  <a:pt x="320" y="1050"/>
                  <a:pt x="320" y="1028"/>
                </a:cubicBezTo>
                <a:cubicBezTo>
                  <a:pt x="320" y="959"/>
                  <a:pt x="343" y="913"/>
                  <a:pt x="343" y="868"/>
                </a:cubicBezTo>
                <a:cubicBezTo>
                  <a:pt x="343" y="845"/>
                  <a:pt x="366" y="822"/>
                  <a:pt x="366" y="799"/>
                </a:cubicBezTo>
                <a:cubicBezTo>
                  <a:pt x="366" y="799"/>
                  <a:pt x="366" y="776"/>
                  <a:pt x="366" y="776"/>
                </a:cubicBezTo>
                <a:cubicBezTo>
                  <a:pt x="389" y="708"/>
                  <a:pt x="412" y="662"/>
                  <a:pt x="457" y="594"/>
                </a:cubicBezTo>
                <a:cubicBezTo>
                  <a:pt x="480" y="548"/>
                  <a:pt x="526" y="525"/>
                  <a:pt x="572" y="480"/>
                </a:cubicBezTo>
                <a:cubicBezTo>
                  <a:pt x="594" y="457"/>
                  <a:pt x="640" y="434"/>
                  <a:pt x="686" y="411"/>
                </a:cubicBezTo>
                <a:cubicBezTo>
                  <a:pt x="731" y="388"/>
                  <a:pt x="777" y="366"/>
                  <a:pt x="845" y="343"/>
                </a:cubicBezTo>
                <a:close/>
                <a:moveTo>
                  <a:pt x="960" y="0"/>
                </a:moveTo>
                <a:cubicBezTo>
                  <a:pt x="868" y="0"/>
                  <a:pt x="777" y="23"/>
                  <a:pt x="686" y="46"/>
                </a:cubicBezTo>
                <a:cubicBezTo>
                  <a:pt x="594" y="69"/>
                  <a:pt x="526" y="115"/>
                  <a:pt x="435" y="160"/>
                </a:cubicBezTo>
                <a:cubicBezTo>
                  <a:pt x="389" y="206"/>
                  <a:pt x="320" y="251"/>
                  <a:pt x="275" y="320"/>
                </a:cubicBezTo>
                <a:lnTo>
                  <a:pt x="252" y="320"/>
                </a:lnTo>
                <a:cubicBezTo>
                  <a:pt x="252" y="320"/>
                  <a:pt x="252" y="343"/>
                  <a:pt x="252" y="343"/>
                </a:cubicBezTo>
                <a:cubicBezTo>
                  <a:pt x="229" y="343"/>
                  <a:pt x="229" y="366"/>
                  <a:pt x="229" y="366"/>
                </a:cubicBezTo>
                <a:cubicBezTo>
                  <a:pt x="184" y="434"/>
                  <a:pt x="138" y="480"/>
                  <a:pt x="115" y="548"/>
                </a:cubicBezTo>
                <a:cubicBezTo>
                  <a:pt x="69" y="639"/>
                  <a:pt x="47" y="731"/>
                  <a:pt x="24" y="822"/>
                </a:cubicBezTo>
                <a:cubicBezTo>
                  <a:pt x="1" y="868"/>
                  <a:pt x="1" y="913"/>
                  <a:pt x="1" y="959"/>
                </a:cubicBezTo>
                <a:cubicBezTo>
                  <a:pt x="1" y="1005"/>
                  <a:pt x="1" y="1073"/>
                  <a:pt x="1" y="1119"/>
                </a:cubicBezTo>
                <a:cubicBezTo>
                  <a:pt x="1" y="1233"/>
                  <a:pt x="1" y="1324"/>
                  <a:pt x="24" y="1416"/>
                </a:cubicBezTo>
                <a:cubicBezTo>
                  <a:pt x="47" y="1438"/>
                  <a:pt x="47" y="1461"/>
                  <a:pt x="47" y="1484"/>
                </a:cubicBezTo>
                <a:lnTo>
                  <a:pt x="47" y="1507"/>
                </a:lnTo>
                <a:cubicBezTo>
                  <a:pt x="69" y="1598"/>
                  <a:pt x="115" y="1712"/>
                  <a:pt x="161" y="1804"/>
                </a:cubicBezTo>
                <a:cubicBezTo>
                  <a:pt x="184" y="1826"/>
                  <a:pt x="184" y="1826"/>
                  <a:pt x="184" y="1849"/>
                </a:cubicBezTo>
                <a:cubicBezTo>
                  <a:pt x="229" y="1918"/>
                  <a:pt x="275" y="1986"/>
                  <a:pt x="320" y="2055"/>
                </a:cubicBezTo>
                <a:cubicBezTo>
                  <a:pt x="343" y="2077"/>
                  <a:pt x="343" y="2100"/>
                  <a:pt x="366" y="2100"/>
                </a:cubicBezTo>
                <a:cubicBezTo>
                  <a:pt x="366" y="2123"/>
                  <a:pt x="366" y="2123"/>
                  <a:pt x="366" y="2123"/>
                </a:cubicBezTo>
                <a:cubicBezTo>
                  <a:pt x="457" y="2237"/>
                  <a:pt x="572" y="2329"/>
                  <a:pt x="663" y="2420"/>
                </a:cubicBezTo>
                <a:cubicBezTo>
                  <a:pt x="883" y="2581"/>
                  <a:pt x="1149" y="2686"/>
                  <a:pt x="1415" y="2686"/>
                </a:cubicBezTo>
                <a:cubicBezTo>
                  <a:pt x="1563" y="2686"/>
                  <a:pt x="1711" y="2653"/>
                  <a:pt x="1850" y="2580"/>
                </a:cubicBezTo>
                <a:cubicBezTo>
                  <a:pt x="1941" y="2534"/>
                  <a:pt x="2010" y="2466"/>
                  <a:pt x="2078" y="2420"/>
                </a:cubicBezTo>
                <a:cubicBezTo>
                  <a:pt x="2146" y="2351"/>
                  <a:pt x="2192" y="2260"/>
                  <a:pt x="2238" y="2192"/>
                </a:cubicBezTo>
                <a:cubicBezTo>
                  <a:pt x="2283" y="2100"/>
                  <a:pt x="2306" y="2009"/>
                  <a:pt x="2329" y="1941"/>
                </a:cubicBezTo>
                <a:cubicBezTo>
                  <a:pt x="2375" y="1804"/>
                  <a:pt x="2375" y="1689"/>
                  <a:pt x="2375" y="1575"/>
                </a:cubicBezTo>
                <a:cubicBezTo>
                  <a:pt x="2375" y="1461"/>
                  <a:pt x="2352" y="1347"/>
                  <a:pt x="2329" y="1233"/>
                </a:cubicBezTo>
                <a:cubicBezTo>
                  <a:pt x="2306" y="1119"/>
                  <a:pt x="2261" y="1005"/>
                  <a:pt x="2192" y="891"/>
                </a:cubicBezTo>
                <a:cubicBezTo>
                  <a:pt x="2124" y="708"/>
                  <a:pt x="1987" y="548"/>
                  <a:pt x="1850" y="411"/>
                </a:cubicBezTo>
                <a:cubicBezTo>
                  <a:pt x="1713" y="251"/>
                  <a:pt x="1530" y="160"/>
                  <a:pt x="1325" y="69"/>
                </a:cubicBezTo>
                <a:cubicBezTo>
                  <a:pt x="1233" y="46"/>
                  <a:pt x="1119" y="23"/>
                  <a:pt x="1005" y="23"/>
                </a:cubicBezTo>
                <a:cubicBezTo>
                  <a:pt x="1005" y="23"/>
                  <a:pt x="982" y="0"/>
                  <a:pt x="960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9" name="Google Shape;4139;p38"/>
          <p:cNvSpPr/>
          <p:nvPr/>
        </p:nvSpPr>
        <p:spPr>
          <a:xfrm>
            <a:off x="4728855" y="1652021"/>
            <a:ext cx="50513" cy="55130"/>
          </a:xfrm>
          <a:custGeom>
            <a:avLst/>
            <a:gdLst/>
            <a:ahLst/>
            <a:cxnLst/>
            <a:rect l="l" t="t" r="r" b="b"/>
            <a:pathLst>
              <a:path w="1805" h="1970" extrusionOk="0">
                <a:moveTo>
                  <a:pt x="731" y="1"/>
                </a:moveTo>
                <a:cubicBezTo>
                  <a:pt x="663" y="1"/>
                  <a:pt x="594" y="24"/>
                  <a:pt x="526" y="46"/>
                </a:cubicBezTo>
                <a:cubicBezTo>
                  <a:pt x="389" y="69"/>
                  <a:pt x="252" y="160"/>
                  <a:pt x="161" y="297"/>
                </a:cubicBezTo>
                <a:cubicBezTo>
                  <a:pt x="161" y="297"/>
                  <a:pt x="138" y="320"/>
                  <a:pt x="138" y="320"/>
                </a:cubicBezTo>
                <a:cubicBezTo>
                  <a:pt x="115" y="343"/>
                  <a:pt x="92" y="389"/>
                  <a:pt x="92" y="412"/>
                </a:cubicBezTo>
                <a:cubicBezTo>
                  <a:pt x="47" y="480"/>
                  <a:pt x="24" y="571"/>
                  <a:pt x="24" y="663"/>
                </a:cubicBezTo>
                <a:cubicBezTo>
                  <a:pt x="1" y="754"/>
                  <a:pt x="1" y="822"/>
                  <a:pt x="24" y="914"/>
                </a:cubicBezTo>
                <a:cubicBezTo>
                  <a:pt x="47" y="1028"/>
                  <a:pt x="92" y="1142"/>
                  <a:pt x="138" y="1256"/>
                </a:cubicBezTo>
                <a:cubicBezTo>
                  <a:pt x="206" y="1416"/>
                  <a:pt x="321" y="1576"/>
                  <a:pt x="480" y="1690"/>
                </a:cubicBezTo>
                <a:cubicBezTo>
                  <a:pt x="549" y="1758"/>
                  <a:pt x="640" y="1827"/>
                  <a:pt x="709" y="1872"/>
                </a:cubicBezTo>
                <a:cubicBezTo>
                  <a:pt x="754" y="1895"/>
                  <a:pt x="800" y="1918"/>
                  <a:pt x="846" y="1918"/>
                </a:cubicBezTo>
                <a:cubicBezTo>
                  <a:pt x="901" y="1936"/>
                  <a:pt x="971" y="1970"/>
                  <a:pt x="1032" y="1970"/>
                </a:cubicBezTo>
                <a:cubicBezTo>
                  <a:pt x="1047" y="1970"/>
                  <a:pt x="1061" y="1968"/>
                  <a:pt x="1074" y="1964"/>
                </a:cubicBezTo>
                <a:lnTo>
                  <a:pt x="1234" y="1964"/>
                </a:lnTo>
                <a:cubicBezTo>
                  <a:pt x="1256" y="1941"/>
                  <a:pt x="1302" y="1918"/>
                  <a:pt x="1348" y="1895"/>
                </a:cubicBezTo>
                <a:cubicBezTo>
                  <a:pt x="1439" y="1872"/>
                  <a:pt x="1507" y="1804"/>
                  <a:pt x="1576" y="1735"/>
                </a:cubicBezTo>
                <a:cubicBezTo>
                  <a:pt x="1690" y="1576"/>
                  <a:pt x="1759" y="1393"/>
                  <a:pt x="1781" y="1188"/>
                </a:cubicBezTo>
                <a:cubicBezTo>
                  <a:pt x="1804" y="1051"/>
                  <a:pt x="1804" y="937"/>
                  <a:pt x="1759" y="800"/>
                </a:cubicBezTo>
                <a:cubicBezTo>
                  <a:pt x="1713" y="640"/>
                  <a:pt x="1622" y="503"/>
                  <a:pt x="1507" y="389"/>
                </a:cubicBezTo>
                <a:cubicBezTo>
                  <a:pt x="1439" y="297"/>
                  <a:pt x="1348" y="252"/>
                  <a:pt x="1256" y="183"/>
                </a:cubicBezTo>
                <a:cubicBezTo>
                  <a:pt x="1188" y="115"/>
                  <a:pt x="1097" y="69"/>
                  <a:pt x="982" y="46"/>
                </a:cubicBezTo>
                <a:cubicBezTo>
                  <a:pt x="914" y="24"/>
                  <a:pt x="846" y="24"/>
                  <a:pt x="777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0" name="Google Shape;4140;p38"/>
          <p:cNvSpPr/>
          <p:nvPr/>
        </p:nvSpPr>
        <p:spPr>
          <a:xfrm>
            <a:off x="4876420" y="1593253"/>
            <a:ext cx="145662" cy="141212"/>
          </a:xfrm>
          <a:custGeom>
            <a:avLst/>
            <a:gdLst/>
            <a:ahLst/>
            <a:cxnLst/>
            <a:rect l="l" t="t" r="r" b="b"/>
            <a:pathLst>
              <a:path w="5205" h="5046" extrusionOk="0">
                <a:moveTo>
                  <a:pt x="2603" y="1"/>
                </a:moveTo>
                <a:lnTo>
                  <a:pt x="2489" y="24"/>
                </a:lnTo>
                <a:cubicBezTo>
                  <a:pt x="2329" y="24"/>
                  <a:pt x="2192" y="46"/>
                  <a:pt x="2078" y="92"/>
                </a:cubicBezTo>
                <a:cubicBezTo>
                  <a:pt x="1964" y="138"/>
                  <a:pt x="1872" y="183"/>
                  <a:pt x="1758" y="206"/>
                </a:cubicBezTo>
                <a:lnTo>
                  <a:pt x="1690" y="252"/>
                </a:lnTo>
                <a:cubicBezTo>
                  <a:pt x="1644" y="275"/>
                  <a:pt x="1576" y="297"/>
                  <a:pt x="1530" y="320"/>
                </a:cubicBezTo>
                <a:cubicBezTo>
                  <a:pt x="1393" y="366"/>
                  <a:pt x="1279" y="412"/>
                  <a:pt x="1165" y="480"/>
                </a:cubicBezTo>
                <a:cubicBezTo>
                  <a:pt x="959" y="571"/>
                  <a:pt x="800" y="708"/>
                  <a:pt x="640" y="845"/>
                </a:cubicBezTo>
                <a:cubicBezTo>
                  <a:pt x="434" y="1005"/>
                  <a:pt x="320" y="1210"/>
                  <a:pt x="229" y="1370"/>
                </a:cubicBezTo>
                <a:cubicBezTo>
                  <a:pt x="160" y="1484"/>
                  <a:pt x="115" y="1599"/>
                  <a:pt x="69" y="1713"/>
                </a:cubicBezTo>
                <a:cubicBezTo>
                  <a:pt x="46" y="1758"/>
                  <a:pt x="46" y="1781"/>
                  <a:pt x="46" y="1804"/>
                </a:cubicBezTo>
                <a:lnTo>
                  <a:pt x="23" y="1850"/>
                </a:lnTo>
                <a:cubicBezTo>
                  <a:pt x="1" y="1964"/>
                  <a:pt x="1" y="2101"/>
                  <a:pt x="23" y="2192"/>
                </a:cubicBezTo>
                <a:cubicBezTo>
                  <a:pt x="23" y="2238"/>
                  <a:pt x="23" y="2260"/>
                  <a:pt x="23" y="2283"/>
                </a:cubicBezTo>
                <a:cubicBezTo>
                  <a:pt x="23" y="2352"/>
                  <a:pt x="1" y="2420"/>
                  <a:pt x="1" y="2512"/>
                </a:cubicBezTo>
                <a:lnTo>
                  <a:pt x="1" y="2557"/>
                </a:lnTo>
                <a:cubicBezTo>
                  <a:pt x="1" y="2626"/>
                  <a:pt x="1" y="2671"/>
                  <a:pt x="23" y="2740"/>
                </a:cubicBezTo>
                <a:cubicBezTo>
                  <a:pt x="23" y="2808"/>
                  <a:pt x="46" y="2877"/>
                  <a:pt x="46" y="2968"/>
                </a:cubicBezTo>
                <a:lnTo>
                  <a:pt x="69" y="3014"/>
                </a:lnTo>
                <a:lnTo>
                  <a:pt x="69" y="3059"/>
                </a:lnTo>
                <a:cubicBezTo>
                  <a:pt x="92" y="3105"/>
                  <a:pt x="92" y="3173"/>
                  <a:pt x="115" y="3242"/>
                </a:cubicBezTo>
                <a:cubicBezTo>
                  <a:pt x="138" y="3333"/>
                  <a:pt x="183" y="3447"/>
                  <a:pt x="229" y="3539"/>
                </a:cubicBezTo>
                <a:cubicBezTo>
                  <a:pt x="275" y="3653"/>
                  <a:pt x="366" y="3790"/>
                  <a:pt x="457" y="3927"/>
                </a:cubicBezTo>
                <a:cubicBezTo>
                  <a:pt x="548" y="4064"/>
                  <a:pt x="663" y="4178"/>
                  <a:pt x="777" y="4292"/>
                </a:cubicBezTo>
                <a:cubicBezTo>
                  <a:pt x="891" y="4429"/>
                  <a:pt x="1028" y="4543"/>
                  <a:pt x="1188" y="4634"/>
                </a:cubicBezTo>
                <a:cubicBezTo>
                  <a:pt x="1325" y="4726"/>
                  <a:pt x="1461" y="4794"/>
                  <a:pt x="1598" y="4863"/>
                </a:cubicBezTo>
                <a:cubicBezTo>
                  <a:pt x="1713" y="4908"/>
                  <a:pt x="1827" y="4954"/>
                  <a:pt x="1918" y="4954"/>
                </a:cubicBezTo>
                <a:cubicBezTo>
                  <a:pt x="2009" y="4977"/>
                  <a:pt x="2101" y="4999"/>
                  <a:pt x="2169" y="4999"/>
                </a:cubicBezTo>
                <a:cubicBezTo>
                  <a:pt x="2329" y="5022"/>
                  <a:pt x="2489" y="5045"/>
                  <a:pt x="2648" y="5045"/>
                </a:cubicBezTo>
                <a:lnTo>
                  <a:pt x="2717" y="5045"/>
                </a:lnTo>
                <a:cubicBezTo>
                  <a:pt x="2877" y="5045"/>
                  <a:pt x="3036" y="5022"/>
                  <a:pt x="3219" y="4999"/>
                </a:cubicBezTo>
                <a:cubicBezTo>
                  <a:pt x="3402" y="4954"/>
                  <a:pt x="3539" y="4931"/>
                  <a:pt x="3676" y="4885"/>
                </a:cubicBezTo>
                <a:cubicBezTo>
                  <a:pt x="3812" y="4840"/>
                  <a:pt x="3995" y="4771"/>
                  <a:pt x="4155" y="4680"/>
                </a:cubicBezTo>
                <a:cubicBezTo>
                  <a:pt x="4223" y="4634"/>
                  <a:pt x="4315" y="4566"/>
                  <a:pt x="4383" y="4497"/>
                </a:cubicBezTo>
                <a:cubicBezTo>
                  <a:pt x="4429" y="4452"/>
                  <a:pt x="4474" y="4406"/>
                  <a:pt x="4520" y="4338"/>
                </a:cubicBezTo>
                <a:cubicBezTo>
                  <a:pt x="4657" y="4223"/>
                  <a:pt x="4748" y="4086"/>
                  <a:pt x="4817" y="3972"/>
                </a:cubicBezTo>
                <a:cubicBezTo>
                  <a:pt x="4908" y="3835"/>
                  <a:pt x="4999" y="3676"/>
                  <a:pt x="5068" y="3516"/>
                </a:cubicBezTo>
                <a:cubicBezTo>
                  <a:pt x="5091" y="3447"/>
                  <a:pt x="5114" y="3379"/>
                  <a:pt x="5136" y="3288"/>
                </a:cubicBezTo>
                <a:cubicBezTo>
                  <a:pt x="5159" y="3219"/>
                  <a:pt x="5159" y="3128"/>
                  <a:pt x="5159" y="3037"/>
                </a:cubicBezTo>
                <a:lnTo>
                  <a:pt x="5182" y="2991"/>
                </a:lnTo>
                <a:cubicBezTo>
                  <a:pt x="5205" y="2831"/>
                  <a:pt x="5205" y="2671"/>
                  <a:pt x="5205" y="2489"/>
                </a:cubicBezTo>
                <a:cubicBezTo>
                  <a:pt x="5205" y="2375"/>
                  <a:pt x="5205" y="2215"/>
                  <a:pt x="5182" y="2055"/>
                </a:cubicBezTo>
                <a:cubicBezTo>
                  <a:pt x="5159" y="1964"/>
                  <a:pt x="5159" y="1872"/>
                  <a:pt x="5114" y="1804"/>
                </a:cubicBezTo>
                <a:cubicBezTo>
                  <a:pt x="5091" y="1713"/>
                  <a:pt x="5068" y="1644"/>
                  <a:pt x="5045" y="1576"/>
                </a:cubicBezTo>
                <a:lnTo>
                  <a:pt x="4999" y="1507"/>
                </a:lnTo>
                <a:lnTo>
                  <a:pt x="4977" y="1439"/>
                </a:lnTo>
                <a:cubicBezTo>
                  <a:pt x="4931" y="1347"/>
                  <a:pt x="4885" y="1233"/>
                  <a:pt x="4840" y="1165"/>
                </a:cubicBezTo>
                <a:cubicBezTo>
                  <a:pt x="4748" y="1028"/>
                  <a:pt x="4634" y="891"/>
                  <a:pt x="4543" y="777"/>
                </a:cubicBezTo>
                <a:lnTo>
                  <a:pt x="4497" y="754"/>
                </a:lnTo>
                <a:cubicBezTo>
                  <a:pt x="4452" y="686"/>
                  <a:pt x="4406" y="640"/>
                  <a:pt x="4360" y="594"/>
                </a:cubicBezTo>
                <a:cubicBezTo>
                  <a:pt x="4269" y="549"/>
                  <a:pt x="4200" y="480"/>
                  <a:pt x="4109" y="434"/>
                </a:cubicBezTo>
                <a:cubicBezTo>
                  <a:pt x="3812" y="229"/>
                  <a:pt x="3493" y="115"/>
                  <a:pt x="3219" y="46"/>
                </a:cubicBezTo>
                <a:cubicBezTo>
                  <a:pt x="3082" y="24"/>
                  <a:pt x="2945" y="1"/>
                  <a:pt x="2831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1" name="Google Shape;4141;p38"/>
          <p:cNvSpPr/>
          <p:nvPr/>
        </p:nvSpPr>
        <p:spPr>
          <a:xfrm>
            <a:off x="5145972" y="1801489"/>
            <a:ext cx="35177" cy="36213"/>
          </a:xfrm>
          <a:custGeom>
            <a:avLst/>
            <a:gdLst/>
            <a:ahLst/>
            <a:cxnLst/>
            <a:rect l="l" t="t" r="r" b="b"/>
            <a:pathLst>
              <a:path w="1257" h="1294" extrusionOk="0">
                <a:moveTo>
                  <a:pt x="435" y="1"/>
                </a:moveTo>
                <a:cubicBezTo>
                  <a:pt x="343" y="1"/>
                  <a:pt x="252" y="46"/>
                  <a:pt x="161" y="92"/>
                </a:cubicBezTo>
                <a:cubicBezTo>
                  <a:pt x="138" y="92"/>
                  <a:pt x="92" y="138"/>
                  <a:pt x="69" y="183"/>
                </a:cubicBezTo>
                <a:cubicBezTo>
                  <a:pt x="47" y="229"/>
                  <a:pt x="24" y="275"/>
                  <a:pt x="1" y="320"/>
                </a:cubicBezTo>
                <a:cubicBezTo>
                  <a:pt x="1" y="366"/>
                  <a:pt x="1" y="412"/>
                  <a:pt x="1" y="457"/>
                </a:cubicBezTo>
                <a:cubicBezTo>
                  <a:pt x="1" y="503"/>
                  <a:pt x="24" y="549"/>
                  <a:pt x="47" y="594"/>
                </a:cubicBezTo>
                <a:cubicBezTo>
                  <a:pt x="47" y="617"/>
                  <a:pt x="47" y="617"/>
                  <a:pt x="24" y="640"/>
                </a:cubicBezTo>
                <a:cubicBezTo>
                  <a:pt x="24" y="663"/>
                  <a:pt x="24" y="686"/>
                  <a:pt x="1" y="708"/>
                </a:cubicBezTo>
                <a:cubicBezTo>
                  <a:pt x="1" y="731"/>
                  <a:pt x="1" y="754"/>
                  <a:pt x="1" y="800"/>
                </a:cubicBezTo>
                <a:cubicBezTo>
                  <a:pt x="1" y="800"/>
                  <a:pt x="24" y="822"/>
                  <a:pt x="24" y="822"/>
                </a:cubicBezTo>
                <a:cubicBezTo>
                  <a:pt x="24" y="868"/>
                  <a:pt x="24" y="891"/>
                  <a:pt x="47" y="937"/>
                </a:cubicBezTo>
                <a:cubicBezTo>
                  <a:pt x="69" y="982"/>
                  <a:pt x="92" y="1028"/>
                  <a:pt x="138" y="1051"/>
                </a:cubicBezTo>
                <a:cubicBezTo>
                  <a:pt x="161" y="1096"/>
                  <a:pt x="206" y="1142"/>
                  <a:pt x="252" y="1165"/>
                </a:cubicBezTo>
                <a:cubicBezTo>
                  <a:pt x="298" y="1211"/>
                  <a:pt x="366" y="1233"/>
                  <a:pt x="435" y="1256"/>
                </a:cubicBezTo>
                <a:cubicBezTo>
                  <a:pt x="501" y="1283"/>
                  <a:pt x="560" y="1294"/>
                  <a:pt x="616" y="1294"/>
                </a:cubicBezTo>
                <a:cubicBezTo>
                  <a:pt x="656" y="1294"/>
                  <a:pt x="694" y="1288"/>
                  <a:pt x="731" y="1279"/>
                </a:cubicBezTo>
                <a:cubicBezTo>
                  <a:pt x="777" y="1279"/>
                  <a:pt x="823" y="1256"/>
                  <a:pt x="868" y="1256"/>
                </a:cubicBezTo>
                <a:lnTo>
                  <a:pt x="914" y="1233"/>
                </a:lnTo>
                <a:cubicBezTo>
                  <a:pt x="960" y="1211"/>
                  <a:pt x="982" y="1211"/>
                  <a:pt x="1028" y="1188"/>
                </a:cubicBezTo>
                <a:cubicBezTo>
                  <a:pt x="1074" y="1142"/>
                  <a:pt x="1097" y="1119"/>
                  <a:pt x="1142" y="1074"/>
                </a:cubicBezTo>
                <a:cubicBezTo>
                  <a:pt x="1165" y="1051"/>
                  <a:pt x="1211" y="1005"/>
                  <a:pt x="1211" y="982"/>
                </a:cubicBezTo>
                <a:cubicBezTo>
                  <a:pt x="1233" y="937"/>
                  <a:pt x="1256" y="868"/>
                  <a:pt x="1256" y="822"/>
                </a:cubicBezTo>
                <a:cubicBezTo>
                  <a:pt x="1256" y="800"/>
                  <a:pt x="1256" y="754"/>
                  <a:pt x="1256" y="708"/>
                </a:cubicBezTo>
                <a:cubicBezTo>
                  <a:pt x="1256" y="686"/>
                  <a:pt x="1256" y="640"/>
                  <a:pt x="1233" y="594"/>
                </a:cubicBezTo>
                <a:cubicBezTo>
                  <a:pt x="1233" y="457"/>
                  <a:pt x="1188" y="298"/>
                  <a:pt x="1051" y="229"/>
                </a:cubicBezTo>
                <a:cubicBezTo>
                  <a:pt x="1028" y="206"/>
                  <a:pt x="1005" y="206"/>
                  <a:pt x="982" y="183"/>
                </a:cubicBezTo>
                <a:cubicBezTo>
                  <a:pt x="960" y="161"/>
                  <a:pt x="914" y="161"/>
                  <a:pt x="868" y="161"/>
                </a:cubicBezTo>
                <a:cubicBezTo>
                  <a:pt x="845" y="138"/>
                  <a:pt x="823" y="115"/>
                  <a:pt x="777" y="92"/>
                </a:cubicBezTo>
                <a:cubicBezTo>
                  <a:pt x="686" y="24"/>
                  <a:pt x="572" y="1"/>
                  <a:pt x="457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2" name="Google Shape;4142;p38"/>
          <p:cNvSpPr/>
          <p:nvPr/>
        </p:nvSpPr>
        <p:spPr>
          <a:xfrm>
            <a:off x="4931355" y="1609876"/>
            <a:ext cx="71586" cy="84375"/>
          </a:xfrm>
          <a:custGeom>
            <a:avLst/>
            <a:gdLst/>
            <a:ahLst/>
            <a:cxnLst/>
            <a:rect l="l" t="t" r="r" b="b"/>
            <a:pathLst>
              <a:path w="2558" h="3015" extrusionOk="0">
                <a:moveTo>
                  <a:pt x="434" y="0"/>
                </a:moveTo>
                <a:cubicBezTo>
                  <a:pt x="275" y="0"/>
                  <a:pt x="138" y="92"/>
                  <a:pt x="69" y="251"/>
                </a:cubicBezTo>
                <a:cubicBezTo>
                  <a:pt x="1" y="434"/>
                  <a:pt x="92" y="662"/>
                  <a:pt x="297" y="753"/>
                </a:cubicBezTo>
                <a:cubicBezTo>
                  <a:pt x="434" y="799"/>
                  <a:pt x="594" y="845"/>
                  <a:pt x="731" y="913"/>
                </a:cubicBezTo>
                <a:cubicBezTo>
                  <a:pt x="799" y="959"/>
                  <a:pt x="845" y="1005"/>
                  <a:pt x="891" y="1050"/>
                </a:cubicBezTo>
                <a:cubicBezTo>
                  <a:pt x="959" y="1096"/>
                  <a:pt x="1005" y="1164"/>
                  <a:pt x="1051" y="1233"/>
                </a:cubicBezTo>
                <a:cubicBezTo>
                  <a:pt x="1210" y="1507"/>
                  <a:pt x="1324" y="1781"/>
                  <a:pt x="1416" y="2054"/>
                </a:cubicBezTo>
                <a:cubicBezTo>
                  <a:pt x="1484" y="2237"/>
                  <a:pt x="1507" y="2397"/>
                  <a:pt x="1530" y="2579"/>
                </a:cubicBezTo>
                <a:cubicBezTo>
                  <a:pt x="1553" y="2808"/>
                  <a:pt x="1758" y="2990"/>
                  <a:pt x="1986" y="3013"/>
                </a:cubicBezTo>
                <a:cubicBezTo>
                  <a:pt x="1999" y="3014"/>
                  <a:pt x="2012" y="3015"/>
                  <a:pt x="2025" y="3015"/>
                </a:cubicBezTo>
                <a:cubicBezTo>
                  <a:pt x="2267" y="3015"/>
                  <a:pt x="2534" y="2817"/>
                  <a:pt x="2534" y="2557"/>
                </a:cubicBezTo>
                <a:cubicBezTo>
                  <a:pt x="2557" y="2397"/>
                  <a:pt x="2534" y="2214"/>
                  <a:pt x="2511" y="2054"/>
                </a:cubicBezTo>
                <a:cubicBezTo>
                  <a:pt x="2466" y="1918"/>
                  <a:pt x="2420" y="1758"/>
                  <a:pt x="2352" y="1621"/>
                </a:cubicBezTo>
                <a:cubicBezTo>
                  <a:pt x="2329" y="1530"/>
                  <a:pt x="2260" y="1438"/>
                  <a:pt x="2215" y="1347"/>
                </a:cubicBezTo>
                <a:cubicBezTo>
                  <a:pt x="2123" y="1187"/>
                  <a:pt x="2032" y="1050"/>
                  <a:pt x="1918" y="913"/>
                </a:cubicBezTo>
                <a:cubicBezTo>
                  <a:pt x="1758" y="685"/>
                  <a:pt x="1576" y="480"/>
                  <a:pt x="1347" y="365"/>
                </a:cubicBezTo>
                <a:cubicBezTo>
                  <a:pt x="1096" y="206"/>
                  <a:pt x="845" y="137"/>
                  <a:pt x="571" y="23"/>
                </a:cubicBezTo>
                <a:cubicBezTo>
                  <a:pt x="526" y="23"/>
                  <a:pt x="480" y="0"/>
                  <a:pt x="434" y="0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3" name="Google Shape;4143;p38"/>
          <p:cNvSpPr/>
          <p:nvPr/>
        </p:nvSpPr>
        <p:spPr>
          <a:xfrm>
            <a:off x="4939023" y="1658402"/>
            <a:ext cx="23032" cy="55214"/>
          </a:xfrm>
          <a:custGeom>
            <a:avLst/>
            <a:gdLst/>
            <a:ahLst/>
            <a:cxnLst/>
            <a:rect l="l" t="t" r="r" b="b"/>
            <a:pathLst>
              <a:path w="823" h="1973" extrusionOk="0">
                <a:moveTo>
                  <a:pt x="160" y="1"/>
                </a:moveTo>
                <a:cubicBezTo>
                  <a:pt x="137" y="1"/>
                  <a:pt x="92" y="24"/>
                  <a:pt x="69" y="47"/>
                </a:cubicBezTo>
                <a:cubicBezTo>
                  <a:pt x="1" y="92"/>
                  <a:pt x="1" y="184"/>
                  <a:pt x="46" y="252"/>
                </a:cubicBezTo>
                <a:cubicBezTo>
                  <a:pt x="115" y="343"/>
                  <a:pt x="183" y="435"/>
                  <a:pt x="252" y="526"/>
                </a:cubicBezTo>
                <a:cubicBezTo>
                  <a:pt x="297" y="640"/>
                  <a:pt x="343" y="754"/>
                  <a:pt x="389" y="868"/>
                </a:cubicBezTo>
                <a:cubicBezTo>
                  <a:pt x="411" y="937"/>
                  <a:pt x="434" y="1005"/>
                  <a:pt x="434" y="1051"/>
                </a:cubicBezTo>
                <a:cubicBezTo>
                  <a:pt x="457" y="1165"/>
                  <a:pt x="457" y="1279"/>
                  <a:pt x="480" y="1370"/>
                </a:cubicBezTo>
                <a:cubicBezTo>
                  <a:pt x="480" y="1485"/>
                  <a:pt x="457" y="1599"/>
                  <a:pt x="434" y="1713"/>
                </a:cubicBezTo>
                <a:cubicBezTo>
                  <a:pt x="434" y="1736"/>
                  <a:pt x="434" y="1736"/>
                  <a:pt x="434" y="1758"/>
                </a:cubicBezTo>
                <a:cubicBezTo>
                  <a:pt x="411" y="1804"/>
                  <a:pt x="411" y="1850"/>
                  <a:pt x="434" y="1873"/>
                </a:cubicBezTo>
                <a:cubicBezTo>
                  <a:pt x="457" y="1918"/>
                  <a:pt x="480" y="1941"/>
                  <a:pt x="525" y="1964"/>
                </a:cubicBezTo>
                <a:cubicBezTo>
                  <a:pt x="542" y="1969"/>
                  <a:pt x="560" y="1972"/>
                  <a:pt x="580" y="1972"/>
                </a:cubicBezTo>
                <a:cubicBezTo>
                  <a:pt x="643" y="1972"/>
                  <a:pt x="713" y="1942"/>
                  <a:pt x="731" y="1873"/>
                </a:cubicBezTo>
                <a:cubicBezTo>
                  <a:pt x="777" y="1713"/>
                  <a:pt x="822" y="1530"/>
                  <a:pt x="822" y="1348"/>
                </a:cubicBezTo>
                <a:cubicBezTo>
                  <a:pt x="799" y="1256"/>
                  <a:pt x="799" y="1165"/>
                  <a:pt x="777" y="1051"/>
                </a:cubicBezTo>
                <a:cubicBezTo>
                  <a:pt x="754" y="982"/>
                  <a:pt x="731" y="914"/>
                  <a:pt x="708" y="845"/>
                </a:cubicBezTo>
                <a:cubicBezTo>
                  <a:pt x="685" y="709"/>
                  <a:pt x="617" y="594"/>
                  <a:pt x="571" y="480"/>
                </a:cubicBezTo>
                <a:cubicBezTo>
                  <a:pt x="480" y="320"/>
                  <a:pt x="366" y="206"/>
                  <a:pt x="274" y="69"/>
                </a:cubicBezTo>
                <a:cubicBezTo>
                  <a:pt x="252" y="24"/>
                  <a:pt x="206" y="1"/>
                  <a:pt x="160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4" name="Google Shape;4144;p38"/>
          <p:cNvSpPr/>
          <p:nvPr/>
        </p:nvSpPr>
        <p:spPr>
          <a:xfrm>
            <a:off x="4871327" y="1586228"/>
            <a:ext cx="157779" cy="156940"/>
          </a:xfrm>
          <a:custGeom>
            <a:avLst/>
            <a:gdLst/>
            <a:ahLst/>
            <a:cxnLst/>
            <a:rect l="l" t="t" r="r" b="b"/>
            <a:pathLst>
              <a:path w="5638" h="5608" extrusionOk="0">
                <a:moveTo>
                  <a:pt x="5032" y="3927"/>
                </a:moveTo>
                <a:lnTo>
                  <a:pt x="5032" y="3927"/>
                </a:lnTo>
                <a:cubicBezTo>
                  <a:pt x="5022" y="3928"/>
                  <a:pt x="5022" y="3932"/>
                  <a:pt x="5022" y="3949"/>
                </a:cubicBezTo>
                <a:cubicBezTo>
                  <a:pt x="5025" y="3942"/>
                  <a:pt x="5028" y="3934"/>
                  <a:pt x="5032" y="3927"/>
                </a:cubicBezTo>
                <a:close/>
                <a:moveTo>
                  <a:pt x="2831" y="334"/>
                </a:moveTo>
                <a:cubicBezTo>
                  <a:pt x="2998" y="334"/>
                  <a:pt x="3165" y="355"/>
                  <a:pt x="3333" y="389"/>
                </a:cubicBezTo>
                <a:cubicBezTo>
                  <a:pt x="3538" y="434"/>
                  <a:pt x="3743" y="503"/>
                  <a:pt x="3949" y="594"/>
                </a:cubicBezTo>
                <a:lnTo>
                  <a:pt x="3926" y="594"/>
                </a:lnTo>
                <a:cubicBezTo>
                  <a:pt x="3926" y="594"/>
                  <a:pt x="3949" y="594"/>
                  <a:pt x="3949" y="617"/>
                </a:cubicBezTo>
                <a:cubicBezTo>
                  <a:pt x="4131" y="708"/>
                  <a:pt x="4314" y="822"/>
                  <a:pt x="4451" y="959"/>
                </a:cubicBezTo>
                <a:cubicBezTo>
                  <a:pt x="4634" y="1119"/>
                  <a:pt x="4793" y="1279"/>
                  <a:pt x="4907" y="1484"/>
                </a:cubicBezTo>
                <a:cubicBezTo>
                  <a:pt x="5022" y="1667"/>
                  <a:pt x="5113" y="1850"/>
                  <a:pt x="5181" y="2032"/>
                </a:cubicBezTo>
                <a:cubicBezTo>
                  <a:pt x="5227" y="2238"/>
                  <a:pt x="5273" y="2443"/>
                  <a:pt x="5296" y="2648"/>
                </a:cubicBezTo>
                <a:cubicBezTo>
                  <a:pt x="5296" y="2877"/>
                  <a:pt x="5296" y="3105"/>
                  <a:pt x="5250" y="3333"/>
                </a:cubicBezTo>
                <a:cubicBezTo>
                  <a:pt x="5184" y="3531"/>
                  <a:pt x="5118" y="3729"/>
                  <a:pt x="5032" y="3927"/>
                </a:cubicBezTo>
                <a:lnTo>
                  <a:pt x="5032" y="3927"/>
                </a:lnTo>
                <a:cubicBezTo>
                  <a:pt x="5035" y="3927"/>
                  <a:pt x="5039" y="3927"/>
                  <a:pt x="5044" y="3927"/>
                </a:cubicBezTo>
                <a:cubicBezTo>
                  <a:pt x="4930" y="4132"/>
                  <a:pt x="4793" y="4315"/>
                  <a:pt x="4656" y="4474"/>
                </a:cubicBezTo>
                <a:cubicBezTo>
                  <a:pt x="4503" y="4650"/>
                  <a:pt x="4328" y="4783"/>
                  <a:pt x="4153" y="4895"/>
                </a:cubicBezTo>
                <a:lnTo>
                  <a:pt x="4153" y="4895"/>
                </a:lnTo>
                <a:cubicBezTo>
                  <a:pt x="4154" y="4892"/>
                  <a:pt x="4154" y="4889"/>
                  <a:pt x="4154" y="4885"/>
                </a:cubicBezTo>
                <a:lnTo>
                  <a:pt x="4154" y="4885"/>
                </a:lnTo>
                <a:cubicBezTo>
                  <a:pt x="3994" y="4999"/>
                  <a:pt x="3789" y="5091"/>
                  <a:pt x="3584" y="5159"/>
                </a:cubicBezTo>
                <a:cubicBezTo>
                  <a:pt x="3401" y="5228"/>
                  <a:pt x="3196" y="5273"/>
                  <a:pt x="2990" y="5273"/>
                </a:cubicBezTo>
                <a:cubicBezTo>
                  <a:pt x="2923" y="5280"/>
                  <a:pt x="2858" y="5283"/>
                  <a:pt x="2794" y="5283"/>
                </a:cubicBezTo>
                <a:cubicBezTo>
                  <a:pt x="2640" y="5283"/>
                  <a:pt x="2490" y="5267"/>
                  <a:pt x="2328" y="5250"/>
                </a:cubicBezTo>
                <a:cubicBezTo>
                  <a:pt x="2123" y="5205"/>
                  <a:pt x="1917" y="5114"/>
                  <a:pt x="1712" y="5022"/>
                </a:cubicBezTo>
                <a:cubicBezTo>
                  <a:pt x="1552" y="4954"/>
                  <a:pt x="1392" y="4840"/>
                  <a:pt x="1255" y="4726"/>
                </a:cubicBezTo>
                <a:cubicBezTo>
                  <a:pt x="1233" y="4703"/>
                  <a:pt x="1187" y="4680"/>
                  <a:pt x="1164" y="4657"/>
                </a:cubicBezTo>
                <a:cubicBezTo>
                  <a:pt x="1096" y="4589"/>
                  <a:pt x="1050" y="4543"/>
                  <a:pt x="982" y="4474"/>
                </a:cubicBezTo>
                <a:cubicBezTo>
                  <a:pt x="890" y="4360"/>
                  <a:pt x="799" y="4246"/>
                  <a:pt x="730" y="4155"/>
                </a:cubicBezTo>
                <a:cubicBezTo>
                  <a:pt x="662" y="4018"/>
                  <a:pt x="593" y="3904"/>
                  <a:pt x="548" y="3790"/>
                </a:cubicBezTo>
                <a:cubicBezTo>
                  <a:pt x="525" y="3721"/>
                  <a:pt x="479" y="3653"/>
                  <a:pt x="457" y="3584"/>
                </a:cubicBezTo>
                <a:cubicBezTo>
                  <a:pt x="434" y="3470"/>
                  <a:pt x="411" y="3356"/>
                  <a:pt x="388" y="3242"/>
                </a:cubicBezTo>
                <a:cubicBezTo>
                  <a:pt x="388" y="3242"/>
                  <a:pt x="388" y="3219"/>
                  <a:pt x="388" y="3219"/>
                </a:cubicBezTo>
                <a:lnTo>
                  <a:pt x="365" y="3196"/>
                </a:lnTo>
                <a:cubicBezTo>
                  <a:pt x="365" y="3196"/>
                  <a:pt x="365" y="3196"/>
                  <a:pt x="365" y="3173"/>
                </a:cubicBezTo>
                <a:lnTo>
                  <a:pt x="365" y="3151"/>
                </a:lnTo>
                <a:cubicBezTo>
                  <a:pt x="365" y="3151"/>
                  <a:pt x="365" y="3128"/>
                  <a:pt x="365" y="3128"/>
                </a:cubicBezTo>
                <a:cubicBezTo>
                  <a:pt x="365" y="3105"/>
                  <a:pt x="365" y="3082"/>
                  <a:pt x="365" y="3059"/>
                </a:cubicBezTo>
                <a:lnTo>
                  <a:pt x="342" y="3014"/>
                </a:lnTo>
                <a:cubicBezTo>
                  <a:pt x="342" y="2991"/>
                  <a:pt x="342" y="2968"/>
                  <a:pt x="342" y="2945"/>
                </a:cubicBezTo>
                <a:cubicBezTo>
                  <a:pt x="342" y="2740"/>
                  <a:pt x="365" y="2511"/>
                  <a:pt x="388" y="2306"/>
                </a:cubicBezTo>
                <a:cubicBezTo>
                  <a:pt x="411" y="2238"/>
                  <a:pt x="434" y="2169"/>
                  <a:pt x="457" y="2078"/>
                </a:cubicBezTo>
                <a:cubicBezTo>
                  <a:pt x="502" y="1964"/>
                  <a:pt x="548" y="1827"/>
                  <a:pt x="593" y="1713"/>
                </a:cubicBezTo>
                <a:cubicBezTo>
                  <a:pt x="662" y="1621"/>
                  <a:pt x="708" y="1507"/>
                  <a:pt x="776" y="1416"/>
                </a:cubicBezTo>
                <a:cubicBezTo>
                  <a:pt x="776" y="1416"/>
                  <a:pt x="776" y="1416"/>
                  <a:pt x="776" y="1393"/>
                </a:cubicBezTo>
                <a:cubicBezTo>
                  <a:pt x="845" y="1325"/>
                  <a:pt x="913" y="1233"/>
                  <a:pt x="982" y="1165"/>
                </a:cubicBezTo>
                <a:cubicBezTo>
                  <a:pt x="1118" y="1005"/>
                  <a:pt x="1301" y="845"/>
                  <a:pt x="1484" y="731"/>
                </a:cubicBezTo>
                <a:cubicBezTo>
                  <a:pt x="1666" y="617"/>
                  <a:pt x="1872" y="526"/>
                  <a:pt x="2077" y="457"/>
                </a:cubicBezTo>
                <a:cubicBezTo>
                  <a:pt x="2283" y="389"/>
                  <a:pt x="2488" y="343"/>
                  <a:pt x="2693" y="343"/>
                </a:cubicBezTo>
                <a:lnTo>
                  <a:pt x="2648" y="343"/>
                </a:lnTo>
                <a:cubicBezTo>
                  <a:pt x="2709" y="337"/>
                  <a:pt x="2770" y="334"/>
                  <a:pt x="2831" y="334"/>
                </a:cubicBezTo>
                <a:close/>
                <a:moveTo>
                  <a:pt x="2808" y="1"/>
                </a:moveTo>
                <a:cubicBezTo>
                  <a:pt x="2762" y="1"/>
                  <a:pt x="2716" y="24"/>
                  <a:pt x="2671" y="24"/>
                </a:cubicBezTo>
                <a:cubicBezTo>
                  <a:pt x="2214" y="46"/>
                  <a:pt x="1735" y="183"/>
                  <a:pt x="1347" y="434"/>
                </a:cubicBezTo>
                <a:cubicBezTo>
                  <a:pt x="1073" y="594"/>
                  <a:pt x="845" y="800"/>
                  <a:pt x="639" y="1051"/>
                </a:cubicBezTo>
                <a:cubicBezTo>
                  <a:pt x="616" y="1096"/>
                  <a:pt x="571" y="1119"/>
                  <a:pt x="548" y="1165"/>
                </a:cubicBezTo>
                <a:cubicBezTo>
                  <a:pt x="502" y="1233"/>
                  <a:pt x="457" y="1302"/>
                  <a:pt x="411" y="1370"/>
                </a:cubicBezTo>
                <a:cubicBezTo>
                  <a:pt x="251" y="1621"/>
                  <a:pt x="137" y="1918"/>
                  <a:pt x="91" y="2238"/>
                </a:cubicBezTo>
                <a:cubicBezTo>
                  <a:pt x="69" y="2329"/>
                  <a:pt x="46" y="2443"/>
                  <a:pt x="23" y="2534"/>
                </a:cubicBezTo>
                <a:cubicBezTo>
                  <a:pt x="23" y="2580"/>
                  <a:pt x="23" y="2648"/>
                  <a:pt x="23" y="2694"/>
                </a:cubicBezTo>
                <a:cubicBezTo>
                  <a:pt x="0" y="2922"/>
                  <a:pt x="23" y="3173"/>
                  <a:pt x="91" y="3402"/>
                </a:cubicBezTo>
                <a:cubicBezTo>
                  <a:pt x="114" y="3539"/>
                  <a:pt x="160" y="3676"/>
                  <a:pt x="205" y="3812"/>
                </a:cubicBezTo>
                <a:cubicBezTo>
                  <a:pt x="228" y="3904"/>
                  <a:pt x="274" y="3995"/>
                  <a:pt x="320" y="4086"/>
                </a:cubicBezTo>
                <a:cubicBezTo>
                  <a:pt x="434" y="4292"/>
                  <a:pt x="548" y="4474"/>
                  <a:pt x="685" y="4634"/>
                </a:cubicBezTo>
                <a:cubicBezTo>
                  <a:pt x="753" y="4703"/>
                  <a:pt x="822" y="4794"/>
                  <a:pt x="913" y="4862"/>
                </a:cubicBezTo>
                <a:cubicBezTo>
                  <a:pt x="1004" y="4954"/>
                  <a:pt x="1118" y="5045"/>
                  <a:pt x="1255" y="5136"/>
                </a:cubicBezTo>
                <a:cubicBezTo>
                  <a:pt x="1461" y="5273"/>
                  <a:pt x="1712" y="5387"/>
                  <a:pt x="1963" y="5479"/>
                </a:cubicBezTo>
                <a:cubicBezTo>
                  <a:pt x="2241" y="5567"/>
                  <a:pt x="2528" y="5607"/>
                  <a:pt x="2813" y="5607"/>
                </a:cubicBezTo>
                <a:cubicBezTo>
                  <a:pt x="2973" y="5607"/>
                  <a:pt x="3131" y="5595"/>
                  <a:pt x="3287" y="5570"/>
                </a:cubicBezTo>
                <a:cubicBezTo>
                  <a:pt x="3515" y="5547"/>
                  <a:pt x="3743" y="5456"/>
                  <a:pt x="3949" y="5387"/>
                </a:cubicBezTo>
                <a:cubicBezTo>
                  <a:pt x="4177" y="5296"/>
                  <a:pt x="4382" y="5159"/>
                  <a:pt x="4565" y="4999"/>
                </a:cubicBezTo>
                <a:cubicBezTo>
                  <a:pt x="4748" y="4862"/>
                  <a:pt x="4885" y="4703"/>
                  <a:pt x="5022" y="4543"/>
                </a:cubicBezTo>
                <a:cubicBezTo>
                  <a:pt x="5181" y="4360"/>
                  <a:pt x="5296" y="4132"/>
                  <a:pt x="5387" y="3904"/>
                </a:cubicBezTo>
                <a:cubicBezTo>
                  <a:pt x="5501" y="3698"/>
                  <a:pt x="5547" y="3493"/>
                  <a:pt x="5592" y="3265"/>
                </a:cubicBezTo>
                <a:cubicBezTo>
                  <a:pt x="5638" y="3014"/>
                  <a:pt x="5638" y="2740"/>
                  <a:pt x="5592" y="2489"/>
                </a:cubicBezTo>
                <a:cubicBezTo>
                  <a:pt x="5569" y="2260"/>
                  <a:pt x="5524" y="2009"/>
                  <a:pt x="5432" y="1804"/>
                </a:cubicBezTo>
                <a:cubicBezTo>
                  <a:pt x="5364" y="1576"/>
                  <a:pt x="5250" y="1393"/>
                  <a:pt x="5113" y="1210"/>
                </a:cubicBezTo>
                <a:cubicBezTo>
                  <a:pt x="4976" y="1005"/>
                  <a:pt x="4839" y="845"/>
                  <a:pt x="4656" y="708"/>
                </a:cubicBezTo>
                <a:cubicBezTo>
                  <a:pt x="4474" y="548"/>
                  <a:pt x="4291" y="412"/>
                  <a:pt x="4063" y="297"/>
                </a:cubicBezTo>
                <a:cubicBezTo>
                  <a:pt x="3858" y="206"/>
                  <a:pt x="3652" y="115"/>
                  <a:pt x="3424" y="69"/>
                </a:cubicBezTo>
                <a:cubicBezTo>
                  <a:pt x="3218" y="24"/>
                  <a:pt x="3013" y="1"/>
                  <a:pt x="2808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5" name="Google Shape;4145;p38"/>
          <p:cNvSpPr/>
          <p:nvPr/>
        </p:nvSpPr>
        <p:spPr>
          <a:xfrm>
            <a:off x="4723118" y="1644997"/>
            <a:ext cx="62630" cy="65429"/>
          </a:xfrm>
          <a:custGeom>
            <a:avLst/>
            <a:gdLst/>
            <a:ahLst/>
            <a:cxnLst/>
            <a:rect l="l" t="t" r="r" b="b"/>
            <a:pathLst>
              <a:path w="2238" h="2338" extrusionOk="0">
                <a:moveTo>
                  <a:pt x="891" y="320"/>
                </a:moveTo>
                <a:cubicBezTo>
                  <a:pt x="959" y="320"/>
                  <a:pt x="1005" y="343"/>
                  <a:pt x="1073" y="343"/>
                </a:cubicBezTo>
                <a:cubicBezTo>
                  <a:pt x="1165" y="366"/>
                  <a:pt x="1233" y="389"/>
                  <a:pt x="1324" y="434"/>
                </a:cubicBezTo>
                <a:cubicBezTo>
                  <a:pt x="1393" y="457"/>
                  <a:pt x="1461" y="526"/>
                  <a:pt x="1530" y="571"/>
                </a:cubicBezTo>
                <a:cubicBezTo>
                  <a:pt x="1598" y="640"/>
                  <a:pt x="1667" y="708"/>
                  <a:pt x="1735" y="799"/>
                </a:cubicBezTo>
                <a:cubicBezTo>
                  <a:pt x="1781" y="891"/>
                  <a:pt x="1827" y="959"/>
                  <a:pt x="1849" y="1073"/>
                </a:cubicBezTo>
                <a:cubicBezTo>
                  <a:pt x="1872" y="1142"/>
                  <a:pt x="1895" y="1210"/>
                  <a:pt x="1895" y="1302"/>
                </a:cubicBezTo>
                <a:cubicBezTo>
                  <a:pt x="1895" y="1370"/>
                  <a:pt x="1895" y="1439"/>
                  <a:pt x="1895" y="1530"/>
                </a:cubicBezTo>
                <a:cubicBezTo>
                  <a:pt x="1872" y="1576"/>
                  <a:pt x="1849" y="1644"/>
                  <a:pt x="1827" y="1690"/>
                </a:cubicBezTo>
                <a:cubicBezTo>
                  <a:pt x="1804" y="1735"/>
                  <a:pt x="1781" y="1781"/>
                  <a:pt x="1735" y="1827"/>
                </a:cubicBezTo>
                <a:cubicBezTo>
                  <a:pt x="1712" y="1849"/>
                  <a:pt x="1667" y="1895"/>
                  <a:pt x="1621" y="1918"/>
                </a:cubicBezTo>
                <a:cubicBezTo>
                  <a:pt x="1576" y="1941"/>
                  <a:pt x="1530" y="1964"/>
                  <a:pt x="1484" y="1986"/>
                </a:cubicBezTo>
                <a:cubicBezTo>
                  <a:pt x="1439" y="2009"/>
                  <a:pt x="1393" y="2009"/>
                  <a:pt x="1324" y="2009"/>
                </a:cubicBezTo>
                <a:cubicBezTo>
                  <a:pt x="1256" y="2009"/>
                  <a:pt x="1187" y="2009"/>
                  <a:pt x="1119" y="1986"/>
                </a:cubicBezTo>
                <a:cubicBezTo>
                  <a:pt x="1073" y="1986"/>
                  <a:pt x="1005" y="1964"/>
                  <a:pt x="936" y="1918"/>
                </a:cubicBezTo>
                <a:cubicBezTo>
                  <a:pt x="845" y="1872"/>
                  <a:pt x="777" y="1827"/>
                  <a:pt x="708" y="1781"/>
                </a:cubicBezTo>
                <a:cubicBezTo>
                  <a:pt x="685" y="1758"/>
                  <a:pt x="662" y="1735"/>
                  <a:pt x="640" y="1690"/>
                </a:cubicBezTo>
                <a:cubicBezTo>
                  <a:pt x="617" y="1690"/>
                  <a:pt x="617" y="1690"/>
                  <a:pt x="617" y="1667"/>
                </a:cubicBezTo>
                <a:lnTo>
                  <a:pt x="594" y="1667"/>
                </a:lnTo>
                <a:cubicBezTo>
                  <a:pt x="594" y="1644"/>
                  <a:pt x="594" y="1644"/>
                  <a:pt x="594" y="1644"/>
                </a:cubicBezTo>
                <a:cubicBezTo>
                  <a:pt x="571" y="1621"/>
                  <a:pt x="526" y="1576"/>
                  <a:pt x="503" y="1530"/>
                </a:cubicBezTo>
                <a:cubicBezTo>
                  <a:pt x="480" y="1484"/>
                  <a:pt x="457" y="1439"/>
                  <a:pt x="434" y="1393"/>
                </a:cubicBezTo>
                <a:cubicBezTo>
                  <a:pt x="411" y="1347"/>
                  <a:pt x="389" y="1324"/>
                  <a:pt x="389" y="1279"/>
                </a:cubicBezTo>
                <a:cubicBezTo>
                  <a:pt x="389" y="1256"/>
                  <a:pt x="366" y="1256"/>
                  <a:pt x="366" y="1233"/>
                </a:cubicBezTo>
                <a:cubicBezTo>
                  <a:pt x="366" y="1233"/>
                  <a:pt x="366" y="1233"/>
                  <a:pt x="366" y="1210"/>
                </a:cubicBezTo>
                <a:cubicBezTo>
                  <a:pt x="366" y="1188"/>
                  <a:pt x="343" y="1142"/>
                  <a:pt x="343" y="1096"/>
                </a:cubicBezTo>
                <a:cubicBezTo>
                  <a:pt x="343" y="1073"/>
                  <a:pt x="343" y="1051"/>
                  <a:pt x="343" y="1028"/>
                </a:cubicBezTo>
                <a:cubicBezTo>
                  <a:pt x="343" y="959"/>
                  <a:pt x="343" y="891"/>
                  <a:pt x="343" y="822"/>
                </a:cubicBezTo>
                <a:cubicBezTo>
                  <a:pt x="366" y="777"/>
                  <a:pt x="389" y="731"/>
                  <a:pt x="389" y="685"/>
                </a:cubicBezTo>
                <a:cubicBezTo>
                  <a:pt x="389" y="663"/>
                  <a:pt x="411" y="663"/>
                  <a:pt x="411" y="663"/>
                </a:cubicBezTo>
                <a:cubicBezTo>
                  <a:pt x="434" y="617"/>
                  <a:pt x="457" y="571"/>
                  <a:pt x="503" y="526"/>
                </a:cubicBezTo>
                <a:cubicBezTo>
                  <a:pt x="526" y="480"/>
                  <a:pt x="571" y="457"/>
                  <a:pt x="617" y="411"/>
                </a:cubicBezTo>
                <a:cubicBezTo>
                  <a:pt x="662" y="389"/>
                  <a:pt x="708" y="366"/>
                  <a:pt x="754" y="366"/>
                </a:cubicBezTo>
                <a:cubicBezTo>
                  <a:pt x="799" y="343"/>
                  <a:pt x="845" y="343"/>
                  <a:pt x="891" y="320"/>
                </a:cubicBezTo>
                <a:close/>
                <a:moveTo>
                  <a:pt x="936" y="1"/>
                </a:moveTo>
                <a:cubicBezTo>
                  <a:pt x="799" y="1"/>
                  <a:pt x="662" y="46"/>
                  <a:pt x="526" y="92"/>
                </a:cubicBezTo>
                <a:cubicBezTo>
                  <a:pt x="480" y="115"/>
                  <a:pt x="434" y="160"/>
                  <a:pt x="389" y="183"/>
                </a:cubicBezTo>
                <a:cubicBezTo>
                  <a:pt x="297" y="252"/>
                  <a:pt x="229" y="320"/>
                  <a:pt x="160" y="411"/>
                </a:cubicBezTo>
                <a:cubicBezTo>
                  <a:pt x="138" y="480"/>
                  <a:pt x="92" y="548"/>
                  <a:pt x="69" y="617"/>
                </a:cubicBezTo>
                <a:cubicBezTo>
                  <a:pt x="46" y="708"/>
                  <a:pt x="23" y="799"/>
                  <a:pt x="23" y="891"/>
                </a:cubicBezTo>
                <a:cubicBezTo>
                  <a:pt x="1" y="982"/>
                  <a:pt x="23" y="1073"/>
                  <a:pt x="23" y="1165"/>
                </a:cubicBezTo>
                <a:cubicBezTo>
                  <a:pt x="23" y="1210"/>
                  <a:pt x="46" y="1256"/>
                  <a:pt x="46" y="1324"/>
                </a:cubicBezTo>
                <a:cubicBezTo>
                  <a:pt x="69" y="1393"/>
                  <a:pt x="115" y="1484"/>
                  <a:pt x="138" y="1553"/>
                </a:cubicBezTo>
                <a:cubicBezTo>
                  <a:pt x="206" y="1712"/>
                  <a:pt x="320" y="1849"/>
                  <a:pt x="457" y="1964"/>
                </a:cubicBezTo>
                <a:cubicBezTo>
                  <a:pt x="457" y="1986"/>
                  <a:pt x="457" y="1986"/>
                  <a:pt x="457" y="1986"/>
                </a:cubicBezTo>
                <a:cubicBezTo>
                  <a:pt x="480" y="2009"/>
                  <a:pt x="480" y="2009"/>
                  <a:pt x="503" y="2009"/>
                </a:cubicBezTo>
                <a:cubicBezTo>
                  <a:pt x="571" y="2078"/>
                  <a:pt x="640" y="2146"/>
                  <a:pt x="731" y="2192"/>
                </a:cubicBezTo>
                <a:cubicBezTo>
                  <a:pt x="895" y="2286"/>
                  <a:pt x="1090" y="2337"/>
                  <a:pt x="1287" y="2337"/>
                </a:cubicBezTo>
                <a:cubicBezTo>
                  <a:pt x="1473" y="2337"/>
                  <a:pt x="1660" y="2292"/>
                  <a:pt x="1827" y="2192"/>
                </a:cubicBezTo>
                <a:cubicBezTo>
                  <a:pt x="1872" y="2146"/>
                  <a:pt x="1941" y="2078"/>
                  <a:pt x="1986" y="2032"/>
                </a:cubicBezTo>
                <a:cubicBezTo>
                  <a:pt x="2032" y="1986"/>
                  <a:pt x="2055" y="1941"/>
                  <a:pt x="2078" y="1895"/>
                </a:cubicBezTo>
                <a:cubicBezTo>
                  <a:pt x="2100" y="1849"/>
                  <a:pt x="2123" y="1804"/>
                  <a:pt x="2146" y="1781"/>
                </a:cubicBezTo>
                <a:cubicBezTo>
                  <a:pt x="2192" y="1667"/>
                  <a:pt x="2215" y="1553"/>
                  <a:pt x="2215" y="1461"/>
                </a:cubicBezTo>
                <a:cubicBezTo>
                  <a:pt x="2237" y="1347"/>
                  <a:pt x="2215" y="1256"/>
                  <a:pt x="2215" y="1142"/>
                </a:cubicBezTo>
                <a:cubicBezTo>
                  <a:pt x="2192" y="1051"/>
                  <a:pt x="2169" y="982"/>
                  <a:pt x="2123" y="891"/>
                </a:cubicBezTo>
                <a:cubicBezTo>
                  <a:pt x="2100" y="777"/>
                  <a:pt x="2032" y="685"/>
                  <a:pt x="1986" y="594"/>
                </a:cubicBezTo>
                <a:cubicBezTo>
                  <a:pt x="1872" y="434"/>
                  <a:pt x="1735" y="297"/>
                  <a:pt x="1576" y="206"/>
                </a:cubicBezTo>
                <a:cubicBezTo>
                  <a:pt x="1416" y="92"/>
                  <a:pt x="1256" y="46"/>
                  <a:pt x="1073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6" name="Google Shape;4146;p38"/>
          <p:cNvSpPr/>
          <p:nvPr/>
        </p:nvSpPr>
        <p:spPr>
          <a:xfrm>
            <a:off x="5142782" y="1797039"/>
            <a:ext cx="43461" cy="43880"/>
          </a:xfrm>
          <a:custGeom>
            <a:avLst/>
            <a:gdLst/>
            <a:ahLst/>
            <a:cxnLst/>
            <a:rect l="l" t="t" r="r" b="b"/>
            <a:pathLst>
              <a:path w="1553" h="1568" extrusionOk="0">
                <a:moveTo>
                  <a:pt x="754" y="320"/>
                </a:moveTo>
                <a:cubicBezTo>
                  <a:pt x="800" y="320"/>
                  <a:pt x="822" y="320"/>
                  <a:pt x="868" y="342"/>
                </a:cubicBezTo>
                <a:cubicBezTo>
                  <a:pt x="914" y="342"/>
                  <a:pt x="937" y="365"/>
                  <a:pt x="982" y="365"/>
                </a:cubicBezTo>
                <a:cubicBezTo>
                  <a:pt x="1028" y="388"/>
                  <a:pt x="1051" y="411"/>
                  <a:pt x="1074" y="434"/>
                </a:cubicBezTo>
                <a:cubicBezTo>
                  <a:pt x="1119" y="479"/>
                  <a:pt x="1142" y="502"/>
                  <a:pt x="1165" y="548"/>
                </a:cubicBezTo>
                <a:cubicBezTo>
                  <a:pt x="1188" y="571"/>
                  <a:pt x="1211" y="616"/>
                  <a:pt x="1211" y="639"/>
                </a:cubicBezTo>
                <a:cubicBezTo>
                  <a:pt x="1233" y="685"/>
                  <a:pt x="1233" y="708"/>
                  <a:pt x="1233" y="753"/>
                </a:cubicBezTo>
                <a:cubicBezTo>
                  <a:pt x="1233" y="799"/>
                  <a:pt x="1233" y="822"/>
                  <a:pt x="1233" y="867"/>
                </a:cubicBezTo>
                <a:cubicBezTo>
                  <a:pt x="1211" y="913"/>
                  <a:pt x="1211" y="959"/>
                  <a:pt x="1188" y="981"/>
                </a:cubicBezTo>
                <a:cubicBezTo>
                  <a:pt x="1165" y="1027"/>
                  <a:pt x="1142" y="1050"/>
                  <a:pt x="1119" y="1073"/>
                </a:cubicBezTo>
                <a:cubicBezTo>
                  <a:pt x="1096" y="1118"/>
                  <a:pt x="1074" y="1141"/>
                  <a:pt x="1028" y="1164"/>
                </a:cubicBezTo>
                <a:cubicBezTo>
                  <a:pt x="1005" y="1187"/>
                  <a:pt x="959" y="1187"/>
                  <a:pt x="937" y="1210"/>
                </a:cubicBezTo>
                <a:cubicBezTo>
                  <a:pt x="891" y="1233"/>
                  <a:pt x="868" y="1233"/>
                  <a:pt x="822" y="1233"/>
                </a:cubicBezTo>
                <a:lnTo>
                  <a:pt x="708" y="1233"/>
                </a:lnTo>
                <a:cubicBezTo>
                  <a:pt x="663" y="1233"/>
                  <a:pt x="617" y="1210"/>
                  <a:pt x="571" y="1187"/>
                </a:cubicBezTo>
                <a:cubicBezTo>
                  <a:pt x="526" y="1164"/>
                  <a:pt x="503" y="1141"/>
                  <a:pt x="480" y="1118"/>
                </a:cubicBezTo>
                <a:cubicBezTo>
                  <a:pt x="457" y="1096"/>
                  <a:pt x="434" y="1073"/>
                  <a:pt x="412" y="1027"/>
                </a:cubicBezTo>
                <a:cubicBezTo>
                  <a:pt x="389" y="1004"/>
                  <a:pt x="366" y="959"/>
                  <a:pt x="343" y="936"/>
                </a:cubicBezTo>
                <a:cubicBezTo>
                  <a:pt x="343" y="890"/>
                  <a:pt x="343" y="867"/>
                  <a:pt x="320" y="822"/>
                </a:cubicBezTo>
                <a:cubicBezTo>
                  <a:pt x="320" y="799"/>
                  <a:pt x="320" y="799"/>
                  <a:pt x="320" y="776"/>
                </a:cubicBezTo>
                <a:cubicBezTo>
                  <a:pt x="320" y="753"/>
                  <a:pt x="320" y="730"/>
                  <a:pt x="343" y="708"/>
                </a:cubicBezTo>
                <a:cubicBezTo>
                  <a:pt x="343" y="708"/>
                  <a:pt x="343" y="685"/>
                  <a:pt x="343" y="685"/>
                </a:cubicBezTo>
                <a:cubicBezTo>
                  <a:pt x="343" y="639"/>
                  <a:pt x="366" y="616"/>
                  <a:pt x="366" y="571"/>
                </a:cubicBezTo>
                <a:cubicBezTo>
                  <a:pt x="389" y="548"/>
                  <a:pt x="412" y="502"/>
                  <a:pt x="434" y="479"/>
                </a:cubicBezTo>
                <a:cubicBezTo>
                  <a:pt x="480" y="457"/>
                  <a:pt x="503" y="411"/>
                  <a:pt x="549" y="388"/>
                </a:cubicBezTo>
                <a:cubicBezTo>
                  <a:pt x="571" y="365"/>
                  <a:pt x="617" y="365"/>
                  <a:pt x="640" y="342"/>
                </a:cubicBezTo>
                <a:cubicBezTo>
                  <a:pt x="686" y="342"/>
                  <a:pt x="708" y="342"/>
                  <a:pt x="754" y="320"/>
                </a:cubicBezTo>
                <a:close/>
                <a:moveTo>
                  <a:pt x="777" y="0"/>
                </a:moveTo>
                <a:cubicBezTo>
                  <a:pt x="686" y="0"/>
                  <a:pt x="617" y="23"/>
                  <a:pt x="526" y="46"/>
                </a:cubicBezTo>
                <a:cubicBezTo>
                  <a:pt x="480" y="68"/>
                  <a:pt x="434" y="68"/>
                  <a:pt x="389" y="114"/>
                </a:cubicBezTo>
                <a:cubicBezTo>
                  <a:pt x="343" y="137"/>
                  <a:pt x="298" y="160"/>
                  <a:pt x="275" y="183"/>
                </a:cubicBezTo>
                <a:cubicBezTo>
                  <a:pt x="229" y="228"/>
                  <a:pt x="183" y="274"/>
                  <a:pt x="138" y="320"/>
                </a:cubicBezTo>
                <a:cubicBezTo>
                  <a:pt x="138" y="342"/>
                  <a:pt x="138" y="342"/>
                  <a:pt x="138" y="342"/>
                </a:cubicBezTo>
                <a:cubicBezTo>
                  <a:pt x="92" y="388"/>
                  <a:pt x="92" y="434"/>
                  <a:pt x="69" y="479"/>
                </a:cubicBezTo>
                <a:cubicBezTo>
                  <a:pt x="46" y="525"/>
                  <a:pt x="24" y="548"/>
                  <a:pt x="24" y="593"/>
                </a:cubicBezTo>
                <a:cubicBezTo>
                  <a:pt x="24" y="616"/>
                  <a:pt x="1" y="662"/>
                  <a:pt x="1" y="685"/>
                </a:cubicBezTo>
                <a:lnTo>
                  <a:pt x="1" y="708"/>
                </a:lnTo>
                <a:cubicBezTo>
                  <a:pt x="1" y="753"/>
                  <a:pt x="1" y="799"/>
                  <a:pt x="1" y="867"/>
                </a:cubicBezTo>
                <a:cubicBezTo>
                  <a:pt x="24" y="959"/>
                  <a:pt x="46" y="1073"/>
                  <a:pt x="92" y="1164"/>
                </a:cubicBezTo>
                <a:cubicBezTo>
                  <a:pt x="92" y="1164"/>
                  <a:pt x="115" y="1187"/>
                  <a:pt x="115" y="1187"/>
                </a:cubicBezTo>
                <a:cubicBezTo>
                  <a:pt x="138" y="1233"/>
                  <a:pt x="183" y="1301"/>
                  <a:pt x="229" y="1347"/>
                </a:cubicBezTo>
                <a:cubicBezTo>
                  <a:pt x="343" y="1438"/>
                  <a:pt x="457" y="1506"/>
                  <a:pt x="594" y="1529"/>
                </a:cubicBezTo>
                <a:cubicBezTo>
                  <a:pt x="661" y="1556"/>
                  <a:pt x="720" y="1567"/>
                  <a:pt x="780" y="1567"/>
                </a:cubicBezTo>
                <a:cubicBezTo>
                  <a:pt x="823" y="1567"/>
                  <a:pt x="867" y="1562"/>
                  <a:pt x="914" y="1552"/>
                </a:cubicBezTo>
                <a:cubicBezTo>
                  <a:pt x="982" y="1552"/>
                  <a:pt x="1051" y="1506"/>
                  <a:pt x="1119" y="1484"/>
                </a:cubicBezTo>
                <a:cubicBezTo>
                  <a:pt x="1165" y="1461"/>
                  <a:pt x="1211" y="1438"/>
                  <a:pt x="1256" y="1392"/>
                </a:cubicBezTo>
                <a:cubicBezTo>
                  <a:pt x="1347" y="1347"/>
                  <a:pt x="1416" y="1255"/>
                  <a:pt x="1462" y="1164"/>
                </a:cubicBezTo>
                <a:cubicBezTo>
                  <a:pt x="1530" y="1027"/>
                  <a:pt x="1553" y="890"/>
                  <a:pt x="1553" y="753"/>
                </a:cubicBezTo>
                <a:cubicBezTo>
                  <a:pt x="1553" y="639"/>
                  <a:pt x="1530" y="525"/>
                  <a:pt x="1484" y="434"/>
                </a:cubicBezTo>
                <a:cubicBezTo>
                  <a:pt x="1416" y="320"/>
                  <a:pt x="1347" y="228"/>
                  <a:pt x="1233" y="160"/>
                </a:cubicBezTo>
                <a:cubicBezTo>
                  <a:pt x="1188" y="114"/>
                  <a:pt x="1142" y="91"/>
                  <a:pt x="1074" y="68"/>
                </a:cubicBezTo>
                <a:cubicBezTo>
                  <a:pt x="1028" y="23"/>
                  <a:pt x="959" y="23"/>
                  <a:pt x="891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8" name="Google Shape;4148;p38"/>
          <p:cNvSpPr/>
          <p:nvPr/>
        </p:nvSpPr>
        <p:spPr>
          <a:xfrm>
            <a:off x="9595615" y="1417591"/>
            <a:ext cx="68395" cy="69011"/>
          </a:xfrm>
          <a:custGeom>
            <a:avLst/>
            <a:gdLst/>
            <a:ahLst/>
            <a:cxnLst/>
            <a:rect l="l" t="t" r="r" b="b"/>
            <a:pathLst>
              <a:path w="2444" h="2466" extrusionOk="0">
                <a:moveTo>
                  <a:pt x="868" y="1"/>
                </a:moveTo>
                <a:cubicBezTo>
                  <a:pt x="731" y="1"/>
                  <a:pt x="617" y="24"/>
                  <a:pt x="526" y="69"/>
                </a:cubicBezTo>
                <a:cubicBezTo>
                  <a:pt x="412" y="138"/>
                  <a:pt x="343" y="229"/>
                  <a:pt x="275" y="320"/>
                </a:cubicBezTo>
                <a:cubicBezTo>
                  <a:pt x="252" y="366"/>
                  <a:pt x="229" y="389"/>
                  <a:pt x="206" y="434"/>
                </a:cubicBezTo>
                <a:cubicBezTo>
                  <a:pt x="115" y="549"/>
                  <a:pt x="24" y="708"/>
                  <a:pt x="1" y="845"/>
                </a:cubicBezTo>
                <a:cubicBezTo>
                  <a:pt x="1" y="959"/>
                  <a:pt x="1" y="1074"/>
                  <a:pt x="1" y="1188"/>
                </a:cubicBezTo>
                <a:cubicBezTo>
                  <a:pt x="24" y="1370"/>
                  <a:pt x="92" y="1530"/>
                  <a:pt x="161" y="1690"/>
                </a:cubicBezTo>
                <a:cubicBezTo>
                  <a:pt x="206" y="1804"/>
                  <a:pt x="252" y="1918"/>
                  <a:pt x="343" y="2009"/>
                </a:cubicBezTo>
                <a:cubicBezTo>
                  <a:pt x="389" y="2078"/>
                  <a:pt x="458" y="2146"/>
                  <a:pt x="526" y="2192"/>
                </a:cubicBezTo>
                <a:cubicBezTo>
                  <a:pt x="594" y="2238"/>
                  <a:pt x="686" y="2283"/>
                  <a:pt x="754" y="2329"/>
                </a:cubicBezTo>
                <a:cubicBezTo>
                  <a:pt x="937" y="2420"/>
                  <a:pt x="1119" y="2466"/>
                  <a:pt x="1325" y="2466"/>
                </a:cubicBezTo>
                <a:lnTo>
                  <a:pt x="1530" y="2466"/>
                </a:lnTo>
                <a:cubicBezTo>
                  <a:pt x="1644" y="2443"/>
                  <a:pt x="1736" y="2397"/>
                  <a:pt x="1827" y="2375"/>
                </a:cubicBezTo>
                <a:cubicBezTo>
                  <a:pt x="1873" y="2352"/>
                  <a:pt x="1895" y="2329"/>
                  <a:pt x="1941" y="2306"/>
                </a:cubicBezTo>
                <a:cubicBezTo>
                  <a:pt x="1957" y="2310"/>
                  <a:pt x="1973" y="2312"/>
                  <a:pt x="1990" y="2312"/>
                </a:cubicBezTo>
                <a:cubicBezTo>
                  <a:pt x="2070" y="2312"/>
                  <a:pt x="2158" y="2268"/>
                  <a:pt x="2215" y="2192"/>
                </a:cubicBezTo>
                <a:cubicBezTo>
                  <a:pt x="2238" y="2124"/>
                  <a:pt x="2284" y="2078"/>
                  <a:pt x="2329" y="2032"/>
                </a:cubicBezTo>
                <a:cubicBezTo>
                  <a:pt x="2352" y="1987"/>
                  <a:pt x="2398" y="1918"/>
                  <a:pt x="2420" y="1872"/>
                </a:cubicBezTo>
                <a:cubicBezTo>
                  <a:pt x="2443" y="1804"/>
                  <a:pt x="2443" y="1736"/>
                  <a:pt x="2443" y="1644"/>
                </a:cubicBezTo>
                <a:cubicBezTo>
                  <a:pt x="2443" y="1553"/>
                  <a:pt x="2420" y="1439"/>
                  <a:pt x="2375" y="1347"/>
                </a:cubicBezTo>
                <a:cubicBezTo>
                  <a:pt x="2352" y="1302"/>
                  <a:pt x="2329" y="1256"/>
                  <a:pt x="2306" y="1188"/>
                </a:cubicBezTo>
                <a:cubicBezTo>
                  <a:pt x="2306" y="1119"/>
                  <a:pt x="2284" y="1028"/>
                  <a:pt x="2238" y="937"/>
                </a:cubicBezTo>
                <a:cubicBezTo>
                  <a:pt x="2215" y="891"/>
                  <a:pt x="2192" y="823"/>
                  <a:pt x="2147" y="754"/>
                </a:cubicBezTo>
                <a:cubicBezTo>
                  <a:pt x="2124" y="686"/>
                  <a:pt x="2078" y="617"/>
                  <a:pt x="2010" y="571"/>
                </a:cubicBezTo>
                <a:cubicBezTo>
                  <a:pt x="1964" y="503"/>
                  <a:pt x="1918" y="457"/>
                  <a:pt x="1850" y="412"/>
                </a:cubicBezTo>
                <a:cubicBezTo>
                  <a:pt x="1781" y="343"/>
                  <a:pt x="1713" y="275"/>
                  <a:pt x="1622" y="229"/>
                </a:cubicBezTo>
                <a:cubicBezTo>
                  <a:pt x="1462" y="138"/>
                  <a:pt x="1302" y="69"/>
                  <a:pt x="1119" y="24"/>
                </a:cubicBezTo>
                <a:cubicBezTo>
                  <a:pt x="1028" y="1"/>
                  <a:pt x="960" y="1"/>
                  <a:pt x="868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2" name="Google Shape;4152;p38"/>
          <p:cNvSpPr/>
          <p:nvPr/>
        </p:nvSpPr>
        <p:spPr>
          <a:xfrm>
            <a:off x="9614141" y="1427833"/>
            <a:ext cx="31987" cy="39879"/>
          </a:xfrm>
          <a:custGeom>
            <a:avLst/>
            <a:gdLst/>
            <a:ahLst/>
            <a:cxnLst/>
            <a:rect l="l" t="t" r="r" b="b"/>
            <a:pathLst>
              <a:path w="1143" h="1425" extrusionOk="0">
                <a:moveTo>
                  <a:pt x="206" y="0"/>
                </a:moveTo>
                <a:cubicBezTo>
                  <a:pt x="206" y="0"/>
                  <a:pt x="184" y="0"/>
                  <a:pt x="184" y="23"/>
                </a:cubicBezTo>
                <a:cubicBezTo>
                  <a:pt x="138" y="23"/>
                  <a:pt x="92" y="46"/>
                  <a:pt x="47" y="91"/>
                </a:cubicBezTo>
                <a:cubicBezTo>
                  <a:pt x="24" y="137"/>
                  <a:pt x="1" y="183"/>
                  <a:pt x="24" y="228"/>
                </a:cubicBezTo>
                <a:cubicBezTo>
                  <a:pt x="24" y="274"/>
                  <a:pt x="47" y="342"/>
                  <a:pt x="92" y="365"/>
                </a:cubicBezTo>
                <a:cubicBezTo>
                  <a:pt x="206" y="434"/>
                  <a:pt x="320" y="525"/>
                  <a:pt x="435" y="616"/>
                </a:cubicBezTo>
                <a:cubicBezTo>
                  <a:pt x="480" y="685"/>
                  <a:pt x="526" y="753"/>
                  <a:pt x="572" y="822"/>
                </a:cubicBezTo>
                <a:cubicBezTo>
                  <a:pt x="640" y="959"/>
                  <a:pt x="686" y="1096"/>
                  <a:pt x="731" y="1233"/>
                </a:cubicBezTo>
                <a:cubicBezTo>
                  <a:pt x="731" y="1255"/>
                  <a:pt x="731" y="1255"/>
                  <a:pt x="754" y="1255"/>
                </a:cubicBezTo>
                <a:cubicBezTo>
                  <a:pt x="754" y="1301"/>
                  <a:pt x="777" y="1347"/>
                  <a:pt x="823" y="1392"/>
                </a:cubicBezTo>
                <a:cubicBezTo>
                  <a:pt x="855" y="1408"/>
                  <a:pt x="887" y="1425"/>
                  <a:pt x="919" y="1425"/>
                </a:cubicBezTo>
                <a:cubicBezTo>
                  <a:pt x="933" y="1425"/>
                  <a:pt x="946" y="1422"/>
                  <a:pt x="960" y="1415"/>
                </a:cubicBezTo>
                <a:cubicBezTo>
                  <a:pt x="1074" y="1415"/>
                  <a:pt x="1142" y="1301"/>
                  <a:pt x="1142" y="1210"/>
                </a:cubicBezTo>
                <a:cubicBezTo>
                  <a:pt x="1119" y="1073"/>
                  <a:pt x="1097" y="959"/>
                  <a:pt x="1051" y="822"/>
                </a:cubicBezTo>
                <a:cubicBezTo>
                  <a:pt x="1005" y="708"/>
                  <a:pt x="960" y="616"/>
                  <a:pt x="891" y="502"/>
                </a:cubicBezTo>
                <a:cubicBezTo>
                  <a:pt x="823" y="411"/>
                  <a:pt x="731" y="320"/>
                  <a:pt x="617" y="251"/>
                </a:cubicBezTo>
                <a:cubicBezTo>
                  <a:pt x="526" y="160"/>
                  <a:pt x="435" y="114"/>
                  <a:pt x="320" y="46"/>
                </a:cubicBezTo>
                <a:cubicBezTo>
                  <a:pt x="298" y="23"/>
                  <a:pt x="252" y="0"/>
                  <a:pt x="206" y="0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5" name="Google Shape;4155;p38"/>
          <p:cNvSpPr/>
          <p:nvPr/>
        </p:nvSpPr>
        <p:spPr>
          <a:xfrm>
            <a:off x="9589878" y="1412498"/>
            <a:ext cx="76679" cy="81772"/>
          </a:xfrm>
          <a:custGeom>
            <a:avLst/>
            <a:gdLst/>
            <a:ahLst/>
            <a:cxnLst/>
            <a:rect l="l" t="t" r="r" b="b"/>
            <a:pathLst>
              <a:path w="2740" h="2922" extrusionOk="0">
                <a:moveTo>
                  <a:pt x="1165" y="320"/>
                </a:moveTo>
                <a:cubicBezTo>
                  <a:pt x="1187" y="320"/>
                  <a:pt x="1233" y="320"/>
                  <a:pt x="1256" y="343"/>
                </a:cubicBezTo>
                <a:lnTo>
                  <a:pt x="1347" y="343"/>
                </a:lnTo>
                <a:cubicBezTo>
                  <a:pt x="1439" y="365"/>
                  <a:pt x="1530" y="411"/>
                  <a:pt x="1621" y="457"/>
                </a:cubicBezTo>
                <a:cubicBezTo>
                  <a:pt x="1712" y="502"/>
                  <a:pt x="1827" y="571"/>
                  <a:pt x="1918" y="639"/>
                </a:cubicBezTo>
                <a:cubicBezTo>
                  <a:pt x="2009" y="731"/>
                  <a:pt x="2078" y="822"/>
                  <a:pt x="2146" y="936"/>
                </a:cubicBezTo>
                <a:cubicBezTo>
                  <a:pt x="2237" y="1050"/>
                  <a:pt x="2283" y="1164"/>
                  <a:pt x="2329" y="1301"/>
                </a:cubicBezTo>
                <a:cubicBezTo>
                  <a:pt x="2374" y="1415"/>
                  <a:pt x="2397" y="1529"/>
                  <a:pt x="2397" y="1644"/>
                </a:cubicBezTo>
                <a:cubicBezTo>
                  <a:pt x="2397" y="1735"/>
                  <a:pt x="2397" y="1849"/>
                  <a:pt x="2374" y="1963"/>
                </a:cubicBezTo>
                <a:cubicBezTo>
                  <a:pt x="2352" y="2032"/>
                  <a:pt x="2329" y="2123"/>
                  <a:pt x="2283" y="2191"/>
                </a:cubicBezTo>
                <a:cubicBezTo>
                  <a:pt x="2260" y="2237"/>
                  <a:pt x="2215" y="2283"/>
                  <a:pt x="2192" y="2351"/>
                </a:cubicBezTo>
                <a:cubicBezTo>
                  <a:pt x="2146" y="2374"/>
                  <a:pt x="2100" y="2420"/>
                  <a:pt x="2055" y="2465"/>
                </a:cubicBezTo>
                <a:cubicBezTo>
                  <a:pt x="1986" y="2488"/>
                  <a:pt x="1918" y="2534"/>
                  <a:pt x="1849" y="2557"/>
                </a:cubicBezTo>
                <a:cubicBezTo>
                  <a:pt x="1781" y="2579"/>
                  <a:pt x="1712" y="2579"/>
                  <a:pt x="1644" y="2602"/>
                </a:cubicBezTo>
                <a:cubicBezTo>
                  <a:pt x="1553" y="2602"/>
                  <a:pt x="1461" y="2579"/>
                  <a:pt x="1370" y="2557"/>
                </a:cubicBezTo>
                <a:cubicBezTo>
                  <a:pt x="1279" y="2534"/>
                  <a:pt x="1187" y="2511"/>
                  <a:pt x="1119" y="2465"/>
                </a:cubicBezTo>
                <a:cubicBezTo>
                  <a:pt x="1005" y="2420"/>
                  <a:pt x="914" y="2351"/>
                  <a:pt x="822" y="2260"/>
                </a:cubicBezTo>
                <a:cubicBezTo>
                  <a:pt x="799" y="2237"/>
                  <a:pt x="777" y="2214"/>
                  <a:pt x="754" y="2191"/>
                </a:cubicBezTo>
                <a:cubicBezTo>
                  <a:pt x="731" y="2191"/>
                  <a:pt x="731" y="2191"/>
                  <a:pt x="731" y="2169"/>
                </a:cubicBezTo>
                <a:cubicBezTo>
                  <a:pt x="685" y="2123"/>
                  <a:pt x="617" y="2054"/>
                  <a:pt x="571" y="1963"/>
                </a:cubicBezTo>
                <a:cubicBezTo>
                  <a:pt x="548" y="1918"/>
                  <a:pt x="526" y="1895"/>
                  <a:pt x="503" y="1849"/>
                </a:cubicBezTo>
                <a:cubicBezTo>
                  <a:pt x="457" y="1781"/>
                  <a:pt x="434" y="1689"/>
                  <a:pt x="411" y="1621"/>
                </a:cubicBezTo>
                <a:cubicBezTo>
                  <a:pt x="366" y="1507"/>
                  <a:pt x="343" y="1393"/>
                  <a:pt x="343" y="1278"/>
                </a:cubicBezTo>
                <a:cubicBezTo>
                  <a:pt x="343" y="1278"/>
                  <a:pt x="343" y="1256"/>
                  <a:pt x="343" y="1256"/>
                </a:cubicBezTo>
                <a:cubicBezTo>
                  <a:pt x="343" y="1210"/>
                  <a:pt x="343" y="1187"/>
                  <a:pt x="343" y="1141"/>
                </a:cubicBezTo>
                <a:cubicBezTo>
                  <a:pt x="343" y="1119"/>
                  <a:pt x="343" y="1119"/>
                  <a:pt x="343" y="1119"/>
                </a:cubicBezTo>
                <a:cubicBezTo>
                  <a:pt x="343" y="1119"/>
                  <a:pt x="343" y="1096"/>
                  <a:pt x="343" y="1096"/>
                </a:cubicBezTo>
                <a:cubicBezTo>
                  <a:pt x="343" y="1050"/>
                  <a:pt x="343" y="1005"/>
                  <a:pt x="366" y="959"/>
                </a:cubicBezTo>
                <a:cubicBezTo>
                  <a:pt x="366" y="913"/>
                  <a:pt x="389" y="845"/>
                  <a:pt x="411" y="799"/>
                </a:cubicBezTo>
                <a:cubicBezTo>
                  <a:pt x="411" y="776"/>
                  <a:pt x="434" y="753"/>
                  <a:pt x="434" y="731"/>
                </a:cubicBezTo>
                <a:cubicBezTo>
                  <a:pt x="480" y="685"/>
                  <a:pt x="503" y="616"/>
                  <a:pt x="548" y="571"/>
                </a:cubicBezTo>
                <a:lnTo>
                  <a:pt x="571" y="571"/>
                </a:lnTo>
                <a:cubicBezTo>
                  <a:pt x="594" y="525"/>
                  <a:pt x="640" y="502"/>
                  <a:pt x="685" y="457"/>
                </a:cubicBezTo>
                <a:lnTo>
                  <a:pt x="708" y="457"/>
                </a:lnTo>
                <a:cubicBezTo>
                  <a:pt x="754" y="411"/>
                  <a:pt x="822" y="388"/>
                  <a:pt x="868" y="365"/>
                </a:cubicBezTo>
                <a:cubicBezTo>
                  <a:pt x="914" y="343"/>
                  <a:pt x="936" y="343"/>
                  <a:pt x="959" y="343"/>
                </a:cubicBezTo>
                <a:cubicBezTo>
                  <a:pt x="1005" y="343"/>
                  <a:pt x="1051" y="320"/>
                  <a:pt x="1096" y="320"/>
                </a:cubicBezTo>
                <a:close/>
                <a:moveTo>
                  <a:pt x="1119" y="0"/>
                </a:moveTo>
                <a:cubicBezTo>
                  <a:pt x="1005" y="0"/>
                  <a:pt x="868" y="23"/>
                  <a:pt x="754" y="69"/>
                </a:cubicBezTo>
                <a:cubicBezTo>
                  <a:pt x="708" y="69"/>
                  <a:pt x="640" y="92"/>
                  <a:pt x="594" y="137"/>
                </a:cubicBezTo>
                <a:cubicBezTo>
                  <a:pt x="571" y="137"/>
                  <a:pt x="548" y="160"/>
                  <a:pt x="526" y="183"/>
                </a:cubicBezTo>
                <a:lnTo>
                  <a:pt x="503" y="183"/>
                </a:lnTo>
                <a:cubicBezTo>
                  <a:pt x="503" y="183"/>
                  <a:pt x="480" y="206"/>
                  <a:pt x="480" y="206"/>
                </a:cubicBezTo>
                <a:cubicBezTo>
                  <a:pt x="457" y="228"/>
                  <a:pt x="434" y="228"/>
                  <a:pt x="411" y="251"/>
                </a:cubicBezTo>
                <a:cubicBezTo>
                  <a:pt x="411" y="251"/>
                  <a:pt x="411" y="251"/>
                  <a:pt x="411" y="274"/>
                </a:cubicBezTo>
                <a:cubicBezTo>
                  <a:pt x="343" y="320"/>
                  <a:pt x="297" y="365"/>
                  <a:pt x="252" y="434"/>
                </a:cubicBezTo>
                <a:cubicBezTo>
                  <a:pt x="229" y="434"/>
                  <a:pt x="229" y="457"/>
                  <a:pt x="229" y="457"/>
                </a:cubicBezTo>
                <a:cubicBezTo>
                  <a:pt x="183" y="525"/>
                  <a:pt x="138" y="616"/>
                  <a:pt x="92" y="708"/>
                </a:cubicBezTo>
                <a:cubicBezTo>
                  <a:pt x="46" y="822"/>
                  <a:pt x="23" y="913"/>
                  <a:pt x="23" y="1027"/>
                </a:cubicBezTo>
                <a:cubicBezTo>
                  <a:pt x="1" y="1096"/>
                  <a:pt x="1" y="1141"/>
                  <a:pt x="1" y="1210"/>
                </a:cubicBezTo>
                <a:cubicBezTo>
                  <a:pt x="1" y="1256"/>
                  <a:pt x="1" y="1301"/>
                  <a:pt x="23" y="1347"/>
                </a:cubicBezTo>
                <a:cubicBezTo>
                  <a:pt x="23" y="1461"/>
                  <a:pt x="46" y="1598"/>
                  <a:pt x="92" y="1712"/>
                </a:cubicBezTo>
                <a:cubicBezTo>
                  <a:pt x="92" y="1735"/>
                  <a:pt x="92" y="1758"/>
                  <a:pt x="115" y="1758"/>
                </a:cubicBezTo>
                <a:cubicBezTo>
                  <a:pt x="115" y="1781"/>
                  <a:pt x="115" y="1826"/>
                  <a:pt x="138" y="1849"/>
                </a:cubicBezTo>
                <a:cubicBezTo>
                  <a:pt x="183" y="1963"/>
                  <a:pt x="229" y="2054"/>
                  <a:pt x="297" y="2146"/>
                </a:cubicBezTo>
                <a:cubicBezTo>
                  <a:pt x="320" y="2191"/>
                  <a:pt x="366" y="2237"/>
                  <a:pt x="389" y="2260"/>
                </a:cubicBezTo>
                <a:cubicBezTo>
                  <a:pt x="389" y="2283"/>
                  <a:pt x="411" y="2306"/>
                  <a:pt x="411" y="2306"/>
                </a:cubicBezTo>
                <a:cubicBezTo>
                  <a:pt x="548" y="2465"/>
                  <a:pt x="708" y="2602"/>
                  <a:pt x="868" y="2694"/>
                </a:cubicBezTo>
                <a:cubicBezTo>
                  <a:pt x="868" y="2694"/>
                  <a:pt x="868" y="2716"/>
                  <a:pt x="868" y="2716"/>
                </a:cubicBezTo>
                <a:lnTo>
                  <a:pt x="914" y="2716"/>
                </a:lnTo>
                <a:cubicBezTo>
                  <a:pt x="1073" y="2831"/>
                  <a:pt x="1279" y="2876"/>
                  <a:pt x="1484" y="2922"/>
                </a:cubicBezTo>
                <a:cubicBezTo>
                  <a:pt x="1598" y="2922"/>
                  <a:pt x="1712" y="2922"/>
                  <a:pt x="1804" y="2899"/>
                </a:cubicBezTo>
                <a:cubicBezTo>
                  <a:pt x="1941" y="2876"/>
                  <a:pt x="2055" y="2831"/>
                  <a:pt x="2146" y="2785"/>
                </a:cubicBezTo>
                <a:cubicBezTo>
                  <a:pt x="2329" y="2671"/>
                  <a:pt x="2466" y="2534"/>
                  <a:pt x="2557" y="2374"/>
                </a:cubicBezTo>
                <a:cubicBezTo>
                  <a:pt x="2671" y="2169"/>
                  <a:pt x="2717" y="1940"/>
                  <a:pt x="2717" y="1712"/>
                </a:cubicBezTo>
                <a:cubicBezTo>
                  <a:pt x="2740" y="1256"/>
                  <a:pt x="2511" y="799"/>
                  <a:pt x="2215" y="480"/>
                </a:cubicBezTo>
                <a:cubicBezTo>
                  <a:pt x="1986" y="251"/>
                  <a:pt x="1690" y="69"/>
                  <a:pt x="1370" y="23"/>
                </a:cubicBezTo>
                <a:lnTo>
                  <a:pt x="1324" y="23"/>
                </a:lnTo>
                <a:cubicBezTo>
                  <a:pt x="1256" y="0"/>
                  <a:pt x="1210" y="0"/>
                  <a:pt x="1142" y="0"/>
                </a:cubicBezTo>
                <a:close/>
              </a:path>
            </a:pathLst>
          </a:custGeom>
          <a:solidFill>
            <a:srgbClr val="4FB4A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6" name="Google Shape;4156;p38"/>
          <p:cNvSpPr/>
          <p:nvPr/>
        </p:nvSpPr>
        <p:spPr>
          <a:xfrm>
            <a:off x="7589902" y="2698324"/>
            <a:ext cx="37724" cy="36436"/>
          </a:xfrm>
          <a:custGeom>
            <a:avLst/>
            <a:gdLst/>
            <a:ahLst/>
            <a:cxnLst/>
            <a:rect l="l" t="t" r="r" b="b"/>
            <a:pathLst>
              <a:path w="1348" h="1302" extrusionOk="0">
                <a:moveTo>
                  <a:pt x="708" y="0"/>
                </a:moveTo>
                <a:cubicBezTo>
                  <a:pt x="662" y="0"/>
                  <a:pt x="617" y="0"/>
                  <a:pt x="571" y="23"/>
                </a:cubicBezTo>
                <a:cubicBezTo>
                  <a:pt x="503" y="23"/>
                  <a:pt x="434" y="69"/>
                  <a:pt x="366" y="115"/>
                </a:cubicBezTo>
                <a:cubicBezTo>
                  <a:pt x="320" y="137"/>
                  <a:pt x="297" y="160"/>
                  <a:pt x="274" y="183"/>
                </a:cubicBezTo>
                <a:cubicBezTo>
                  <a:pt x="252" y="183"/>
                  <a:pt x="252" y="206"/>
                  <a:pt x="252" y="206"/>
                </a:cubicBezTo>
                <a:cubicBezTo>
                  <a:pt x="183" y="229"/>
                  <a:pt x="137" y="252"/>
                  <a:pt x="92" y="297"/>
                </a:cubicBezTo>
                <a:cubicBezTo>
                  <a:pt x="1" y="411"/>
                  <a:pt x="1" y="617"/>
                  <a:pt x="46" y="754"/>
                </a:cubicBezTo>
                <a:cubicBezTo>
                  <a:pt x="46" y="799"/>
                  <a:pt x="69" y="845"/>
                  <a:pt x="92" y="891"/>
                </a:cubicBezTo>
                <a:cubicBezTo>
                  <a:pt x="115" y="936"/>
                  <a:pt x="115" y="959"/>
                  <a:pt x="137" y="982"/>
                </a:cubicBezTo>
                <a:cubicBezTo>
                  <a:pt x="160" y="1050"/>
                  <a:pt x="206" y="1073"/>
                  <a:pt x="252" y="1119"/>
                </a:cubicBezTo>
                <a:cubicBezTo>
                  <a:pt x="297" y="1187"/>
                  <a:pt x="366" y="1233"/>
                  <a:pt x="457" y="1256"/>
                </a:cubicBezTo>
                <a:cubicBezTo>
                  <a:pt x="526" y="1279"/>
                  <a:pt x="617" y="1301"/>
                  <a:pt x="708" y="1301"/>
                </a:cubicBezTo>
                <a:cubicBezTo>
                  <a:pt x="777" y="1301"/>
                  <a:pt x="845" y="1279"/>
                  <a:pt x="914" y="1256"/>
                </a:cubicBezTo>
                <a:cubicBezTo>
                  <a:pt x="1005" y="1210"/>
                  <a:pt x="1073" y="1165"/>
                  <a:pt x="1142" y="1119"/>
                </a:cubicBezTo>
                <a:cubicBezTo>
                  <a:pt x="1210" y="1050"/>
                  <a:pt x="1256" y="959"/>
                  <a:pt x="1302" y="868"/>
                </a:cubicBezTo>
                <a:cubicBezTo>
                  <a:pt x="1324" y="799"/>
                  <a:pt x="1347" y="708"/>
                  <a:pt x="1324" y="617"/>
                </a:cubicBezTo>
                <a:cubicBezTo>
                  <a:pt x="1324" y="548"/>
                  <a:pt x="1302" y="457"/>
                  <a:pt x="1279" y="388"/>
                </a:cubicBezTo>
                <a:cubicBezTo>
                  <a:pt x="1256" y="343"/>
                  <a:pt x="1233" y="297"/>
                  <a:pt x="1187" y="252"/>
                </a:cubicBezTo>
                <a:cubicBezTo>
                  <a:pt x="1187" y="206"/>
                  <a:pt x="1142" y="183"/>
                  <a:pt x="1119" y="160"/>
                </a:cubicBezTo>
                <a:cubicBezTo>
                  <a:pt x="1096" y="137"/>
                  <a:pt x="1050" y="92"/>
                  <a:pt x="1005" y="69"/>
                </a:cubicBezTo>
                <a:cubicBezTo>
                  <a:pt x="959" y="46"/>
                  <a:pt x="891" y="23"/>
                  <a:pt x="822" y="23"/>
                </a:cubicBezTo>
                <a:cubicBezTo>
                  <a:pt x="777" y="0"/>
                  <a:pt x="731" y="0"/>
                  <a:pt x="708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7" name="Google Shape;4157;p38"/>
          <p:cNvSpPr/>
          <p:nvPr/>
        </p:nvSpPr>
        <p:spPr>
          <a:xfrm>
            <a:off x="7685079" y="2705992"/>
            <a:ext cx="69011" cy="77323"/>
          </a:xfrm>
          <a:custGeom>
            <a:avLst/>
            <a:gdLst/>
            <a:ahLst/>
            <a:cxnLst/>
            <a:rect l="l" t="t" r="r" b="b"/>
            <a:pathLst>
              <a:path w="2466" h="2763" extrusionOk="0">
                <a:moveTo>
                  <a:pt x="959" y="0"/>
                </a:moveTo>
                <a:cubicBezTo>
                  <a:pt x="891" y="0"/>
                  <a:pt x="799" y="23"/>
                  <a:pt x="708" y="46"/>
                </a:cubicBezTo>
                <a:cubicBezTo>
                  <a:pt x="640" y="69"/>
                  <a:pt x="571" y="92"/>
                  <a:pt x="525" y="137"/>
                </a:cubicBezTo>
                <a:cubicBezTo>
                  <a:pt x="457" y="160"/>
                  <a:pt x="411" y="206"/>
                  <a:pt x="366" y="251"/>
                </a:cubicBezTo>
                <a:cubicBezTo>
                  <a:pt x="343" y="274"/>
                  <a:pt x="320" y="297"/>
                  <a:pt x="297" y="343"/>
                </a:cubicBezTo>
                <a:cubicBezTo>
                  <a:pt x="252" y="388"/>
                  <a:pt x="206" y="457"/>
                  <a:pt x="160" y="548"/>
                </a:cubicBezTo>
                <a:cubicBezTo>
                  <a:pt x="137" y="639"/>
                  <a:pt x="92" y="731"/>
                  <a:pt x="69" y="822"/>
                </a:cubicBezTo>
                <a:cubicBezTo>
                  <a:pt x="23" y="982"/>
                  <a:pt x="1" y="1142"/>
                  <a:pt x="23" y="1301"/>
                </a:cubicBezTo>
                <a:cubicBezTo>
                  <a:pt x="23" y="1461"/>
                  <a:pt x="92" y="1621"/>
                  <a:pt x="137" y="1758"/>
                </a:cubicBezTo>
                <a:cubicBezTo>
                  <a:pt x="206" y="1918"/>
                  <a:pt x="297" y="2077"/>
                  <a:pt x="389" y="2214"/>
                </a:cubicBezTo>
                <a:cubicBezTo>
                  <a:pt x="434" y="2283"/>
                  <a:pt x="503" y="2351"/>
                  <a:pt x="571" y="2397"/>
                </a:cubicBezTo>
                <a:cubicBezTo>
                  <a:pt x="662" y="2488"/>
                  <a:pt x="777" y="2557"/>
                  <a:pt x="891" y="2625"/>
                </a:cubicBezTo>
                <a:cubicBezTo>
                  <a:pt x="1073" y="2717"/>
                  <a:pt x="1256" y="2739"/>
                  <a:pt x="1461" y="2762"/>
                </a:cubicBezTo>
                <a:cubicBezTo>
                  <a:pt x="1644" y="2762"/>
                  <a:pt x="1849" y="2694"/>
                  <a:pt x="2009" y="2602"/>
                </a:cubicBezTo>
                <a:cubicBezTo>
                  <a:pt x="2100" y="2534"/>
                  <a:pt x="2192" y="2443"/>
                  <a:pt x="2260" y="2351"/>
                </a:cubicBezTo>
                <a:cubicBezTo>
                  <a:pt x="2466" y="2100"/>
                  <a:pt x="2466" y="1781"/>
                  <a:pt x="2420" y="1484"/>
                </a:cubicBezTo>
                <a:cubicBezTo>
                  <a:pt x="2397" y="1393"/>
                  <a:pt x="2374" y="1301"/>
                  <a:pt x="2352" y="1210"/>
                </a:cubicBezTo>
                <a:cubicBezTo>
                  <a:pt x="2329" y="1119"/>
                  <a:pt x="2283" y="1027"/>
                  <a:pt x="2237" y="936"/>
                </a:cubicBezTo>
                <a:cubicBezTo>
                  <a:pt x="2192" y="868"/>
                  <a:pt x="2169" y="822"/>
                  <a:pt x="2123" y="754"/>
                </a:cubicBezTo>
                <a:cubicBezTo>
                  <a:pt x="2078" y="685"/>
                  <a:pt x="2055" y="639"/>
                  <a:pt x="2009" y="571"/>
                </a:cubicBezTo>
                <a:cubicBezTo>
                  <a:pt x="1941" y="503"/>
                  <a:pt x="1872" y="434"/>
                  <a:pt x="1804" y="366"/>
                </a:cubicBezTo>
                <a:cubicBezTo>
                  <a:pt x="1712" y="297"/>
                  <a:pt x="1621" y="251"/>
                  <a:pt x="1553" y="183"/>
                </a:cubicBezTo>
                <a:cubicBezTo>
                  <a:pt x="1416" y="114"/>
                  <a:pt x="1256" y="46"/>
                  <a:pt x="1096" y="23"/>
                </a:cubicBezTo>
                <a:cubicBezTo>
                  <a:pt x="1050" y="0"/>
                  <a:pt x="1005" y="0"/>
                  <a:pt x="959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8" name="Google Shape;4158;p38"/>
          <p:cNvSpPr/>
          <p:nvPr/>
        </p:nvSpPr>
        <p:spPr>
          <a:xfrm>
            <a:off x="7694650" y="2812671"/>
            <a:ext cx="60084" cy="58461"/>
          </a:xfrm>
          <a:custGeom>
            <a:avLst/>
            <a:gdLst/>
            <a:ahLst/>
            <a:cxnLst/>
            <a:rect l="l" t="t" r="r" b="b"/>
            <a:pathLst>
              <a:path w="2147" h="2089" extrusionOk="0">
                <a:moveTo>
                  <a:pt x="1028" y="0"/>
                </a:moveTo>
                <a:cubicBezTo>
                  <a:pt x="914" y="0"/>
                  <a:pt x="800" y="23"/>
                  <a:pt x="708" y="46"/>
                </a:cubicBezTo>
                <a:cubicBezTo>
                  <a:pt x="640" y="46"/>
                  <a:pt x="594" y="69"/>
                  <a:pt x="549" y="91"/>
                </a:cubicBezTo>
                <a:cubicBezTo>
                  <a:pt x="503" y="114"/>
                  <a:pt x="457" y="137"/>
                  <a:pt x="412" y="160"/>
                </a:cubicBezTo>
                <a:cubicBezTo>
                  <a:pt x="343" y="183"/>
                  <a:pt x="298" y="251"/>
                  <a:pt x="252" y="297"/>
                </a:cubicBezTo>
                <a:cubicBezTo>
                  <a:pt x="206" y="343"/>
                  <a:pt x="183" y="388"/>
                  <a:pt x="161" y="434"/>
                </a:cubicBezTo>
                <a:cubicBezTo>
                  <a:pt x="115" y="480"/>
                  <a:pt x="92" y="594"/>
                  <a:pt x="69" y="662"/>
                </a:cubicBezTo>
                <a:cubicBezTo>
                  <a:pt x="1" y="868"/>
                  <a:pt x="1" y="1096"/>
                  <a:pt x="69" y="1301"/>
                </a:cubicBezTo>
                <a:cubicBezTo>
                  <a:pt x="92" y="1393"/>
                  <a:pt x="138" y="1507"/>
                  <a:pt x="183" y="1598"/>
                </a:cubicBezTo>
                <a:cubicBezTo>
                  <a:pt x="206" y="1621"/>
                  <a:pt x="229" y="1666"/>
                  <a:pt x="252" y="1689"/>
                </a:cubicBezTo>
                <a:cubicBezTo>
                  <a:pt x="275" y="1735"/>
                  <a:pt x="320" y="1781"/>
                  <a:pt x="343" y="1826"/>
                </a:cubicBezTo>
                <a:cubicBezTo>
                  <a:pt x="366" y="1849"/>
                  <a:pt x="412" y="1872"/>
                  <a:pt x="457" y="1895"/>
                </a:cubicBezTo>
                <a:cubicBezTo>
                  <a:pt x="526" y="1940"/>
                  <a:pt x="572" y="1986"/>
                  <a:pt x="663" y="2009"/>
                </a:cubicBezTo>
                <a:cubicBezTo>
                  <a:pt x="708" y="2032"/>
                  <a:pt x="777" y="2054"/>
                  <a:pt x="823" y="2054"/>
                </a:cubicBezTo>
                <a:cubicBezTo>
                  <a:pt x="902" y="2077"/>
                  <a:pt x="982" y="2089"/>
                  <a:pt x="1062" y="2089"/>
                </a:cubicBezTo>
                <a:cubicBezTo>
                  <a:pt x="1142" y="2089"/>
                  <a:pt x="1222" y="2077"/>
                  <a:pt x="1302" y="2054"/>
                </a:cubicBezTo>
                <a:cubicBezTo>
                  <a:pt x="1370" y="2032"/>
                  <a:pt x="1439" y="2009"/>
                  <a:pt x="1507" y="1963"/>
                </a:cubicBezTo>
                <a:cubicBezTo>
                  <a:pt x="1576" y="1940"/>
                  <a:pt x="1621" y="1917"/>
                  <a:pt x="1667" y="1895"/>
                </a:cubicBezTo>
                <a:cubicBezTo>
                  <a:pt x="1781" y="1849"/>
                  <a:pt x="1873" y="1781"/>
                  <a:pt x="1941" y="1689"/>
                </a:cubicBezTo>
                <a:cubicBezTo>
                  <a:pt x="2010" y="1621"/>
                  <a:pt x="2055" y="1529"/>
                  <a:pt x="2078" y="1438"/>
                </a:cubicBezTo>
                <a:cubicBezTo>
                  <a:pt x="2101" y="1415"/>
                  <a:pt x="2124" y="1370"/>
                  <a:pt x="2124" y="1324"/>
                </a:cubicBezTo>
                <a:cubicBezTo>
                  <a:pt x="2146" y="1256"/>
                  <a:pt x="2146" y="1187"/>
                  <a:pt x="2146" y="1141"/>
                </a:cubicBezTo>
                <a:cubicBezTo>
                  <a:pt x="2146" y="1096"/>
                  <a:pt x="2146" y="1050"/>
                  <a:pt x="2146" y="1004"/>
                </a:cubicBezTo>
                <a:cubicBezTo>
                  <a:pt x="2124" y="936"/>
                  <a:pt x="2124" y="890"/>
                  <a:pt x="2101" y="822"/>
                </a:cubicBezTo>
                <a:cubicBezTo>
                  <a:pt x="2078" y="731"/>
                  <a:pt x="2032" y="616"/>
                  <a:pt x="1987" y="525"/>
                </a:cubicBezTo>
                <a:cubicBezTo>
                  <a:pt x="1941" y="457"/>
                  <a:pt x="1873" y="388"/>
                  <a:pt x="1827" y="343"/>
                </a:cubicBezTo>
                <a:cubicBezTo>
                  <a:pt x="1758" y="251"/>
                  <a:pt x="1644" y="183"/>
                  <a:pt x="1553" y="137"/>
                </a:cubicBezTo>
                <a:cubicBezTo>
                  <a:pt x="1462" y="91"/>
                  <a:pt x="1370" y="69"/>
                  <a:pt x="1302" y="46"/>
                </a:cubicBezTo>
                <a:cubicBezTo>
                  <a:pt x="1211" y="0"/>
                  <a:pt x="1119" y="0"/>
                  <a:pt x="1028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9" name="Google Shape;4159;p38"/>
          <p:cNvSpPr/>
          <p:nvPr/>
        </p:nvSpPr>
        <p:spPr>
          <a:xfrm>
            <a:off x="7679342" y="2700871"/>
            <a:ext cx="79869" cy="90112"/>
          </a:xfrm>
          <a:custGeom>
            <a:avLst/>
            <a:gdLst/>
            <a:ahLst/>
            <a:cxnLst/>
            <a:rect l="l" t="t" r="r" b="b"/>
            <a:pathLst>
              <a:path w="2854" h="3220" extrusionOk="0">
                <a:moveTo>
                  <a:pt x="1370" y="320"/>
                </a:moveTo>
                <a:cubicBezTo>
                  <a:pt x="1461" y="343"/>
                  <a:pt x="1529" y="366"/>
                  <a:pt x="1621" y="412"/>
                </a:cubicBezTo>
                <a:cubicBezTo>
                  <a:pt x="1735" y="457"/>
                  <a:pt x="1826" y="503"/>
                  <a:pt x="1917" y="571"/>
                </a:cubicBezTo>
                <a:cubicBezTo>
                  <a:pt x="2009" y="663"/>
                  <a:pt x="2100" y="731"/>
                  <a:pt x="2191" y="845"/>
                </a:cubicBezTo>
                <a:cubicBezTo>
                  <a:pt x="2260" y="959"/>
                  <a:pt x="2328" y="1074"/>
                  <a:pt x="2397" y="1210"/>
                </a:cubicBezTo>
                <a:cubicBezTo>
                  <a:pt x="2442" y="1325"/>
                  <a:pt x="2488" y="1462"/>
                  <a:pt x="2511" y="1599"/>
                </a:cubicBezTo>
                <a:cubicBezTo>
                  <a:pt x="2534" y="1735"/>
                  <a:pt x="2534" y="1895"/>
                  <a:pt x="2511" y="2032"/>
                </a:cubicBezTo>
                <a:cubicBezTo>
                  <a:pt x="2488" y="2124"/>
                  <a:pt x="2465" y="2215"/>
                  <a:pt x="2420" y="2329"/>
                </a:cubicBezTo>
                <a:cubicBezTo>
                  <a:pt x="2397" y="2397"/>
                  <a:pt x="2351" y="2489"/>
                  <a:pt x="2305" y="2557"/>
                </a:cubicBezTo>
                <a:cubicBezTo>
                  <a:pt x="2237" y="2603"/>
                  <a:pt x="2191" y="2671"/>
                  <a:pt x="2146" y="2717"/>
                </a:cubicBezTo>
                <a:cubicBezTo>
                  <a:pt x="2077" y="2740"/>
                  <a:pt x="2032" y="2785"/>
                  <a:pt x="1963" y="2808"/>
                </a:cubicBezTo>
                <a:cubicBezTo>
                  <a:pt x="1895" y="2854"/>
                  <a:pt x="1826" y="2854"/>
                  <a:pt x="1735" y="2877"/>
                </a:cubicBezTo>
                <a:lnTo>
                  <a:pt x="1507" y="2877"/>
                </a:lnTo>
                <a:cubicBezTo>
                  <a:pt x="1438" y="2854"/>
                  <a:pt x="1347" y="2831"/>
                  <a:pt x="1255" y="2808"/>
                </a:cubicBezTo>
                <a:cubicBezTo>
                  <a:pt x="1141" y="2763"/>
                  <a:pt x="1027" y="2694"/>
                  <a:pt x="936" y="2626"/>
                </a:cubicBezTo>
                <a:cubicBezTo>
                  <a:pt x="845" y="2534"/>
                  <a:pt x="753" y="2466"/>
                  <a:pt x="685" y="2352"/>
                </a:cubicBezTo>
                <a:cubicBezTo>
                  <a:pt x="616" y="2260"/>
                  <a:pt x="548" y="2146"/>
                  <a:pt x="479" y="2009"/>
                </a:cubicBezTo>
                <a:cubicBezTo>
                  <a:pt x="434" y="1872"/>
                  <a:pt x="388" y="1735"/>
                  <a:pt x="365" y="1576"/>
                </a:cubicBezTo>
                <a:cubicBezTo>
                  <a:pt x="342" y="1507"/>
                  <a:pt x="342" y="1439"/>
                  <a:pt x="342" y="1347"/>
                </a:cubicBezTo>
                <a:cubicBezTo>
                  <a:pt x="342" y="1302"/>
                  <a:pt x="342" y="1256"/>
                  <a:pt x="365" y="1210"/>
                </a:cubicBezTo>
                <a:lnTo>
                  <a:pt x="365" y="1188"/>
                </a:lnTo>
                <a:cubicBezTo>
                  <a:pt x="388" y="1074"/>
                  <a:pt x="411" y="982"/>
                  <a:pt x="434" y="891"/>
                </a:cubicBezTo>
                <a:cubicBezTo>
                  <a:pt x="479" y="800"/>
                  <a:pt x="525" y="708"/>
                  <a:pt x="571" y="640"/>
                </a:cubicBezTo>
                <a:cubicBezTo>
                  <a:pt x="594" y="617"/>
                  <a:pt x="616" y="617"/>
                  <a:pt x="616" y="594"/>
                </a:cubicBezTo>
                <a:cubicBezTo>
                  <a:pt x="662" y="549"/>
                  <a:pt x="708" y="526"/>
                  <a:pt x="730" y="480"/>
                </a:cubicBezTo>
                <a:cubicBezTo>
                  <a:pt x="776" y="457"/>
                  <a:pt x="822" y="434"/>
                  <a:pt x="867" y="412"/>
                </a:cubicBezTo>
                <a:cubicBezTo>
                  <a:pt x="867" y="412"/>
                  <a:pt x="890" y="412"/>
                  <a:pt x="890" y="389"/>
                </a:cubicBezTo>
                <a:lnTo>
                  <a:pt x="913" y="389"/>
                </a:lnTo>
                <a:cubicBezTo>
                  <a:pt x="982" y="366"/>
                  <a:pt x="1050" y="343"/>
                  <a:pt x="1119" y="320"/>
                </a:cubicBezTo>
                <a:close/>
                <a:moveTo>
                  <a:pt x="1233" y="1"/>
                </a:moveTo>
                <a:cubicBezTo>
                  <a:pt x="1164" y="1"/>
                  <a:pt x="1096" y="1"/>
                  <a:pt x="1027" y="24"/>
                </a:cubicBezTo>
                <a:lnTo>
                  <a:pt x="982" y="24"/>
                </a:lnTo>
                <a:cubicBezTo>
                  <a:pt x="936" y="46"/>
                  <a:pt x="890" y="46"/>
                  <a:pt x="822" y="69"/>
                </a:cubicBezTo>
                <a:cubicBezTo>
                  <a:pt x="822" y="69"/>
                  <a:pt x="822" y="69"/>
                  <a:pt x="799" y="92"/>
                </a:cubicBezTo>
                <a:cubicBezTo>
                  <a:pt x="776" y="92"/>
                  <a:pt x="753" y="115"/>
                  <a:pt x="708" y="115"/>
                </a:cubicBezTo>
                <a:cubicBezTo>
                  <a:pt x="708" y="115"/>
                  <a:pt x="708" y="138"/>
                  <a:pt x="685" y="138"/>
                </a:cubicBezTo>
                <a:cubicBezTo>
                  <a:pt x="662" y="138"/>
                  <a:pt x="662" y="161"/>
                  <a:pt x="662" y="161"/>
                </a:cubicBezTo>
                <a:lnTo>
                  <a:pt x="639" y="161"/>
                </a:lnTo>
                <a:cubicBezTo>
                  <a:pt x="616" y="161"/>
                  <a:pt x="616" y="183"/>
                  <a:pt x="616" y="183"/>
                </a:cubicBezTo>
                <a:lnTo>
                  <a:pt x="594" y="183"/>
                </a:lnTo>
                <a:cubicBezTo>
                  <a:pt x="594" y="183"/>
                  <a:pt x="594" y="183"/>
                  <a:pt x="594" y="206"/>
                </a:cubicBezTo>
                <a:lnTo>
                  <a:pt x="571" y="206"/>
                </a:lnTo>
                <a:cubicBezTo>
                  <a:pt x="479" y="275"/>
                  <a:pt x="388" y="366"/>
                  <a:pt x="320" y="457"/>
                </a:cubicBezTo>
                <a:cubicBezTo>
                  <a:pt x="228" y="571"/>
                  <a:pt x="183" y="663"/>
                  <a:pt x="137" y="800"/>
                </a:cubicBezTo>
                <a:cubicBezTo>
                  <a:pt x="46" y="1051"/>
                  <a:pt x="0" y="1325"/>
                  <a:pt x="46" y="1576"/>
                </a:cubicBezTo>
                <a:cubicBezTo>
                  <a:pt x="46" y="1576"/>
                  <a:pt x="46" y="1576"/>
                  <a:pt x="46" y="1599"/>
                </a:cubicBezTo>
                <a:cubicBezTo>
                  <a:pt x="69" y="1804"/>
                  <a:pt x="114" y="1987"/>
                  <a:pt x="183" y="2169"/>
                </a:cubicBezTo>
                <a:cubicBezTo>
                  <a:pt x="365" y="2557"/>
                  <a:pt x="662" y="2877"/>
                  <a:pt x="1050" y="3082"/>
                </a:cubicBezTo>
                <a:cubicBezTo>
                  <a:pt x="1255" y="3173"/>
                  <a:pt x="1461" y="3219"/>
                  <a:pt x="1666" y="3219"/>
                </a:cubicBezTo>
                <a:cubicBezTo>
                  <a:pt x="1780" y="3196"/>
                  <a:pt x="1872" y="3196"/>
                  <a:pt x="1963" y="3151"/>
                </a:cubicBezTo>
                <a:cubicBezTo>
                  <a:pt x="2077" y="3128"/>
                  <a:pt x="2191" y="3082"/>
                  <a:pt x="2283" y="3014"/>
                </a:cubicBezTo>
                <a:cubicBezTo>
                  <a:pt x="2442" y="2900"/>
                  <a:pt x="2579" y="2740"/>
                  <a:pt x="2671" y="2557"/>
                </a:cubicBezTo>
                <a:cubicBezTo>
                  <a:pt x="2785" y="2352"/>
                  <a:pt x="2830" y="2124"/>
                  <a:pt x="2853" y="1895"/>
                </a:cubicBezTo>
                <a:cubicBezTo>
                  <a:pt x="2853" y="1690"/>
                  <a:pt x="2830" y="1462"/>
                  <a:pt x="2762" y="1256"/>
                </a:cubicBezTo>
                <a:cubicBezTo>
                  <a:pt x="2693" y="1051"/>
                  <a:pt x="2602" y="868"/>
                  <a:pt x="2488" y="708"/>
                </a:cubicBezTo>
                <a:cubicBezTo>
                  <a:pt x="2237" y="343"/>
                  <a:pt x="1849" y="69"/>
                  <a:pt x="1415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0" name="Google Shape;4160;p38"/>
          <p:cNvSpPr/>
          <p:nvPr/>
        </p:nvSpPr>
        <p:spPr>
          <a:xfrm>
            <a:off x="7584781" y="2693203"/>
            <a:ext cx="48582" cy="48330"/>
          </a:xfrm>
          <a:custGeom>
            <a:avLst/>
            <a:gdLst/>
            <a:ahLst/>
            <a:cxnLst/>
            <a:rect l="l" t="t" r="r" b="b"/>
            <a:pathLst>
              <a:path w="1736" h="1727" extrusionOk="0">
                <a:moveTo>
                  <a:pt x="891" y="343"/>
                </a:moveTo>
                <a:cubicBezTo>
                  <a:pt x="937" y="343"/>
                  <a:pt x="982" y="343"/>
                  <a:pt x="1028" y="366"/>
                </a:cubicBezTo>
                <a:cubicBezTo>
                  <a:pt x="1074" y="366"/>
                  <a:pt x="1119" y="389"/>
                  <a:pt x="1142" y="412"/>
                </a:cubicBezTo>
                <a:cubicBezTo>
                  <a:pt x="1188" y="457"/>
                  <a:pt x="1211" y="480"/>
                  <a:pt x="1256" y="503"/>
                </a:cubicBezTo>
                <a:cubicBezTo>
                  <a:pt x="1279" y="549"/>
                  <a:pt x="1302" y="571"/>
                  <a:pt x="1325" y="617"/>
                </a:cubicBezTo>
                <a:cubicBezTo>
                  <a:pt x="1348" y="663"/>
                  <a:pt x="1370" y="708"/>
                  <a:pt x="1370" y="754"/>
                </a:cubicBezTo>
                <a:cubicBezTo>
                  <a:pt x="1393" y="800"/>
                  <a:pt x="1393" y="845"/>
                  <a:pt x="1393" y="891"/>
                </a:cubicBezTo>
                <a:cubicBezTo>
                  <a:pt x="1393" y="937"/>
                  <a:pt x="1370" y="982"/>
                  <a:pt x="1370" y="1028"/>
                </a:cubicBezTo>
                <a:cubicBezTo>
                  <a:pt x="1348" y="1074"/>
                  <a:pt x="1325" y="1142"/>
                  <a:pt x="1279" y="1188"/>
                </a:cubicBezTo>
                <a:cubicBezTo>
                  <a:pt x="1256" y="1211"/>
                  <a:pt x="1233" y="1233"/>
                  <a:pt x="1211" y="1279"/>
                </a:cubicBezTo>
                <a:cubicBezTo>
                  <a:pt x="1165" y="1302"/>
                  <a:pt x="1142" y="1325"/>
                  <a:pt x="1097" y="1348"/>
                </a:cubicBezTo>
                <a:cubicBezTo>
                  <a:pt x="1051" y="1370"/>
                  <a:pt x="1005" y="1393"/>
                  <a:pt x="937" y="1393"/>
                </a:cubicBezTo>
                <a:lnTo>
                  <a:pt x="823" y="1393"/>
                </a:lnTo>
                <a:cubicBezTo>
                  <a:pt x="777" y="1393"/>
                  <a:pt x="731" y="1393"/>
                  <a:pt x="686" y="1370"/>
                </a:cubicBezTo>
                <a:cubicBezTo>
                  <a:pt x="640" y="1348"/>
                  <a:pt x="594" y="1325"/>
                  <a:pt x="549" y="1302"/>
                </a:cubicBezTo>
                <a:cubicBezTo>
                  <a:pt x="526" y="1279"/>
                  <a:pt x="480" y="1256"/>
                  <a:pt x="457" y="1211"/>
                </a:cubicBezTo>
                <a:cubicBezTo>
                  <a:pt x="412" y="1188"/>
                  <a:pt x="389" y="1142"/>
                  <a:pt x="366" y="1096"/>
                </a:cubicBezTo>
                <a:cubicBezTo>
                  <a:pt x="343" y="1051"/>
                  <a:pt x="343" y="1005"/>
                  <a:pt x="320" y="960"/>
                </a:cubicBezTo>
                <a:cubicBezTo>
                  <a:pt x="320" y="914"/>
                  <a:pt x="320" y="891"/>
                  <a:pt x="320" y="845"/>
                </a:cubicBezTo>
                <a:cubicBezTo>
                  <a:pt x="320" y="777"/>
                  <a:pt x="343" y="731"/>
                  <a:pt x="343" y="686"/>
                </a:cubicBezTo>
                <a:cubicBezTo>
                  <a:pt x="366" y="663"/>
                  <a:pt x="366" y="640"/>
                  <a:pt x="366" y="640"/>
                </a:cubicBezTo>
                <a:cubicBezTo>
                  <a:pt x="389" y="617"/>
                  <a:pt x="389" y="617"/>
                  <a:pt x="389" y="594"/>
                </a:cubicBezTo>
                <a:cubicBezTo>
                  <a:pt x="389" y="594"/>
                  <a:pt x="412" y="571"/>
                  <a:pt x="412" y="571"/>
                </a:cubicBezTo>
                <a:cubicBezTo>
                  <a:pt x="435" y="526"/>
                  <a:pt x="457" y="503"/>
                  <a:pt x="503" y="457"/>
                </a:cubicBezTo>
                <a:cubicBezTo>
                  <a:pt x="526" y="435"/>
                  <a:pt x="572" y="412"/>
                  <a:pt x="617" y="389"/>
                </a:cubicBezTo>
                <a:cubicBezTo>
                  <a:pt x="640" y="389"/>
                  <a:pt x="663" y="366"/>
                  <a:pt x="686" y="366"/>
                </a:cubicBezTo>
                <a:cubicBezTo>
                  <a:pt x="709" y="343"/>
                  <a:pt x="709" y="343"/>
                  <a:pt x="731" y="343"/>
                </a:cubicBezTo>
                <a:close/>
                <a:moveTo>
                  <a:pt x="868" y="1"/>
                </a:moveTo>
                <a:cubicBezTo>
                  <a:pt x="754" y="1"/>
                  <a:pt x="663" y="24"/>
                  <a:pt x="549" y="47"/>
                </a:cubicBezTo>
                <a:cubicBezTo>
                  <a:pt x="503" y="69"/>
                  <a:pt x="457" y="115"/>
                  <a:pt x="412" y="138"/>
                </a:cubicBezTo>
                <a:cubicBezTo>
                  <a:pt x="366" y="161"/>
                  <a:pt x="298" y="206"/>
                  <a:pt x="275" y="229"/>
                </a:cubicBezTo>
                <a:cubicBezTo>
                  <a:pt x="252" y="252"/>
                  <a:pt x="252" y="252"/>
                  <a:pt x="252" y="252"/>
                </a:cubicBezTo>
                <a:cubicBezTo>
                  <a:pt x="229" y="275"/>
                  <a:pt x="206" y="298"/>
                  <a:pt x="184" y="320"/>
                </a:cubicBezTo>
                <a:cubicBezTo>
                  <a:pt x="161" y="366"/>
                  <a:pt x="115" y="412"/>
                  <a:pt x="92" y="480"/>
                </a:cubicBezTo>
                <a:cubicBezTo>
                  <a:pt x="69" y="503"/>
                  <a:pt x="69" y="526"/>
                  <a:pt x="47" y="571"/>
                </a:cubicBezTo>
                <a:cubicBezTo>
                  <a:pt x="47" y="571"/>
                  <a:pt x="47" y="594"/>
                  <a:pt x="47" y="594"/>
                </a:cubicBezTo>
                <a:cubicBezTo>
                  <a:pt x="24" y="617"/>
                  <a:pt x="24" y="617"/>
                  <a:pt x="24" y="640"/>
                </a:cubicBezTo>
                <a:cubicBezTo>
                  <a:pt x="1" y="708"/>
                  <a:pt x="1" y="777"/>
                  <a:pt x="1" y="845"/>
                </a:cubicBezTo>
                <a:cubicBezTo>
                  <a:pt x="1" y="868"/>
                  <a:pt x="1" y="914"/>
                  <a:pt x="1" y="937"/>
                </a:cubicBezTo>
                <a:cubicBezTo>
                  <a:pt x="1" y="1005"/>
                  <a:pt x="1" y="1051"/>
                  <a:pt x="24" y="1096"/>
                </a:cubicBezTo>
                <a:cubicBezTo>
                  <a:pt x="24" y="1142"/>
                  <a:pt x="47" y="1188"/>
                  <a:pt x="69" y="1233"/>
                </a:cubicBezTo>
                <a:cubicBezTo>
                  <a:pt x="115" y="1302"/>
                  <a:pt x="138" y="1348"/>
                  <a:pt x="184" y="1393"/>
                </a:cubicBezTo>
                <a:cubicBezTo>
                  <a:pt x="275" y="1530"/>
                  <a:pt x="412" y="1621"/>
                  <a:pt x="549" y="1667"/>
                </a:cubicBezTo>
                <a:cubicBezTo>
                  <a:pt x="636" y="1711"/>
                  <a:pt x="732" y="1726"/>
                  <a:pt x="825" y="1726"/>
                </a:cubicBezTo>
                <a:cubicBezTo>
                  <a:pt x="879" y="1726"/>
                  <a:pt x="932" y="1721"/>
                  <a:pt x="982" y="1713"/>
                </a:cubicBezTo>
                <a:cubicBezTo>
                  <a:pt x="1142" y="1690"/>
                  <a:pt x="1279" y="1621"/>
                  <a:pt x="1393" y="1530"/>
                </a:cubicBezTo>
                <a:cubicBezTo>
                  <a:pt x="1507" y="1439"/>
                  <a:pt x="1599" y="1325"/>
                  <a:pt x="1644" y="1211"/>
                </a:cubicBezTo>
                <a:cubicBezTo>
                  <a:pt x="1713" y="1051"/>
                  <a:pt x="1736" y="891"/>
                  <a:pt x="1690" y="708"/>
                </a:cubicBezTo>
                <a:cubicBezTo>
                  <a:pt x="1690" y="594"/>
                  <a:pt x="1644" y="503"/>
                  <a:pt x="1576" y="389"/>
                </a:cubicBezTo>
                <a:cubicBezTo>
                  <a:pt x="1530" y="343"/>
                  <a:pt x="1485" y="298"/>
                  <a:pt x="1439" y="252"/>
                </a:cubicBezTo>
                <a:cubicBezTo>
                  <a:pt x="1393" y="183"/>
                  <a:pt x="1325" y="138"/>
                  <a:pt x="1256" y="115"/>
                </a:cubicBezTo>
                <a:cubicBezTo>
                  <a:pt x="1211" y="69"/>
                  <a:pt x="1165" y="69"/>
                  <a:pt x="1097" y="47"/>
                </a:cubicBezTo>
                <a:cubicBezTo>
                  <a:pt x="1051" y="24"/>
                  <a:pt x="1005" y="24"/>
                  <a:pt x="960" y="24"/>
                </a:cubicBezTo>
                <a:cubicBezTo>
                  <a:pt x="937" y="1"/>
                  <a:pt x="891" y="1"/>
                  <a:pt x="868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1" name="Google Shape;4161;p38"/>
          <p:cNvSpPr/>
          <p:nvPr/>
        </p:nvSpPr>
        <p:spPr>
          <a:xfrm>
            <a:off x="7689556" y="2807550"/>
            <a:ext cx="69655" cy="69235"/>
          </a:xfrm>
          <a:custGeom>
            <a:avLst/>
            <a:gdLst/>
            <a:ahLst/>
            <a:cxnLst/>
            <a:rect l="l" t="t" r="r" b="b"/>
            <a:pathLst>
              <a:path w="2489" h="2474" extrusionOk="0">
                <a:moveTo>
                  <a:pt x="1324" y="320"/>
                </a:moveTo>
                <a:cubicBezTo>
                  <a:pt x="1393" y="320"/>
                  <a:pt x="1461" y="343"/>
                  <a:pt x="1552" y="366"/>
                </a:cubicBezTo>
                <a:cubicBezTo>
                  <a:pt x="1621" y="389"/>
                  <a:pt x="1712" y="434"/>
                  <a:pt x="1781" y="480"/>
                </a:cubicBezTo>
                <a:cubicBezTo>
                  <a:pt x="1849" y="526"/>
                  <a:pt x="1895" y="571"/>
                  <a:pt x="1940" y="640"/>
                </a:cubicBezTo>
                <a:cubicBezTo>
                  <a:pt x="1986" y="685"/>
                  <a:pt x="2032" y="754"/>
                  <a:pt x="2077" y="822"/>
                </a:cubicBezTo>
                <a:cubicBezTo>
                  <a:pt x="2100" y="891"/>
                  <a:pt x="2146" y="982"/>
                  <a:pt x="2146" y="1073"/>
                </a:cubicBezTo>
                <a:cubicBezTo>
                  <a:pt x="2169" y="1142"/>
                  <a:pt x="2169" y="1233"/>
                  <a:pt x="2169" y="1302"/>
                </a:cubicBezTo>
                <a:cubicBezTo>
                  <a:pt x="2146" y="1393"/>
                  <a:pt x="2146" y="1461"/>
                  <a:pt x="2123" y="1553"/>
                </a:cubicBezTo>
                <a:cubicBezTo>
                  <a:pt x="2077" y="1621"/>
                  <a:pt x="2055" y="1690"/>
                  <a:pt x="2009" y="1758"/>
                </a:cubicBezTo>
                <a:cubicBezTo>
                  <a:pt x="1963" y="1827"/>
                  <a:pt x="1918" y="1872"/>
                  <a:pt x="1849" y="1918"/>
                </a:cubicBezTo>
                <a:cubicBezTo>
                  <a:pt x="1803" y="1986"/>
                  <a:pt x="1735" y="2009"/>
                  <a:pt x="1667" y="2055"/>
                </a:cubicBezTo>
                <a:cubicBezTo>
                  <a:pt x="1575" y="2100"/>
                  <a:pt x="1507" y="2123"/>
                  <a:pt x="1415" y="2146"/>
                </a:cubicBezTo>
                <a:lnTo>
                  <a:pt x="1164" y="2146"/>
                </a:lnTo>
                <a:cubicBezTo>
                  <a:pt x="1096" y="2146"/>
                  <a:pt x="1027" y="2123"/>
                  <a:pt x="936" y="2100"/>
                </a:cubicBezTo>
                <a:cubicBezTo>
                  <a:pt x="868" y="2078"/>
                  <a:pt x="799" y="2032"/>
                  <a:pt x="731" y="2009"/>
                </a:cubicBezTo>
                <a:cubicBezTo>
                  <a:pt x="662" y="1941"/>
                  <a:pt x="594" y="1895"/>
                  <a:pt x="548" y="1827"/>
                </a:cubicBezTo>
                <a:cubicBezTo>
                  <a:pt x="502" y="1781"/>
                  <a:pt x="457" y="1712"/>
                  <a:pt x="434" y="1667"/>
                </a:cubicBezTo>
                <a:cubicBezTo>
                  <a:pt x="388" y="1576"/>
                  <a:pt x="365" y="1507"/>
                  <a:pt x="343" y="1416"/>
                </a:cubicBezTo>
                <a:cubicBezTo>
                  <a:pt x="343" y="1347"/>
                  <a:pt x="343" y="1256"/>
                  <a:pt x="343" y="1187"/>
                </a:cubicBezTo>
                <a:cubicBezTo>
                  <a:pt x="343" y="1096"/>
                  <a:pt x="365" y="1028"/>
                  <a:pt x="388" y="936"/>
                </a:cubicBezTo>
                <a:cubicBezTo>
                  <a:pt x="411" y="868"/>
                  <a:pt x="457" y="799"/>
                  <a:pt x="480" y="731"/>
                </a:cubicBezTo>
                <a:cubicBezTo>
                  <a:pt x="525" y="685"/>
                  <a:pt x="548" y="663"/>
                  <a:pt x="571" y="617"/>
                </a:cubicBezTo>
                <a:cubicBezTo>
                  <a:pt x="594" y="594"/>
                  <a:pt x="617" y="571"/>
                  <a:pt x="639" y="548"/>
                </a:cubicBezTo>
                <a:cubicBezTo>
                  <a:pt x="662" y="526"/>
                  <a:pt x="685" y="526"/>
                  <a:pt x="685" y="503"/>
                </a:cubicBezTo>
                <a:cubicBezTo>
                  <a:pt x="731" y="480"/>
                  <a:pt x="776" y="457"/>
                  <a:pt x="822" y="434"/>
                </a:cubicBezTo>
                <a:cubicBezTo>
                  <a:pt x="822" y="434"/>
                  <a:pt x="822" y="411"/>
                  <a:pt x="845" y="411"/>
                </a:cubicBezTo>
                <a:cubicBezTo>
                  <a:pt x="868" y="389"/>
                  <a:pt x="913" y="389"/>
                  <a:pt x="959" y="366"/>
                </a:cubicBezTo>
                <a:lnTo>
                  <a:pt x="982" y="366"/>
                </a:lnTo>
                <a:cubicBezTo>
                  <a:pt x="1005" y="366"/>
                  <a:pt x="1005" y="366"/>
                  <a:pt x="1005" y="343"/>
                </a:cubicBezTo>
                <a:lnTo>
                  <a:pt x="1073" y="343"/>
                </a:lnTo>
                <a:cubicBezTo>
                  <a:pt x="1142" y="320"/>
                  <a:pt x="1210" y="320"/>
                  <a:pt x="1279" y="320"/>
                </a:cubicBezTo>
                <a:close/>
                <a:moveTo>
                  <a:pt x="1256" y="1"/>
                </a:moveTo>
                <a:cubicBezTo>
                  <a:pt x="1164" y="1"/>
                  <a:pt x="1096" y="1"/>
                  <a:pt x="1005" y="23"/>
                </a:cubicBezTo>
                <a:cubicBezTo>
                  <a:pt x="959" y="23"/>
                  <a:pt x="890" y="46"/>
                  <a:pt x="845" y="69"/>
                </a:cubicBezTo>
                <a:cubicBezTo>
                  <a:pt x="822" y="69"/>
                  <a:pt x="776" y="92"/>
                  <a:pt x="754" y="92"/>
                </a:cubicBezTo>
                <a:cubicBezTo>
                  <a:pt x="708" y="115"/>
                  <a:pt x="685" y="138"/>
                  <a:pt x="639" y="160"/>
                </a:cubicBezTo>
                <a:cubicBezTo>
                  <a:pt x="548" y="206"/>
                  <a:pt x="480" y="274"/>
                  <a:pt x="411" y="320"/>
                </a:cubicBezTo>
                <a:cubicBezTo>
                  <a:pt x="388" y="343"/>
                  <a:pt x="388" y="343"/>
                  <a:pt x="388" y="343"/>
                </a:cubicBezTo>
                <a:cubicBezTo>
                  <a:pt x="365" y="366"/>
                  <a:pt x="343" y="389"/>
                  <a:pt x="320" y="411"/>
                </a:cubicBezTo>
                <a:cubicBezTo>
                  <a:pt x="251" y="503"/>
                  <a:pt x="183" y="571"/>
                  <a:pt x="137" y="663"/>
                </a:cubicBezTo>
                <a:cubicBezTo>
                  <a:pt x="114" y="731"/>
                  <a:pt x="92" y="799"/>
                  <a:pt x="69" y="868"/>
                </a:cubicBezTo>
                <a:cubicBezTo>
                  <a:pt x="46" y="891"/>
                  <a:pt x="46" y="914"/>
                  <a:pt x="46" y="936"/>
                </a:cubicBezTo>
                <a:cubicBezTo>
                  <a:pt x="46" y="959"/>
                  <a:pt x="46" y="959"/>
                  <a:pt x="46" y="959"/>
                </a:cubicBezTo>
                <a:cubicBezTo>
                  <a:pt x="0" y="1142"/>
                  <a:pt x="0" y="1324"/>
                  <a:pt x="46" y="1507"/>
                </a:cubicBezTo>
                <a:cubicBezTo>
                  <a:pt x="69" y="1690"/>
                  <a:pt x="160" y="1872"/>
                  <a:pt x="297" y="2032"/>
                </a:cubicBezTo>
                <a:cubicBezTo>
                  <a:pt x="411" y="2169"/>
                  <a:pt x="571" y="2306"/>
                  <a:pt x="754" y="2374"/>
                </a:cubicBezTo>
                <a:cubicBezTo>
                  <a:pt x="910" y="2444"/>
                  <a:pt x="1081" y="2474"/>
                  <a:pt x="1244" y="2474"/>
                </a:cubicBezTo>
                <a:cubicBezTo>
                  <a:pt x="1294" y="2474"/>
                  <a:pt x="1344" y="2471"/>
                  <a:pt x="1393" y="2466"/>
                </a:cubicBezTo>
                <a:cubicBezTo>
                  <a:pt x="1598" y="2443"/>
                  <a:pt x="1803" y="2374"/>
                  <a:pt x="1986" y="2237"/>
                </a:cubicBezTo>
                <a:cubicBezTo>
                  <a:pt x="2123" y="2146"/>
                  <a:pt x="2260" y="1986"/>
                  <a:pt x="2351" y="1827"/>
                </a:cubicBezTo>
                <a:cubicBezTo>
                  <a:pt x="2397" y="1735"/>
                  <a:pt x="2420" y="1644"/>
                  <a:pt x="2443" y="1553"/>
                </a:cubicBezTo>
                <a:cubicBezTo>
                  <a:pt x="2488" y="1439"/>
                  <a:pt x="2488" y="1324"/>
                  <a:pt x="2488" y="1210"/>
                </a:cubicBezTo>
                <a:cubicBezTo>
                  <a:pt x="2488" y="1096"/>
                  <a:pt x="2465" y="982"/>
                  <a:pt x="2443" y="868"/>
                </a:cubicBezTo>
                <a:cubicBezTo>
                  <a:pt x="2420" y="777"/>
                  <a:pt x="2374" y="685"/>
                  <a:pt x="2328" y="617"/>
                </a:cubicBezTo>
                <a:cubicBezTo>
                  <a:pt x="2283" y="526"/>
                  <a:pt x="2214" y="457"/>
                  <a:pt x="2146" y="389"/>
                </a:cubicBezTo>
                <a:cubicBezTo>
                  <a:pt x="2100" y="320"/>
                  <a:pt x="2009" y="252"/>
                  <a:pt x="1940" y="206"/>
                </a:cubicBezTo>
                <a:cubicBezTo>
                  <a:pt x="1758" y="92"/>
                  <a:pt x="1575" y="23"/>
                  <a:pt x="1370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2" name="Google Shape;4162;p38"/>
          <p:cNvSpPr/>
          <p:nvPr/>
        </p:nvSpPr>
        <p:spPr>
          <a:xfrm>
            <a:off x="6716714" y="1225334"/>
            <a:ext cx="2575" cy="3218"/>
          </a:xfrm>
          <a:custGeom>
            <a:avLst/>
            <a:gdLst/>
            <a:ahLst/>
            <a:cxnLst/>
            <a:rect l="l" t="t" r="r" b="b"/>
            <a:pathLst>
              <a:path w="92" h="115" extrusionOk="0">
                <a:moveTo>
                  <a:pt x="92" y="0"/>
                </a:moveTo>
                <a:lnTo>
                  <a:pt x="0" y="115"/>
                </a:ln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3" name="Google Shape;4163;p38"/>
          <p:cNvSpPr/>
          <p:nvPr/>
        </p:nvSpPr>
        <p:spPr>
          <a:xfrm>
            <a:off x="6631751" y="1347964"/>
            <a:ext cx="1959" cy="3218"/>
          </a:xfrm>
          <a:custGeom>
            <a:avLst/>
            <a:gdLst/>
            <a:ahLst/>
            <a:cxnLst/>
            <a:rect l="l" t="t" r="r" b="b"/>
            <a:pathLst>
              <a:path w="70" h="115" extrusionOk="0">
                <a:moveTo>
                  <a:pt x="69" y="1"/>
                </a:moveTo>
                <a:lnTo>
                  <a:pt x="1" y="115"/>
                </a:ln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4" name="Google Shape;4164;p38"/>
          <p:cNvSpPr/>
          <p:nvPr/>
        </p:nvSpPr>
        <p:spPr>
          <a:xfrm>
            <a:off x="4604574" y="881930"/>
            <a:ext cx="199701" cy="197910"/>
          </a:xfrm>
          <a:custGeom>
            <a:avLst/>
            <a:gdLst/>
            <a:ahLst/>
            <a:cxnLst/>
            <a:rect l="l" t="t" r="r" b="b"/>
            <a:pathLst>
              <a:path w="7136" h="7072" extrusionOk="0">
                <a:moveTo>
                  <a:pt x="4220" y="1"/>
                </a:moveTo>
                <a:cubicBezTo>
                  <a:pt x="4044" y="1"/>
                  <a:pt x="3844" y="101"/>
                  <a:pt x="3643" y="311"/>
                </a:cubicBezTo>
                <a:lnTo>
                  <a:pt x="3552" y="425"/>
                </a:lnTo>
                <a:lnTo>
                  <a:pt x="3460" y="516"/>
                </a:lnTo>
                <a:lnTo>
                  <a:pt x="2547" y="1475"/>
                </a:lnTo>
                <a:lnTo>
                  <a:pt x="1155" y="1270"/>
                </a:lnTo>
                <a:lnTo>
                  <a:pt x="973" y="1247"/>
                </a:lnTo>
                <a:cubicBezTo>
                  <a:pt x="907" y="1238"/>
                  <a:pt x="844" y="1234"/>
                  <a:pt x="785" y="1234"/>
                </a:cubicBezTo>
                <a:cubicBezTo>
                  <a:pt x="215" y="1234"/>
                  <a:pt x="0" y="1626"/>
                  <a:pt x="311" y="2205"/>
                </a:cubicBezTo>
                <a:lnTo>
                  <a:pt x="448" y="2457"/>
                </a:lnTo>
                <a:lnTo>
                  <a:pt x="1087" y="3598"/>
                </a:lnTo>
                <a:lnTo>
                  <a:pt x="493" y="4785"/>
                </a:lnTo>
                <a:lnTo>
                  <a:pt x="425" y="4922"/>
                </a:lnTo>
                <a:lnTo>
                  <a:pt x="379" y="5036"/>
                </a:lnTo>
                <a:cubicBezTo>
                  <a:pt x="99" y="5595"/>
                  <a:pt x="309" y="5997"/>
                  <a:pt x="840" y="5997"/>
                </a:cubicBezTo>
                <a:cubicBezTo>
                  <a:pt x="916" y="5997"/>
                  <a:pt x="998" y="5989"/>
                  <a:pt x="1087" y="5972"/>
                </a:cubicBezTo>
                <a:lnTo>
                  <a:pt x="1224" y="5949"/>
                </a:lnTo>
                <a:lnTo>
                  <a:pt x="1361" y="5926"/>
                </a:lnTo>
                <a:lnTo>
                  <a:pt x="2639" y="5652"/>
                </a:lnTo>
                <a:lnTo>
                  <a:pt x="3689" y="6679"/>
                </a:lnTo>
                <a:lnTo>
                  <a:pt x="3780" y="6771"/>
                </a:lnTo>
                <a:cubicBezTo>
                  <a:pt x="3984" y="6974"/>
                  <a:pt x="4184" y="7071"/>
                  <a:pt x="4358" y="7071"/>
                </a:cubicBezTo>
                <a:cubicBezTo>
                  <a:pt x="4633" y="7071"/>
                  <a:pt x="4843" y="6830"/>
                  <a:pt x="4898" y="6382"/>
                </a:cubicBezTo>
                <a:lnTo>
                  <a:pt x="5081" y="4808"/>
                </a:lnTo>
                <a:lnTo>
                  <a:pt x="6268" y="4191"/>
                </a:lnTo>
                <a:lnTo>
                  <a:pt x="6405" y="4123"/>
                </a:lnTo>
                <a:lnTo>
                  <a:pt x="6496" y="4077"/>
                </a:lnTo>
                <a:cubicBezTo>
                  <a:pt x="7135" y="3735"/>
                  <a:pt x="7135" y="3210"/>
                  <a:pt x="6473" y="2913"/>
                </a:cubicBezTo>
                <a:lnTo>
                  <a:pt x="6382" y="2867"/>
                </a:lnTo>
                <a:lnTo>
                  <a:pt x="5035" y="2228"/>
                </a:lnTo>
                <a:lnTo>
                  <a:pt x="4807" y="904"/>
                </a:lnTo>
                <a:lnTo>
                  <a:pt x="4762" y="653"/>
                </a:lnTo>
                <a:cubicBezTo>
                  <a:pt x="4693" y="228"/>
                  <a:pt x="4484" y="1"/>
                  <a:pt x="422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5" name="Google Shape;4165;p38"/>
          <p:cNvSpPr/>
          <p:nvPr/>
        </p:nvSpPr>
        <p:spPr>
          <a:xfrm>
            <a:off x="5261606" y="681585"/>
            <a:ext cx="136455" cy="130662"/>
          </a:xfrm>
          <a:custGeom>
            <a:avLst/>
            <a:gdLst/>
            <a:ahLst/>
            <a:cxnLst/>
            <a:rect l="l" t="t" r="r" b="b"/>
            <a:pathLst>
              <a:path w="4876" h="4669" extrusionOk="0">
                <a:moveTo>
                  <a:pt x="2124" y="0"/>
                </a:moveTo>
                <a:cubicBezTo>
                  <a:pt x="1962" y="0"/>
                  <a:pt x="1823" y="134"/>
                  <a:pt x="1758" y="394"/>
                </a:cubicBezTo>
                <a:lnTo>
                  <a:pt x="1735" y="485"/>
                </a:lnTo>
                <a:lnTo>
                  <a:pt x="1712" y="577"/>
                </a:lnTo>
                <a:lnTo>
                  <a:pt x="1484" y="1421"/>
                </a:lnTo>
                <a:lnTo>
                  <a:pt x="594" y="1741"/>
                </a:lnTo>
                <a:lnTo>
                  <a:pt x="480" y="1786"/>
                </a:lnTo>
                <a:cubicBezTo>
                  <a:pt x="46" y="1946"/>
                  <a:pt x="0" y="2311"/>
                  <a:pt x="411" y="2563"/>
                </a:cubicBezTo>
                <a:lnTo>
                  <a:pt x="548" y="2654"/>
                </a:lnTo>
                <a:lnTo>
                  <a:pt x="1301" y="3133"/>
                </a:lnTo>
                <a:lnTo>
                  <a:pt x="1324" y="4001"/>
                </a:lnTo>
                <a:lnTo>
                  <a:pt x="1324" y="4092"/>
                </a:lnTo>
                <a:lnTo>
                  <a:pt x="1347" y="4183"/>
                </a:lnTo>
                <a:cubicBezTo>
                  <a:pt x="1347" y="4493"/>
                  <a:pt x="1480" y="4669"/>
                  <a:pt x="1679" y="4669"/>
                </a:cubicBezTo>
                <a:cubicBezTo>
                  <a:pt x="1788" y="4669"/>
                  <a:pt x="1917" y="4616"/>
                  <a:pt x="2055" y="4503"/>
                </a:cubicBezTo>
                <a:lnTo>
                  <a:pt x="2123" y="4457"/>
                </a:lnTo>
                <a:lnTo>
                  <a:pt x="2192" y="4389"/>
                </a:lnTo>
                <a:lnTo>
                  <a:pt x="2853" y="3841"/>
                </a:lnTo>
                <a:lnTo>
                  <a:pt x="3789" y="4092"/>
                </a:lnTo>
                <a:lnTo>
                  <a:pt x="3881" y="4115"/>
                </a:lnTo>
                <a:cubicBezTo>
                  <a:pt x="3965" y="4140"/>
                  <a:pt x="4042" y="4152"/>
                  <a:pt x="4111" y="4152"/>
                </a:cubicBezTo>
                <a:cubicBezTo>
                  <a:pt x="4415" y="4152"/>
                  <a:pt x="4554" y="3916"/>
                  <a:pt x="4406" y="3544"/>
                </a:cubicBezTo>
                <a:lnTo>
                  <a:pt x="4018" y="2563"/>
                </a:lnTo>
                <a:lnTo>
                  <a:pt x="4497" y="1832"/>
                </a:lnTo>
                <a:lnTo>
                  <a:pt x="4565" y="1741"/>
                </a:lnTo>
                <a:lnTo>
                  <a:pt x="4611" y="1695"/>
                </a:lnTo>
                <a:cubicBezTo>
                  <a:pt x="4875" y="1299"/>
                  <a:pt x="4715" y="1009"/>
                  <a:pt x="4274" y="1009"/>
                </a:cubicBezTo>
                <a:cubicBezTo>
                  <a:pt x="4257" y="1009"/>
                  <a:pt x="4240" y="1010"/>
                  <a:pt x="4223" y="1010"/>
                </a:cubicBezTo>
                <a:lnTo>
                  <a:pt x="4154" y="1010"/>
                </a:lnTo>
                <a:lnTo>
                  <a:pt x="3173" y="1079"/>
                </a:lnTo>
                <a:lnTo>
                  <a:pt x="2625" y="371"/>
                </a:lnTo>
                <a:lnTo>
                  <a:pt x="2511" y="234"/>
                </a:lnTo>
                <a:cubicBezTo>
                  <a:pt x="2383" y="77"/>
                  <a:pt x="2247" y="0"/>
                  <a:pt x="212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6" name="Google Shape;4166;p38"/>
          <p:cNvSpPr/>
          <p:nvPr/>
        </p:nvSpPr>
        <p:spPr>
          <a:xfrm>
            <a:off x="5596950" y="1821051"/>
            <a:ext cx="176333" cy="162089"/>
          </a:xfrm>
          <a:custGeom>
            <a:avLst/>
            <a:gdLst/>
            <a:ahLst/>
            <a:cxnLst/>
            <a:rect l="l" t="t" r="r" b="b"/>
            <a:pathLst>
              <a:path w="6301" h="5792" extrusionOk="0">
                <a:moveTo>
                  <a:pt x="3271" y="0"/>
                </a:moveTo>
                <a:cubicBezTo>
                  <a:pt x="3099" y="0"/>
                  <a:pt x="2917" y="132"/>
                  <a:pt x="2762" y="397"/>
                </a:cubicBezTo>
                <a:lnTo>
                  <a:pt x="2717" y="489"/>
                </a:lnTo>
                <a:lnTo>
                  <a:pt x="2648" y="580"/>
                </a:lnTo>
                <a:lnTo>
                  <a:pt x="2101" y="1561"/>
                </a:lnTo>
                <a:lnTo>
                  <a:pt x="914" y="1653"/>
                </a:lnTo>
                <a:lnTo>
                  <a:pt x="777" y="1653"/>
                </a:lnTo>
                <a:cubicBezTo>
                  <a:pt x="160" y="1721"/>
                  <a:pt x="1" y="2132"/>
                  <a:pt x="411" y="2589"/>
                </a:cubicBezTo>
                <a:lnTo>
                  <a:pt x="548" y="2748"/>
                </a:lnTo>
                <a:lnTo>
                  <a:pt x="1302" y="3570"/>
                </a:lnTo>
                <a:lnTo>
                  <a:pt x="1051" y="4666"/>
                </a:lnTo>
                <a:lnTo>
                  <a:pt x="1028" y="4757"/>
                </a:lnTo>
                <a:lnTo>
                  <a:pt x="1005" y="4871"/>
                </a:lnTo>
                <a:cubicBezTo>
                  <a:pt x="901" y="5321"/>
                  <a:pt x="1072" y="5600"/>
                  <a:pt x="1400" y="5600"/>
                </a:cubicBezTo>
                <a:cubicBezTo>
                  <a:pt x="1504" y="5600"/>
                  <a:pt x="1625" y="5571"/>
                  <a:pt x="1758" y="5510"/>
                </a:cubicBezTo>
                <a:lnTo>
                  <a:pt x="1872" y="5465"/>
                </a:lnTo>
                <a:lnTo>
                  <a:pt x="1964" y="5419"/>
                </a:lnTo>
                <a:lnTo>
                  <a:pt x="2991" y="4962"/>
                </a:lnTo>
                <a:lnTo>
                  <a:pt x="4041" y="5579"/>
                </a:lnTo>
                <a:lnTo>
                  <a:pt x="4132" y="5647"/>
                </a:lnTo>
                <a:cubicBezTo>
                  <a:pt x="4292" y="5745"/>
                  <a:pt x="4438" y="5791"/>
                  <a:pt x="4560" y="5791"/>
                </a:cubicBezTo>
                <a:cubicBezTo>
                  <a:pt x="4839" y="5791"/>
                  <a:pt x="5001" y="5550"/>
                  <a:pt x="4954" y="5122"/>
                </a:cubicBezTo>
                <a:lnTo>
                  <a:pt x="4817" y="3776"/>
                </a:lnTo>
                <a:lnTo>
                  <a:pt x="5661" y="3068"/>
                </a:lnTo>
                <a:lnTo>
                  <a:pt x="5753" y="2977"/>
                </a:lnTo>
                <a:lnTo>
                  <a:pt x="5821" y="2908"/>
                </a:lnTo>
                <a:cubicBezTo>
                  <a:pt x="6300" y="2520"/>
                  <a:pt x="6186" y="2086"/>
                  <a:pt x="5593" y="1950"/>
                </a:cubicBezTo>
                <a:lnTo>
                  <a:pt x="5501" y="1950"/>
                </a:lnTo>
                <a:lnTo>
                  <a:pt x="4269" y="1676"/>
                </a:lnTo>
                <a:lnTo>
                  <a:pt x="3835" y="648"/>
                </a:lnTo>
                <a:lnTo>
                  <a:pt x="3744" y="443"/>
                </a:lnTo>
                <a:cubicBezTo>
                  <a:pt x="3626" y="149"/>
                  <a:pt x="3454" y="0"/>
                  <a:pt x="32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7" name="Google Shape;4167;p38"/>
          <p:cNvSpPr/>
          <p:nvPr/>
        </p:nvSpPr>
        <p:spPr>
          <a:xfrm>
            <a:off x="7837751" y="759098"/>
            <a:ext cx="139897" cy="137854"/>
          </a:xfrm>
          <a:custGeom>
            <a:avLst/>
            <a:gdLst/>
            <a:ahLst/>
            <a:cxnLst/>
            <a:rect l="l" t="t" r="r" b="b"/>
            <a:pathLst>
              <a:path w="4999" h="4926" extrusionOk="0">
                <a:moveTo>
                  <a:pt x="1909" y="1"/>
                </a:moveTo>
                <a:cubicBezTo>
                  <a:pt x="1721" y="1"/>
                  <a:pt x="1581" y="163"/>
                  <a:pt x="1553" y="471"/>
                </a:cubicBezTo>
                <a:lnTo>
                  <a:pt x="1530" y="562"/>
                </a:lnTo>
                <a:lnTo>
                  <a:pt x="1530" y="654"/>
                </a:lnTo>
                <a:lnTo>
                  <a:pt x="1416" y="1590"/>
                </a:lnTo>
                <a:lnTo>
                  <a:pt x="548" y="2046"/>
                </a:lnTo>
                <a:lnTo>
                  <a:pt x="434" y="2115"/>
                </a:lnTo>
                <a:cubicBezTo>
                  <a:pt x="1" y="2343"/>
                  <a:pt x="1" y="2708"/>
                  <a:pt x="480" y="2913"/>
                </a:cubicBezTo>
                <a:lnTo>
                  <a:pt x="640" y="3005"/>
                </a:lnTo>
                <a:lnTo>
                  <a:pt x="1484" y="3370"/>
                </a:lnTo>
                <a:lnTo>
                  <a:pt x="1644" y="4283"/>
                </a:lnTo>
                <a:lnTo>
                  <a:pt x="1667" y="4374"/>
                </a:lnTo>
                <a:lnTo>
                  <a:pt x="1690" y="4466"/>
                </a:lnTo>
                <a:cubicBezTo>
                  <a:pt x="1730" y="4764"/>
                  <a:pt x="1876" y="4926"/>
                  <a:pt x="2060" y="4926"/>
                </a:cubicBezTo>
                <a:cubicBezTo>
                  <a:pt x="2185" y="4926"/>
                  <a:pt x="2327" y="4851"/>
                  <a:pt x="2466" y="4694"/>
                </a:cubicBezTo>
                <a:lnTo>
                  <a:pt x="2534" y="4625"/>
                </a:lnTo>
                <a:lnTo>
                  <a:pt x="2580" y="4557"/>
                </a:lnTo>
                <a:lnTo>
                  <a:pt x="3219" y="3872"/>
                </a:lnTo>
                <a:lnTo>
                  <a:pt x="4223" y="4032"/>
                </a:lnTo>
                <a:lnTo>
                  <a:pt x="4315" y="4032"/>
                </a:lnTo>
                <a:cubicBezTo>
                  <a:pt x="4363" y="4038"/>
                  <a:pt x="4409" y="4042"/>
                  <a:pt x="4451" y="4042"/>
                </a:cubicBezTo>
                <a:cubicBezTo>
                  <a:pt x="4852" y="4042"/>
                  <a:pt x="4998" y="3760"/>
                  <a:pt x="4771" y="3347"/>
                </a:cubicBezTo>
                <a:lnTo>
                  <a:pt x="4223" y="2388"/>
                </a:lnTo>
                <a:lnTo>
                  <a:pt x="4634" y="1567"/>
                </a:lnTo>
                <a:lnTo>
                  <a:pt x="4680" y="1453"/>
                </a:lnTo>
                <a:lnTo>
                  <a:pt x="4703" y="1384"/>
                </a:lnTo>
                <a:cubicBezTo>
                  <a:pt x="4901" y="987"/>
                  <a:pt x="4754" y="728"/>
                  <a:pt x="4381" y="728"/>
                </a:cubicBezTo>
                <a:cubicBezTo>
                  <a:pt x="4326" y="728"/>
                  <a:pt x="4265" y="733"/>
                  <a:pt x="4201" y="745"/>
                </a:cubicBezTo>
                <a:lnTo>
                  <a:pt x="4155" y="768"/>
                </a:lnTo>
                <a:lnTo>
                  <a:pt x="3128" y="973"/>
                </a:lnTo>
                <a:lnTo>
                  <a:pt x="2443" y="311"/>
                </a:lnTo>
                <a:lnTo>
                  <a:pt x="2306" y="197"/>
                </a:lnTo>
                <a:cubicBezTo>
                  <a:pt x="2165" y="65"/>
                  <a:pt x="2027" y="1"/>
                  <a:pt x="190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8" name="Google Shape;4168;p38"/>
          <p:cNvSpPr/>
          <p:nvPr/>
        </p:nvSpPr>
        <p:spPr>
          <a:xfrm>
            <a:off x="8151841" y="1867590"/>
            <a:ext cx="141380" cy="137854"/>
          </a:xfrm>
          <a:custGeom>
            <a:avLst/>
            <a:gdLst/>
            <a:ahLst/>
            <a:cxnLst/>
            <a:rect l="l" t="t" r="r" b="b"/>
            <a:pathLst>
              <a:path w="5052" h="4926" extrusionOk="0">
                <a:moveTo>
                  <a:pt x="2907" y="1"/>
                </a:moveTo>
                <a:cubicBezTo>
                  <a:pt x="2780" y="1"/>
                  <a:pt x="2638" y="79"/>
                  <a:pt x="2495" y="241"/>
                </a:cubicBezTo>
                <a:lnTo>
                  <a:pt x="2449" y="309"/>
                </a:lnTo>
                <a:lnTo>
                  <a:pt x="2381" y="378"/>
                </a:lnTo>
                <a:lnTo>
                  <a:pt x="1787" y="1085"/>
                </a:lnTo>
                <a:lnTo>
                  <a:pt x="806" y="994"/>
                </a:lnTo>
                <a:lnTo>
                  <a:pt x="669" y="971"/>
                </a:lnTo>
                <a:cubicBezTo>
                  <a:pt x="637" y="968"/>
                  <a:pt x="606" y="967"/>
                  <a:pt x="576" y="967"/>
                </a:cubicBezTo>
                <a:cubicBezTo>
                  <a:pt x="145" y="967"/>
                  <a:pt x="0" y="1273"/>
                  <a:pt x="235" y="1679"/>
                </a:cubicBezTo>
                <a:lnTo>
                  <a:pt x="349" y="1839"/>
                </a:lnTo>
                <a:lnTo>
                  <a:pt x="829" y="2615"/>
                </a:lnTo>
                <a:lnTo>
                  <a:pt x="463" y="3459"/>
                </a:lnTo>
                <a:lnTo>
                  <a:pt x="418" y="3551"/>
                </a:lnTo>
                <a:lnTo>
                  <a:pt x="395" y="3642"/>
                </a:lnTo>
                <a:cubicBezTo>
                  <a:pt x="221" y="4028"/>
                  <a:pt x="358" y="4284"/>
                  <a:pt x="709" y="4284"/>
                </a:cubicBezTo>
                <a:cubicBezTo>
                  <a:pt x="772" y="4284"/>
                  <a:pt x="843" y="4276"/>
                  <a:pt x="920" y="4258"/>
                </a:cubicBezTo>
                <a:lnTo>
                  <a:pt x="1011" y="4235"/>
                </a:lnTo>
                <a:lnTo>
                  <a:pt x="1102" y="4212"/>
                </a:lnTo>
                <a:lnTo>
                  <a:pt x="1993" y="4007"/>
                </a:lnTo>
                <a:lnTo>
                  <a:pt x="2746" y="4669"/>
                </a:lnTo>
                <a:lnTo>
                  <a:pt x="2814" y="4737"/>
                </a:lnTo>
                <a:cubicBezTo>
                  <a:pt x="2958" y="4864"/>
                  <a:pt x="3095" y="4925"/>
                  <a:pt x="3213" y="4925"/>
                </a:cubicBezTo>
                <a:cubicBezTo>
                  <a:pt x="3412" y="4925"/>
                  <a:pt x="3553" y="4749"/>
                  <a:pt x="3568" y="4418"/>
                </a:cubicBezTo>
                <a:lnTo>
                  <a:pt x="3659" y="3322"/>
                </a:lnTo>
                <a:lnTo>
                  <a:pt x="4458" y="2843"/>
                </a:lnTo>
                <a:lnTo>
                  <a:pt x="4549" y="2797"/>
                </a:lnTo>
                <a:lnTo>
                  <a:pt x="4618" y="2752"/>
                </a:lnTo>
                <a:cubicBezTo>
                  <a:pt x="5051" y="2501"/>
                  <a:pt x="5028" y="2135"/>
                  <a:pt x="4549" y="1953"/>
                </a:cubicBezTo>
                <a:lnTo>
                  <a:pt x="4503" y="1907"/>
                </a:lnTo>
                <a:lnTo>
                  <a:pt x="3522" y="1519"/>
                </a:lnTo>
                <a:lnTo>
                  <a:pt x="3339" y="606"/>
                </a:lnTo>
                <a:lnTo>
                  <a:pt x="3294" y="446"/>
                </a:lnTo>
                <a:cubicBezTo>
                  <a:pt x="3227" y="154"/>
                  <a:pt x="3083" y="1"/>
                  <a:pt x="290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0" name="Google Shape;4170;p38"/>
          <p:cNvSpPr/>
          <p:nvPr/>
        </p:nvSpPr>
        <p:spPr>
          <a:xfrm>
            <a:off x="9399524" y="1720053"/>
            <a:ext cx="96492" cy="92211"/>
          </a:xfrm>
          <a:custGeom>
            <a:avLst/>
            <a:gdLst/>
            <a:ahLst/>
            <a:cxnLst/>
            <a:rect l="l" t="t" r="r" b="b"/>
            <a:pathLst>
              <a:path w="3448" h="3295" extrusionOk="0">
                <a:moveTo>
                  <a:pt x="1158" y="0"/>
                </a:moveTo>
                <a:cubicBezTo>
                  <a:pt x="1012" y="0"/>
                  <a:pt x="914" y="121"/>
                  <a:pt x="914" y="332"/>
                </a:cubicBezTo>
                <a:lnTo>
                  <a:pt x="914" y="468"/>
                </a:lnTo>
                <a:lnTo>
                  <a:pt x="891" y="1085"/>
                </a:lnTo>
                <a:lnTo>
                  <a:pt x="389" y="1427"/>
                </a:lnTo>
                <a:lnTo>
                  <a:pt x="320" y="1473"/>
                </a:lnTo>
                <a:lnTo>
                  <a:pt x="275" y="1496"/>
                </a:lnTo>
                <a:cubicBezTo>
                  <a:pt x="1" y="1701"/>
                  <a:pt x="23" y="1929"/>
                  <a:pt x="343" y="2043"/>
                </a:cubicBezTo>
                <a:lnTo>
                  <a:pt x="411" y="2066"/>
                </a:lnTo>
                <a:lnTo>
                  <a:pt x="457" y="2089"/>
                </a:lnTo>
                <a:lnTo>
                  <a:pt x="1051" y="2295"/>
                </a:lnTo>
                <a:lnTo>
                  <a:pt x="1233" y="2956"/>
                </a:lnTo>
                <a:lnTo>
                  <a:pt x="1256" y="3002"/>
                </a:lnTo>
                <a:cubicBezTo>
                  <a:pt x="1308" y="3195"/>
                  <a:pt x="1410" y="3294"/>
                  <a:pt x="1527" y="3294"/>
                </a:cubicBezTo>
                <a:cubicBezTo>
                  <a:pt x="1616" y="3294"/>
                  <a:pt x="1714" y="3235"/>
                  <a:pt x="1804" y="3116"/>
                </a:cubicBezTo>
                <a:lnTo>
                  <a:pt x="2238" y="2523"/>
                </a:lnTo>
                <a:lnTo>
                  <a:pt x="2877" y="2546"/>
                </a:lnTo>
                <a:lnTo>
                  <a:pt x="2991" y="2546"/>
                </a:lnTo>
                <a:cubicBezTo>
                  <a:pt x="3333" y="2546"/>
                  <a:pt x="3447" y="2340"/>
                  <a:pt x="3265" y="2066"/>
                </a:cubicBezTo>
                <a:lnTo>
                  <a:pt x="3219" y="2021"/>
                </a:lnTo>
                <a:lnTo>
                  <a:pt x="2831" y="1450"/>
                </a:lnTo>
                <a:lnTo>
                  <a:pt x="3036" y="857"/>
                </a:lnTo>
                <a:lnTo>
                  <a:pt x="3082" y="742"/>
                </a:lnTo>
                <a:cubicBezTo>
                  <a:pt x="3173" y="488"/>
                  <a:pt x="3090" y="320"/>
                  <a:pt x="2891" y="320"/>
                </a:cubicBezTo>
                <a:cubicBezTo>
                  <a:pt x="2840" y="320"/>
                  <a:pt x="2782" y="331"/>
                  <a:pt x="2717" y="354"/>
                </a:cubicBezTo>
                <a:lnTo>
                  <a:pt x="2648" y="377"/>
                </a:lnTo>
                <a:lnTo>
                  <a:pt x="2580" y="377"/>
                </a:lnTo>
                <a:lnTo>
                  <a:pt x="1986" y="560"/>
                </a:lnTo>
                <a:lnTo>
                  <a:pt x="1461" y="149"/>
                </a:lnTo>
                <a:lnTo>
                  <a:pt x="1416" y="103"/>
                </a:lnTo>
                <a:cubicBezTo>
                  <a:pt x="1322" y="33"/>
                  <a:pt x="1234" y="0"/>
                  <a:pt x="1158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1" name="Google Shape;4171;p38"/>
          <p:cNvSpPr/>
          <p:nvPr/>
        </p:nvSpPr>
        <p:spPr>
          <a:xfrm>
            <a:off x="8346197" y="1836638"/>
            <a:ext cx="61343" cy="86250"/>
          </a:xfrm>
          <a:custGeom>
            <a:avLst/>
            <a:gdLst/>
            <a:ahLst/>
            <a:cxnLst/>
            <a:rect l="l" t="t" r="r" b="b"/>
            <a:pathLst>
              <a:path w="2192" h="3082" extrusionOk="0">
                <a:moveTo>
                  <a:pt x="1005" y="0"/>
                </a:moveTo>
                <a:lnTo>
                  <a:pt x="845" y="502"/>
                </a:lnTo>
                <a:cubicBezTo>
                  <a:pt x="754" y="799"/>
                  <a:pt x="526" y="1141"/>
                  <a:pt x="343" y="1324"/>
                </a:cubicBezTo>
                <a:lnTo>
                  <a:pt x="1" y="1598"/>
                </a:lnTo>
                <a:lnTo>
                  <a:pt x="366" y="1849"/>
                </a:lnTo>
                <a:cubicBezTo>
                  <a:pt x="571" y="2009"/>
                  <a:pt x="845" y="2328"/>
                  <a:pt x="959" y="2602"/>
                </a:cubicBezTo>
                <a:lnTo>
                  <a:pt x="1188" y="3082"/>
                </a:lnTo>
                <a:lnTo>
                  <a:pt x="1347" y="2579"/>
                </a:lnTo>
                <a:cubicBezTo>
                  <a:pt x="1439" y="2306"/>
                  <a:pt x="1667" y="1940"/>
                  <a:pt x="1850" y="1781"/>
                </a:cubicBezTo>
                <a:lnTo>
                  <a:pt x="2192" y="1484"/>
                </a:lnTo>
                <a:lnTo>
                  <a:pt x="1827" y="1233"/>
                </a:lnTo>
                <a:cubicBezTo>
                  <a:pt x="1621" y="1096"/>
                  <a:pt x="1347" y="753"/>
                  <a:pt x="1233" y="480"/>
                </a:cubicBezTo>
                <a:lnTo>
                  <a:pt x="1005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2" name="Google Shape;4172;p38"/>
          <p:cNvSpPr/>
          <p:nvPr/>
        </p:nvSpPr>
        <p:spPr>
          <a:xfrm>
            <a:off x="5761754" y="2051255"/>
            <a:ext cx="61343" cy="86893"/>
          </a:xfrm>
          <a:custGeom>
            <a:avLst/>
            <a:gdLst/>
            <a:ahLst/>
            <a:cxnLst/>
            <a:rect l="l" t="t" r="r" b="b"/>
            <a:pathLst>
              <a:path w="2192" h="3105" extrusionOk="0">
                <a:moveTo>
                  <a:pt x="1005" y="0"/>
                </a:moveTo>
                <a:lnTo>
                  <a:pt x="822" y="525"/>
                </a:lnTo>
                <a:cubicBezTo>
                  <a:pt x="731" y="799"/>
                  <a:pt x="525" y="1165"/>
                  <a:pt x="320" y="1324"/>
                </a:cubicBezTo>
                <a:lnTo>
                  <a:pt x="1" y="1621"/>
                </a:lnTo>
                <a:lnTo>
                  <a:pt x="366" y="1872"/>
                </a:lnTo>
                <a:cubicBezTo>
                  <a:pt x="571" y="2009"/>
                  <a:pt x="822" y="2351"/>
                  <a:pt x="959" y="2603"/>
                </a:cubicBezTo>
                <a:lnTo>
                  <a:pt x="1187" y="3105"/>
                </a:lnTo>
                <a:lnTo>
                  <a:pt x="1347" y="2580"/>
                </a:lnTo>
                <a:cubicBezTo>
                  <a:pt x="1439" y="2306"/>
                  <a:pt x="1667" y="1941"/>
                  <a:pt x="1849" y="1781"/>
                </a:cubicBezTo>
                <a:lnTo>
                  <a:pt x="2192" y="1484"/>
                </a:lnTo>
                <a:lnTo>
                  <a:pt x="1804" y="1233"/>
                </a:lnTo>
                <a:cubicBezTo>
                  <a:pt x="1621" y="1096"/>
                  <a:pt x="1347" y="777"/>
                  <a:pt x="1210" y="503"/>
                </a:cubicBezTo>
                <a:lnTo>
                  <a:pt x="1005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3" name="Google Shape;4173;p38"/>
          <p:cNvSpPr/>
          <p:nvPr/>
        </p:nvSpPr>
        <p:spPr>
          <a:xfrm>
            <a:off x="5450029" y="1781704"/>
            <a:ext cx="70942" cy="100298"/>
          </a:xfrm>
          <a:custGeom>
            <a:avLst/>
            <a:gdLst/>
            <a:ahLst/>
            <a:cxnLst/>
            <a:rect l="l" t="t" r="r" b="b"/>
            <a:pathLst>
              <a:path w="2535" h="3584" extrusionOk="0">
                <a:moveTo>
                  <a:pt x="2397" y="0"/>
                </a:moveTo>
                <a:lnTo>
                  <a:pt x="1804" y="434"/>
                </a:lnTo>
                <a:cubicBezTo>
                  <a:pt x="1484" y="685"/>
                  <a:pt x="937" y="913"/>
                  <a:pt x="617" y="936"/>
                </a:cubicBezTo>
                <a:lnTo>
                  <a:pt x="1" y="1005"/>
                </a:lnTo>
                <a:lnTo>
                  <a:pt x="206" y="1575"/>
                </a:lnTo>
                <a:cubicBezTo>
                  <a:pt x="320" y="1895"/>
                  <a:pt x="366" y="2465"/>
                  <a:pt x="275" y="2876"/>
                </a:cubicBezTo>
                <a:lnTo>
                  <a:pt x="138" y="3584"/>
                </a:lnTo>
                <a:lnTo>
                  <a:pt x="731" y="3150"/>
                </a:lnTo>
                <a:cubicBezTo>
                  <a:pt x="1051" y="2899"/>
                  <a:pt x="1599" y="2694"/>
                  <a:pt x="1941" y="2648"/>
                </a:cubicBezTo>
                <a:lnTo>
                  <a:pt x="2534" y="2602"/>
                </a:lnTo>
                <a:lnTo>
                  <a:pt x="2329" y="2009"/>
                </a:lnTo>
                <a:cubicBezTo>
                  <a:pt x="2215" y="1712"/>
                  <a:pt x="2192" y="1119"/>
                  <a:pt x="2260" y="731"/>
                </a:cubicBezTo>
                <a:lnTo>
                  <a:pt x="2397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4" name="Google Shape;4174;p38"/>
          <p:cNvSpPr/>
          <p:nvPr/>
        </p:nvSpPr>
        <p:spPr>
          <a:xfrm>
            <a:off x="9736799" y="1204261"/>
            <a:ext cx="74132" cy="104776"/>
          </a:xfrm>
          <a:custGeom>
            <a:avLst/>
            <a:gdLst/>
            <a:ahLst/>
            <a:cxnLst/>
            <a:rect l="l" t="t" r="r" b="b"/>
            <a:pathLst>
              <a:path w="2649" h="3744" extrusionOk="0">
                <a:moveTo>
                  <a:pt x="343" y="0"/>
                </a:moveTo>
                <a:lnTo>
                  <a:pt x="434" y="731"/>
                </a:lnTo>
                <a:cubicBezTo>
                  <a:pt x="480" y="1141"/>
                  <a:pt x="388" y="1712"/>
                  <a:pt x="251" y="2009"/>
                </a:cubicBezTo>
                <a:lnTo>
                  <a:pt x="0" y="2579"/>
                </a:lnTo>
                <a:lnTo>
                  <a:pt x="617" y="2671"/>
                </a:lnTo>
                <a:cubicBezTo>
                  <a:pt x="936" y="2739"/>
                  <a:pt x="1461" y="3013"/>
                  <a:pt x="1758" y="3264"/>
                </a:cubicBezTo>
                <a:lnTo>
                  <a:pt x="2329" y="3744"/>
                </a:lnTo>
                <a:lnTo>
                  <a:pt x="2237" y="3013"/>
                </a:lnTo>
                <a:cubicBezTo>
                  <a:pt x="2192" y="2625"/>
                  <a:pt x="2260" y="2032"/>
                  <a:pt x="2397" y="1735"/>
                </a:cubicBezTo>
                <a:lnTo>
                  <a:pt x="2648" y="1164"/>
                </a:lnTo>
                <a:lnTo>
                  <a:pt x="2055" y="1073"/>
                </a:lnTo>
                <a:cubicBezTo>
                  <a:pt x="1712" y="1004"/>
                  <a:pt x="1210" y="753"/>
                  <a:pt x="891" y="479"/>
                </a:cubicBezTo>
                <a:lnTo>
                  <a:pt x="34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5" name="Google Shape;4175;p38"/>
          <p:cNvSpPr/>
          <p:nvPr/>
        </p:nvSpPr>
        <p:spPr>
          <a:xfrm>
            <a:off x="4898780" y="1023478"/>
            <a:ext cx="49226" cy="69011"/>
          </a:xfrm>
          <a:custGeom>
            <a:avLst/>
            <a:gdLst/>
            <a:ahLst/>
            <a:cxnLst/>
            <a:rect l="l" t="t" r="r" b="b"/>
            <a:pathLst>
              <a:path w="1759" h="2466" extrusionOk="0">
                <a:moveTo>
                  <a:pt x="1005" y="1"/>
                </a:moveTo>
                <a:lnTo>
                  <a:pt x="822" y="389"/>
                </a:lnTo>
                <a:cubicBezTo>
                  <a:pt x="708" y="594"/>
                  <a:pt x="480" y="845"/>
                  <a:pt x="297" y="959"/>
                </a:cubicBezTo>
                <a:lnTo>
                  <a:pt x="1" y="1142"/>
                </a:lnTo>
                <a:lnTo>
                  <a:pt x="252" y="1393"/>
                </a:lnTo>
                <a:cubicBezTo>
                  <a:pt x="389" y="1530"/>
                  <a:pt x="571" y="1827"/>
                  <a:pt x="617" y="2055"/>
                </a:cubicBezTo>
                <a:lnTo>
                  <a:pt x="731" y="2466"/>
                </a:lnTo>
                <a:lnTo>
                  <a:pt x="936" y="2101"/>
                </a:lnTo>
                <a:cubicBezTo>
                  <a:pt x="1050" y="1872"/>
                  <a:pt x="1279" y="1621"/>
                  <a:pt x="1439" y="1530"/>
                </a:cubicBezTo>
                <a:lnTo>
                  <a:pt x="1758" y="1347"/>
                </a:lnTo>
                <a:lnTo>
                  <a:pt x="1484" y="1096"/>
                </a:lnTo>
                <a:cubicBezTo>
                  <a:pt x="1347" y="959"/>
                  <a:pt x="1187" y="640"/>
                  <a:pt x="1119" y="411"/>
                </a:cubicBezTo>
                <a:lnTo>
                  <a:pt x="1005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6" name="Google Shape;4176;p38"/>
          <p:cNvSpPr/>
          <p:nvPr/>
        </p:nvSpPr>
        <p:spPr>
          <a:xfrm>
            <a:off x="4926877" y="788404"/>
            <a:ext cx="56250" cy="79254"/>
          </a:xfrm>
          <a:custGeom>
            <a:avLst/>
            <a:gdLst/>
            <a:ahLst/>
            <a:cxnLst/>
            <a:rect l="l" t="t" r="r" b="b"/>
            <a:pathLst>
              <a:path w="2010" h="2832" extrusionOk="0">
                <a:moveTo>
                  <a:pt x="503" y="1"/>
                </a:moveTo>
                <a:lnTo>
                  <a:pt x="480" y="526"/>
                </a:lnTo>
                <a:cubicBezTo>
                  <a:pt x="480" y="823"/>
                  <a:pt x="366" y="1211"/>
                  <a:pt x="229" y="1416"/>
                </a:cubicBezTo>
                <a:lnTo>
                  <a:pt x="1" y="1781"/>
                </a:lnTo>
                <a:lnTo>
                  <a:pt x="412" y="1918"/>
                </a:lnTo>
                <a:cubicBezTo>
                  <a:pt x="640" y="1987"/>
                  <a:pt x="982" y="2215"/>
                  <a:pt x="1165" y="2443"/>
                </a:cubicBezTo>
                <a:lnTo>
                  <a:pt x="1507" y="2831"/>
                </a:lnTo>
                <a:lnTo>
                  <a:pt x="1530" y="2306"/>
                </a:lnTo>
                <a:cubicBezTo>
                  <a:pt x="1530" y="2032"/>
                  <a:pt x="1644" y="1622"/>
                  <a:pt x="1781" y="1416"/>
                </a:cubicBezTo>
                <a:lnTo>
                  <a:pt x="2009" y="1051"/>
                </a:lnTo>
                <a:lnTo>
                  <a:pt x="1599" y="937"/>
                </a:lnTo>
                <a:cubicBezTo>
                  <a:pt x="1370" y="845"/>
                  <a:pt x="1028" y="617"/>
                  <a:pt x="845" y="412"/>
                </a:cubicBezTo>
                <a:lnTo>
                  <a:pt x="503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7" name="Google Shape;4177;p38"/>
          <p:cNvSpPr/>
          <p:nvPr/>
        </p:nvSpPr>
        <p:spPr>
          <a:xfrm>
            <a:off x="6886612" y="552696"/>
            <a:ext cx="56250" cy="79226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1"/>
                </a:moveTo>
                <a:lnTo>
                  <a:pt x="480" y="526"/>
                </a:lnTo>
                <a:cubicBezTo>
                  <a:pt x="480" y="800"/>
                  <a:pt x="366" y="1210"/>
                  <a:pt x="229" y="1416"/>
                </a:cubicBezTo>
                <a:lnTo>
                  <a:pt x="0" y="1781"/>
                </a:lnTo>
                <a:lnTo>
                  <a:pt x="411" y="1918"/>
                </a:lnTo>
                <a:cubicBezTo>
                  <a:pt x="640" y="1986"/>
                  <a:pt x="982" y="2215"/>
                  <a:pt x="1165" y="2443"/>
                </a:cubicBezTo>
                <a:lnTo>
                  <a:pt x="1507" y="2831"/>
                </a:lnTo>
                <a:lnTo>
                  <a:pt x="1530" y="2306"/>
                </a:lnTo>
                <a:cubicBezTo>
                  <a:pt x="1530" y="2009"/>
                  <a:pt x="1644" y="1621"/>
                  <a:pt x="1758" y="1416"/>
                </a:cubicBezTo>
                <a:lnTo>
                  <a:pt x="2009" y="1051"/>
                </a:lnTo>
                <a:lnTo>
                  <a:pt x="1598" y="914"/>
                </a:lnTo>
                <a:cubicBezTo>
                  <a:pt x="1370" y="845"/>
                  <a:pt x="1028" y="617"/>
                  <a:pt x="845" y="389"/>
                </a:cubicBezTo>
                <a:lnTo>
                  <a:pt x="503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8" name="Google Shape;4178;p38"/>
          <p:cNvSpPr/>
          <p:nvPr/>
        </p:nvSpPr>
        <p:spPr>
          <a:xfrm>
            <a:off x="6205732" y="779136"/>
            <a:ext cx="69039" cy="97780"/>
          </a:xfrm>
          <a:custGeom>
            <a:avLst/>
            <a:gdLst/>
            <a:ahLst/>
            <a:cxnLst/>
            <a:rect l="l" t="t" r="r" b="b"/>
            <a:pathLst>
              <a:path w="2467" h="3494" extrusionOk="0">
                <a:moveTo>
                  <a:pt x="2078" y="1"/>
                </a:moveTo>
                <a:lnTo>
                  <a:pt x="1599" y="457"/>
                </a:lnTo>
                <a:cubicBezTo>
                  <a:pt x="1325" y="708"/>
                  <a:pt x="845" y="960"/>
                  <a:pt x="549" y="1028"/>
                </a:cubicBezTo>
                <a:lnTo>
                  <a:pt x="1" y="1142"/>
                </a:lnTo>
                <a:lnTo>
                  <a:pt x="252" y="1644"/>
                </a:lnTo>
                <a:cubicBezTo>
                  <a:pt x="389" y="1918"/>
                  <a:pt x="480" y="2443"/>
                  <a:pt x="435" y="2808"/>
                </a:cubicBezTo>
                <a:lnTo>
                  <a:pt x="389" y="3493"/>
                </a:lnTo>
                <a:lnTo>
                  <a:pt x="389" y="3493"/>
                </a:lnTo>
                <a:lnTo>
                  <a:pt x="868" y="3037"/>
                </a:lnTo>
                <a:cubicBezTo>
                  <a:pt x="1142" y="2786"/>
                  <a:pt x="1622" y="2535"/>
                  <a:pt x="1918" y="2466"/>
                </a:cubicBezTo>
                <a:lnTo>
                  <a:pt x="2466" y="2352"/>
                </a:lnTo>
                <a:lnTo>
                  <a:pt x="2215" y="1850"/>
                </a:lnTo>
                <a:cubicBezTo>
                  <a:pt x="2078" y="1576"/>
                  <a:pt x="2010" y="1051"/>
                  <a:pt x="2032" y="686"/>
                </a:cubicBezTo>
                <a:lnTo>
                  <a:pt x="2078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9" name="Google Shape;4179;p38"/>
          <p:cNvSpPr/>
          <p:nvPr/>
        </p:nvSpPr>
        <p:spPr>
          <a:xfrm>
            <a:off x="6343030" y="4308022"/>
            <a:ext cx="992684" cy="596612"/>
          </a:xfrm>
          <a:custGeom>
            <a:avLst/>
            <a:gdLst/>
            <a:ahLst/>
            <a:cxnLst/>
            <a:rect l="l" t="t" r="r" b="b"/>
            <a:pathLst>
              <a:path w="35472" h="21319" extrusionOk="0">
                <a:moveTo>
                  <a:pt x="8880" y="0"/>
                </a:moveTo>
                <a:cubicBezTo>
                  <a:pt x="8811" y="23"/>
                  <a:pt x="8765" y="46"/>
                  <a:pt x="8697" y="91"/>
                </a:cubicBezTo>
                <a:cubicBezTo>
                  <a:pt x="8629" y="137"/>
                  <a:pt x="8583" y="206"/>
                  <a:pt x="8537" y="251"/>
                </a:cubicBezTo>
                <a:cubicBezTo>
                  <a:pt x="8492" y="297"/>
                  <a:pt x="8469" y="342"/>
                  <a:pt x="8446" y="388"/>
                </a:cubicBezTo>
                <a:cubicBezTo>
                  <a:pt x="8400" y="434"/>
                  <a:pt x="8355" y="502"/>
                  <a:pt x="8332" y="548"/>
                </a:cubicBezTo>
                <a:cubicBezTo>
                  <a:pt x="8172" y="548"/>
                  <a:pt x="8012" y="502"/>
                  <a:pt x="7852" y="479"/>
                </a:cubicBezTo>
                <a:cubicBezTo>
                  <a:pt x="7784" y="457"/>
                  <a:pt x="7738" y="457"/>
                  <a:pt x="7693" y="434"/>
                </a:cubicBezTo>
                <a:cubicBezTo>
                  <a:pt x="7556" y="411"/>
                  <a:pt x="7442" y="388"/>
                  <a:pt x="7305" y="388"/>
                </a:cubicBezTo>
                <a:cubicBezTo>
                  <a:pt x="7236" y="388"/>
                  <a:pt x="7145" y="365"/>
                  <a:pt x="7054" y="365"/>
                </a:cubicBezTo>
                <a:lnTo>
                  <a:pt x="6939" y="342"/>
                </a:lnTo>
                <a:cubicBezTo>
                  <a:pt x="6802" y="320"/>
                  <a:pt x="6666" y="297"/>
                  <a:pt x="6529" y="274"/>
                </a:cubicBezTo>
                <a:cubicBezTo>
                  <a:pt x="6369" y="251"/>
                  <a:pt x="6209" y="228"/>
                  <a:pt x="6049" y="206"/>
                </a:cubicBezTo>
                <a:lnTo>
                  <a:pt x="5661" y="206"/>
                </a:lnTo>
                <a:lnTo>
                  <a:pt x="5593" y="183"/>
                </a:lnTo>
                <a:lnTo>
                  <a:pt x="5273" y="183"/>
                </a:lnTo>
                <a:lnTo>
                  <a:pt x="5113" y="160"/>
                </a:lnTo>
                <a:lnTo>
                  <a:pt x="4566" y="160"/>
                </a:lnTo>
                <a:cubicBezTo>
                  <a:pt x="4406" y="160"/>
                  <a:pt x="4269" y="183"/>
                  <a:pt x="4109" y="183"/>
                </a:cubicBezTo>
                <a:lnTo>
                  <a:pt x="3904" y="206"/>
                </a:lnTo>
                <a:lnTo>
                  <a:pt x="3767" y="206"/>
                </a:lnTo>
                <a:cubicBezTo>
                  <a:pt x="3653" y="206"/>
                  <a:pt x="3561" y="206"/>
                  <a:pt x="3470" y="228"/>
                </a:cubicBezTo>
                <a:cubicBezTo>
                  <a:pt x="3379" y="228"/>
                  <a:pt x="3310" y="228"/>
                  <a:pt x="3242" y="251"/>
                </a:cubicBezTo>
                <a:cubicBezTo>
                  <a:pt x="3173" y="251"/>
                  <a:pt x="3082" y="251"/>
                  <a:pt x="3013" y="274"/>
                </a:cubicBezTo>
                <a:cubicBezTo>
                  <a:pt x="2717" y="297"/>
                  <a:pt x="2420" y="342"/>
                  <a:pt x="2100" y="411"/>
                </a:cubicBezTo>
                <a:cubicBezTo>
                  <a:pt x="1872" y="457"/>
                  <a:pt x="1712" y="502"/>
                  <a:pt x="1553" y="548"/>
                </a:cubicBezTo>
                <a:cubicBezTo>
                  <a:pt x="1416" y="594"/>
                  <a:pt x="1302" y="662"/>
                  <a:pt x="1119" y="753"/>
                </a:cubicBezTo>
                <a:cubicBezTo>
                  <a:pt x="1005" y="799"/>
                  <a:pt x="891" y="867"/>
                  <a:pt x="777" y="936"/>
                </a:cubicBezTo>
                <a:cubicBezTo>
                  <a:pt x="640" y="1004"/>
                  <a:pt x="526" y="1073"/>
                  <a:pt x="411" y="1141"/>
                </a:cubicBezTo>
                <a:cubicBezTo>
                  <a:pt x="343" y="1187"/>
                  <a:pt x="297" y="1233"/>
                  <a:pt x="229" y="1278"/>
                </a:cubicBezTo>
                <a:cubicBezTo>
                  <a:pt x="137" y="1370"/>
                  <a:pt x="46" y="1461"/>
                  <a:pt x="23" y="1575"/>
                </a:cubicBezTo>
                <a:cubicBezTo>
                  <a:pt x="1" y="1621"/>
                  <a:pt x="1" y="1666"/>
                  <a:pt x="1" y="1712"/>
                </a:cubicBezTo>
                <a:cubicBezTo>
                  <a:pt x="23" y="1780"/>
                  <a:pt x="46" y="1826"/>
                  <a:pt x="69" y="1872"/>
                </a:cubicBezTo>
                <a:cubicBezTo>
                  <a:pt x="46" y="2009"/>
                  <a:pt x="23" y="2146"/>
                  <a:pt x="23" y="2260"/>
                </a:cubicBezTo>
                <a:cubicBezTo>
                  <a:pt x="1" y="2442"/>
                  <a:pt x="1" y="2625"/>
                  <a:pt x="23" y="2808"/>
                </a:cubicBezTo>
                <a:cubicBezTo>
                  <a:pt x="46" y="3150"/>
                  <a:pt x="160" y="3470"/>
                  <a:pt x="274" y="3789"/>
                </a:cubicBezTo>
                <a:cubicBezTo>
                  <a:pt x="320" y="3926"/>
                  <a:pt x="389" y="4086"/>
                  <a:pt x="457" y="4223"/>
                </a:cubicBezTo>
                <a:cubicBezTo>
                  <a:pt x="503" y="4360"/>
                  <a:pt x="594" y="4520"/>
                  <a:pt x="708" y="4702"/>
                </a:cubicBezTo>
                <a:cubicBezTo>
                  <a:pt x="799" y="4816"/>
                  <a:pt x="868" y="4953"/>
                  <a:pt x="959" y="5090"/>
                </a:cubicBezTo>
                <a:cubicBezTo>
                  <a:pt x="1028" y="5181"/>
                  <a:pt x="1119" y="5273"/>
                  <a:pt x="1187" y="5364"/>
                </a:cubicBezTo>
                <a:lnTo>
                  <a:pt x="1256" y="5433"/>
                </a:lnTo>
                <a:cubicBezTo>
                  <a:pt x="1461" y="5684"/>
                  <a:pt x="1667" y="5935"/>
                  <a:pt x="1918" y="6186"/>
                </a:cubicBezTo>
                <a:cubicBezTo>
                  <a:pt x="2078" y="6368"/>
                  <a:pt x="2260" y="6574"/>
                  <a:pt x="2420" y="6756"/>
                </a:cubicBezTo>
                <a:lnTo>
                  <a:pt x="2534" y="6893"/>
                </a:lnTo>
                <a:cubicBezTo>
                  <a:pt x="2694" y="7076"/>
                  <a:pt x="2854" y="7259"/>
                  <a:pt x="3013" y="7441"/>
                </a:cubicBezTo>
                <a:lnTo>
                  <a:pt x="3150" y="7601"/>
                </a:lnTo>
                <a:cubicBezTo>
                  <a:pt x="3242" y="7715"/>
                  <a:pt x="3356" y="7829"/>
                  <a:pt x="3447" y="7943"/>
                </a:cubicBezTo>
                <a:cubicBezTo>
                  <a:pt x="3561" y="8080"/>
                  <a:pt x="3698" y="8217"/>
                  <a:pt x="3812" y="8354"/>
                </a:cubicBezTo>
                <a:cubicBezTo>
                  <a:pt x="3881" y="8468"/>
                  <a:pt x="3972" y="8560"/>
                  <a:pt x="4063" y="8651"/>
                </a:cubicBezTo>
                <a:cubicBezTo>
                  <a:pt x="4178" y="8788"/>
                  <a:pt x="4292" y="8925"/>
                  <a:pt x="4383" y="9062"/>
                </a:cubicBezTo>
                <a:lnTo>
                  <a:pt x="4497" y="9199"/>
                </a:lnTo>
                <a:cubicBezTo>
                  <a:pt x="4611" y="9336"/>
                  <a:pt x="4725" y="9450"/>
                  <a:pt x="4817" y="9587"/>
                </a:cubicBezTo>
                <a:lnTo>
                  <a:pt x="4840" y="9610"/>
                </a:lnTo>
                <a:cubicBezTo>
                  <a:pt x="4885" y="9655"/>
                  <a:pt x="4908" y="9678"/>
                  <a:pt x="4931" y="9724"/>
                </a:cubicBezTo>
                <a:cubicBezTo>
                  <a:pt x="4999" y="9792"/>
                  <a:pt x="5068" y="9838"/>
                  <a:pt x="5136" y="9906"/>
                </a:cubicBezTo>
                <a:cubicBezTo>
                  <a:pt x="5273" y="9998"/>
                  <a:pt x="5410" y="10089"/>
                  <a:pt x="5524" y="10157"/>
                </a:cubicBezTo>
                <a:cubicBezTo>
                  <a:pt x="5707" y="10271"/>
                  <a:pt x="5867" y="10363"/>
                  <a:pt x="6049" y="10431"/>
                </a:cubicBezTo>
                <a:cubicBezTo>
                  <a:pt x="6163" y="10500"/>
                  <a:pt x="6277" y="10545"/>
                  <a:pt x="6392" y="10591"/>
                </a:cubicBezTo>
                <a:lnTo>
                  <a:pt x="6529" y="10660"/>
                </a:lnTo>
                <a:cubicBezTo>
                  <a:pt x="6825" y="10774"/>
                  <a:pt x="7099" y="10911"/>
                  <a:pt x="7396" y="11048"/>
                </a:cubicBezTo>
                <a:cubicBezTo>
                  <a:pt x="7487" y="11070"/>
                  <a:pt x="7556" y="11116"/>
                  <a:pt x="7647" y="11162"/>
                </a:cubicBezTo>
                <a:lnTo>
                  <a:pt x="7830" y="11230"/>
                </a:lnTo>
                <a:cubicBezTo>
                  <a:pt x="7921" y="11276"/>
                  <a:pt x="8012" y="11321"/>
                  <a:pt x="8104" y="11367"/>
                </a:cubicBezTo>
                <a:cubicBezTo>
                  <a:pt x="8172" y="11390"/>
                  <a:pt x="8240" y="11413"/>
                  <a:pt x="8309" y="11458"/>
                </a:cubicBezTo>
                <a:lnTo>
                  <a:pt x="8377" y="11481"/>
                </a:lnTo>
                <a:cubicBezTo>
                  <a:pt x="8629" y="11595"/>
                  <a:pt x="8880" y="11709"/>
                  <a:pt x="9131" y="11801"/>
                </a:cubicBezTo>
                <a:cubicBezTo>
                  <a:pt x="9450" y="11915"/>
                  <a:pt x="9724" y="12006"/>
                  <a:pt x="10021" y="12143"/>
                </a:cubicBezTo>
                <a:lnTo>
                  <a:pt x="10066" y="12143"/>
                </a:lnTo>
                <a:lnTo>
                  <a:pt x="10089" y="12166"/>
                </a:lnTo>
                <a:cubicBezTo>
                  <a:pt x="10135" y="12189"/>
                  <a:pt x="10181" y="12212"/>
                  <a:pt x="10226" y="12234"/>
                </a:cubicBezTo>
                <a:cubicBezTo>
                  <a:pt x="10340" y="12280"/>
                  <a:pt x="10432" y="12349"/>
                  <a:pt x="10546" y="12394"/>
                </a:cubicBezTo>
                <a:cubicBezTo>
                  <a:pt x="10614" y="12440"/>
                  <a:pt x="10706" y="12486"/>
                  <a:pt x="10774" y="12508"/>
                </a:cubicBezTo>
                <a:lnTo>
                  <a:pt x="10797" y="12531"/>
                </a:lnTo>
                <a:lnTo>
                  <a:pt x="10843" y="12554"/>
                </a:lnTo>
                <a:lnTo>
                  <a:pt x="11002" y="12645"/>
                </a:lnTo>
                <a:cubicBezTo>
                  <a:pt x="11116" y="12691"/>
                  <a:pt x="11231" y="12759"/>
                  <a:pt x="11345" y="12805"/>
                </a:cubicBezTo>
                <a:cubicBezTo>
                  <a:pt x="11482" y="12874"/>
                  <a:pt x="11619" y="12942"/>
                  <a:pt x="11756" y="13011"/>
                </a:cubicBezTo>
                <a:lnTo>
                  <a:pt x="11801" y="13033"/>
                </a:lnTo>
                <a:lnTo>
                  <a:pt x="12349" y="13284"/>
                </a:lnTo>
                <a:lnTo>
                  <a:pt x="12623" y="13399"/>
                </a:lnTo>
                <a:cubicBezTo>
                  <a:pt x="12874" y="13513"/>
                  <a:pt x="13102" y="13627"/>
                  <a:pt x="13353" y="13718"/>
                </a:cubicBezTo>
                <a:lnTo>
                  <a:pt x="13467" y="13764"/>
                </a:lnTo>
                <a:cubicBezTo>
                  <a:pt x="13627" y="13832"/>
                  <a:pt x="13787" y="13901"/>
                  <a:pt x="13970" y="13969"/>
                </a:cubicBezTo>
                <a:cubicBezTo>
                  <a:pt x="14084" y="14015"/>
                  <a:pt x="14221" y="14060"/>
                  <a:pt x="14335" y="14129"/>
                </a:cubicBezTo>
                <a:cubicBezTo>
                  <a:pt x="14517" y="14197"/>
                  <a:pt x="14677" y="14266"/>
                  <a:pt x="14837" y="14334"/>
                </a:cubicBezTo>
                <a:cubicBezTo>
                  <a:pt x="14997" y="14380"/>
                  <a:pt x="15134" y="14449"/>
                  <a:pt x="15271" y="14517"/>
                </a:cubicBezTo>
                <a:cubicBezTo>
                  <a:pt x="15590" y="14631"/>
                  <a:pt x="15887" y="14768"/>
                  <a:pt x="16184" y="14905"/>
                </a:cubicBezTo>
                <a:cubicBezTo>
                  <a:pt x="16572" y="15065"/>
                  <a:pt x="16960" y="15247"/>
                  <a:pt x="17348" y="15453"/>
                </a:cubicBezTo>
                <a:cubicBezTo>
                  <a:pt x="17553" y="15544"/>
                  <a:pt x="17759" y="15635"/>
                  <a:pt x="17941" y="15727"/>
                </a:cubicBezTo>
                <a:cubicBezTo>
                  <a:pt x="18147" y="15818"/>
                  <a:pt x="18352" y="15932"/>
                  <a:pt x="18558" y="16023"/>
                </a:cubicBezTo>
                <a:cubicBezTo>
                  <a:pt x="18968" y="16206"/>
                  <a:pt x="19379" y="16411"/>
                  <a:pt x="19790" y="16594"/>
                </a:cubicBezTo>
                <a:cubicBezTo>
                  <a:pt x="19927" y="16640"/>
                  <a:pt x="20041" y="16708"/>
                  <a:pt x="20178" y="16777"/>
                </a:cubicBezTo>
                <a:cubicBezTo>
                  <a:pt x="20361" y="16845"/>
                  <a:pt x="20520" y="16914"/>
                  <a:pt x="20703" y="17005"/>
                </a:cubicBezTo>
                <a:lnTo>
                  <a:pt x="20954" y="17096"/>
                </a:lnTo>
                <a:cubicBezTo>
                  <a:pt x="21137" y="17188"/>
                  <a:pt x="21342" y="17279"/>
                  <a:pt x="21548" y="17347"/>
                </a:cubicBezTo>
                <a:cubicBezTo>
                  <a:pt x="21958" y="17507"/>
                  <a:pt x="22347" y="17667"/>
                  <a:pt x="22757" y="17827"/>
                </a:cubicBezTo>
                <a:cubicBezTo>
                  <a:pt x="22963" y="17918"/>
                  <a:pt x="23191" y="18009"/>
                  <a:pt x="23396" y="18101"/>
                </a:cubicBezTo>
                <a:cubicBezTo>
                  <a:pt x="23648" y="18192"/>
                  <a:pt x="23921" y="18306"/>
                  <a:pt x="24173" y="18420"/>
                </a:cubicBezTo>
                <a:lnTo>
                  <a:pt x="24287" y="18466"/>
                </a:lnTo>
                <a:lnTo>
                  <a:pt x="24401" y="18511"/>
                </a:lnTo>
                <a:cubicBezTo>
                  <a:pt x="24515" y="18557"/>
                  <a:pt x="24606" y="18603"/>
                  <a:pt x="24720" y="18648"/>
                </a:cubicBezTo>
                <a:cubicBezTo>
                  <a:pt x="24880" y="18717"/>
                  <a:pt x="25017" y="18785"/>
                  <a:pt x="25177" y="18831"/>
                </a:cubicBezTo>
                <a:cubicBezTo>
                  <a:pt x="25656" y="19036"/>
                  <a:pt x="26136" y="19265"/>
                  <a:pt x="26592" y="19470"/>
                </a:cubicBezTo>
                <a:lnTo>
                  <a:pt x="26912" y="19630"/>
                </a:lnTo>
                <a:lnTo>
                  <a:pt x="27163" y="19721"/>
                </a:lnTo>
                <a:cubicBezTo>
                  <a:pt x="27368" y="19835"/>
                  <a:pt x="27596" y="19927"/>
                  <a:pt x="27802" y="20018"/>
                </a:cubicBezTo>
                <a:cubicBezTo>
                  <a:pt x="28098" y="20155"/>
                  <a:pt x="28395" y="20292"/>
                  <a:pt x="28692" y="20406"/>
                </a:cubicBezTo>
                <a:lnTo>
                  <a:pt x="29034" y="20566"/>
                </a:lnTo>
                <a:cubicBezTo>
                  <a:pt x="29194" y="20634"/>
                  <a:pt x="29331" y="20703"/>
                  <a:pt x="29468" y="20771"/>
                </a:cubicBezTo>
                <a:cubicBezTo>
                  <a:pt x="29605" y="20817"/>
                  <a:pt x="29742" y="20885"/>
                  <a:pt x="29856" y="20931"/>
                </a:cubicBezTo>
                <a:lnTo>
                  <a:pt x="29925" y="20954"/>
                </a:lnTo>
                <a:cubicBezTo>
                  <a:pt x="29947" y="20977"/>
                  <a:pt x="29993" y="20999"/>
                  <a:pt x="30016" y="20999"/>
                </a:cubicBezTo>
                <a:cubicBezTo>
                  <a:pt x="30039" y="21022"/>
                  <a:pt x="30084" y="21022"/>
                  <a:pt x="30107" y="21045"/>
                </a:cubicBezTo>
                <a:lnTo>
                  <a:pt x="30176" y="21091"/>
                </a:lnTo>
                <a:cubicBezTo>
                  <a:pt x="30221" y="21113"/>
                  <a:pt x="30244" y="21136"/>
                  <a:pt x="30290" y="21159"/>
                </a:cubicBezTo>
                <a:lnTo>
                  <a:pt x="30335" y="21182"/>
                </a:lnTo>
                <a:cubicBezTo>
                  <a:pt x="30381" y="21205"/>
                  <a:pt x="30427" y="21228"/>
                  <a:pt x="30472" y="21250"/>
                </a:cubicBezTo>
                <a:cubicBezTo>
                  <a:pt x="30541" y="21273"/>
                  <a:pt x="30632" y="21296"/>
                  <a:pt x="30678" y="21319"/>
                </a:cubicBezTo>
                <a:lnTo>
                  <a:pt x="30769" y="21319"/>
                </a:lnTo>
                <a:cubicBezTo>
                  <a:pt x="30815" y="21319"/>
                  <a:pt x="30860" y="21319"/>
                  <a:pt x="30883" y="21296"/>
                </a:cubicBezTo>
                <a:cubicBezTo>
                  <a:pt x="30974" y="21296"/>
                  <a:pt x="31043" y="21273"/>
                  <a:pt x="31111" y="21250"/>
                </a:cubicBezTo>
                <a:cubicBezTo>
                  <a:pt x="31180" y="21228"/>
                  <a:pt x="31248" y="21182"/>
                  <a:pt x="31294" y="21159"/>
                </a:cubicBezTo>
                <a:cubicBezTo>
                  <a:pt x="31385" y="21113"/>
                  <a:pt x="31477" y="21045"/>
                  <a:pt x="31545" y="20999"/>
                </a:cubicBezTo>
                <a:cubicBezTo>
                  <a:pt x="31796" y="20817"/>
                  <a:pt x="32024" y="20566"/>
                  <a:pt x="32230" y="20292"/>
                </a:cubicBezTo>
                <a:lnTo>
                  <a:pt x="32276" y="20223"/>
                </a:lnTo>
                <a:cubicBezTo>
                  <a:pt x="32367" y="20109"/>
                  <a:pt x="32458" y="19995"/>
                  <a:pt x="32549" y="19881"/>
                </a:cubicBezTo>
                <a:cubicBezTo>
                  <a:pt x="32618" y="19744"/>
                  <a:pt x="32709" y="19630"/>
                  <a:pt x="32778" y="19493"/>
                </a:cubicBezTo>
                <a:lnTo>
                  <a:pt x="32801" y="19447"/>
                </a:lnTo>
                <a:lnTo>
                  <a:pt x="32937" y="19219"/>
                </a:lnTo>
                <a:cubicBezTo>
                  <a:pt x="33052" y="18991"/>
                  <a:pt x="33189" y="18785"/>
                  <a:pt x="33325" y="18557"/>
                </a:cubicBezTo>
                <a:cubicBezTo>
                  <a:pt x="33485" y="18329"/>
                  <a:pt x="33691" y="17986"/>
                  <a:pt x="33896" y="17667"/>
                </a:cubicBezTo>
                <a:cubicBezTo>
                  <a:pt x="34033" y="17416"/>
                  <a:pt x="34147" y="17165"/>
                  <a:pt x="34261" y="16914"/>
                </a:cubicBezTo>
                <a:cubicBezTo>
                  <a:pt x="34284" y="16822"/>
                  <a:pt x="34330" y="16731"/>
                  <a:pt x="34375" y="16640"/>
                </a:cubicBezTo>
                <a:cubicBezTo>
                  <a:pt x="34444" y="16480"/>
                  <a:pt x="34512" y="16343"/>
                  <a:pt x="34581" y="16183"/>
                </a:cubicBezTo>
                <a:cubicBezTo>
                  <a:pt x="34604" y="16115"/>
                  <a:pt x="34627" y="16046"/>
                  <a:pt x="34649" y="15978"/>
                </a:cubicBezTo>
                <a:cubicBezTo>
                  <a:pt x="34695" y="15886"/>
                  <a:pt x="34718" y="15818"/>
                  <a:pt x="34741" y="15727"/>
                </a:cubicBezTo>
                <a:cubicBezTo>
                  <a:pt x="34809" y="15590"/>
                  <a:pt x="34878" y="15430"/>
                  <a:pt x="34923" y="15293"/>
                </a:cubicBezTo>
                <a:cubicBezTo>
                  <a:pt x="35015" y="15110"/>
                  <a:pt x="35083" y="14928"/>
                  <a:pt x="35152" y="14745"/>
                </a:cubicBezTo>
                <a:cubicBezTo>
                  <a:pt x="35266" y="14471"/>
                  <a:pt x="35357" y="14152"/>
                  <a:pt x="35425" y="13855"/>
                </a:cubicBezTo>
                <a:lnTo>
                  <a:pt x="35448" y="13809"/>
                </a:lnTo>
                <a:cubicBezTo>
                  <a:pt x="35448" y="13764"/>
                  <a:pt x="35471" y="13695"/>
                  <a:pt x="35471" y="13627"/>
                </a:cubicBezTo>
                <a:cubicBezTo>
                  <a:pt x="35471" y="13581"/>
                  <a:pt x="35471" y="13513"/>
                  <a:pt x="35471" y="13467"/>
                </a:cubicBezTo>
                <a:cubicBezTo>
                  <a:pt x="35471" y="13307"/>
                  <a:pt x="35448" y="13125"/>
                  <a:pt x="35448" y="12965"/>
                </a:cubicBezTo>
                <a:cubicBezTo>
                  <a:pt x="35448" y="12919"/>
                  <a:pt x="35425" y="12874"/>
                  <a:pt x="35425" y="12851"/>
                </a:cubicBezTo>
                <a:cubicBezTo>
                  <a:pt x="35425" y="12805"/>
                  <a:pt x="35425" y="12759"/>
                  <a:pt x="35425" y="12714"/>
                </a:cubicBezTo>
                <a:cubicBezTo>
                  <a:pt x="35425" y="12622"/>
                  <a:pt x="35403" y="12531"/>
                  <a:pt x="35380" y="12463"/>
                </a:cubicBezTo>
                <a:lnTo>
                  <a:pt x="35357" y="12417"/>
                </a:lnTo>
                <a:cubicBezTo>
                  <a:pt x="35334" y="12303"/>
                  <a:pt x="35288" y="12234"/>
                  <a:pt x="35243" y="12143"/>
                </a:cubicBezTo>
                <a:cubicBezTo>
                  <a:pt x="35174" y="12006"/>
                  <a:pt x="35060" y="11869"/>
                  <a:pt x="34900" y="11709"/>
                </a:cubicBezTo>
                <a:cubicBezTo>
                  <a:pt x="34809" y="11618"/>
                  <a:pt x="34695" y="11550"/>
                  <a:pt x="34581" y="11458"/>
                </a:cubicBezTo>
                <a:lnTo>
                  <a:pt x="34535" y="11413"/>
                </a:lnTo>
                <a:cubicBezTo>
                  <a:pt x="34398" y="11344"/>
                  <a:pt x="34284" y="11253"/>
                  <a:pt x="34102" y="11162"/>
                </a:cubicBezTo>
                <a:cubicBezTo>
                  <a:pt x="33919" y="11070"/>
                  <a:pt x="33714" y="10956"/>
                  <a:pt x="33531" y="10865"/>
                </a:cubicBezTo>
                <a:cubicBezTo>
                  <a:pt x="33417" y="10819"/>
                  <a:pt x="33325" y="10774"/>
                  <a:pt x="33211" y="10705"/>
                </a:cubicBezTo>
                <a:cubicBezTo>
                  <a:pt x="32915" y="10568"/>
                  <a:pt x="32618" y="10431"/>
                  <a:pt x="32321" y="10294"/>
                </a:cubicBezTo>
                <a:cubicBezTo>
                  <a:pt x="32070" y="10180"/>
                  <a:pt x="31842" y="10066"/>
                  <a:pt x="31614" y="9975"/>
                </a:cubicBezTo>
                <a:lnTo>
                  <a:pt x="31454" y="9906"/>
                </a:lnTo>
                <a:cubicBezTo>
                  <a:pt x="31180" y="9792"/>
                  <a:pt x="30883" y="9655"/>
                  <a:pt x="30564" y="9541"/>
                </a:cubicBezTo>
                <a:cubicBezTo>
                  <a:pt x="30290" y="9450"/>
                  <a:pt x="29993" y="9336"/>
                  <a:pt x="29651" y="9199"/>
                </a:cubicBezTo>
                <a:cubicBezTo>
                  <a:pt x="29468" y="9107"/>
                  <a:pt x="29285" y="9039"/>
                  <a:pt x="29103" y="8970"/>
                </a:cubicBezTo>
                <a:cubicBezTo>
                  <a:pt x="28989" y="8925"/>
                  <a:pt x="28875" y="8879"/>
                  <a:pt x="28738" y="8833"/>
                </a:cubicBezTo>
                <a:cubicBezTo>
                  <a:pt x="28578" y="8765"/>
                  <a:pt x="28418" y="8697"/>
                  <a:pt x="28258" y="8628"/>
                </a:cubicBezTo>
                <a:cubicBezTo>
                  <a:pt x="28121" y="8560"/>
                  <a:pt x="28007" y="8514"/>
                  <a:pt x="27870" y="8445"/>
                </a:cubicBezTo>
                <a:lnTo>
                  <a:pt x="27528" y="8309"/>
                </a:lnTo>
                <a:cubicBezTo>
                  <a:pt x="27322" y="8217"/>
                  <a:pt x="27140" y="8126"/>
                  <a:pt x="26934" y="8057"/>
                </a:cubicBezTo>
                <a:cubicBezTo>
                  <a:pt x="26775" y="7989"/>
                  <a:pt x="26615" y="7920"/>
                  <a:pt x="26455" y="7875"/>
                </a:cubicBezTo>
                <a:cubicBezTo>
                  <a:pt x="26318" y="7829"/>
                  <a:pt x="26181" y="7761"/>
                  <a:pt x="26044" y="7715"/>
                </a:cubicBezTo>
                <a:cubicBezTo>
                  <a:pt x="25770" y="7601"/>
                  <a:pt x="25474" y="7464"/>
                  <a:pt x="25177" y="7350"/>
                </a:cubicBezTo>
                <a:cubicBezTo>
                  <a:pt x="25017" y="7281"/>
                  <a:pt x="24880" y="7236"/>
                  <a:pt x="24720" y="7167"/>
                </a:cubicBezTo>
                <a:cubicBezTo>
                  <a:pt x="24583" y="7122"/>
                  <a:pt x="24446" y="7053"/>
                  <a:pt x="24309" y="7007"/>
                </a:cubicBezTo>
                <a:cubicBezTo>
                  <a:pt x="23967" y="6871"/>
                  <a:pt x="23648" y="6711"/>
                  <a:pt x="23396" y="6597"/>
                </a:cubicBezTo>
                <a:cubicBezTo>
                  <a:pt x="23214" y="6482"/>
                  <a:pt x="23008" y="6391"/>
                  <a:pt x="22803" y="6300"/>
                </a:cubicBezTo>
                <a:cubicBezTo>
                  <a:pt x="22506" y="6163"/>
                  <a:pt x="22187" y="6026"/>
                  <a:pt x="21890" y="5866"/>
                </a:cubicBezTo>
                <a:cubicBezTo>
                  <a:pt x="21799" y="5798"/>
                  <a:pt x="21685" y="5752"/>
                  <a:pt x="21570" y="5684"/>
                </a:cubicBezTo>
                <a:cubicBezTo>
                  <a:pt x="21388" y="5592"/>
                  <a:pt x="21205" y="5501"/>
                  <a:pt x="21023" y="5387"/>
                </a:cubicBezTo>
                <a:cubicBezTo>
                  <a:pt x="20840" y="5318"/>
                  <a:pt x="20680" y="5227"/>
                  <a:pt x="20498" y="5159"/>
                </a:cubicBezTo>
                <a:cubicBezTo>
                  <a:pt x="20384" y="5090"/>
                  <a:pt x="20247" y="5044"/>
                  <a:pt x="20132" y="4976"/>
                </a:cubicBezTo>
                <a:cubicBezTo>
                  <a:pt x="19859" y="4839"/>
                  <a:pt x="19585" y="4702"/>
                  <a:pt x="19288" y="4588"/>
                </a:cubicBezTo>
                <a:cubicBezTo>
                  <a:pt x="19128" y="4520"/>
                  <a:pt x="18968" y="4428"/>
                  <a:pt x="18786" y="4360"/>
                </a:cubicBezTo>
                <a:cubicBezTo>
                  <a:pt x="18649" y="4291"/>
                  <a:pt x="18512" y="4246"/>
                  <a:pt x="18375" y="4177"/>
                </a:cubicBezTo>
                <a:cubicBezTo>
                  <a:pt x="18215" y="4109"/>
                  <a:pt x="18055" y="4040"/>
                  <a:pt x="17896" y="3972"/>
                </a:cubicBezTo>
                <a:cubicBezTo>
                  <a:pt x="17759" y="3903"/>
                  <a:pt x="17599" y="3835"/>
                  <a:pt x="17462" y="3789"/>
                </a:cubicBezTo>
                <a:cubicBezTo>
                  <a:pt x="17234" y="3675"/>
                  <a:pt x="17005" y="3584"/>
                  <a:pt x="16777" y="3492"/>
                </a:cubicBezTo>
                <a:lnTo>
                  <a:pt x="16503" y="3378"/>
                </a:lnTo>
                <a:lnTo>
                  <a:pt x="15887" y="3127"/>
                </a:lnTo>
                <a:lnTo>
                  <a:pt x="15590" y="3013"/>
                </a:lnTo>
                <a:lnTo>
                  <a:pt x="15430" y="2945"/>
                </a:lnTo>
                <a:cubicBezTo>
                  <a:pt x="15157" y="2830"/>
                  <a:pt x="14905" y="2739"/>
                  <a:pt x="14654" y="2602"/>
                </a:cubicBezTo>
                <a:cubicBezTo>
                  <a:pt x="14472" y="2511"/>
                  <a:pt x="14289" y="2442"/>
                  <a:pt x="14107" y="2351"/>
                </a:cubicBezTo>
                <a:cubicBezTo>
                  <a:pt x="13992" y="2305"/>
                  <a:pt x="13878" y="2260"/>
                  <a:pt x="13764" y="2191"/>
                </a:cubicBezTo>
                <a:lnTo>
                  <a:pt x="13331" y="1986"/>
                </a:lnTo>
                <a:cubicBezTo>
                  <a:pt x="13171" y="1917"/>
                  <a:pt x="13011" y="1849"/>
                  <a:pt x="12851" y="1758"/>
                </a:cubicBezTo>
                <a:cubicBezTo>
                  <a:pt x="12509" y="1598"/>
                  <a:pt x="12212" y="1484"/>
                  <a:pt x="11915" y="1370"/>
                </a:cubicBezTo>
                <a:lnTo>
                  <a:pt x="11847" y="1347"/>
                </a:lnTo>
                <a:cubicBezTo>
                  <a:pt x="11710" y="1301"/>
                  <a:pt x="11573" y="1256"/>
                  <a:pt x="11459" y="1210"/>
                </a:cubicBezTo>
                <a:cubicBezTo>
                  <a:pt x="11299" y="1141"/>
                  <a:pt x="11162" y="1073"/>
                  <a:pt x="11025" y="1027"/>
                </a:cubicBezTo>
                <a:cubicBezTo>
                  <a:pt x="10934" y="982"/>
                  <a:pt x="10820" y="936"/>
                  <a:pt x="10728" y="890"/>
                </a:cubicBezTo>
                <a:cubicBezTo>
                  <a:pt x="10614" y="845"/>
                  <a:pt x="10500" y="799"/>
                  <a:pt x="10386" y="731"/>
                </a:cubicBezTo>
                <a:cubicBezTo>
                  <a:pt x="10158" y="639"/>
                  <a:pt x="9952" y="525"/>
                  <a:pt x="9724" y="411"/>
                </a:cubicBezTo>
                <a:cubicBezTo>
                  <a:pt x="9610" y="365"/>
                  <a:pt x="9496" y="274"/>
                  <a:pt x="9382" y="206"/>
                </a:cubicBezTo>
                <a:lnTo>
                  <a:pt x="9313" y="160"/>
                </a:lnTo>
                <a:cubicBezTo>
                  <a:pt x="9245" y="114"/>
                  <a:pt x="9176" y="69"/>
                  <a:pt x="9085" y="23"/>
                </a:cubicBezTo>
                <a:cubicBezTo>
                  <a:pt x="9062" y="0"/>
                  <a:pt x="9017" y="0"/>
                  <a:pt x="8948" y="0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0" name="Google Shape;4180;p38"/>
          <p:cNvSpPr/>
          <p:nvPr/>
        </p:nvSpPr>
        <p:spPr>
          <a:xfrm>
            <a:off x="6540408" y="4341240"/>
            <a:ext cx="152686" cy="289365"/>
          </a:xfrm>
          <a:custGeom>
            <a:avLst/>
            <a:gdLst/>
            <a:ahLst/>
            <a:cxnLst/>
            <a:rect l="l" t="t" r="r" b="b"/>
            <a:pathLst>
              <a:path w="5456" h="10340" extrusionOk="0">
                <a:moveTo>
                  <a:pt x="4315" y="0"/>
                </a:moveTo>
                <a:cubicBezTo>
                  <a:pt x="4269" y="0"/>
                  <a:pt x="4223" y="0"/>
                  <a:pt x="4200" y="23"/>
                </a:cubicBezTo>
                <a:cubicBezTo>
                  <a:pt x="4109" y="46"/>
                  <a:pt x="4063" y="114"/>
                  <a:pt x="4018" y="183"/>
                </a:cubicBezTo>
                <a:cubicBezTo>
                  <a:pt x="3972" y="251"/>
                  <a:pt x="3972" y="320"/>
                  <a:pt x="3949" y="388"/>
                </a:cubicBezTo>
                <a:cubicBezTo>
                  <a:pt x="3904" y="525"/>
                  <a:pt x="3881" y="685"/>
                  <a:pt x="3858" y="822"/>
                </a:cubicBezTo>
                <a:cubicBezTo>
                  <a:pt x="3812" y="959"/>
                  <a:pt x="3790" y="1118"/>
                  <a:pt x="3767" y="1255"/>
                </a:cubicBezTo>
                <a:cubicBezTo>
                  <a:pt x="3698" y="1552"/>
                  <a:pt x="3653" y="1826"/>
                  <a:pt x="3584" y="2123"/>
                </a:cubicBezTo>
                <a:cubicBezTo>
                  <a:pt x="3500" y="2376"/>
                  <a:pt x="3415" y="2650"/>
                  <a:pt x="3330" y="2924"/>
                </a:cubicBezTo>
                <a:lnTo>
                  <a:pt x="3330" y="2924"/>
                </a:lnTo>
                <a:cubicBezTo>
                  <a:pt x="3331" y="2923"/>
                  <a:pt x="3332" y="2923"/>
                  <a:pt x="3333" y="2922"/>
                </a:cubicBezTo>
                <a:lnTo>
                  <a:pt x="3333" y="2922"/>
                </a:lnTo>
                <a:cubicBezTo>
                  <a:pt x="3329" y="2932"/>
                  <a:pt x="3326" y="2942"/>
                  <a:pt x="3322" y="2952"/>
                </a:cubicBezTo>
                <a:lnTo>
                  <a:pt x="3322" y="2952"/>
                </a:lnTo>
                <a:cubicBezTo>
                  <a:pt x="3325" y="2943"/>
                  <a:pt x="3328" y="2934"/>
                  <a:pt x="3330" y="2924"/>
                </a:cubicBezTo>
                <a:lnTo>
                  <a:pt x="3330" y="2924"/>
                </a:lnTo>
                <a:cubicBezTo>
                  <a:pt x="3312" y="2944"/>
                  <a:pt x="3310" y="2964"/>
                  <a:pt x="3310" y="2984"/>
                </a:cubicBezTo>
                <a:lnTo>
                  <a:pt x="3310" y="2984"/>
                </a:lnTo>
                <a:cubicBezTo>
                  <a:pt x="3314" y="2973"/>
                  <a:pt x="3318" y="2963"/>
                  <a:pt x="3322" y="2952"/>
                </a:cubicBezTo>
                <a:lnTo>
                  <a:pt x="3322" y="2952"/>
                </a:lnTo>
                <a:cubicBezTo>
                  <a:pt x="3318" y="2965"/>
                  <a:pt x="3314" y="2978"/>
                  <a:pt x="3310" y="2990"/>
                </a:cubicBezTo>
                <a:cubicBezTo>
                  <a:pt x="3310" y="2988"/>
                  <a:pt x="3310" y="2986"/>
                  <a:pt x="3310" y="2984"/>
                </a:cubicBezTo>
                <a:lnTo>
                  <a:pt x="3310" y="2984"/>
                </a:lnTo>
                <a:cubicBezTo>
                  <a:pt x="3227" y="3211"/>
                  <a:pt x="3145" y="3422"/>
                  <a:pt x="3082" y="3652"/>
                </a:cubicBezTo>
                <a:cubicBezTo>
                  <a:pt x="3036" y="3766"/>
                  <a:pt x="2991" y="3880"/>
                  <a:pt x="2945" y="4017"/>
                </a:cubicBezTo>
                <a:cubicBezTo>
                  <a:pt x="2899" y="4131"/>
                  <a:pt x="2877" y="4268"/>
                  <a:pt x="2831" y="4382"/>
                </a:cubicBezTo>
                <a:cubicBezTo>
                  <a:pt x="2717" y="4702"/>
                  <a:pt x="2603" y="4976"/>
                  <a:pt x="2466" y="5273"/>
                </a:cubicBezTo>
                <a:cubicBezTo>
                  <a:pt x="2306" y="5569"/>
                  <a:pt x="2192" y="5889"/>
                  <a:pt x="2078" y="6186"/>
                </a:cubicBezTo>
                <a:cubicBezTo>
                  <a:pt x="2009" y="6345"/>
                  <a:pt x="1941" y="6482"/>
                  <a:pt x="1872" y="6642"/>
                </a:cubicBezTo>
                <a:cubicBezTo>
                  <a:pt x="1804" y="6779"/>
                  <a:pt x="1758" y="6939"/>
                  <a:pt x="1690" y="7076"/>
                </a:cubicBezTo>
                <a:cubicBezTo>
                  <a:pt x="1553" y="7350"/>
                  <a:pt x="1416" y="7624"/>
                  <a:pt x="1256" y="7898"/>
                </a:cubicBezTo>
                <a:cubicBezTo>
                  <a:pt x="1152" y="8044"/>
                  <a:pt x="1066" y="8190"/>
                  <a:pt x="965" y="8318"/>
                </a:cubicBezTo>
                <a:lnTo>
                  <a:pt x="965" y="8318"/>
                </a:lnTo>
                <a:cubicBezTo>
                  <a:pt x="971" y="8308"/>
                  <a:pt x="977" y="8297"/>
                  <a:pt x="982" y="8286"/>
                </a:cubicBezTo>
                <a:lnTo>
                  <a:pt x="982" y="8286"/>
                </a:lnTo>
                <a:lnTo>
                  <a:pt x="936" y="8354"/>
                </a:lnTo>
                <a:cubicBezTo>
                  <a:pt x="946" y="8342"/>
                  <a:pt x="956" y="8331"/>
                  <a:pt x="965" y="8318"/>
                </a:cubicBezTo>
                <a:lnTo>
                  <a:pt x="965" y="8318"/>
                </a:lnTo>
                <a:cubicBezTo>
                  <a:pt x="899" y="8444"/>
                  <a:pt x="815" y="8570"/>
                  <a:pt x="731" y="8696"/>
                </a:cubicBezTo>
                <a:cubicBezTo>
                  <a:pt x="640" y="8811"/>
                  <a:pt x="571" y="8925"/>
                  <a:pt x="480" y="9039"/>
                </a:cubicBezTo>
                <a:cubicBezTo>
                  <a:pt x="457" y="9084"/>
                  <a:pt x="434" y="9107"/>
                  <a:pt x="411" y="9130"/>
                </a:cubicBezTo>
                <a:cubicBezTo>
                  <a:pt x="366" y="9199"/>
                  <a:pt x="343" y="9244"/>
                  <a:pt x="320" y="9313"/>
                </a:cubicBezTo>
                <a:cubicBezTo>
                  <a:pt x="320" y="9336"/>
                  <a:pt x="320" y="9336"/>
                  <a:pt x="320" y="9358"/>
                </a:cubicBezTo>
                <a:cubicBezTo>
                  <a:pt x="305" y="9355"/>
                  <a:pt x="290" y="9354"/>
                  <a:pt x="276" y="9354"/>
                </a:cubicBezTo>
                <a:cubicBezTo>
                  <a:pt x="183" y="9354"/>
                  <a:pt x="109" y="9416"/>
                  <a:pt x="69" y="9495"/>
                </a:cubicBezTo>
                <a:cubicBezTo>
                  <a:pt x="1" y="9632"/>
                  <a:pt x="69" y="9746"/>
                  <a:pt x="183" y="9815"/>
                </a:cubicBezTo>
                <a:cubicBezTo>
                  <a:pt x="252" y="9861"/>
                  <a:pt x="343" y="9906"/>
                  <a:pt x="411" y="9929"/>
                </a:cubicBezTo>
                <a:cubicBezTo>
                  <a:pt x="526" y="9975"/>
                  <a:pt x="617" y="9997"/>
                  <a:pt x="708" y="10020"/>
                </a:cubicBezTo>
                <a:cubicBezTo>
                  <a:pt x="822" y="10066"/>
                  <a:pt x="914" y="10112"/>
                  <a:pt x="1028" y="10157"/>
                </a:cubicBezTo>
                <a:cubicBezTo>
                  <a:pt x="1096" y="10203"/>
                  <a:pt x="1187" y="10249"/>
                  <a:pt x="1279" y="10294"/>
                </a:cubicBezTo>
                <a:cubicBezTo>
                  <a:pt x="1338" y="10326"/>
                  <a:pt x="1394" y="10340"/>
                  <a:pt x="1446" y="10340"/>
                </a:cubicBezTo>
                <a:cubicBezTo>
                  <a:pt x="1697" y="10340"/>
                  <a:pt x="1873" y="10023"/>
                  <a:pt x="1986" y="9815"/>
                </a:cubicBezTo>
                <a:cubicBezTo>
                  <a:pt x="2032" y="9724"/>
                  <a:pt x="2078" y="9655"/>
                  <a:pt x="2123" y="9564"/>
                </a:cubicBezTo>
                <a:cubicBezTo>
                  <a:pt x="2169" y="9495"/>
                  <a:pt x="2215" y="9427"/>
                  <a:pt x="2260" y="9358"/>
                </a:cubicBezTo>
                <a:cubicBezTo>
                  <a:pt x="2420" y="9084"/>
                  <a:pt x="2603" y="8811"/>
                  <a:pt x="2762" y="8537"/>
                </a:cubicBezTo>
                <a:cubicBezTo>
                  <a:pt x="2899" y="8286"/>
                  <a:pt x="3059" y="8012"/>
                  <a:pt x="3219" y="7761"/>
                </a:cubicBezTo>
                <a:cubicBezTo>
                  <a:pt x="3379" y="7510"/>
                  <a:pt x="3516" y="7236"/>
                  <a:pt x="3653" y="6962"/>
                </a:cubicBezTo>
                <a:cubicBezTo>
                  <a:pt x="3790" y="6688"/>
                  <a:pt x="3927" y="6391"/>
                  <a:pt x="4041" y="6117"/>
                </a:cubicBezTo>
                <a:cubicBezTo>
                  <a:pt x="4292" y="5547"/>
                  <a:pt x="4588" y="4999"/>
                  <a:pt x="4703" y="4382"/>
                </a:cubicBezTo>
                <a:cubicBezTo>
                  <a:pt x="4748" y="4086"/>
                  <a:pt x="4794" y="3789"/>
                  <a:pt x="4862" y="3492"/>
                </a:cubicBezTo>
                <a:cubicBezTo>
                  <a:pt x="4885" y="3333"/>
                  <a:pt x="4908" y="3173"/>
                  <a:pt x="4954" y="3013"/>
                </a:cubicBezTo>
                <a:cubicBezTo>
                  <a:pt x="4954" y="2967"/>
                  <a:pt x="4954" y="2922"/>
                  <a:pt x="4954" y="2876"/>
                </a:cubicBezTo>
                <a:cubicBezTo>
                  <a:pt x="5068" y="2602"/>
                  <a:pt x="5136" y="2328"/>
                  <a:pt x="5228" y="2054"/>
                </a:cubicBezTo>
                <a:cubicBezTo>
                  <a:pt x="5273" y="1849"/>
                  <a:pt x="5319" y="1643"/>
                  <a:pt x="5365" y="1438"/>
                </a:cubicBezTo>
                <a:cubicBezTo>
                  <a:pt x="5387" y="1324"/>
                  <a:pt x="5387" y="1233"/>
                  <a:pt x="5410" y="1118"/>
                </a:cubicBezTo>
                <a:cubicBezTo>
                  <a:pt x="5410" y="1073"/>
                  <a:pt x="5410" y="1027"/>
                  <a:pt x="5410" y="982"/>
                </a:cubicBezTo>
                <a:cubicBezTo>
                  <a:pt x="5433" y="867"/>
                  <a:pt x="5456" y="730"/>
                  <a:pt x="5365" y="639"/>
                </a:cubicBezTo>
                <a:cubicBezTo>
                  <a:pt x="5342" y="616"/>
                  <a:pt x="5319" y="593"/>
                  <a:pt x="5296" y="571"/>
                </a:cubicBezTo>
                <a:cubicBezTo>
                  <a:pt x="5273" y="502"/>
                  <a:pt x="5250" y="457"/>
                  <a:pt x="5228" y="411"/>
                </a:cubicBezTo>
                <a:cubicBezTo>
                  <a:pt x="5159" y="297"/>
                  <a:pt x="5022" y="228"/>
                  <a:pt x="4908" y="183"/>
                </a:cubicBezTo>
                <a:cubicBezTo>
                  <a:pt x="4817" y="137"/>
                  <a:pt x="4725" y="91"/>
                  <a:pt x="4634" y="69"/>
                </a:cubicBezTo>
                <a:cubicBezTo>
                  <a:pt x="4543" y="23"/>
                  <a:pt x="4474" y="0"/>
                  <a:pt x="43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1" name="Google Shape;4181;p38"/>
          <p:cNvSpPr/>
          <p:nvPr/>
        </p:nvSpPr>
        <p:spPr>
          <a:xfrm>
            <a:off x="6937711" y="4514971"/>
            <a:ext cx="153330" cy="291380"/>
          </a:xfrm>
          <a:custGeom>
            <a:avLst/>
            <a:gdLst/>
            <a:ahLst/>
            <a:cxnLst/>
            <a:rect l="l" t="t" r="r" b="b"/>
            <a:pathLst>
              <a:path w="5479" h="10412" extrusionOk="0">
                <a:moveTo>
                  <a:pt x="2580" y="8932"/>
                </a:moveTo>
                <a:lnTo>
                  <a:pt x="2580" y="8932"/>
                </a:lnTo>
                <a:cubicBezTo>
                  <a:pt x="2573" y="8945"/>
                  <a:pt x="2565" y="8958"/>
                  <a:pt x="2557" y="8971"/>
                </a:cubicBezTo>
                <a:cubicBezTo>
                  <a:pt x="2578" y="8950"/>
                  <a:pt x="2580" y="8948"/>
                  <a:pt x="2580" y="8932"/>
                </a:cubicBezTo>
                <a:close/>
                <a:moveTo>
                  <a:pt x="4178" y="0"/>
                </a:moveTo>
                <a:cubicBezTo>
                  <a:pt x="4087" y="0"/>
                  <a:pt x="3973" y="46"/>
                  <a:pt x="3904" y="115"/>
                </a:cubicBezTo>
                <a:cubicBezTo>
                  <a:pt x="3836" y="183"/>
                  <a:pt x="3813" y="297"/>
                  <a:pt x="3790" y="389"/>
                </a:cubicBezTo>
                <a:cubicBezTo>
                  <a:pt x="3767" y="480"/>
                  <a:pt x="3767" y="571"/>
                  <a:pt x="3744" y="640"/>
                </a:cubicBezTo>
                <a:cubicBezTo>
                  <a:pt x="3744" y="799"/>
                  <a:pt x="3699" y="959"/>
                  <a:pt x="3676" y="1096"/>
                </a:cubicBezTo>
                <a:cubicBezTo>
                  <a:pt x="3653" y="1256"/>
                  <a:pt x="3607" y="1393"/>
                  <a:pt x="3584" y="1553"/>
                </a:cubicBezTo>
                <a:cubicBezTo>
                  <a:pt x="3539" y="1712"/>
                  <a:pt x="3516" y="1872"/>
                  <a:pt x="3493" y="2032"/>
                </a:cubicBezTo>
                <a:cubicBezTo>
                  <a:pt x="3425" y="2329"/>
                  <a:pt x="3356" y="2648"/>
                  <a:pt x="3265" y="2945"/>
                </a:cubicBezTo>
                <a:cubicBezTo>
                  <a:pt x="3219" y="3105"/>
                  <a:pt x="3174" y="3265"/>
                  <a:pt x="3128" y="3424"/>
                </a:cubicBezTo>
                <a:cubicBezTo>
                  <a:pt x="3082" y="3584"/>
                  <a:pt x="3037" y="3744"/>
                  <a:pt x="2991" y="3904"/>
                </a:cubicBezTo>
                <a:cubicBezTo>
                  <a:pt x="2900" y="4200"/>
                  <a:pt x="2763" y="4497"/>
                  <a:pt x="2626" y="4817"/>
                </a:cubicBezTo>
                <a:cubicBezTo>
                  <a:pt x="2512" y="5113"/>
                  <a:pt x="2398" y="5410"/>
                  <a:pt x="2261" y="5707"/>
                </a:cubicBezTo>
                <a:cubicBezTo>
                  <a:pt x="2124" y="6026"/>
                  <a:pt x="1964" y="6323"/>
                  <a:pt x="1781" y="6643"/>
                </a:cubicBezTo>
                <a:cubicBezTo>
                  <a:pt x="1621" y="6939"/>
                  <a:pt x="1462" y="7259"/>
                  <a:pt x="1279" y="7556"/>
                </a:cubicBezTo>
                <a:cubicBezTo>
                  <a:pt x="1211" y="7647"/>
                  <a:pt x="1142" y="7761"/>
                  <a:pt x="1074" y="7875"/>
                </a:cubicBezTo>
                <a:cubicBezTo>
                  <a:pt x="914" y="8126"/>
                  <a:pt x="731" y="8400"/>
                  <a:pt x="549" y="8651"/>
                </a:cubicBezTo>
                <a:cubicBezTo>
                  <a:pt x="457" y="8765"/>
                  <a:pt x="366" y="8857"/>
                  <a:pt x="298" y="8994"/>
                </a:cubicBezTo>
                <a:cubicBezTo>
                  <a:pt x="206" y="9108"/>
                  <a:pt x="138" y="9222"/>
                  <a:pt x="161" y="9382"/>
                </a:cubicBezTo>
                <a:cubicBezTo>
                  <a:pt x="115" y="9405"/>
                  <a:pt x="92" y="9405"/>
                  <a:pt x="69" y="9427"/>
                </a:cubicBezTo>
                <a:cubicBezTo>
                  <a:pt x="1" y="9541"/>
                  <a:pt x="24" y="9678"/>
                  <a:pt x="115" y="9770"/>
                </a:cubicBezTo>
                <a:cubicBezTo>
                  <a:pt x="206" y="9861"/>
                  <a:pt x="320" y="9952"/>
                  <a:pt x="457" y="10021"/>
                </a:cubicBezTo>
                <a:cubicBezTo>
                  <a:pt x="572" y="10089"/>
                  <a:pt x="686" y="10158"/>
                  <a:pt x="800" y="10226"/>
                </a:cubicBezTo>
                <a:cubicBezTo>
                  <a:pt x="925" y="10309"/>
                  <a:pt x="1088" y="10412"/>
                  <a:pt x="1254" y="10412"/>
                </a:cubicBezTo>
                <a:cubicBezTo>
                  <a:pt x="1270" y="10412"/>
                  <a:pt x="1286" y="10411"/>
                  <a:pt x="1302" y="10409"/>
                </a:cubicBezTo>
                <a:cubicBezTo>
                  <a:pt x="1462" y="10409"/>
                  <a:pt x="1553" y="10318"/>
                  <a:pt x="1644" y="10226"/>
                </a:cubicBezTo>
                <a:cubicBezTo>
                  <a:pt x="1713" y="10158"/>
                  <a:pt x="1758" y="10112"/>
                  <a:pt x="1804" y="10044"/>
                </a:cubicBezTo>
                <a:cubicBezTo>
                  <a:pt x="1895" y="9929"/>
                  <a:pt x="1987" y="9815"/>
                  <a:pt x="2078" y="9678"/>
                </a:cubicBezTo>
                <a:cubicBezTo>
                  <a:pt x="2261" y="9450"/>
                  <a:pt x="2420" y="9176"/>
                  <a:pt x="2580" y="8925"/>
                </a:cubicBezTo>
                <a:lnTo>
                  <a:pt x="2580" y="8925"/>
                </a:lnTo>
                <a:cubicBezTo>
                  <a:pt x="2580" y="8928"/>
                  <a:pt x="2580" y="8930"/>
                  <a:pt x="2580" y="8932"/>
                </a:cubicBezTo>
                <a:lnTo>
                  <a:pt x="2580" y="8932"/>
                </a:lnTo>
                <a:cubicBezTo>
                  <a:pt x="2732" y="8673"/>
                  <a:pt x="2884" y="8434"/>
                  <a:pt x="3037" y="8195"/>
                </a:cubicBezTo>
                <a:cubicBezTo>
                  <a:pt x="3196" y="7944"/>
                  <a:pt x="3333" y="7693"/>
                  <a:pt x="3470" y="7442"/>
                </a:cubicBezTo>
                <a:cubicBezTo>
                  <a:pt x="3607" y="7168"/>
                  <a:pt x="3744" y="6894"/>
                  <a:pt x="3858" y="6620"/>
                </a:cubicBezTo>
                <a:cubicBezTo>
                  <a:pt x="3995" y="6346"/>
                  <a:pt x="4109" y="6072"/>
                  <a:pt x="4224" y="5798"/>
                </a:cubicBezTo>
                <a:cubicBezTo>
                  <a:pt x="4406" y="5387"/>
                  <a:pt x="4543" y="4976"/>
                  <a:pt x="4680" y="4543"/>
                </a:cubicBezTo>
                <a:cubicBezTo>
                  <a:pt x="4703" y="4497"/>
                  <a:pt x="4703" y="4429"/>
                  <a:pt x="4726" y="4383"/>
                </a:cubicBezTo>
                <a:cubicBezTo>
                  <a:pt x="4749" y="4360"/>
                  <a:pt x="4749" y="4337"/>
                  <a:pt x="4749" y="4314"/>
                </a:cubicBezTo>
                <a:cubicBezTo>
                  <a:pt x="4749" y="4314"/>
                  <a:pt x="4771" y="4292"/>
                  <a:pt x="4771" y="4269"/>
                </a:cubicBezTo>
                <a:cubicBezTo>
                  <a:pt x="4771" y="4246"/>
                  <a:pt x="4771" y="4246"/>
                  <a:pt x="4771" y="4246"/>
                </a:cubicBezTo>
                <a:cubicBezTo>
                  <a:pt x="4794" y="4223"/>
                  <a:pt x="4794" y="4178"/>
                  <a:pt x="4817" y="4132"/>
                </a:cubicBezTo>
                <a:cubicBezTo>
                  <a:pt x="4908" y="3812"/>
                  <a:pt x="5022" y="3493"/>
                  <a:pt x="5091" y="3150"/>
                </a:cubicBezTo>
                <a:cubicBezTo>
                  <a:pt x="5137" y="2991"/>
                  <a:pt x="5182" y="2854"/>
                  <a:pt x="5205" y="2694"/>
                </a:cubicBezTo>
                <a:cubicBezTo>
                  <a:pt x="5251" y="2557"/>
                  <a:pt x="5274" y="2397"/>
                  <a:pt x="5319" y="2260"/>
                </a:cubicBezTo>
                <a:cubicBezTo>
                  <a:pt x="5388" y="1963"/>
                  <a:pt x="5410" y="1667"/>
                  <a:pt x="5456" y="1370"/>
                </a:cubicBezTo>
                <a:cubicBezTo>
                  <a:pt x="5456" y="1210"/>
                  <a:pt x="5479" y="1050"/>
                  <a:pt x="5479" y="891"/>
                </a:cubicBezTo>
                <a:cubicBezTo>
                  <a:pt x="5479" y="822"/>
                  <a:pt x="5479" y="754"/>
                  <a:pt x="5456" y="685"/>
                </a:cubicBezTo>
                <a:cubicBezTo>
                  <a:pt x="5433" y="594"/>
                  <a:pt x="5365" y="503"/>
                  <a:pt x="5296" y="434"/>
                </a:cubicBezTo>
                <a:cubicBezTo>
                  <a:pt x="5228" y="366"/>
                  <a:pt x="5159" y="320"/>
                  <a:pt x="5068" y="252"/>
                </a:cubicBezTo>
                <a:cubicBezTo>
                  <a:pt x="5022" y="229"/>
                  <a:pt x="4977" y="206"/>
                  <a:pt x="4931" y="183"/>
                </a:cubicBezTo>
                <a:cubicBezTo>
                  <a:pt x="4840" y="160"/>
                  <a:pt x="4749" y="137"/>
                  <a:pt x="4680" y="115"/>
                </a:cubicBezTo>
                <a:cubicBezTo>
                  <a:pt x="4634" y="115"/>
                  <a:pt x="4589" y="115"/>
                  <a:pt x="4543" y="92"/>
                </a:cubicBezTo>
                <a:cubicBezTo>
                  <a:pt x="4429" y="46"/>
                  <a:pt x="4292" y="0"/>
                  <a:pt x="41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2" name="Google Shape;4182;p38"/>
          <p:cNvSpPr/>
          <p:nvPr/>
        </p:nvSpPr>
        <p:spPr>
          <a:xfrm>
            <a:off x="6337293" y="4351454"/>
            <a:ext cx="175046" cy="212742"/>
          </a:xfrm>
          <a:custGeom>
            <a:avLst/>
            <a:gdLst/>
            <a:ahLst/>
            <a:cxnLst/>
            <a:rect l="l" t="t" r="r" b="b"/>
            <a:pathLst>
              <a:path w="6255" h="7602" extrusionOk="0">
                <a:moveTo>
                  <a:pt x="320" y="0"/>
                </a:moveTo>
                <a:cubicBezTo>
                  <a:pt x="297" y="0"/>
                  <a:pt x="251" y="0"/>
                  <a:pt x="228" y="23"/>
                </a:cubicBezTo>
                <a:cubicBezTo>
                  <a:pt x="114" y="69"/>
                  <a:pt x="46" y="206"/>
                  <a:pt x="91" y="343"/>
                </a:cubicBezTo>
                <a:cubicBezTo>
                  <a:pt x="137" y="434"/>
                  <a:pt x="183" y="525"/>
                  <a:pt x="228" y="617"/>
                </a:cubicBezTo>
                <a:cubicBezTo>
                  <a:pt x="206" y="617"/>
                  <a:pt x="183" y="617"/>
                  <a:pt x="160" y="639"/>
                </a:cubicBezTo>
                <a:cubicBezTo>
                  <a:pt x="46" y="685"/>
                  <a:pt x="0" y="799"/>
                  <a:pt x="46" y="913"/>
                </a:cubicBezTo>
                <a:cubicBezTo>
                  <a:pt x="69" y="982"/>
                  <a:pt x="91" y="1073"/>
                  <a:pt x="137" y="1141"/>
                </a:cubicBezTo>
                <a:cubicBezTo>
                  <a:pt x="137" y="1141"/>
                  <a:pt x="137" y="1141"/>
                  <a:pt x="137" y="1164"/>
                </a:cubicBezTo>
                <a:cubicBezTo>
                  <a:pt x="160" y="1324"/>
                  <a:pt x="228" y="1461"/>
                  <a:pt x="297" y="1621"/>
                </a:cubicBezTo>
                <a:cubicBezTo>
                  <a:pt x="342" y="1712"/>
                  <a:pt x="365" y="1781"/>
                  <a:pt x="411" y="1872"/>
                </a:cubicBezTo>
                <a:cubicBezTo>
                  <a:pt x="411" y="1918"/>
                  <a:pt x="411" y="1940"/>
                  <a:pt x="411" y="1963"/>
                </a:cubicBezTo>
                <a:cubicBezTo>
                  <a:pt x="434" y="2009"/>
                  <a:pt x="434" y="2055"/>
                  <a:pt x="457" y="2100"/>
                </a:cubicBezTo>
                <a:cubicBezTo>
                  <a:pt x="457" y="2100"/>
                  <a:pt x="479" y="2123"/>
                  <a:pt x="479" y="2146"/>
                </a:cubicBezTo>
                <a:cubicBezTo>
                  <a:pt x="502" y="2191"/>
                  <a:pt x="548" y="2237"/>
                  <a:pt x="571" y="2283"/>
                </a:cubicBezTo>
                <a:cubicBezTo>
                  <a:pt x="616" y="2374"/>
                  <a:pt x="662" y="2443"/>
                  <a:pt x="708" y="2511"/>
                </a:cubicBezTo>
                <a:cubicBezTo>
                  <a:pt x="753" y="2557"/>
                  <a:pt x="776" y="2602"/>
                  <a:pt x="799" y="2648"/>
                </a:cubicBezTo>
                <a:cubicBezTo>
                  <a:pt x="913" y="2876"/>
                  <a:pt x="1027" y="3082"/>
                  <a:pt x="1164" y="3287"/>
                </a:cubicBezTo>
                <a:cubicBezTo>
                  <a:pt x="1301" y="3492"/>
                  <a:pt x="1415" y="3721"/>
                  <a:pt x="1575" y="3903"/>
                </a:cubicBezTo>
                <a:cubicBezTo>
                  <a:pt x="1598" y="3926"/>
                  <a:pt x="1621" y="3949"/>
                  <a:pt x="1644" y="3949"/>
                </a:cubicBezTo>
                <a:cubicBezTo>
                  <a:pt x="1735" y="4109"/>
                  <a:pt x="1849" y="4246"/>
                  <a:pt x="1963" y="4383"/>
                </a:cubicBezTo>
                <a:cubicBezTo>
                  <a:pt x="2032" y="4474"/>
                  <a:pt x="2100" y="4565"/>
                  <a:pt x="2169" y="4657"/>
                </a:cubicBezTo>
                <a:cubicBezTo>
                  <a:pt x="2260" y="4794"/>
                  <a:pt x="2351" y="4908"/>
                  <a:pt x="2442" y="5045"/>
                </a:cubicBezTo>
                <a:cubicBezTo>
                  <a:pt x="2511" y="5090"/>
                  <a:pt x="2557" y="5159"/>
                  <a:pt x="2602" y="5227"/>
                </a:cubicBezTo>
                <a:cubicBezTo>
                  <a:pt x="2625" y="5250"/>
                  <a:pt x="2648" y="5273"/>
                  <a:pt x="2671" y="5319"/>
                </a:cubicBezTo>
                <a:cubicBezTo>
                  <a:pt x="2693" y="5341"/>
                  <a:pt x="2716" y="5364"/>
                  <a:pt x="2739" y="5387"/>
                </a:cubicBezTo>
                <a:cubicBezTo>
                  <a:pt x="2739" y="5387"/>
                  <a:pt x="2762" y="5410"/>
                  <a:pt x="2785" y="5433"/>
                </a:cubicBezTo>
                <a:cubicBezTo>
                  <a:pt x="2808" y="5455"/>
                  <a:pt x="2830" y="5455"/>
                  <a:pt x="2876" y="5478"/>
                </a:cubicBezTo>
                <a:cubicBezTo>
                  <a:pt x="2876" y="5478"/>
                  <a:pt x="2899" y="5501"/>
                  <a:pt x="2922" y="5501"/>
                </a:cubicBezTo>
                <a:cubicBezTo>
                  <a:pt x="3059" y="5661"/>
                  <a:pt x="3218" y="5821"/>
                  <a:pt x="3355" y="6003"/>
                </a:cubicBezTo>
                <a:cubicBezTo>
                  <a:pt x="3515" y="6186"/>
                  <a:pt x="3675" y="6368"/>
                  <a:pt x="3858" y="6528"/>
                </a:cubicBezTo>
                <a:cubicBezTo>
                  <a:pt x="3972" y="6665"/>
                  <a:pt x="4086" y="6779"/>
                  <a:pt x="4200" y="6893"/>
                </a:cubicBezTo>
                <a:cubicBezTo>
                  <a:pt x="4337" y="7030"/>
                  <a:pt x="4474" y="7167"/>
                  <a:pt x="4634" y="7281"/>
                </a:cubicBezTo>
                <a:cubicBezTo>
                  <a:pt x="4702" y="7350"/>
                  <a:pt x="4771" y="7418"/>
                  <a:pt x="4862" y="7487"/>
                </a:cubicBezTo>
                <a:cubicBezTo>
                  <a:pt x="4976" y="7555"/>
                  <a:pt x="5090" y="7601"/>
                  <a:pt x="5227" y="7601"/>
                </a:cubicBezTo>
                <a:cubicBezTo>
                  <a:pt x="5341" y="7578"/>
                  <a:pt x="5433" y="7533"/>
                  <a:pt x="5478" y="7441"/>
                </a:cubicBezTo>
                <a:cubicBezTo>
                  <a:pt x="5501" y="7418"/>
                  <a:pt x="5524" y="7373"/>
                  <a:pt x="5547" y="7350"/>
                </a:cubicBezTo>
                <a:cubicBezTo>
                  <a:pt x="5569" y="7281"/>
                  <a:pt x="5615" y="7213"/>
                  <a:pt x="5661" y="7167"/>
                </a:cubicBezTo>
                <a:cubicBezTo>
                  <a:pt x="5729" y="7053"/>
                  <a:pt x="5798" y="6939"/>
                  <a:pt x="5843" y="6825"/>
                </a:cubicBezTo>
                <a:cubicBezTo>
                  <a:pt x="5889" y="6757"/>
                  <a:pt x="5935" y="6711"/>
                  <a:pt x="5958" y="6642"/>
                </a:cubicBezTo>
                <a:cubicBezTo>
                  <a:pt x="6003" y="6574"/>
                  <a:pt x="6049" y="6505"/>
                  <a:pt x="6117" y="6437"/>
                </a:cubicBezTo>
                <a:cubicBezTo>
                  <a:pt x="6117" y="6414"/>
                  <a:pt x="6140" y="6391"/>
                  <a:pt x="6163" y="6368"/>
                </a:cubicBezTo>
                <a:cubicBezTo>
                  <a:pt x="6186" y="6323"/>
                  <a:pt x="6209" y="6300"/>
                  <a:pt x="6231" y="6254"/>
                </a:cubicBezTo>
                <a:cubicBezTo>
                  <a:pt x="6254" y="6186"/>
                  <a:pt x="6254" y="6117"/>
                  <a:pt x="6254" y="6049"/>
                </a:cubicBezTo>
                <a:cubicBezTo>
                  <a:pt x="6254" y="5980"/>
                  <a:pt x="6209" y="5912"/>
                  <a:pt x="6186" y="5866"/>
                </a:cubicBezTo>
                <a:cubicBezTo>
                  <a:pt x="6163" y="5843"/>
                  <a:pt x="6117" y="5798"/>
                  <a:pt x="6094" y="5775"/>
                </a:cubicBezTo>
                <a:cubicBezTo>
                  <a:pt x="6049" y="5752"/>
                  <a:pt x="6003" y="5729"/>
                  <a:pt x="5980" y="5729"/>
                </a:cubicBezTo>
                <a:cubicBezTo>
                  <a:pt x="5752" y="5592"/>
                  <a:pt x="5547" y="5433"/>
                  <a:pt x="5341" y="5273"/>
                </a:cubicBezTo>
                <a:cubicBezTo>
                  <a:pt x="5090" y="5113"/>
                  <a:pt x="4862" y="4953"/>
                  <a:pt x="4634" y="4771"/>
                </a:cubicBezTo>
                <a:cubicBezTo>
                  <a:pt x="4428" y="4611"/>
                  <a:pt x="4200" y="4451"/>
                  <a:pt x="3995" y="4291"/>
                </a:cubicBezTo>
                <a:cubicBezTo>
                  <a:pt x="3743" y="4109"/>
                  <a:pt x="3515" y="3903"/>
                  <a:pt x="3287" y="3698"/>
                </a:cubicBezTo>
                <a:cubicBezTo>
                  <a:pt x="3127" y="3515"/>
                  <a:pt x="2945" y="3356"/>
                  <a:pt x="2762" y="3173"/>
                </a:cubicBezTo>
                <a:cubicBezTo>
                  <a:pt x="2579" y="2990"/>
                  <a:pt x="2420" y="2808"/>
                  <a:pt x="2237" y="2625"/>
                </a:cubicBezTo>
                <a:cubicBezTo>
                  <a:pt x="2054" y="2443"/>
                  <a:pt x="1872" y="2237"/>
                  <a:pt x="1712" y="2032"/>
                </a:cubicBezTo>
                <a:cubicBezTo>
                  <a:pt x="1552" y="1826"/>
                  <a:pt x="1392" y="1621"/>
                  <a:pt x="1256" y="1393"/>
                </a:cubicBezTo>
                <a:cubicBezTo>
                  <a:pt x="1096" y="1187"/>
                  <a:pt x="959" y="982"/>
                  <a:pt x="845" y="753"/>
                </a:cubicBezTo>
                <a:cubicBezTo>
                  <a:pt x="845" y="753"/>
                  <a:pt x="845" y="776"/>
                  <a:pt x="845" y="776"/>
                </a:cubicBezTo>
                <a:lnTo>
                  <a:pt x="822" y="753"/>
                </a:lnTo>
                <a:lnTo>
                  <a:pt x="845" y="753"/>
                </a:lnTo>
                <a:cubicBezTo>
                  <a:pt x="822" y="753"/>
                  <a:pt x="822" y="753"/>
                  <a:pt x="822" y="731"/>
                </a:cubicBezTo>
                <a:cubicBezTo>
                  <a:pt x="731" y="548"/>
                  <a:pt x="639" y="365"/>
                  <a:pt x="548" y="160"/>
                </a:cubicBezTo>
                <a:cubicBezTo>
                  <a:pt x="502" y="69"/>
                  <a:pt x="411" y="0"/>
                  <a:pt x="320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3" name="Google Shape;4183;p38"/>
          <p:cNvSpPr/>
          <p:nvPr/>
        </p:nvSpPr>
        <p:spPr>
          <a:xfrm>
            <a:off x="6369224" y="4361025"/>
            <a:ext cx="143115" cy="121707"/>
          </a:xfrm>
          <a:custGeom>
            <a:avLst/>
            <a:gdLst/>
            <a:ahLst/>
            <a:cxnLst/>
            <a:rect l="l" t="t" r="r" b="b"/>
            <a:pathLst>
              <a:path w="5114" h="4349" extrusionOk="0">
                <a:moveTo>
                  <a:pt x="160" y="1"/>
                </a:moveTo>
                <a:cubicBezTo>
                  <a:pt x="137" y="1"/>
                  <a:pt x="115" y="1"/>
                  <a:pt x="69" y="23"/>
                </a:cubicBezTo>
                <a:cubicBezTo>
                  <a:pt x="23" y="69"/>
                  <a:pt x="0" y="160"/>
                  <a:pt x="46" y="229"/>
                </a:cubicBezTo>
                <a:cubicBezTo>
                  <a:pt x="137" y="343"/>
                  <a:pt x="229" y="457"/>
                  <a:pt x="320" y="594"/>
                </a:cubicBezTo>
                <a:cubicBezTo>
                  <a:pt x="411" y="708"/>
                  <a:pt x="525" y="822"/>
                  <a:pt x="639" y="959"/>
                </a:cubicBezTo>
                <a:cubicBezTo>
                  <a:pt x="822" y="1188"/>
                  <a:pt x="1050" y="1439"/>
                  <a:pt x="1256" y="1690"/>
                </a:cubicBezTo>
                <a:cubicBezTo>
                  <a:pt x="1461" y="1941"/>
                  <a:pt x="1689" y="2169"/>
                  <a:pt x="1918" y="2397"/>
                </a:cubicBezTo>
                <a:cubicBezTo>
                  <a:pt x="2146" y="2603"/>
                  <a:pt x="2374" y="2785"/>
                  <a:pt x="2602" y="2968"/>
                </a:cubicBezTo>
                <a:cubicBezTo>
                  <a:pt x="2739" y="3082"/>
                  <a:pt x="2899" y="3196"/>
                  <a:pt x="3059" y="3310"/>
                </a:cubicBezTo>
                <a:cubicBezTo>
                  <a:pt x="3219" y="3447"/>
                  <a:pt x="3401" y="3561"/>
                  <a:pt x="3584" y="3675"/>
                </a:cubicBezTo>
                <a:cubicBezTo>
                  <a:pt x="3744" y="3767"/>
                  <a:pt x="3926" y="3881"/>
                  <a:pt x="4086" y="3995"/>
                </a:cubicBezTo>
                <a:cubicBezTo>
                  <a:pt x="4177" y="4064"/>
                  <a:pt x="4246" y="4109"/>
                  <a:pt x="4337" y="4155"/>
                </a:cubicBezTo>
                <a:cubicBezTo>
                  <a:pt x="4451" y="4223"/>
                  <a:pt x="4565" y="4292"/>
                  <a:pt x="4680" y="4315"/>
                </a:cubicBezTo>
                <a:cubicBezTo>
                  <a:pt x="4725" y="4337"/>
                  <a:pt x="4765" y="4349"/>
                  <a:pt x="4802" y="4349"/>
                </a:cubicBezTo>
                <a:cubicBezTo>
                  <a:pt x="4839" y="4349"/>
                  <a:pt x="4874" y="4337"/>
                  <a:pt x="4908" y="4315"/>
                </a:cubicBezTo>
                <a:cubicBezTo>
                  <a:pt x="4999" y="4292"/>
                  <a:pt x="5045" y="4223"/>
                  <a:pt x="5090" y="4155"/>
                </a:cubicBezTo>
                <a:cubicBezTo>
                  <a:pt x="5113" y="4086"/>
                  <a:pt x="5113" y="3995"/>
                  <a:pt x="5090" y="3927"/>
                </a:cubicBezTo>
                <a:cubicBezTo>
                  <a:pt x="5068" y="3858"/>
                  <a:pt x="4999" y="3790"/>
                  <a:pt x="4931" y="3767"/>
                </a:cubicBezTo>
                <a:cubicBezTo>
                  <a:pt x="4862" y="3721"/>
                  <a:pt x="4794" y="3675"/>
                  <a:pt x="4725" y="3630"/>
                </a:cubicBezTo>
                <a:cubicBezTo>
                  <a:pt x="4451" y="3493"/>
                  <a:pt x="4200" y="3310"/>
                  <a:pt x="3949" y="3150"/>
                </a:cubicBezTo>
                <a:cubicBezTo>
                  <a:pt x="3675" y="2991"/>
                  <a:pt x="3424" y="2831"/>
                  <a:pt x="3173" y="2648"/>
                </a:cubicBezTo>
                <a:cubicBezTo>
                  <a:pt x="2922" y="2489"/>
                  <a:pt x="2694" y="2306"/>
                  <a:pt x="2466" y="2146"/>
                </a:cubicBezTo>
                <a:cubicBezTo>
                  <a:pt x="2214" y="1964"/>
                  <a:pt x="1986" y="1735"/>
                  <a:pt x="1758" y="1530"/>
                </a:cubicBezTo>
                <a:cubicBezTo>
                  <a:pt x="1575" y="1370"/>
                  <a:pt x="1393" y="1210"/>
                  <a:pt x="1233" y="1051"/>
                </a:cubicBezTo>
                <a:cubicBezTo>
                  <a:pt x="1050" y="891"/>
                  <a:pt x="868" y="708"/>
                  <a:pt x="685" y="548"/>
                </a:cubicBezTo>
                <a:cubicBezTo>
                  <a:pt x="708" y="548"/>
                  <a:pt x="708" y="571"/>
                  <a:pt x="731" y="571"/>
                </a:cubicBezTo>
                <a:cubicBezTo>
                  <a:pt x="639" y="480"/>
                  <a:pt x="571" y="411"/>
                  <a:pt x="503" y="320"/>
                </a:cubicBezTo>
                <a:cubicBezTo>
                  <a:pt x="434" y="229"/>
                  <a:pt x="343" y="138"/>
                  <a:pt x="274" y="46"/>
                </a:cubicBezTo>
                <a:cubicBezTo>
                  <a:pt x="251" y="1"/>
                  <a:pt x="206" y="1"/>
                  <a:pt x="160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4" name="Google Shape;4184;p38"/>
          <p:cNvSpPr/>
          <p:nvPr/>
        </p:nvSpPr>
        <p:spPr>
          <a:xfrm>
            <a:off x="6511024" y="4518805"/>
            <a:ext cx="59440" cy="35541"/>
          </a:xfrm>
          <a:custGeom>
            <a:avLst/>
            <a:gdLst/>
            <a:ahLst/>
            <a:cxnLst/>
            <a:rect l="l" t="t" r="r" b="b"/>
            <a:pathLst>
              <a:path w="2124" h="1270" extrusionOk="0">
                <a:moveTo>
                  <a:pt x="183" y="0"/>
                </a:moveTo>
                <a:cubicBezTo>
                  <a:pt x="138" y="0"/>
                  <a:pt x="69" y="46"/>
                  <a:pt x="23" y="92"/>
                </a:cubicBezTo>
                <a:cubicBezTo>
                  <a:pt x="1" y="137"/>
                  <a:pt x="1" y="183"/>
                  <a:pt x="23" y="252"/>
                </a:cubicBezTo>
                <a:cubicBezTo>
                  <a:pt x="23" y="297"/>
                  <a:pt x="69" y="320"/>
                  <a:pt x="92" y="343"/>
                </a:cubicBezTo>
                <a:cubicBezTo>
                  <a:pt x="160" y="388"/>
                  <a:pt x="206" y="411"/>
                  <a:pt x="274" y="434"/>
                </a:cubicBezTo>
                <a:cubicBezTo>
                  <a:pt x="320" y="480"/>
                  <a:pt x="389" y="525"/>
                  <a:pt x="457" y="548"/>
                </a:cubicBezTo>
                <a:cubicBezTo>
                  <a:pt x="571" y="617"/>
                  <a:pt x="708" y="685"/>
                  <a:pt x="845" y="777"/>
                </a:cubicBezTo>
                <a:cubicBezTo>
                  <a:pt x="959" y="845"/>
                  <a:pt x="1073" y="891"/>
                  <a:pt x="1188" y="959"/>
                </a:cubicBezTo>
                <a:cubicBezTo>
                  <a:pt x="1256" y="1005"/>
                  <a:pt x="1324" y="1028"/>
                  <a:pt x="1370" y="1073"/>
                </a:cubicBezTo>
                <a:cubicBezTo>
                  <a:pt x="1461" y="1096"/>
                  <a:pt x="1553" y="1142"/>
                  <a:pt x="1621" y="1165"/>
                </a:cubicBezTo>
                <a:lnTo>
                  <a:pt x="1667" y="1165"/>
                </a:lnTo>
                <a:cubicBezTo>
                  <a:pt x="1712" y="1187"/>
                  <a:pt x="1758" y="1233"/>
                  <a:pt x="1804" y="1256"/>
                </a:cubicBezTo>
                <a:cubicBezTo>
                  <a:pt x="1829" y="1264"/>
                  <a:pt x="1857" y="1269"/>
                  <a:pt x="1885" y="1269"/>
                </a:cubicBezTo>
                <a:cubicBezTo>
                  <a:pt x="1933" y="1269"/>
                  <a:pt x="1980" y="1254"/>
                  <a:pt x="2009" y="1210"/>
                </a:cubicBezTo>
                <a:cubicBezTo>
                  <a:pt x="2032" y="1210"/>
                  <a:pt x="2055" y="1187"/>
                  <a:pt x="2055" y="1165"/>
                </a:cubicBezTo>
                <a:cubicBezTo>
                  <a:pt x="2055" y="1165"/>
                  <a:pt x="2078" y="1142"/>
                  <a:pt x="2078" y="1142"/>
                </a:cubicBezTo>
                <a:cubicBezTo>
                  <a:pt x="2101" y="1096"/>
                  <a:pt x="2123" y="1050"/>
                  <a:pt x="2101" y="1005"/>
                </a:cubicBezTo>
                <a:cubicBezTo>
                  <a:pt x="2078" y="959"/>
                  <a:pt x="2032" y="936"/>
                  <a:pt x="1986" y="913"/>
                </a:cubicBezTo>
                <a:cubicBezTo>
                  <a:pt x="1964" y="891"/>
                  <a:pt x="1918" y="868"/>
                  <a:pt x="1895" y="845"/>
                </a:cubicBezTo>
                <a:cubicBezTo>
                  <a:pt x="1872" y="799"/>
                  <a:pt x="1827" y="777"/>
                  <a:pt x="1804" y="754"/>
                </a:cubicBezTo>
                <a:cubicBezTo>
                  <a:pt x="1667" y="685"/>
                  <a:pt x="1530" y="617"/>
                  <a:pt x="1416" y="571"/>
                </a:cubicBezTo>
                <a:cubicBezTo>
                  <a:pt x="1279" y="525"/>
                  <a:pt x="1165" y="480"/>
                  <a:pt x="1051" y="411"/>
                </a:cubicBezTo>
                <a:cubicBezTo>
                  <a:pt x="1005" y="388"/>
                  <a:pt x="959" y="388"/>
                  <a:pt x="914" y="366"/>
                </a:cubicBezTo>
                <a:cubicBezTo>
                  <a:pt x="822" y="320"/>
                  <a:pt x="754" y="274"/>
                  <a:pt x="663" y="229"/>
                </a:cubicBezTo>
                <a:cubicBezTo>
                  <a:pt x="640" y="206"/>
                  <a:pt x="594" y="206"/>
                  <a:pt x="571" y="183"/>
                </a:cubicBezTo>
                <a:cubicBezTo>
                  <a:pt x="526" y="160"/>
                  <a:pt x="503" y="137"/>
                  <a:pt x="457" y="115"/>
                </a:cubicBezTo>
                <a:cubicBezTo>
                  <a:pt x="389" y="92"/>
                  <a:pt x="343" y="69"/>
                  <a:pt x="274" y="23"/>
                </a:cubicBezTo>
                <a:cubicBezTo>
                  <a:pt x="252" y="23"/>
                  <a:pt x="229" y="0"/>
                  <a:pt x="183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5" name="Google Shape;4185;p38"/>
          <p:cNvSpPr/>
          <p:nvPr/>
        </p:nvSpPr>
        <p:spPr>
          <a:xfrm>
            <a:off x="6590222" y="4573739"/>
            <a:ext cx="374999" cy="209552"/>
          </a:xfrm>
          <a:custGeom>
            <a:avLst/>
            <a:gdLst/>
            <a:ahLst/>
            <a:cxnLst/>
            <a:rect l="l" t="t" r="r" b="b"/>
            <a:pathLst>
              <a:path w="13400" h="7488" extrusionOk="0">
                <a:moveTo>
                  <a:pt x="1439" y="0"/>
                </a:moveTo>
                <a:cubicBezTo>
                  <a:pt x="1416" y="0"/>
                  <a:pt x="1416" y="0"/>
                  <a:pt x="1393" y="23"/>
                </a:cubicBezTo>
                <a:cubicBezTo>
                  <a:pt x="1325" y="23"/>
                  <a:pt x="1279" y="69"/>
                  <a:pt x="1233" y="115"/>
                </a:cubicBezTo>
                <a:cubicBezTo>
                  <a:pt x="1211" y="206"/>
                  <a:pt x="1211" y="320"/>
                  <a:pt x="1256" y="388"/>
                </a:cubicBezTo>
                <a:cubicBezTo>
                  <a:pt x="1233" y="411"/>
                  <a:pt x="1211" y="434"/>
                  <a:pt x="1188" y="434"/>
                </a:cubicBezTo>
                <a:cubicBezTo>
                  <a:pt x="1188" y="457"/>
                  <a:pt x="1165" y="457"/>
                  <a:pt x="1165" y="480"/>
                </a:cubicBezTo>
                <a:cubicBezTo>
                  <a:pt x="1119" y="525"/>
                  <a:pt x="1097" y="571"/>
                  <a:pt x="1051" y="617"/>
                </a:cubicBezTo>
                <a:cubicBezTo>
                  <a:pt x="937" y="754"/>
                  <a:pt x="845" y="868"/>
                  <a:pt x="777" y="982"/>
                </a:cubicBezTo>
                <a:lnTo>
                  <a:pt x="686" y="1119"/>
                </a:lnTo>
                <a:cubicBezTo>
                  <a:pt x="640" y="1187"/>
                  <a:pt x="594" y="1256"/>
                  <a:pt x="526" y="1324"/>
                </a:cubicBezTo>
                <a:cubicBezTo>
                  <a:pt x="457" y="1416"/>
                  <a:pt x="366" y="1484"/>
                  <a:pt x="298" y="1553"/>
                </a:cubicBezTo>
                <a:cubicBezTo>
                  <a:pt x="252" y="1598"/>
                  <a:pt x="206" y="1621"/>
                  <a:pt x="184" y="1667"/>
                </a:cubicBezTo>
                <a:cubicBezTo>
                  <a:pt x="138" y="1689"/>
                  <a:pt x="115" y="1712"/>
                  <a:pt x="92" y="1735"/>
                </a:cubicBezTo>
                <a:cubicBezTo>
                  <a:pt x="24" y="1826"/>
                  <a:pt x="1" y="1895"/>
                  <a:pt x="24" y="1963"/>
                </a:cubicBezTo>
                <a:cubicBezTo>
                  <a:pt x="47" y="2009"/>
                  <a:pt x="47" y="2032"/>
                  <a:pt x="92" y="2078"/>
                </a:cubicBezTo>
                <a:cubicBezTo>
                  <a:pt x="115" y="2100"/>
                  <a:pt x="161" y="2123"/>
                  <a:pt x="184" y="2123"/>
                </a:cubicBezTo>
                <a:cubicBezTo>
                  <a:pt x="206" y="2146"/>
                  <a:pt x="252" y="2146"/>
                  <a:pt x="275" y="2146"/>
                </a:cubicBezTo>
                <a:cubicBezTo>
                  <a:pt x="298" y="2169"/>
                  <a:pt x="298" y="2169"/>
                  <a:pt x="320" y="2169"/>
                </a:cubicBezTo>
                <a:cubicBezTo>
                  <a:pt x="457" y="2306"/>
                  <a:pt x="640" y="2397"/>
                  <a:pt x="800" y="2488"/>
                </a:cubicBezTo>
                <a:cubicBezTo>
                  <a:pt x="937" y="2557"/>
                  <a:pt x="1051" y="2603"/>
                  <a:pt x="1188" y="2671"/>
                </a:cubicBezTo>
                <a:cubicBezTo>
                  <a:pt x="1462" y="2785"/>
                  <a:pt x="1758" y="2922"/>
                  <a:pt x="2055" y="3036"/>
                </a:cubicBezTo>
                <a:lnTo>
                  <a:pt x="2329" y="3150"/>
                </a:lnTo>
                <a:lnTo>
                  <a:pt x="2649" y="3287"/>
                </a:lnTo>
                <a:lnTo>
                  <a:pt x="2740" y="3310"/>
                </a:lnTo>
                <a:lnTo>
                  <a:pt x="2854" y="3356"/>
                </a:lnTo>
                <a:cubicBezTo>
                  <a:pt x="2945" y="3401"/>
                  <a:pt x="3014" y="3447"/>
                  <a:pt x="3105" y="3470"/>
                </a:cubicBezTo>
                <a:cubicBezTo>
                  <a:pt x="3448" y="3630"/>
                  <a:pt x="3790" y="3789"/>
                  <a:pt x="4109" y="3949"/>
                </a:cubicBezTo>
                <a:cubicBezTo>
                  <a:pt x="4794" y="4269"/>
                  <a:pt x="5433" y="4543"/>
                  <a:pt x="6072" y="4794"/>
                </a:cubicBezTo>
                <a:cubicBezTo>
                  <a:pt x="6187" y="4862"/>
                  <a:pt x="6324" y="4908"/>
                  <a:pt x="6460" y="4954"/>
                </a:cubicBezTo>
                <a:lnTo>
                  <a:pt x="6506" y="4954"/>
                </a:lnTo>
                <a:cubicBezTo>
                  <a:pt x="6575" y="4999"/>
                  <a:pt x="6643" y="5045"/>
                  <a:pt x="6712" y="5068"/>
                </a:cubicBezTo>
                <a:lnTo>
                  <a:pt x="6826" y="5136"/>
                </a:lnTo>
                <a:cubicBezTo>
                  <a:pt x="6917" y="5182"/>
                  <a:pt x="7031" y="5227"/>
                  <a:pt x="7122" y="5273"/>
                </a:cubicBezTo>
                <a:cubicBezTo>
                  <a:pt x="7305" y="5364"/>
                  <a:pt x="7510" y="5456"/>
                  <a:pt x="7693" y="5547"/>
                </a:cubicBezTo>
                <a:lnTo>
                  <a:pt x="7967" y="5684"/>
                </a:lnTo>
                <a:cubicBezTo>
                  <a:pt x="8172" y="5775"/>
                  <a:pt x="8355" y="5867"/>
                  <a:pt x="8560" y="5958"/>
                </a:cubicBezTo>
                <a:cubicBezTo>
                  <a:pt x="8812" y="6049"/>
                  <a:pt x="9063" y="6186"/>
                  <a:pt x="9359" y="6346"/>
                </a:cubicBezTo>
                <a:cubicBezTo>
                  <a:pt x="9702" y="6506"/>
                  <a:pt x="9998" y="6665"/>
                  <a:pt x="10272" y="6780"/>
                </a:cubicBezTo>
                <a:cubicBezTo>
                  <a:pt x="10478" y="6871"/>
                  <a:pt x="10660" y="6962"/>
                  <a:pt x="10866" y="7053"/>
                </a:cubicBezTo>
                <a:lnTo>
                  <a:pt x="11163" y="7213"/>
                </a:lnTo>
                <a:cubicBezTo>
                  <a:pt x="11345" y="7282"/>
                  <a:pt x="11505" y="7373"/>
                  <a:pt x="11687" y="7419"/>
                </a:cubicBezTo>
                <a:cubicBezTo>
                  <a:pt x="11779" y="7441"/>
                  <a:pt x="11847" y="7464"/>
                  <a:pt x="11939" y="7487"/>
                </a:cubicBezTo>
                <a:lnTo>
                  <a:pt x="12053" y="7487"/>
                </a:lnTo>
                <a:cubicBezTo>
                  <a:pt x="12212" y="7487"/>
                  <a:pt x="12349" y="7441"/>
                  <a:pt x="12441" y="7327"/>
                </a:cubicBezTo>
                <a:cubicBezTo>
                  <a:pt x="12509" y="7282"/>
                  <a:pt x="12555" y="7213"/>
                  <a:pt x="12601" y="7145"/>
                </a:cubicBezTo>
                <a:lnTo>
                  <a:pt x="12623" y="7099"/>
                </a:lnTo>
                <a:lnTo>
                  <a:pt x="12669" y="7031"/>
                </a:lnTo>
                <a:lnTo>
                  <a:pt x="12760" y="6916"/>
                </a:lnTo>
                <a:cubicBezTo>
                  <a:pt x="12806" y="6871"/>
                  <a:pt x="12852" y="6802"/>
                  <a:pt x="12897" y="6757"/>
                </a:cubicBezTo>
                <a:cubicBezTo>
                  <a:pt x="13034" y="6597"/>
                  <a:pt x="13148" y="6437"/>
                  <a:pt x="13262" y="6255"/>
                </a:cubicBezTo>
                <a:cubicBezTo>
                  <a:pt x="13285" y="6209"/>
                  <a:pt x="13308" y="6186"/>
                  <a:pt x="13331" y="6140"/>
                </a:cubicBezTo>
                <a:cubicBezTo>
                  <a:pt x="13354" y="6049"/>
                  <a:pt x="13399" y="5981"/>
                  <a:pt x="13399" y="5889"/>
                </a:cubicBezTo>
                <a:cubicBezTo>
                  <a:pt x="13377" y="5798"/>
                  <a:pt x="13331" y="5707"/>
                  <a:pt x="13262" y="5638"/>
                </a:cubicBezTo>
                <a:cubicBezTo>
                  <a:pt x="13217" y="5593"/>
                  <a:pt x="13194" y="5570"/>
                  <a:pt x="13171" y="5570"/>
                </a:cubicBezTo>
                <a:lnTo>
                  <a:pt x="13103" y="5547"/>
                </a:lnTo>
                <a:lnTo>
                  <a:pt x="13034" y="5501"/>
                </a:lnTo>
                <a:cubicBezTo>
                  <a:pt x="13011" y="5478"/>
                  <a:pt x="12966" y="5478"/>
                  <a:pt x="12943" y="5456"/>
                </a:cubicBezTo>
                <a:cubicBezTo>
                  <a:pt x="12852" y="5410"/>
                  <a:pt x="12737" y="5364"/>
                  <a:pt x="12646" y="5319"/>
                </a:cubicBezTo>
                <a:cubicBezTo>
                  <a:pt x="12578" y="5296"/>
                  <a:pt x="12486" y="5250"/>
                  <a:pt x="12418" y="5227"/>
                </a:cubicBezTo>
                <a:cubicBezTo>
                  <a:pt x="12349" y="5182"/>
                  <a:pt x="12304" y="5159"/>
                  <a:pt x="12235" y="5136"/>
                </a:cubicBezTo>
                <a:cubicBezTo>
                  <a:pt x="12076" y="5068"/>
                  <a:pt x="11939" y="4999"/>
                  <a:pt x="11802" y="4931"/>
                </a:cubicBezTo>
                <a:cubicBezTo>
                  <a:pt x="11596" y="4839"/>
                  <a:pt x="11391" y="4725"/>
                  <a:pt x="11185" y="4634"/>
                </a:cubicBezTo>
                <a:lnTo>
                  <a:pt x="10957" y="4520"/>
                </a:lnTo>
                <a:cubicBezTo>
                  <a:pt x="10797" y="4451"/>
                  <a:pt x="10638" y="4383"/>
                  <a:pt x="10478" y="4314"/>
                </a:cubicBezTo>
                <a:cubicBezTo>
                  <a:pt x="10341" y="4246"/>
                  <a:pt x="10227" y="4177"/>
                  <a:pt x="10090" y="4109"/>
                </a:cubicBezTo>
                <a:lnTo>
                  <a:pt x="9816" y="3995"/>
                </a:lnTo>
                <a:cubicBezTo>
                  <a:pt x="9610" y="3881"/>
                  <a:pt x="9405" y="3789"/>
                  <a:pt x="9177" y="3698"/>
                </a:cubicBezTo>
                <a:lnTo>
                  <a:pt x="8994" y="3607"/>
                </a:lnTo>
                <a:cubicBezTo>
                  <a:pt x="8766" y="3470"/>
                  <a:pt x="8538" y="3356"/>
                  <a:pt x="8287" y="3264"/>
                </a:cubicBezTo>
                <a:cubicBezTo>
                  <a:pt x="7967" y="3105"/>
                  <a:pt x="7647" y="2945"/>
                  <a:pt x="7305" y="2785"/>
                </a:cubicBezTo>
                <a:cubicBezTo>
                  <a:pt x="7031" y="2648"/>
                  <a:pt x="6757" y="2511"/>
                  <a:pt x="6483" y="2374"/>
                </a:cubicBezTo>
                <a:cubicBezTo>
                  <a:pt x="6187" y="2237"/>
                  <a:pt x="5913" y="2100"/>
                  <a:pt x="5639" y="1963"/>
                </a:cubicBezTo>
                <a:cubicBezTo>
                  <a:pt x="5342" y="1826"/>
                  <a:pt x="5068" y="1689"/>
                  <a:pt x="4771" y="1553"/>
                </a:cubicBezTo>
                <a:cubicBezTo>
                  <a:pt x="4612" y="1484"/>
                  <a:pt x="4475" y="1393"/>
                  <a:pt x="4338" y="1324"/>
                </a:cubicBezTo>
                <a:cubicBezTo>
                  <a:pt x="4224" y="1279"/>
                  <a:pt x="4109" y="1210"/>
                  <a:pt x="4018" y="1165"/>
                </a:cubicBezTo>
                <a:lnTo>
                  <a:pt x="3881" y="1119"/>
                </a:lnTo>
                <a:lnTo>
                  <a:pt x="3721" y="1028"/>
                </a:lnTo>
                <a:cubicBezTo>
                  <a:pt x="3630" y="982"/>
                  <a:pt x="3539" y="936"/>
                  <a:pt x="3470" y="913"/>
                </a:cubicBezTo>
                <a:cubicBezTo>
                  <a:pt x="3379" y="868"/>
                  <a:pt x="3288" y="822"/>
                  <a:pt x="3196" y="776"/>
                </a:cubicBezTo>
                <a:lnTo>
                  <a:pt x="3037" y="708"/>
                </a:lnTo>
                <a:cubicBezTo>
                  <a:pt x="2626" y="503"/>
                  <a:pt x="2238" y="343"/>
                  <a:pt x="1827" y="160"/>
                </a:cubicBezTo>
                <a:lnTo>
                  <a:pt x="1576" y="46"/>
                </a:lnTo>
                <a:cubicBezTo>
                  <a:pt x="1530" y="23"/>
                  <a:pt x="1485" y="0"/>
                  <a:pt x="1439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6" name="Google Shape;4186;p38"/>
          <p:cNvSpPr/>
          <p:nvPr/>
        </p:nvSpPr>
        <p:spPr>
          <a:xfrm>
            <a:off x="6480996" y="4525829"/>
            <a:ext cx="91371" cy="81408"/>
          </a:xfrm>
          <a:custGeom>
            <a:avLst/>
            <a:gdLst/>
            <a:ahLst/>
            <a:cxnLst/>
            <a:rect l="l" t="t" r="r" b="b"/>
            <a:pathLst>
              <a:path w="3265" h="2909" extrusionOk="0">
                <a:moveTo>
                  <a:pt x="1439" y="1"/>
                </a:moveTo>
                <a:cubicBezTo>
                  <a:pt x="1416" y="1"/>
                  <a:pt x="1370" y="23"/>
                  <a:pt x="1347" y="23"/>
                </a:cubicBezTo>
                <a:cubicBezTo>
                  <a:pt x="1256" y="23"/>
                  <a:pt x="1165" y="23"/>
                  <a:pt x="1074" y="92"/>
                </a:cubicBezTo>
                <a:cubicBezTo>
                  <a:pt x="959" y="160"/>
                  <a:pt x="914" y="297"/>
                  <a:pt x="845" y="411"/>
                </a:cubicBezTo>
                <a:cubicBezTo>
                  <a:pt x="823" y="480"/>
                  <a:pt x="800" y="526"/>
                  <a:pt x="800" y="571"/>
                </a:cubicBezTo>
                <a:cubicBezTo>
                  <a:pt x="708" y="754"/>
                  <a:pt x="617" y="914"/>
                  <a:pt x="549" y="1096"/>
                </a:cubicBezTo>
                <a:cubicBezTo>
                  <a:pt x="526" y="1096"/>
                  <a:pt x="526" y="1096"/>
                  <a:pt x="526" y="1119"/>
                </a:cubicBezTo>
                <a:cubicBezTo>
                  <a:pt x="480" y="1165"/>
                  <a:pt x="434" y="1233"/>
                  <a:pt x="434" y="1324"/>
                </a:cubicBezTo>
                <a:cubicBezTo>
                  <a:pt x="434" y="1347"/>
                  <a:pt x="412" y="1370"/>
                  <a:pt x="412" y="1370"/>
                </a:cubicBezTo>
                <a:cubicBezTo>
                  <a:pt x="389" y="1393"/>
                  <a:pt x="366" y="1393"/>
                  <a:pt x="366" y="1393"/>
                </a:cubicBezTo>
                <a:cubicBezTo>
                  <a:pt x="320" y="1416"/>
                  <a:pt x="275" y="1461"/>
                  <a:pt x="252" y="1484"/>
                </a:cubicBezTo>
                <a:cubicBezTo>
                  <a:pt x="229" y="1553"/>
                  <a:pt x="206" y="1621"/>
                  <a:pt x="229" y="1690"/>
                </a:cubicBezTo>
                <a:cubicBezTo>
                  <a:pt x="229" y="1690"/>
                  <a:pt x="229" y="1690"/>
                  <a:pt x="229" y="1712"/>
                </a:cubicBezTo>
                <a:cubicBezTo>
                  <a:pt x="161" y="1712"/>
                  <a:pt x="92" y="1758"/>
                  <a:pt x="69" y="1827"/>
                </a:cubicBezTo>
                <a:cubicBezTo>
                  <a:pt x="1" y="1941"/>
                  <a:pt x="46" y="2078"/>
                  <a:pt x="138" y="2146"/>
                </a:cubicBezTo>
                <a:cubicBezTo>
                  <a:pt x="252" y="2192"/>
                  <a:pt x="343" y="2260"/>
                  <a:pt x="434" y="2306"/>
                </a:cubicBezTo>
                <a:cubicBezTo>
                  <a:pt x="526" y="2374"/>
                  <a:pt x="617" y="2420"/>
                  <a:pt x="708" y="2466"/>
                </a:cubicBezTo>
                <a:cubicBezTo>
                  <a:pt x="914" y="2557"/>
                  <a:pt x="1096" y="2648"/>
                  <a:pt x="1279" y="2740"/>
                </a:cubicBezTo>
                <a:cubicBezTo>
                  <a:pt x="1370" y="2785"/>
                  <a:pt x="1484" y="2831"/>
                  <a:pt x="1576" y="2877"/>
                </a:cubicBezTo>
                <a:cubicBezTo>
                  <a:pt x="1637" y="2897"/>
                  <a:pt x="1699" y="2908"/>
                  <a:pt x="1758" y="2908"/>
                </a:cubicBezTo>
                <a:cubicBezTo>
                  <a:pt x="1831" y="2908"/>
                  <a:pt x="1901" y="2891"/>
                  <a:pt x="1964" y="2854"/>
                </a:cubicBezTo>
                <a:cubicBezTo>
                  <a:pt x="2146" y="2762"/>
                  <a:pt x="2261" y="2580"/>
                  <a:pt x="2397" y="2420"/>
                </a:cubicBezTo>
                <a:cubicBezTo>
                  <a:pt x="2489" y="2283"/>
                  <a:pt x="2603" y="2146"/>
                  <a:pt x="2717" y="2009"/>
                </a:cubicBezTo>
                <a:cubicBezTo>
                  <a:pt x="2717" y="1994"/>
                  <a:pt x="2727" y="1989"/>
                  <a:pt x="2740" y="1981"/>
                </a:cubicBezTo>
                <a:lnTo>
                  <a:pt x="2740" y="1981"/>
                </a:lnTo>
                <a:cubicBezTo>
                  <a:pt x="2740" y="1983"/>
                  <a:pt x="2740" y="1984"/>
                  <a:pt x="2740" y="1986"/>
                </a:cubicBezTo>
                <a:cubicBezTo>
                  <a:pt x="2743" y="1983"/>
                  <a:pt x="2746" y="1979"/>
                  <a:pt x="2748" y="1975"/>
                </a:cubicBezTo>
                <a:lnTo>
                  <a:pt x="2748" y="1975"/>
                </a:lnTo>
                <a:cubicBezTo>
                  <a:pt x="2753" y="1972"/>
                  <a:pt x="2758" y="1968"/>
                  <a:pt x="2763" y="1964"/>
                </a:cubicBezTo>
                <a:cubicBezTo>
                  <a:pt x="2761" y="1964"/>
                  <a:pt x="2759" y="1964"/>
                  <a:pt x="2758" y="1964"/>
                </a:cubicBezTo>
                <a:lnTo>
                  <a:pt x="2758" y="1964"/>
                </a:lnTo>
                <a:cubicBezTo>
                  <a:pt x="2913" y="1767"/>
                  <a:pt x="3086" y="1590"/>
                  <a:pt x="3196" y="1370"/>
                </a:cubicBezTo>
                <a:cubicBezTo>
                  <a:pt x="3242" y="1279"/>
                  <a:pt x="3265" y="1187"/>
                  <a:pt x="3242" y="1096"/>
                </a:cubicBezTo>
                <a:cubicBezTo>
                  <a:pt x="3219" y="1005"/>
                  <a:pt x="3151" y="914"/>
                  <a:pt x="3082" y="845"/>
                </a:cubicBezTo>
                <a:cubicBezTo>
                  <a:pt x="2991" y="777"/>
                  <a:pt x="2900" y="708"/>
                  <a:pt x="2808" y="640"/>
                </a:cubicBezTo>
                <a:cubicBezTo>
                  <a:pt x="2671" y="548"/>
                  <a:pt x="2557" y="480"/>
                  <a:pt x="2420" y="411"/>
                </a:cubicBezTo>
                <a:cubicBezTo>
                  <a:pt x="2169" y="297"/>
                  <a:pt x="1918" y="183"/>
                  <a:pt x="1667" y="115"/>
                </a:cubicBezTo>
                <a:lnTo>
                  <a:pt x="1576" y="46"/>
                </a:lnTo>
                <a:cubicBezTo>
                  <a:pt x="1530" y="23"/>
                  <a:pt x="1484" y="1"/>
                  <a:pt x="1439" y="1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7" name="Google Shape;4187;p38"/>
          <p:cNvSpPr/>
          <p:nvPr/>
        </p:nvSpPr>
        <p:spPr>
          <a:xfrm>
            <a:off x="6514214" y="4520708"/>
            <a:ext cx="57509" cy="29272"/>
          </a:xfrm>
          <a:custGeom>
            <a:avLst/>
            <a:gdLst/>
            <a:ahLst/>
            <a:cxnLst/>
            <a:rect l="l" t="t" r="r" b="b"/>
            <a:pathLst>
              <a:path w="2055" h="1046" extrusionOk="0">
                <a:moveTo>
                  <a:pt x="92" y="1"/>
                </a:moveTo>
                <a:cubicBezTo>
                  <a:pt x="46" y="1"/>
                  <a:pt x="24" y="1"/>
                  <a:pt x="24" y="47"/>
                </a:cubicBezTo>
                <a:cubicBezTo>
                  <a:pt x="1" y="69"/>
                  <a:pt x="1" y="138"/>
                  <a:pt x="46" y="161"/>
                </a:cubicBezTo>
                <a:cubicBezTo>
                  <a:pt x="138" y="206"/>
                  <a:pt x="229" y="252"/>
                  <a:pt x="320" y="298"/>
                </a:cubicBezTo>
                <a:cubicBezTo>
                  <a:pt x="389" y="320"/>
                  <a:pt x="480" y="366"/>
                  <a:pt x="549" y="412"/>
                </a:cubicBezTo>
                <a:cubicBezTo>
                  <a:pt x="708" y="480"/>
                  <a:pt x="845" y="549"/>
                  <a:pt x="1005" y="640"/>
                </a:cubicBezTo>
                <a:cubicBezTo>
                  <a:pt x="1074" y="663"/>
                  <a:pt x="1142" y="709"/>
                  <a:pt x="1233" y="731"/>
                </a:cubicBezTo>
                <a:cubicBezTo>
                  <a:pt x="1302" y="777"/>
                  <a:pt x="1370" y="800"/>
                  <a:pt x="1439" y="823"/>
                </a:cubicBezTo>
                <a:cubicBezTo>
                  <a:pt x="1598" y="891"/>
                  <a:pt x="1758" y="982"/>
                  <a:pt x="1918" y="1028"/>
                </a:cubicBezTo>
                <a:cubicBezTo>
                  <a:pt x="1929" y="1039"/>
                  <a:pt x="1941" y="1045"/>
                  <a:pt x="1952" y="1045"/>
                </a:cubicBezTo>
                <a:cubicBezTo>
                  <a:pt x="1964" y="1045"/>
                  <a:pt x="1975" y="1039"/>
                  <a:pt x="1987" y="1028"/>
                </a:cubicBezTo>
                <a:cubicBezTo>
                  <a:pt x="2009" y="1005"/>
                  <a:pt x="2032" y="982"/>
                  <a:pt x="2055" y="960"/>
                </a:cubicBezTo>
                <a:cubicBezTo>
                  <a:pt x="2055" y="937"/>
                  <a:pt x="2055" y="914"/>
                  <a:pt x="2032" y="891"/>
                </a:cubicBezTo>
                <a:cubicBezTo>
                  <a:pt x="2009" y="845"/>
                  <a:pt x="1987" y="845"/>
                  <a:pt x="1964" y="823"/>
                </a:cubicBezTo>
                <a:cubicBezTo>
                  <a:pt x="1918" y="800"/>
                  <a:pt x="1872" y="800"/>
                  <a:pt x="1850" y="777"/>
                </a:cubicBezTo>
                <a:cubicBezTo>
                  <a:pt x="1735" y="731"/>
                  <a:pt x="1621" y="686"/>
                  <a:pt x="1507" y="640"/>
                </a:cubicBezTo>
                <a:cubicBezTo>
                  <a:pt x="1416" y="594"/>
                  <a:pt x="1302" y="549"/>
                  <a:pt x="1188" y="503"/>
                </a:cubicBezTo>
                <a:cubicBezTo>
                  <a:pt x="1005" y="435"/>
                  <a:pt x="845" y="343"/>
                  <a:pt x="663" y="275"/>
                </a:cubicBezTo>
                <a:cubicBezTo>
                  <a:pt x="594" y="229"/>
                  <a:pt x="526" y="206"/>
                  <a:pt x="457" y="161"/>
                </a:cubicBezTo>
                <a:cubicBezTo>
                  <a:pt x="343" y="115"/>
                  <a:pt x="229" y="69"/>
                  <a:pt x="138" y="1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8" name="Google Shape;4188;p38"/>
          <p:cNvSpPr/>
          <p:nvPr/>
        </p:nvSpPr>
        <p:spPr>
          <a:xfrm>
            <a:off x="6626630" y="4569262"/>
            <a:ext cx="339234" cy="169309"/>
          </a:xfrm>
          <a:custGeom>
            <a:avLst/>
            <a:gdLst/>
            <a:ahLst/>
            <a:cxnLst/>
            <a:rect l="l" t="t" r="r" b="b"/>
            <a:pathLst>
              <a:path w="12122" h="6050" extrusionOk="0">
                <a:moveTo>
                  <a:pt x="11414" y="5935"/>
                </a:moveTo>
                <a:cubicBezTo>
                  <a:pt x="11436" y="5935"/>
                  <a:pt x="11459" y="5958"/>
                  <a:pt x="11482" y="5958"/>
                </a:cubicBezTo>
                <a:cubicBezTo>
                  <a:pt x="11462" y="5950"/>
                  <a:pt x="11442" y="5943"/>
                  <a:pt x="11421" y="5935"/>
                </a:cubicBezTo>
                <a:lnTo>
                  <a:pt x="11421" y="5935"/>
                </a:lnTo>
                <a:cubicBezTo>
                  <a:pt x="11419" y="5935"/>
                  <a:pt x="11416" y="5935"/>
                  <a:pt x="11414" y="5935"/>
                </a:cubicBezTo>
                <a:close/>
                <a:moveTo>
                  <a:pt x="252" y="1"/>
                </a:moveTo>
                <a:cubicBezTo>
                  <a:pt x="184" y="1"/>
                  <a:pt x="115" y="46"/>
                  <a:pt x="69" y="115"/>
                </a:cubicBezTo>
                <a:cubicBezTo>
                  <a:pt x="1" y="206"/>
                  <a:pt x="47" y="343"/>
                  <a:pt x="138" y="389"/>
                </a:cubicBezTo>
                <a:cubicBezTo>
                  <a:pt x="412" y="548"/>
                  <a:pt x="709" y="663"/>
                  <a:pt x="982" y="822"/>
                </a:cubicBezTo>
                <a:cubicBezTo>
                  <a:pt x="1119" y="891"/>
                  <a:pt x="1279" y="982"/>
                  <a:pt x="1416" y="1073"/>
                </a:cubicBezTo>
                <a:cubicBezTo>
                  <a:pt x="1553" y="1142"/>
                  <a:pt x="1667" y="1233"/>
                  <a:pt x="1804" y="1302"/>
                </a:cubicBezTo>
                <a:cubicBezTo>
                  <a:pt x="1964" y="1393"/>
                  <a:pt x="2101" y="1461"/>
                  <a:pt x="2238" y="1553"/>
                </a:cubicBezTo>
                <a:cubicBezTo>
                  <a:pt x="2375" y="1621"/>
                  <a:pt x="2535" y="1713"/>
                  <a:pt x="2672" y="1781"/>
                </a:cubicBezTo>
                <a:cubicBezTo>
                  <a:pt x="2945" y="1918"/>
                  <a:pt x="3219" y="2055"/>
                  <a:pt x="3493" y="2192"/>
                </a:cubicBezTo>
                <a:cubicBezTo>
                  <a:pt x="4041" y="2466"/>
                  <a:pt x="4589" y="2740"/>
                  <a:pt x="5137" y="3014"/>
                </a:cubicBezTo>
                <a:cubicBezTo>
                  <a:pt x="5411" y="3151"/>
                  <a:pt x="5707" y="3287"/>
                  <a:pt x="5981" y="3424"/>
                </a:cubicBezTo>
                <a:cubicBezTo>
                  <a:pt x="6278" y="3561"/>
                  <a:pt x="6552" y="3721"/>
                  <a:pt x="6849" y="3858"/>
                </a:cubicBezTo>
                <a:cubicBezTo>
                  <a:pt x="7419" y="4109"/>
                  <a:pt x="7990" y="4383"/>
                  <a:pt x="8560" y="4657"/>
                </a:cubicBezTo>
                <a:cubicBezTo>
                  <a:pt x="9131" y="4931"/>
                  <a:pt x="9679" y="5205"/>
                  <a:pt x="10272" y="5456"/>
                </a:cubicBezTo>
                <a:cubicBezTo>
                  <a:pt x="10501" y="5547"/>
                  <a:pt x="10706" y="5638"/>
                  <a:pt x="10957" y="5753"/>
                </a:cubicBezTo>
                <a:lnTo>
                  <a:pt x="10934" y="5753"/>
                </a:lnTo>
                <a:cubicBezTo>
                  <a:pt x="11097" y="5813"/>
                  <a:pt x="11259" y="5874"/>
                  <a:pt x="11421" y="5935"/>
                </a:cubicBezTo>
                <a:lnTo>
                  <a:pt x="11421" y="5935"/>
                </a:lnTo>
                <a:cubicBezTo>
                  <a:pt x="11442" y="5936"/>
                  <a:pt x="11462" y="5938"/>
                  <a:pt x="11482" y="5958"/>
                </a:cubicBezTo>
                <a:cubicBezTo>
                  <a:pt x="11528" y="5981"/>
                  <a:pt x="11573" y="6004"/>
                  <a:pt x="11619" y="6004"/>
                </a:cubicBezTo>
                <a:cubicBezTo>
                  <a:pt x="11688" y="6027"/>
                  <a:pt x="11733" y="6027"/>
                  <a:pt x="11802" y="6049"/>
                </a:cubicBezTo>
                <a:cubicBezTo>
                  <a:pt x="11847" y="6049"/>
                  <a:pt x="11893" y="6027"/>
                  <a:pt x="11939" y="6004"/>
                </a:cubicBezTo>
                <a:cubicBezTo>
                  <a:pt x="12007" y="5958"/>
                  <a:pt x="12076" y="5912"/>
                  <a:pt x="12076" y="5821"/>
                </a:cubicBezTo>
                <a:cubicBezTo>
                  <a:pt x="12121" y="5684"/>
                  <a:pt x="12053" y="5570"/>
                  <a:pt x="11961" y="5502"/>
                </a:cubicBezTo>
                <a:cubicBezTo>
                  <a:pt x="11893" y="5456"/>
                  <a:pt x="11847" y="5433"/>
                  <a:pt x="11802" y="5387"/>
                </a:cubicBezTo>
                <a:cubicBezTo>
                  <a:pt x="11710" y="5365"/>
                  <a:pt x="11619" y="5319"/>
                  <a:pt x="11528" y="5296"/>
                </a:cubicBezTo>
                <a:cubicBezTo>
                  <a:pt x="11505" y="5273"/>
                  <a:pt x="11459" y="5250"/>
                  <a:pt x="11436" y="5250"/>
                </a:cubicBezTo>
                <a:cubicBezTo>
                  <a:pt x="11391" y="5228"/>
                  <a:pt x="11345" y="5205"/>
                  <a:pt x="11300" y="5182"/>
                </a:cubicBezTo>
                <a:cubicBezTo>
                  <a:pt x="11231" y="5159"/>
                  <a:pt x="11163" y="5136"/>
                  <a:pt x="11094" y="5091"/>
                </a:cubicBezTo>
                <a:lnTo>
                  <a:pt x="11094" y="5091"/>
                </a:lnTo>
                <a:cubicBezTo>
                  <a:pt x="11117" y="5114"/>
                  <a:pt x="11140" y="5114"/>
                  <a:pt x="11163" y="5136"/>
                </a:cubicBezTo>
                <a:cubicBezTo>
                  <a:pt x="10592" y="4885"/>
                  <a:pt x="9998" y="4634"/>
                  <a:pt x="9428" y="4360"/>
                </a:cubicBezTo>
                <a:cubicBezTo>
                  <a:pt x="9154" y="4200"/>
                  <a:pt x="8857" y="4064"/>
                  <a:pt x="8560" y="3927"/>
                </a:cubicBezTo>
                <a:cubicBezTo>
                  <a:pt x="8264" y="3790"/>
                  <a:pt x="7990" y="3653"/>
                  <a:pt x="7716" y="3539"/>
                </a:cubicBezTo>
                <a:cubicBezTo>
                  <a:pt x="7145" y="3265"/>
                  <a:pt x="6575" y="2991"/>
                  <a:pt x="5981" y="2717"/>
                </a:cubicBezTo>
                <a:cubicBezTo>
                  <a:pt x="5456" y="2443"/>
                  <a:pt x="4908" y="2169"/>
                  <a:pt x="4361" y="1918"/>
                </a:cubicBezTo>
                <a:cubicBezTo>
                  <a:pt x="4110" y="1781"/>
                  <a:pt x="3858" y="1667"/>
                  <a:pt x="3585" y="1553"/>
                </a:cubicBezTo>
                <a:cubicBezTo>
                  <a:pt x="3333" y="1416"/>
                  <a:pt x="3105" y="1302"/>
                  <a:pt x="2854" y="1188"/>
                </a:cubicBezTo>
                <a:cubicBezTo>
                  <a:pt x="2717" y="1119"/>
                  <a:pt x="2603" y="1051"/>
                  <a:pt x="2466" y="982"/>
                </a:cubicBezTo>
                <a:cubicBezTo>
                  <a:pt x="2329" y="914"/>
                  <a:pt x="2192" y="845"/>
                  <a:pt x="2055" y="777"/>
                </a:cubicBezTo>
                <a:cubicBezTo>
                  <a:pt x="1918" y="731"/>
                  <a:pt x="1804" y="663"/>
                  <a:pt x="1690" y="594"/>
                </a:cubicBezTo>
                <a:cubicBezTo>
                  <a:pt x="1530" y="548"/>
                  <a:pt x="1393" y="480"/>
                  <a:pt x="1256" y="412"/>
                </a:cubicBezTo>
                <a:cubicBezTo>
                  <a:pt x="1119" y="366"/>
                  <a:pt x="982" y="320"/>
                  <a:pt x="868" y="252"/>
                </a:cubicBezTo>
                <a:cubicBezTo>
                  <a:pt x="800" y="229"/>
                  <a:pt x="754" y="206"/>
                  <a:pt x="686" y="183"/>
                </a:cubicBezTo>
                <a:cubicBezTo>
                  <a:pt x="572" y="138"/>
                  <a:pt x="457" y="92"/>
                  <a:pt x="343" y="23"/>
                </a:cubicBezTo>
                <a:cubicBezTo>
                  <a:pt x="321" y="23"/>
                  <a:pt x="275" y="1"/>
                  <a:pt x="252" y="1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9" name="Google Shape;4189;p38"/>
          <p:cNvSpPr/>
          <p:nvPr/>
        </p:nvSpPr>
        <p:spPr>
          <a:xfrm>
            <a:off x="6990099" y="4744280"/>
            <a:ext cx="272154" cy="161641"/>
          </a:xfrm>
          <a:custGeom>
            <a:avLst/>
            <a:gdLst/>
            <a:ahLst/>
            <a:cxnLst/>
            <a:rect l="l" t="t" r="r" b="b"/>
            <a:pathLst>
              <a:path w="9725" h="5776" extrusionOk="0">
                <a:moveTo>
                  <a:pt x="1370" y="1"/>
                </a:moveTo>
                <a:cubicBezTo>
                  <a:pt x="1279" y="1"/>
                  <a:pt x="1210" y="46"/>
                  <a:pt x="1165" y="115"/>
                </a:cubicBezTo>
                <a:cubicBezTo>
                  <a:pt x="1096" y="206"/>
                  <a:pt x="1119" y="320"/>
                  <a:pt x="1165" y="412"/>
                </a:cubicBezTo>
                <a:cubicBezTo>
                  <a:pt x="1119" y="434"/>
                  <a:pt x="1096" y="480"/>
                  <a:pt x="1073" y="549"/>
                </a:cubicBezTo>
                <a:lnTo>
                  <a:pt x="1028" y="663"/>
                </a:lnTo>
                <a:cubicBezTo>
                  <a:pt x="959" y="800"/>
                  <a:pt x="868" y="937"/>
                  <a:pt x="799" y="1005"/>
                </a:cubicBezTo>
                <a:cubicBezTo>
                  <a:pt x="754" y="1096"/>
                  <a:pt x="685" y="1165"/>
                  <a:pt x="594" y="1256"/>
                </a:cubicBezTo>
                <a:lnTo>
                  <a:pt x="526" y="1325"/>
                </a:lnTo>
                <a:cubicBezTo>
                  <a:pt x="434" y="1439"/>
                  <a:pt x="343" y="1553"/>
                  <a:pt x="252" y="1644"/>
                </a:cubicBezTo>
                <a:cubicBezTo>
                  <a:pt x="229" y="1690"/>
                  <a:pt x="183" y="1735"/>
                  <a:pt x="160" y="1781"/>
                </a:cubicBezTo>
                <a:cubicBezTo>
                  <a:pt x="115" y="1804"/>
                  <a:pt x="69" y="1850"/>
                  <a:pt x="46" y="1895"/>
                </a:cubicBezTo>
                <a:cubicBezTo>
                  <a:pt x="1" y="1964"/>
                  <a:pt x="1" y="2032"/>
                  <a:pt x="1" y="2124"/>
                </a:cubicBezTo>
                <a:cubicBezTo>
                  <a:pt x="1" y="2215"/>
                  <a:pt x="23" y="2329"/>
                  <a:pt x="115" y="2397"/>
                </a:cubicBezTo>
                <a:cubicBezTo>
                  <a:pt x="160" y="2443"/>
                  <a:pt x="229" y="2489"/>
                  <a:pt x="274" y="2512"/>
                </a:cubicBezTo>
                <a:lnTo>
                  <a:pt x="343" y="2534"/>
                </a:lnTo>
                <a:cubicBezTo>
                  <a:pt x="411" y="2580"/>
                  <a:pt x="480" y="2626"/>
                  <a:pt x="548" y="2648"/>
                </a:cubicBezTo>
                <a:cubicBezTo>
                  <a:pt x="799" y="2808"/>
                  <a:pt x="1096" y="2991"/>
                  <a:pt x="1416" y="3151"/>
                </a:cubicBezTo>
                <a:cubicBezTo>
                  <a:pt x="1598" y="3242"/>
                  <a:pt x="1804" y="3333"/>
                  <a:pt x="1986" y="3425"/>
                </a:cubicBezTo>
                <a:lnTo>
                  <a:pt x="2169" y="3539"/>
                </a:lnTo>
                <a:cubicBezTo>
                  <a:pt x="2283" y="3584"/>
                  <a:pt x="2397" y="3653"/>
                  <a:pt x="2511" y="3698"/>
                </a:cubicBezTo>
                <a:lnTo>
                  <a:pt x="2557" y="3721"/>
                </a:lnTo>
                <a:lnTo>
                  <a:pt x="2648" y="3767"/>
                </a:lnTo>
                <a:cubicBezTo>
                  <a:pt x="2694" y="3790"/>
                  <a:pt x="2717" y="3790"/>
                  <a:pt x="2740" y="3813"/>
                </a:cubicBezTo>
                <a:cubicBezTo>
                  <a:pt x="2808" y="3835"/>
                  <a:pt x="2854" y="3858"/>
                  <a:pt x="2922" y="3858"/>
                </a:cubicBezTo>
                <a:cubicBezTo>
                  <a:pt x="2991" y="3858"/>
                  <a:pt x="3036" y="3858"/>
                  <a:pt x="3082" y="3835"/>
                </a:cubicBezTo>
                <a:cubicBezTo>
                  <a:pt x="3128" y="3813"/>
                  <a:pt x="3150" y="3790"/>
                  <a:pt x="3173" y="3744"/>
                </a:cubicBezTo>
                <a:cubicBezTo>
                  <a:pt x="3379" y="3881"/>
                  <a:pt x="3584" y="4018"/>
                  <a:pt x="3812" y="4155"/>
                </a:cubicBezTo>
                <a:cubicBezTo>
                  <a:pt x="3904" y="4201"/>
                  <a:pt x="3995" y="4269"/>
                  <a:pt x="4109" y="4315"/>
                </a:cubicBezTo>
                <a:lnTo>
                  <a:pt x="4223" y="4383"/>
                </a:lnTo>
                <a:lnTo>
                  <a:pt x="4337" y="4452"/>
                </a:lnTo>
                <a:lnTo>
                  <a:pt x="4657" y="4634"/>
                </a:lnTo>
                <a:cubicBezTo>
                  <a:pt x="4908" y="4794"/>
                  <a:pt x="5182" y="4931"/>
                  <a:pt x="5479" y="5068"/>
                </a:cubicBezTo>
                <a:cubicBezTo>
                  <a:pt x="5524" y="5068"/>
                  <a:pt x="5570" y="5091"/>
                  <a:pt x="5616" y="5114"/>
                </a:cubicBezTo>
                <a:lnTo>
                  <a:pt x="5684" y="5136"/>
                </a:lnTo>
                <a:lnTo>
                  <a:pt x="5844" y="5205"/>
                </a:lnTo>
                <a:lnTo>
                  <a:pt x="5912" y="5228"/>
                </a:lnTo>
                <a:cubicBezTo>
                  <a:pt x="5935" y="5251"/>
                  <a:pt x="5958" y="5251"/>
                  <a:pt x="5981" y="5273"/>
                </a:cubicBezTo>
                <a:lnTo>
                  <a:pt x="6026" y="5273"/>
                </a:lnTo>
                <a:lnTo>
                  <a:pt x="6072" y="5296"/>
                </a:lnTo>
                <a:cubicBezTo>
                  <a:pt x="6072" y="5296"/>
                  <a:pt x="6072" y="5296"/>
                  <a:pt x="6072" y="5319"/>
                </a:cubicBezTo>
                <a:lnTo>
                  <a:pt x="6118" y="5319"/>
                </a:lnTo>
                <a:lnTo>
                  <a:pt x="6141" y="5342"/>
                </a:lnTo>
                <a:cubicBezTo>
                  <a:pt x="6414" y="5456"/>
                  <a:pt x="6711" y="5570"/>
                  <a:pt x="7008" y="5661"/>
                </a:cubicBezTo>
                <a:cubicBezTo>
                  <a:pt x="7168" y="5707"/>
                  <a:pt x="7305" y="5730"/>
                  <a:pt x="7442" y="5753"/>
                </a:cubicBezTo>
                <a:cubicBezTo>
                  <a:pt x="7579" y="5776"/>
                  <a:pt x="7716" y="5776"/>
                  <a:pt x="7852" y="5776"/>
                </a:cubicBezTo>
                <a:lnTo>
                  <a:pt x="8012" y="5776"/>
                </a:lnTo>
                <a:cubicBezTo>
                  <a:pt x="8172" y="5753"/>
                  <a:pt x="8355" y="5730"/>
                  <a:pt x="8514" y="5616"/>
                </a:cubicBezTo>
                <a:cubicBezTo>
                  <a:pt x="8606" y="5547"/>
                  <a:pt x="8720" y="5479"/>
                  <a:pt x="8834" y="5365"/>
                </a:cubicBezTo>
                <a:lnTo>
                  <a:pt x="8880" y="5296"/>
                </a:lnTo>
                <a:cubicBezTo>
                  <a:pt x="8971" y="5228"/>
                  <a:pt x="9039" y="5159"/>
                  <a:pt x="9108" y="5091"/>
                </a:cubicBezTo>
                <a:cubicBezTo>
                  <a:pt x="9199" y="4999"/>
                  <a:pt x="9313" y="4908"/>
                  <a:pt x="9382" y="4794"/>
                </a:cubicBezTo>
                <a:cubicBezTo>
                  <a:pt x="9473" y="4680"/>
                  <a:pt x="9587" y="4566"/>
                  <a:pt x="9633" y="4406"/>
                </a:cubicBezTo>
                <a:cubicBezTo>
                  <a:pt x="9679" y="4292"/>
                  <a:pt x="9701" y="4178"/>
                  <a:pt x="9724" y="4064"/>
                </a:cubicBezTo>
                <a:cubicBezTo>
                  <a:pt x="9724" y="3881"/>
                  <a:pt x="9610" y="3698"/>
                  <a:pt x="9450" y="3630"/>
                </a:cubicBezTo>
                <a:cubicBezTo>
                  <a:pt x="9382" y="3584"/>
                  <a:pt x="9313" y="3562"/>
                  <a:pt x="9245" y="3539"/>
                </a:cubicBezTo>
                <a:lnTo>
                  <a:pt x="9199" y="3516"/>
                </a:lnTo>
                <a:lnTo>
                  <a:pt x="9131" y="3493"/>
                </a:lnTo>
                <a:lnTo>
                  <a:pt x="8971" y="3425"/>
                </a:lnTo>
                <a:cubicBezTo>
                  <a:pt x="8902" y="3379"/>
                  <a:pt x="8834" y="3356"/>
                  <a:pt x="8765" y="3333"/>
                </a:cubicBezTo>
                <a:cubicBezTo>
                  <a:pt x="8697" y="3288"/>
                  <a:pt x="8629" y="3265"/>
                  <a:pt x="8583" y="3242"/>
                </a:cubicBezTo>
                <a:cubicBezTo>
                  <a:pt x="8469" y="3196"/>
                  <a:pt x="8355" y="3151"/>
                  <a:pt x="8263" y="3105"/>
                </a:cubicBezTo>
                <a:lnTo>
                  <a:pt x="8172" y="3059"/>
                </a:lnTo>
                <a:cubicBezTo>
                  <a:pt x="7967" y="2968"/>
                  <a:pt x="7761" y="2854"/>
                  <a:pt x="7556" y="2763"/>
                </a:cubicBezTo>
                <a:lnTo>
                  <a:pt x="7327" y="2671"/>
                </a:lnTo>
                <a:lnTo>
                  <a:pt x="7145" y="2580"/>
                </a:lnTo>
                <a:cubicBezTo>
                  <a:pt x="6643" y="2329"/>
                  <a:pt x="6118" y="2078"/>
                  <a:pt x="5593" y="1850"/>
                </a:cubicBezTo>
                <a:cubicBezTo>
                  <a:pt x="5159" y="1644"/>
                  <a:pt x="4703" y="1462"/>
                  <a:pt x="4269" y="1256"/>
                </a:cubicBezTo>
                <a:lnTo>
                  <a:pt x="3767" y="1051"/>
                </a:lnTo>
                <a:lnTo>
                  <a:pt x="3538" y="937"/>
                </a:lnTo>
                <a:cubicBezTo>
                  <a:pt x="3310" y="822"/>
                  <a:pt x="3082" y="731"/>
                  <a:pt x="2854" y="640"/>
                </a:cubicBezTo>
                <a:cubicBezTo>
                  <a:pt x="2717" y="571"/>
                  <a:pt x="2580" y="503"/>
                  <a:pt x="2420" y="434"/>
                </a:cubicBezTo>
                <a:cubicBezTo>
                  <a:pt x="2283" y="366"/>
                  <a:pt x="2123" y="297"/>
                  <a:pt x="1964" y="229"/>
                </a:cubicBezTo>
                <a:lnTo>
                  <a:pt x="1849" y="183"/>
                </a:lnTo>
                <a:lnTo>
                  <a:pt x="1781" y="161"/>
                </a:lnTo>
                <a:lnTo>
                  <a:pt x="1827" y="183"/>
                </a:lnTo>
                <a:cubicBezTo>
                  <a:pt x="1735" y="138"/>
                  <a:pt x="1621" y="92"/>
                  <a:pt x="1507" y="24"/>
                </a:cubicBezTo>
                <a:cubicBezTo>
                  <a:pt x="1461" y="1"/>
                  <a:pt x="1416" y="1"/>
                  <a:pt x="1370" y="1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0" name="Google Shape;4190;p38"/>
          <p:cNvSpPr/>
          <p:nvPr/>
        </p:nvSpPr>
        <p:spPr>
          <a:xfrm>
            <a:off x="6679662" y="4558403"/>
            <a:ext cx="238292" cy="117565"/>
          </a:xfrm>
          <a:custGeom>
            <a:avLst/>
            <a:gdLst/>
            <a:ahLst/>
            <a:cxnLst/>
            <a:rect l="l" t="t" r="r" b="b"/>
            <a:pathLst>
              <a:path w="8515" h="4201" extrusionOk="0">
                <a:moveTo>
                  <a:pt x="160" y="1"/>
                </a:moveTo>
                <a:cubicBezTo>
                  <a:pt x="92" y="1"/>
                  <a:pt x="46" y="46"/>
                  <a:pt x="23" y="92"/>
                </a:cubicBezTo>
                <a:cubicBezTo>
                  <a:pt x="0" y="160"/>
                  <a:pt x="46" y="229"/>
                  <a:pt x="115" y="252"/>
                </a:cubicBezTo>
                <a:cubicBezTo>
                  <a:pt x="229" y="297"/>
                  <a:pt x="320" y="320"/>
                  <a:pt x="411" y="366"/>
                </a:cubicBezTo>
                <a:cubicBezTo>
                  <a:pt x="708" y="503"/>
                  <a:pt x="1005" y="640"/>
                  <a:pt x="1279" y="777"/>
                </a:cubicBezTo>
                <a:cubicBezTo>
                  <a:pt x="1438" y="845"/>
                  <a:pt x="1575" y="936"/>
                  <a:pt x="1712" y="1005"/>
                </a:cubicBezTo>
                <a:cubicBezTo>
                  <a:pt x="1872" y="1096"/>
                  <a:pt x="2009" y="1165"/>
                  <a:pt x="2169" y="1256"/>
                </a:cubicBezTo>
                <a:cubicBezTo>
                  <a:pt x="2740" y="1576"/>
                  <a:pt x="3310" y="1872"/>
                  <a:pt x="3904" y="2192"/>
                </a:cubicBezTo>
                <a:cubicBezTo>
                  <a:pt x="4018" y="2260"/>
                  <a:pt x="4178" y="2329"/>
                  <a:pt x="4314" y="2420"/>
                </a:cubicBezTo>
                <a:cubicBezTo>
                  <a:pt x="4451" y="2489"/>
                  <a:pt x="4611" y="2580"/>
                  <a:pt x="4748" y="2648"/>
                </a:cubicBezTo>
                <a:cubicBezTo>
                  <a:pt x="5045" y="2808"/>
                  <a:pt x="5364" y="2945"/>
                  <a:pt x="5661" y="3082"/>
                </a:cubicBezTo>
                <a:cubicBezTo>
                  <a:pt x="5981" y="3242"/>
                  <a:pt x="6277" y="3379"/>
                  <a:pt x="6597" y="3539"/>
                </a:cubicBezTo>
                <a:cubicBezTo>
                  <a:pt x="6757" y="3607"/>
                  <a:pt x="6917" y="3675"/>
                  <a:pt x="7076" y="3744"/>
                </a:cubicBezTo>
                <a:cubicBezTo>
                  <a:pt x="7213" y="3812"/>
                  <a:pt x="7350" y="3858"/>
                  <a:pt x="7487" y="3927"/>
                </a:cubicBezTo>
                <a:cubicBezTo>
                  <a:pt x="7578" y="3972"/>
                  <a:pt x="7670" y="4018"/>
                  <a:pt x="7761" y="4064"/>
                </a:cubicBezTo>
                <a:cubicBezTo>
                  <a:pt x="7875" y="4132"/>
                  <a:pt x="7989" y="4178"/>
                  <a:pt x="8126" y="4200"/>
                </a:cubicBezTo>
                <a:lnTo>
                  <a:pt x="8263" y="4200"/>
                </a:lnTo>
                <a:cubicBezTo>
                  <a:pt x="8355" y="4178"/>
                  <a:pt x="8423" y="4132"/>
                  <a:pt x="8446" y="4064"/>
                </a:cubicBezTo>
                <a:cubicBezTo>
                  <a:pt x="8491" y="3995"/>
                  <a:pt x="8514" y="3904"/>
                  <a:pt x="8491" y="3835"/>
                </a:cubicBezTo>
                <a:cubicBezTo>
                  <a:pt x="8469" y="3744"/>
                  <a:pt x="8423" y="3675"/>
                  <a:pt x="8355" y="3630"/>
                </a:cubicBezTo>
                <a:cubicBezTo>
                  <a:pt x="8286" y="3607"/>
                  <a:pt x="8218" y="3561"/>
                  <a:pt x="8149" y="3539"/>
                </a:cubicBezTo>
                <a:cubicBezTo>
                  <a:pt x="8081" y="3493"/>
                  <a:pt x="8012" y="3470"/>
                  <a:pt x="7944" y="3424"/>
                </a:cubicBezTo>
                <a:cubicBezTo>
                  <a:pt x="7807" y="3356"/>
                  <a:pt x="7670" y="3310"/>
                  <a:pt x="7510" y="3242"/>
                </a:cubicBezTo>
                <a:cubicBezTo>
                  <a:pt x="7190" y="3105"/>
                  <a:pt x="6871" y="2968"/>
                  <a:pt x="6551" y="2808"/>
                </a:cubicBezTo>
                <a:cubicBezTo>
                  <a:pt x="6255" y="2671"/>
                  <a:pt x="5935" y="2534"/>
                  <a:pt x="5638" y="2397"/>
                </a:cubicBezTo>
                <a:cubicBezTo>
                  <a:pt x="5501" y="2329"/>
                  <a:pt x="5342" y="2260"/>
                  <a:pt x="5205" y="2192"/>
                </a:cubicBezTo>
                <a:cubicBezTo>
                  <a:pt x="5045" y="2101"/>
                  <a:pt x="4885" y="2032"/>
                  <a:pt x="4725" y="1941"/>
                </a:cubicBezTo>
                <a:cubicBezTo>
                  <a:pt x="4155" y="1667"/>
                  <a:pt x="3561" y="1370"/>
                  <a:pt x="2968" y="1096"/>
                </a:cubicBezTo>
                <a:cubicBezTo>
                  <a:pt x="2831" y="1028"/>
                  <a:pt x="2694" y="959"/>
                  <a:pt x="2534" y="891"/>
                </a:cubicBezTo>
                <a:cubicBezTo>
                  <a:pt x="2397" y="822"/>
                  <a:pt x="2237" y="754"/>
                  <a:pt x="2078" y="685"/>
                </a:cubicBezTo>
                <a:cubicBezTo>
                  <a:pt x="1918" y="617"/>
                  <a:pt x="1735" y="548"/>
                  <a:pt x="1575" y="480"/>
                </a:cubicBezTo>
                <a:cubicBezTo>
                  <a:pt x="1438" y="434"/>
                  <a:pt x="1279" y="389"/>
                  <a:pt x="1142" y="343"/>
                </a:cubicBezTo>
                <a:cubicBezTo>
                  <a:pt x="822" y="206"/>
                  <a:pt x="503" y="92"/>
                  <a:pt x="18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1" name="Google Shape;4191;p38"/>
          <p:cNvSpPr/>
          <p:nvPr/>
        </p:nvSpPr>
        <p:spPr>
          <a:xfrm>
            <a:off x="6935808" y="4670819"/>
            <a:ext cx="14076" cy="13461"/>
          </a:xfrm>
          <a:custGeom>
            <a:avLst/>
            <a:gdLst/>
            <a:ahLst/>
            <a:cxnLst/>
            <a:rect l="l" t="t" r="r" b="b"/>
            <a:pathLst>
              <a:path w="503" h="481" extrusionOk="0">
                <a:moveTo>
                  <a:pt x="252" y="1"/>
                </a:moveTo>
                <a:cubicBezTo>
                  <a:pt x="115" y="1"/>
                  <a:pt x="0" y="115"/>
                  <a:pt x="0" y="229"/>
                </a:cubicBezTo>
                <a:cubicBezTo>
                  <a:pt x="0" y="366"/>
                  <a:pt x="115" y="480"/>
                  <a:pt x="252" y="480"/>
                </a:cubicBezTo>
                <a:cubicBezTo>
                  <a:pt x="388" y="480"/>
                  <a:pt x="503" y="366"/>
                  <a:pt x="503" y="229"/>
                </a:cubicBezTo>
                <a:cubicBezTo>
                  <a:pt x="480" y="115"/>
                  <a:pt x="388" y="1"/>
                  <a:pt x="252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2" name="Google Shape;4192;p38"/>
          <p:cNvSpPr/>
          <p:nvPr/>
        </p:nvSpPr>
        <p:spPr>
          <a:xfrm>
            <a:off x="6676471" y="4518805"/>
            <a:ext cx="129067" cy="66464"/>
          </a:xfrm>
          <a:custGeom>
            <a:avLst/>
            <a:gdLst/>
            <a:ahLst/>
            <a:cxnLst/>
            <a:rect l="l" t="t" r="r" b="b"/>
            <a:pathLst>
              <a:path w="4612" h="2375" extrusionOk="0">
                <a:moveTo>
                  <a:pt x="160" y="0"/>
                </a:moveTo>
                <a:cubicBezTo>
                  <a:pt x="114" y="0"/>
                  <a:pt x="69" y="23"/>
                  <a:pt x="46" y="69"/>
                </a:cubicBezTo>
                <a:cubicBezTo>
                  <a:pt x="0" y="137"/>
                  <a:pt x="23" y="229"/>
                  <a:pt x="92" y="274"/>
                </a:cubicBezTo>
                <a:cubicBezTo>
                  <a:pt x="160" y="320"/>
                  <a:pt x="251" y="366"/>
                  <a:pt x="320" y="388"/>
                </a:cubicBezTo>
                <a:cubicBezTo>
                  <a:pt x="411" y="434"/>
                  <a:pt x="480" y="480"/>
                  <a:pt x="571" y="525"/>
                </a:cubicBezTo>
                <a:cubicBezTo>
                  <a:pt x="708" y="594"/>
                  <a:pt x="868" y="662"/>
                  <a:pt x="1005" y="731"/>
                </a:cubicBezTo>
                <a:cubicBezTo>
                  <a:pt x="1301" y="891"/>
                  <a:pt x="1598" y="1050"/>
                  <a:pt x="1918" y="1210"/>
                </a:cubicBezTo>
                <a:cubicBezTo>
                  <a:pt x="2214" y="1370"/>
                  <a:pt x="2534" y="1530"/>
                  <a:pt x="2854" y="1690"/>
                </a:cubicBezTo>
                <a:cubicBezTo>
                  <a:pt x="3150" y="1826"/>
                  <a:pt x="3424" y="1963"/>
                  <a:pt x="3721" y="2123"/>
                </a:cubicBezTo>
                <a:cubicBezTo>
                  <a:pt x="3789" y="2146"/>
                  <a:pt x="3858" y="2192"/>
                  <a:pt x="3926" y="2237"/>
                </a:cubicBezTo>
                <a:cubicBezTo>
                  <a:pt x="4018" y="2283"/>
                  <a:pt x="4109" y="2329"/>
                  <a:pt x="4223" y="2374"/>
                </a:cubicBezTo>
                <a:lnTo>
                  <a:pt x="4360" y="2374"/>
                </a:lnTo>
                <a:cubicBezTo>
                  <a:pt x="4428" y="2351"/>
                  <a:pt x="4497" y="2306"/>
                  <a:pt x="4520" y="2237"/>
                </a:cubicBezTo>
                <a:cubicBezTo>
                  <a:pt x="4611" y="2100"/>
                  <a:pt x="4565" y="1918"/>
                  <a:pt x="4428" y="1849"/>
                </a:cubicBezTo>
                <a:cubicBezTo>
                  <a:pt x="4360" y="1804"/>
                  <a:pt x="4292" y="1781"/>
                  <a:pt x="4223" y="1735"/>
                </a:cubicBezTo>
                <a:cubicBezTo>
                  <a:pt x="4155" y="1712"/>
                  <a:pt x="4086" y="1690"/>
                  <a:pt x="4018" y="1644"/>
                </a:cubicBezTo>
                <a:cubicBezTo>
                  <a:pt x="3881" y="1598"/>
                  <a:pt x="3721" y="1530"/>
                  <a:pt x="3584" y="1461"/>
                </a:cubicBezTo>
                <a:cubicBezTo>
                  <a:pt x="3287" y="1324"/>
                  <a:pt x="2968" y="1210"/>
                  <a:pt x="2671" y="1096"/>
                </a:cubicBezTo>
                <a:cubicBezTo>
                  <a:pt x="2648" y="1096"/>
                  <a:pt x="2626" y="1074"/>
                  <a:pt x="2625" y="1073"/>
                </a:cubicBezTo>
                <a:lnTo>
                  <a:pt x="2625" y="1073"/>
                </a:lnTo>
                <a:lnTo>
                  <a:pt x="2648" y="1096"/>
                </a:lnTo>
                <a:cubicBezTo>
                  <a:pt x="2465" y="1005"/>
                  <a:pt x="2283" y="936"/>
                  <a:pt x="2100" y="868"/>
                </a:cubicBezTo>
                <a:cubicBezTo>
                  <a:pt x="1667" y="685"/>
                  <a:pt x="1233" y="480"/>
                  <a:pt x="822" y="297"/>
                </a:cubicBezTo>
                <a:cubicBezTo>
                  <a:pt x="822" y="320"/>
                  <a:pt x="822" y="320"/>
                  <a:pt x="822" y="320"/>
                </a:cubicBezTo>
                <a:cubicBezTo>
                  <a:pt x="731" y="274"/>
                  <a:pt x="639" y="229"/>
                  <a:pt x="548" y="183"/>
                </a:cubicBezTo>
                <a:cubicBezTo>
                  <a:pt x="457" y="137"/>
                  <a:pt x="343" y="69"/>
                  <a:pt x="229" y="23"/>
                </a:cubicBezTo>
                <a:cubicBezTo>
                  <a:pt x="206" y="0"/>
                  <a:pt x="183" y="0"/>
                  <a:pt x="160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3" name="Google Shape;4193;p38"/>
          <p:cNvSpPr/>
          <p:nvPr/>
        </p:nvSpPr>
        <p:spPr>
          <a:xfrm>
            <a:off x="6353888" y="4316305"/>
            <a:ext cx="225503" cy="43908"/>
          </a:xfrm>
          <a:custGeom>
            <a:avLst/>
            <a:gdLst/>
            <a:ahLst/>
            <a:cxnLst/>
            <a:rect l="l" t="t" r="r" b="b"/>
            <a:pathLst>
              <a:path w="8058" h="1569" extrusionOk="0">
                <a:moveTo>
                  <a:pt x="4871" y="1070"/>
                </a:moveTo>
                <a:cubicBezTo>
                  <a:pt x="4883" y="1074"/>
                  <a:pt x="4896" y="1074"/>
                  <a:pt x="4908" y="1074"/>
                </a:cubicBezTo>
                <a:cubicBezTo>
                  <a:pt x="4896" y="1072"/>
                  <a:pt x="4883" y="1071"/>
                  <a:pt x="4871" y="1070"/>
                </a:cubicBezTo>
                <a:close/>
                <a:moveTo>
                  <a:pt x="4018" y="1"/>
                </a:moveTo>
                <a:cubicBezTo>
                  <a:pt x="3675" y="24"/>
                  <a:pt x="3356" y="24"/>
                  <a:pt x="3014" y="46"/>
                </a:cubicBezTo>
                <a:cubicBezTo>
                  <a:pt x="2671" y="69"/>
                  <a:pt x="2306" y="46"/>
                  <a:pt x="1964" y="161"/>
                </a:cubicBezTo>
                <a:cubicBezTo>
                  <a:pt x="1895" y="161"/>
                  <a:pt x="1849" y="183"/>
                  <a:pt x="1781" y="206"/>
                </a:cubicBezTo>
                <a:lnTo>
                  <a:pt x="1712" y="229"/>
                </a:lnTo>
                <a:cubicBezTo>
                  <a:pt x="1667" y="252"/>
                  <a:pt x="1644" y="252"/>
                  <a:pt x="1621" y="275"/>
                </a:cubicBezTo>
                <a:cubicBezTo>
                  <a:pt x="1576" y="298"/>
                  <a:pt x="1553" y="320"/>
                  <a:pt x="1530" y="366"/>
                </a:cubicBezTo>
                <a:cubicBezTo>
                  <a:pt x="1507" y="389"/>
                  <a:pt x="1507" y="412"/>
                  <a:pt x="1507" y="435"/>
                </a:cubicBezTo>
                <a:cubicBezTo>
                  <a:pt x="1347" y="457"/>
                  <a:pt x="1210" y="503"/>
                  <a:pt x="1051" y="526"/>
                </a:cubicBezTo>
                <a:cubicBezTo>
                  <a:pt x="936" y="549"/>
                  <a:pt x="799" y="571"/>
                  <a:pt x="663" y="571"/>
                </a:cubicBezTo>
                <a:cubicBezTo>
                  <a:pt x="526" y="594"/>
                  <a:pt x="389" y="617"/>
                  <a:pt x="252" y="640"/>
                </a:cubicBezTo>
                <a:cubicBezTo>
                  <a:pt x="183" y="640"/>
                  <a:pt x="115" y="663"/>
                  <a:pt x="69" y="708"/>
                </a:cubicBezTo>
                <a:cubicBezTo>
                  <a:pt x="23" y="754"/>
                  <a:pt x="1" y="823"/>
                  <a:pt x="1" y="891"/>
                </a:cubicBezTo>
                <a:cubicBezTo>
                  <a:pt x="1" y="960"/>
                  <a:pt x="23" y="1028"/>
                  <a:pt x="69" y="1074"/>
                </a:cubicBezTo>
                <a:cubicBezTo>
                  <a:pt x="115" y="1119"/>
                  <a:pt x="206" y="1165"/>
                  <a:pt x="252" y="1165"/>
                </a:cubicBezTo>
                <a:cubicBezTo>
                  <a:pt x="434" y="1142"/>
                  <a:pt x="594" y="1119"/>
                  <a:pt x="754" y="1096"/>
                </a:cubicBezTo>
                <a:cubicBezTo>
                  <a:pt x="936" y="1096"/>
                  <a:pt x="1096" y="1074"/>
                  <a:pt x="1279" y="1051"/>
                </a:cubicBezTo>
                <a:cubicBezTo>
                  <a:pt x="1439" y="1051"/>
                  <a:pt x="1576" y="1028"/>
                  <a:pt x="1735" y="1005"/>
                </a:cubicBezTo>
                <a:cubicBezTo>
                  <a:pt x="1895" y="982"/>
                  <a:pt x="2055" y="982"/>
                  <a:pt x="2215" y="982"/>
                </a:cubicBezTo>
                <a:cubicBezTo>
                  <a:pt x="2374" y="960"/>
                  <a:pt x="2557" y="960"/>
                  <a:pt x="2717" y="960"/>
                </a:cubicBezTo>
                <a:cubicBezTo>
                  <a:pt x="2877" y="960"/>
                  <a:pt x="3059" y="960"/>
                  <a:pt x="3219" y="982"/>
                </a:cubicBezTo>
                <a:cubicBezTo>
                  <a:pt x="3538" y="982"/>
                  <a:pt x="3881" y="982"/>
                  <a:pt x="4200" y="1005"/>
                </a:cubicBezTo>
                <a:cubicBezTo>
                  <a:pt x="4416" y="1027"/>
                  <a:pt x="4653" y="1048"/>
                  <a:pt x="4871" y="1070"/>
                </a:cubicBezTo>
                <a:lnTo>
                  <a:pt x="4871" y="1070"/>
                </a:lnTo>
                <a:cubicBezTo>
                  <a:pt x="4860" y="1067"/>
                  <a:pt x="4850" y="1061"/>
                  <a:pt x="4840" y="1051"/>
                </a:cubicBezTo>
                <a:lnTo>
                  <a:pt x="4840" y="1051"/>
                </a:lnTo>
                <a:cubicBezTo>
                  <a:pt x="5296" y="1119"/>
                  <a:pt x="5775" y="1211"/>
                  <a:pt x="6232" y="1302"/>
                </a:cubicBezTo>
                <a:cubicBezTo>
                  <a:pt x="6483" y="1348"/>
                  <a:pt x="6734" y="1370"/>
                  <a:pt x="6962" y="1416"/>
                </a:cubicBezTo>
                <a:cubicBezTo>
                  <a:pt x="7099" y="1439"/>
                  <a:pt x="7213" y="1462"/>
                  <a:pt x="7327" y="1507"/>
                </a:cubicBezTo>
                <a:cubicBezTo>
                  <a:pt x="7449" y="1525"/>
                  <a:pt x="7570" y="1568"/>
                  <a:pt x="7692" y="1568"/>
                </a:cubicBezTo>
                <a:cubicBezTo>
                  <a:pt x="7730" y="1568"/>
                  <a:pt x="7768" y="1564"/>
                  <a:pt x="7807" y="1553"/>
                </a:cubicBezTo>
                <a:cubicBezTo>
                  <a:pt x="7898" y="1530"/>
                  <a:pt x="7967" y="1462"/>
                  <a:pt x="8012" y="1393"/>
                </a:cubicBezTo>
                <a:cubicBezTo>
                  <a:pt x="8035" y="1325"/>
                  <a:pt x="8058" y="1233"/>
                  <a:pt x="8035" y="1165"/>
                </a:cubicBezTo>
                <a:cubicBezTo>
                  <a:pt x="8012" y="1096"/>
                  <a:pt x="7989" y="1051"/>
                  <a:pt x="7944" y="1005"/>
                </a:cubicBezTo>
                <a:cubicBezTo>
                  <a:pt x="7921" y="982"/>
                  <a:pt x="7921" y="982"/>
                  <a:pt x="7898" y="960"/>
                </a:cubicBezTo>
                <a:cubicBezTo>
                  <a:pt x="7967" y="891"/>
                  <a:pt x="7989" y="800"/>
                  <a:pt x="7967" y="686"/>
                </a:cubicBezTo>
                <a:cubicBezTo>
                  <a:pt x="7944" y="594"/>
                  <a:pt x="7852" y="526"/>
                  <a:pt x="7761" y="480"/>
                </a:cubicBezTo>
                <a:cubicBezTo>
                  <a:pt x="7647" y="412"/>
                  <a:pt x="7533" y="389"/>
                  <a:pt x="7396" y="343"/>
                </a:cubicBezTo>
                <a:cubicBezTo>
                  <a:pt x="7305" y="320"/>
                  <a:pt x="7236" y="320"/>
                  <a:pt x="7145" y="298"/>
                </a:cubicBezTo>
                <a:cubicBezTo>
                  <a:pt x="6803" y="229"/>
                  <a:pt x="6437" y="206"/>
                  <a:pt x="6095" y="161"/>
                </a:cubicBezTo>
                <a:cubicBezTo>
                  <a:pt x="5730" y="115"/>
                  <a:pt x="5365" y="69"/>
                  <a:pt x="4999" y="46"/>
                </a:cubicBezTo>
                <a:cubicBezTo>
                  <a:pt x="4840" y="46"/>
                  <a:pt x="4657" y="24"/>
                  <a:pt x="4497" y="24"/>
                </a:cubicBezTo>
                <a:cubicBezTo>
                  <a:pt x="4360" y="24"/>
                  <a:pt x="4223" y="1"/>
                  <a:pt x="4109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4" name="Google Shape;4194;p38"/>
          <p:cNvSpPr/>
          <p:nvPr/>
        </p:nvSpPr>
        <p:spPr>
          <a:xfrm>
            <a:off x="6553198" y="4320783"/>
            <a:ext cx="21101" cy="14888"/>
          </a:xfrm>
          <a:custGeom>
            <a:avLst/>
            <a:gdLst/>
            <a:ahLst/>
            <a:cxnLst/>
            <a:rect l="l" t="t" r="r" b="b"/>
            <a:pathLst>
              <a:path w="754" h="532" extrusionOk="0">
                <a:moveTo>
                  <a:pt x="114" y="1"/>
                </a:moveTo>
                <a:cubicBezTo>
                  <a:pt x="69" y="23"/>
                  <a:pt x="46" y="46"/>
                  <a:pt x="23" y="92"/>
                </a:cubicBezTo>
                <a:cubicBezTo>
                  <a:pt x="0" y="115"/>
                  <a:pt x="0" y="160"/>
                  <a:pt x="0" y="206"/>
                </a:cubicBezTo>
                <a:cubicBezTo>
                  <a:pt x="23" y="252"/>
                  <a:pt x="46" y="275"/>
                  <a:pt x="91" y="297"/>
                </a:cubicBezTo>
                <a:cubicBezTo>
                  <a:pt x="137" y="343"/>
                  <a:pt x="205" y="389"/>
                  <a:pt x="274" y="434"/>
                </a:cubicBezTo>
                <a:cubicBezTo>
                  <a:pt x="312" y="491"/>
                  <a:pt x="380" y="532"/>
                  <a:pt x="441" y="532"/>
                </a:cubicBezTo>
                <a:cubicBezTo>
                  <a:pt x="454" y="532"/>
                  <a:pt x="467" y="530"/>
                  <a:pt x="479" y="526"/>
                </a:cubicBezTo>
                <a:lnTo>
                  <a:pt x="594" y="526"/>
                </a:lnTo>
                <a:cubicBezTo>
                  <a:pt x="639" y="526"/>
                  <a:pt x="708" y="503"/>
                  <a:pt x="730" y="434"/>
                </a:cubicBezTo>
                <a:cubicBezTo>
                  <a:pt x="753" y="389"/>
                  <a:pt x="753" y="320"/>
                  <a:pt x="730" y="275"/>
                </a:cubicBezTo>
                <a:cubicBezTo>
                  <a:pt x="708" y="252"/>
                  <a:pt x="685" y="229"/>
                  <a:pt x="639" y="206"/>
                </a:cubicBezTo>
                <a:cubicBezTo>
                  <a:pt x="616" y="183"/>
                  <a:pt x="594" y="183"/>
                  <a:pt x="571" y="183"/>
                </a:cubicBezTo>
                <a:cubicBezTo>
                  <a:pt x="525" y="160"/>
                  <a:pt x="502" y="160"/>
                  <a:pt x="457" y="160"/>
                </a:cubicBezTo>
                <a:cubicBezTo>
                  <a:pt x="388" y="138"/>
                  <a:pt x="320" y="69"/>
                  <a:pt x="228" y="23"/>
                </a:cubicBezTo>
                <a:cubicBezTo>
                  <a:pt x="205" y="1"/>
                  <a:pt x="183" y="1"/>
                  <a:pt x="160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5" name="Google Shape;4195;p38"/>
          <p:cNvSpPr/>
          <p:nvPr/>
        </p:nvSpPr>
        <p:spPr>
          <a:xfrm>
            <a:off x="6737143" y="4412126"/>
            <a:ext cx="260009" cy="127136"/>
          </a:xfrm>
          <a:custGeom>
            <a:avLst/>
            <a:gdLst/>
            <a:ahLst/>
            <a:cxnLst/>
            <a:rect l="l" t="t" r="r" b="b"/>
            <a:pathLst>
              <a:path w="9291" h="4543" extrusionOk="0">
                <a:moveTo>
                  <a:pt x="92" y="1"/>
                </a:moveTo>
                <a:cubicBezTo>
                  <a:pt x="69" y="1"/>
                  <a:pt x="46" y="23"/>
                  <a:pt x="24" y="46"/>
                </a:cubicBezTo>
                <a:cubicBezTo>
                  <a:pt x="1" y="92"/>
                  <a:pt x="24" y="138"/>
                  <a:pt x="46" y="160"/>
                </a:cubicBezTo>
                <a:cubicBezTo>
                  <a:pt x="183" y="206"/>
                  <a:pt x="297" y="275"/>
                  <a:pt x="434" y="320"/>
                </a:cubicBezTo>
                <a:lnTo>
                  <a:pt x="412" y="320"/>
                </a:lnTo>
                <a:cubicBezTo>
                  <a:pt x="549" y="366"/>
                  <a:pt x="686" y="434"/>
                  <a:pt x="822" y="503"/>
                </a:cubicBezTo>
                <a:cubicBezTo>
                  <a:pt x="959" y="571"/>
                  <a:pt x="1096" y="640"/>
                  <a:pt x="1233" y="708"/>
                </a:cubicBezTo>
                <a:cubicBezTo>
                  <a:pt x="1370" y="777"/>
                  <a:pt x="1530" y="868"/>
                  <a:pt x="1667" y="936"/>
                </a:cubicBezTo>
                <a:cubicBezTo>
                  <a:pt x="1804" y="1005"/>
                  <a:pt x="1941" y="1073"/>
                  <a:pt x="2078" y="1165"/>
                </a:cubicBezTo>
                <a:cubicBezTo>
                  <a:pt x="2215" y="1233"/>
                  <a:pt x="2352" y="1302"/>
                  <a:pt x="2512" y="1393"/>
                </a:cubicBezTo>
                <a:cubicBezTo>
                  <a:pt x="2648" y="1461"/>
                  <a:pt x="2785" y="1553"/>
                  <a:pt x="2922" y="1621"/>
                </a:cubicBezTo>
                <a:cubicBezTo>
                  <a:pt x="3059" y="1713"/>
                  <a:pt x="3196" y="1781"/>
                  <a:pt x="3333" y="1849"/>
                </a:cubicBezTo>
                <a:cubicBezTo>
                  <a:pt x="3493" y="1918"/>
                  <a:pt x="3653" y="2009"/>
                  <a:pt x="3790" y="2078"/>
                </a:cubicBezTo>
                <a:cubicBezTo>
                  <a:pt x="3950" y="2169"/>
                  <a:pt x="4086" y="2238"/>
                  <a:pt x="4246" y="2329"/>
                </a:cubicBezTo>
                <a:cubicBezTo>
                  <a:pt x="4383" y="2397"/>
                  <a:pt x="4520" y="2466"/>
                  <a:pt x="4657" y="2534"/>
                </a:cubicBezTo>
                <a:cubicBezTo>
                  <a:pt x="4931" y="2694"/>
                  <a:pt x="5228" y="2831"/>
                  <a:pt x="5524" y="2991"/>
                </a:cubicBezTo>
                <a:cubicBezTo>
                  <a:pt x="5593" y="3036"/>
                  <a:pt x="5684" y="3059"/>
                  <a:pt x="5753" y="3105"/>
                </a:cubicBezTo>
                <a:cubicBezTo>
                  <a:pt x="5821" y="3151"/>
                  <a:pt x="5913" y="3173"/>
                  <a:pt x="5981" y="3219"/>
                </a:cubicBezTo>
                <a:cubicBezTo>
                  <a:pt x="6118" y="3287"/>
                  <a:pt x="6278" y="3379"/>
                  <a:pt x="6415" y="3447"/>
                </a:cubicBezTo>
                <a:cubicBezTo>
                  <a:pt x="6711" y="3584"/>
                  <a:pt x="7008" y="3721"/>
                  <a:pt x="7282" y="3835"/>
                </a:cubicBezTo>
                <a:cubicBezTo>
                  <a:pt x="7556" y="3949"/>
                  <a:pt x="7807" y="4064"/>
                  <a:pt x="8058" y="4178"/>
                </a:cubicBezTo>
                <a:cubicBezTo>
                  <a:pt x="8172" y="4246"/>
                  <a:pt x="8309" y="4292"/>
                  <a:pt x="8423" y="4360"/>
                </a:cubicBezTo>
                <a:cubicBezTo>
                  <a:pt x="8492" y="4383"/>
                  <a:pt x="8560" y="4406"/>
                  <a:pt x="8629" y="4452"/>
                </a:cubicBezTo>
                <a:lnTo>
                  <a:pt x="8720" y="4497"/>
                </a:lnTo>
                <a:cubicBezTo>
                  <a:pt x="8766" y="4497"/>
                  <a:pt x="8811" y="4520"/>
                  <a:pt x="8834" y="4543"/>
                </a:cubicBezTo>
                <a:lnTo>
                  <a:pt x="8971" y="4543"/>
                </a:lnTo>
                <a:cubicBezTo>
                  <a:pt x="9017" y="4543"/>
                  <a:pt x="9085" y="4543"/>
                  <a:pt x="9131" y="4497"/>
                </a:cubicBezTo>
                <a:cubicBezTo>
                  <a:pt x="9199" y="4474"/>
                  <a:pt x="9245" y="4383"/>
                  <a:pt x="9268" y="4315"/>
                </a:cubicBezTo>
                <a:cubicBezTo>
                  <a:pt x="9291" y="4269"/>
                  <a:pt x="9291" y="4200"/>
                  <a:pt x="9268" y="4155"/>
                </a:cubicBezTo>
                <a:cubicBezTo>
                  <a:pt x="9245" y="4086"/>
                  <a:pt x="9199" y="3995"/>
                  <a:pt x="9131" y="3949"/>
                </a:cubicBezTo>
                <a:cubicBezTo>
                  <a:pt x="9062" y="3927"/>
                  <a:pt x="8994" y="3904"/>
                  <a:pt x="8925" y="3858"/>
                </a:cubicBezTo>
                <a:cubicBezTo>
                  <a:pt x="8834" y="3835"/>
                  <a:pt x="8766" y="3790"/>
                  <a:pt x="8674" y="3744"/>
                </a:cubicBezTo>
                <a:cubicBezTo>
                  <a:pt x="8537" y="3675"/>
                  <a:pt x="8400" y="3630"/>
                  <a:pt x="8241" y="3561"/>
                </a:cubicBezTo>
                <a:cubicBezTo>
                  <a:pt x="7967" y="3447"/>
                  <a:pt x="7693" y="3310"/>
                  <a:pt x="7419" y="3196"/>
                </a:cubicBezTo>
                <a:cubicBezTo>
                  <a:pt x="7122" y="3059"/>
                  <a:pt x="6826" y="2922"/>
                  <a:pt x="6529" y="2785"/>
                </a:cubicBezTo>
                <a:cubicBezTo>
                  <a:pt x="6369" y="2717"/>
                  <a:pt x="6209" y="2626"/>
                  <a:pt x="6072" y="2557"/>
                </a:cubicBezTo>
                <a:cubicBezTo>
                  <a:pt x="6004" y="2534"/>
                  <a:pt x="5935" y="2489"/>
                  <a:pt x="5844" y="2443"/>
                </a:cubicBezTo>
                <a:cubicBezTo>
                  <a:pt x="5776" y="2420"/>
                  <a:pt x="5684" y="2374"/>
                  <a:pt x="5616" y="2329"/>
                </a:cubicBezTo>
                <a:cubicBezTo>
                  <a:pt x="5342" y="2215"/>
                  <a:pt x="5091" y="2078"/>
                  <a:pt x="4817" y="1964"/>
                </a:cubicBezTo>
                <a:cubicBezTo>
                  <a:pt x="4543" y="1827"/>
                  <a:pt x="4269" y="1690"/>
                  <a:pt x="3972" y="1576"/>
                </a:cubicBezTo>
                <a:cubicBezTo>
                  <a:pt x="3425" y="1324"/>
                  <a:pt x="2877" y="1073"/>
                  <a:pt x="2306" y="845"/>
                </a:cubicBezTo>
                <a:cubicBezTo>
                  <a:pt x="2055" y="754"/>
                  <a:pt x="1781" y="663"/>
                  <a:pt x="1530" y="548"/>
                </a:cubicBezTo>
                <a:cubicBezTo>
                  <a:pt x="1370" y="503"/>
                  <a:pt x="1233" y="457"/>
                  <a:pt x="1096" y="389"/>
                </a:cubicBezTo>
                <a:cubicBezTo>
                  <a:pt x="959" y="343"/>
                  <a:pt x="822" y="297"/>
                  <a:pt x="686" y="252"/>
                </a:cubicBezTo>
                <a:lnTo>
                  <a:pt x="708" y="252"/>
                </a:lnTo>
                <a:cubicBezTo>
                  <a:pt x="594" y="206"/>
                  <a:pt x="457" y="160"/>
                  <a:pt x="320" y="92"/>
                </a:cubicBezTo>
                <a:lnTo>
                  <a:pt x="320" y="92"/>
                </a:lnTo>
                <a:cubicBezTo>
                  <a:pt x="320" y="92"/>
                  <a:pt x="343" y="115"/>
                  <a:pt x="343" y="115"/>
                </a:cubicBezTo>
                <a:cubicBezTo>
                  <a:pt x="275" y="69"/>
                  <a:pt x="206" y="46"/>
                  <a:pt x="138" y="23"/>
                </a:cubicBezTo>
                <a:cubicBezTo>
                  <a:pt x="115" y="23"/>
                  <a:pt x="115" y="1"/>
                  <a:pt x="92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6" name="Google Shape;4196;p38"/>
          <p:cNvSpPr/>
          <p:nvPr/>
        </p:nvSpPr>
        <p:spPr>
          <a:xfrm>
            <a:off x="6906424" y="4524541"/>
            <a:ext cx="100942" cy="50037"/>
          </a:xfrm>
          <a:custGeom>
            <a:avLst/>
            <a:gdLst/>
            <a:ahLst/>
            <a:cxnLst/>
            <a:rect l="l" t="t" r="r" b="b"/>
            <a:pathLst>
              <a:path w="3607" h="1788" extrusionOk="0">
                <a:moveTo>
                  <a:pt x="92" y="1"/>
                </a:moveTo>
                <a:cubicBezTo>
                  <a:pt x="69" y="1"/>
                  <a:pt x="23" y="24"/>
                  <a:pt x="23" y="47"/>
                </a:cubicBezTo>
                <a:cubicBezTo>
                  <a:pt x="0" y="92"/>
                  <a:pt x="0" y="161"/>
                  <a:pt x="46" y="183"/>
                </a:cubicBezTo>
                <a:cubicBezTo>
                  <a:pt x="343" y="320"/>
                  <a:pt x="617" y="457"/>
                  <a:pt x="891" y="594"/>
                </a:cubicBezTo>
                <a:cubicBezTo>
                  <a:pt x="1005" y="640"/>
                  <a:pt x="1142" y="708"/>
                  <a:pt x="1256" y="777"/>
                </a:cubicBezTo>
                <a:cubicBezTo>
                  <a:pt x="1393" y="845"/>
                  <a:pt x="1553" y="914"/>
                  <a:pt x="1690" y="982"/>
                </a:cubicBezTo>
                <a:cubicBezTo>
                  <a:pt x="1963" y="1119"/>
                  <a:pt x="2237" y="1256"/>
                  <a:pt x="2488" y="1393"/>
                </a:cubicBezTo>
                <a:cubicBezTo>
                  <a:pt x="2625" y="1462"/>
                  <a:pt x="2739" y="1530"/>
                  <a:pt x="2876" y="1599"/>
                </a:cubicBezTo>
                <a:cubicBezTo>
                  <a:pt x="2922" y="1621"/>
                  <a:pt x="2991" y="1667"/>
                  <a:pt x="3036" y="1690"/>
                </a:cubicBezTo>
                <a:cubicBezTo>
                  <a:pt x="3128" y="1736"/>
                  <a:pt x="3196" y="1758"/>
                  <a:pt x="3287" y="1781"/>
                </a:cubicBezTo>
                <a:cubicBezTo>
                  <a:pt x="3303" y="1785"/>
                  <a:pt x="3319" y="1787"/>
                  <a:pt x="3336" y="1787"/>
                </a:cubicBezTo>
                <a:cubicBezTo>
                  <a:pt x="3416" y="1787"/>
                  <a:pt x="3501" y="1743"/>
                  <a:pt x="3538" y="1667"/>
                </a:cubicBezTo>
                <a:cubicBezTo>
                  <a:pt x="3607" y="1553"/>
                  <a:pt x="3561" y="1393"/>
                  <a:pt x="3447" y="1348"/>
                </a:cubicBezTo>
                <a:cubicBezTo>
                  <a:pt x="3356" y="1279"/>
                  <a:pt x="3242" y="1256"/>
                  <a:pt x="3150" y="1211"/>
                </a:cubicBezTo>
                <a:cubicBezTo>
                  <a:pt x="3036" y="1188"/>
                  <a:pt x="2945" y="1142"/>
                  <a:pt x="2854" y="1119"/>
                </a:cubicBezTo>
                <a:cubicBezTo>
                  <a:pt x="2625" y="1051"/>
                  <a:pt x="2420" y="960"/>
                  <a:pt x="2215" y="891"/>
                </a:cubicBezTo>
                <a:cubicBezTo>
                  <a:pt x="2009" y="800"/>
                  <a:pt x="1804" y="708"/>
                  <a:pt x="1598" y="640"/>
                </a:cubicBezTo>
                <a:cubicBezTo>
                  <a:pt x="1598" y="640"/>
                  <a:pt x="1598" y="617"/>
                  <a:pt x="1575" y="617"/>
                </a:cubicBezTo>
                <a:cubicBezTo>
                  <a:pt x="1347" y="526"/>
                  <a:pt x="1119" y="435"/>
                  <a:pt x="891" y="343"/>
                </a:cubicBezTo>
                <a:cubicBezTo>
                  <a:pt x="640" y="229"/>
                  <a:pt x="411" y="115"/>
                  <a:pt x="160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7" name="Google Shape;4197;p38"/>
          <p:cNvSpPr/>
          <p:nvPr/>
        </p:nvSpPr>
        <p:spPr>
          <a:xfrm>
            <a:off x="6530838" y="4332285"/>
            <a:ext cx="126492" cy="287154"/>
          </a:xfrm>
          <a:custGeom>
            <a:avLst/>
            <a:gdLst/>
            <a:ahLst/>
            <a:cxnLst/>
            <a:rect l="l" t="t" r="r" b="b"/>
            <a:pathLst>
              <a:path w="4520" h="10261" extrusionOk="0">
                <a:moveTo>
                  <a:pt x="4269" y="0"/>
                </a:moveTo>
                <a:cubicBezTo>
                  <a:pt x="4223" y="0"/>
                  <a:pt x="4177" y="0"/>
                  <a:pt x="4132" y="23"/>
                </a:cubicBezTo>
                <a:cubicBezTo>
                  <a:pt x="4086" y="69"/>
                  <a:pt x="4040" y="137"/>
                  <a:pt x="4040" y="183"/>
                </a:cubicBezTo>
                <a:cubicBezTo>
                  <a:pt x="4017" y="274"/>
                  <a:pt x="4017" y="343"/>
                  <a:pt x="3995" y="411"/>
                </a:cubicBezTo>
                <a:cubicBezTo>
                  <a:pt x="3995" y="434"/>
                  <a:pt x="3995" y="434"/>
                  <a:pt x="3995" y="434"/>
                </a:cubicBezTo>
                <a:cubicBezTo>
                  <a:pt x="3995" y="434"/>
                  <a:pt x="3995" y="434"/>
                  <a:pt x="3995" y="457"/>
                </a:cubicBezTo>
                <a:cubicBezTo>
                  <a:pt x="3995" y="457"/>
                  <a:pt x="3995" y="480"/>
                  <a:pt x="3995" y="503"/>
                </a:cubicBezTo>
                <a:cubicBezTo>
                  <a:pt x="3995" y="525"/>
                  <a:pt x="3995" y="548"/>
                  <a:pt x="3995" y="548"/>
                </a:cubicBezTo>
                <a:cubicBezTo>
                  <a:pt x="3995" y="548"/>
                  <a:pt x="3995" y="571"/>
                  <a:pt x="3995" y="571"/>
                </a:cubicBezTo>
                <a:cubicBezTo>
                  <a:pt x="3995" y="571"/>
                  <a:pt x="3995" y="594"/>
                  <a:pt x="3972" y="594"/>
                </a:cubicBezTo>
                <a:cubicBezTo>
                  <a:pt x="3972" y="617"/>
                  <a:pt x="3972" y="617"/>
                  <a:pt x="3972" y="617"/>
                </a:cubicBezTo>
                <a:cubicBezTo>
                  <a:pt x="3972" y="640"/>
                  <a:pt x="3972" y="640"/>
                  <a:pt x="3972" y="640"/>
                </a:cubicBezTo>
                <a:cubicBezTo>
                  <a:pt x="3949" y="822"/>
                  <a:pt x="3926" y="982"/>
                  <a:pt x="3903" y="1165"/>
                </a:cubicBezTo>
                <a:cubicBezTo>
                  <a:pt x="3903" y="1165"/>
                  <a:pt x="3903" y="1187"/>
                  <a:pt x="3903" y="1210"/>
                </a:cubicBezTo>
                <a:lnTo>
                  <a:pt x="3880" y="1210"/>
                </a:lnTo>
                <a:lnTo>
                  <a:pt x="3880" y="1279"/>
                </a:lnTo>
                <a:cubicBezTo>
                  <a:pt x="3880" y="1302"/>
                  <a:pt x="3858" y="1347"/>
                  <a:pt x="3858" y="1370"/>
                </a:cubicBezTo>
                <a:lnTo>
                  <a:pt x="3858" y="1416"/>
                </a:lnTo>
                <a:lnTo>
                  <a:pt x="3858" y="1438"/>
                </a:lnTo>
                <a:cubicBezTo>
                  <a:pt x="3858" y="1438"/>
                  <a:pt x="3858" y="1461"/>
                  <a:pt x="3858" y="1461"/>
                </a:cubicBezTo>
                <a:cubicBezTo>
                  <a:pt x="3812" y="1690"/>
                  <a:pt x="3744" y="1941"/>
                  <a:pt x="3698" y="2169"/>
                </a:cubicBezTo>
                <a:cubicBezTo>
                  <a:pt x="3698" y="2169"/>
                  <a:pt x="3698" y="2169"/>
                  <a:pt x="3698" y="2192"/>
                </a:cubicBezTo>
                <a:cubicBezTo>
                  <a:pt x="3698" y="2192"/>
                  <a:pt x="3698" y="2215"/>
                  <a:pt x="3698" y="2215"/>
                </a:cubicBezTo>
                <a:cubicBezTo>
                  <a:pt x="3652" y="2420"/>
                  <a:pt x="3584" y="2625"/>
                  <a:pt x="3538" y="2808"/>
                </a:cubicBezTo>
                <a:cubicBezTo>
                  <a:pt x="3538" y="2831"/>
                  <a:pt x="3538" y="2831"/>
                  <a:pt x="3538" y="2831"/>
                </a:cubicBezTo>
                <a:cubicBezTo>
                  <a:pt x="3538" y="2876"/>
                  <a:pt x="3515" y="2899"/>
                  <a:pt x="3515" y="2945"/>
                </a:cubicBezTo>
                <a:cubicBezTo>
                  <a:pt x="3355" y="3516"/>
                  <a:pt x="3173" y="4041"/>
                  <a:pt x="2990" y="4588"/>
                </a:cubicBezTo>
                <a:lnTo>
                  <a:pt x="3013" y="4520"/>
                </a:lnTo>
                <a:lnTo>
                  <a:pt x="3013" y="4520"/>
                </a:lnTo>
                <a:cubicBezTo>
                  <a:pt x="2397" y="6163"/>
                  <a:pt x="1598" y="7738"/>
                  <a:pt x="571" y="9153"/>
                </a:cubicBezTo>
                <a:cubicBezTo>
                  <a:pt x="411" y="9404"/>
                  <a:pt x="228" y="9633"/>
                  <a:pt x="69" y="9838"/>
                </a:cubicBezTo>
                <a:cubicBezTo>
                  <a:pt x="23" y="9907"/>
                  <a:pt x="0" y="9952"/>
                  <a:pt x="0" y="10021"/>
                </a:cubicBezTo>
                <a:cubicBezTo>
                  <a:pt x="0" y="10089"/>
                  <a:pt x="23" y="10158"/>
                  <a:pt x="69" y="10203"/>
                </a:cubicBezTo>
                <a:cubicBezTo>
                  <a:pt x="114" y="10238"/>
                  <a:pt x="183" y="10260"/>
                  <a:pt x="248" y="10260"/>
                </a:cubicBezTo>
                <a:cubicBezTo>
                  <a:pt x="314" y="10260"/>
                  <a:pt x="377" y="10238"/>
                  <a:pt x="411" y="10181"/>
                </a:cubicBezTo>
                <a:cubicBezTo>
                  <a:pt x="1256" y="9131"/>
                  <a:pt x="1986" y="7966"/>
                  <a:pt x="2579" y="6757"/>
                </a:cubicBezTo>
                <a:cubicBezTo>
                  <a:pt x="3150" y="5593"/>
                  <a:pt x="3629" y="4360"/>
                  <a:pt x="3972" y="3105"/>
                </a:cubicBezTo>
                <a:cubicBezTo>
                  <a:pt x="3972" y="3105"/>
                  <a:pt x="3972" y="3105"/>
                  <a:pt x="3972" y="3082"/>
                </a:cubicBezTo>
                <a:cubicBezTo>
                  <a:pt x="3995" y="3013"/>
                  <a:pt x="4017" y="2945"/>
                  <a:pt x="4040" y="2876"/>
                </a:cubicBezTo>
                <a:cubicBezTo>
                  <a:pt x="4086" y="2694"/>
                  <a:pt x="4132" y="2534"/>
                  <a:pt x="4154" y="2351"/>
                </a:cubicBezTo>
                <a:cubicBezTo>
                  <a:pt x="4177" y="2306"/>
                  <a:pt x="4177" y="2260"/>
                  <a:pt x="4200" y="2215"/>
                </a:cubicBezTo>
                <a:cubicBezTo>
                  <a:pt x="4246" y="1963"/>
                  <a:pt x="4291" y="1735"/>
                  <a:pt x="4337" y="1484"/>
                </a:cubicBezTo>
                <a:lnTo>
                  <a:pt x="4337" y="1461"/>
                </a:lnTo>
                <a:cubicBezTo>
                  <a:pt x="4360" y="1438"/>
                  <a:pt x="4360" y="1416"/>
                  <a:pt x="4360" y="1393"/>
                </a:cubicBezTo>
                <a:cubicBezTo>
                  <a:pt x="4360" y="1393"/>
                  <a:pt x="4360" y="1393"/>
                  <a:pt x="4360" y="1370"/>
                </a:cubicBezTo>
                <a:cubicBezTo>
                  <a:pt x="4360" y="1370"/>
                  <a:pt x="4360" y="1370"/>
                  <a:pt x="4360" y="1347"/>
                </a:cubicBezTo>
                <a:lnTo>
                  <a:pt x="4360" y="1324"/>
                </a:lnTo>
                <a:cubicBezTo>
                  <a:pt x="4383" y="1324"/>
                  <a:pt x="4383" y="1324"/>
                  <a:pt x="4383" y="1302"/>
                </a:cubicBezTo>
                <a:cubicBezTo>
                  <a:pt x="4383" y="1302"/>
                  <a:pt x="4383" y="1302"/>
                  <a:pt x="4383" y="1279"/>
                </a:cubicBezTo>
                <a:cubicBezTo>
                  <a:pt x="4383" y="1279"/>
                  <a:pt x="4383" y="1256"/>
                  <a:pt x="4383" y="1256"/>
                </a:cubicBezTo>
                <a:cubicBezTo>
                  <a:pt x="4405" y="1096"/>
                  <a:pt x="4428" y="936"/>
                  <a:pt x="4451" y="777"/>
                </a:cubicBezTo>
                <a:cubicBezTo>
                  <a:pt x="4451" y="777"/>
                  <a:pt x="4451" y="777"/>
                  <a:pt x="4451" y="754"/>
                </a:cubicBezTo>
                <a:cubicBezTo>
                  <a:pt x="4474" y="708"/>
                  <a:pt x="4474" y="662"/>
                  <a:pt x="4474" y="617"/>
                </a:cubicBezTo>
                <a:cubicBezTo>
                  <a:pt x="4474" y="594"/>
                  <a:pt x="4474" y="594"/>
                  <a:pt x="4474" y="594"/>
                </a:cubicBezTo>
                <a:cubicBezTo>
                  <a:pt x="4474" y="571"/>
                  <a:pt x="4474" y="571"/>
                  <a:pt x="4474" y="548"/>
                </a:cubicBezTo>
                <a:cubicBezTo>
                  <a:pt x="4474" y="548"/>
                  <a:pt x="4474" y="525"/>
                  <a:pt x="4497" y="503"/>
                </a:cubicBezTo>
                <a:cubicBezTo>
                  <a:pt x="4497" y="503"/>
                  <a:pt x="4497" y="480"/>
                  <a:pt x="4497" y="480"/>
                </a:cubicBezTo>
                <a:cubicBezTo>
                  <a:pt x="4497" y="480"/>
                  <a:pt x="4497" y="480"/>
                  <a:pt x="4497" y="457"/>
                </a:cubicBezTo>
                <a:cubicBezTo>
                  <a:pt x="4497" y="457"/>
                  <a:pt x="4497" y="434"/>
                  <a:pt x="4497" y="411"/>
                </a:cubicBezTo>
                <a:cubicBezTo>
                  <a:pt x="4497" y="389"/>
                  <a:pt x="4497" y="343"/>
                  <a:pt x="4520" y="297"/>
                </a:cubicBezTo>
                <a:cubicBezTo>
                  <a:pt x="4520" y="229"/>
                  <a:pt x="4520" y="160"/>
                  <a:pt x="4474" y="115"/>
                </a:cubicBezTo>
                <a:cubicBezTo>
                  <a:pt x="4451" y="46"/>
                  <a:pt x="4383" y="23"/>
                  <a:pt x="43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8" name="Google Shape;4198;p38"/>
          <p:cNvSpPr/>
          <p:nvPr/>
        </p:nvSpPr>
        <p:spPr>
          <a:xfrm>
            <a:off x="6575530" y="4355288"/>
            <a:ext cx="127164" cy="282341"/>
          </a:xfrm>
          <a:custGeom>
            <a:avLst/>
            <a:gdLst/>
            <a:ahLst/>
            <a:cxnLst/>
            <a:rect l="l" t="t" r="r" b="b"/>
            <a:pathLst>
              <a:path w="4544" h="10089" extrusionOk="0">
                <a:moveTo>
                  <a:pt x="4292" y="0"/>
                </a:moveTo>
                <a:cubicBezTo>
                  <a:pt x="4269" y="0"/>
                  <a:pt x="4224" y="0"/>
                  <a:pt x="4178" y="23"/>
                </a:cubicBezTo>
                <a:cubicBezTo>
                  <a:pt x="4132" y="69"/>
                  <a:pt x="4064" y="114"/>
                  <a:pt x="4064" y="183"/>
                </a:cubicBezTo>
                <a:lnTo>
                  <a:pt x="4041" y="343"/>
                </a:lnTo>
                <a:cubicBezTo>
                  <a:pt x="4041" y="365"/>
                  <a:pt x="4041" y="388"/>
                  <a:pt x="4041" y="411"/>
                </a:cubicBezTo>
                <a:cubicBezTo>
                  <a:pt x="3995" y="662"/>
                  <a:pt x="3950" y="913"/>
                  <a:pt x="3904" y="1164"/>
                </a:cubicBezTo>
                <a:lnTo>
                  <a:pt x="3904" y="1187"/>
                </a:lnTo>
                <a:cubicBezTo>
                  <a:pt x="3858" y="1438"/>
                  <a:pt x="3813" y="1712"/>
                  <a:pt x="3744" y="1963"/>
                </a:cubicBezTo>
                <a:cubicBezTo>
                  <a:pt x="3744" y="1963"/>
                  <a:pt x="3744" y="1986"/>
                  <a:pt x="3744" y="1986"/>
                </a:cubicBezTo>
                <a:cubicBezTo>
                  <a:pt x="3630" y="2465"/>
                  <a:pt x="3516" y="2945"/>
                  <a:pt x="3356" y="3401"/>
                </a:cubicBezTo>
                <a:cubicBezTo>
                  <a:pt x="3356" y="3424"/>
                  <a:pt x="3356" y="3424"/>
                  <a:pt x="3356" y="3424"/>
                </a:cubicBezTo>
                <a:cubicBezTo>
                  <a:pt x="3265" y="3721"/>
                  <a:pt x="3151" y="4017"/>
                  <a:pt x="3060" y="4337"/>
                </a:cubicBezTo>
                <a:cubicBezTo>
                  <a:pt x="3060" y="4314"/>
                  <a:pt x="3060" y="4314"/>
                  <a:pt x="3060" y="4314"/>
                </a:cubicBezTo>
                <a:cubicBezTo>
                  <a:pt x="3037" y="4337"/>
                  <a:pt x="3037" y="4383"/>
                  <a:pt x="3014" y="4405"/>
                </a:cubicBezTo>
                <a:cubicBezTo>
                  <a:pt x="2420" y="6026"/>
                  <a:pt x="1622" y="7555"/>
                  <a:pt x="617" y="8948"/>
                </a:cubicBezTo>
                <a:cubicBezTo>
                  <a:pt x="457" y="9199"/>
                  <a:pt x="252" y="9427"/>
                  <a:pt x="69" y="9678"/>
                </a:cubicBezTo>
                <a:cubicBezTo>
                  <a:pt x="24" y="9724"/>
                  <a:pt x="1" y="9792"/>
                  <a:pt x="1" y="9861"/>
                </a:cubicBezTo>
                <a:cubicBezTo>
                  <a:pt x="1" y="9906"/>
                  <a:pt x="24" y="9975"/>
                  <a:pt x="69" y="10020"/>
                </a:cubicBezTo>
                <a:cubicBezTo>
                  <a:pt x="115" y="10066"/>
                  <a:pt x="184" y="10089"/>
                  <a:pt x="252" y="10089"/>
                </a:cubicBezTo>
                <a:cubicBezTo>
                  <a:pt x="321" y="10089"/>
                  <a:pt x="389" y="10066"/>
                  <a:pt x="435" y="10020"/>
                </a:cubicBezTo>
                <a:cubicBezTo>
                  <a:pt x="1713" y="8400"/>
                  <a:pt x="2717" y="6597"/>
                  <a:pt x="3448" y="4657"/>
                </a:cubicBezTo>
                <a:lnTo>
                  <a:pt x="3448" y="4634"/>
                </a:lnTo>
                <a:cubicBezTo>
                  <a:pt x="3607" y="4246"/>
                  <a:pt x="3721" y="3880"/>
                  <a:pt x="3858" y="3492"/>
                </a:cubicBezTo>
                <a:cubicBezTo>
                  <a:pt x="3858" y="3470"/>
                  <a:pt x="3858" y="3470"/>
                  <a:pt x="3858" y="3470"/>
                </a:cubicBezTo>
                <a:cubicBezTo>
                  <a:pt x="3995" y="3036"/>
                  <a:pt x="4110" y="2579"/>
                  <a:pt x="4224" y="2146"/>
                </a:cubicBezTo>
                <a:cubicBezTo>
                  <a:pt x="4224" y="2123"/>
                  <a:pt x="4224" y="2123"/>
                  <a:pt x="4224" y="2123"/>
                </a:cubicBezTo>
                <a:cubicBezTo>
                  <a:pt x="4292" y="1849"/>
                  <a:pt x="4338" y="1598"/>
                  <a:pt x="4383" y="1324"/>
                </a:cubicBezTo>
                <a:cubicBezTo>
                  <a:pt x="4429" y="1050"/>
                  <a:pt x="4475" y="799"/>
                  <a:pt x="4520" y="525"/>
                </a:cubicBezTo>
                <a:cubicBezTo>
                  <a:pt x="4520" y="480"/>
                  <a:pt x="4520" y="434"/>
                  <a:pt x="4543" y="365"/>
                </a:cubicBezTo>
                <a:cubicBezTo>
                  <a:pt x="4543" y="365"/>
                  <a:pt x="4543" y="365"/>
                  <a:pt x="4543" y="343"/>
                </a:cubicBezTo>
                <a:cubicBezTo>
                  <a:pt x="4543" y="320"/>
                  <a:pt x="4543" y="320"/>
                  <a:pt x="4543" y="297"/>
                </a:cubicBezTo>
                <a:cubicBezTo>
                  <a:pt x="4543" y="228"/>
                  <a:pt x="4543" y="160"/>
                  <a:pt x="4520" y="114"/>
                </a:cubicBezTo>
                <a:cubicBezTo>
                  <a:pt x="4475" y="46"/>
                  <a:pt x="4429" y="23"/>
                  <a:pt x="4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9" name="Google Shape;4199;p38"/>
          <p:cNvSpPr/>
          <p:nvPr/>
        </p:nvSpPr>
        <p:spPr>
          <a:xfrm>
            <a:off x="6926853" y="4508590"/>
            <a:ext cx="125877" cy="284272"/>
          </a:xfrm>
          <a:custGeom>
            <a:avLst/>
            <a:gdLst/>
            <a:ahLst/>
            <a:cxnLst/>
            <a:rect l="l" t="t" r="r" b="b"/>
            <a:pathLst>
              <a:path w="4498" h="10158" extrusionOk="0">
                <a:moveTo>
                  <a:pt x="4269" y="0"/>
                </a:moveTo>
                <a:cubicBezTo>
                  <a:pt x="4224" y="0"/>
                  <a:pt x="4178" y="23"/>
                  <a:pt x="4132" y="46"/>
                </a:cubicBezTo>
                <a:cubicBezTo>
                  <a:pt x="4087" y="69"/>
                  <a:pt x="4018" y="137"/>
                  <a:pt x="4018" y="206"/>
                </a:cubicBezTo>
                <a:cubicBezTo>
                  <a:pt x="4018" y="228"/>
                  <a:pt x="4018" y="274"/>
                  <a:pt x="3995" y="297"/>
                </a:cubicBezTo>
                <a:cubicBezTo>
                  <a:pt x="3995" y="343"/>
                  <a:pt x="3995" y="365"/>
                  <a:pt x="3995" y="411"/>
                </a:cubicBezTo>
                <a:lnTo>
                  <a:pt x="3995" y="457"/>
                </a:lnTo>
                <a:cubicBezTo>
                  <a:pt x="3995" y="480"/>
                  <a:pt x="3972" y="502"/>
                  <a:pt x="3972" y="525"/>
                </a:cubicBezTo>
                <a:cubicBezTo>
                  <a:pt x="3972" y="548"/>
                  <a:pt x="3972" y="548"/>
                  <a:pt x="3972" y="571"/>
                </a:cubicBezTo>
                <a:cubicBezTo>
                  <a:pt x="3950" y="753"/>
                  <a:pt x="3927" y="959"/>
                  <a:pt x="3881" y="1142"/>
                </a:cubicBezTo>
                <a:cubicBezTo>
                  <a:pt x="3881" y="1164"/>
                  <a:pt x="3881" y="1187"/>
                  <a:pt x="3881" y="1210"/>
                </a:cubicBezTo>
                <a:cubicBezTo>
                  <a:pt x="3790" y="1735"/>
                  <a:pt x="3676" y="2260"/>
                  <a:pt x="3539" y="2762"/>
                </a:cubicBezTo>
                <a:cubicBezTo>
                  <a:pt x="3539" y="2762"/>
                  <a:pt x="3539" y="2785"/>
                  <a:pt x="3539" y="2785"/>
                </a:cubicBezTo>
                <a:cubicBezTo>
                  <a:pt x="3379" y="3378"/>
                  <a:pt x="3174" y="3972"/>
                  <a:pt x="2968" y="4542"/>
                </a:cubicBezTo>
                <a:cubicBezTo>
                  <a:pt x="2352" y="6163"/>
                  <a:pt x="1576" y="7692"/>
                  <a:pt x="572" y="9108"/>
                </a:cubicBezTo>
                <a:cubicBezTo>
                  <a:pt x="412" y="9336"/>
                  <a:pt x="252" y="9541"/>
                  <a:pt x="69" y="9747"/>
                </a:cubicBezTo>
                <a:cubicBezTo>
                  <a:pt x="47" y="9792"/>
                  <a:pt x="1" y="9861"/>
                  <a:pt x="24" y="9929"/>
                </a:cubicBezTo>
                <a:cubicBezTo>
                  <a:pt x="24" y="9998"/>
                  <a:pt x="47" y="10043"/>
                  <a:pt x="92" y="10089"/>
                </a:cubicBezTo>
                <a:cubicBezTo>
                  <a:pt x="138" y="10135"/>
                  <a:pt x="206" y="10157"/>
                  <a:pt x="272" y="10157"/>
                </a:cubicBezTo>
                <a:cubicBezTo>
                  <a:pt x="338" y="10157"/>
                  <a:pt x="400" y="10135"/>
                  <a:pt x="435" y="10089"/>
                </a:cubicBezTo>
                <a:cubicBezTo>
                  <a:pt x="1279" y="9016"/>
                  <a:pt x="2009" y="7852"/>
                  <a:pt x="2603" y="6620"/>
                </a:cubicBezTo>
                <a:cubicBezTo>
                  <a:pt x="3174" y="5455"/>
                  <a:pt x="3653" y="4223"/>
                  <a:pt x="3995" y="2968"/>
                </a:cubicBezTo>
                <a:cubicBezTo>
                  <a:pt x="3995" y="2945"/>
                  <a:pt x="3995" y="2945"/>
                  <a:pt x="3995" y="2945"/>
                </a:cubicBezTo>
                <a:cubicBezTo>
                  <a:pt x="4132" y="2397"/>
                  <a:pt x="4269" y="1872"/>
                  <a:pt x="4361" y="1324"/>
                </a:cubicBezTo>
                <a:cubicBezTo>
                  <a:pt x="4361" y="1324"/>
                  <a:pt x="4361" y="1301"/>
                  <a:pt x="4361" y="1301"/>
                </a:cubicBezTo>
                <a:cubicBezTo>
                  <a:pt x="4361" y="1278"/>
                  <a:pt x="4361" y="1256"/>
                  <a:pt x="4361" y="1256"/>
                </a:cubicBezTo>
                <a:cubicBezTo>
                  <a:pt x="4361" y="1233"/>
                  <a:pt x="4361" y="1233"/>
                  <a:pt x="4361" y="1233"/>
                </a:cubicBezTo>
                <a:cubicBezTo>
                  <a:pt x="4406" y="1050"/>
                  <a:pt x="4429" y="868"/>
                  <a:pt x="4452" y="685"/>
                </a:cubicBezTo>
                <a:cubicBezTo>
                  <a:pt x="4452" y="662"/>
                  <a:pt x="4452" y="639"/>
                  <a:pt x="4452" y="617"/>
                </a:cubicBezTo>
                <a:lnTo>
                  <a:pt x="4475" y="548"/>
                </a:lnTo>
                <a:cubicBezTo>
                  <a:pt x="4475" y="548"/>
                  <a:pt x="4475" y="548"/>
                  <a:pt x="4475" y="525"/>
                </a:cubicBezTo>
                <a:cubicBezTo>
                  <a:pt x="4475" y="502"/>
                  <a:pt x="4475" y="480"/>
                  <a:pt x="4475" y="457"/>
                </a:cubicBezTo>
                <a:cubicBezTo>
                  <a:pt x="4475" y="434"/>
                  <a:pt x="4497" y="411"/>
                  <a:pt x="4497" y="388"/>
                </a:cubicBezTo>
                <a:cubicBezTo>
                  <a:pt x="4497" y="388"/>
                  <a:pt x="4497" y="388"/>
                  <a:pt x="4497" y="365"/>
                </a:cubicBezTo>
                <a:cubicBezTo>
                  <a:pt x="4497" y="343"/>
                  <a:pt x="4497" y="320"/>
                  <a:pt x="4497" y="297"/>
                </a:cubicBezTo>
                <a:cubicBezTo>
                  <a:pt x="4497" y="228"/>
                  <a:pt x="4497" y="183"/>
                  <a:pt x="4475" y="114"/>
                </a:cubicBezTo>
                <a:cubicBezTo>
                  <a:pt x="4429" y="69"/>
                  <a:pt x="4383" y="23"/>
                  <a:pt x="431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0" name="Google Shape;4200;p38"/>
          <p:cNvSpPr/>
          <p:nvPr/>
        </p:nvSpPr>
        <p:spPr>
          <a:xfrm>
            <a:off x="6974764" y="4529019"/>
            <a:ext cx="124589" cy="284272"/>
          </a:xfrm>
          <a:custGeom>
            <a:avLst/>
            <a:gdLst/>
            <a:ahLst/>
            <a:cxnLst/>
            <a:rect l="l" t="t" r="r" b="b"/>
            <a:pathLst>
              <a:path w="4452" h="10158" extrusionOk="0">
                <a:moveTo>
                  <a:pt x="2911" y="4580"/>
                </a:moveTo>
                <a:cubicBezTo>
                  <a:pt x="2900" y="4597"/>
                  <a:pt x="2900" y="4611"/>
                  <a:pt x="2900" y="4611"/>
                </a:cubicBezTo>
                <a:cubicBezTo>
                  <a:pt x="2903" y="4601"/>
                  <a:pt x="2907" y="4590"/>
                  <a:pt x="2911" y="4580"/>
                </a:cubicBezTo>
                <a:close/>
                <a:moveTo>
                  <a:pt x="4201" y="1"/>
                </a:moveTo>
                <a:cubicBezTo>
                  <a:pt x="4155" y="1"/>
                  <a:pt x="4109" y="23"/>
                  <a:pt x="4064" y="46"/>
                </a:cubicBezTo>
                <a:cubicBezTo>
                  <a:pt x="4018" y="69"/>
                  <a:pt x="3972" y="138"/>
                  <a:pt x="3950" y="206"/>
                </a:cubicBezTo>
                <a:cubicBezTo>
                  <a:pt x="3950" y="229"/>
                  <a:pt x="3950" y="252"/>
                  <a:pt x="3950" y="275"/>
                </a:cubicBezTo>
                <a:cubicBezTo>
                  <a:pt x="3950" y="275"/>
                  <a:pt x="3950" y="275"/>
                  <a:pt x="3950" y="297"/>
                </a:cubicBezTo>
                <a:cubicBezTo>
                  <a:pt x="3950" y="320"/>
                  <a:pt x="3950" y="320"/>
                  <a:pt x="3950" y="320"/>
                </a:cubicBezTo>
                <a:lnTo>
                  <a:pt x="3950" y="343"/>
                </a:lnTo>
                <a:cubicBezTo>
                  <a:pt x="3950" y="343"/>
                  <a:pt x="3950" y="366"/>
                  <a:pt x="3950" y="366"/>
                </a:cubicBezTo>
                <a:lnTo>
                  <a:pt x="3927" y="366"/>
                </a:lnTo>
                <a:cubicBezTo>
                  <a:pt x="3927" y="389"/>
                  <a:pt x="3927" y="389"/>
                  <a:pt x="3927" y="389"/>
                </a:cubicBezTo>
                <a:cubicBezTo>
                  <a:pt x="3927" y="434"/>
                  <a:pt x="3927" y="480"/>
                  <a:pt x="3927" y="503"/>
                </a:cubicBezTo>
                <a:lnTo>
                  <a:pt x="3927" y="526"/>
                </a:lnTo>
                <a:cubicBezTo>
                  <a:pt x="3904" y="571"/>
                  <a:pt x="3904" y="594"/>
                  <a:pt x="3904" y="640"/>
                </a:cubicBezTo>
                <a:cubicBezTo>
                  <a:pt x="3881" y="800"/>
                  <a:pt x="3858" y="959"/>
                  <a:pt x="3835" y="1142"/>
                </a:cubicBezTo>
                <a:lnTo>
                  <a:pt x="3835" y="1165"/>
                </a:lnTo>
                <a:lnTo>
                  <a:pt x="3813" y="1302"/>
                </a:lnTo>
                <a:cubicBezTo>
                  <a:pt x="3721" y="1827"/>
                  <a:pt x="3607" y="2329"/>
                  <a:pt x="3470" y="2831"/>
                </a:cubicBezTo>
                <a:cubicBezTo>
                  <a:pt x="3313" y="3436"/>
                  <a:pt x="3113" y="4019"/>
                  <a:pt x="2911" y="4580"/>
                </a:cubicBezTo>
                <a:lnTo>
                  <a:pt x="2911" y="4580"/>
                </a:lnTo>
                <a:cubicBezTo>
                  <a:pt x="2914" y="4575"/>
                  <a:pt x="2918" y="4570"/>
                  <a:pt x="2922" y="4566"/>
                </a:cubicBezTo>
                <a:lnTo>
                  <a:pt x="2922" y="4566"/>
                </a:lnTo>
                <a:cubicBezTo>
                  <a:pt x="2900" y="4611"/>
                  <a:pt x="2900" y="4634"/>
                  <a:pt x="2877" y="4680"/>
                </a:cubicBezTo>
                <a:cubicBezTo>
                  <a:pt x="2763" y="4954"/>
                  <a:pt x="2649" y="5228"/>
                  <a:pt x="2534" y="5502"/>
                </a:cubicBezTo>
                <a:cubicBezTo>
                  <a:pt x="2534" y="5524"/>
                  <a:pt x="2534" y="5524"/>
                  <a:pt x="2534" y="5524"/>
                </a:cubicBezTo>
                <a:cubicBezTo>
                  <a:pt x="1987" y="6803"/>
                  <a:pt x="1325" y="8035"/>
                  <a:pt x="526" y="9154"/>
                </a:cubicBezTo>
                <a:cubicBezTo>
                  <a:pt x="366" y="9359"/>
                  <a:pt x="229" y="9542"/>
                  <a:pt x="69" y="9747"/>
                </a:cubicBezTo>
                <a:cubicBezTo>
                  <a:pt x="24" y="9793"/>
                  <a:pt x="1" y="9861"/>
                  <a:pt x="1" y="9930"/>
                </a:cubicBezTo>
                <a:cubicBezTo>
                  <a:pt x="1" y="9998"/>
                  <a:pt x="46" y="10044"/>
                  <a:pt x="92" y="10089"/>
                </a:cubicBezTo>
                <a:cubicBezTo>
                  <a:pt x="138" y="10135"/>
                  <a:pt x="200" y="10158"/>
                  <a:pt x="263" y="10158"/>
                </a:cubicBezTo>
                <a:cubicBezTo>
                  <a:pt x="326" y="10158"/>
                  <a:pt x="389" y="10135"/>
                  <a:pt x="434" y="10089"/>
                </a:cubicBezTo>
                <a:cubicBezTo>
                  <a:pt x="1462" y="8766"/>
                  <a:pt x="2306" y="7282"/>
                  <a:pt x="2968" y="5753"/>
                </a:cubicBezTo>
                <a:cubicBezTo>
                  <a:pt x="2991" y="5730"/>
                  <a:pt x="2991" y="5730"/>
                  <a:pt x="2991" y="5707"/>
                </a:cubicBezTo>
                <a:cubicBezTo>
                  <a:pt x="3105" y="5456"/>
                  <a:pt x="3219" y="5182"/>
                  <a:pt x="3310" y="4908"/>
                </a:cubicBezTo>
                <a:cubicBezTo>
                  <a:pt x="3310" y="4885"/>
                  <a:pt x="3310" y="4885"/>
                  <a:pt x="3333" y="4885"/>
                </a:cubicBezTo>
                <a:cubicBezTo>
                  <a:pt x="3333" y="4862"/>
                  <a:pt x="3333" y="4862"/>
                  <a:pt x="3333" y="4862"/>
                </a:cubicBezTo>
                <a:cubicBezTo>
                  <a:pt x="3562" y="4223"/>
                  <a:pt x="3790" y="3561"/>
                  <a:pt x="3950" y="2899"/>
                </a:cubicBezTo>
                <a:cubicBezTo>
                  <a:pt x="3950" y="2877"/>
                  <a:pt x="3972" y="2877"/>
                  <a:pt x="3972" y="2877"/>
                </a:cubicBezTo>
                <a:cubicBezTo>
                  <a:pt x="4086" y="2420"/>
                  <a:pt x="4178" y="1941"/>
                  <a:pt x="4269" y="1484"/>
                </a:cubicBezTo>
                <a:cubicBezTo>
                  <a:pt x="4269" y="1439"/>
                  <a:pt x="4292" y="1393"/>
                  <a:pt x="4292" y="1347"/>
                </a:cubicBezTo>
                <a:cubicBezTo>
                  <a:pt x="4292" y="1347"/>
                  <a:pt x="4292" y="1325"/>
                  <a:pt x="4292" y="1325"/>
                </a:cubicBezTo>
                <a:cubicBezTo>
                  <a:pt x="4338" y="1142"/>
                  <a:pt x="4360" y="959"/>
                  <a:pt x="4383" y="777"/>
                </a:cubicBezTo>
                <a:lnTo>
                  <a:pt x="4383" y="754"/>
                </a:lnTo>
                <a:cubicBezTo>
                  <a:pt x="4383" y="731"/>
                  <a:pt x="4383" y="731"/>
                  <a:pt x="4383" y="708"/>
                </a:cubicBezTo>
                <a:cubicBezTo>
                  <a:pt x="4383" y="708"/>
                  <a:pt x="4383" y="685"/>
                  <a:pt x="4383" y="685"/>
                </a:cubicBezTo>
                <a:lnTo>
                  <a:pt x="4406" y="617"/>
                </a:lnTo>
                <a:cubicBezTo>
                  <a:pt x="4406" y="594"/>
                  <a:pt x="4406" y="594"/>
                  <a:pt x="4406" y="571"/>
                </a:cubicBezTo>
                <a:cubicBezTo>
                  <a:pt x="4406" y="571"/>
                  <a:pt x="4406" y="548"/>
                  <a:pt x="4406" y="548"/>
                </a:cubicBezTo>
                <a:cubicBezTo>
                  <a:pt x="4406" y="548"/>
                  <a:pt x="4406" y="548"/>
                  <a:pt x="4406" y="526"/>
                </a:cubicBezTo>
                <a:cubicBezTo>
                  <a:pt x="4406" y="526"/>
                  <a:pt x="4406" y="503"/>
                  <a:pt x="4429" y="480"/>
                </a:cubicBezTo>
                <a:cubicBezTo>
                  <a:pt x="4429" y="457"/>
                  <a:pt x="4429" y="434"/>
                  <a:pt x="4429" y="412"/>
                </a:cubicBezTo>
                <a:cubicBezTo>
                  <a:pt x="4429" y="366"/>
                  <a:pt x="4429" y="343"/>
                  <a:pt x="4429" y="297"/>
                </a:cubicBezTo>
                <a:cubicBezTo>
                  <a:pt x="4452" y="229"/>
                  <a:pt x="4452" y="183"/>
                  <a:pt x="4406" y="115"/>
                </a:cubicBezTo>
                <a:cubicBezTo>
                  <a:pt x="4360" y="69"/>
                  <a:pt x="4315" y="23"/>
                  <a:pt x="424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1" name="Google Shape;4201;p38"/>
          <p:cNvSpPr/>
          <p:nvPr/>
        </p:nvSpPr>
        <p:spPr>
          <a:xfrm>
            <a:off x="6593440" y="4312471"/>
            <a:ext cx="722461" cy="326725"/>
          </a:xfrm>
          <a:custGeom>
            <a:avLst/>
            <a:gdLst/>
            <a:ahLst/>
            <a:cxnLst/>
            <a:rect l="l" t="t" r="r" b="b"/>
            <a:pathLst>
              <a:path w="25816" h="11675" extrusionOk="0">
                <a:moveTo>
                  <a:pt x="274" y="1"/>
                </a:moveTo>
                <a:cubicBezTo>
                  <a:pt x="228" y="1"/>
                  <a:pt x="183" y="1"/>
                  <a:pt x="160" y="24"/>
                </a:cubicBezTo>
                <a:cubicBezTo>
                  <a:pt x="91" y="47"/>
                  <a:pt x="46" y="92"/>
                  <a:pt x="23" y="161"/>
                </a:cubicBezTo>
                <a:cubicBezTo>
                  <a:pt x="0" y="229"/>
                  <a:pt x="23" y="275"/>
                  <a:pt x="46" y="343"/>
                </a:cubicBezTo>
                <a:cubicBezTo>
                  <a:pt x="69" y="412"/>
                  <a:pt x="114" y="435"/>
                  <a:pt x="183" y="457"/>
                </a:cubicBezTo>
                <a:cubicBezTo>
                  <a:pt x="3378" y="1873"/>
                  <a:pt x="6551" y="3288"/>
                  <a:pt x="9746" y="4680"/>
                </a:cubicBezTo>
                <a:cubicBezTo>
                  <a:pt x="13147" y="6187"/>
                  <a:pt x="16548" y="7693"/>
                  <a:pt x="19949" y="9199"/>
                </a:cubicBezTo>
                <a:cubicBezTo>
                  <a:pt x="21798" y="10021"/>
                  <a:pt x="23647" y="10843"/>
                  <a:pt x="25496" y="11665"/>
                </a:cubicBezTo>
                <a:cubicBezTo>
                  <a:pt x="25509" y="11671"/>
                  <a:pt x="25525" y="11674"/>
                  <a:pt x="25541" y="11674"/>
                </a:cubicBezTo>
                <a:cubicBezTo>
                  <a:pt x="25582" y="11674"/>
                  <a:pt x="25630" y="11658"/>
                  <a:pt x="25679" y="11642"/>
                </a:cubicBezTo>
                <a:cubicBezTo>
                  <a:pt x="25724" y="11619"/>
                  <a:pt x="25770" y="11573"/>
                  <a:pt x="25793" y="11505"/>
                </a:cubicBezTo>
                <a:cubicBezTo>
                  <a:pt x="25815" y="11436"/>
                  <a:pt x="25815" y="11391"/>
                  <a:pt x="25770" y="11322"/>
                </a:cubicBezTo>
                <a:cubicBezTo>
                  <a:pt x="25747" y="11254"/>
                  <a:pt x="25701" y="11231"/>
                  <a:pt x="25633" y="11208"/>
                </a:cubicBezTo>
                <a:cubicBezTo>
                  <a:pt x="22460" y="9793"/>
                  <a:pt x="19310" y="8401"/>
                  <a:pt x="16138" y="7008"/>
                </a:cubicBezTo>
                <a:cubicBezTo>
                  <a:pt x="12714" y="5479"/>
                  <a:pt x="9290" y="3972"/>
                  <a:pt x="5866" y="2443"/>
                </a:cubicBezTo>
                <a:cubicBezTo>
                  <a:pt x="4017" y="1644"/>
                  <a:pt x="2168" y="823"/>
                  <a:pt x="320" y="1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2" name="Google Shape;4202;p38"/>
          <p:cNvSpPr/>
          <p:nvPr/>
        </p:nvSpPr>
        <p:spPr>
          <a:xfrm>
            <a:off x="6483571" y="4584597"/>
            <a:ext cx="723104" cy="327480"/>
          </a:xfrm>
          <a:custGeom>
            <a:avLst/>
            <a:gdLst/>
            <a:ahLst/>
            <a:cxnLst/>
            <a:rect l="l" t="t" r="r" b="b"/>
            <a:pathLst>
              <a:path w="25839" h="11702" extrusionOk="0">
                <a:moveTo>
                  <a:pt x="251" y="0"/>
                </a:moveTo>
                <a:cubicBezTo>
                  <a:pt x="206" y="0"/>
                  <a:pt x="160" y="0"/>
                  <a:pt x="137" y="23"/>
                </a:cubicBezTo>
                <a:cubicBezTo>
                  <a:pt x="69" y="46"/>
                  <a:pt x="23" y="115"/>
                  <a:pt x="0" y="160"/>
                </a:cubicBezTo>
                <a:cubicBezTo>
                  <a:pt x="0" y="229"/>
                  <a:pt x="0" y="297"/>
                  <a:pt x="23" y="343"/>
                </a:cubicBezTo>
                <a:cubicBezTo>
                  <a:pt x="46" y="411"/>
                  <a:pt x="114" y="434"/>
                  <a:pt x="160" y="457"/>
                </a:cubicBezTo>
                <a:cubicBezTo>
                  <a:pt x="3584" y="1986"/>
                  <a:pt x="6985" y="3493"/>
                  <a:pt x="10408" y="4999"/>
                </a:cubicBezTo>
                <a:cubicBezTo>
                  <a:pt x="14015" y="6597"/>
                  <a:pt x="17621" y="8195"/>
                  <a:pt x="21228" y="9792"/>
                </a:cubicBezTo>
                <a:cubicBezTo>
                  <a:pt x="22597" y="10409"/>
                  <a:pt x="23990" y="11025"/>
                  <a:pt x="25382" y="11619"/>
                </a:cubicBezTo>
                <a:cubicBezTo>
                  <a:pt x="25382" y="11619"/>
                  <a:pt x="25382" y="11641"/>
                  <a:pt x="25382" y="11641"/>
                </a:cubicBezTo>
                <a:lnTo>
                  <a:pt x="25519" y="11687"/>
                </a:lnTo>
                <a:cubicBezTo>
                  <a:pt x="25538" y="11696"/>
                  <a:pt x="25564" y="11702"/>
                  <a:pt x="25593" y="11702"/>
                </a:cubicBezTo>
                <a:cubicBezTo>
                  <a:pt x="25632" y="11702"/>
                  <a:pt x="25675" y="11691"/>
                  <a:pt x="25701" y="11664"/>
                </a:cubicBezTo>
                <a:cubicBezTo>
                  <a:pt x="25770" y="11641"/>
                  <a:pt x="25816" y="11596"/>
                  <a:pt x="25816" y="11527"/>
                </a:cubicBezTo>
                <a:cubicBezTo>
                  <a:pt x="25838" y="11482"/>
                  <a:pt x="25838" y="11413"/>
                  <a:pt x="25816" y="11345"/>
                </a:cubicBezTo>
                <a:cubicBezTo>
                  <a:pt x="25770" y="11299"/>
                  <a:pt x="25724" y="11253"/>
                  <a:pt x="25679" y="11230"/>
                </a:cubicBezTo>
                <a:cubicBezTo>
                  <a:pt x="22483" y="9815"/>
                  <a:pt x="19310" y="8423"/>
                  <a:pt x="16115" y="7008"/>
                </a:cubicBezTo>
                <a:cubicBezTo>
                  <a:pt x="12623" y="5456"/>
                  <a:pt x="9107" y="3904"/>
                  <a:pt x="5615" y="2351"/>
                </a:cubicBezTo>
                <a:cubicBezTo>
                  <a:pt x="3835" y="1575"/>
                  <a:pt x="2077" y="799"/>
                  <a:pt x="320" y="0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3" name="Google Shape;4203;p38"/>
          <p:cNvSpPr/>
          <p:nvPr/>
        </p:nvSpPr>
        <p:spPr>
          <a:xfrm>
            <a:off x="6483571" y="4314402"/>
            <a:ext cx="123946" cy="281641"/>
          </a:xfrm>
          <a:custGeom>
            <a:avLst/>
            <a:gdLst/>
            <a:ahLst/>
            <a:cxnLst/>
            <a:rect l="l" t="t" r="r" b="b"/>
            <a:pathLst>
              <a:path w="4429" h="10064" extrusionOk="0">
                <a:moveTo>
                  <a:pt x="4109" y="0"/>
                </a:moveTo>
                <a:cubicBezTo>
                  <a:pt x="3995" y="23"/>
                  <a:pt x="3880" y="137"/>
                  <a:pt x="3880" y="251"/>
                </a:cubicBezTo>
                <a:cubicBezTo>
                  <a:pt x="3926" y="503"/>
                  <a:pt x="3926" y="754"/>
                  <a:pt x="3903" y="982"/>
                </a:cubicBezTo>
                <a:cubicBezTo>
                  <a:pt x="3858" y="1301"/>
                  <a:pt x="3812" y="1598"/>
                  <a:pt x="3743" y="1895"/>
                </a:cubicBezTo>
                <a:cubicBezTo>
                  <a:pt x="3675" y="2214"/>
                  <a:pt x="3607" y="2511"/>
                  <a:pt x="3538" y="2808"/>
                </a:cubicBezTo>
                <a:cubicBezTo>
                  <a:pt x="3378" y="3379"/>
                  <a:pt x="3196" y="3949"/>
                  <a:pt x="2990" y="4520"/>
                </a:cubicBezTo>
                <a:lnTo>
                  <a:pt x="3013" y="4474"/>
                </a:lnTo>
                <a:lnTo>
                  <a:pt x="3013" y="4474"/>
                </a:lnTo>
                <a:cubicBezTo>
                  <a:pt x="2442" y="6003"/>
                  <a:pt x="1689" y="7464"/>
                  <a:pt x="753" y="8788"/>
                </a:cubicBezTo>
                <a:cubicBezTo>
                  <a:pt x="548" y="9085"/>
                  <a:pt x="320" y="9382"/>
                  <a:pt x="91" y="9655"/>
                </a:cubicBezTo>
                <a:cubicBezTo>
                  <a:pt x="0" y="9747"/>
                  <a:pt x="0" y="9907"/>
                  <a:pt x="114" y="9998"/>
                </a:cubicBezTo>
                <a:cubicBezTo>
                  <a:pt x="147" y="10041"/>
                  <a:pt x="204" y="10064"/>
                  <a:pt x="264" y="10064"/>
                </a:cubicBezTo>
                <a:cubicBezTo>
                  <a:pt x="330" y="10064"/>
                  <a:pt x="398" y="10035"/>
                  <a:pt x="434" y="9975"/>
                </a:cubicBezTo>
                <a:cubicBezTo>
                  <a:pt x="1552" y="8628"/>
                  <a:pt x="2442" y="7099"/>
                  <a:pt x="3127" y="5456"/>
                </a:cubicBezTo>
                <a:cubicBezTo>
                  <a:pt x="3470" y="4657"/>
                  <a:pt x="3766" y="3812"/>
                  <a:pt x="3995" y="2945"/>
                </a:cubicBezTo>
                <a:cubicBezTo>
                  <a:pt x="4109" y="2534"/>
                  <a:pt x="4200" y="2100"/>
                  <a:pt x="4291" y="1689"/>
                </a:cubicBezTo>
                <a:cubicBezTo>
                  <a:pt x="4383" y="1210"/>
                  <a:pt x="4428" y="731"/>
                  <a:pt x="4360" y="229"/>
                </a:cubicBezTo>
                <a:cubicBezTo>
                  <a:pt x="4360" y="114"/>
                  <a:pt x="4268" y="0"/>
                  <a:pt x="4131" y="0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4" name="Google Shape;4204;p38"/>
          <p:cNvSpPr/>
          <p:nvPr/>
        </p:nvSpPr>
        <p:spPr>
          <a:xfrm>
            <a:off x="6331528" y="4308637"/>
            <a:ext cx="252341" cy="267677"/>
          </a:xfrm>
          <a:custGeom>
            <a:avLst/>
            <a:gdLst/>
            <a:ahLst/>
            <a:cxnLst/>
            <a:rect l="l" t="t" r="r" b="b"/>
            <a:pathLst>
              <a:path w="9017" h="9565" extrusionOk="0">
                <a:moveTo>
                  <a:pt x="4931" y="1"/>
                </a:moveTo>
                <a:cubicBezTo>
                  <a:pt x="4611" y="1"/>
                  <a:pt x="4269" y="24"/>
                  <a:pt x="3949" y="47"/>
                </a:cubicBezTo>
                <a:cubicBezTo>
                  <a:pt x="3173" y="92"/>
                  <a:pt x="2420" y="184"/>
                  <a:pt x="1690" y="457"/>
                </a:cubicBezTo>
                <a:cubicBezTo>
                  <a:pt x="1347" y="572"/>
                  <a:pt x="1028" y="731"/>
                  <a:pt x="754" y="937"/>
                </a:cubicBezTo>
                <a:cubicBezTo>
                  <a:pt x="571" y="1074"/>
                  <a:pt x="412" y="1234"/>
                  <a:pt x="275" y="1439"/>
                </a:cubicBezTo>
                <a:cubicBezTo>
                  <a:pt x="160" y="1599"/>
                  <a:pt x="92" y="1804"/>
                  <a:pt x="46" y="2010"/>
                </a:cubicBezTo>
                <a:cubicBezTo>
                  <a:pt x="1" y="2238"/>
                  <a:pt x="1" y="2466"/>
                  <a:pt x="24" y="2694"/>
                </a:cubicBezTo>
                <a:cubicBezTo>
                  <a:pt x="46" y="2923"/>
                  <a:pt x="92" y="3151"/>
                  <a:pt x="160" y="3356"/>
                </a:cubicBezTo>
                <a:cubicBezTo>
                  <a:pt x="229" y="3607"/>
                  <a:pt x="343" y="3858"/>
                  <a:pt x="457" y="4109"/>
                </a:cubicBezTo>
                <a:cubicBezTo>
                  <a:pt x="708" y="4634"/>
                  <a:pt x="1028" y="5114"/>
                  <a:pt x="1370" y="5593"/>
                </a:cubicBezTo>
                <a:cubicBezTo>
                  <a:pt x="1713" y="6095"/>
                  <a:pt x="2101" y="6575"/>
                  <a:pt x="2489" y="7031"/>
                </a:cubicBezTo>
                <a:cubicBezTo>
                  <a:pt x="2922" y="7533"/>
                  <a:pt x="3379" y="8013"/>
                  <a:pt x="3858" y="8492"/>
                </a:cubicBezTo>
                <a:cubicBezTo>
                  <a:pt x="4178" y="8834"/>
                  <a:pt x="4543" y="9154"/>
                  <a:pt x="4885" y="9473"/>
                </a:cubicBezTo>
                <a:cubicBezTo>
                  <a:pt x="4931" y="9519"/>
                  <a:pt x="4977" y="9542"/>
                  <a:pt x="5068" y="9565"/>
                </a:cubicBezTo>
                <a:cubicBezTo>
                  <a:pt x="5114" y="9565"/>
                  <a:pt x="5182" y="9542"/>
                  <a:pt x="5228" y="9496"/>
                </a:cubicBezTo>
                <a:cubicBezTo>
                  <a:pt x="5273" y="9451"/>
                  <a:pt x="5319" y="9382"/>
                  <a:pt x="5319" y="9314"/>
                </a:cubicBezTo>
                <a:cubicBezTo>
                  <a:pt x="5319" y="9268"/>
                  <a:pt x="5296" y="9177"/>
                  <a:pt x="5251" y="9154"/>
                </a:cubicBezTo>
                <a:cubicBezTo>
                  <a:pt x="4680" y="8629"/>
                  <a:pt x="4109" y="8058"/>
                  <a:pt x="3584" y="7488"/>
                </a:cubicBezTo>
                <a:cubicBezTo>
                  <a:pt x="2831" y="6712"/>
                  <a:pt x="2146" y="5890"/>
                  <a:pt x="1553" y="5000"/>
                </a:cubicBezTo>
                <a:cubicBezTo>
                  <a:pt x="1553" y="5022"/>
                  <a:pt x="1553" y="5022"/>
                  <a:pt x="1553" y="5022"/>
                </a:cubicBezTo>
                <a:cubicBezTo>
                  <a:pt x="1210" y="4498"/>
                  <a:pt x="891" y="3950"/>
                  <a:pt x="663" y="3333"/>
                </a:cubicBezTo>
                <a:cubicBezTo>
                  <a:pt x="594" y="3082"/>
                  <a:pt x="526" y="2854"/>
                  <a:pt x="503" y="2603"/>
                </a:cubicBezTo>
                <a:cubicBezTo>
                  <a:pt x="480" y="2443"/>
                  <a:pt x="503" y="2283"/>
                  <a:pt x="526" y="2147"/>
                </a:cubicBezTo>
                <a:cubicBezTo>
                  <a:pt x="548" y="2032"/>
                  <a:pt x="571" y="1941"/>
                  <a:pt x="617" y="1827"/>
                </a:cubicBezTo>
                <a:cubicBezTo>
                  <a:pt x="663" y="1736"/>
                  <a:pt x="731" y="1644"/>
                  <a:pt x="800" y="1553"/>
                </a:cubicBezTo>
                <a:cubicBezTo>
                  <a:pt x="891" y="1462"/>
                  <a:pt x="1005" y="1370"/>
                  <a:pt x="1119" y="1279"/>
                </a:cubicBezTo>
                <a:cubicBezTo>
                  <a:pt x="1131" y="1267"/>
                  <a:pt x="1143" y="1262"/>
                  <a:pt x="1151" y="1259"/>
                </a:cubicBezTo>
                <a:lnTo>
                  <a:pt x="1151" y="1259"/>
                </a:lnTo>
                <a:cubicBezTo>
                  <a:pt x="1141" y="1266"/>
                  <a:pt x="1130" y="1272"/>
                  <a:pt x="1119" y="1279"/>
                </a:cubicBezTo>
                <a:cubicBezTo>
                  <a:pt x="1142" y="1279"/>
                  <a:pt x="1165" y="1256"/>
                  <a:pt x="1165" y="1256"/>
                </a:cubicBezTo>
                <a:lnTo>
                  <a:pt x="1165" y="1256"/>
                </a:lnTo>
                <a:cubicBezTo>
                  <a:pt x="1165" y="1256"/>
                  <a:pt x="1159" y="1256"/>
                  <a:pt x="1151" y="1259"/>
                </a:cubicBezTo>
                <a:lnTo>
                  <a:pt x="1151" y="1259"/>
                </a:lnTo>
                <a:cubicBezTo>
                  <a:pt x="1395" y="1108"/>
                  <a:pt x="1679" y="979"/>
                  <a:pt x="1941" y="891"/>
                </a:cubicBezTo>
                <a:cubicBezTo>
                  <a:pt x="2534" y="686"/>
                  <a:pt x="3173" y="594"/>
                  <a:pt x="3813" y="549"/>
                </a:cubicBezTo>
                <a:lnTo>
                  <a:pt x="3744" y="549"/>
                </a:lnTo>
                <a:cubicBezTo>
                  <a:pt x="4143" y="515"/>
                  <a:pt x="4549" y="503"/>
                  <a:pt x="4957" y="503"/>
                </a:cubicBezTo>
                <a:cubicBezTo>
                  <a:pt x="5365" y="503"/>
                  <a:pt x="5775" y="515"/>
                  <a:pt x="6186" y="526"/>
                </a:cubicBezTo>
                <a:cubicBezTo>
                  <a:pt x="6552" y="549"/>
                  <a:pt x="6917" y="572"/>
                  <a:pt x="7282" y="572"/>
                </a:cubicBezTo>
                <a:cubicBezTo>
                  <a:pt x="7761" y="594"/>
                  <a:pt x="8263" y="617"/>
                  <a:pt x="8743" y="663"/>
                </a:cubicBezTo>
                <a:cubicBezTo>
                  <a:pt x="8880" y="663"/>
                  <a:pt x="8994" y="549"/>
                  <a:pt x="9017" y="435"/>
                </a:cubicBezTo>
                <a:cubicBezTo>
                  <a:pt x="9017" y="298"/>
                  <a:pt x="8903" y="184"/>
                  <a:pt x="8788" y="161"/>
                </a:cubicBezTo>
                <a:cubicBezTo>
                  <a:pt x="8309" y="115"/>
                  <a:pt x="7830" y="92"/>
                  <a:pt x="7350" y="92"/>
                </a:cubicBezTo>
                <a:cubicBezTo>
                  <a:pt x="7008" y="69"/>
                  <a:pt x="6643" y="69"/>
                  <a:pt x="6300" y="47"/>
                </a:cubicBezTo>
                <a:cubicBezTo>
                  <a:pt x="5844" y="24"/>
                  <a:pt x="5387" y="1"/>
                  <a:pt x="4931" y="1"/>
                </a:cubicBezTo>
                <a:close/>
              </a:path>
            </a:pathLst>
          </a:custGeom>
          <a:solidFill>
            <a:srgbClr val="B139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5" name="Google Shape;4205;p38"/>
          <p:cNvSpPr/>
          <p:nvPr/>
        </p:nvSpPr>
        <p:spPr>
          <a:xfrm>
            <a:off x="6650278" y="4009058"/>
            <a:ext cx="921126" cy="684793"/>
          </a:xfrm>
          <a:custGeom>
            <a:avLst/>
            <a:gdLst/>
            <a:ahLst/>
            <a:cxnLst/>
            <a:rect l="l" t="t" r="r" b="b"/>
            <a:pathLst>
              <a:path w="32915" h="24470" extrusionOk="0">
                <a:moveTo>
                  <a:pt x="3675" y="1"/>
                </a:moveTo>
                <a:cubicBezTo>
                  <a:pt x="3538" y="1"/>
                  <a:pt x="3424" y="24"/>
                  <a:pt x="3287" y="24"/>
                </a:cubicBezTo>
                <a:cubicBezTo>
                  <a:pt x="3219" y="24"/>
                  <a:pt x="3150" y="47"/>
                  <a:pt x="3105" y="47"/>
                </a:cubicBezTo>
                <a:cubicBezTo>
                  <a:pt x="2922" y="47"/>
                  <a:pt x="2717" y="69"/>
                  <a:pt x="2466" y="92"/>
                </a:cubicBezTo>
                <a:lnTo>
                  <a:pt x="2420" y="92"/>
                </a:lnTo>
                <a:cubicBezTo>
                  <a:pt x="2329" y="115"/>
                  <a:pt x="2237" y="115"/>
                  <a:pt x="2123" y="138"/>
                </a:cubicBezTo>
                <a:cubicBezTo>
                  <a:pt x="2032" y="161"/>
                  <a:pt x="1918" y="183"/>
                  <a:pt x="1827" y="206"/>
                </a:cubicBezTo>
                <a:lnTo>
                  <a:pt x="1758" y="229"/>
                </a:lnTo>
                <a:lnTo>
                  <a:pt x="1690" y="252"/>
                </a:lnTo>
                <a:lnTo>
                  <a:pt x="1712" y="252"/>
                </a:lnTo>
                <a:cubicBezTo>
                  <a:pt x="1644" y="252"/>
                  <a:pt x="1553" y="275"/>
                  <a:pt x="1484" y="275"/>
                </a:cubicBezTo>
                <a:cubicBezTo>
                  <a:pt x="1393" y="298"/>
                  <a:pt x="1302" y="320"/>
                  <a:pt x="1210" y="343"/>
                </a:cubicBezTo>
                <a:lnTo>
                  <a:pt x="1165" y="366"/>
                </a:lnTo>
                <a:lnTo>
                  <a:pt x="1165" y="366"/>
                </a:lnTo>
                <a:lnTo>
                  <a:pt x="1187" y="343"/>
                </a:lnTo>
                <a:lnTo>
                  <a:pt x="1187" y="343"/>
                </a:lnTo>
                <a:cubicBezTo>
                  <a:pt x="1050" y="389"/>
                  <a:pt x="936" y="412"/>
                  <a:pt x="822" y="457"/>
                </a:cubicBezTo>
                <a:cubicBezTo>
                  <a:pt x="731" y="480"/>
                  <a:pt x="662" y="526"/>
                  <a:pt x="594" y="572"/>
                </a:cubicBezTo>
                <a:cubicBezTo>
                  <a:pt x="594" y="572"/>
                  <a:pt x="571" y="594"/>
                  <a:pt x="548" y="594"/>
                </a:cubicBezTo>
                <a:cubicBezTo>
                  <a:pt x="480" y="640"/>
                  <a:pt x="457" y="686"/>
                  <a:pt x="411" y="754"/>
                </a:cubicBezTo>
                <a:cubicBezTo>
                  <a:pt x="389" y="800"/>
                  <a:pt x="366" y="891"/>
                  <a:pt x="389" y="960"/>
                </a:cubicBezTo>
                <a:cubicBezTo>
                  <a:pt x="297" y="1028"/>
                  <a:pt x="229" y="1097"/>
                  <a:pt x="183" y="1165"/>
                </a:cubicBezTo>
                <a:cubicBezTo>
                  <a:pt x="92" y="1302"/>
                  <a:pt x="46" y="1462"/>
                  <a:pt x="23" y="1621"/>
                </a:cubicBezTo>
                <a:cubicBezTo>
                  <a:pt x="1" y="1781"/>
                  <a:pt x="1" y="1941"/>
                  <a:pt x="1" y="2101"/>
                </a:cubicBezTo>
                <a:cubicBezTo>
                  <a:pt x="23" y="2215"/>
                  <a:pt x="23" y="2375"/>
                  <a:pt x="69" y="2534"/>
                </a:cubicBezTo>
                <a:cubicBezTo>
                  <a:pt x="115" y="2831"/>
                  <a:pt x="229" y="3128"/>
                  <a:pt x="343" y="3425"/>
                </a:cubicBezTo>
                <a:cubicBezTo>
                  <a:pt x="411" y="3562"/>
                  <a:pt x="457" y="3676"/>
                  <a:pt x="503" y="3790"/>
                </a:cubicBezTo>
                <a:cubicBezTo>
                  <a:pt x="548" y="3904"/>
                  <a:pt x="617" y="4018"/>
                  <a:pt x="662" y="4155"/>
                </a:cubicBezTo>
                <a:lnTo>
                  <a:pt x="685" y="4178"/>
                </a:lnTo>
                <a:cubicBezTo>
                  <a:pt x="731" y="4269"/>
                  <a:pt x="754" y="4361"/>
                  <a:pt x="799" y="4475"/>
                </a:cubicBezTo>
                <a:cubicBezTo>
                  <a:pt x="891" y="4634"/>
                  <a:pt x="959" y="4817"/>
                  <a:pt x="1050" y="4977"/>
                </a:cubicBezTo>
                <a:cubicBezTo>
                  <a:pt x="1119" y="5137"/>
                  <a:pt x="1210" y="5296"/>
                  <a:pt x="1302" y="5433"/>
                </a:cubicBezTo>
                <a:cubicBezTo>
                  <a:pt x="1393" y="5547"/>
                  <a:pt x="1484" y="5662"/>
                  <a:pt x="1553" y="5776"/>
                </a:cubicBezTo>
                <a:cubicBezTo>
                  <a:pt x="1735" y="6004"/>
                  <a:pt x="1895" y="6232"/>
                  <a:pt x="2055" y="6506"/>
                </a:cubicBezTo>
                <a:cubicBezTo>
                  <a:pt x="2123" y="6597"/>
                  <a:pt x="2192" y="6689"/>
                  <a:pt x="2237" y="6803"/>
                </a:cubicBezTo>
                <a:cubicBezTo>
                  <a:pt x="2329" y="6940"/>
                  <a:pt x="2443" y="7100"/>
                  <a:pt x="2534" y="7259"/>
                </a:cubicBezTo>
                <a:cubicBezTo>
                  <a:pt x="2625" y="7396"/>
                  <a:pt x="2717" y="7533"/>
                  <a:pt x="2808" y="7693"/>
                </a:cubicBezTo>
                <a:cubicBezTo>
                  <a:pt x="2922" y="7898"/>
                  <a:pt x="3059" y="8104"/>
                  <a:pt x="3196" y="8286"/>
                </a:cubicBezTo>
                <a:cubicBezTo>
                  <a:pt x="3310" y="8446"/>
                  <a:pt x="3424" y="8583"/>
                  <a:pt x="3561" y="8743"/>
                </a:cubicBezTo>
                <a:cubicBezTo>
                  <a:pt x="3675" y="8880"/>
                  <a:pt x="3744" y="8994"/>
                  <a:pt x="3812" y="9108"/>
                </a:cubicBezTo>
                <a:cubicBezTo>
                  <a:pt x="3835" y="9131"/>
                  <a:pt x="3835" y="9154"/>
                  <a:pt x="3835" y="9154"/>
                </a:cubicBezTo>
                <a:lnTo>
                  <a:pt x="3835" y="9199"/>
                </a:lnTo>
                <a:cubicBezTo>
                  <a:pt x="3835" y="9245"/>
                  <a:pt x="3812" y="9314"/>
                  <a:pt x="3835" y="9359"/>
                </a:cubicBezTo>
                <a:cubicBezTo>
                  <a:pt x="3835" y="9451"/>
                  <a:pt x="3881" y="9519"/>
                  <a:pt x="3904" y="9565"/>
                </a:cubicBezTo>
                <a:lnTo>
                  <a:pt x="3926" y="9588"/>
                </a:lnTo>
                <a:lnTo>
                  <a:pt x="3949" y="9633"/>
                </a:lnTo>
                <a:cubicBezTo>
                  <a:pt x="4018" y="9702"/>
                  <a:pt x="4086" y="9770"/>
                  <a:pt x="4155" y="9816"/>
                </a:cubicBezTo>
                <a:cubicBezTo>
                  <a:pt x="4269" y="9930"/>
                  <a:pt x="4383" y="10021"/>
                  <a:pt x="4474" y="10090"/>
                </a:cubicBezTo>
                <a:cubicBezTo>
                  <a:pt x="4566" y="10135"/>
                  <a:pt x="4657" y="10181"/>
                  <a:pt x="4748" y="10249"/>
                </a:cubicBezTo>
                <a:cubicBezTo>
                  <a:pt x="4817" y="10272"/>
                  <a:pt x="4862" y="10318"/>
                  <a:pt x="4931" y="10364"/>
                </a:cubicBezTo>
                <a:lnTo>
                  <a:pt x="4976" y="10386"/>
                </a:lnTo>
                <a:lnTo>
                  <a:pt x="5045" y="10432"/>
                </a:lnTo>
                <a:lnTo>
                  <a:pt x="5068" y="10432"/>
                </a:lnTo>
                <a:lnTo>
                  <a:pt x="5205" y="10523"/>
                </a:lnTo>
                <a:lnTo>
                  <a:pt x="5342" y="10592"/>
                </a:lnTo>
                <a:lnTo>
                  <a:pt x="5410" y="10637"/>
                </a:lnTo>
                <a:lnTo>
                  <a:pt x="5433" y="10660"/>
                </a:lnTo>
                <a:lnTo>
                  <a:pt x="5456" y="10683"/>
                </a:lnTo>
                <a:cubicBezTo>
                  <a:pt x="5479" y="10683"/>
                  <a:pt x="5501" y="10706"/>
                  <a:pt x="5524" y="10706"/>
                </a:cubicBezTo>
                <a:lnTo>
                  <a:pt x="5570" y="10752"/>
                </a:lnTo>
                <a:lnTo>
                  <a:pt x="5638" y="10774"/>
                </a:lnTo>
                <a:cubicBezTo>
                  <a:pt x="5638" y="10774"/>
                  <a:pt x="5661" y="10797"/>
                  <a:pt x="5661" y="10797"/>
                </a:cubicBezTo>
                <a:lnTo>
                  <a:pt x="5684" y="10797"/>
                </a:lnTo>
                <a:lnTo>
                  <a:pt x="5798" y="10889"/>
                </a:lnTo>
                <a:lnTo>
                  <a:pt x="5821" y="10889"/>
                </a:lnTo>
                <a:cubicBezTo>
                  <a:pt x="5958" y="10980"/>
                  <a:pt x="6072" y="11048"/>
                  <a:pt x="6186" y="11117"/>
                </a:cubicBezTo>
                <a:lnTo>
                  <a:pt x="6346" y="11231"/>
                </a:lnTo>
                <a:cubicBezTo>
                  <a:pt x="6529" y="11345"/>
                  <a:pt x="6711" y="11459"/>
                  <a:pt x="6871" y="11596"/>
                </a:cubicBezTo>
                <a:lnTo>
                  <a:pt x="6985" y="11665"/>
                </a:lnTo>
                <a:cubicBezTo>
                  <a:pt x="7122" y="11779"/>
                  <a:pt x="7282" y="11893"/>
                  <a:pt x="7419" y="11984"/>
                </a:cubicBezTo>
                <a:cubicBezTo>
                  <a:pt x="7624" y="12121"/>
                  <a:pt x="7852" y="12258"/>
                  <a:pt x="8058" y="12395"/>
                </a:cubicBezTo>
                <a:cubicBezTo>
                  <a:pt x="8081" y="12418"/>
                  <a:pt x="8126" y="12441"/>
                  <a:pt x="8149" y="12441"/>
                </a:cubicBezTo>
                <a:lnTo>
                  <a:pt x="8218" y="12486"/>
                </a:lnTo>
                <a:lnTo>
                  <a:pt x="8377" y="12578"/>
                </a:lnTo>
                <a:lnTo>
                  <a:pt x="8423" y="12623"/>
                </a:lnTo>
                <a:lnTo>
                  <a:pt x="8492" y="12646"/>
                </a:lnTo>
                <a:lnTo>
                  <a:pt x="8514" y="12669"/>
                </a:lnTo>
                <a:lnTo>
                  <a:pt x="8560" y="12692"/>
                </a:lnTo>
                <a:cubicBezTo>
                  <a:pt x="8651" y="12760"/>
                  <a:pt x="8765" y="12829"/>
                  <a:pt x="8857" y="12897"/>
                </a:cubicBezTo>
                <a:cubicBezTo>
                  <a:pt x="8925" y="12943"/>
                  <a:pt x="8971" y="12988"/>
                  <a:pt x="9039" y="13034"/>
                </a:cubicBezTo>
                <a:cubicBezTo>
                  <a:pt x="9222" y="13171"/>
                  <a:pt x="9405" y="13285"/>
                  <a:pt x="9610" y="13422"/>
                </a:cubicBezTo>
                <a:cubicBezTo>
                  <a:pt x="9724" y="13491"/>
                  <a:pt x="9861" y="13582"/>
                  <a:pt x="9998" y="13673"/>
                </a:cubicBezTo>
                <a:lnTo>
                  <a:pt x="10181" y="13787"/>
                </a:lnTo>
                <a:cubicBezTo>
                  <a:pt x="10340" y="13901"/>
                  <a:pt x="10500" y="13993"/>
                  <a:pt x="10660" y="14084"/>
                </a:cubicBezTo>
                <a:lnTo>
                  <a:pt x="10865" y="14198"/>
                </a:lnTo>
                <a:lnTo>
                  <a:pt x="10979" y="14290"/>
                </a:lnTo>
                <a:lnTo>
                  <a:pt x="11071" y="14335"/>
                </a:lnTo>
                <a:lnTo>
                  <a:pt x="11048" y="14312"/>
                </a:lnTo>
                <a:lnTo>
                  <a:pt x="11048" y="14312"/>
                </a:lnTo>
                <a:cubicBezTo>
                  <a:pt x="11299" y="14472"/>
                  <a:pt x="11550" y="14632"/>
                  <a:pt x="11801" y="14769"/>
                </a:cubicBezTo>
                <a:lnTo>
                  <a:pt x="12075" y="14929"/>
                </a:lnTo>
                <a:cubicBezTo>
                  <a:pt x="12235" y="15020"/>
                  <a:pt x="12417" y="15111"/>
                  <a:pt x="12577" y="15225"/>
                </a:cubicBezTo>
                <a:lnTo>
                  <a:pt x="12920" y="15408"/>
                </a:lnTo>
                <a:cubicBezTo>
                  <a:pt x="13057" y="15499"/>
                  <a:pt x="13216" y="15591"/>
                  <a:pt x="13353" y="15682"/>
                </a:cubicBezTo>
                <a:cubicBezTo>
                  <a:pt x="13490" y="15750"/>
                  <a:pt x="13604" y="15819"/>
                  <a:pt x="13719" y="15887"/>
                </a:cubicBezTo>
                <a:cubicBezTo>
                  <a:pt x="13855" y="15979"/>
                  <a:pt x="13992" y="16047"/>
                  <a:pt x="14152" y="16138"/>
                </a:cubicBezTo>
                <a:lnTo>
                  <a:pt x="14175" y="16161"/>
                </a:lnTo>
                <a:lnTo>
                  <a:pt x="14221" y="16184"/>
                </a:lnTo>
                <a:cubicBezTo>
                  <a:pt x="14426" y="16321"/>
                  <a:pt x="14632" y="16458"/>
                  <a:pt x="14837" y="16572"/>
                </a:cubicBezTo>
                <a:cubicBezTo>
                  <a:pt x="15088" y="16755"/>
                  <a:pt x="15339" y="16914"/>
                  <a:pt x="15613" y="17074"/>
                </a:cubicBezTo>
                <a:cubicBezTo>
                  <a:pt x="15818" y="17188"/>
                  <a:pt x="16001" y="17325"/>
                  <a:pt x="16206" y="17439"/>
                </a:cubicBezTo>
                <a:lnTo>
                  <a:pt x="16343" y="17531"/>
                </a:lnTo>
                <a:lnTo>
                  <a:pt x="16435" y="17576"/>
                </a:lnTo>
                <a:cubicBezTo>
                  <a:pt x="16480" y="17599"/>
                  <a:pt x="16480" y="17599"/>
                  <a:pt x="16480" y="17622"/>
                </a:cubicBezTo>
                <a:lnTo>
                  <a:pt x="16686" y="17736"/>
                </a:lnTo>
                <a:cubicBezTo>
                  <a:pt x="16891" y="17873"/>
                  <a:pt x="17097" y="17987"/>
                  <a:pt x="17302" y="18124"/>
                </a:cubicBezTo>
                <a:cubicBezTo>
                  <a:pt x="17462" y="18238"/>
                  <a:pt x="17622" y="18330"/>
                  <a:pt x="17781" y="18444"/>
                </a:cubicBezTo>
                <a:cubicBezTo>
                  <a:pt x="17896" y="18512"/>
                  <a:pt x="17987" y="18581"/>
                  <a:pt x="18078" y="18649"/>
                </a:cubicBezTo>
                <a:cubicBezTo>
                  <a:pt x="18375" y="18832"/>
                  <a:pt x="18649" y="19014"/>
                  <a:pt x="18923" y="19220"/>
                </a:cubicBezTo>
                <a:cubicBezTo>
                  <a:pt x="19060" y="19288"/>
                  <a:pt x="19174" y="19380"/>
                  <a:pt x="19311" y="19471"/>
                </a:cubicBezTo>
                <a:cubicBezTo>
                  <a:pt x="19356" y="19494"/>
                  <a:pt x="19425" y="19539"/>
                  <a:pt x="19470" y="19562"/>
                </a:cubicBezTo>
                <a:cubicBezTo>
                  <a:pt x="19539" y="19631"/>
                  <a:pt x="19630" y="19676"/>
                  <a:pt x="19699" y="19722"/>
                </a:cubicBezTo>
                <a:cubicBezTo>
                  <a:pt x="19859" y="19813"/>
                  <a:pt x="19995" y="19905"/>
                  <a:pt x="20132" y="20019"/>
                </a:cubicBezTo>
                <a:cubicBezTo>
                  <a:pt x="20338" y="20133"/>
                  <a:pt x="20520" y="20247"/>
                  <a:pt x="20703" y="20361"/>
                </a:cubicBezTo>
                <a:lnTo>
                  <a:pt x="20726" y="20361"/>
                </a:lnTo>
                <a:lnTo>
                  <a:pt x="21023" y="20566"/>
                </a:lnTo>
                <a:cubicBezTo>
                  <a:pt x="21182" y="20658"/>
                  <a:pt x="21319" y="20749"/>
                  <a:pt x="21479" y="20840"/>
                </a:cubicBezTo>
                <a:lnTo>
                  <a:pt x="21525" y="20886"/>
                </a:lnTo>
                <a:lnTo>
                  <a:pt x="21593" y="20909"/>
                </a:lnTo>
                <a:lnTo>
                  <a:pt x="21639" y="20954"/>
                </a:lnTo>
                <a:lnTo>
                  <a:pt x="21822" y="21069"/>
                </a:lnTo>
                <a:lnTo>
                  <a:pt x="22141" y="21251"/>
                </a:lnTo>
                <a:lnTo>
                  <a:pt x="22461" y="21457"/>
                </a:lnTo>
                <a:lnTo>
                  <a:pt x="22438" y="21434"/>
                </a:lnTo>
                <a:lnTo>
                  <a:pt x="22438" y="21434"/>
                </a:lnTo>
                <a:cubicBezTo>
                  <a:pt x="22552" y="21525"/>
                  <a:pt x="22666" y="21594"/>
                  <a:pt x="22803" y="21685"/>
                </a:cubicBezTo>
                <a:cubicBezTo>
                  <a:pt x="22917" y="21731"/>
                  <a:pt x="23031" y="21799"/>
                  <a:pt x="23123" y="21845"/>
                </a:cubicBezTo>
                <a:cubicBezTo>
                  <a:pt x="23305" y="21936"/>
                  <a:pt x="23442" y="22027"/>
                  <a:pt x="23533" y="22096"/>
                </a:cubicBezTo>
                <a:lnTo>
                  <a:pt x="23602" y="22141"/>
                </a:lnTo>
                <a:cubicBezTo>
                  <a:pt x="23716" y="22233"/>
                  <a:pt x="23830" y="22301"/>
                  <a:pt x="23921" y="22392"/>
                </a:cubicBezTo>
                <a:cubicBezTo>
                  <a:pt x="23944" y="22415"/>
                  <a:pt x="23944" y="22415"/>
                  <a:pt x="23967" y="22438"/>
                </a:cubicBezTo>
                <a:lnTo>
                  <a:pt x="24264" y="22644"/>
                </a:lnTo>
                <a:cubicBezTo>
                  <a:pt x="24424" y="22758"/>
                  <a:pt x="24583" y="22872"/>
                  <a:pt x="24743" y="22963"/>
                </a:cubicBezTo>
                <a:cubicBezTo>
                  <a:pt x="24926" y="23100"/>
                  <a:pt x="25108" y="23214"/>
                  <a:pt x="25291" y="23328"/>
                </a:cubicBezTo>
                <a:lnTo>
                  <a:pt x="25451" y="23442"/>
                </a:lnTo>
                <a:cubicBezTo>
                  <a:pt x="25679" y="23557"/>
                  <a:pt x="25884" y="23716"/>
                  <a:pt x="26090" y="23853"/>
                </a:cubicBezTo>
                <a:lnTo>
                  <a:pt x="26295" y="23967"/>
                </a:lnTo>
                <a:cubicBezTo>
                  <a:pt x="26409" y="24059"/>
                  <a:pt x="26524" y="24127"/>
                  <a:pt x="26638" y="24196"/>
                </a:cubicBezTo>
                <a:cubicBezTo>
                  <a:pt x="26683" y="24218"/>
                  <a:pt x="26729" y="24264"/>
                  <a:pt x="26752" y="24287"/>
                </a:cubicBezTo>
                <a:lnTo>
                  <a:pt x="26843" y="24355"/>
                </a:lnTo>
                <a:cubicBezTo>
                  <a:pt x="26889" y="24378"/>
                  <a:pt x="26934" y="24401"/>
                  <a:pt x="26980" y="24424"/>
                </a:cubicBezTo>
                <a:cubicBezTo>
                  <a:pt x="27048" y="24447"/>
                  <a:pt x="27094" y="24470"/>
                  <a:pt x="27163" y="24470"/>
                </a:cubicBezTo>
                <a:cubicBezTo>
                  <a:pt x="27208" y="24470"/>
                  <a:pt x="27277" y="24447"/>
                  <a:pt x="27322" y="24447"/>
                </a:cubicBezTo>
                <a:cubicBezTo>
                  <a:pt x="27368" y="24424"/>
                  <a:pt x="27391" y="24424"/>
                  <a:pt x="27437" y="24401"/>
                </a:cubicBezTo>
                <a:cubicBezTo>
                  <a:pt x="27505" y="24355"/>
                  <a:pt x="27573" y="24333"/>
                  <a:pt x="27642" y="24287"/>
                </a:cubicBezTo>
                <a:cubicBezTo>
                  <a:pt x="27779" y="24196"/>
                  <a:pt x="27916" y="24082"/>
                  <a:pt x="28053" y="23945"/>
                </a:cubicBezTo>
                <a:cubicBezTo>
                  <a:pt x="28167" y="23853"/>
                  <a:pt x="28258" y="23739"/>
                  <a:pt x="28350" y="23625"/>
                </a:cubicBezTo>
                <a:lnTo>
                  <a:pt x="28464" y="23488"/>
                </a:lnTo>
                <a:cubicBezTo>
                  <a:pt x="28509" y="23397"/>
                  <a:pt x="28578" y="23328"/>
                  <a:pt x="28646" y="23237"/>
                </a:cubicBezTo>
                <a:cubicBezTo>
                  <a:pt x="28829" y="23009"/>
                  <a:pt x="29034" y="22712"/>
                  <a:pt x="29240" y="22392"/>
                </a:cubicBezTo>
                <a:cubicBezTo>
                  <a:pt x="29331" y="22256"/>
                  <a:pt x="29400" y="22119"/>
                  <a:pt x="29468" y="22004"/>
                </a:cubicBezTo>
                <a:lnTo>
                  <a:pt x="29514" y="21936"/>
                </a:lnTo>
                <a:lnTo>
                  <a:pt x="29536" y="21890"/>
                </a:lnTo>
                <a:lnTo>
                  <a:pt x="29582" y="21822"/>
                </a:lnTo>
                <a:lnTo>
                  <a:pt x="29559" y="21867"/>
                </a:lnTo>
                <a:cubicBezTo>
                  <a:pt x="29742" y="21571"/>
                  <a:pt x="29947" y="21274"/>
                  <a:pt x="30130" y="20977"/>
                </a:cubicBezTo>
                <a:lnTo>
                  <a:pt x="30404" y="20566"/>
                </a:lnTo>
                <a:cubicBezTo>
                  <a:pt x="30495" y="20407"/>
                  <a:pt x="30586" y="20270"/>
                  <a:pt x="30678" y="20133"/>
                </a:cubicBezTo>
                <a:cubicBezTo>
                  <a:pt x="30883" y="19813"/>
                  <a:pt x="31089" y="19516"/>
                  <a:pt x="31294" y="19197"/>
                </a:cubicBezTo>
                <a:lnTo>
                  <a:pt x="31431" y="18969"/>
                </a:lnTo>
                <a:cubicBezTo>
                  <a:pt x="31636" y="18672"/>
                  <a:pt x="31819" y="18375"/>
                  <a:pt x="32002" y="18056"/>
                </a:cubicBezTo>
                <a:lnTo>
                  <a:pt x="32116" y="17896"/>
                </a:lnTo>
                <a:cubicBezTo>
                  <a:pt x="32253" y="17690"/>
                  <a:pt x="32367" y="17485"/>
                  <a:pt x="32504" y="17257"/>
                </a:cubicBezTo>
                <a:lnTo>
                  <a:pt x="32527" y="17188"/>
                </a:lnTo>
                <a:cubicBezTo>
                  <a:pt x="32595" y="17097"/>
                  <a:pt x="32664" y="16983"/>
                  <a:pt x="32732" y="16869"/>
                </a:cubicBezTo>
                <a:cubicBezTo>
                  <a:pt x="32778" y="16755"/>
                  <a:pt x="32823" y="16618"/>
                  <a:pt x="32846" y="16481"/>
                </a:cubicBezTo>
                <a:cubicBezTo>
                  <a:pt x="32869" y="16367"/>
                  <a:pt x="32892" y="16275"/>
                  <a:pt x="32915" y="16161"/>
                </a:cubicBezTo>
                <a:cubicBezTo>
                  <a:pt x="32915" y="16024"/>
                  <a:pt x="32915" y="15887"/>
                  <a:pt x="32869" y="15750"/>
                </a:cubicBezTo>
                <a:cubicBezTo>
                  <a:pt x="32800" y="15591"/>
                  <a:pt x="32686" y="15454"/>
                  <a:pt x="32572" y="15362"/>
                </a:cubicBezTo>
                <a:cubicBezTo>
                  <a:pt x="32481" y="15271"/>
                  <a:pt x="32367" y="15180"/>
                  <a:pt x="32275" y="15111"/>
                </a:cubicBezTo>
                <a:cubicBezTo>
                  <a:pt x="32024" y="14929"/>
                  <a:pt x="31751" y="14769"/>
                  <a:pt x="31454" y="14609"/>
                </a:cubicBezTo>
                <a:cubicBezTo>
                  <a:pt x="31271" y="14495"/>
                  <a:pt x="31089" y="14404"/>
                  <a:pt x="30906" y="14290"/>
                </a:cubicBezTo>
                <a:lnTo>
                  <a:pt x="30609" y="14130"/>
                </a:lnTo>
                <a:cubicBezTo>
                  <a:pt x="30267" y="13947"/>
                  <a:pt x="29947" y="13765"/>
                  <a:pt x="29605" y="13559"/>
                </a:cubicBezTo>
                <a:cubicBezTo>
                  <a:pt x="29400" y="13445"/>
                  <a:pt x="29171" y="13308"/>
                  <a:pt x="28943" y="13194"/>
                </a:cubicBezTo>
                <a:lnTo>
                  <a:pt x="28760" y="13080"/>
                </a:lnTo>
                <a:cubicBezTo>
                  <a:pt x="28646" y="13011"/>
                  <a:pt x="28509" y="12943"/>
                  <a:pt x="28395" y="12874"/>
                </a:cubicBezTo>
                <a:lnTo>
                  <a:pt x="28281" y="12806"/>
                </a:lnTo>
                <a:lnTo>
                  <a:pt x="28053" y="12669"/>
                </a:lnTo>
                <a:cubicBezTo>
                  <a:pt x="27984" y="12623"/>
                  <a:pt x="27939" y="12578"/>
                  <a:pt x="27870" y="12555"/>
                </a:cubicBezTo>
                <a:lnTo>
                  <a:pt x="27847" y="12532"/>
                </a:lnTo>
                <a:cubicBezTo>
                  <a:pt x="27345" y="12235"/>
                  <a:pt x="26866" y="11893"/>
                  <a:pt x="26409" y="11596"/>
                </a:cubicBezTo>
                <a:lnTo>
                  <a:pt x="26341" y="11550"/>
                </a:lnTo>
                <a:lnTo>
                  <a:pt x="26204" y="11459"/>
                </a:lnTo>
                <a:cubicBezTo>
                  <a:pt x="26135" y="11414"/>
                  <a:pt x="26044" y="11345"/>
                  <a:pt x="25953" y="11277"/>
                </a:cubicBezTo>
                <a:cubicBezTo>
                  <a:pt x="25816" y="11185"/>
                  <a:pt x="25679" y="11094"/>
                  <a:pt x="25565" y="11025"/>
                </a:cubicBezTo>
                <a:cubicBezTo>
                  <a:pt x="25405" y="10911"/>
                  <a:pt x="25268" y="10820"/>
                  <a:pt x="25131" y="10706"/>
                </a:cubicBezTo>
                <a:cubicBezTo>
                  <a:pt x="25017" y="10615"/>
                  <a:pt x="24903" y="10546"/>
                  <a:pt x="24789" y="10455"/>
                </a:cubicBezTo>
                <a:cubicBezTo>
                  <a:pt x="24469" y="10249"/>
                  <a:pt x="24127" y="9998"/>
                  <a:pt x="23670" y="9724"/>
                </a:cubicBezTo>
                <a:cubicBezTo>
                  <a:pt x="23670" y="9724"/>
                  <a:pt x="23648" y="9724"/>
                  <a:pt x="23625" y="9702"/>
                </a:cubicBezTo>
                <a:cubicBezTo>
                  <a:pt x="23533" y="9656"/>
                  <a:pt x="23465" y="9610"/>
                  <a:pt x="23396" y="9565"/>
                </a:cubicBezTo>
                <a:lnTo>
                  <a:pt x="23351" y="9542"/>
                </a:lnTo>
                <a:lnTo>
                  <a:pt x="23374" y="9565"/>
                </a:lnTo>
                <a:cubicBezTo>
                  <a:pt x="23214" y="9451"/>
                  <a:pt x="23054" y="9359"/>
                  <a:pt x="22894" y="9268"/>
                </a:cubicBezTo>
                <a:cubicBezTo>
                  <a:pt x="22780" y="9199"/>
                  <a:pt x="22666" y="9131"/>
                  <a:pt x="22552" y="9063"/>
                </a:cubicBezTo>
                <a:cubicBezTo>
                  <a:pt x="22415" y="8994"/>
                  <a:pt x="22301" y="8903"/>
                  <a:pt x="22164" y="8834"/>
                </a:cubicBezTo>
                <a:cubicBezTo>
                  <a:pt x="22050" y="8766"/>
                  <a:pt x="21936" y="8697"/>
                  <a:pt x="21799" y="8629"/>
                </a:cubicBezTo>
                <a:cubicBezTo>
                  <a:pt x="21274" y="8286"/>
                  <a:pt x="20749" y="7944"/>
                  <a:pt x="20269" y="7625"/>
                </a:cubicBezTo>
                <a:cubicBezTo>
                  <a:pt x="20178" y="7556"/>
                  <a:pt x="20064" y="7488"/>
                  <a:pt x="19973" y="7396"/>
                </a:cubicBezTo>
                <a:cubicBezTo>
                  <a:pt x="19813" y="7305"/>
                  <a:pt x="19676" y="7214"/>
                  <a:pt x="19516" y="7100"/>
                </a:cubicBezTo>
                <a:cubicBezTo>
                  <a:pt x="19265" y="6940"/>
                  <a:pt x="18991" y="6757"/>
                  <a:pt x="18717" y="6552"/>
                </a:cubicBezTo>
                <a:lnTo>
                  <a:pt x="18466" y="6346"/>
                </a:lnTo>
                <a:cubicBezTo>
                  <a:pt x="18078" y="6072"/>
                  <a:pt x="17713" y="5776"/>
                  <a:pt x="17325" y="5502"/>
                </a:cubicBezTo>
                <a:cubicBezTo>
                  <a:pt x="17165" y="5410"/>
                  <a:pt x="17028" y="5296"/>
                  <a:pt x="16868" y="5205"/>
                </a:cubicBezTo>
                <a:cubicBezTo>
                  <a:pt x="16777" y="5137"/>
                  <a:pt x="16686" y="5068"/>
                  <a:pt x="16595" y="5022"/>
                </a:cubicBezTo>
                <a:cubicBezTo>
                  <a:pt x="16343" y="4840"/>
                  <a:pt x="16092" y="4680"/>
                  <a:pt x="15864" y="4543"/>
                </a:cubicBezTo>
                <a:lnTo>
                  <a:pt x="15864" y="4543"/>
                </a:lnTo>
                <a:lnTo>
                  <a:pt x="15887" y="4566"/>
                </a:lnTo>
                <a:cubicBezTo>
                  <a:pt x="15339" y="4224"/>
                  <a:pt x="14860" y="3950"/>
                  <a:pt x="14403" y="3699"/>
                </a:cubicBezTo>
                <a:cubicBezTo>
                  <a:pt x="14129" y="3562"/>
                  <a:pt x="13878" y="3425"/>
                  <a:pt x="13627" y="3288"/>
                </a:cubicBezTo>
                <a:lnTo>
                  <a:pt x="13399" y="3174"/>
                </a:lnTo>
                <a:cubicBezTo>
                  <a:pt x="13239" y="3082"/>
                  <a:pt x="13057" y="2991"/>
                  <a:pt x="12874" y="2877"/>
                </a:cubicBezTo>
                <a:cubicBezTo>
                  <a:pt x="12623" y="2717"/>
                  <a:pt x="12372" y="2534"/>
                  <a:pt x="12121" y="2375"/>
                </a:cubicBezTo>
                <a:lnTo>
                  <a:pt x="11984" y="2261"/>
                </a:lnTo>
                <a:cubicBezTo>
                  <a:pt x="11778" y="2124"/>
                  <a:pt x="11573" y="1964"/>
                  <a:pt x="11368" y="1850"/>
                </a:cubicBezTo>
                <a:cubicBezTo>
                  <a:pt x="11208" y="1758"/>
                  <a:pt x="11048" y="1644"/>
                  <a:pt x="10911" y="1553"/>
                </a:cubicBezTo>
                <a:lnTo>
                  <a:pt x="10865" y="1553"/>
                </a:lnTo>
                <a:cubicBezTo>
                  <a:pt x="10728" y="1462"/>
                  <a:pt x="10591" y="1370"/>
                  <a:pt x="10455" y="1302"/>
                </a:cubicBezTo>
                <a:cubicBezTo>
                  <a:pt x="10158" y="1165"/>
                  <a:pt x="9884" y="1028"/>
                  <a:pt x="9610" y="868"/>
                </a:cubicBezTo>
                <a:cubicBezTo>
                  <a:pt x="9541" y="823"/>
                  <a:pt x="9496" y="800"/>
                  <a:pt x="9450" y="754"/>
                </a:cubicBezTo>
                <a:cubicBezTo>
                  <a:pt x="9359" y="686"/>
                  <a:pt x="9268" y="663"/>
                  <a:pt x="9176" y="663"/>
                </a:cubicBezTo>
                <a:cubicBezTo>
                  <a:pt x="9108" y="663"/>
                  <a:pt x="9039" y="663"/>
                  <a:pt x="8971" y="686"/>
                </a:cubicBezTo>
                <a:cubicBezTo>
                  <a:pt x="8902" y="708"/>
                  <a:pt x="8834" y="754"/>
                  <a:pt x="8788" y="777"/>
                </a:cubicBezTo>
                <a:cubicBezTo>
                  <a:pt x="8674" y="845"/>
                  <a:pt x="8606" y="868"/>
                  <a:pt x="8514" y="891"/>
                </a:cubicBezTo>
                <a:cubicBezTo>
                  <a:pt x="8469" y="914"/>
                  <a:pt x="8446" y="914"/>
                  <a:pt x="8400" y="914"/>
                </a:cubicBezTo>
                <a:cubicBezTo>
                  <a:pt x="8240" y="891"/>
                  <a:pt x="8035" y="868"/>
                  <a:pt x="7830" y="800"/>
                </a:cubicBezTo>
                <a:lnTo>
                  <a:pt x="7533" y="708"/>
                </a:lnTo>
                <a:cubicBezTo>
                  <a:pt x="7373" y="663"/>
                  <a:pt x="7190" y="617"/>
                  <a:pt x="7031" y="549"/>
                </a:cubicBezTo>
                <a:cubicBezTo>
                  <a:pt x="6780" y="480"/>
                  <a:pt x="6483" y="435"/>
                  <a:pt x="6141" y="366"/>
                </a:cubicBezTo>
                <a:lnTo>
                  <a:pt x="5958" y="343"/>
                </a:lnTo>
                <a:cubicBezTo>
                  <a:pt x="5730" y="320"/>
                  <a:pt x="5501" y="298"/>
                  <a:pt x="5296" y="252"/>
                </a:cubicBezTo>
                <a:cubicBezTo>
                  <a:pt x="4976" y="183"/>
                  <a:pt x="4703" y="138"/>
                  <a:pt x="4406" y="69"/>
                </a:cubicBezTo>
                <a:cubicBezTo>
                  <a:pt x="4155" y="47"/>
                  <a:pt x="3926" y="24"/>
                  <a:pt x="372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6" name="Google Shape;4206;p38"/>
          <p:cNvSpPr/>
          <p:nvPr/>
        </p:nvSpPr>
        <p:spPr>
          <a:xfrm>
            <a:off x="6816984" y="4066567"/>
            <a:ext cx="181455" cy="266697"/>
          </a:xfrm>
          <a:custGeom>
            <a:avLst/>
            <a:gdLst/>
            <a:ahLst/>
            <a:cxnLst/>
            <a:rect l="l" t="t" r="r" b="b"/>
            <a:pathLst>
              <a:path w="6484" h="9530" extrusionOk="0">
                <a:moveTo>
                  <a:pt x="3767" y="6505"/>
                </a:moveTo>
                <a:lnTo>
                  <a:pt x="3767" y="6505"/>
                </a:lnTo>
                <a:cubicBezTo>
                  <a:pt x="3762" y="6513"/>
                  <a:pt x="3757" y="6520"/>
                  <a:pt x="3753" y="6527"/>
                </a:cubicBezTo>
                <a:lnTo>
                  <a:pt x="3753" y="6527"/>
                </a:lnTo>
                <a:cubicBezTo>
                  <a:pt x="3767" y="6522"/>
                  <a:pt x="3767" y="6505"/>
                  <a:pt x="3767" y="6505"/>
                </a:cubicBezTo>
                <a:close/>
                <a:moveTo>
                  <a:pt x="5319" y="0"/>
                </a:moveTo>
                <a:cubicBezTo>
                  <a:pt x="5296" y="0"/>
                  <a:pt x="5274" y="23"/>
                  <a:pt x="5228" y="23"/>
                </a:cubicBezTo>
                <a:cubicBezTo>
                  <a:pt x="5182" y="69"/>
                  <a:pt x="5137" y="137"/>
                  <a:pt x="5114" y="183"/>
                </a:cubicBezTo>
                <a:cubicBezTo>
                  <a:pt x="5114" y="206"/>
                  <a:pt x="5091" y="228"/>
                  <a:pt x="5091" y="251"/>
                </a:cubicBezTo>
                <a:cubicBezTo>
                  <a:pt x="5068" y="274"/>
                  <a:pt x="5045" y="297"/>
                  <a:pt x="5045" y="320"/>
                </a:cubicBezTo>
                <a:cubicBezTo>
                  <a:pt x="5022" y="411"/>
                  <a:pt x="5000" y="502"/>
                  <a:pt x="4977" y="594"/>
                </a:cubicBezTo>
                <a:cubicBezTo>
                  <a:pt x="4977" y="594"/>
                  <a:pt x="4977" y="594"/>
                  <a:pt x="4954" y="616"/>
                </a:cubicBezTo>
                <a:cubicBezTo>
                  <a:pt x="4931" y="708"/>
                  <a:pt x="4908" y="822"/>
                  <a:pt x="4863" y="936"/>
                </a:cubicBezTo>
                <a:cubicBezTo>
                  <a:pt x="4794" y="1141"/>
                  <a:pt x="4726" y="1347"/>
                  <a:pt x="4657" y="1552"/>
                </a:cubicBezTo>
                <a:cubicBezTo>
                  <a:pt x="4612" y="1689"/>
                  <a:pt x="4543" y="1826"/>
                  <a:pt x="4475" y="1963"/>
                </a:cubicBezTo>
                <a:cubicBezTo>
                  <a:pt x="4406" y="2100"/>
                  <a:pt x="4338" y="2260"/>
                  <a:pt x="4269" y="2397"/>
                </a:cubicBezTo>
                <a:cubicBezTo>
                  <a:pt x="4109" y="2694"/>
                  <a:pt x="3973" y="3013"/>
                  <a:pt x="3813" y="3310"/>
                </a:cubicBezTo>
                <a:cubicBezTo>
                  <a:pt x="3653" y="3607"/>
                  <a:pt x="3470" y="3880"/>
                  <a:pt x="3311" y="4177"/>
                </a:cubicBezTo>
                <a:cubicBezTo>
                  <a:pt x="3151" y="4474"/>
                  <a:pt x="2991" y="4771"/>
                  <a:pt x="2808" y="5045"/>
                </a:cubicBezTo>
                <a:cubicBezTo>
                  <a:pt x="2707" y="5227"/>
                  <a:pt x="2588" y="5392"/>
                  <a:pt x="2466" y="5570"/>
                </a:cubicBezTo>
                <a:lnTo>
                  <a:pt x="2466" y="5570"/>
                </a:lnTo>
                <a:cubicBezTo>
                  <a:pt x="2466" y="5570"/>
                  <a:pt x="2466" y="5570"/>
                  <a:pt x="2466" y="5570"/>
                </a:cubicBezTo>
                <a:lnTo>
                  <a:pt x="2466" y="5570"/>
                </a:lnTo>
                <a:cubicBezTo>
                  <a:pt x="2451" y="5593"/>
                  <a:pt x="2436" y="5615"/>
                  <a:pt x="2420" y="5638"/>
                </a:cubicBezTo>
                <a:cubicBezTo>
                  <a:pt x="2375" y="5706"/>
                  <a:pt x="2329" y="5775"/>
                  <a:pt x="2283" y="5821"/>
                </a:cubicBezTo>
                <a:cubicBezTo>
                  <a:pt x="2124" y="6049"/>
                  <a:pt x="1941" y="6277"/>
                  <a:pt x="1758" y="6505"/>
                </a:cubicBezTo>
                <a:cubicBezTo>
                  <a:pt x="1576" y="6756"/>
                  <a:pt x="1370" y="7008"/>
                  <a:pt x="1165" y="7259"/>
                </a:cubicBezTo>
                <a:cubicBezTo>
                  <a:pt x="960" y="7510"/>
                  <a:pt x="731" y="7761"/>
                  <a:pt x="526" y="7989"/>
                </a:cubicBezTo>
                <a:cubicBezTo>
                  <a:pt x="435" y="8080"/>
                  <a:pt x="366" y="8172"/>
                  <a:pt x="320" y="8263"/>
                </a:cubicBezTo>
                <a:cubicBezTo>
                  <a:pt x="275" y="8354"/>
                  <a:pt x="252" y="8446"/>
                  <a:pt x="252" y="8537"/>
                </a:cubicBezTo>
                <a:cubicBezTo>
                  <a:pt x="252" y="8560"/>
                  <a:pt x="252" y="8582"/>
                  <a:pt x="252" y="8605"/>
                </a:cubicBezTo>
                <a:cubicBezTo>
                  <a:pt x="240" y="8602"/>
                  <a:pt x="228" y="8601"/>
                  <a:pt x="215" y="8601"/>
                </a:cubicBezTo>
                <a:cubicBezTo>
                  <a:pt x="133" y="8601"/>
                  <a:pt x="47" y="8663"/>
                  <a:pt x="47" y="8742"/>
                </a:cubicBezTo>
                <a:cubicBezTo>
                  <a:pt x="1" y="8856"/>
                  <a:pt x="92" y="8970"/>
                  <a:pt x="184" y="8993"/>
                </a:cubicBezTo>
                <a:cubicBezTo>
                  <a:pt x="206" y="8993"/>
                  <a:pt x="252" y="9016"/>
                  <a:pt x="275" y="9016"/>
                </a:cubicBezTo>
                <a:cubicBezTo>
                  <a:pt x="389" y="9062"/>
                  <a:pt x="526" y="9130"/>
                  <a:pt x="640" y="9199"/>
                </a:cubicBezTo>
                <a:cubicBezTo>
                  <a:pt x="709" y="9244"/>
                  <a:pt x="777" y="9313"/>
                  <a:pt x="823" y="9381"/>
                </a:cubicBezTo>
                <a:cubicBezTo>
                  <a:pt x="868" y="9427"/>
                  <a:pt x="914" y="9473"/>
                  <a:pt x="960" y="9495"/>
                </a:cubicBezTo>
                <a:cubicBezTo>
                  <a:pt x="999" y="9519"/>
                  <a:pt x="1045" y="9529"/>
                  <a:pt x="1092" y="9529"/>
                </a:cubicBezTo>
                <a:cubicBezTo>
                  <a:pt x="1180" y="9529"/>
                  <a:pt x="1273" y="9494"/>
                  <a:pt x="1348" y="9450"/>
                </a:cubicBezTo>
                <a:cubicBezTo>
                  <a:pt x="1416" y="9404"/>
                  <a:pt x="1485" y="9336"/>
                  <a:pt x="1530" y="9267"/>
                </a:cubicBezTo>
                <a:cubicBezTo>
                  <a:pt x="1599" y="9199"/>
                  <a:pt x="1644" y="9153"/>
                  <a:pt x="1690" y="9085"/>
                </a:cubicBezTo>
                <a:cubicBezTo>
                  <a:pt x="1804" y="8970"/>
                  <a:pt x="1918" y="8834"/>
                  <a:pt x="2032" y="8719"/>
                </a:cubicBezTo>
                <a:cubicBezTo>
                  <a:pt x="2420" y="8286"/>
                  <a:pt x="2786" y="7829"/>
                  <a:pt x="3151" y="7373"/>
                </a:cubicBezTo>
                <a:cubicBezTo>
                  <a:pt x="3207" y="7279"/>
                  <a:pt x="3278" y="7186"/>
                  <a:pt x="3340" y="7092"/>
                </a:cubicBezTo>
                <a:lnTo>
                  <a:pt x="3340" y="7092"/>
                </a:lnTo>
                <a:cubicBezTo>
                  <a:pt x="3338" y="7094"/>
                  <a:pt x="3336" y="7097"/>
                  <a:pt x="3333" y="7099"/>
                </a:cubicBezTo>
                <a:lnTo>
                  <a:pt x="3344" y="7086"/>
                </a:lnTo>
                <a:lnTo>
                  <a:pt x="3344" y="7086"/>
                </a:lnTo>
                <a:cubicBezTo>
                  <a:pt x="3343" y="7088"/>
                  <a:pt x="3341" y="7090"/>
                  <a:pt x="3340" y="7092"/>
                </a:cubicBezTo>
                <a:lnTo>
                  <a:pt x="3340" y="7092"/>
                </a:lnTo>
                <a:cubicBezTo>
                  <a:pt x="3354" y="7078"/>
                  <a:pt x="3367" y="7064"/>
                  <a:pt x="3374" y="7050"/>
                </a:cubicBezTo>
                <a:lnTo>
                  <a:pt x="3374" y="7050"/>
                </a:lnTo>
                <a:lnTo>
                  <a:pt x="3344" y="7086"/>
                </a:lnTo>
                <a:lnTo>
                  <a:pt x="3344" y="7086"/>
                </a:lnTo>
                <a:cubicBezTo>
                  <a:pt x="3356" y="7068"/>
                  <a:pt x="3368" y="7049"/>
                  <a:pt x="3379" y="7030"/>
                </a:cubicBezTo>
                <a:lnTo>
                  <a:pt x="3379" y="7030"/>
                </a:lnTo>
                <a:cubicBezTo>
                  <a:pt x="3379" y="7037"/>
                  <a:pt x="3377" y="7044"/>
                  <a:pt x="3374" y="7050"/>
                </a:cubicBezTo>
                <a:lnTo>
                  <a:pt x="3374" y="7050"/>
                </a:lnTo>
                <a:lnTo>
                  <a:pt x="3407" y="7010"/>
                </a:lnTo>
                <a:lnTo>
                  <a:pt x="3407" y="7010"/>
                </a:lnTo>
                <a:cubicBezTo>
                  <a:pt x="3404" y="7017"/>
                  <a:pt x="3402" y="7024"/>
                  <a:pt x="3402" y="7030"/>
                </a:cubicBezTo>
                <a:cubicBezTo>
                  <a:pt x="3425" y="6985"/>
                  <a:pt x="3470" y="6939"/>
                  <a:pt x="3493" y="6893"/>
                </a:cubicBezTo>
                <a:cubicBezTo>
                  <a:pt x="3580" y="6764"/>
                  <a:pt x="3666" y="6654"/>
                  <a:pt x="3753" y="6527"/>
                </a:cubicBezTo>
                <a:lnTo>
                  <a:pt x="3753" y="6527"/>
                </a:lnTo>
                <a:cubicBezTo>
                  <a:pt x="3750" y="6528"/>
                  <a:pt x="3747" y="6528"/>
                  <a:pt x="3744" y="6528"/>
                </a:cubicBezTo>
                <a:cubicBezTo>
                  <a:pt x="3950" y="6254"/>
                  <a:pt x="4155" y="5980"/>
                  <a:pt x="4338" y="5684"/>
                </a:cubicBezTo>
                <a:cubicBezTo>
                  <a:pt x="4520" y="5433"/>
                  <a:pt x="4657" y="5159"/>
                  <a:pt x="4817" y="4885"/>
                </a:cubicBezTo>
                <a:cubicBezTo>
                  <a:pt x="4954" y="4634"/>
                  <a:pt x="5114" y="4360"/>
                  <a:pt x="5251" y="4086"/>
                </a:cubicBezTo>
                <a:cubicBezTo>
                  <a:pt x="5388" y="3812"/>
                  <a:pt x="5525" y="3538"/>
                  <a:pt x="5662" y="3241"/>
                </a:cubicBezTo>
                <a:cubicBezTo>
                  <a:pt x="5707" y="3104"/>
                  <a:pt x="5776" y="2967"/>
                  <a:pt x="5844" y="2830"/>
                </a:cubicBezTo>
                <a:cubicBezTo>
                  <a:pt x="5890" y="2694"/>
                  <a:pt x="5958" y="2579"/>
                  <a:pt x="6004" y="2442"/>
                </a:cubicBezTo>
                <a:cubicBezTo>
                  <a:pt x="6118" y="2169"/>
                  <a:pt x="6232" y="1917"/>
                  <a:pt x="6324" y="1644"/>
                </a:cubicBezTo>
                <a:cubicBezTo>
                  <a:pt x="6392" y="1507"/>
                  <a:pt x="6438" y="1370"/>
                  <a:pt x="6460" y="1233"/>
                </a:cubicBezTo>
                <a:cubicBezTo>
                  <a:pt x="6483" y="1119"/>
                  <a:pt x="6483" y="1004"/>
                  <a:pt x="6460" y="890"/>
                </a:cubicBezTo>
                <a:cubicBezTo>
                  <a:pt x="6438" y="822"/>
                  <a:pt x="6415" y="753"/>
                  <a:pt x="6369" y="685"/>
                </a:cubicBezTo>
                <a:cubicBezTo>
                  <a:pt x="6346" y="639"/>
                  <a:pt x="6301" y="594"/>
                  <a:pt x="6255" y="571"/>
                </a:cubicBezTo>
                <a:cubicBezTo>
                  <a:pt x="6209" y="525"/>
                  <a:pt x="6164" y="502"/>
                  <a:pt x="6095" y="457"/>
                </a:cubicBezTo>
                <a:cubicBezTo>
                  <a:pt x="5981" y="365"/>
                  <a:pt x="5890" y="274"/>
                  <a:pt x="5776" y="183"/>
                </a:cubicBezTo>
                <a:cubicBezTo>
                  <a:pt x="5753" y="160"/>
                  <a:pt x="5730" y="137"/>
                  <a:pt x="5707" y="114"/>
                </a:cubicBezTo>
                <a:cubicBezTo>
                  <a:pt x="5639" y="69"/>
                  <a:pt x="5616" y="46"/>
                  <a:pt x="5547" y="23"/>
                </a:cubicBezTo>
                <a:lnTo>
                  <a:pt x="5411" y="23"/>
                </a:lnTo>
                <a:cubicBezTo>
                  <a:pt x="5388" y="23"/>
                  <a:pt x="5388" y="23"/>
                  <a:pt x="536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7" name="Google Shape;4207;p38"/>
          <p:cNvSpPr/>
          <p:nvPr/>
        </p:nvSpPr>
        <p:spPr>
          <a:xfrm>
            <a:off x="6649634" y="4034608"/>
            <a:ext cx="148852" cy="221529"/>
          </a:xfrm>
          <a:custGeom>
            <a:avLst/>
            <a:gdLst/>
            <a:ahLst/>
            <a:cxnLst/>
            <a:rect l="l" t="t" r="r" b="b"/>
            <a:pathLst>
              <a:path w="5319" h="7916" extrusionOk="0">
                <a:moveTo>
                  <a:pt x="343" y="1"/>
                </a:moveTo>
                <a:cubicBezTo>
                  <a:pt x="206" y="24"/>
                  <a:pt x="115" y="161"/>
                  <a:pt x="160" y="275"/>
                </a:cubicBezTo>
                <a:cubicBezTo>
                  <a:pt x="160" y="320"/>
                  <a:pt x="183" y="366"/>
                  <a:pt x="183" y="412"/>
                </a:cubicBezTo>
                <a:cubicBezTo>
                  <a:pt x="138" y="435"/>
                  <a:pt x="92" y="457"/>
                  <a:pt x="46" y="503"/>
                </a:cubicBezTo>
                <a:cubicBezTo>
                  <a:pt x="24" y="572"/>
                  <a:pt x="1" y="640"/>
                  <a:pt x="24" y="708"/>
                </a:cubicBezTo>
                <a:cubicBezTo>
                  <a:pt x="24" y="800"/>
                  <a:pt x="69" y="891"/>
                  <a:pt x="92" y="960"/>
                </a:cubicBezTo>
                <a:cubicBezTo>
                  <a:pt x="138" y="1074"/>
                  <a:pt x="160" y="1188"/>
                  <a:pt x="183" y="1279"/>
                </a:cubicBezTo>
                <a:cubicBezTo>
                  <a:pt x="160" y="1325"/>
                  <a:pt x="138" y="1370"/>
                  <a:pt x="115" y="1416"/>
                </a:cubicBezTo>
                <a:cubicBezTo>
                  <a:pt x="69" y="1507"/>
                  <a:pt x="115" y="1621"/>
                  <a:pt x="138" y="1713"/>
                </a:cubicBezTo>
                <a:cubicBezTo>
                  <a:pt x="160" y="1804"/>
                  <a:pt x="206" y="1895"/>
                  <a:pt x="229" y="1987"/>
                </a:cubicBezTo>
                <a:cubicBezTo>
                  <a:pt x="297" y="2146"/>
                  <a:pt x="343" y="2306"/>
                  <a:pt x="412" y="2466"/>
                </a:cubicBezTo>
                <a:cubicBezTo>
                  <a:pt x="480" y="2649"/>
                  <a:pt x="571" y="2786"/>
                  <a:pt x="640" y="2945"/>
                </a:cubicBezTo>
                <a:cubicBezTo>
                  <a:pt x="708" y="3105"/>
                  <a:pt x="800" y="3265"/>
                  <a:pt x="868" y="3425"/>
                </a:cubicBezTo>
                <a:cubicBezTo>
                  <a:pt x="914" y="3516"/>
                  <a:pt x="959" y="3607"/>
                  <a:pt x="982" y="3699"/>
                </a:cubicBezTo>
                <a:cubicBezTo>
                  <a:pt x="1028" y="3790"/>
                  <a:pt x="1051" y="3881"/>
                  <a:pt x="1096" y="3950"/>
                </a:cubicBezTo>
                <a:cubicBezTo>
                  <a:pt x="1119" y="3995"/>
                  <a:pt x="1165" y="4041"/>
                  <a:pt x="1210" y="4041"/>
                </a:cubicBezTo>
                <a:cubicBezTo>
                  <a:pt x="1256" y="4132"/>
                  <a:pt x="1302" y="4224"/>
                  <a:pt x="1347" y="4315"/>
                </a:cubicBezTo>
                <a:cubicBezTo>
                  <a:pt x="1416" y="4429"/>
                  <a:pt x="1484" y="4520"/>
                  <a:pt x="1530" y="4634"/>
                </a:cubicBezTo>
                <a:cubicBezTo>
                  <a:pt x="1507" y="4703"/>
                  <a:pt x="1530" y="4771"/>
                  <a:pt x="1553" y="4863"/>
                </a:cubicBezTo>
                <a:cubicBezTo>
                  <a:pt x="1576" y="4931"/>
                  <a:pt x="1621" y="5000"/>
                  <a:pt x="1667" y="5068"/>
                </a:cubicBezTo>
                <a:cubicBezTo>
                  <a:pt x="1690" y="5137"/>
                  <a:pt x="1735" y="5205"/>
                  <a:pt x="1781" y="5274"/>
                </a:cubicBezTo>
                <a:cubicBezTo>
                  <a:pt x="1850" y="5433"/>
                  <a:pt x="1941" y="5570"/>
                  <a:pt x="2009" y="5707"/>
                </a:cubicBezTo>
                <a:cubicBezTo>
                  <a:pt x="2215" y="6027"/>
                  <a:pt x="2420" y="6346"/>
                  <a:pt x="2626" y="6643"/>
                </a:cubicBezTo>
                <a:cubicBezTo>
                  <a:pt x="2717" y="6780"/>
                  <a:pt x="2831" y="6917"/>
                  <a:pt x="2922" y="7054"/>
                </a:cubicBezTo>
                <a:cubicBezTo>
                  <a:pt x="3036" y="7214"/>
                  <a:pt x="3173" y="7351"/>
                  <a:pt x="3310" y="7510"/>
                </a:cubicBezTo>
                <a:cubicBezTo>
                  <a:pt x="3470" y="7670"/>
                  <a:pt x="3653" y="7807"/>
                  <a:pt x="3881" y="7898"/>
                </a:cubicBezTo>
                <a:cubicBezTo>
                  <a:pt x="3904" y="7910"/>
                  <a:pt x="3938" y="7916"/>
                  <a:pt x="3972" y="7916"/>
                </a:cubicBezTo>
                <a:cubicBezTo>
                  <a:pt x="4007" y="7916"/>
                  <a:pt x="4041" y="7910"/>
                  <a:pt x="4064" y="7898"/>
                </a:cubicBezTo>
                <a:cubicBezTo>
                  <a:pt x="4132" y="7898"/>
                  <a:pt x="4178" y="7853"/>
                  <a:pt x="4246" y="7807"/>
                </a:cubicBezTo>
                <a:cubicBezTo>
                  <a:pt x="4269" y="7807"/>
                  <a:pt x="4292" y="7761"/>
                  <a:pt x="4315" y="7739"/>
                </a:cubicBezTo>
                <a:cubicBezTo>
                  <a:pt x="4406" y="7625"/>
                  <a:pt x="4497" y="7510"/>
                  <a:pt x="4611" y="7419"/>
                </a:cubicBezTo>
                <a:cubicBezTo>
                  <a:pt x="4703" y="7305"/>
                  <a:pt x="4817" y="7214"/>
                  <a:pt x="4931" y="7122"/>
                </a:cubicBezTo>
                <a:cubicBezTo>
                  <a:pt x="4999" y="7054"/>
                  <a:pt x="5091" y="6985"/>
                  <a:pt x="5182" y="6894"/>
                </a:cubicBezTo>
                <a:cubicBezTo>
                  <a:pt x="5228" y="6848"/>
                  <a:pt x="5296" y="6780"/>
                  <a:pt x="5296" y="6712"/>
                </a:cubicBezTo>
                <a:cubicBezTo>
                  <a:pt x="5319" y="6643"/>
                  <a:pt x="5319" y="6597"/>
                  <a:pt x="5319" y="6529"/>
                </a:cubicBezTo>
                <a:cubicBezTo>
                  <a:pt x="5296" y="6460"/>
                  <a:pt x="5273" y="6438"/>
                  <a:pt x="5228" y="6369"/>
                </a:cubicBezTo>
                <a:cubicBezTo>
                  <a:pt x="5205" y="6323"/>
                  <a:pt x="5136" y="6278"/>
                  <a:pt x="5114" y="6255"/>
                </a:cubicBezTo>
                <a:cubicBezTo>
                  <a:pt x="5022" y="6187"/>
                  <a:pt x="4954" y="6118"/>
                  <a:pt x="4862" y="6072"/>
                </a:cubicBezTo>
                <a:cubicBezTo>
                  <a:pt x="4657" y="5867"/>
                  <a:pt x="4452" y="5662"/>
                  <a:pt x="4246" y="5456"/>
                </a:cubicBezTo>
                <a:cubicBezTo>
                  <a:pt x="4132" y="5342"/>
                  <a:pt x="4018" y="5228"/>
                  <a:pt x="3927" y="5114"/>
                </a:cubicBezTo>
                <a:cubicBezTo>
                  <a:pt x="3813" y="4977"/>
                  <a:pt x="3698" y="4863"/>
                  <a:pt x="3584" y="4749"/>
                </a:cubicBezTo>
                <a:cubicBezTo>
                  <a:pt x="3379" y="4497"/>
                  <a:pt x="3151" y="4269"/>
                  <a:pt x="2945" y="4018"/>
                </a:cubicBezTo>
                <a:cubicBezTo>
                  <a:pt x="2740" y="3767"/>
                  <a:pt x="2534" y="3493"/>
                  <a:pt x="2329" y="3242"/>
                </a:cubicBezTo>
                <a:cubicBezTo>
                  <a:pt x="2169" y="3014"/>
                  <a:pt x="2009" y="2786"/>
                  <a:pt x="1850" y="2535"/>
                </a:cubicBezTo>
                <a:cubicBezTo>
                  <a:pt x="1819" y="2504"/>
                  <a:pt x="1788" y="2462"/>
                  <a:pt x="1757" y="2417"/>
                </a:cubicBezTo>
                <a:lnTo>
                  <a:pt x="1757" y="2417"/>
                </a:lnTo>
                <a:cubicBezTo>
                  <a:pt x="1749" y="2403"/>
                  <a:pt x="1740" y="2389"/>
                  <a:pt x="1729" y="2375"/>
                </a:cubicBezTo>
                <a:lnTo>
                  <a:pt x="1729" y="2375"/>
                </a:lnTo>
                <a:cubicBezTo>
                  <a:pt x="1732" y="2378"/>
                  <a:pt x="1733" y="2382"/>
                  <a:pt x="1735" y="2386"/>
                </a:cubicBezTo>
                <a:lnTo>
                  <a:pt x="1735" y="2386"/>
                </a:lnTo>
                <a:cubicBezTo>
                  <a:pt x="1728" y="2375"/>
                  <a:pt x="1720" y="2363"/>
                  <a:pt x="1713" y="2352"/>
                </a:cubicBezTo>
                <a:lnTo>
                  <a:pt x="1713" y="2352"/>
                </a:lnTo>
                <a:cubicBezTo>
                  <a:pt x="1718" y="2360"/>
                  <a:pt x="1724" y="2367"/>
                  <a:pt x="1729" y="2375"/>
                </a:cubicBezTo>
                <a:lnTo>
                  <a:pt x="1729" y="2375"/>
                </a:lnTo>
                <a:cubicBezTo>
                  <a:pt x="1725" y="2367"/>
                  <a:pt x="1720" y="2360"/>
                  <a:pt x="1713" y="2352"/>
                </a:cubicBezTo>
                <a:lnTo>
                  <a:pt x="1713" y="2352"/>
                </a:lnTo>
                <a:cubicBezTo>
                  <a:pt x="1695" y="2329"/>
                  <a:pt x="1678" y="2306"/>
                  <a:pt x="1667" y="2283"/>
                </a:cubicBezTo>
                <a:cubicBezTo>
                  <a:pt x="1667" y="2283"/>
                  <a:pt x="1644" y="2261"/>
                  <a:pt x="1644" y="2261"/>
                </a:cubicBezTo>
                <a:cubicBezTo>
                  <a:pt x="1462" y="1964"/>
                  <a:pt x="1279" y="1690"/>
                  <a:pt x="1119" y="1393"/>
                </a:cubicBezTo>
                <a:cubicBezTo>
                  <a:pt x="959" y="1097"/>
                  <a:pt x="800" y="800"/>
                  <a:pt x="685" y="503"/>
                </a:cubicBezTo>
                <a:cubicBezTo>
                  <a:pt x="663" y="389"/>
                  <a:pt x="640" y="298"/>
                  <a:pt x="617" y="184"/>
                </a:cubicBezTo>
                <a:cubicBezTo>
                  <a:pt x="594" y="69"/>
                  <a:pt x="480" y="1"/>
                  <a:pt x="389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8" name="Google Shape;4208;p38"/>
          <p:cNvSpPr/>
          <p:nvPr/>
        </p:nvSpPr>
        <p:spPr>
          <a:xfrm>
            <a:off x="6692423" y="4051231"/>
            <a:ext cx="114375" cy="123078"/>
          </a:xfrm>
          <a:custGeom>
            <a:avLst/>
            <a:gdLst/>
            <a:ahLst/>
            <a:cxnLst/>
            <a:rect l="l" t="t" r="r" b="b"/>
            <a:pathLst>
              <a:path w="4087" h="4398" extrusionOk="0">
                <a:moveTo>
                  <a:pt x="115" y="0"/>
                </a:moveTo>
                <a:cubicBezTo>
                  <a:pt x="92" y="0"/>
                  <a:pt x="69" y="23"/>
                  <a:pt x="47" y="46"/>
                </a:cubicBezTo>
                <a:cubicBezTo>
                  <a:pt x="1" y="69"/>
                  <a:pt x="1" y="137"/>
                  <a:pt x="47" y="183"/>
                </a:cubicBezTo>
                <a:cubicBezTo>
                  <a:pt x="92" y="251"/>
                  <a:pt x="138" y="320"/>
                  <a:pt x="206" y="411"/>
                </a:cubicBezTo>
                <a:lnTo>
                  <a:pt x="184" y="388"/>
                </a:lnTo>
                <a:lnTo>
                  <a:pt x="184" y="388"/>
                </a:lnTo>
                <a:cubicBezTo>
                  <a:pt x="275" y="525"/>
                  <a:pt x="366" y="639"/>
                  <a:pt x="457" y="776"/>
                </a:cubicBezTo>
                <a:cubicBezTo>
                  <a:pt x="549" y="913"/>
                  <a:pt x="640" y="1073"/>
                  <a:pt x="731" y="1210"/>
                </a:cubicBezTo>
                <a:cubicBezTo>
                  <a:pt x="846" y="1347"/>
                  <a:pt x="937" y="1484"/>
                  <a:pt x="1051" y="1621"/>
                </a:cubicBezTo>
                <a:cubicBezTo>
                  <a:pt x="1142" y="1735"/>
                  <a:pt x="1256" y="1872"/>
                  <a:pt x="1348" y="2009"/>
                </a:cubicBezTo>
                <a:cubicBezTo>
                  <a:pt x="1462" y="2146"/>
                  <a:pt x="1576" y="2283"/>
                  <a:pt x="1690" y="2420"/>
                </a:cubicBezTo>
                <a:cubicBezTo>
                  <a:pt x="1781" y="2534"/>
                  <a:pt x="1895" y="2648"/>
                  <a:pt x="1987" y="2785"/>
                </a:cubicBezTo>
                <a:cubicBezTo>
                  <a:pt x="2101" y="2899"/>
                  <a:pt x="2215" y="3036"/>
                  <a:pt x="2329" y="3150"/>
                </a:cubicBezTo>
                <a:cubicBezTo>
                  <a:pt x="2443" y="3264"/>
                  <a:pt x="2557" y="3378"/>
                  <a:pt x="2672" y="3493"/>
                </a:cubicBezTo>
                <a:cubicBezTo>
                  <a:pt x="2831" y="3630"/>
                  <a:pt x="2991" y="3789"/>
                  <a:pt x="3128" y="3926"/>
                </a:cubicBezTo>
                <a:cubicBezTo>
                  <a:pt x="3311" y="4086"/>
                  <a:pt x="3470" y="4246"/>
                  <a:pt x="3653" y="4360"/>
                </a:cubicBezTo>
                <a:cubicBezTo>
                  <a:pt x="3702" y="4385"/>
                  <a:pt x="3754" y="4397"/>
                  <a:pt x="3804" y="4397"/>
                </a:cubicBezTo>
                <a:cubicBezTo>
                  <a:pt x="3893" y="4397"/>
                  <a:pt x="3974" y="4356"/>
                  <a:pt x="4018" y="4269"/>
                </a:cubicBezTo>
                <a:cubicBezTo>
                  <a:pt x="4087" y="4155"/>
                  <a:pt x="4064" y="3995"/>
                  <a:pt x="3950" y="3926"/>
                </a:cubicBezTo>
                <a:cubicBezTo>
                  <a:pt x="3927" y="3903"/>
                  <a:pt x="3904" y="3903"/>
                  <a:pt x="3881" y="3881"/>
                </a:cubicBezTo>
                <a:cubicBezTo>
                  <a:pt x="3858" y="3858"/>
                  <a:pt x="3836" y="3835"/>
                  <a:pt x="3790" y="3789"/>
                </a:cubicBezTo>
                <a:cubicBezTo>
                  <a:pt x="3744" y="3744"/>
                  <a:pt x="3676" y="3675"/>
                  <a:pt x="3607" y="3630"/>
                </a:cubicBezTo>
                <a:cubicBezTo>
                  <a:pt x="3493" y="3538"/>
                  <a:pt x="3379" y="3447"/>
                  <a:pt x="3265" y="3356"/>
                </a:cubicBezTo>
                <a:cubicBezTo>
                  <a:pt x="3037" y="3173"/>
                  <a:pt x="2831" y="2990"/>
                  <a:pt x="2626" y="2808"/>
                </a:cubicBezTo>
                <a:cubicBezTo>
                  <a:pt x="2398" y="2625"/>
                  <a:pt x="2192" y="2420"/>
                  <a:pt x="1987" y="2192"/>
                </a:cubicBezTo>
                <a:cubicBezTo>
                  <a:pt x="1759" y="1986"/>
                  <a:pt x="1553" y="1758"/>
                  <a:pt x="1348" y="1530"/>
                </a:cubicBezTo>
                <a:cubicBezTo>
                  <a:pt x="1142" y="1301"/>
                  <a:pt x="937" y="1073"/>
                  <a:pt x="754" y="822"/>
                </a:cubicBezTo>
                <a:cubicBezTo>
                  <a:pt x="549" y="571"/>
                  <a:pt x="366" y="297"/>
                  <a:pt x="184" y="46"/>
                </a:cubicBezTo>
                <a:cubicBezTo>
                  <a:pt x="184" y="23"/>
                  <a:pt x="138" y="0"/>
                  <a:pt x="115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9" name="Google Shape;4209;p38"/>
          <p:cNvSpPr/>
          <p:nvPr/>
        </p:nvSpPr>
        <p:spPr>
          <a:xfrm>
            <a:off x="6757600" y="4230083"/>
            <a:ext cx="90084" cy="75392"/>
          </a:xfrm>
          <a:custGeom>
            <a:avLst/>
            <a:gdLst/>
            <a:ahLst/>
            <a:cxnLst/>
            <a:rect l="l" t="t" r="r" b="b"/>
            <a:pathLst>
              <a:path w="3219" h="2694" extrusionOk="0">
                <a:moveTo>
                  <a:pt x="1347" y="0"/>
                </a:moveTo>
                <a:cubicBezTo>
                  <a:pt x="1301" y="0"/>
                  <a:pt x="1256" y="23"/>
                  <a:pt x="1233" y="46"/>
                </a:cubicBezTo>
                <a:cubicBezTo>
                  <a:pt x="1233" y="69"/>
                  <a:pt x="1210" y="92"/>
                  <a:pt x="1210" y="115"/>
                </a:cubicBezTo>
                <a:lnTo>
                  <a:pt x="1210" y="92"/>
                </a:lnTo>
                <a:cubicBezTo>
                  <a:pt x="1164" y="92"/>
                  <a:pt x="1141" y="69"/>
                  <a:pt x="1096" y="69"/>
                </a:cubicBezTo>
                <a:cubicBezTo>
                  <a:pt x="1027" y="69"/>
                  <a:pt x="959" y="92"/>
                  <a:pt x="913" y="115"/>
                </a:cubicBezTo>
                <a:cubicBezTo>
                  <a:pt x="868" y="160"/>
                  <a:pt x="845" y="229"/>
                  <a:pt x="845" y="297"/>
                </a:cubicBezTo>
                <a:cubicBezTo>
                  <a:pt x="845" y="320"/>
                  <a:pt x="845" y="343"/>
                  <a:pt x="845" y="366"/>
                </a:cubicBezTo>
                <a:cubicBezTo>
                  <a:pt x="845" y="366"/>
                  <a:pt x="822" y="388"/>
                  <a:pt x="822" y="388"/>
                </a:cubicBezTo>
                <a:cubicBezTo>
                  <a:pt x="753" y="480"/>
                  <a:pt x="776" y="594"/>
                  <a:pt x="845" y="685"/>
                </a:cubicBezTo>
                <a:cubicBezTo>
                  <a:pt x="868" y="708"/>
                  <a:pt x="868" y="708"/>
                  <a:pt x="890" y="731"/>
                </a:cubicBezTo>
                <a:cubicBezTo>
                  <a:pt x="868" y="754"/>
                  <a:pt x="845" y="754"/>
                  <a:pt x="845" y="776"/>
                </a:cubicBezTo>
                <a:cubicBezTo>
                  <a:pt x="822" y="799"/>
                  <a:pt x="822" y="845"/>
                  <a:pt x="799" y="868"/>
                </a:cubicBezTo>
                <a:cubicBezTo>
                  <a:pt x="776" y="868"/>
                  <a:pt x="753" y="868"/>
                  <a:pt x="753" y="845"/>
                </a:cubicBezTo>
                <a:cubicBezTo>
                  <a:pt x="662" y="845"/>
                  <a:pt x="594" y="891"/>
                  <a:pt x="548" y="959"/>
                </a:cubicBezTo>
                <a:cubicBezTo>
                  <a:pt x="525" y="1005"/>
                  <a:pt x="502" y="1050"/>
                  <a:pt x="502" y="1096"/>
                </a:cubicBezTo>
                <a:cubicBezTo>
                  <a:pt x="479" y="1096"/>
                  <a:pt x="434" y="1119"/>
                  <a:pt x="411" y="1142"/>
                </a:cubicBezTo>
                <a:cubicBezTo>
                  <a:pt x="388" y="1165"/>
                  <a:pt x="365" y="1187"/>
                  <a:pt x="343" y="1233"/>
                </a:cubicBezTo>
                <a:cubicBezTo>
                  <a:pt x="320" y="1210"/>
                  <a:pt x="297" y="1210"/>
                  <a:pt x="251" y="1187"/>
                </a:cubicBezTo>
                <a:cubicBezTo>
                  <a:pt x="183" y="1187"/>
                  <a:pt x="137" y="1210"/>
                  <a:pt x="69" y="1256"/>
                </a:cubicBezTo>
                <a:cubicBezTo>
                  <a:pt x="23" y="1301"/>
                  <a:pt x="0" y="1370"/>
                  <a:pt x="0" y="1438"/>
                </a:cubicBezTo>
                <a:cubicBezTo>
                  <a:pt x="0" y="1507"/>
                  <a:pt x="23" y="1553"/>
                  <a:pt x="69" y="1598"/>
                </a:cubicBezTo>
                <a:cubicBezTo>
                  <a:pt x="91" y="1644"/>
                  <a:pt x="137" y="1690"/>
                  <a:pt x="183" y="1735"/>
                </a:cubicBezTo>
                <a:cubicBezTo>
                  <a:pt x="228" y="1781"/>
                  <a:pt x="297" y="1826"/>
                  <a:pt x="365" y="1872"/>
                </a:cubicBezTo>
                <a:cubicBezTo>
                  <a:pt x="457" y="1963"/>
                  <a:pt x="571" y="2055"/>
                  <a:pt x="685" y="2123"/>
                </a:cubicBezTo>
                <a:cubicBezTo>
                  <a:pt x="799" y="2192"/>
                  <a:pt x="913" y="2260"/>
                  <a:pt x="1027" y="2351"/>
                </a:cubicBezTo>
                <a:cubicBezTo>
                  <a:pt x="1119" y="2397"/>
                  <a:pt x="1187" y="2443"/>
                  <a:pt x="1278" y="2488"/>
                </a:cubicBezTo>
                <a:cubicBezTo>
                  <a:pt x="1347" y="2534"/>
                  <a:pt x="1438" y="2580"/>
                  <a:pt x="1529" y="2625"/>
                </a:cubicBezTo>
                <a:cubicBezTo>
                  <a:pt x="1552" y="2648"/>
                  <a:pt x="1598" y="2648"/>
                  <a:pt x="1621" y="2671"/>
                </a:cubicBezTo>
                <a:lnTo>
                  <a:pt x="1666" y="2671"/>
                </a:lnTo>
                <a:cubicBezTo>
                  <a:pt x="1712" y="2694"/>
                  <a:pt x="1758" y="2694"/>
                  <a:pt x="1803" y="2694"/>
                </a:cubicBezTo>
                <a:cubicBezTo>
                  <a:pt x="1826" y="2694"/>
                  <a:pt x="1849" y="2694"/>
                  <a:pt x="1872" y="2671"/>
                </a:cubicBezTo>
                <a:cubicBezTo>
                  <a:pt x="1940" y="2671"/>
                  <a:pt x="1986" y="2625"/>
                  <a:pt x="2032" y="2603"/>
                </a:cubicBezTo>
                <a:cubicBezTo>
                  <a:pt x="2054" y="2580"/>
                  <a:pt x="2077" y="2580"/>
                  <a:pt x="2100" y="2557"/>
                </a:cubicBezTo>
                <a:cubicBezTo>
                  <a:pt x="2146" y="2511"/>
                  <a:pt x="2191" y="2488"/>
                  <a:pt x="2214" y="2443"/>
                </a:cubicBezTo>
                <a:cubicBezTo>
                  <a:pt x="2306" y="2374"/>
                  <a:pt x="2397" y="2306"/>
                  <a:pt x="2488" y="2237"/>
                </a:cubicBezTo>
                <a:cubicBezTo>
                  <a:pt x="2579" y="2146"/>
                  <a:pt x="2671" y="2078"/>
                  <a:pt x="2739" y="1986"/>
                </a:cubicBezTo>
                <a:cubicBezTo>
                  <a:pt x="2831" y="1895"/>
                  <a:pt x="2899" y="1804"/>
                  <a:pt x="2990" y="1735"/>
                </a:cubicBezTo>
                <a:cubicBezTo>
                  <a:pt x="3059" y="1644"/>
                  <a:pt x="3150" y="1553"/>
                  <a:pt x="3196" y="1438"/>
                </a:cubicBezTo>
                <a:cubicBezTo>
                  <a:pt x="3219" y="1393"/>
                  <a:pt x="3219" y="1324"/>
                  <a:pt x="3196" y="1301"/>
                </a:cubicBezTo>
                <a:cubicBezTo>
                  <a:pt x="3196" y="1279"/>
                  <a:pt x="3196" y="1256"/>
                  <a:pt x="3196" y="1233"/>
                </a:cubicBezTo>
                <a:cubicBezTo>
                  <a:pt x="3173" y="1210"/>
                  <a:pt x="3150" y="1187"/>
                  <a:pt x="3150" y="1165"/>
                </a:cubicBezTo>
                <a:cubicBezTo>
                  <a:pt x="3104" y="1119"/>
                  <a:pt x="3059" y="1119"/>
                  <a:pt x="3013" y="1096"/>
                </a:cubicBezTo>
                <a:cubicBezTo>
                  <a:pt x="2967" y="1096"/>
                  <a:pt x="2945" y="1073"/>
                  <a:pt x="2922" y="1050"/>
                </a:cubicBezTo>
                <a:cubicBezTo>
                  <a:pt x="2853" y="1028"/>
                  <a:pt x="2785" y="982"/>
                  <a:pt x="2716" y="936"/>
                </a:cubicBezTo>
                <a:cubicBezTo>
                  <a:pt x="2579" y="845"/>
                  <a:pt x="2442" y="754"/>
                  <a:pt x="2306" y="662"/>
                </a:cubicBezTo>
                <a:cubicBezTo>
                  <a:pt x="2146" y="571"/>
                  <a:pt x="2009" y="480"/>
                  <a:pt x="1872" y="388"/>
                </a:cubicBezTo>
                <a:cubicBezTo>
                  <a:pt x="1712" y="274"/>
                  <a:pt x="1552" y="137"/>
                  <a:pt x="1393" y="23"/>
                </a:cubicBezTo>
                <a:cubicBezTo>
                  <a:pt x="1393" y="0"/>
                  <a:pt x="1370" y="0"/>
                  <a:pt x="1347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0" name="Google Shape;4210;p38"/>
          <p:cNvSpPr/>
          <p:nvPr/>
        </p:nvSpPr>
        <p:spPr>
          <a:xfrm>
            <a:off x="6790175" y="4228152"/>
            <a:ext cx="49841" cy="36241"/>
          </a:xfrm>
          <a:custGeom>
            <a:avLst/>
            <a:gdLst/>
            <a:ahLst/>
            <a:cxnLst/>
            <a:rect l="l" t="t" r="r" b="b"/>
            <a:pathLst>
              <a:path w="1781" h="1295" extrusionOk="0">
                <a:moveTo>
                  <a:pt x="92" y="1"/>
                </a:moveTo>
                <a:cubicBezTo>
                  <a:pt x="69" y="1"/>
                  <a:pt x="23" y="1"/>
                  <a:pt x="23" y="24"/>
                </a:cubicBezTo>
                <a:cubicBezTo>
                  <a:pt x="0" y="69"/>
                  <a:pt x="0" y="115"/>
                  <a:pt x="46" y="138"/>
                </a:cubicBezTo>
                <a:cubicBezTo>
                  <a:pt x="320" y="343"/>
                  <a:pt x="571" y="549"/>
                  <a:pt x="868" y="731"/>
                </a:cubicBezTo>
                <a:cubicBezTo>
                  <a:pt x="959" y="823"/>
                  <a:pt x="1073" y="891"/>
                  <a:pt x="1187" y="982"/>
                </a:cubicBezTo>
                <a:cubicBezTo>
                  <a:pt x="1324" y="1074"/>
                  <a:pt x="1461" y="1188"/>
                  <a:pt x="1621" y="1279"/>
                </a:cubicBezTo>
                <a:cubicBezTo>
                  <a:pt x="1630" y="1289"/>
                  <a:pt x="1648" y="1294"/>
                  <a:pt x="1666" y="1294"/>
                </a:cubicBezTo>
                <a:cubicBezTo>
                  <a:pt x="1693" y="1294"/>
                  <a:pt x="1722" y="1283"/>
                  <a:pt x="1735" y="1256"/>
                </a:cubicBezTo>
                <a:cubicBezTo>
                  <a:pt x="1781" y="1211"/>
                  <a:pt x="1758" y="1142"/>
                  <a:pt x="1712" y="1119"/>
                </a:cubicBezTo>
                <a:cubicBezTo>
                  <a:pt x="1575" y="1028"/>
                  <a:pt x="1438" y="937"/>
                  <a:pt x="1301" y="845"/>
                </a:cubicBezTo>
                <a:cubicBezTo>
                  <a:pt x="1187" y="754"/>
                  <a:pt x="1073" y="686"/>
                  <a:pt x="959" y="594"/>
                </a:cubicBezTo>
                <a:cubicBezTo>
                  <a:pt x="822" y="526"/>
                  <a:pt x="708" y="435"/>
                  <a:pt x="571" y="343"/>
                </a:cubicBezTo>
                <a:cubicBezTo>
                  <a:pt x="434" y="229"/>
                  <a:pt x="274" y="115"/>
                  <a:pt x="137" y="1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1" name="Google Shape;4211;p38"/>
          <p:cNvSpPr/>
          <p:nvPr/>
        </p:nvSpPr>
        <p:spPr>
          <a:xfrm>
            <a:off x="6859801" y="4288852"/>
            <a:ext cx="353898" cy="244029"/>
          </a:xfrm>
          <a:custGeom>
            <a:avLst/>
            <a:gdLst/>
            <a:ahLst/>
            <a:cxnLst/>
            <a:rect l="l" t="t" r="r" b="b"/>
            <a:pathLst>
              <a:path w="12646" h="8720" extrusionOk="0">
                <a:moveTo>
                  <a:pt x="5401" y="2490"/>
                </a:moveTo>
                <a:cubicBezTo>
                  <a:pt x="5412" y="2497"/>
                  <a:pt x="5422" y="2504"/>
                  <a:pt x="5433" y="2511"/>
                </a:cubicBezTo>
                <a:cubicBezTo>
                  <a:pt x="5422" y="2501"/>
                  <a:pt x="5412" y="2495"/>
                  <a:pt x="5401" y="2490"/>
                </a:cubicBezTo>
                <a:close/>
                <a:moveTo>
                  <a:pt x="6038" y="2922"/>
                </a:moveTo>
                <a:cubicBezTo>
                  <a:pt x="6049" y="2930"/>
                  <a:pt x="6060" y="2937"/>
                  <a:pt x="6071" y="2945"/>
                </a:cubicBezTo>
                <a:lnTo>
                  <a:pt x="6071" y="2945"/>
                </a:lnTo>
                <a:cubicBezTo>
                  <a:pt x="6060" y="2933"/>
                  <a:pt x="6049" y="2928"/>
                  <a:pt x="6038" y="2922"/>
                </a:cubicBezTo>
                <a:close/>
                <a:moveTo>
                  <a:pt x="5227" y="3127"/>
                </a:moveTo>
                <a:cubicBezTo>
                  <a:pt x="5227" y="3127"/>
                  <a:pt x="5250" y="3150"/>
                  <a:pt x="5250" y="3150"/>
                </a:cubicBezTo>
                <a:cubicBezTo>
                  <a:pt x="5250" y="3150"/>
                  <a:pt x="5227" y="3127"/>
                  <a:pt x="5204" y="3127"/>
                </a:cubicBezTo>
                <a:close/>
                <a:moveTo>
                  <a:pt x="7487" y="5661"/>
                </a:moveTo>
                <a:cubicBezTo>
                  <a:pt x="7578" y="5729"/>
                  <a:pt x="7647" y="5775"/>
                  <a:pt x="7738" y="5821"/>
                </a:cubicBezTo>
                <a:cubicBezTo>
                  <a:pt x="7761" y="5844"/>
                  <a:pt x="7761" y="5889"/>
                  <a:pt x="7784" y="5912"/>
                </a:cubicBezTo>
                <a:cubicBezTo>
                  <a:pt x="7670" y="5821"/>
                  <a:pt x="7578" y="5752"/>
                  <a:pt x="7487" y="5661"/>
                </a:cubicBezTo>
                <a:close/>
                <a:moveTo>
                  <a:pt x="1438" y="0"/>
                </a:moveTo>
                <a:cubicBezTo>
                  <a:pt x="1370" y="0"/>
                  <a:pt x="1278" y="46"/>
                  <a:pt x="1256" y="114"/>
                </a:cubicBezTo>
                <a:cubicBezTo>
                  <a:pt x="1187" y="229"/>
                  <a:pt x="1233" y="343"/>
                  <a:pt x="1347" y="388"/>
                </a:cubicBezTo>
                <a:cubicBezTo>
                  <a:pt x="1530" y="503"/>
                  <a:pt x="1735" y="617"/>
                  <a:pt x="1918" y="754"/>
                </a:cubicBezTo>
                <a:cubicBezTo>
                  <a:pt x="2009" y="822"/>
                  <a:pt x="2123" y="891"/>
                  <a:pt x="2237" y="982"/>
                </a:cubicBezTo>
                <a:cubicBezTo>
                  <a:pt x="2351" y="1050"/>
                  <a:pt x="2465" y="1142"/>
                  <a:pt x="2579" y="1233"/>
                </a:cubicBezTo>
                <a:cubicBezTo>
                  <a:pt x="2716" y="1324"/>
                  <a:pt x="2853" y="1438"/>
                  <a:pt x="2990" y="1530"/>
                </a:cubicBezTo>
                <a:cubicBezTo>
                  <a:pt x="2876" y="1484"/>
                  <a:pt x="2762" y="1438"/>
                  <a:pt x="2648" y="1416"/>
                </a:cubicBezTo>
                <a:cubicBezTo>
                  <a:pt x="2579" y="1416"/>
                  <a:pt x="2511" y="1416"/>
                  <a:pt x="2443" y="1461"/>
                </a:cubicBezTo>
                <a:cubicBezTo>
                  <a:pt x="2420" y="1438"/>
                  <a:pt x="2374" y="1416"/>
                  <a:pt x="2351" y="1416"/>
                </a:cubicBezTo>
                <a:cubicBezTo>
                  <a:pt x="2237" y="1347"/>
                  <a:pt x="2146" y="1301"/>
                  <a:pt x="2032" y="1256"/>
                </a:cubicBezTo>
                <a:cubicBezTo>
                  <a:pt x="1940" y="1210"/>
                  <a:pt x="1872" y="1187"/>
                  <a:pt x="1781" y="1187"/>
                </a:cubicBezTo>
                <a:cubicBezTo>
                  <a:pt x="1781" y="1187"/>
                  <a:pt x="1781" y="1164"/>
                  <a:pt x="1781" y="1164"/>
                </a:cubicBezTo>
                <a:cubicBezTo>
                  <a:pt x="1666" y="1096"/>
                  <a:pt x="1575" y="1027"/>
                  <a:pt x="1438" y="982"/>
                </a:cubicBezTo>
                <a:cubicBezTo>
                  <a:pt x="1393" y="982"/>
                  <a:pt x="1324" y="982"/>
                  <a:pt x="1256" y="1005"/>
                </a:cubicBezTo>
                <a:cubicBezTo>
                  <a:pt x="1187" y="1005"/>
                  <a:pt x="1141" y="1027"/>
                  <a:pt x="1096" y="1073"/>
                </a:cubicBezTo>
                <a:cubicBezTo>
                  <a:pt x="1073" y="1073"/>
                  <a:pt x="1027" y="1096"/>
                  <a:pt x="1005" y="1096"/>
                </a:cubicBezTo>
                <a:cubicBezTo>
                  <a:pt x="753" y="1210"/>
                  <a:pt x="502" y="1279"/>
                  <a:pt x="251" y="1393"/>
                </a:cubicBezTo>
                <a:cubicBezTo>
                  <a:pt x="160" y="1438"/>
                  <a:pt x="92" y="1484"/>
                  <a:pt x="46" y="1575"/>
                </a:cubicBezTo>
                <a:cubicBezTo>
                  <a:pt x="0" y="1644"/>
                  <a:pt x="0" y="1781"/>
                  <a:pt x="69" y="1849"/>
                </a:cubicBezTo>
                <a:cubicBezTo>
                  <a:pt x="92" y="1918"/>
                  <a:pt x="137" y="1963"/>
                  <a:pt x="206" y="1986"/>
                </a:cubicBezTo>
                <a:cubicBezTo>
                  <a:pt x="228" y="2009"/>
                  <a:pt x="228" y="2009"/>
                  <a:pt x="251" y="2009"/>
                </a:cubicBezTo>
                <a:cubicBezTo>
                  <a:pt x="297" y="2032"/>
                  <a:pt x="343" y="2077"/>
                  <a:pt x="388" y="2100"/>
                </a:cubicBezTo>
                <a:cubicBezTo>
                  <a:pt x="571" y="2214"/>
                  <a:pt x="731" y="2351"/>
                  <a:pt x="913" y="2465"/>
                </a:cubicBezTo>
                <a:cubicBezTo>
                  <a:pt x="1005" y="2511"/>
                  <a:pt x="1096" y="2557"/>
                  <a:pt x="1164" y="2602"/>
                </a:cubicBezTo>
                <a:cubicBezTo>
                  <a:pt x="1233" y="2648"/>
                  <a:pt x="1301" y="2694"/>
                  <a:pt x="1370" y="2739"/>
                </a:cubicBezTo>
                <a:cubicBezTo>
                  <a:pt x="1803" y="3059"/>
                  <a:pt x="2237" y="3356"/>
                  <a:pt x="2694" y="3652"/>
                </a:cubicBezTo>
                <a:cubicBezTo>
                  <a:pt x="2899" y="3812"/>
                  <a:pt x="3104" y="3949"/>
                  <a:pt x="3333" y="4063"/>
                </a:cubicBezTo>
                <a:cubicBezTo>
                  <a:pt x="3333" y="4086"/>
                  <a:pt x="3356" y="4086"/>
                  <a:pt x="3356" y="4086"/>
                </a:cubicBezTo>
                <a:cubicBezTo>
                  <a:pt x="3356" y="4109"/>
                  <a:pt x="3378" y="4109"/>
                  <a:pt x="3378" y="4109"/>
                </a:cubicBezTo>
                <a:cubicBezTo>
                  <a:pt x="3470" y="4200"/>
                  <a:pt x="3607" y="4292"/>
                  <a:pt x="3721" y="4360"/>
                </a:cubicBezTo>
                <a:cubicBezTo>
                  <a:pt x="3766" y="4406"/>
                  <a:pt x="3835" y="4451"/>
                  <a:pt x="3903" y="4497"/>
                </a:cubicBezTo>
                <a:cubicBezTo>
                  <a:pt x="3949" y="4543"/>
                  <a:pt x="3995" y="4565"/>
                  <a:pt x="4040" y="4588"/>
                </a:cubicBezTo>
                <a:cubicBezTo>
                  <a:pt x="4086" y="4634"/>
                  <a:pt x="4132" y="4657"/>
                  <a:pt x="4177" y="4680"/>
                </a:cubicBezTo>
                <a:cubicBezTo>
                  <a:pt x="4223" y="4702"/>
                  <a:pt x="4291" y="4702"/>
                  <a:pt x="4337" y="4702"/>
                </a:cubicBezTo>
                <a:lnTo>
                  <a:pt x="4360" y="4702"/>
                </a:lnTo>
                <a:cubicBezTo>
                  <a:pt x="4520" y="4816"/>
                  <a:pt x="4702" y="4953"/>
                  <a:pt x="4862" y="5068"/>
                </a:cubicBezTo>
                <a:cubicBezTo>
                  <a:pt x="4976" y="5136"/>
                  <a:pt x="5067" y="5227"/>
                  <a:pt x="5182" y="5319"/>
                </a:cubicBezTo>
                <a:cubicBezTo>
                  <a:pt x="5433" y="5501"/>
                  <a:pt x="5684" y="5707"/>
                  <a:pt x="5935" y="5889"/>
                </a:cubicBezTo>
                <a:cubicBezTo>
                  <a:pt x="6095" y="6003"/>
                  <a:pt x="6232" y="6095"/>
                  <a:pt x="6391" y="6209"/>
                </a:cubicBezTo>
                <a:cubicBezTo>
                  <a:pt x="6483" y="6254"/>
                  <a:pt x="6551" y="6323"/>
                  <a:pt x="6620" y="6369"/>
                </a:cubicBezTo>
                <a:cubicBezTo>
                  <a:pt x="6711" y="6414"/>
                  <a:pt x="6779" y="6483"/>
                  <a:pt x="6871" y="6528"/>
                </a:cubicBezTo>
                <a:cubicBezTo>
                  <a:pt x="6922" y="6554"/>
                  <a:pt x="6973" y="6567"/>
                  <a:pt x="7022" y="6567"/>
                </a:cubicBezTo>
                <a:cubicBezTo>
                  <a:pt x="7104" y="6567"/>
                  <a:pt x="7179" y="6531"/>
                  <a:pt x="7236" y="6460"/>
                </a:cubicBezTo>
                <a:lnTo>
                  <a:pt x="7259" y="6460"/>
                </a:lnTo>
                <a:cubicBezTo>
                  <a:pt x="7396" y="6574"/>
                  <a:pt x="7533" y="6688"/>
                  <a:pt x="7670" y="6802"/>
                </a:cubicBezTo>
                <a:cubicBezTo>
                  <a:pt x="7806" y="6894"/>
                  <a:pt x="7943" y="7008"/>
                  <a:pt x="8080" y="7122"/>
                </a:cubicBezTo>
                <a:cubicBezTo>
                  <a:pt x="8217" y="7236"/>
                  <a:pt x="8377" y="7350"/>
                  <a:pt x="8537" y="7441"/>
                </a:cubicBezTo>
                <a:cubicBezTo>
                  <a:pt x="9130" y="7852"/>
                  <a:pt x="9747" y="8217"/>
                  <a:pt x="10409" y="8514"/>
                </a:cubicBezTo>
                <a:cubicBezTo>
                  <a:pt x="10591" y="8583"/>
                  <a:pt x="10774" y="8674"/>
                  <a:pt x="10956" y="8720"/>
                </a:cubicBezTo>
                <a:lnTo>
                  <a:pt x="11139" y="8720"/>
                </a:lnTo>
                <a:cubicBezTo>
                  <a:pt x="11185" y="8697"/>
                  <a:pt x="11253" y="8697"/>
                  <a:pt x="11299" y="8651"/>
                </a:cubicBezTo>
                <a:cubicBezTo>
                  <a:pt x="11344" y="8628"/>
                  <a:pt x="11413" y="8583"/>
                  <a:pt x="11459" y="8537"/>
                </a:cubicBezTo>
                <a:cubicBezTo>
                  <a:pt x="11504" y="8491"/>
                  <a:pt x="11527" y="8446"/>
                  <a:pt x="11573" y="8400"/>
                </a:cubicBezTo>
                <a:cubicBezTo>
                  <a:pt x="11710" y="8217"/>
                  <a:pt x="11869" y="8058"/>
                  <a:pt x="12029" y="7921"/>
                </a:cubicBezTo>
                <a:cubicBezTo>
                  <a:pt x="12120" y="7852"/>
                  <a:pt x="12235" y="7784"/>
                  <a:pt x="12326" y="7738"/>
                </a:cubicBezTo>
                <a:cubicBezTo>
                  <a:pt x="12394" y="7692"/>
                  <a:pt x="12440" y="7647"/>
                  <a:pt x="12508" y="7601"/>
                </a:cubicBezTo>
                <a:cubicBezTo>
                  <a:pt x="12600" y="7510"/>
                  <a:pt x="12645" y="7327"/>
                  <a:pt x="12600" y="7213"/>
                </a:cubicBezTo>
                <a:cubicBezTo>
                  <a:pt x="12577" y="7145"/>
                  <a:pt x="12531" y="7099"/>
                  <a:pt x="12486" y="7053"/>
                </a:cubicBezTo>
                <a:cubicBezTo>
                  <a:pt x="12463" y="7031"/>
                  <a:pt x="12463" y="7031"/>
                  <a:pt x="12440" y="7008"/>
                </a:cubicBezTo>
                <a:cubicBezTo>
                  <a:pt x="12417" y="7008"/>
                  <a:pt x="12394" y="6985"/>
                  <a:pt x="12372" y="6962"/>
                </a:cubicBezTo>
                <a:cubicBezTo>
                  <a:pt x="12280" y="6894"/>
                  <a:pt x="12166" y="6825"/>
                  <a:pt x="12075" y="6779"/>
                </a:cubicBezTo>
                <a:cubicBezTo>
                  <a:pt x="11847" y="6643"/>
                  <a:pt x="11618" y="6506"/>
                  <a:pt x="11390" y="6369"/>
                </a:cubicBezTo>
                <a:cubicBezTo>
                  <a:pt x="11139" y="6209"/>
                  <a:pt x="10888" y="6049"/>
                  <a:pt x="10637" y="5889"/>
                </a:cubicBezTo>
                <a:cubicBezTo>
                  <a:pt x="10363" y="5707"/>
                  <a:pt x="10112" y="5547"/>
                  <a:pt x="9838" y="5387"/>
                </a:cubicBezTo>
                <a:cubicBezTo>
                  <a:pt x="9587" y="5227"/>
                  <a:pt x="9336" y="5045"/>
                  <a:pt x="9062" y="4885"/>
                </a:cubicBezTo>
                <a:cubicBezTo>
                  <a:pt x="8811" y="4702"/>
                  <a:pt x="8537" y="4520"/>
                  <a:pt x="8263" y="4360"/>
                </a:cubicBezTo>
                <a:cubicBezTo>
                  <a:pt x="8012" y="4177"/>
                  <a:pt x="7738" y="4018"/>
                  <a:pt x="7464" y="3858"/>
                </a:cubicBezTo>
                <a:cubicBezTo>
                  <a:pt x="7007" y="3553"/>
                  <a:pt x="6530" y="3249"/>
                  <a:pt x="6071" y="2945"/>
                </a:cubicBezTo>
                <a:lnTo>
                  <a:pt x="6071" y="2945"/>
                </a:lnTo>
                <a:cubicBezTo>
                  <a:pt x="6072" y="2945"/>
                  <a:pt x="6072" y="2945"/>
                  <a:pt x="6072" y="2945"/>
                </a:cubicBezTo>
                <a:cubicBezTo>
                  <a:pt x="6060" y="2937"/>
                  <a:pt x="6049" y="2930"/>
                  <a:pt x="6038" y="2922"/>
                </a:cubicBezTo>
                <a:lnTo>
                  <a:pt x="6038" y="2922"/>
                </a:lnTo>
                <a:cubicBezTo>
                  <a:pt x="6038" y="2922"/>
                  <a:pt x="6038" y="2922"/>
                  <a:pt x="6038" y="2922"/>
                </a:cubicBezTo>
                <a:lnTo>
                  <a:pt x="6038" y="2922"/>
                </a:lnTo>
                <a:cubicBezTo>
                  <a:pt x="6035" y="2920"/>
                  <a:pt x="6033" y="2919"/>
                  <a:pt x="6030" y="2917"/>
                </a:cubicBezTo>
                <a:lnTo>
                  <a:pt x="6030" y="2917"/>
                </a:lnTo>
                <a:cubicBezTo>
                  <a:pt x="5929" y="2850"/>
                  <a:pt x="5829" y="2782"/>
                  <a:pt x="5740" y="2714"/>
                </a:cubicBezTo>
                <a:lnTo>
                  <a:pt x="5740" y="2714"/>
                </a:lnTo>
                <a:cubicBezTo>
                  <a:pt x="5744" y="2716"/>
                  <a:pt x="5748" y="2717"/>
                  <a:pt x="5752" y="2717"/>
                </a:cubicBezTo>
                <a:cubicBezTo>
                  <a:pt x="5742" y="2711"/>
                  <a:pt x="5732" y="2706"/>
                  <a:pt x="5722" y="2701"/>
                </a:cubicBezTo>
                <a:lnTo>
                  <a:pt x="5722" y="2701"/>
                </a:lnTo>
                <a:cubicBezTo>
                  <a:pt x="5709" y="2691"/>
                  <a:pt x="5696" y="2681"/>
                  <a:pt x="5684" y="2671"/>
                </a:cubicBezTo>
                <a:lnTo>
                  <a:pt x="5684" y="2671"/>
                </a:lnTo>
                <a:cubicBezTo>
                  <a:pt x="5691" y="2678"/>
                  <a:pt x="5698" y="2685"/>
                  <a:pt x="5705" y="2692"/>
                </a:cubicBezTo>
                <a:lnTo>
                  <a:pt x="5705" y="2692"/>
                </a:lnTo>
                <a:cubicBezTo>
                  <a:pt x="5599" y="2633"/>
                  <a:pt x="5504" y="2561"/>
                  <a:pt x="5397" y="2488"/>
                </a:cubicBezTo>
                <a:lnTo>
                  <a:pt x="5397" y="2488"/>
                </a:lnTo>
                <a:cubicBezTo>
                  <a:pt x="5398" y="2488"/>
                  <a:pt x="5400" y="2489"/>
                  <a:pt x="5401" y="2490"/>
                </a:cubicBezTo>
                <a:lnTo>
                  <a:pt x="5401" y="2490"/>
                </a:lnTo>
                <a:cubicBezTo>
                  <a:pt x="4841" y="2109"/>
                  <a:pt x="4281" y="1728"/>
                  <a:pt x="3721" y="1347"/>
                </a:cubicBezTo>
                <a:lnTo>
                  <a:pt x="3721" y="1347"/>
                </a:lnTo>
                <a:cubicBezTo>
                  <a:pt x="3744" y="1370"/>
                  <a:pt x="3766" y="1370"/>
                  <a:pt x="3766" y="1393"/>
                </a:cubicBezTo>
                <a:cubicBezTo>
                  <a:pt x="3584" y="1256"/>
                  <a:pt x="3378" y="1119"/>
                  <a:pt x="3173" y="982"/>
                </a:cubicBezTo>
                <a:cubicBezTo>
                  <a:pt x="2990" y="868"/>
                  <a:pt x="2808" y="731"/>
                  <a:pt x="2625" y="617"/>
                </a:cubicBezTo>
                <a:cubicBezTo>
                  <a:pt x="2260" y="411"/>
                  <a:pt x="1895" y="229"/>
                  <a:pt x="1530" y="23"/>
                </a:cubicBezTo>
                <a:cubicBezTo>
                  <a:pt x="1507" y="0"/>
                  <a:pt x="1484" y="0"/>
                  <a:pt x="1438" y="0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2" name="Google Shape;4212;p38"/>
          <p:cNvSpPr/>
          <p:nvPr/>
        </p:nvSpPr>
        <p:spPr>
          <a:xfrm>
            <a:off x="6875137" y="4297163"/>
            <a:ext cx="75392" cy="48162"/>
          </a:xfrm>
          <a:custGeom>
            <a:avLst/>
            <a:gdLst/>
            <a:ahLst/>
            <a:cxnLst/>
            <a:rect l="l" t="t" r="r" b="b"/>
            <a:pathLst>
              <a:path w="2694" h="1721" extrusionOk="0">
                <a:moveTo>
                  <a:pt x="866" y="840"/>
                </a:moveTo>
                <a:lnTo>
                  <a:pt x="866" y="840"/>
                </a:lnTo>
                <a:cubicBezTo>
                  <a:pt x="864" y="842"/>
                  <a:pt x="862" y="843"/>
                  <a:pt x="860" y="844"/>
                </a:cubicBezTo>
                <a:lnTo>
                  <a:pt x="860" y="844"/>
                </a:lnTo>
                <a:cubicBezTo>
                  <a:pt x="863" y="843"/>
                  <a:pt x="864" y="842"/>
                  <a:pt x="866" y="840"/>
                </a:cubicBezTo>
                <a:close/>
                <a:moveTo>
                  <a:pt x="913" y="0"/>
                </a:moveTo>
                <a:cubicBezTo>
                  <a:pt x="890" y="0"/>
                  <a:pt x="867" y="23"/>
                  <a:pt x="845" y="23"/>
                </a:cubicBezTo>
                <a:cubicBezTo>
                  <a:pt x="730" y="46"/>
                  <a:pt x="685" y="183"/>
                  <a:pt x="708" y="297"/>
                </a:cubicBezTo>
                <a:cubicBezTo>
                  <a:pt x="662" y="297"/>
                  <a:pt x="616" y="320"/>
                  <a:pt x="593" y="342"/>
                </a:cubicBezTo>
                <a:cubicBezTo>
                  <a:pt x="548" y="365"/>
                  <a:pt x="502" y="388"/>
                  <a:pt x="479" y="434"/>
                </a:cubicBezTo>
                <a:cubicBezTo>
                  <a:pt x="434" y="479"/>
                  <a:pt x="388" y="548"/>
                  <a:pt x="342" y="616"/>
                </a:cubicBezTo>
                <a:cubicBezTo>
                  <a:pt x="320" y="616"/>
                  <a:pt x="320" y="639"/>
                  <a:pt x="297" y="639"/>
                </a:cubicBezTo>
                <a:cubicBezTo>
                  <a:pt x="251" y="685"/>
                  <a:pt x="183" y="730"/>
                  <a:pt x="137" y="799"/>
                </a:cubicBezTo>
                <a:cubicBezTo>
                  <a:pt x="68" y="867"/>
                  <a:pt x="0" y="959"/>
                  <a:pt x="23" y="1073"/>
                </a:cubicBezTo>
                <a:cubicBezTo>
                  <a:pt x="23" y="1119"/>
                  <a:pt x="46" y="1187"/>
                  <a:pt x="91" y="1210"/>
                </a:cubicBezTo>
                <a:cubicBezTo>
                  <a:pt x="68" y="1255"/>
                  <a:pt x="68" y="1278"/>
                  <a:pt x="68" y="1324"/>
                </a:cubicBezTo>
                <a:cubicBezTo>
                  <a:pt x="46" y="1370"/>
                  <a:pt x="68" y="1415"/>
                  <a:pt x="91" y="1461"/>
                </a:cubicBezTo>
                <a:cubicBezTo>
                  <a:pt x="114" y="1507"/>
                  <a:pt x="160" y="1529"/>
                  <a:pt x="205" y="1552"/>
                </a:cubicBezTo>
                <a:cubicBezTo>
                  <a:pt x="274" y="1552"/>
                  <a:pt x="320" y="1552"/>
                  <a:pt x="365" y="1529"/>
                </a:cubicBezTo>
                <a:cubicBezTo>
                  <a:pt x="411" y="1484"/>
                  <a:pt x="434" y="1438"/>
                  <a:pt x="457" y="1392"/>
                </a:cubicBezTo>
                <a:cubicBezTo>
                  <a:pt x="457" y="1370"/>
                  <a:pt x="457" y="1370"/>
                  <a:pt x="457" y="1347"/>
                </a:cubicBezTo>
                <a:cubicBezTo>
                  <a:pt x="502" y="1278"/>
                  <a:pt x="525" y="1210"/>
                  <a:pt x="571" y="1141"/>
                </a:cubicBezTo>
                <a:cubicBezTo>
                  <a:pt x="616" y="1096"/>
                  <a:pt x="662" y="1027"/>
                  <a:pt x="708" y="982"/>
                </a:cubicBezTo>
                <a:cubicBezTo>
                  <a:pt x="753" y="936"/>
                  <a:pt x="799" y="890"/>
                  <a:pt x="845" y="867"/>
                </a:cubicBezTo>
                <a:cubicBezTo>
                  <a:pt x="845" y="856"/>
                  <a:pt x="851" y="850"/>
                  <a:pt x="860" y="844"/>
                </a:cubicBezTo>
                <a:lnTo>
                  <a:pt x="860" y="844"/>
                </a:lnTo>
                <a:cubicBezTo>
                  <a:pt x="856" y="845"/>
                  <a:pt x="852" y="845"/>
                  <a:pt x="845" y="845"/>
                </a:cubicBezTo>
                <a:lnTo>
                  <a:pt x="867" y="822"/>
                </a:lnTo>
                <a:lnTo>
                  <a:pt x="867" y="822"/>
                </a:lnTo>
                <a:cubicBezTo>
                  <a:pt x="867" y="832"/>
                  <a:pt x="867" y="837"/>
                  <a:pt x="866" y="840"/>
                </a:cubicBezTo>
                <a:lnTo>
                  <a:pt x="866" y="840"/>
                </a:lnTo>
                <a:cubicBezTo>
                  <a:pt x="873" y="836"/>
                  <a:pt x="882" y="830"/>
                  <a:pt x="890" y="822"/>
                </a:cubicBezTo>
                <a:cubicBezTo>
                  <a:pt x="890" y="845"/>
                  <a:pt x="913" y="867"/>
                  <a:pt x="936" y="890"/>
                </a:cubicBezTo>
                <a:cubicBezTo>
                  <a:pt x="1027" y="959"/>
                  <a:pt x="1118" y="1027"/>
                  <a:pt x="1210" y="1096"/>
                </a:cubicBezTo>
                <a:cubicBezTo>
                  <a:pt x="1324" y="1187"/>
                  <a:pt x="1438" y="1278"/>
                  <a:pt x="1552" y="1347"/>
                </a:cubicBezTo>
                <a:cubicBezTo>
                  <a:pt x="1666" y="1415"/>
                  <a:pt x="1758" y="1461"/>
                  <a:pt x="1872" y="1529"/>
                </a:cubicBezTo>
                <a:cubicBezTo>
                  <a:pt x="1940" y="1552"/>
                  <a:pt x="2009" y="1598"/>
                  <a:pt x="2077" y="1644"/>
                </a:cubicBezTo>
                <a:cubicBezTo>
                  <a:pt x="2146" y="1666"/>
                  <a:pt x="2237" y="1712"/>
                  <a:pt x="2305" y="1712"/>
                </a:cubicBezTo>
                <a:cubicBezTo>
                  <a:pt x="2332" y="1717"/>
                  <a:pt x="2359" y="1720"/>
                  <a:pt x="2386" y="1720"/>
                </a:cubicBezTo>
                <a:cubicBezTo>
                  <a:pt x="2471" y="1720"/>
                  <a:pt x="2550" y="1690"/>
                  <a:pt x="2602" y="1621"/>
                </a:cubicBezTo>
                <a:cubicBezTo>
                  <a:pt x="2693" y="1484"/>
                  <a:pt x="2693" y="1324"/>
                  <a:pt x="2579" y="1210"/>
                </a:cubicBezTo>
                <a:cubicBezTo>
                  <a:pt x="2556" y="1187"/>
                  <a:pt x="2556" y="1187"/>
                  <a:pt x="2556" y="1187"/>
                </a:cubicBezTo>
                <a:cubicBezTo>
                  <a:pt x="2579" y="1073"/>
                  <a:pt x="2556" y="959"/>
                  <a:pt x="2465" y="890"/>
                </a:cubicBezTo>
                <a:cubicBezTo>
                  <a:pt x="2374" y="822"/>
                  <a:pt x="2283" y="753"/>
                  <a:pt x="2168" y="685"/>
                </a:cubicBezTo>
                <a:cubicBezTo>
                  <a:pt x="2054" y="594"/>
                  <a:pt x="1940" y="525"/>
                  <a:pt x="1826" y="457"/>
                </a:cubicBezTo>
                <a:cubicBezTo>
                  <a:pt x="1712" y="411"/>
                  <a:pt x="1621" y="365"/>
                  <a:pt x="1529" y="320"/>
                </a:cubicBezTo>
                <a:cubicBezTo>
                  <a:pt x="1370" y="251"/>
                  <a:pt x="1233" y="160"/>
                  <a:pt x="1096" y="91"/>
                </a:cubicBezTo>
                <a:cubicBezTo>
                  <a:pt x="1050" y="46"/>
                  <a:pt x="982" y="0"/>
                  <a:pt x="913" y="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3" name="Google Shape;4213;p38"/>
          <p:cNvSpPr/>
          <p:nvPr/>
        </p:nvSpPr>
        <p:spPr>
          <a:xfrm>
            <a:off x="6901303" y="4290139"/>
            <a:ext cx="65205" cy="44972"/>
          </a:xfrm>
          <a:custGeom>
            <a:avLst/>
            <a:gdLst/>
            <a:ahLst/>
            <a:cxnLst/>
            <a:rect l="l" t="t" r="r" b="b"/>
            <a:pathLst>
              <a:path w="2330" h="1607" extrusionOk="0">
                <a:moveTo>
                  <a:pt x="92" y="0"/>
                </a:moveTo>
                <a:cubicBezTo>
                  <a:pt x="69" y="0"/>
                  <a:pt x="47" y="0"/>
                  <a:pt x="24" y="23"/>
                </a:cubicBezTo>
                <a:cubicBezTo>
                  <a:pt x="1" y="46"/>
                  <a:pt x="1" y="68"/>
                  <a:pt x="1" y="91"/>
                </a:cubicBezTo>
                <a:cubicBezTo>
                  <a:pt x="1" y="91"/>
                  <a:pt x="24" y="137"/>
                  <a:pt x="24" y="137"/>
                </a:cubicBezTo>
                <a:cubicBezTo>
                  <a:pt x="252" y="274"/>
                  <a:pt x="457" y="434"/>
                  <a:pt x="663" y="593"/>
                </a:cubicBezTo>
                <a:cubicBezTo>
                  <a:pt x="663" y="571"/>
                  <a:pt x="663" y="571"/>
                  <a:pt x="663" y="571"/>
                </a:cubicBezTo>
                <a:cubicBezTo>
                  <a:pt x="823" y="685"/>
                  <a:pt x="960" y="776"/>
                  <a:pt x="1119" y="890"/>
                </a:cubicBezTo>
                <a:cubicBezTo>
                  <a:pt x="1140" y="890"/>
                  <a:pt x="1142" y="890"/>
                  <a:pt x="1142" y="906"/>
                </a:cubicBezTo>
                <a:lnTo>
                  <a:pt x="1142" y="906"/>
                </a:lnTo>
                <a:cubicBezTo>
                  <a:pt x="1134" y="901"/>
                  <a:pt x="1127" y="896"/>
                  <a:pt x="1119" y="890"/>
                </a:cubicBezTo>
                <a:lnTo>
                  <a:pt x="1119" y="890"/>
                </a:lnTo>
                <a:lnTo>
                  <a:pt x="1142" y="913"/>
                </a:lnTo>
                <a:cubicBezTo>
                  <a:pt x="1142" y="911"/>
                  <a:pt x="1142" y="908"/>
                  <a:pt x="1142" y="906"/>
                </a:cubicBezTo>
                <a:lnTo>
                  <a:pt x="1142" y="906"/>
                </a:lnTo>
                <a:cubicBezTo>
                  <a:pt x="1294" y="1015"/>
                  <a:pt x="1446" y="1123"/>
                  <a:pt x="1599" y="1210"/>
                </a:cubicBezTo>
                <a:cubicBezTo>
                  <a:pt x="1804" y="1347"/>
                  <a:pt x="2009" y="1461"/>
                  <a:pt x="2192" y="1598"/>
                </a:cubicBezTo>
                <a:cubicBezTo>
                  <a:pt x="2204" y="1604"/>
                  <a:pt x="2217" y="1607"/>
                  <a:pt x="2228" y="1607"/>
                </a:cubicBezTo>
                <a:cubicBezTo>
                  <a:pt x="2261" y="1607"/>
                  <a:pt x="2290" y="1586"/>
                  <a:pt x="2306" y="1552"/>
                </a:cubicBezTo>
                <a:cubicBezTo>
                  <a:pt x="2306" y="1529"/>
                  <a:pt x="2329" y="1506"/>
                  <a:pt x="2306" y="1484"/>
                </a:cubicBezTo>
                <a:cubicBezTo>
                  <a:pt x="2306" y="1461"/>
                  <a:pt x="2283" y="1461"/>
                  <a:pt x="2261" y="1438"/>
                </a:cubicBezTo>
                <a:cubicBezTo>
                  <a:pt x="2124" y="1347"/>
                  <a:pt x="1964" y="1255"/>
                  <a:pt x="1827" y="1164"/>
                </a:cubicBezTo>
                <a:cubicBezTo>
                  <a:pt x="1690" y="1073"/>
                  <a:pt x="1553" y="981"/>
                  <a:pt x="1393" y="890"/>
                </a:cubicBezTo>
                <a:lnTo>
                  <a:pt x="1416" y="890"/>
                </a:lnTo>
                <a:cubicBezTo>
                  <a:pt x="1256" y="799"/>
                  <a:pt x="1119" y="685"/>
                  <a:pt x="982" y="593"/>
                </a:cubicBezTo>
                <a:lnTo>
                  <a:pt x="982" y="593"/>
                </a:lnTo>
                <a:cubicBezTo>
                  <a:pt x="982" y="593"/>
                  <a:pt x="982" y="597"/>
                  <a:pt x="984" y="601"/>
                </a:cubicBezTo>
                <a:lnTo>
                  <a:pt x="984" y="601"/>
                </a:lnTo>
                <a:cubicBezTo>
                  <a:pt x="831" y="492"/>
                  <a:pt x="678" y="384"/>
                  <a:pt x="526" y="297"/>
                </a:cubicBezTo>
                <a:lnTo>
                  <a:pt x="549" y="297"/>
                </a:lnTo>
                <a:cubicBezTo>
                  <a:pt x="412" y="205"/>
                  <a:pt x="275" y="114"/>
                  <a:pt x="138" y="23"/>
                </a:cubicBezTo>
                <a:cubicBezTo>
                  <a:pt x="115" y="0"/>
                  <a:pt x="115" y="0"/>
                  <a:pt x="92" y="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4" name="Google Shape;4214;p38"/>
          <p:cNvSpPr/>
          <p:nvPr/>
        </p:nvSpPr>
        <p:spPr>
          <a:xfrm>
            <a:off x="6795911" y="4226249"/>
            <a:ext cx="56250" cy="41334"/>
          </a:xfrm>
          <a:custGeom>
            <a:avLst/>
            <a:gdLst/>
            <a:ahLst/>
            <a:cxnLst/>
            <a:rect l="l" t="t" r="r" b="b"/>
            <a:pathLst>
              <a:path w="2010" h="1477" extrusionOk="0">
                <a:moveTo>
                  <a:pt x="92" y="0"/>
                </a:moveTo>
                <a:cubicBezTo>
                  <a:pt x="69" y="0"/>
                  <a:pt x="46" y="0"/>
                  <a:pt x="46" y="23"/>
                </a:cubicBezTo>
                <a:cubicBezTo>
                  <a:pt x="1" y="46"/>
                  <a:pt x="1" y="115"/>
                  <a:pt x="46" y="137"/>
                </a:cubicBezTo>
                <a:cubicBezTo>
                  <a:pt x="160" y="229"/>
                  <a:pt x="275" y="343"/>
                  <a:pt x="412" y="434"/>
                </a:cubicBezTo>
                <a:cubicBezTo>
                  <a:pt x="526" y="548"/>
                  <a:pt x="663" y="640"/>
                  <a:pt x="777" y="708"/>
                </a:cubicBezTo>
                <a:cubicBezTo>
                  <a:pt x="800" y="731"/>
                  <a:pt x="822" y="731"/>
                  <a:pt x="845" y="754"/>
                </a:cubicBezTo>
                <a:cubicBezTo>
                  <a:pt x="937" y="845"/>
                  <a:pt x="1051" y="913"/>
                  <a:pt x="1142" y="1005"/>
                </a:cubicBezTo>
                <a:cubicBezTo>
                  <a:pt x="1302" y="1119"/>
                  <a:pt x="1462" y="1233"/>
                  <a:pt x="1621" y="1347"/>
                </a:cubicBezTo>
                <a:cubicBezTo>
                  <a:pt x="1644" y="1370"/>
                  <a:pt x="1667" y="1370"/>
                  <a:pt x="1690" y="1370"/>
                </a:cubicBezTo>
                <a:lnTo>
                  <a:pt x="1735" y="1370"/>
                </a:lnTo>
                <a:cubicBezTo>
                  <a:pt x="1735" y="1370"/>
                  <a:pt x="1758" y="1393"/>
                  <a:pt x="1758" y="1393"/>
                </a:cubicBezTo>
                <a:cubicBezTo>
                  <a:pt x="1804" y="1416"/>
                  <a:pt x="1827" y="1438"/>
                  <a:pt x="1850" y="1461"/>
                </a:cubicBezTo>
                <a:cubicBezTo>
                  <a:pt x="1868" y="1471"/>
                  <a:pt x="1887" y="1476"/>
                  <a:pt x="1906" y="1476"/>
                </a:cubicBezTo>
                <a:cubicBezTo>
                  <a:pt x="1933" y="1476"/>
                  <a:pt x="1960" y="1465"/>
                  <a:pt x="1986" y="1438"/>
                </a:cubicBezTo>
                <a:cubicBezTo>
                  <a:pt x="1986" y="1416"/>
                  <a:pt x="2009" y="1416"/>
                  <a:pt x="2009" y="1393"/>
                </a:cubicBezTo>
                <a:cubicBezTo>
                  <a:pt x="2009" y="1370"/>
                  <a:pt x="2009" y="1324"/>
                  <a:pt x="1986" y="1302"/>
                </a:cubicBezTo>
                <a:cubicBezTo>
                  <a:pt x="1986" y="1302"/>
                  <a:pt x="1964" y="1279"/>
                  <a:pt x="1964" y="1256"/>
                </a:cubicBezTo>
                <a:cubicBezTo>
                  <a:pt x="1941" y="1233"/>
                  <a:pt x="1895" y="1210"/>
                  <a:pt x="1872" y="1187"/>
                </a:cubicBezTo>
                <a:cubicBezTo>
                  <a:pt x="1850" y="1165"/>
                  <a:pt x="1804" y="1142"/>
                  <a:pt x="1781" y="1119"/>
                </a:cubicBezTo>
                <a:cubicBezTo>
                  <a:pt x="1735" y="1073"/>
                  <a:pt x="1667" y="1050"/>
                  <a:pt x="1621" y="1005"/>
                </a:cubicBezTo>
                <a:cubicBezTo>
                  <a:pt x="1530" y="936"/>
                  <a:pt x="1416" y="845"/>
                  <a:pt x="1325" y="777"/>
                </a:cubicBezTo>
                <a:lnTo>
                  <a:pt x="1325" y="777"/>
                </a:lnTo>
                <a:lnTo>
                  <a:pt x="1347" y="799"/>
                </a:lnTo>
                <a:lnTo>
                  <a:pt x="1119" y="640"/>
                </a:lnTo>
                <a:lnTo>
                  <a:pt x="1096" y="640"/>
                </a:lnTo>
                <a:cubicBezTo>
                  <a:pt x="1051" y="594"/>
                  <a:pt x="1005" y="571"/>
                  <a:pt x="959" y="525"/>
                </a:cubicBezTo>
                <a:cubicBezTo>
                  <a:pt x="845" y="457"/>
                  <a:pt x="708" y="366"/>
                  <a:pt x="594" y="274"/>
                </a:cubicBezTo>
                <a:cubicBezTo>
                  <a:pt x="480" y="206"/>
                  <a:pt x="366" y="115"/>
                  <a:pt x="275" y="46"/>
                </a:cubicBezTo>
                <a:cubicBezTo>
                  <a:pt x="242" y="30"/>
                  <a:pt x="210" y="14"/>
                  <a:pt x="186" y="14"/>
                </a:cubicBezTo>
                <a:cubicBezTo>
                  <a:pt x="176" y="14"/>
                  <a:pt x="167" y="17"/>
                  <a:pt x="160" y="23"/>
                </a:cubicBezTo>
                <a:cubicBezTo>
                  <a:pt x="138" y="0"/>
                  <a:pt x="115" y="0"/>
                  <a:pt x="92" y="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5" name="Google Shape;4215;p38"/>
          <p:cNvSpPr/>
          <p:nvPr/>
        </p:nvSpPr>
        <p:spPr>
          <a:xfrm>
            <a:off x="7312039" y="4549476"/>
            <a:ext cx="672" cy="644"/>
          </a:xfrm>
          <a:custGeom>
            <a:avLst/>
            <a:gdLst/>
            <a:ahLst/>
            <a:cxnLst/>
            <a:rect l="l" t="t" r="r" b="b"/>
            <a:pathLst>
              <a:path w="24" h="23" extrusionOk="0">
                <a:moveTo>
                  <a:pt x="1" y="0"/>
                </a:moveTo>
                <a:cubicBezTo>
                  <a:pt x="6" y="6"/>
                  <a:pt x="12" y="11"/>
                  <a:pt x="23" y="23"/>
                </a:cubicBezTo>
                <a:cubicBezTo>
                  <a:pt x="23" y="0"/>
                  <a:pt x="1" y="0"/>
                  <a:pt x="1" y="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6" name="Google Shape;4216;p38"/>
          <p:cNvSpPr/>
          <p:nvPr/>
        </p:nvSpPr>
        <p:spPr>
          <a:xfrm>
            <a:off x="7264772" y="4598646"/>
            <a:ext cx="1315" cy="1287"/>
          </a:xfrm>
          <a:custGeom>
            <a:avLst/>
            <a:gdLst/>
            <a:ahLst/>
            <a:cxnLst/>
            <a:rect l="l" t="t" r="r" b="b"/>
            <a:pathLst>
              <a:path w="47" h="46" extrusionOk="0">
                <a:moveTo>
                  <a:pt x="0" y="1"/>
                </a:moveTo>
                <a:cubicBezTo>
                  <a:pt x="0" y="1"/>
                  <a:pt x="0" y="23"/>
                  <a:pt x="23" y="23"/>
                </a:cubicBezTo>
                <a:cubicBezTo>
                  <a:pt x="23" y="23"/>
                  <a:pt x="33" y="23"/>
                  <a:pt x="40" y="30"/>
                </a:cubicBezTo>
                <a:lnTo>
                  <a:pt x="40" y="30"/>
                </a:lnTo>
                <a:cubicBezTo>
                  <a:pt x="31" y="21"/>
                  <a:pt x="16" y="16"/>
                  <a:pt x="0" y="1"/>
                </a:cubicBezTo>
                <a:close/>
                <a:moveTo>
                  <a:pt x="40" y="30"/>
                </a:moveTo>
                <a:lnTo>
                  <a:pt x="40" y="30"/>
                </a:lnTo>
                <a:cubicBezTo>
                  <a:pt x="44" y="34"/>
                  <a:pt x="46" y="39"/>
                  <a:pt x="46" y="46"/>
                </a:cubicBezTo>
                <a:lnTo>
                  <a:pt x="46" y="46"/>
                </a:lnTo>
                <a:cubicBezTo>
                  <a:pt x="46" y="38"/>
                  <a:pt x="43" y="33"/>
                  <a:pt x="40" y="30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7" name="Google Shape;4217;p38"/>
          <p:cNvSpPr/>
          <p:nvPr/>
        </p:nvSpPr>
        <p:spPr>
          <a:xfrm>
            <a:off x="7225173" y="4516874"/>
            <a:ext cx="230624" cy="174570"/>
          </a:xfrm>
          <a:custGeom>
            <a:avLst/>
            <a:gdLst/>
            <a:ahLst/>
            <a:cxnLst/>
            <a:rect l="l" t="t" r="r" b="b"/>
            <a:pathLst>
              <a:path w="8241" h="6238" extrusionOk="0">
                <a:moveTo>
                  <a:pt x="1073" y="1393"/>
                </a:moveTo>
                <a:cubicBezTo>
                  <a:pt x="1073" y="1393"/>
                  <a:pt x="1073" y="1416"/>
                  <a:pt x="1096" y="1416"/>
                </a:cubicBezTo>
                <a:cubicBezTo>
                  <a:pt x="1073" y="1439"/>
                  <a:pt x="1073" y="1439"/>
                  <a:pt x="1050" y="1439"/>
                </a:cubicBezTo>
                <a:cubicBezTo>
                  <a:pt x="1027" y="1485"/>
                  <a:pt x="1005" y="1507"/>
                  <a:pt x="1005" y="1530"/>
                </a:cubicBezTo>
                <a:cubicBezTo>
                  <a:pt x="959" y="1530"/>
                  <a:pt x="913" y="1553"/>
                  <a:pt x="868" y="1576"/>
                </a:cubicBezTo>
                <a:cubicBezTo>
                  <a:pt x="936" y="1507"/>
                  <a:pt x="1005" y="1439"/>
                  <a:pt x="1073" y="1393"/>
                </a:cubicBezTo>
                <a:close/>
                <a:moveTo>
                  <a:pt x="776" y="1690"/>
                </a:moveTo>
                <a:cubicBezTo>
                  <a:pt x="776" y="1713"/>
                  <a:pt x="776" y="1713"/>
                  <a:pt x="776" y="1736"/>
                </a:cubicBezTo>
                <a:lnTo>
                  <a:pt x="754" y="1736"/>
                </a:lnTo>
                <a:cubicBezTo>
                  <a:pt x="776" y="1713"/>
                  <a:pt x="776" y="1713"/>
                  <a:pt x="776" y="1690"/>
                </a:cubicBezTo>
                <a:close/>
                <a:moveTo>
                  <a:pt x="5467" y="2786"/>
                </a:moveTo>
                <a:lnTo>
                  <a:pt x="5467" y="2786"/>
                </a:lnTo>
                <a:cubicBezTo>
                  <a:pt x="5479" y="2793"/>
                  <a:pt x="5490" y="2801"/>
                  <a:pt x="5501" y="2808"/>
                </a:cubicBezTo>
                <a:cubicBezTo>
                  <a:pt x="5490" y="2797"/>
                  <a:pt x="5479" y="2792"/>
                  <a:pt x="5467" y="2786"/>
                </a:cubicBezTo>
                <a:close/>
                <a:moveTo>
                  <a:pt x="2602" y="3790"/>
                </a:moveTo>
                <a:lnTo>
                  <a:pt x="2602" y="3790"/>
                </a:lnTo>
                <a:cubicBezTo>
                  <a:pt x="2616" y="3798"/>
                  <a:pt x="2629" y="3807"/>
                  <a:pt x="2642" y="3815"/>
                </a:cubicBezTo>
                <a:lnTo>
                  <a:pt x="2642" y="3815"/>
                </a:lnTo>
                <a:cubicBezTo>
                  <a:pt x="2629" y="3809"/>
                  <a:pt x="2616" y="3803"/>
                  <a:pt x="2602" y="3790"/>
                </a:cubicBezTo>
                <a:close/>
                <a:moveTo>
                  <a:pt x="7053" y="5550"/>
                </a:moveTo>
                <a:cubicBezTo>
                  <a:pt x="7059" y="5553"/>
                  <a:pt x="7065" y="5559"/>
                  <a:pt x="7076" y="5570"/>
                </a:cubicBezTo>
                <a:lnTo>
                  <a:pt x="7053" y="5570"/>
                </a:lnTo>
                <a:cubicBezTo>
                  <a:pt x="7053" y="5570"/>
                  <a:pt x="7053" y="5570"/>
                  <a:pt x="7053" y="5550"/>
                </a:cubicBezTo>
                <a:close/>
                <a:moveTo>
                  <a:pt x="1256" y="1"/>
                </a:moveTo>
                <a:cubicBezTo>
                  <a:pt x="1210" y="1"/>
                  <a:pt x="1142" y="24"/>
                  <a:pt x="1119" y="69"/>
                </a:cubicBezTo>
                <a:cubicBezTo>
                  <a:pt x="1050" y="138"/>
                  <a:pt x="1050" y="275"/>
                  <a:pt x="1119" y="343"/>
                </a:cubicBezTo>
                <a:cubicBezTo>
                  <a:pt x="1142" y="366"/>
                  <a:pt x="1187" y="389"/>
                  <a:pt x="1210" y="412"/>
                </a:cubicBezTo>
                <a:cubicBezTo>
                  <a:pt x="1119" y="457"/>
                  <a:pt x="1073" y="572"/>
                  <a:pt x="1096" y="663"/>
                </a:cubicBezTo>
                <a:cubicBezTo>
                  <a:pt x="936" y="686"/>
                  <a:pt x="799" y="800"/>
                  <a:pt x="685" y="891"/>
                </a:cubicBezTo>
                <a:cubicBezTo>
                  <a:pt x="639" y="960"/>
                  <a:pt x="571" y="1005"/>
                  <a:pt x="502" y="1074"/>
                </a:cubicBezTo>
                <a:cubicBezTo>
                  <a:pt x="457" y="1119"/>
                  <a:pt x="411" y="1188"/>
                  <a:pt x="365" y="1234"/>
                </a:cubicBezTo>
                <a:cubicBezTo>
                  <a:pt x="251" y="1370"/>
                  <a:pt x="160" y="1507"/>
                  <a:pt x="69" y="1644"/>
                </a:cubicBezTo>
                <a:cubicBezTo>
                  <a:pt x="46" y="1690"/>
                  <a:pt x="23" y="1759"/>
                  <a:pt x="0" y="1804"/>
                </a:cubicBezTo>
                <a:cubicBezTo>
                  <a:pt x="0" y="1873"/>
                  <a:pt x="0" y="1918"/>
                  <a:pt x="23" y="1987"/>
                </a:cubicBezTo>
                <a:cubicBezTo>
                  <a:pt x="23" y="2032"/>
                  <a:pt x="69" y="2101"/>
                  <a:pt x="114" y="2147"/>
                </a:cubicBezTo>
                <a:cubicBezTo>
                  <a:pt x="160" y="2169"/>
                  <a:pt x="206" y="2215"/>
                  <a:pt x="251" y="2238"/>
                </a:cubicBezTo>
                <a:cubicBezTo>
                  <a:pt x="343" y="2261"/>
                  <a:pt x="434" y="2306"/>
                  <a:pt x="525" y="2329"/>
                </a:cubicBezTo>
                <a:cubicBezTo>
                  <a:pt x="639" y="2398"/>
                  <a:pt x="754" y="2466"/>
                  <a:pt x="868" y="2535"/>
                </a:cubicBezTo>
                <a:cubicBezTo>
                  <a:pt x="1050" y="2672"/>
                  <a:pt x="1233" y="2808"/>
                  <a:pt x="1438" y="2945"/>
                </a:cubicBezTo>
                <a:cubicBezTo>
                  <a:pt x="1507" y="2991"/>
                  <a:pt x="1575" y="3037"/>
                  <a:pt x="1644" y="3082"/>
                </a:cubicBezTo>
                <a:cubicBezTo>
                  <a:pt x="1803" y="3197"/>
                  <a:pt x="1963" y="3311"/>
                  <a:pt x="2123" y="3448"/>
                </a:cubicBezTo>
                <a:cubicBezTo>
                  <a:pt x="2192" y="3493"/>
                  <a:pt x="2260" y="3562"/>
                  <a:pt x="2351" y="3607"/>
                </a:cubicBezTo>
                <a:cubicBezTo>
                  <a:pt x="2443" y="3699"/>
                  <a:pt x="2557" y="3767"/>
                  <a:pt x="2671" y="3836"/>
                </a:cubicBezTo>
                <a:cubicBezTo>
                  <a:pt x="2669" y="3834"/>
                  <a:pt x="2668" y="3832"/>
                  <a:pt x="2666" y="3831"/>
                </a:cubicBezTo>
                <a:lnTo>
                  <a:pt x="2666" y="3831"/>
                </a:lnTo>
                <a:cubicBezTo>
                  <a:pt x="2961" y="4023"/>
                  <a:pt x="3238" y="4216"/>
                  <a:pt x="3515" y="4429"/>
                </a:cubicBezTo>
                <a:cubicBezTo>
                  <a:pt x="3652" y="4520"/>
                  <a:pt x="3812" y="4635"/>
                  <a:pt x="3972" y="4726"/>
                </a:cubicBezTo>
                <a:cubicBezTo>
                  <a:pt x="4109" y="4817"/>
                  <a:pt x="4246" y="4908"/>
                  <a:pt x="4360" y="4977"/>
                </a:cubicBezTo>
                <a:cubicBezTo>
                  <a:pt x="4657" y="5159"/>
                  <a:pt x="4953" y="5319"/>
                  <a:pt x="5250" y="5502"/>
                </a:cubicBezTo>
                <a:cubicBezTo>
                  <a:pt x="5410" y="5570"/>
                  <a:pt x="5547" y="5662"/>
                  <a:pt x="5707" y="5730"/>
                </a:cubicBezTo>
                <a:cubicBezTo>
                  <a:pt x="5866" y="5821"/>
                  <a:pt x="6049" y="5890"/>
                  <a:pt x="6209" y="5958"/>
                </a:cubicBezTo>
                <a:cubicBezTo>
                  <a:pt x="6323" y="6004"/>
                  <a:pt x="6437" y="6050"/>
                  <a:pt x="6528" y="6095"/>
                </a:cubicBezTo>
                <a:cubicBezTo>
                  <a:pt x="6711" y="6156"/>
                  <a:pt x="6904" y="6237"/>
                  <a:pt x="7093" y="6237"/>
                </a:cubicBezTo>
                <a:cubicBezTo>
                  <a:pt x="7188" y="6237"/>
                  <a:pt x="7282" y="6217"/>
                  <a:pt x="7373" y="6164"/>
                </a:cubicBezTo>
                <a:cubicBezTo>
                  <a:pt x="7487" y="6095"/>
                  <a:pt x="7555" y="6004"/>
                  <a:pt x="7624" y="5890"/>
                </a:cubicBezTo>
                <a:cubicBezTo>
                  <a:pt x="7715" y="5799"/>
                  <a:pt x="7761" y="5684"/>
                  <a:pt x="7852" y="5570"/>
                </a:cubicBezTo>
                <a:cubicBezTo>
                  <a:pt x="7869" y="5536"/>
                  <a:pt x="7899" y="5503"/>
                  <a:pt x="7922" y="5469"/>
                </a:cubicBezTo>
                <a:lnTo>
                  <a:pt x="7922" y="5469"/>
                </a:lnTo>
                <a:cubicBezTo>
                  <a:pt x="7921" y="5472"/>
                  <a:pt x="7921" y="5476"/>
                  <a:pt x="7921" y="5479"/>
                </a:cubicBezTo>
                <a:cubicBezTo>
                  <a:pt x="8012" y="5342"/>
                  <a:pt x="8080" y="5205"/>
                  <a:pt x="8149" y="5068"/>
                </a:cubicBezTo>
                <a:cubicBezTo>
                  <a:pt x="8195" y="5023"/>
                  <a:pt x="8217" y="4954"/>
                  <a:pt x="8217" y="4886"/>
                </a:cubicBezTo>
                <a:cubicBezTo>
                  <a:pt x="8240" y="4749"/>
                  <a:pt x="8217" y="4612"/>
                  <a:pt x="8149" y="4498"/>
                </a:cubicBezTo>
                <a:cubicBezTo>
                  <a:pt x="8103" y="4406"/>
                  <a:pt x="8012" y="4361"/>
                  <a:pt x="7921" y="4315"/>
                </a:cubicBezTo>
                <a:cubicBezTo>
                  <a:pt x="7852" y="4269"/>
                  <a:pt x="7784" y="4246"/>
                  <a:pt x="7738" y="4201"/>
                </a:cubicBezTo>
                <a:cubicBezTo>
                  <a:pt x="7601" y="4132"/>
                  <a:pt x="7487" y="4064"/>
                  <a:pt x="7373" y="3995"/>
                </a:cubicBezTo>
                <a:cubicBezTo>
                  <a:pt x="6825" y="3699"/>
                  <a:pt x="6300" y="3356"/>
                  <a:pt x="5798" y="3014"/>
                </a:cubicBezTo>
                <a:cubicBezTo>
                  <a:pt x="5752" y="2991"/>
                  <a:pt x="5707" y="2945"/>
                  <a:pt x="5638" y="2923"/>
                </a:cubicBezTo>
                <a:cubicBezTo>
                  <a:pt x="5579" y="2883"/>
                  <a:pt x="5519" y="2826"/>
                  <a:pt x="5460" y="2782"/>
                </a:cubicBezTo>
                <a:lnTo>
                  <a:pt x="5460" y="2782"/>
                </a:lnTo>
                <a:cubicBezTo>
                  <a:pt x="5462" y="2783"/>
                  <a:pt x="5465" y="2785"/>
                  <a:pt x="5467" y="2786"/>
                </a:cubicBezTo>
                <a:lnTo>
                  <a:pt x="5467" y="2786"/>
                </a:lnTo>
                <a:cubicBezTo>
                  <a:pt x="5218" y="2618"/>
                  <a:pt x="4986" y="2451"/>
                  <a:pt x="4736" y="2283"/>
                </a:cubicBezTo>
                <a:lnTo>
                  <a:pt x="4736" y="2283"/>
                </a:lnTo>
                <a:cubicBezTo>
                  <a:pt x="4739" y="2284"/>
                  <a:pt x="4743" y="2284"/>
                  <a:pt x="4748" y="2284"/>
                </a:cubicBezTo>
                <a:cubicBezTo>
                  <a:pt x="4474" y="2101"/>
                  <a:pt x="4177" y="1918"/>
                  <a:pt x="3903" y="1736"/>
                </a:cubicBezTo>
                <a:cubicBezTo>
                  <a:pt x="3789" y="1644"/>
                  <a:pt x="3675" y="1553"/>
                  <a:pt x="3561" y="1485"/>
                </a:cubicBezTo>
                <a:cubicBezTo>
                  <a:pt x="3401" y="1370"/>
                  <a:pt x="3264" y="1279"/>
                  <a:pt x="3105" y="1165"/>
                </a:cubicBezTo>
                <a:cubicBezTo>
                  <a:pt x="2853" y="1005"/>
                  <a:pt x="2602" y="823"/>
                  <a:pt x="2328" y="663"/>
                </a:cubicBezTo>
                <a:cubicBezTo>
                  <a:pt x="2214" y="594"/>
                  <a:pt x="2077" y="526"/>
                  <a:pt x="1963" y="435"/>
                </a:cubicBezTo>
                <a:cubicBezTo>
                  <a:pt x="1849" y="389"/>
                  <a:pt x="1735" y="298"/>
                  <a:pt x="1621" y="229"/>
                </a:cubicBezTo>
                <a:cubicBezTo>
                  <a:pt x="1552" y="184"/>
                  <a:pt x="1461" y="115"/>
                  <a:pt x="1393" y="47"/>
                </a:cubicBezTo>
                <a:cubicBezTo>
                  <a:pt x="1347" y="1"/>
                  <a:pt x="1301" y="1"/>
                  <a:pt x="1256" y="1"/>
                </a:cubicBezTo>
                <a:close/>
              </a:path>
            </a:pathLst>
          </a:custGeom>
          <a:solidFill>
            <a:srgbClr val="EE85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8" name="Google Shape;4218;p38"/>
          <p:cNvSpPr/>
          <p:nvPr/>
        </p:nvSpPr>
        <p:spPr>
          <a:xfrm>
            <a:off x="7173429" y="4293945"/>
            <a:ext cx="186548" cy="269663"/>
          </a:xfrm>
          <a:custGeom>
            <a:avLst/>
            <a:gdLst/>
            <a:ahLst/>
            <a:cxnLst/>
            <a:rect l="l" t="t" r="r" b="b"/>
            <a:pathLst>
              <a:path w="6666" h="9636" extrusionOk="0">
                <a:moveTo>
                  <a:pt x="5661" y="1"/>
                </a:moveTo>
                <a:cubicBezTo>
                  <a:pt x="5593" y="1"/>
                  <a:pt x="5524" y="47"/>
                  <a:pt x="5456" y="69"/>
                </a:cubicBezTo>
                <a:cubicBezTo>
                  <a:pt x="5410" y="115"/>
                  <a:pt x="5364" y="184"/>
                  <a:pt x="5342" y="229"/>
                </a:cubicBezTo>
                <a:cubicBezTo>
                  <a:pt x="5319" y="275"/>
                  <a:pt x="5296" y="321"/>
                  <a:pt x="5273" y="389"/>
                </a:cubicBezTo>
                <a:cubicBezTo>
                  <a:pt x="5250" y="480"/>
                  <a:pt x="5227" y="572"/>
                  <a:pt x="5205" y="686"/>
                </a:cubicBezTo>
                <a:cubicBezTo>
                  <a:pt x="5113" y="709"/>
                  <a:pt x="5068" y="800"/>
                  <a:pt x="5045" y="891"/>
                </a:cubicBezTo>
                <a:cubicBezTo>
                  <a:pt x="5045" y="937"/>
                  <a:pt x="5022" y="982"/>
                  <a:pt x="5022" y="1051"/>
                </a:cubicBezTo>
                <a:cubicBezTo>
                  <a:pt x="4976" y="1188"/>
                  <a:pt x="4908" y="1348"/>
                  <a:pt x="4862" y="1485"/>
                </a:cubicBezTo>
                <a:cubicBezTo>
                  <a:pt x="4794" y="1507"/>
                  <a:pt x="4725" y="1553"/>
                  <a:pt x="4657" y="1599"/>
                </a:cubicBezTo>
                <a:cubicBezTo>
                  <a:pt x="4611" y="1667"/>
                  <a:pt x="4565" y="1781"/>
                  <a:pt x="4520" y="1850"/>
                </a:cubicBezTo>
                <a:cubicBezTo>
                  <a:pt x="4497" y="1918"/>
                  <a:pt x="4474" y="1987"/>
                  <a:pt x="4451" y="2032"/>
                </a:cubicBezTo>
                <a:cubicBezTo>
                  <a:pt x="4406" y="2147"/>
                  <a:pt x="4360" y="2238"/>
                  <a:pt x="4314" y="2329"/>
                </a:cubicBezTo>
                <a:cubicBezTo>
                  <a:pt x="4223" y="2557"/>
                  <a:pt x="4109" y="2786"/>
                  <a:pt x="4018" y="3014"/>
                </a:cubicBezTo>
                <a:cubicBezTo>
                  <a:pt x="3926" y="3242"/>
                  <a:pt x="3835" y="3470"/>
                  <a:pt x="3721" y="3721"/>
                </a:cubicBezTo>
                <a:cubicBezTo>
                  <a:pt x="3721" y="3721"/>
                  <a:pt x="3698" y="3744"/>
                  <a:pt x="3698" y="3767"/>
                </a:cubicBezTo>
                <a:cubicBezTo>
                  <a:pt x="3698" y="3790"/>
                  <a:pt x="3675" y="3813"/>
                  <a:pt x="3675" y="3813"/>
                </a:cubicBezTo>
                <a:cubicBezTo>
                  <a:pt x="3401" y="4269"/>
                  <a:pt x="3128" y="4726"/>
                  <a:pt x="2854" y="5159"/>
                </a:cubicBezTo>
                <a:cubicBezTo>
                  <a:pt x="2717" y="5365"/>
                  <a:pt x="2603" y="5547"/>
                  <a:pt x="2488" y="5730"/>
                </a:cubicBezTo>
                <a:cubicBezTo>
                  <a:pt x="2466" y="5753"/>
                  <a:pt x="2466" y="5776"/>
                  <a:pt x="2443" y="5799"/>
                </a:cubicBezTo>
                <a:cubicBezTo>
                  <a:pt x="2397" y="5844"/>
                  <a:pt x="2374" y="5913"/>
                  <a:pt x="2329" y="5958"/>
                </a:cubicBezTo>
                <a:cubicBezTo>
                  <a:pt x="2192" y="6164"/>
                  <a:pt x="2032" y="6369"/>
                  <a:pt x="1895" y="6597"/>
                </a:cubicBezTo>
                <a:cubicBezTo>
                  <a:pt x="1872" y="6643"/>
                  <a:pt x="1849" y="6689"/>
                  <a:pt x="1849" y="6734"/>
                </a:cubicBezTo>
                <a:cubicBezTo>
                  <a:pt x="1849" y="6734"/>
                  <a:pt x="1849" y="6757"/>
                  <a:pt x="1849" y="6780"/>
                </a:cubicBezTo>
                <a:cubicBezTo>
                  <a:pt x="1530" y="7145"/>
                  <a:pt x="1187" y="7510"/>
                  <a:pt x="868" y="7876"/>
                </a:cubicBezTo>
                <a:lnTo>
                  <a:pt x="685" y="8081"/>
                </a:lnTo>
                <a:cubicBezTo>
                  <a:pt x="571" y="8195"/>
                  <a:pt x="457" y="8309"/>
                  <a:pt x="388" y="8469"/>
                </a:cubicBezTo>
                <a:cubicBezTo>
                  <a:pt x="343" y="8423"/>
                  <a:pt x="320" y="8401"/>
                  <a:pt x="252" y="8401"/>
                </a:cubicBezTo>
                <a:cubicBezTo>
                  <a:pt x="206" y="8401"/>
                  <a:pt x="160" y="8401"/>
                  <a:pt x="115" y="8446"/>
                </a:cubicBezTo>
                <a:cubicBezTo>
                  <a:pt x="23" y="8515"/>
                  <a:pt x="0" y="8652"/>
                  <a:pt x="69" y="8720"/>
                </a:cubicBezTo>
                <a:cubicBezTo>
                  <a:pt x="115" y="8766"/>
                  <a:pt x="137" y="8789"/>
                  <a:pt x="183" y="8834"/>
                </a:cubicBezTo>
                <a:cubicBezTo>
                  <a:pt x="206" y="8880"/>
                  <a:pt x="229" y="8926"/>
                  <a:pt x="252" y="8971"/>
                </a:cubicBezTo>
                <a:cubicBezTo>
                  <a:pt x="366" y="9108"/>
                  <a:pt x="503" y="9222"/>
                  <a:pt x="617" y="9359"/>
                </a:cubicBezTo>
                <a:lnTo>
                  <a:pt x="776" y="9496"/>
                </a:lnTo>
                <a:cubicBezTo>
                  <a:pt x="845" y="9565"/>
                  <a:pt x="936" y="9633"/>
                  <a:pt x="1050" y="9633"/>
                </a:cubicBezTo>
                <a:cubicBezTo>
                  <a:pt x="1066" y="9635"/>
                  <a:pt x="1081" y="9636"/>
                  <a:pt x="1096" y="9636"/>
                </a:cubicBezTo>
                <a:cubicBezTo>
                  <a:pt x="1286" y="9636"/>
                  <a:pt x="1473" y="9511"/>
                  <a:pt x="1621" y="9405"/>
                </a:cubicBezTo>
                <a:cubicBezTo>
                  <a:pt x="1872" y="9177"/>
                  <a:pt x="2100" y="8926"/>
                  <a:pt x="2329" y="8675"/>
                </a:cubicBezTo>
                <a:cubicBezTo>
                  <a:pt x="2557" y="8423"/>
                  <a:pt x="2762" y="8172"/>
                  <a:pt x="2945" y="7921"/>
                </a:cubicBezTo>
                <a:cubicBezTo>
                  <a:pt x="3150" y="7670"/>
                  <a:pt x="3333" y="7419"/>
                  <a:pt x="3538" y="7168"/>
                </a:cubicBezTo>
                <a:cubicBezTo>
                  <a:pt x="3721" y="6894"/>
                  <a:pt x="3926" y="6643"/>
                  <a:pt x="4109" y="6392"/>
                </a:cubicBezTo>
                <a:cubicBezTo>
                  <a:pt x="4292" y="6118"/>
                  <a:pt x="4474" y="5844"/>
                  <a:pt x="4634" y="5547"/>
                </a:cubicBezTo>
                <a:cubicBezTo>
                  <a:pt x="4702" y="5456"/>
                  <a:pt x="4748" y="5342"/>
                  <a:pt x="4817" y="5251"/>
                </a:cubicBezTo>
                <a:cubicBezTo>
                  <a:pt x="4817" y="5228"/>
                  <a:pt x="4839" y="5205"/>
                  <a:pt x="4839" y="5205"/>
                </a:cubicBezTo>
                <a:cubicBezTo>
                  <a:pt x="4931" y="5023"/>
                  <a:pt x="5045" y="4840"/>
                  <a:pt x="5136" y="4680"/>
                </a:cubicBezTo>
                <a:cubicBezTo>
                  <a:pt x="5273" y="4406"/>
                  <a:pt x="5410" y="4132"/>
                  <a:pt x="5547" y="3858"/>
                </a:cubicBezTo>
                <a:cubicBezTo>
                  <a:pt x="5684" y="3585"/>
                  <a:pt x="5798" y="3311"/>
                  <a:pt x="5935" y="3037"/>
                </a:cubicBezTo>
                <a:cubicBezTo>
                  <a:pt x="6049" y="2763"/>
                  <a:pt x="6186" y="2489"/>
                  <a:pt x="6300" y="2215"/>
                </a:cubicBezTo>
                <a:cubicBezTo>
                  <a:pt x="6392" y="1987"/>
                  <a:pt x="6506" y="1736"/>
                  <a:pt x="6574" y="1485"/>
                </a:cubicBezTo>
                <a:cubicBezTo>
                  <a:pt x="6597" y="1393"/>
                  <a:pt x="6620" y="1279"/>
                  <a:pt x="6643" y="1188"/>
                </a:cubicBezTo>
                <a:cubicBezTo>
                  <a:pt x="6665" y="1051"/>
                  <a:pt x="6620" y="914"/>
                  <a:pt x="6551" y="800"/>
                </a:cubicBezTo>
                <a:cubicBezTo>
                  <a:pt x="6483" y="731"/>
                  <a:pt x="6437" y="663"/>
                  <a:pt x="6369" y="594"/>
                </a:cubicBezTo>
                <a:cubicBezTo>
                  <a:pt x="6277" y="503"/>
                  <a:pt x="6186" y="412"/>
                  <a:pt x="6095" y="321"/>
                </a:cubicBezTo>
                <a:cubicBezTo>
                  <a:pt x="6049" y="275"/>
                  <a:pt x="6026" y="229"/>
                  <a:pt x="6003" y="206"/>
                </a:cubicBezTo>
                <a:cubicBezTo>
                  <a:pt x="5981" y="184"/>
                  <a:pt x="5981" y="161"/>
                  <a:pt x="5958" y="161"/>
                </a:cubicBezTo>
                <a:cubicBezTo>
                  <a:pt x="5935" y="138"/>
                  <a:pt x="5889" y="92"/>
                  <a:pt x="5889" y="69"/>
                </a:cubicBezTo>
                <a:cubicBezTo>
                  <a:pt x="5821" y="24"/>
                  <a:pt x="5775" y="24"/>
                  <a:pt x="570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9" name="Google Shape;4219;p38"/>
          <p:cNvSpPr/>
          <p:nvPr/>
        </p:nvSpPr>
        <p:spPr>
          <a:xfrm>
            <a:off x="6664326" y="4010989"/>
            <a:ext cx="230624" cy="50121"/>
          </a:xfrm>
          <a:custGeom>
            <a:avLst/>
            <a:gdLst/>
            <a:ahLst/>
            <a:cxnLst/>
            <a:rect l="l" t="t" r="r" b="b"/>
            <a:pathLst>
              <a:path w="8241" h="1791" extrusionOk="0">
                <a:moveTo>
                  <a:pt x="2032" y="0"/>
                </a:moveTo>
                <a:cubicBezTo>
                  <a:pt x="1918" y="0"/>
                  <a:pt x="1827" y="23"/>
                  <a:pt x="1735" y="23"/>
                </a:cubicBezTo>
                <a:cubicBezTo>
                  <a:pt x="1621" y="23"/>
                  <a:pt x="1530" y="46"/>
                  <a:pt x="1416" y="69"/>
                </a:cubicBezTo>
                <a:cubicBezTo>
                  <a:pt x="1347" y="69"/>
                  <a:pt x="1256" y="137"/>
                  <a:pt x="1233" y="229"/>
                </a:cubicBezTo>
                <a:cubicBezTo>
                  <a:pt x="1073" y="229"/>
                  <a:pt x="914" y="229"/>
                  <a:pt x="754" y="251"/>
                </a:cubicBezTo>
                <a:cubicBezTo>
                  <a:pt x="571" y="274"/>
                  <a:pt x="389" y="297"/>
                  <a:pt x="183" y="297"/>
                </a:cubicBezTo>
                <a:cubicBezTo>
                  <a:pt x="92" y="297"/>
                  <a:pt x="1" y="411"/>
                  <a:pt x="23" y="525"/>
                </a:cubicBezTo>
                <a:cubicBezTo>
                  <a:pt x="23" y="571"/>
                  <a:pt x="46" y="617"/>
                  <a:pt x="92" y="639"/>
                </a:cubicBezTo>
                <a:cubicBezTo>
                  <a:pt x="138" y="685"/>
                  <a:pt x="183" y="685"/>
                  <a:pt x="252" y="685"/>
                </a:cubicBezTo>
                <a:lnTo>
                  <a:pt x="982" y="685"/>
                </a:lnTo>
                <a:cubicBezTo>
                  <a:pt x="1142" y="708"/>
                  <a:pt x="1302" y="708"/>
                  <a:pt x="1461" y="731"/>
                </a:cubicBezTo>
                <a:cubicBezTo>
                  <a:pt x="1781" y="754"/>
                  <a:pt x="2078" y="799"/>
                  <a:pt x="2397" y="822"/>
                </a:cubicBezTo>
                <a:cubicBezTo>
                  <a:pt x="2557" y="822"/>
                  <a:pt x="2717" y="822"/>
                  <a:pt x="2854" y="845"/>
                </a:cubicBezTo>
                <a:cubicBezTo>
                  <a:pt x="3014" y="845"/>
                  <a:pt x="3173" y="868"/>
                  <a:pt x="3356" y="891"/>
                </a:cubicBezTo>
                <a:cubicBezTo>
                  <a:pt x="3653" y="913"/>
                  <a:pt x="3972" y="959"/>
                  <a:pt x="4269" y="1028"/>
                </a:cubicBezTo>
                <a:cubicBezTo>
                  <a:pt x="4452" y="1073"/>
                  <a:pt x="4657" y="1119"/>
                  <a:pt x="4840" y="1142"/>
                </a:cubicBezTo>
                <a:cubicBezTo>
                  <a:pt x="5022" y="1187"/>
                  <a:pt x="5228" y="1210"/>
                  <a:pt x="5410" y="1256"/>
                </a:cubicBezTo>
                <a:cubicBezTo>
                  <a:pt x="5616" y="1279"/>
                  <a:pt x="5798" y="1324"/>
                  <a:pt x="5981" y="1347"/>
                </a:cubicBezTo>
                <a:cubicBezTo>
                  <a:pt x="6164" y="1393"/>
                  <a:pt x="6323" y="1416"/>
                  <a:pt x="6483" y="1461"/>
                </a:cubicBezTo>
                <a:cubicBezTo>
                  <a:pt x="6711" y="1507"/>
                  <a:pt x="6917" y="1575"/>
                  <a:pt x="7122" y="1644"/>
                </a:cubicBezTo>
                <a:lnTo>
                  <a:pt x="7099" y="1621"/>
                </a:lnTo>
                <a:lnTo>
                  <a:pt x="7099" y="1621"/>
                </a:lnTo>
                <a:cubicBezTo>
                  <a:pt x="7236" y="1667"/>
                  <a:pt x="7350" y="1689"/>
                  <a:pt x="7487" y="1712"/>
                </a:cubicBezTo>
                <a:cubicBezTo>
                  <a:pt x="7556" y="1735"/>
                  <a:pt x="7601" y="1735"/>
                  <a:pt x="7670" y="1758"/>
                </a:cubicBezTo>
                <a:cubicBezTo>
                  <a:pt x="7735" y="1774"/>
                  <a:pt x="7788" y="1790"/>
                  <a:pt x="7854" y="1790"/>
                </a:cubicBezTo>
                <a:cubicBezTo>
                  <a:pt x="7881" y="1790"/>
                  <a:pt x="7910" y="1787"/>
                  <a:pt x="7944" y="1781"/>
                </a:cubicBezTo>
                <a:cubicBezTo>
                  <a:pt x="8058" y="1781"/>
                  <a:pt x="8149" y="1689"/>
                  <a:pt x="8195" y="1575"/>
                </a:cubicBezTo>
                <a:cubicBezTo>
                  <a:pt x="8241" y="1461"/>
                  <a:pt x="8218" y="1279"/>
                  <a:pt x="8081" y="1210"/>
                </a:cubicBezTo>
                <a:cubicBezTo>
                  <a:pt x="8058" y="1187"/>
                  <a:pt x="8012" y="1164"/>
                  <a:pt x="7990" y="1142"/>
                </a:cubicBezTo>
                <a:cubicBezTo>
                  <a:pt x="7967" y="982"/>
                  <a:pt x="7807" y="913"/>
                  <a:pt x="7670" y="891"/>
                </a:cubicBezTo>
                <a:cubicBezTo>
                  <a:pt x="7579" y="868"/>
                  <a:pt x="7510" y="845"/>
                  <a:pt x="7419" y="822"/>
                </a:cubicBezTo>
                <a:cubicBezTo>
                  <a:pt x="7236" y="776"/>
                  <a:pt x="7054" y="708"/>
                  <a:pt x="6871" y="662"/>
                </a:cubicBezTo>
                <a:cubicBezTo>
                  <a:pt x="6529" y="594"/>
                  <a:pt x="6209" y="503"/>
                  <a:pt x="5890" y="434"/>
                </a:cubicBezTo>
                <a:cubicBezTo>
                  <a:pt x="5547" y="343"/>
                  <a:pt x="5228" y="274"/>
                  <a:pt x="4885" y="229"/>
                </a:cubicBezTo>
                <a:cubicBezTo>
                  <a:pt x="4543" y="183"/>
                  <a:pt x="4223" y="160"/>
                  <a:pt x="3881" y="114"/>
                </a:cubicBezTo>
                <a:cubicBezTo>
                  <a:pt x="3470" y="69"/>
                  <a:pt x="3059" y="23"/>
                  <a:pt x="2648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0" name="Google Shape;4220;p38"/>
          <p:cNvSpPr/>
          <p:nvPr/>
        </p:nvSpPr>
        <p:spPr>
          <a:xfrm>
            <a:off x="7017581" y="4145765"/>
            <a:ext cx="243386" cy="153190"/>
          </a:xfrm>
          <a:custGeom>
            <a:avLst/>
            <a:gdLst/>
            <a:ahLst/>
            <a:cxnLst/>
            <a:rect l="l" t="t" r="r" b="b"/>
            <a:pathLst>
              <a:path w="8697" h="5474" extrusionOk="0">
                <a:moveTo>
                  <a:pt x="160" y="0"/>
                </a:moveTo>
                <a:cubicBezTo>
                  <a:pt x="114" y="0"/>
                  <a:pt x="69" y="0"/>
                  <a:pt x="46" y="46"/>
                </a:cubicBezTo>
                <a:cubicBezTo>
                  <a:pt x="0" y="115"/>
                  <a:pt x="23" y="206"/>
                  <a:pt x="91" y="252"/>
                </a:cubicBezTo>
                <a:cubicBezTo>
                  <a:pt x="365" y="411"/>
                  <a:pt x="639" y="571"/>
                  <a:pt x="890" y="777"/>
                </a:cubicBezTo>
                <a:cubicBezTo>
                  <a:pt x="1164" y="959"/>
                  <a:pt x="1438" y="1165"/>
                  <a:pt x="1712" y="1370"/>
                </a:cubicBezTo>
                <a:cubicBezTo>
                  <a:pt x="1849" y="1461"/>
                  <a:pt x="1986" y="1553"/>
                  <a:pt x="2146" y="1667"/>
                </a:cubicBezTo>
                <a:cubicBezTo>
                  <a:pt x="2260" y="1735"/>
                  <a:pt x="2397" y="1827"/>
                  <a:pt x="2511" y="1918"/>
                </a:cubicBezTo>
                <a:cubicBezTo>
                  <a:pt x="2785" y="2123"/>
                  <a:pt x="3059" y="2306"/>
                  <a:pt x="3333" y="2488"/>
                </a:cubicBezTo>
                <a:cubicBezTo>
                  <a:pt x="3492" y="2580"/>
                  <a:pt x="3652" y="2671"/>
                  <a:pt x="3789" y="2762"/>
                </a:cubicBezTo>
                <a:cubicBezTo>
                  <a:pt x="3949" y="2854"/>
                  <a:pt x="4086" y="2945"/>
                  <a:pt x="4223" y="3036"/>
                </a:cubicBezTo>
                <a:cubicBezTo>
                  <a:pt x="4474" y="3196"/>
                  <a:pt x="4725" y="3379"/>
                  <a:pt x="4999" y="3538"/>
                </a:cubicBezTo>
                <a:cubicBezTo>
                  <a:pt x="5113" y="3607"/>
                  <a:pt x="5250" y="3698"/>
                  <a:pt x="5387" y="3767"/>
                </a:cubicBezTo>
                <a:cubicBezTo>
                  <a:pt x="5501" y="3858"/>
                  <a:pt x="5638" y="3926"/>
                  <a:pt x="5775" y="3995"/>
                </a:cubicBezTo>
                <a:cubicBezTo>
                  <a:pt x="6026" y="4178"/>
                  <a:pt x="6300" y="4337"/>
                  <a:pt x="6574" y="4497"/>
                </a:cubicBezTo>
                <a:cubicBezTo>
                  <a:pt x="6711" y="4566"/>
                  <a:pt x="6848" y="4657"/>
                  <a:pt x="6985" y="4748"/>
                </a:cubicBezTo>
                <a:cubicBezTo>
                  <a:pt x="7122" y="4817"/>
                  <a:pt x="7259" y="4908"/>
                  <a:pt x="7395" y="4999"/>
                </a:cubicBezTo>
                <a:cubicBezTo>
                  <a:pt x="7532" y="5068"/>
                  <a:pt x="7669" y="5159"/>
                  <a:pt x="7806" y="5227"/>
                </a:cubicBezTo>
                <a:cubicBezTo>
                  <a:pt x="7875" y="5273"/>
                  <a:pt x="7966" y="5319"/>
                  <a:pt x="8035" y="5364"/>
                </a:cubicBezTo>
                <a:cubicBezTo>
                  <a:pt x="8126" y="5410"/>
                  <a:pt x="8194" y="5433"/>
                  <a:pt x="8286" y="5456"/>
                </a:cubicBezTo>
                <a:cubicBezTo>
                  <a:pt x="8315" y="5468"/>
                  <a:pt x="8346" y="5473"/>
                  <a:pt x="8377" y="5473"/>
                </a:cubicBezTo>
                <a:cubicBezTo>
                  <a:pt x="8467" y="5473"/>
                  <a:pt x="8560" y="5426"/>
                  <a:pt x="8628" y="5342"/>
                </a:cubicBezTo>
                <a:cubicBezTo>
                  <a:pt x="8674" y="5273"/>
                  <a:pt x="8697" y="5205"/>
                  <a:pt x="8674" y="5136"/>
                </a:cubicBezTo>
                <a:cubicBezTo>
                  <a:pt x="8674" y="5045"/>
                  <a:pt x="8628" y="4976"/>
                  <a:pt x="8560" y="4931"/>
                </a:cubicBezTo>
                <a:cubicBezTo>
                  <a:pt x="8423" y="4862"/>
                  <a:pt x="8308" y="4771"/>
                  <a:pt x="8172" y="4703"/>
                </a:cubicBezTo>
                <a:cubicBezTo>
                  <a:pt x="8057" y="4634"/>
                  <a:pt x="7920" y="4566"/>
                  <a:pt x="7806" y="4474"/>
                </a:cubicBezTo>
                <a:cubicBezTo>
                  <a:pt x="7669" y="4406"/>
                  <a:pt x="7532" y="4314"/>
                  <a:pt x="7395" y="4223"/>
                </a:cubicBezTo>
                <a:cubicBezTo>
                  <a:pt x="7259" y="4155"/>
                  <a:pt x="7122" y="4063"/>
                  <a:pt x="6985" y="3995"/>
                </a:cubicBezTo>
                <a:cubicBezTo>
                  <a:pt x="6711" y="3835"/>
                  <a:pt x="6437" y="3653"/>
                  <a:pt x="6163" y="3493"/>
                </a:cubicBezTo>
                <a:cubicBezTo>
                  <a:pt x="6026" y="3424"/>
                  <a:pt x="5912" y="3356"/>
                  <a:pt x="5775" y="3265"/>
                </a:cubicBezTo>
                <a:cubicBezTo>
                  <a:pt x="5638" y="3196"/>
                  <a:pt x="5524" y="3128"/>
                  <a:pt x="5387" y="3059"/>
                </a:cubicBezTo>
                <a:cubicBezTo>
                  <a:pt x="5136" y="2899"/>
                  <a:pt x="4862" y="2740"/>
                  <a:pt x="4611" y="2580"/>
                </a:cubicBezTo>
                <a:cubicBezTo>
                  <a:pt x="4291" y="2397"/>
                  <a:pt x="3994" y="2215"/>
                  <a:pt x="3675" y="2032"/>
                </a:cubicBezTo>
                <a:cubicBezTo>
                  <a:pt x="3401" y="1872"/>
                  <a:pt x="3104" y="1690"/>
                  <a:pt x="2830" y="1530"/>
                </a:cubicBezTo>
                <a:cubicBezTo>
                  <a:pt x="2693" y="1461"/>
                  <a:pt x="2579" y="1393"/>
                  <a:pt x="2442" y="1302"/>
                </a:cubicBezTo>
                <a:cubicBezTo>
                  <a:pt x="2305" y="1233"/>
                  <a:pt x="2146" y="1142"/>
                  <a:pt x="1986" y="1050"/>
                </a:cubicBezTo>
                <a:cubicBezTo>
                  <a:pt x="1415" y="708"/>
                  <a:pt x="845" y="343"/>
                  <a:pt x="251" y="23"/>
                </a:cubicBezTo>
                <a:cubicBezTo>
                  <a:pt x="228" y="0"/>
                  <a:pt x="183" y="0"/>
                  <a:pt x="160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1" name="Google Shape;4221;p38"/>
          <p:cNvSpPr/>
          <p:nvPr/>
        </p:nvSpPr>
        <p:spPr>
          <a:xfrm>
            <a:off x="7270509" y="4300997"/>
            <a:ext cx="7696" cy="7668"/>
          </a:xfrm>
          <a:custGeom>
            <a:avLst/>
            <a:gdLst/>
            <a:ahLst/>
            <a:cxnLst/>
            <a:rect l="l" t="t" r="r" b="b"/>
            <a:pathLst>
              <a:path w="275" h="274" extrusionOk="0">
                <a:moveTo>
                  <a:pt x="161" y="0"/>
                </a:moveTo>
                <a:cubicBezTo>
                  <a:pt x="115" y="0"/>
                  <a:pt x="92" y="0"/>
                  <a:pt x="69" y="46"/>
                </a:cubicBezTo>
                <a:cubicBezTo>
                  <a:pt x="47" y="46"/>
                  <a:pt x="24" y="91"/>
                  <a:pt x="24" y="114"/>
                </a:cubicBezTo>
                <a:cubicBezTo>
                  <a:pt x="1" y="160"/>
                  <a:pt x="24" y="183"/>
                  <a:pt x="47" y="228"/>
                </a:cubicBezTo>
                <a:cubicBezTo>
                  <a:pt x="69" y="251"/>
                  <a:pt x="92" y="274"/>
                  <a:pt x="138" y="274"/>
                </a:cubicBezTo>
                <a:cubicBezTo>
                  <a:pt x="161" y="274"/>
                  <a:pt x="206" y="274"/>
                  <a:pt x="229" y="251"/>
                </a:cubicBezTo>
                <a:cubicBezTo>
                  <a:pt x="252" y="228"/>
                  <a:pt x="275" y="183"/>
                  <a:pt x="275" y="160"/>
                </a:cubicBezTo>
                <a:cubicBezTo>
                  <a:pt x="275" y="114"/>
                  <a:pt x="275" y="91"/>
                  <a:pt x="252" y="46"/>
                </a:cubicBezTo>
                <a:cubicBezTo>
                  <a:pt x="229" y="23"/>
                  <a:pt x="183" y="0"/>
                  <a:pt x="161" y="0"/>
                </a:cubicBezTo>
                <a:close/>
              </a:path>
            </a:pathLst>
          </a:custGeom>
          <a:solidFill>
            <a:srgbClr val="FFB2B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2" name="Google Shape;4222;p38"/>
          <p:cNvSpPr/>
          <p:nvPr/>
        </p:nvSpPr>
        <p:spPr>
          <a:xfrm>
            <a:off x="7076965" y="4226893"/>
            <a:ext cx="203171" cy="126744"/>
          </a:xfrm>
          <a:custGeom>
            <a:avLst/>
            <a:gdLst/>
            <a:ahLst/>
            <a:cxnLst/>
            <a:rect l="l" t="t" r="r" b="b"/>
            <a:pathLst>
              <a:path w="7260" h="4529" extrusionOk="0">
                <a:moveTo>
                  <a:pt x="115" y="0"/>
                </a:moveTo>
                <a:cubicBezTo>
                  <a:pt x="92" y="0"/>
                  <a:pt x="46" y="23"/>
                  <a:pt x="24" y="46"/>
                </a:cubicBezTo>
                <a:cubicBezTo>
                  <a:pt x="1" y="92"/>
                  <a:pt x="24" y="137"/>
                  <a:pt x="46" y="160"/>
                </a:cubicBezTo>
                <a:cubicBezTo>
                  <a:pt x="343" y="366"/>
                  <a:pt x="640" y="548"/>
                  <a:pt x="914" y="754"/>
                </a:cubicBezTo>
                <a:cubicBezTo>
                  <a:pt x="1188" y="936"/>
                  <a:pt x="1484" y="1096"/>
                  <a:pt x="1736" y="1301"/>
                </a:cubicBezTo>
                <a:cubicBezTo>
                  <a:pt x="1872" y="1393"/>
                  <a:pt x="2009" y="1484"/>
                  <a:pt x="2146" y="1575"/>
                </a:cubicBezTo>
                <a:cubicBezTo>
                  <a:pt x="2283" y="1689"/>
                  <a:pt x="2443" y="1781"/>
                  <a:pt x="2580" y="1872"/>
                </a:cubicBezTo>
                <a:cubicBezTo>
                  <a:pt x="2854" y="2055"/>
                  <a:pt x="3128" y="2237"/>
                  <a:pt x="3402" y="2420"/>
                </a:cubicBezTo>
                <a:cubicBezTo>
                  <a:pt x="3539" y="2511"/>
                  <a:pt x="3653" y="2602"/>
                  <a:pt x="3790" y="2694"/>
                </a:cubicBezTo>
                <a:cubicBezTo>
                  <a:pt x="3927" y="2785"/>
                  <a:pt x="4064" y="2853"/>
                  <a:pt x="4201" y="2945"/>
                </a:cubicBezTo>
                <a:cubicBezTo>
                  <a:pt x="4475" y="3105"/>
                  <a:pt x="4748" y="3264"/>
                  <a:pt x="5022" y="3424"/>
                </a:cubicBezTo>
                <a:cubicBezTo>
                  <a:pt x="5296" y="3584"/>
                  <a:pt x="5547" y="3744"/>
                  <a:pt x="5821" y="3903"/>
                </a:cubicBezTo>
                <a:cubicBezTo>
                  <a:pt x="6072" y="4063"/>
                  <a:pt x="6323" y="4223"/>
                  <a:pt x="6575" y="4383"/>
                </a:cubicBezTo>
                <a:cubicBezTo>
                  <a:pt x="6620" y="4406"/>
                  <a:pt x="6666" y="4451"/>
                  <a:pt x="6711" y="4474"/>
                </a:cubicBezTo>
                <a:cubicBezTo>
                  <a:pt x="6778" y="4507"/>
                  <a:pt x="6833" y="4529"/>
                  <a:pt x="6884" y="4529"/>
                </a:cubicBezTo>
                <a:cubicBezTo>
                  <a:pt x="6903" y="4529"/>
                  <a:pt x="6921" y="4526"/>
                  <a:pt x="6940" y="4520"/>
                </a:cubicBezTo>
                <a:cubicBezTo>
                  <a:pt x="7031" y="4520"/>
                  <a:pt x="7122" y="4474"/>
                  <a:pt x="7168" y="4406"/>
                </a:cubicBezTo>
                <a:cubicBezTo>
                  <a:pt x="7259" y="4269"/>
                  <a:pt x="7236" y="4040"/>
                  <a:pt x="7077" y="3949"/>
                </a:cubicBezTo>
                <a:cubicBezTo>
                  <a:pt x="6917" y="3858"/>
                  <a:pt x="6734" y="3744"/>
                  <a:pt x="6575" y="3652"/>
                </a:cubicBezTo>
                <a:cubicBezTo>
                  <a:pt x="6392" y="3538"/>
                  <a:pt x="6209" y="3424"/>
                  <a:pt x="6027" y="3310"/>
                </a:cubicBezTo>
                <a:cubicBezTo>
                  <a:pt x="5821" y="3219"/>
                  <a:pt x="5639" y="3105"/>
                  <a:pt x="5456" y="2990"/>
                </a:cubicBezTo>
                <a:cubicBezTo>
                  <a:pt x="5251" y="2876"/>
                  <a:pt x="5022" y="2762"/>
                  <a:pt x="4817" y="2648"/>
                </a:cubicBezTo>
                <a:lnTo>
                  <a:pt x="4817" y="2648"/>
                </a:lnTo>
                <a:cubicBezTo>
                  <a:pt x="4840" y="2671"/>
                  <a:pt x="4863" y="2671"/>
                  <a:pt x="4863" y="2694"/>
                </a:cubicBezTo>
                <a:cubicBezTo>
                  <a:pt x="4657" y="2580"/>
                  <a:pt x="4452" y="2465"/>
                  <a:pt x="4246" y="2351"/>
                </a:cubicBezTo>
                <a:cubicBezTo>
                  <a:pt x="4200" y="2336"/>
                  <a:pt x="4165" y="2321"/>
                  <a:pt x="4132" y="2305"/>
                </a:cubicBezTo>
                <a:lnTo>
                  <a:pt x="4132" y="2305"/>
                </a:lnTo>
                <a:cubicBezTo>
                  <a:pt x="4132" y="2305"/>
                  <a:pt x="4132" y="2306"/>
                  <a:pt x="4132" y="2306"/>
                </a:cubicBezTo>
                <a:cubicBezTo>
                  <a:pt x="4131" y="2305"/>
                  <a:pt x="4130" y="2304"/>
                  <a:pt x="4128" y="2303"/>
                </a:cubicBezTo>
                <a:lnTo>
                  <a:pt x="4128" y="2303"/>
                </a:lnTo>
                <a:cubicBezTo>
                  <a:pt x="4130" y="2304"/>
                  <a:pt x="4131" y="2305"/>
                  <a:pt x="4132" y="2305"/>
                </a:cubicBezTo>
                <a:lnTo>
                  <a:pt x="4132" y="2305"/>
                </a:lnTo>
                <a:cubicBezTo>
                  <a:pt x="4132" y="2285"/>
                  <a:pt x="4113" y="2283"/>
                  <a:pt x="4093" y="2283"/>
                </a:cubicBezTo>
                <a:lnTo>
                  <a:pt x="4093" y="2283"/>
                </a:lnTo>
                <a:cubicBezTo>
                  <a:pt x="4105" y="2290"/>
                  <a:pt x="4117" y="2297"/>
                  <a:pt x="4128" y="2303"/>
                </a:cubicBezTo>
                <a:lnTo>
                  <a:pt x="4128" y="2303"/>
                </a:lnTo>
                <a:cubicBezTo>
                  <a:pt x="4114" y="2297"/>
                  <a:pt x="4100" y="2290"/>
                  <a:pt x="4087" y="2283"/>
                </a:cubicBezTo>
                <a:cubicBezTo>
                  <a:pt x="4089" y="2283"/>
                  <a:pt x="4091" y="2283"/>
                  <a:pt x="4093" y="2283"/>
                </a:cubicBezTo>
                <a:lnTo>
                  <a:pt x="4093" y="2283"/>
                </a:lnTo>
                <a:cubicBezTo>
                  <a:pt x="3830" y="2131"/>
                  <a:pt x="3547" y="1979"/>
                  <a:pt x="3265" y="1826"/>
                </a:cubicBezTo>
                <a:cubicBezTo>
                  <a:pt x="2991" y="1644"/>
                  <a:pt x="2694" y="1484"/>
                  <a:pt x="2397" y="1324"/>
                </a:cubicBezTo>
                <a:cubicBezTo>
                  <a:pt x="2261" y="1256"/>
                  <a:pt x="2124" y="1164"/>
                  <a:pt x="1987" y="1096"/>
                </a:cubicBezTo>
                <a:cubicBezTo>
                  <a:pt x="1827" y="1005"/>
                  <a:pt x="1690" y="913"/>
                  <a:pt x="1530" y="845"/>
                </a:cubicBezTo>
                <a:cubicBezTo>
                  <a:pt x="1233" y="662"/>
                  <a:pt x="937" y="502"/>
                  <a:pt x="640" y="320"/>
                </a:cubicBezTo>
                <a:cubicBezTo>
                  <a:pt x="480" y="229"/>
                  <a:pt x="320" y="137"/>
                  <a:pt x="161" y="23"/>
                </a:cubicBezTo>
                <a:cubicBezTo>
                  <a:pt x="138" y="23"/>
                  <a:pt x="138" y="0"/>
                  <a:pt x="115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3" name="Google Shape;4223;p38"/>
          <p:cNvSpPr/>
          <p:nvPr/>
        </p:nvSpPr>
        <p:spPr>
          <a:xfrm>
            <a:off x="6808701" y="4060802"/>
            <a:ext cx="156520" cy="250438"/>
          </a:xfrm>
          <a:custGeom>
            <a:avLst/>
            <a:gdLst/>
            <a:ahLst/>
            <a:cxnLst/>
            <a:rect l="l" t="t" r="r" b="b"/>
            <a:pathLst>
              <a:path w="5593" h="8949" extrusionOk="0">
                <a:moveTo>
                  <a:pt x="5159" y="1"/>
                </a:moveTo>
                <a:cubicBezTo>
                  <a:pt x="5159" y="69"/>
                  <a:pt x="5136" y="115"/>
                  <a:pt x="5136" y="183"/>
                </a:cubicBezTo>
                <a:lnTo>
                  <a:pt x="5113" y="183"/>
                </a:lnTo>
                <a:cubicBezTo>
                  <a:pt x="5113" y="183"/>
                  <a:pt x="5113" y="206"/>
                  <a:pt x="5113" y="206"/>
                </a:cubicBezTo>
                <a:cubicBezTo>
                  <a:pt x="5113" y="206"/>
                  <a:pt x="5113" y="229"/>
                  <a:pt x="5113" y="252"/>
                </a:cubicBezTo>
                <a:lnTo>
                  <a:pt x="5090" y="252"/>
                </a:lnTo>
                <a:cubicBezTo>
                  <a:pt x="5090" y="275"/>
                  <a:pt x="5090" y="275"/>
                  <a:pt x="5090" y="297"/>
                </a:cubicBezTo>
                <a:cubicBezTo>
                  <a:pt x="5090" y="297"/>
                  <a:pt x="5090" y="320"/>
                  <a:pt x="5090" y="320"/>
                </a:cubicBezTo>
                <a:cubicBezTo>
                  <a:pt x="5090" y="320"/>
                  <a:pt x="5090" y="343"/>
                  <a:pt x="5067" y="343"/>
                </a:cubicBezTo>
                <a:cubicBezTo>
                  <a:pt x="5067" y="366"/>
                  <a:pt x="5067" y="366"/>
                  <a:pt x="5067" y="366"/>
                </a:cubicBezTo>
                <a:cubicBezTo>
                  <a:pt x="5067" y="366"/>
                  <a:pt x="5067" y="389"/>
                  <a:pt x="5067" y="389"/>
                </a:cubicBezTo>
                <a:cubicBezTo>
                  <a:pt x="5022" y="549"/>
                  <a:pt x="4976" y="708"/>
                  <a:pt x="4908" y="868"/>
                </a:cubicBezTo>
                <a:cubicBezTo>
                  <a:pt x="4908" y="891"/>
                  <a:pt x="4908" y="914"/>
                  <a:pt x="4908" y="914"/>
                </a:cubicBezTo>
                <a:cubicBezTo>
                  <a:pt x="4908" y="914"/>
                  <a:pt x="4908" y="937"/>
                  <a:pt x="4908" y="937"/>
                </a:cubicBezTo>
                <a:cubicBezTo>
                  <a:pt x="4885" y="959"/>
                  <a:pt x="4885" y="982"/>
                  <a:pt x="4885" y="1005"/>
                </a:cubicBezTo>
                <a:lnTo>
                  <a:pt x="4862" y="1005"/>
                </a:lnTo>
                <a:cubicBezTo>
                  <a:pt x="4862" y="1028"/>
                  <a:pt x="4862" y="1051"/>
                  <a:pt x="4839" y="1074"/>
                </a:cubicBezTo>
                <a:cubicBezTo>
                  <a:pt x="4839" y="1096"/>
                  <a:pt x="4839" y="1119"/>
                  <a:pt x="4839" y="1119"/>
                </a:cubicBezTo>
                <a:cubicBezTo>
                  <a:pt x="4839" y="1142"/>
                  <a:pt x="4816" y="1142"/>
                  <a:pt x="4816" y="1142"/>
                </a:cubicBezTo>
                <a:cubicBezTo>
                  <a:pt x="4816" y="1142"/>
                  <a:pt x="4816" y="1165"/>
                  <a:pt x="4816" y="1165"/>
                </a:cubicBezTo>
                <a:cubicBezTo>
                  <a:pt x="4748" y="1393"/>
                  <a:pt x="4657" y="1599"/>
                  <a:pt x="4565" y="1827"/>
                </a:cubicBezTo>
                <a:cubicBezTo>
                  <a:pt x="4565" y="1827"/>
                  <a:pt x="4565" y="1850"/>
                  <a:pt x="4565" y="1850"/>
                </a:cubicBezTo>
                <a:cubicBezTo>
                  <a:pt x="4565" y="1872"/>
                  <a:pt x="4565" y="1872"/>
                  <a:pt x="4565" y="1872"/>
                </a:cubicBezTo>
                <a:cubicBezTo>
                  <a:pt x="4474" y="2055"/>
                  <a:pt x="4405" y="2260"/>
                  <a:pt x="4314" y="2443"/>
                </a:cubicBezTo>
                <a:cubicBezTo>
                  <a:pt x="4314" y="2443"/>
                  <a:pt x="4314" y="2443"/>
                  <a:pt x="4314" y="2466"/>
                </a:cubicBezTo>
                <a:cubicBezTo>
                  <a:pt x="4291" y="2489"/>
                  <a:pt x="4291" y="2534"/>
                  <a:pt x="4269" y="2557"/>
                </a:cubicBezTo>
                <a:cubicBezTo>
                  <a:pt x="4040" y="3082"/>
                  <a:pt x="3789" y="3584"/>
                  <a:pt x="3515" y="4086"/>
                </a:cubicBezTo>
                <a:cubicBezTo>
                  <a:pt x="2694" y="5570"/>
                  <a:pt x="1689" y="6962"/>
                  <a:pt x="502" y="8195"/>
                </a:cubicBezTo>
                <a:cubicBezTo>
                  <a:pt x="343" y="8355"/>
                  <a:pt x="183" y="8515"/>
                  <a:pt x="0" y="8674"/>
                </a:cubicBezTo>
                <a:lnTo>
                  <a:pt x="434" y="8948"/>
                </a:lnTo>
                <a:cubicBezTo>
                  <a:pt x="1301" y="8104"/>
                  <a:pt x="2100" y="7145"/>
                  <a:pt x="2808" y="6141"/>
                </a:cubicBezTo>
                <a:cubicBezTo>
                  <a:pt x="3538" y="5091"/>
                  <a:pt x="4177" y="3972"/>
                  <a:pt x="4702" y="2785"/>
                </a:cubicBezTo>
                <a:cubicBezTo>
                  <a:pt x="4702" y="2785"/>
                  <a:pt x="4702" y="2785"/>
                  <a:pt x="4702" y="2763"/>
                </a:cubicBezTo>
                <a:cubicBezTo>
                  <a:pt x="4725" y="2717"/>
                  <a:pt x="4771" y="2648"/>
                  <a:pt x="4794" y="2580"/>
                </a:cubicBezTo>
                <a:cubicBezTo>
                  <a:pt x="4794" y="2580"/>
                  <a:pt x="4794" y="2580"/>
                  <a:pt x="4794" y="2557"/>
                </a:cubicBezTo>
                <a:cubicBezTo>
                  <a:pt x="4862" y="2397"/>
                  <a:pt x="4930" y="2238"/>
                  <a:pt x="4999" y="2078"/>
                </a:cubicBezTo>
                <a:cubicBezTo>
                  <a:pt x="5022" y="2032"/>
                  <a:pt x="5022" y="2009"/>
                  <a:pt x="5045" y="1964"/>
                </a:cubicBezTo>
                <a:cubicBezTo>
                  <a:pt x="5045" y="1964"/>
                  <a:pt x="5045" y="1941"/>
                  <a:pt x="5045" y="1941"/>
                </a:cubicBezTo>
                <a:cubicBezTo>
                  <a:pt x="5136" y="1713"/>
                  <a:pt x="5227" y="1484"/>
                  <a:pt x="5296" y="1256"/>
                </a:cubicBezTo>
                <a:cubicBezTo>
                  <a:pt x="5296" y="1256"/>
                  <a:pt x="5296" y="1256"/>
                  <a:pt x="5296" y="1233"/>
                </a:cubicBezTo>
                <a:lnTo>
                  <a:pt x="5318" y="1165"/>
                </a:lnTo>
                <a:lnTo>
                  <a:pt x="5341" y="1165"/>
                </a:lnTo>
                <a:cubicBezTo>
                  <a:pt x="5341" y="1142"/>
                  <a:pt x="5341" y="1142"/>
                  <a:pt x="5341" y="1142"/>
                </a:cubicBezTo>
                <a:cubicBezTo>
                  <a:pt x="5341" y="1119"/>
                  <a:pt x="5341" y="1119"/>
                  <a:pt x="5341" y="1096"/>
                </a:cubicBezTo>
                <a:lnTo>
                  <a:pt x="5364" y="1096"/>
                </a:lnTo>
                <a:cubicBezTo>
                  <a:pt x="5364" y="1096"/>
                  <a:pt x="5364" y="1074"/>
                  <a:pt x="5364" y="1074"/>
                </a:cubicBezTo>
                <a:cubicBezTo>
                  <a:pt x="5364" y="1074"/>
                  <a:pt x="5364" y="1051"/>
                  <a:pt x="5364" y="1051"/>
                </a:cubicBezTo>
                <a:cubicBezTo>
                  <a:pt x="5364" y="1051"/>
                  <a:pt x="5364" y="1028"/>
                  <a:pt x="5364" y="1028"/>
                </a:cubicBezTo>
                <a:cubicBezTo>
                  <a:pt x="5410" y="891"/>
                  <a:pt x="5455" y="731"/>
                  <a:pt x="5501" y="594"/>
                </a:cubicBezTo>
                <a:cubicBezTo>
                  <a:pt x="5501" y="571"/>
                  <a:pt x="5524" y="571"/>
                  <a:pt x="5524" y="571"/>
                </a:cubicBezTo>
                <a:cubicBezTo>
                  <a:pt x="5524" y="526"/>
                  <a:pt x="5547" y="480"/>
                  <a:pt x="5547" y="434"/>
                </a:cubicBezTo>
                <a:cubicBezTo>
                  <a:pt x="5547" y="434"/>
                  <a:pt x="5547" y="412"/>
                  <a:pt x="5547" y="412"/>
                </a:cubicBezTo>
                <a:lnTo>
                  <a:pt x="5570" y="412"/>
                </a:lnTo>
                <a:cubicBezTo>
                  <a:pt x="5570" y="389"/>
                  <a:pt x="5570" y="389"/>
                  <a:pt x="5570" y="366"/>
                </a:cubicBezTo>
                <a:cubicBezTo>
                  <a:pt x="5570" y="366"/>
                  <a:pt x="5570" y="343"/>
                  <a:pt x="5592" y="343"/>
                </a:cubicBezTo>
                <a:cubicBezTo>
                  <a:pt x="5592" y="320"/>
                  <a:pt x="5592" y="297"/>
                  <a:pt x="5592" y="297"/>
                </a:cubicBezTo>
                <a:cubicBezTo>
                  <a:pt x="5592" y="297"/>
                  <a:pt x="5592" y="275"/>
                  <a:pt x="5592" y="275"/>
                </a:cubicBezTo>
                <a:cubicBezTo>
                  <a:pt x="5455" y="183"/>
                  <a:pt x="5318" y="92"/>
                  <a:pt x="515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4" name="Google Shape;4224;p38"/>
          <p:cNvSpPr/>
          <p:nvPr/>
        </p:nvSpPr>
        <p:spPr>
          <a:xfrm>
            <a:off x="6848943" y="4087640"/>
            <a:ext cx="157807" cy="249150"/>
          </a:xfrm>
          <a:custGeom>
            <a:avLst/>
            <a:gdLst/>
            <a:ahLst/>
            <a:cxnLst/>
            <a:rect l="l" t="t" r="r" b="b"/>
            <a:pathLst>
              <a:path w="5639" h="8903" extrusionOk="0">
                <a:moveTo>
                  <a:pt x="5227" y="0"/>
                </a:moveTo>
                <a:cubicBezTo>
                  <a:pt x="5227" y="0"/>
                  <a:pt x="5227" y="23"/>
                  <a:pt x="5204" y="23"/>
                </a:cubicBezTo>
                <a:cubicBezTo>
                  <a:pt x="5204" y="69"/>
                  <a:pt x="5182" y="137"/>
                  <a:pt x="5182" y="183"/>
                </a:cubicBezTo>
                <a:lnTo>
                  <a:pt x="5159" y="251"/>
                </a:lnTo>
                <a:cubicBezTo>
                  <a:pt x="5090" y="503"/>
                  <a:pt x="4999" y="731"/>
                  <a:pt x="4930" y="982"/>
                </a:cubicBezTo>
                <a:cubicBezTo>
                  <a:pt x="4839" y="1233"/>
                  <a:pt x="4748" y="1484"/>
                  <a:pt x="4657" y="1712"/>
                </a:cubicBezTo>
                <a:cubicBezTo>
                  <a:pt x="4657" y="1735"/>
                  <a:pt x="4657" y="1735"/>
                  <a:pt x="4634" y="1735"/>
                </a:cubicBezTo>
                <a:cubicBezTo>
                  <a:pt x="4474" y="2192"/>
                  <a:pt x="4269" y="2625"/>
                  <a:pt x="4063" y="3082"/>
                </a:cubicBezTo>
                <a:cubicBezTo>
                  <a:pt x="3903" y="3356"/>
                  <a:pt x="3766" y="3652"/>
                  <a:pt x="3607" y="3926"/>
                </a:cubicBezTo>
                <a:cubicBezTo>
                  <a:pt x="3629" y="3926"/>
                  <a:pt x="3629" y="3904"/>
                  <a:pt x="3629" y="3904"/>
                </a:cubicBezTo>
                <a:lnTo>
                  <a:pt x="3629" y="3904"/>
                </a:lnTo>
                <a:cubicBezTo>
                  <a:pt x="3629" y="3926"/>
                  <a:pt x="3607" y="3926"/>
                  <a:pt x="3607" y="3949"/>
                </a:cubicBezTo>
                <a:cubicBezTo>
                  <a:pt x="3584" y="3972"/>
                  <a:pt x="3584" y="3995"/>
                  <a:pt x="3584" y="3995"/>
                </a:cubicBezTo>
                <a:cubicBezTo>
                  <a:pt x="2739" y="5478"/>
                  <a:pt x="1758" y="6848"/>
                  <a:pt x="571" y="8058"/>
                </a:cubicBezTo>
                <a:cubicBezTo>
                  <a:pt x="388" y="8263"/>
                  <a:pt x="206" y="8446"/>
                  <a:pt x="0" y="8628"/>
                </a:cubicBezTo>
                <a:lnTo>
                  <a:pt x="411" y="8902"/>
                </a:lnTo>
                <a:cubicBezTo>
                  <a:pt x="1826" y="7556"/>
                  <a:pt x="3013" y="6003"/>
                  <a:pt x="3949" y="4314"/>
                </a:cubicBezTo>
                <a:cubicBezTo>
                  <a:pt x="3949" y="4292"/>
                  <a:pt x="3949" y="4292"/>
                  <a:pt x="3972" y="4292"/>
                </a:cubicBezTo>
                <a:lnTo>
                  <a:pt x="3972" y="4269"/>
                </a:lnTo>
                <a:cubicBezTo>
                  <a:pt x="4154" y="3926"/>
                  <a:pt x="4360" y="3584"/>
                  <a:pt x="4520" y="3219"/>
                </a:cubicBezTo>
                <a:cubicBezTo>
                  <a:pt x="4520" y="3219"/>
                  <a:pt x="4520" y="3196"/>
                  <a:pt x="4520" y="3196"/>
                </a:cubicBezTo>
                <a:cubicBezTo>
                  <a:pt x="4725" y="2785"/>
                  <a:pt x="4908" y="2374"/>
                  <a:pt x="5090" y="1963"/>
                </a:cubicBezTo>
                <a:lnTo>
                  <a:pt x="5090" y="1941"/>
                </a:lnTo>
                <a:cubicBezTo>
                  <a:pt x="5182" y="1689"/>
                  <a:pt x="5273" y="1438"/>
                  <a:pt x="5364" y="1187"/>
                </a:cubicBezTo>
                <a:cubicBezTo>
                  <a:pt x="5455" y="936"/>
                  <a:pt x="5524" y="685"/>
                  <a:pt x="5592" y="434"/>
                </a:cubicBezTo>
                <a:cubicBezTo>
                  <a:pt x="5615" y="388"/>
                  <a:pt x="5638" y="320"/>
                  <a:pt x="5638" y="274"/>
                </a:cubicBezTo>
                <a:cubicBezTo>
                  <a:pt x="5501" y="183"/>
                  <a:pt x="5364" y="92"/>
                  <a:pt x="522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5" name="Google Shape;4225;p38"/>
          <p:cNvSpPr/>
          <p:nvPr/>
        </p:nvSpPr>
        <p:spPr>
          <a:xfrm>
            <a:off x="7168952" y="4290139"/>
            <a:ext cx="156520" cy="249766"/>
          </a:xfrm>
          <a:custGeom>
            <a:avLst/>
            <a:gdLst/>
            <a:ahLst/>
            <a:cxnLst/>
            <a:rect l="l" t="t" r="r" b="b"/>
            <a:pathLst>
              <a:path w="5593" h="8925" extrusionOk="0">
                <a:moveTo>
                  <a:pt x="5159" y="0"/>
                </a:moveTo>
                <a:cubicBezTo>
                  <a:pt x="5159" y="23"/>
                  <a:pt x="5159" y="46"/>
                  <a:pt x="5136" y="91"/>
                </a:cubicBezTo>
                <a:lnTo>
                  <a:pt x="5114" y="183"/>
                </a:lnTo>
                <a:cubicBezTo>
                  <a:pt x="5114" y="205"/>
                  <a:pt x="5114" y="205"/>
                  <a:pt x="5114" y="228"/>
                </a:cubicBezTo>
                <a:cubicBezTo>
                  <a:pt x="5091" y="251"/>
                  <a:pt x="5091" y="274"/>
                  <a:pt x="5091" y="297"/>
                </a:cubicBezTo>
                <a:cubicBezTo>
                  <a:pt x="5068" y="320"/>
                  <a:pt x="5068" y="320"/>
                  <a:pt x="5068" y="342"/>
                </a:cubicBezTo>
                <a:cubicBezTo>
                  <a:pt x="5022" y="525"/>
                  <a:pt x="4954" y="708"/>
                  <a:pt x="4908" y="890"/>
                </a:cubicBezTo>
                <a:cubicBezTo>
                  <a:pt x="4885" y="913"/>
                  <a:pt x="4885" y="936"/>
                  <a:pt x="4885" y="936"/>
                </a:cubicBezTo>
                <a:cubicBezTo>
                  <a:pt x="4725" y="1438"/>
                  <a:pt x="4520" y="1940"/>
                  <a:pt x="4315" y="2419"/>
                </a:cubicBezTo>
                <a:cubicBezTo>
                  <a:pt x="4064" y="2990"/>
                  <a:pt x="3790" y="3538"/>
                  <a:pt x="3516" y="4063"/>
                </a:cubicBezTo>
                <a:cubicBezTo>
                  <a:pt x="2671" y="5547"/>
                  <a:pt x="1667" y="6939"/>
                  <a:pt x="503" y="8171"/>
                </a:cubicBezTo>
                <a:cubicBezTo>
                  <a:pt x="320" y="8331"/>
                  <a:pt x="160" y="8491"/>
                  <a:pt x="1" y="8651"/>
                </a:cubicBezTo>
                <a:lnTo>
                  <a:pt x="412" y="8925"/>
                </a:lnTo>
                <a:cubicBezTo>
                  <a:pt x="1325" y="8057"/>
                  <a:pt x="2123" y="7076"/>
                  <a:pt x="2854" y="6049"/>
                </a:cubicBezTo>
                <a:cubicBezTo>
                  <a:pt x="3584" y="4976"/>
                  <a:pt x="4223" y="3857"/>
                  <a:pt x="4725" y="2671"/>
                </a:cubicBezTo>
                <a:cubicBezTo>
                  <a:pt x="4748" y="2671"/>
                  <a:pt x="4748" y="2648"/>
                  <a:pt x="4748" y="2648"/>
                </a:cubicBezTo>
                <a:cubicBezTo>
                  <a:pt x="4954" y="2146"/>
                  <a:pt x="5159" y="1643"/>
                  <a:pt x="5342" y="1118"/>
                </a:cubicBezTo>
                <a:cubicBezTo>
                  <a:pt x="5342" y="1096"/>
                  <a:pt x="5342" y="1073"/>
                  <a:pt x="5365" y="1050"/>
                </a:cubicBezTo>
                <a:cubicBezTo>
                  <a:pt x="5410" y="867"/>
                  <a:pt x="5479" y="708"/>
                  <a:pt x="5524" y="525"/>
                </a:cubicBezTo>
                <a:cubicBezTo>
                  <a:pt x="5524" y="525"/>
                  <a:pt x="5524" y="525"/>
                  <a:pt x="5524" y="502"/>
                </a:cubicBezTo>
                <a:cubicBezTo>
                  <a:pt x="5524" y="502"/>
                  <a:pt x="5524" y="479"/>
                  <a:pt x="5547" y="457"/>
                </a:cubicBezTo>
                <a:cubicBezTo>
                  <a:pt x="5547" y="434"/>
                  <a:pt x="5547" y="411"/>
                  <a:pt x="5547" y="388"/>
                </a:cubicBezTo>
                <a:lnTo>
                  <a:pt x="5570" y="388"/>
                </a:lnTo>
                <a:cubicBezTo>
                  <a:pt x="5570" y="365"/>
                  <a:pt x="5570" y="342"/>
                  <a:pt x="5570" y="320"/>
                </a:cubicBezTo>
                <a:cubicBezTo>
                  <a:pt x="5570" y="320"/>
                  <a:pt x="5570" y="320"/>
                  <a:pt x="5593" y="297"/>
                </a:cubicBezTo>
                <a:cubicBezTo>
                  <a:pt x="5593" y="297"/>
                  <a:pt x="5593" y="274"/>
                  <a:pt x="5593" y="274"/>
                </a:cubicBezTo>
                <a:lnTo>
                  <a:pt x="515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6" name="Google Shape;4226;p38"/>
          <p:cNvSpPr/>
          <p:nvPr/>
        </p:nvSpPr>
        <p:spPr>
          <a:xfrm>
            <a:off x="7211741" y="4316949"/>
            <a:ext cx="155904" cy="250438"/>
          </a:xfrm>
          <a:custGeom>
            <a:avLst/>
            <a:gdLst/>
            <a:ahLst/>
            <a:cxnLst/>
            <a:rect l="l" t="t" r="r" b="b"/>
            <a:pathLst>
              <a:path w="5571" h="8949" extrusionOk="0">
                <a:moveTo>
                  <a:pt x="3493" y="4086"/>
                </a:moveTo>
                <a:lnTo>
                  <a:pt x="3493" y="4086"/>
                </a:lnTo>
                <a:cubicBezTo>
                  <a:pt x="3473" y="4107"/>
                  <a:pt x="3471" y="4109"/>
                  <a:pt x="3470" y="4125"/>
                </a:cubicBezTo>
                <a:lnTo>
                  <a:pt x="3470" y="4125"/>
                </a:lnTo>
                <a:cubicBezTo>
                  <a:pt x="3478" y="4114"/>
                  <a:pt x="3486" y="4102"/>
                  <a:pt x="3493" y="4086"/>
                </a:cubicBezTo>
                <a:close/>
                <a:moveTo>
                  <a:pt x="5137" y="1"/>
                </a:moveTo>
                <a:cubicBezTo>
                  <a:pt x="5137" y="23"/>
                  <a:pt x="5137" y="23"/>
                  <a:pt x="5114" y="46"/>
                </a:cubicBezTo>
                <a:cubicBezTo>
                  <a:pt x="5114" y="69"/>
                  <a:pt x="5114" y="69"/>
                  <a:pt x="5114" y="69"/>
                </a:cubicBezTo>
                <a:cubicBezTo>
                  <a:pt x="5114" y="69"/>
                  <a:pt x="5114" y="92"/>
                  <a:pt x="5114" y="92"/>
                </a:cubicBezTo>
                <a:cubicBezTo>
                  <a:pt x="5114" y="115"/>
                  <a:pt x="5114" y="115"/>
                  <a:pt x="5091" y="138"/>
                </a:cubicBezTo>
                <a:cubicBezTo>
                  <a:pt x="5091" y="160"/>
                  <a:pt x="5091" y="160"/>
                  <a:pt x="5091" y="183"/>
                </a:cubicBezTo>
                <a:cubicBezTo>
                  <a:pt x="5091" y="206"/>
                  <a:pt x="5068" y="229"/>
                  <a:pt x="5068" y="275"/>
                </a:cubicBezTo>
                <a:cubicBezTo>
                  <a:pt x="5068" y="297"/>
                  <a:pt x="5068" y="297"/>
                  <a:pt x="5045" y="297"/>
                </a:cubicBezTo>
                <a:cubicBezTo>
                  <a:pt x="5045" y="343"/>
                  <a:pt x="5045" y="366"/>
                  <a:pt x="5023" y="389"/>
                </a:cubicBezTo>
                <a:cubicBezTo>
                  <a:pt x="4977" y="548"/>
                  <a:pt x="4931" y="708"/>
                  <a:pt x="4886" y="868"/>
                </a:cubicBezTo>
                <a:cubicBezTo>
                  <a:pt x="4886" y="891"/>
                  <a:pt x="4886" y="891"/>
                  <a:pt x="4886" y="891"/>
                </a:cubicBezTo>
                <a:cubicBezTo>
                  <a:pt x="4863" y="937"/>
                  <a:pt x="4840" y="982"/>
                  <a:pt x="4840" y="1028"/>
                </a:cubicBezTo>
                <a:cubicBezTo>
                  <a:pt x="4657" y="1530"/>
                  <a:pt x="4475" y="2009"/>
                  <a:pt x="4269" y="2466"/>
                </a:cubicBezTo>
                <a:cubicBezTo>
                  <a:pt x="4269" y="2466"/>
                  <a:pt x="4269" y="2489"/>
                  <a:pt x="4269" y="2489"/>
                </a:cubicBezTo>
                <a:cubicBezTo>
                  <a:pt x="4041" y="3036"/>
                  <a:pt x="3767" y="3584"/>
                  <a:pt x="3470" y="4132"/>
                </a:cubicBezTo>
                <a:cubicBezTo>
                  <a:pt x="3470" y="4130"/>
                  <a:pt x="3470" y="4127"/>
                  <a:pt x="3470" y="4125"/>
                </a:cubicBezTo>
                <a:lnTo>
                  <a:pt x="3470" y="4125"/>
                </a:lnTo>
                <a:cubicBezTo>
                  <a:pt x="3455" y="4147"/>
                  <a:pt x="3440" y="4162"/>
                  <a:pt x="3425" y="4178"/>
                </a:cubicBezTo>
                <a:cubicBezTo>
                  <a:pt x="3288" y="4452"/>
                  <a:pt x="3128" y="4703"/>
                  <a:pt x="2991" y="4954"/>
                </a:cubicBezTo>
                <a:cubicBezTo>
                  <a:pt x="2968" y="4954"/>
                  <a:pt x="2968" y="4954"/>
                  <a:pt x="2968" y="4977"/>
                </a:cubicBezTo>
                <a:cubicBezTo>
                  <a:pt x="2261" y="6141"/>
                  <a:pt x="1416" y="7213"/>
                  <a:pt x="480" y="8218"/>
                </a:cubicBezTo>
                <a:cubicBezTo>
                  <a:pt x="321" y="8355"/>
                  <a:pt x="161" y="8514"/>
                  <a:pt x="1" y="8674"/>
                </a:cubicBezTo>
                <a:lnTo>
                  <a:pt x="275" y="8857"/>
                </a:lnTo>
                <a:lnTo>
                  <a:pt x="412" y="8948"/>
                </a:lnTo>
                <a:cubicBezTo>
                  <a:pt x="1553" y="7830"/>
                  <a:pt x="2535" y="6597"/>
                  <a:pt x="3379" y="5250"/>
                </a:cubicBezTo>
                <a:cubicBezTo>
                  <a:pt x="3379" y="5228"/>
                  <a:pt x="3379" y="5228"/>
                  <a:pt x="3379" y="5228"/>
                </a:cubicBezTo>
                <a:cubicBezTo>
                  <a:pt x="3539" y="4977"/>
                  <a:pt x="3676" y="4725"/>
                  <a:pt x="3836" y="4474"/>
                </a:cubicBezTo>
                <a:cubicBezTo>
                  <a:pt x="3836" y="4474"/>
                  <a:pt x="3836" y="4452"/>
                  <a:pt x="3836" y="4452"/>
                </a:cubicBezTo>
                <a:cubicBezTo>
                  <a:pt x="3836" y="4452"/>
                  <a:pt x="3836" y="4429"/>
                  <a:pt x="3858" y="4429"/>
                </a:cubicBezTo>
                <a:cubicBezTo>
                  <a:pt x="4178" y="3835"/>
                  <a:pt x="4475" y="3242"/>
                  <a:pt x="4749" y="2603"/>
                </a:cubicBezTo>
                <a:cubicBezTo>
                  <a:pt x="4931" y="2169"/>
                  <a:pt x="5114" y="1713"/>
                  <a:pt x="5251" y="1279"/>
                </a:cubicBezTo>
                <a:cubicBezTo>
                  <a:pt x="5274" y="1233"/>
                  <a:pt x="5296" y="1188"/>
                  <a:pt x="5296" y="1142"/>
                </a:cubicBezTo>
                <a:cubicBezTo>
                  <a:pt x="5296" y="1142"/>
                  <a:pt x="5319" y="1119"/>
                  <a:pt x="5319" y="1119"/>
                </a:cubicBezTo>
                <a:cubicBezTo>
                  <a:pt x="5365" y="959"/>
                  <a:pt x="5411" y="777"/>
                  <a:pt x="5479" y="594"/>
                </a:cubicBezTo>
                <a:cubicBezTo>
                  <a:pt x="5479" y="571"/>
                  <a:pt x="5479" y="548"/>
                  <a:pt x="5479" y="548"/>
                </a:cubicBezTo>
                <a:cubicBezTo>
                  <a:pt x="5479" y="548"/>
                  <a:pt x="5502" y="526"/>
                  <a:pt x="5502" y="526"/>
                </a:cubicBezTo>
                <a:cubicBezTo>
                  <a:pt x="5502" y="503"/>
                  <a:pt x="5502" y="480"/>
                  <a:pt x="5502" y="457"/>
                </a:cubicBezTo>
                <a:lnTo>
                  <a:pt x="5525" y="457"/>
                </a:lnTo>
                <a:cubicBezTo>
                  <a:pt x="5525" y="434"/>
                  <a:pt x="5525" y="434"/>
                  <a:pt x="5525" y="412"/>
                </a:cubicBezTo>
                <a:cubicBezTo>
                  <a:pt x="5525" y="412"/>
                  <a:pt x="5525" y="389"/>
                  <a:pt x="5525" y="389"/>
                </a:cubicBezTo>
                <a:cubicBezTo>
                  <a:pt x="5525" y="389"/>
                  <a:pt x="5548" y="366"/>
                  <a:pt x="5548" y="366"/>
                </a:cubicBezTo>
                <a:cubicBezTo>
                  <a:pt x="5548" y="366"/>
                  <a:pt x="5548" y="343"/>
                  <a:pt x="5548" y="320"/>
                </a:cubicBezTo>
                <a:cubicBezTo>
                  <a:pt x="5548" y="297"/>
                  <a:pt x="5570" y="275"/>
                  <a:pt x="5570" y="275"/>
                </a:cubicBezTo>
                <a:lnTo>
                  <a:pt x="513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7" name="Google Shape;4227;p38"/>
          <p:cNvSpPr/>
          <p:nvPr/>
        </p:nvSpPr>
        <p:spPr>
          <a:xfrm>
            <a:off x="6642610" y="4001390"/>
            <a:ext cx="924317" cy="699485"/>
          </a:xfrm>
          <a:custGeom>
            <a:avLst/>
            <a:gdLst/>
            <a:ahLst/>
            <a:cxnLst/>
            <a:rect l="l" t="t" r="r" b="b"/>
            <a:pathLst>
              <a:path w="33029" h="24995" extrusionOk="0">
                <a:moveTo>
                  <a:pt x="3287" y="480"/>
                </a:moveTo>
                <a:cubicBezTo>
                  <a:pt x="3516" y="480"/>
                  <a:pt x="3744" y="503"/>
                  <a:pt x="4018" y="526"/>
                </a:cubicBezTo>
                <a:cubicBezTo>
                  <a:pt x="4817" y="572"/>
                  <a:pt x="5616" y="731"/>
                  <a:pt x="6346" y="868"/>
                </a:cubicBezTo>
                <a:lnTo>
                  <a:pt x="6551" y="914"/>
                </a:lnTo>
                <a:cubicBezTo>
                  <a:pt x="6848" y="960"/>
                  <a:pt x="7122" y="1005"/>
                  <a:pt x="7419" y="1074"/>
                </a:cubicBezTo>
                <a:cubicBezTo>
                  <a:pt x="7853" y="1142"/>
                  <a:pt x="8355" y="1234"/>
                  <a:pt x="8834" y="1371"/>
                </a:cubicBezTo>
                <a:lnTo>
                  <a:pt x="8811" y="1416"/>
                </a:lnTo>
                <a:lnTo>
                  <a:pt x="8788" y="1485"/>
                </a:lnTo>
                <a:lnTo>
                  <a:pt x="8811" y="1439"/>
                </a:lnTo>
                <a:lnTo>
                  <a:pt x="8811" y="1439"/>
                </a:lnTo>
                <a:cubicBezTo>
                  <a:pt x="8720" y="1781"/>
                  <a:pt x="8606" y="2078"/>
                  <a:pt x="8514" y="2306"/>
                </a:cubicBezTo>
                <a:cubicBezTo>
                  <a:pt x="8423" y="2603"/>
                  <a:pt x="8286" y="2900"/>
                  <a:pt x="8172" y="3174"/>
                </a:cubicBezTo>
                <a:cubicBezTo>
                  <a:pt x="7944" y="3722"/>
                  <a:pt x="7670" y="4269"/>
                  <a:pt x="7373" y="4794"/>
                </a:cubicBezTo>
                <a:lnTo>
                  <a:pt x="7419" y="4771"/>
                </a:lnTo>
                <a:lnTo>
                  <a:pt x="7419" y="4771"/>
                </a:lnTo>
                <a:cubicBezTo>
                  <a:pt x="6574" y="6255"/>
                  <a:pt x="5616" y="7579"/>
                  <a:pt x="4520" y="8720"/>
                </a:cubicBezTo>
                <a:cubicBezTo>
                  <a:pt x="4406" y="8857"/>
                  <a:pt x="4269" y="8971"/>
                  <a:pt x="4155" y="9085"/>
                </a:cubicBezTo>
                <a:cubicBezTo>
                  <a:pt x="3698" y="8538"/>
                  <a:pt x="3265" y="7944"/>
                  <a:pt x="2785" y="7259"/>
                </a:cubicBezTo>
                <a:cubicBezTo>
                  <a:pt x="2123" y="6278"/>
                  <a:pt x="1598" y="5411"/>
                  <a:pt x="1188" y="4566"/>
                </a:cubicBezTo>
                <a:cubicBezTo>
                  <a:pt x="868" y="3881"/>
                  <a:pt x="663" y="3311"/>
                  <a:pt x="571" y="2786"/>
                </a:cubicBezTo>
                <a:cubicBezTo>
                  <a:pt x="526" y="2512"/>
                  <a:pt x="503" y="2261"/>
                  <a:pt x="503" y="2032"/>
                </a:cubicBezTo>
                <a:cubicBezTo>
                  <a:pt x="526" y="1873"/>
                  <a:pt x="548" y="1736"/>
                  <a:pt x="594" y="1599"/>
                </a:cubicBezTo>
                <a:cubicBezTo>
                  <a:pt x="640" y="1507"/>
                  <a:pt x="685" y="1393"/>
                  <a:pt x="731" y="1302"/>
                </a:cubicBezTo>
                <a:cubicBezTo>
                  <a:pt x="799" y="1211"/>
                  <a:pt x="868" y="1142"/>
                  <a:pt x="959" y="1074"/>
                </a:cubicBezTo>
                <a:cubicBezTo>
                  <a:pt x="1051" y="982"/>
                  <a:pt x="1165" y="914"/>
                  <a:pt x="1302" y="846"/>
                </a:cubicBezTo>
                <a:cubicBezTo>
                  <a:pt x="1576" y="731"/>
                  <a:pt x="1849" y="640"/>
                  <a:pt x="2169" y="572"/>
                </a:cubicBezTo>
                <a:cubicBezTo>
                  <a:pt x="2511" y="526"/>
                  <a:pt x="2877" y="480"/>
                  <a:pt x="3287" y="480"/>
                </a:cubicBezTo>
                <a:close/>
                <a:moveTo>
                  <a:pt x="3287" y="1"/>
                </a:moveTo>
                <a:cubicBezTo>
                  <a:pt x="2808" y="1"/>
                  <a:pt x="2374" y="24"/>
                  <a:pt x="1964" y="115"/>
                </a:cubicBezTo>
                <a:cubicBezTo>
                  <a:pt x="1621" y="184"/>
                  <a:pt x="1302" y="298"/>
                  <a:pt x="982" y="457"/>
                </a:cubicBezTo>
                <a:cubicBezTo>
                  <a:pt x="799" y="549"/>
                  <a:pt x="617" y="686"/>
                  <a:pt x="457" y="868"/>
                </a:cubicBezTo>
                <a:cubicBezTo>
                  <a:pt x="320" y="1005"/>
                  <a:pt x="206" y="1188"/>
                  <a:pt x="138" y="1393"/>
                </a:cubicBezTo>
                <a:cubicBezTo>
                  <a:pt x="69" y="1599"/>
                  <a:pt x="23" y="1804"/>
                  <a:pt x="1" y="2055"/>
                </a:cubicBezTo>
                <a:cubicBezTo>
                  <a:pt x="1" y="2261"/>
                  <a:pt x="23" y="2466"/>
                  <a:pt x="46" y="2717"/>
                </a:cubicBezTo>
                <a:cubicBezTo>
                  <a:pt x="92" y="2968"/>
                  <a:pt x="138" y="3219"/>
                  <a:pt x="229" y="3493"/>
                </a:cubicBezTo>
                <a:cubicBezTo>
                  <a:pt x="366" y="3973"/>
                  <a:pt x="571" y="4452"/>
                  <a:pt x="891" y="5091"/>
                </a:cubicBezTo>
                <a:cubicBezTo>
                  <a:pt x="1142" y="5570"/>
                  <a:pt x="1439" y="6095"/>
                  <a:pt x="1804" y="6666"/>
                </a:cubicBezTo>
                <a:cubicBezTo>
                  <a:pt x="2123" y="7168"/>
                  <a:pt x="2489" y="7716"/>
                  <a:pt x="2899" y="8287"/>
                </a:cubicBezTo>
                <a:cubicBezTo>
                  <a:pt x="3219" y="8697"/>
                  <a:pt x="3493" y="9063"/>
                  <a:pt x="3767" y="9382"/>
                </a:cubicBezTo>
                <a:cubicBezTo>
                  <a:pt x="3790" y="9405"/>
                  <a:pt x="3790" y="9405"/>
                  <a:pt x="3812" y="9428"/>
                </a:cubicBezTo>
                <a:lnTo>
                  <a:pt x="3721" y="9496"/>
                </a:lnTo>
                <a:cubicBezTo>
                  <a:pt x="3698" y="9519"/>
                  <a:pt x="3653" y="9565"/>
                  <a:pt x="3653" y="9588"/>
                </a:cubicBezTo>
                <a:cubicBezTo>
                  <a:pt x="3630" y="9610"/>
                  <a:pt x="3630" y="9633"/>
                  <a:pt x="3607" y="9656"/>
                </a:cubicBezTo>
                <a:cubicBezTo>
                  <a:pt x="3584" y="9702"/>
                  <a:pt x="3584" y="9770"/>
                  <a:pt x="3607" y="9839"/>
                </a:cubicBezTo>
                <a:cubicBezTo>
                  <a:pt x="3630" y="9907"/>
                  <a:pt x="3675" y="9953"/>
                  <a:pt x="3721" y="9976"/>
                </a:cubicBezTo>
                <a:lnTo>
                  <a:pt x="13194" y="16001"/>
                </a:lnTo>
                <a:lnTo>
                  <a:pt x="13239" y="16024"/>
                </a:lnTo>
                <a:lnTo>
                  <a:pt x="23305" y="22438"/>
                </a:lnTo>
                <a:lnTo>
                  <a:pt x="27186" y="24903"/>
                </a:lnTo>
                <a:lnTo>
                  <a:pt x="27254" y="24926"/>
                </a:lnTo>
                <a:lnTo>
                  <a:pt x="27322" y="24972"/>
                </a:lnTo>
                <a:cubicBezTo>
                  <a:pt x="27345" y="24995"/>
                  <a:pt x="27368" y="24995"/>
                  <a:pt x="27414" y="24995"/>
                </a:cubicBezTo>
                <a:lnTo>
                  <a:pt x="27505" y="24995"/>
                </a:lnTo>
                <a:cubicBezTo>
                  <a:pt x="27574" y="24972"/>
                  <a:pt x="27619" y="24926"/>
                  <a:pt x="27642" y="24858"/>
                </a:cubicBezTo>
                <a:cubicBezTo>
                  <a:pt x="27688" y="24812"/>
                  <a:pt x="27688" y="24744"/>
                  <a:pt x="27665" y="24675"/>
                </a:cubicBezTo>
                <a:cubicBezTo>
                  <a:pt x="27642" y="24607"/>
                  <a:pt x="27596" y="24561"/>
                  <a:pt x="27528" y="24538"/>
                </a:cubicBezTo>
                <a:cubicBezTo>
                  <a:pt x="25725" y="23374"/>
                  <a:pt x="23922" y="22233"/>
                  <a:pt x="22118" y="21092"/>
                </a:cubicBezTo>
                <a:lnTo>
                  <a:pt x="20612" y="20133"/>
                </a:lnTo>
                <a:lnTo>
                  <a:pt x="18649" y="18877"/>
                </a:lnTo>
                <a:lnTo>
                  <a:pt x="13764" y="15773"/>
                </a:lnTo>
                <a:lnTo>
                  <a:pt x="8880" y="12669"/>
                </a:lnTo>
                <a:lnTo>
                  <a:pt x="6711" y="11299"/>
                </a:lnTo>
                <a:lnTo>
                  <a:pt x="4200" y="9702"/>
                </a:lnTo>
                <a:cubicBezTo>
                  <a:pt x="5410" y="8606"/>
                  <a:pt x="6460" y="7282"/>
                  <a:pt x="7396" y="5776"/>
                </a:cubicBezTo>
                <a:cubicBezTo>
                  <a:pt x="7830" y="5023"/>
                  <a:pt x="8263" y="4224"/>
                  <a:pt x="8606" y="3402"/>
                </a:cubicBezTo>
                <a:cubicBezTo>
                  <a:pt x="8788" y="3014"/>
                  <a:pt x="8948" y="2603"/>
                  <a:pt x="9108" y="2192"/>
                </a:cubicBezTo>
                <a:cubicBezTo>
                  <a:pt x="9245" y="1759"/>
                  <a:pt x="9336" y="1393"/>
                  <a:pt x="9382" y="1028"/>
                </a:cubicBezTo>
                <a:cubicBezTo>
                  <a:pt x="11505" y="2398"/>
                  <a:pt x="13650" y="3744"/>
                  <a:pt x="15773" y="5114"/>
                </a:cubicBezTo>
                <a:lnTo>
                  <a:pt x="18010" y="6529"/>
                </a:lnTo>
                <a:lnTo>
                  <a:pt x="21479" y="8743"/>
                </a:lnTo>
                <a:lnTo>
                  <a:pt x="27505" y="12555"/>
                </a:lnTo>
                <a:lnTo>
                  <a:pt x="29217" y="13650"/>
                </a:lnTo>
                <a:lnTo>
                  <a:pt x="32664" y="15842"/>
                </a:lnTo>
                <a:cubicBezTo>
                  <a:pt x="32686" y="15865"/>
                  <a:pt x="32732" y="15865"/>
                  <a:pt x="32778" y="15865"/>
                </a:cubicBezTo>
                <a:cubicBezTo>
                  <a:pt x="32801" y="15865"/>
                  <a:pt x="32823" y="15865"/>
                  <a:pt x="32846" y="15842"/>
                </a:cubicBezTo>
                <a:cubicBezTo>
                  <a:pt x="32915" y="15842"/>
                  <a:pt x="32960" y="15773"/>
                  <a:pt x="33006" y="15728"/>
                </a:cubicBezTo>
                <a:cubicBezTo>
                  <a:pt x="33029" y="15659"/>
                  <a:pt x="33029" y="15591"/>
                  <a:pt x="33006" y="15545"/>
                </a:cubicBezTo>
                <a:cubicBezTo>
                  <a:pt x="32983" y="15454"/>
                  <a:pt x="32938" y="15431"/>
                  <a:pt x="32892" y="15385"/>
                </a:cubicBezTo>
                <a:lnTo>
                  <a:pt x="30815" y="14084"/>
                </a:lnTo>
                <a:cubicBezTo>
                  <a:pt x="28555" y="12646"/>
                  <a:pt x="26295" y="11208"/>
                  <a:pt x="24058" y="9770"/>
                </a:cubicBezTo>
                <a:lnTo>
                  <a:pt x="22575" y="8834"/>
                </a:lnTo>
                <a:lnTo>
                  <a:pt x="20863" y="7762"/>
                </a:lnTo>
                <a:lnTo>
                  <a:pt x="14495" y="3699"/>
                </a:lnTo>
                <a:cubicBezTo>
                  <a:pt x="12760" y="2603"/>
                  <a:pt x="11048" y="1530"/>
                  <a:pt x="9336" y="435"/>
                </a:cubicBezTo>
                <a:cubicBezTo>
                  <a:pt x="9313" y="412"/>
                  <a:pt x="9291" y="412"/>
                  <a:pt x="9268" y="412"/>
                </a:cubicBezTo>
                <a:lnTo>
                  <a:pt x="9154" y="412"/>
                </a:lnTo>
                <a:cubicBezTo>
                  <a:pt x="9085" y="435"/>
                  <a:pt x="9039" y="480"/>
                  <a:pt x="9017" y="526"/>
                </a:cubicBezTo>
                <a:cubicBezTo>
                  <a:pt x="8948" y="572"/>
                  <a:pt x="8925" y="640"/>
                  <a:pt x="8902" y="709"/>
                </a:cubicBezTo>
                <a:cubicBezTo>
                  <a:pt x="8902" y="754"/>
                  <a:pt x="8902" y="823"/>
                  <a:pt x="8902" y="868"/>
                </a:cubicBezTo>
                <a:cubicBezTo>
                  <a:pt x="8423" y="754"/>
                  <a:pt x="7944" y="663"/>
                  <a:pt x="7556" y="594"/>
                </a:cubicBezTo>
                <a:cubicBezTo>
                  <a:pt x="7305" y="549"/>
                  <a:pt x="7076" y="503"/>
                  <a:pt x="6825" y="457"/>
                </a:cubicBezTo>
                <a:lnTo>
                  <a:pt x="6529" y="389"/>
                </a:lnTo>
                <a:cubicBezTo>
                  <a:pt x="6141" y="321"/>
                  <a:pt x="5684" y="229"/>
                  <a:pt x="5205" y="161"/>
                </a:cubicBezTo>
                <a:cubicBezTo>
                  <a:pt x="4885" y="115"/>
                  <a:pt x="4566" y="69"/>
                  <a:pt x="4246" y="47"/>
                </a:cubicBezTo>
                <a:cubicBezTo>
                  <a:pt x="3904" y="1"/>
                  <a:pt x="3584" y="1"/>
                  <a:pt x="328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8" name="Google Shape;4228;p38"/>
          <p:cNvSpPr/>
          <p:nvPr/>
        </p:nvSpPr>
        <p:spPr>
          <a:xfrm>
            <a:off x="6804223" y="3699907"/>
            <a:ext cx="861070" cy="700101"/>
          </a:xfrm>
          <a:custGeom>
            <a:avLst/>
            <a:gdLst/>
            <a:ahLst/>
            <a:cxnLst/>
            <a:rect l="l" t="t" r="r" b="b"/>
            <a:pathLst>
              <a:path w="30769" h="25017" extrusionOk="0">
                <a:moveTo>
                  <a:pt x="4565" y="0"/>
                </a:moveTo>
                <a:cubicBezTo>
                  <a:pt x="4543" y="69"/>
                  <a:pt x="4520" y="183"/>
                  <a:pt x="4497" y="297"/>
                </a:cubicBezTo>
                <a:cubicBezTo>
                  <a:pt x="4474" y="320"/>
                  <a:pt x="4474" y="343"/>
                  <a:pt x="4451" y="388"/>
                </a:cubicBezTo>
                <a:cubicBezTo>
                  <a:pt x="4451" y="480"/>
                  <a:pt x="4451" y="594"/>
                  <a:pt x="4451" y="685"/>
                </a:cubicBezTo>
                <a:cubicBezTo>
                  <a:pt x="4429" y="731"/>
                  <a:pt x="4429" y="777"/>
                  <a:pt x="4406" y="822"/>
                </a:cubicBezTo>
                <a:cubicBezTo>
                  <a:pt x="4383" y="891"/>
                  <a:pt x="4337" y="959"/>
                  <a:pt x="4292" y="1005"/>
                </a:cubicBezTo>
                <a:cubicBezTo>
                  <a:pt x="4200" y="1119"/>
                  <a:pt x="4086" y="1210"/>
                  <a:pt x="3995" y="1279"/>
                </a:cubicBezTo>
                <a:cubicBezTo>
                  <a:pt x="3904" y="1324"/>
                  <a:pt x="3812" y="1370"/>
                  <a:pt x="3721" y="1438"/>
                </a:cubicBezTo>
                <a:cubicBezTo>
                  <a:pt x="3698" y="1438"/>
                  <a:pt x="3675" y="1461"/>
                  <a:pt x="3630" y="1484"/>
                </a:cubicBezTo>
                <a:cubicBezTo>
                  <a:pt x="3630" y="1484"/>
                  <a:pt x="3607" y="1507"/>
                  <a:pt x="3607" y="1507"/>
                </a:cubicBezTo>
                <a:cubicBezTo>
                  <a:pt x="3424" y="1667"/>
                  <a:pt x="3196" y="1826"/>
                  <a:pt x="2968" y="1941"/>
                </a:cubicBezTo>
                <a:cubicBezTo>
                  <a:pt x="2899" y="1986"/>
                  <a:pt x="2808" y="2009"/>
                  <a:pt x="2739" y="2032"/>
                </a:cubicBezTo>
                <a:lnTo>
                  <a:pt x="2648" y="2100"/>
                </a:lnTo>
                <a:cubicBezTo>
                  <a:pt x="2557" y="2146"/>
                  <a:pt x="2466" y="2215"/>
                  <a:pt x="2374" y="2283"/>
                </a:cubicBezTo>
                <a:cubicBezTo>
                  <a:pt x="2260" y="2351"/>
                  <a:pt x="2192" y="2466"/>
                  <a:pt x="2123" y="2557"/>
                </a:cubicBezTo>
                <a:lnTo>
                  <a:pt x="2100" y="2603"/>
                </a:lnTo>
                <a:cubicBezTo>
                  <a:pt x="1963" y="2648"/>
                  <a:pt x="1872" y="2762"/>
                  <a:pt x="1895" y="2876"/>
                </a:cubicBezTo>
                <a:cubicBezTo>
                  <a:pt x="1895" y="2991"/>
                  <a:pt x="1895" y="3105"/>
                  <a:pt x="1872" y="3196"/>
                </a:cubicBezTo>
                <a:cubicBezTo>
                  <a:pt x="1872" y="3242"/>
                  <a:pt x="1849" y="3310"/>
                  <a:pt x="1826" y="3379"/>
                </a:cubicBezTo>
                <a:cubicBezTo>
                  <a:pt x="1804" y="3424"/>
                  <a:pt x="1781" y="3470"/>
                  <a:pt x="1735" y="3516"/>
                </a:cubicBezTo>
                <a:lnTo>
                  <a:pt x="1712" y="3561"/>
                </a:lnTo>
                <a:cubicBezTo>
                  <a:pt x="1689" y="3630"/>
                  <a:pt x="1621" y="3698"/>
                  <a:pt x="1575" y="3767"/>
                </a:cubicBezTo>
                <a:cubicBezTo>
                  <a:pt x="1530" y="3835"/>
                  <a:pt x="1461" y="3904"/>
                  <a:pt x="1416" y="3949"/>
                </a:cubicBezTo>
                <a:cubicBezTo>
                  <a:pt x="1347" y="4041"/>
                  <a:pt x="1279" y="4109"/>
                  <a:pt x="1210" y="4200"/>
                </a:cubicBezTo>
                <a:cubicBezTo>
                  <a:pt x="1119" y="4314"/>
                  <a:pt x="1028" y="4429"/>
                  <a:pt x="891" y="4520"/>
                </a:cubicBezTo>
                <a:cubicBezTo>
                  <a:pt x="822" y="4588"/>
                  <a:pt x="731" y="4634"/>
                  <a:pt x="640" y="4657"/>
                </a:cubicBezTo>
                <a:cubicBezTo>
                  <a:pt x="617" y="4680"/>
                  <a:pt x="594" y="4702"/>
                  <a:pt x="548" y="4702"/>
                </a:cubicBezTo>
                <a:cubicBezTo>
                  <a:pt x="480" y="4748"/>
                  <a:pt x="411" y="4771"/>
                  <a:pt x="320" y="4794"/>
                </a:cubicBezTo>
                <a:lnTo>
                  <a:pt x="297" y="4817"/>
                </a:lnTo>
                <a:cubicBezTo>
                  <a:pt x="229" y="4839"/>
                  <a:pt x="160" y="4862"/>
                  <a:pt x="92" y="4908"/>
                </a:cubicBezTo>
                <a:cubicBezTo>
                  <a:pt x="69" y="4931"/>
                  <a:pt x="69" y="4931"/>
                  <a:pt x="46" y="4954"/>
                </a:cubicBezTo>
                <a:cubicBezTo>
                  <a:pt x="23" y="4999"/>
                  <a:pt x="0" y="5045"/>
                  <a:pt x="0" y="5090"/>
                </a:cubicBezTo>
                <a:cubicBezTo>
                  <a:pt x="0" y="5159"/>
                  <a:pt x="23" y="5205"/>
                  <a:pt x="46" y="5273"/>
                </a:cubicBezTo>
                <a:cubicBezTo>
                  <a:pt x="69" y="5364"/>
                  <a:pt x="160" y="5433"/>
                  <a:pt x="251" y="5524"/>
                </a:cubicBezTo>
                <a:cubicBezTo>
                  <a:pt x="457" y="5661"/>
                  <a:pt x="662" y="5798"/>
                  <a:pt x="868" y="5935"/>
                </a:cubicBezTo>
                <a:lnTo>
                  <a:pt x="1028" y="6026"/>
                </a:lnTo>
                <a:lnTo>
                  <a:pt x="1142" y="6095"/>
                </a:lnTo>
                <a:cubicBezTo>
                  <a:pt x="1233" y="6163"/>
                  <a:pt x="1324" y="6209"/>
                  <a:pt x="1438" y="6277"/>
                </a:cubicBezTo>
                <a:cubicBezTo>
                  <a:pt x="1553" y="6346"/>
                  <a:pt x="1644" y="6414"/>
                  <a:pt x="1758" y="6506"/>
                </a:cubicBezTo>
                <a:lnTo>
                  <a:pt x="1804" y="6551"/>
                </a:lnTo>
                <a:cubicBezTo>
                  <a:pt x="2009" y="6665"/>
                  <a:pt x="2192" y="6802"/>
                  <a:pt x="2374" y="6917"/>
                </a:cubicBezTo>
                <a:lnTo>
                  <a:pt x="2557" y="7031"/>
                </a:lnTo>
                <a:cubicBezTo>
                  <a:pt x="2762" y="7145"/>
                  <a:pt x="2945" y="7305"/>
                  <a:pt x="3173" y="7464"/>
                </a:cubicBezTo>
                <a:cubicBezTo>
                  <a:pt x="3196" y="7487"/>
                  <a:pt x="3242" y="7533"/>
                  <a:pt x="3287" y="7556"/>
                </a:cubicBezTo>
                <a:lnTo>
                  <a:pt x="3470" y="7715"/>
                </a:lnTo>
                <a:lnTo>
                  <a:pt x="3493" y="7738"/>
                </a:lnTo>
                <a:lnTo>
                  <a:pt x="3493" y="7715"/>
                </a:lnTo>
                <a:cubicBezTo>
                  <a:pt x="3607" y="7830"/>
                  <a:pt x="3744" y="7921"/>
                  <a:pt x="3881" y="8012"/>
                </a:cubicBezTo>
                <a:cubicBezTo>
                  <a:pt x="3995" y="8126"/>
                  <a:pt x="4132" y="8218"/>
                  <a:pt x="4246" y="8309"/>
                </a:cubicBezTo>
                <a:lnTo>
                  <a:pt x="4543" y="8537"/>
                </a:lnTo>
                <a:cubicBezTo>
                  <a:pt x="4680" y="8628"/>
                  <a:pt x="4794" y="8743"/>
                  <a:pt x="4931" y="8834"/>
                </a:cubicBezTo>
                <a:lnTo>
                  <a:pt x="4908" y="8834"/>
                </a:lnTo>
                <a:lnTo>
                  <a:pt x="4954" y="8857"/>
                </a:lnTo>
                <a:lnTo>
                  <a:pt x="5045" y="8925"/>
                </a:lnTo>
                <a:lnTo>
                  <a:pt x="5068" y="8948"/>
                </a:lnTo>
                <a:lnTo>
                  <a:pt x="5090" y="8971"/>
                </a:lnTo>
                <a:cubicBezTo>
                  <a:pt x="5136" y="8994"/>
                  <a:pt x="5159" y="9016"/>
                  <a:pt x="5182" y="9039"/>
                </a:cubicBezTo>
                <a:cubicBezTo>
                  <a:pt x="5433" y="9245"/>
                  <a:pt x="5730" y="9473"/>
                  <a:pt x="6026" y="9701"/>
                </a:cubicBezTo>
                <a:cubicBezTo>
                  <a:pt x="6277" y="9884"/>
                  <a:pt x="6528" y="10044"/>
                  <a:pt x="6780" y="10203"/>
                </a:cubicBezTo>
                <a:cubicBezTo>
                  <a:pt x="7031" y="10363"/>
                  <a:pt x="7282" y="10546"/>
                  <a:pt x="7533" y="10706"/>
                </a:cubicBezTo>
                <a:cubicBezTo>
                  <a:pt x="7807" y="10911"/>
                  <a:pt x="8058" y="11094"/>
                  <a:pt x="8332" y="11276"/>
                </a:cubicBezTo>
                <a:cubicBezTo>
                  <a:pt x="8583" y="11482"/>
                  <a:pt x="8857" y="11664"/>
                  <a:pt x="9108" y="11847"/>
                </a:cubicBezTo>
                <a:cubicBezTo>
                  <a:pt x="9382" y="12029"/>
                  <a:pt x="9633" y="12212"/>
                  <a:pt x="9884" y="12395"/>
                </a:cubicBezTo>
                <a:lnTo>
                  <a:pt x="9975" y="12440"/>
                </a:lnTo>
                <a:cubicBezTo>
                  <a:pt x="10203" y="12623"/>
                  <a:pt x="10454" y="12805"/>
                  <a:pt x="10683" y="12965"/>
                </a:cubicBezTo>
                <a:cubicBezTo>
                  <a:pt x="10934" y="13125"/>
                  <a:pt x="11162" y="13285"/>
                  <a:pt x="11413" y="13445"/>
                </a:cubicBezTo>
                <a:cubicBezTo>
                  <a:pt x="11710" y="13650"/>
                  <a:pt x="11984" y="13833"/>
                  <a:pt x="12258" y="14015"/>
                </a:cubicBezTo>
                <a:cubicBezTo>
                  <a:pt x="12440" y="14152"/>
                  <a:pt x="12623" y="14289"/>
                  <a:pt x="12805" y="14403"/>
                </a:cubicBezTo>
                <a:lnTo>
                  <a:pt x="13079" y="14609"/>
                </a:lnTo>
                <a:lnTo>
                  <a:pt x="13376" y="14814"/>
                </a:lnTo>
                <a:lnTo>
                  <a:pt x="13878" y="15179"/>
                </a:lnTo>
                <a:cubicBezTo>
                  <a:pt x="14084" y="15339"/>
                  <a:pt x="14312" y="15499"/>
                  <a:pt x="14517" y="15659"/>
                </a:cubicBezTo>
                <a:lnTo>
                  <a:pt x="14654" y="15750"/>
                </a:lnTo>
                <a:cubicBezTo>
                  <a:pt x="14928" y="15955"/>
                  <a:pt x="15179" y="16138"/>
                  <a:pt x="15453" y="16343"/>
                </a:cubicBezTo>
                <a:cubicBezTo>
                  <a:pt x="15636" y="16457"/>
                  <a:pt x="15818" y="16594"/>
                  <a:pt x="16001" y="16709"/>
                </a:cubicBezTo>
                <a:lnTo>
                  <a:pt x="16229" y="16868"/>
                </a:lnTo>
                <a:lnTo>
                  <a:pt x="16435" y="17005"/>
                </a:lnTo>
                <a:cubicBezTo>
                  <a:pt x="16640" y="17142"/>
                  <a:pt x="16845" y="17279"/>
                  <a:pt x="17051" y="17416"/>
                </a:cubicBezTo>
                <a:cubicBezTo>
                  <a:pt x="17234" y="17553"/>
                  <a:pt x="17416" y="17690"/>
                  <a:pt x="17576" y="17804"/>
                </a:cubicBezTo>
                <a:lnTo>
                  <a:pt x="17827" y="17987"/>
                </a:lnTo>
                <a:lnTo>
                  <a:pt x="18078" y="18147"/>
                </a:lnTo>
                <a:cubicBezTo>
                  <a:pt x="18261" y="18283"/>
                  <a:pt x="18443" y="18420"/>
                  <a:pt x="18626" y="18557"/>
                </a:cubicBezTo>
                <a:cubicBezTo>
                  <a:pt x="18923" y="18763"/>
                  <a:pt x="19196" y="18968"/>
                  <a:pt x="19448" y="19151"/>
                </a:cubicBezTo>
                <a:cubicBezTo>
                  <a:pt x="19585" y="19219"/>
                  <a:pt x="19699" y="19311"/>
                  <a:pt x="19813" y="19402"/>
                </a:cubicBezTo>
                <a:cubicBezTo>
                  <a:pt x="19973" y="19493"/>
                  <a:pt x="20110" y="19607"/>
                  <a:pt x="20246" y="19721"/>
                </a:cubicBezTo>
                <a:cubicBezTo>
                  <a:pt x="20406" y="19813"/>
                  <a:pt x="20566" y="19927"/>
                  <a:pt x="20726" y="20041"/>
                </a:cubicBezTo>
                <a:cubicBezTo>
                  <a:pt x="20840" y="20132"/>
                  <a:pt x="20931" y="20201"/>
                  <a:pt x="21045" y="20269"/>
                </a:cubicBezTo>
                <a:cubicBezTo>
                  <a:pt x="21182" y="20383"/>
                  <a:pt x="21342" y="20475"/>
                  <a:pt x="21479" y="20566"/>
                </a:cubicBezTo>
                <a:cubicBezTo>
                  <a:pt x="21616" y="20657"/>
                  <a:pt x="21730" y="20726"/>
                  <a:pt x="21844" y="20794"/>
                </a:cubicBezTo>
                <a:cubicBezTo>
                  <a:pt x="22072" y="20977"/>
                  <a:pt x="22324" y="21137"/>
                  <a:pt x="22552" y="21319"/>
                </a:cubicBezTo>
                <a:lnTo>
                  <a:pt x="22597" y="21342"/>
                </a:lnTo>
                <a:lnTo>
                  <a:pt x="22803" y="21502"/>
                </a:lnTo>
                <a:cubicBezTo>
                  <a:pt x="23008" y="21639"/>
                  <a:pt x="23191" y="21776"/>
                  <a:pt x="23374" y="21913"/>
                </a:cubicBezTo>
                <a:cubicBezTo>
                  <a:pt x="23556" y="22050"/>
                  <a:pt x="23762" y="22187"/>
                  <a:pt x="23944" y="22324"/>
                </a:cubicBezTo>
                <a:lnTo>
                  <a:pt x="24150" y="22483"/>
                </a:lnTo>
                <a:cubicBezTo>
                  <a:pt x="24287" y="22552"/>
                  <a:pt x="24423" y="22643"/>
                  <a:pt x="24538" y="22734"/>
                </a:cubicBezTo>
                <a:cubicBezTo>
                  <a:pt x="24675" y="22826"/>
                  <a:pt x="24789" y="22894"/>
                  <a:pt x="24926" y="22986"/>
                </a:cubicBezTo>
                <a:cubicBezTo>
                  <a:pt x="25040" y="23077"/>
                  <a:pt x="25131" y="23145"/>
                  <a:pt x="25245" y="23214"/>
                </a:cubicBezTo>
                <a:cubicBezTo>
                  <a:pt x="25405" y="23328"/>
                  <a:pt x="25565" y="23419"/>
                  <a:pt x="25725" y="23533"/>
                </a:cubicBezTo>
                <a:cubicBezTo>
                  <a:pt x="25953" y="23693"/>
                  <a:pt x="26181" y="23876"/>
                  <a:pt x="26409" y="24035"/>
                </a:cubicBezTo>
                <a:lnTo>
                  <a:pt x="26501" y="24104"/>
                </a:lnTo>
                <a:lnTo>
                  <a:pt x="26706" y="24264"/>
                </a:lnTo>
                <a:cubicBezTo>
                  <a:pt x="26889" y="24401"/>
                  <a:pt x="27071" y="24538"/>
                  <a:pt x="27277" y="24675"/>
                </a:cubicBezTo>
                <a:cubicBezTo>
                  <a:pt x="27322" y="24697"/>
                  <a:pt x="27368" y="24743"/>
                  <a:pt x="27414" y="24766"/>
                </a:cubicBezTo>
                <a:lnTo>
                  <a:pt x="27482" y="24812"/>
                </a:lnTo>
                <a:lnTo>
                  <a:pt x="27505" y="24834"/>
                </a:lnTo>
                <a:cubicBezTo>
                  <a:pt x="27551" y="24857"/>
                  <a:pt x="27573" y="24880"/>
                  <a:pt x="27619" y="24903"/>
                </a:cubicBezTo>
                <a:cubicBezTo>
                  <a:pt x="27642" y="24926"/>
                  <a:pt x="27688" y="24971"/>
                  <a:pt x="27756" y="24994"/>
                </a:cubicBezTo>
                <a:cubicBezTo>
                  <a:pt x="27824" y="24994"/>
                  <a:pt x="27870" y="25017"/>
                  <a:pt x="27939" y="25017"/>
                </a:cubicBezTo>
                <a:lnTo>
                  <a:pt x="27984" y="25017"/>
                </a:lnTo>
                <a:cubicBezTo>
                  <a:pt x="28144" y="25017"/>
                  <a:pt x="28281" y="24971"/>
                  <a:pt x="28395" y="24926"/>
                </a:cubicBezTo>
                <a:cubicBezTo>
                  <a:pt x="28578" y="24857"/>
                  <a:pt x="28715" y="24743"/>
                  <a:pt x="28852" y="24652"/>
                </a:cubicBezTo>
                <a:cubicBezTo>
                  <a:pt x="28989" y="24538"/>
                  <a:pt x="29103" y="24446"/>
                  <a:pt x="29217" y="24332"/>
                </a:cubicBezTo>
                <a:cubicBezTo>
                  <a:pt x="29468" y="24104"/>
                  <a:pt x="29696" y="23876"/>
                  <a:pt x="29902" y="23625"/>
                </a:cubicBezTo>
                <a:cubicBezTo>
                  <a:pt x="30016" y="23510"/>
                  <a:pt x="30107" y="23374"/>
                  <a:pt x="30221" y="23237"/>
                </a:cubicBezTo>
                <a:lnTo>
                  <a:pt x="30312" y="23100"/>
                </a:lnTo>
                <a:cubicBezTo>
                  <a:pt x="30381" y="23008"/>
                  <a:pt x="30449" y="22917"/>
                  <a:pt x="30518" y="22826"/>
                </a:cubicBezTo>
                <a:cubicBezTo>
                  <a:pt x="30609" y="22712"/>
                  <a:pt x="30678" y="22597"/>
                  <a:pt x="30769" y="22483"/>
                </a:cubicBezTo>
                <a:lnTo>
                  <a:pt x="30769" y="22461"/>
                </a:lnTo>
                <a:cubicBezTo>
                  <a:pt x="30746" y="22483"/>
                  <a:pt x="30700" y="22483"/>
                  <a:pt x="30678" y="22483"/>
                </a:cubicBezTo>
                <a:cubicBezTo>
                  <a:pt x="30632" y="22506"/>
                  <a:pt x="30586" y="22506"/>
                  <a:pt x="30541" y="22506"/>
                </a:cubicBezTo>
                <a:lnTo>
                  <a:pt x="30449" y="22506"/>
                </a:lnTo>
                <a:cubicBezTo>
                  <a:pt x="30404" y="22483"/>
                  <a:pt x="30381" y="22483"/>
                  <a:pt x="30335" y="22461"/>
                </a:cubicBezTo>
                <a:cubicBezTo>
                  <a:pt x="30312" y="22461"/>
                  <a:pt x="30267" y="22438"/>
                  <a:pt x="30244" y="22438"/>
                </a:cubicBezTo>
                <a:cubicBezTo>
                  <a:pt x="30221" y="22415"/>
                  <a:pt x="30198" y="22415"/>
                  <a:pt x="30175" y="22392"/>
                </a:cubicBezTo>
                <a:cubicBezTo>
                  <a:pt x="30153" y="22369"/>
                  <a:pt x="30107" y="22346"/>
                  <a:pt x="30084" y="22324"/>
                </a:cubicBezTo>
                <a:lnTo>
                  <a:pt x="30039" y="22301"/>
                </a:lnTo>
                <a:cubicBezTo>
                  <a:pt x="29970" y="22255"/>
                  <a:pt x="29902" y="22187"/>
                  <a:pt x="29833" y="22118"/>
                </a:cubicBezTo>
                <a:cubicBezTo>
                  <a:pt x="29810" y="22095"/>
                  <a:pt x="29765" y="22050"/>
                  <a:pt x="29719" y="22004"/>
                </a:cubicBezTo>
                <a:cubicBezTo>
                  <a:pt x="29399" y="21753"/>
                  <a:pt x="29057" y="21525"/>
                  <a:pt x="28715" y="21319"/>
                </a:cubicBezTo>
                <a:lnTo>
                  <a:pt x="28646" y="21251"/>
                </a:lnTo>
                <a:cubicBezTo>
                  <a:pt x="28372" y="21068"/>
                  <a:pt x="28098" y="20886"/>
                  <a:pt x="27824" y="20680"/>
                </a:cubicBezTo>
                <a:lnTo>
                  <a:pt x="27391" y="20383"/>
                </a:lnTo>
                <a:cubicBezTo>
                  <a:pt x="27299" y="20315"/>
                  <a:pt x="27185" y="20224"/>
                  <a:pt x="27071" y="20155"/>
                </a:cubicBezTo>
                <a:cubicBezTo>
                  <a:pt x="26911" y="20041"/>
                  <a:pt x="26752" y="19927"/>
                  <a:pt x="26592" y="19813"/>
                </a:cubicBezTo>
                <a:cubicBezTo>
                  <a:pt x="26318" y="19630"/>
                  <a:pt x="26044" y="19425"/>
                  <a:pt x="25770" y="19242"/>
                </a:cubicBezTo>
                <a:lnTo>
                  <a:pt x="25588" y="19105"/>
                </a:lnTo>
                <a:cubicBezTo>
                  <a:pt x="25519" y="19060"/>
                  <a:pt x="25428" y="18991"/>
                  <a:pt x="25336" y="18923"/>
                </a:cubicBezTo>
                <a:cubicBezTo>
                  <a:pt x="25222" y="18831"/>
                  <a:pt x="25085" y="18740"/>
                  <a:pt x="24971" y="18649"/>
                </a:cubicBezTo>
                <a:lnTo>
                  <a:pt x="24675" y="18443"/>
                </a:lnTo>
                <a:cubicBezTo>
                  <a:pt x="24515" y="18329"/>
                  <a:pt x="24332" y="18192"/>
                  <a:pt x="24172" y="18078"/>
                </a:cubicBezTo>
                <a:cubicBezTo>
                  <a:pt x="23899" y="17873"/>
                  <a:pt x="23647" y="17713"/>
                  <a:pt x="23396" y="17530"/>
                </a:cubicBezTo>
                <a:cubicBezTo>
                  <a:pt x="23214" y="17416"/>
                  <a:pt x="23054" y="17302"/>
                  <a:pt x="22871" y="17188"/>
                </a:cubicBezTo>
                <a:lnTo>
                  <a:pt x="22597" y="16982"/>
                </a:lnTo>
                <a:cubicBezTo>
                  <a:pt x="22483" y="16914"/>
                  <a:pt x="22392" y="16823"/>
                  <a:pt x="22278" y="16754"/>
                </a:cubicBezTo>
                <a:cubicBezTo>
                  <a:pt x="22118" y="16640"/>
                  <a:pt x="21958" y="16526"/>
                  <a:pt x="21799" y="16435"/>
                </a:cubicBezTo>
                <a:cubicBezTo>
                  <a:pt x="21662" y="16343"/>
                  <a:pt x="21525" y="16252"/>
                  <a:pt x="21411" y="16161"/>
                </a:cubicBezTo>
                <a:cubicBezTo>
                  <a:pt x="21274" y="16069"/>
                  <a:pt x="21159" y="15978"/>
                  <a:pt x="21045" y="15910"/>
                </a:cubicBezTo>
                <a:cubicBezTo>
                  <a:pt x="20771" y="15704"/>
                  <a:pt x="20498" y="15522"/>
                  <a:pt x="20224" y="15339"/>
                </a:cubicBezTo>
                <a:cubicBezTo>
                  <a:pt x="19973" y="15156"/>
                  <a:pt x="19699" y="14974"/>
                  <a:pt x="19448" y="14791"/>
                </a:cubicBezTo>
                <a:cubicBezTo>
                  <a:pt x="19174" y="14609"/>
                  <a:pt x="18923" y="14426"/>
                  <a:pt x="18649" y="14243"/>
                </a:cubicBezTo>
                <a:cubicBezTo>
                  <a:pt x="18489" y="14106"/>
                  <a:pt x="18306" y="13992"/>
                  <a:pt x="18147" y="13855"/>
                </a:cubicBezTo>
                <a:lnTo>
                  <a:pt x="17873" y="13650"/>
                </a:lnTo>
                <a:cubicBezTo>
                  <a:pt x="17736" y="13536"/>
                  <a:pt x="17599" y="13445"/>
                  <a:pt x="17439" y="13330"/>
                </a:cubicBezTo>
                <a:lnTo>
                  <a:pt x="17119" y="13079"/>
                </a:lnTo>
                <a:cubicBezTo>
                  <a:pt x="16868" y="12897"/>
                  <a:pt x="16617" y="12714"/>
                  <a:pt x="16366" y="12532"/>
                </a:cubicBezTo>
                <a:cubicBezTo>
                  <a:pt x="16206" y="12440"/>
                  <a:pt x="16069" y="12326"/>
                  <a:pt x="15932" y="12235"/>
                </a:cubicBezTo>
                <a:cubicBezTo>
                  <a:pt x="15818" y="12144"/>
                  <a:pt x="15704" y="12052"/>
                  <a:pt x="15590" y="11984"/>
                </a:cubicBezTo>
                <a:cubicBezTo>
                  <a:pt x="15316" y="11801"/>
                  <a:pt x="15065" y="11619"/>
                  <a:pt x="14814" y="11436"/>
                </a:cubicBezTo>
                <a:cubicBezTo>
                  <a:pt x="14540" y="11230"/>
                  <a:pt x="14266" y="11048"/>
                  <a:pt x="13969" y="10842"/>
                </a:cubicBezTo>
                <a:cubicBezTo>
                  <a:pt x="13718" y="10683"/>
                  <a:pt x="13467" y="10500"/>
                  <a:pt x="13216" y="10317"/>
                </a:cubicBezTo>
                <a:cubicBezTo>
                  <a:pt x="12965" y="10135"/>
                  <a:pt x="12691" y="9929"/>
                  <a:pt x="12440" y="9747"/>
                </a:cubicBezTo>
                <a:lnTo>
                  <a:pt x="12121" y="9519"/>
                </a:lnTo>
                <a:cubicBezTo>
                  <a:pt x="11984" y="9404"/>
                  <a:pt x="11824" y="9290"/>
                  <a:pt x="11687" y="9176"/>
                </a:cubicBezTo>
                <a:cubicBezTo>
                  <a:pt x="11413" y="8971"/>
                  <a:pt x="11162" y="8788"/>
                  <a:pt x="10888" y="8583"/>
                </a:cubicBezTo>
                <a:cubicBezTo>
                  <a:pt x="10637" y="8423"/>
                  <a:pt x="10386" y="8240"/>
                  <a:pt x="10112" y="8081"/>
                </a:cubicBezTo>
                <a:lnTo>
                  <a:pt x="9838" y="7898"/>
                </a:lnTo>
                <a:cubicBezTo>
                  <a:pt x="9656" y="7784"/>
                  <a:pt x="9496" y="7647"/>
                  <a:pt x="9313" y="7556"/>
                </a:cubicBezTo>
                <a:cubicBezTo>
                  <a:pt x="9176" y="7464"/>
                  <a:pt x="9039" y="7373"/>
                  <a:pt x="8879" y="7282"/>
                </a:cubicBezTo>
                <a:cubicBezTo>
                  <a:pt x="8743" y="7190"/>
                  <a:pt x="8606" y="7099"/>
                  <a:pt x="8469" y="7008"/>
                </a:cubicBezTo>
                <a:lnTo>
                  <a:pt x="8309" y="6917"/>
                </a:lnTo>
                <a:cubicBezTo>
                  <a:pt x="8058" y="6757"/>
                  <a:pt x="7807" y="6597"/>
                  <a:pt x="7578" y="6437"/>
                </a:cubicBezTo>
                <a:cubicBezTo>
                  <a:pt x="7305" y="6232"/>
                  <a:pt x="7008" y="6049"/>
                  <a:pt x="6734" y="5844"/>
                </a:cubicBezTo>
                <a:lnTo>
                  <a:pt x="6551" y="5707"/>
                </a:lnTo>
                <a:cubicBezTo>
                  <a:pt x="6483" y="5638"/>
                  <a:pt x="6391" y="5593"/>
                  <a:pt x="6300" y="5524"/>
                </a:cubicBezTo>
                <a:lnTo>
                  <a:pt x="6186" y="5433"/>
                </a:lnTo>
                <a:cubicBezTo>
                  <a:pt x="6072" y="5364"/>
                  <a:pt x="5958" y="5273"/>
                  <a:pt x="5867" y="5205"/>
                </a:cubicBezTo>
                <a:cubicBezTo>
                  <a:pt x="5707" y="5090"/>
                  <a:pt x="5570" y="4976"/>
                  <a:pt x="5410" y="4862"/>
                </a:cubicBezTo>
                <a:lnTo>
                  <a:pt x="5296" y="4748"/>
                </a:lnTo>
                <a:lnTo>
                  <a:pt x="5205" y="4680"/>
                </a:lnTo>
                <a:cubicBezTo>
                  <a:pt x="5136" y="4611"/>
                  <a:pt x="5068" y="4543"/>
                  <a:pt x="4999" y="4474"/>
                </a:cubicBezTo>
                <a:lnTo>
                  <a:pt x="4976" y="4451"/>
                </a:lnTo>
                <a:lnTo>
                  <a:pt x="4839" y="4360"/>
                </a:lnTo>
                <a:lnTo>
                  <a:pt x="4680" y="4269"/>
                </a:lnTo>
                <a:lnTo>
                  <a:pt x="4520" y="4177"/>
                </a:lnTo>
                <a:cubicBezTo>
                  <a:pt x="4314" y="4041"/>
                  <a:pt x="4109" y="3926"/>
                  <a:pt x="3926" y="3789"/>
                </a:cubicBezTo>
                <a:cubicBezTo>
                  <a:pt x="3789" y="3698"/>
                  <a:pt x="3675" y="3607"/>
                  <a:pt x="3538" y="3516"/>
                </a:cubicBezTo>
                <a:cubicBezTo>
                  <a:pt x="3401" y="3424"/>
                  <a:pt x="3287" y="3333"/>
                  <a:pt x="3150" y="3242"/>
                </a:cubicBezTo>
                <a:lnTo>
                  <a:pt x="2991" y="3128"/>
                </a:lnTo>
                <a:lnTo>
                  <a:pt x="2739" y="2968"/>
                </a:lnTo>
                <a:cubicBezTo>
                  <a:pt x="2671" y="2899"/>
                  <a:pt x="2580" y="2854"/>
                  <a:pt x="2488" y="2808"/>
                </a:cubicBezTo>
                <a:lnTo>
                  <a:pt x="2374" y="2717"/>
                </a:lnTo>
                <a:cubicBezTo>
                  <a:pt x="2283" y="2671"/>
                  <a:pt x="2260" y="2580"/>
                  <a:pt x="2306" y="2488"/>
                </a:cubicBezTo>
                <a:cubicBezTo>
                  <a:pt x="2329" y="2443"/>
                  <a:pt x="2397" y="2420"/>
                  <a:pt x="2466" y="2420"/>
                </a:cubicBezTo>
                <a:lnTo>
                  <a:pt x="2511" y="2420"/>
                </a:lnTo>
                <a:cubicBezTo>
                  <a:pt x="2488" y="2420"/>
                  <a:pt x="2488" y="2397"/>
                  <a:pt x="2488" y="2374"/>
                </a:cubicBezTo>
                <a:cubicBezTo>
                  <a:pt x="2488" y="2351"/>
                  <a:pt x="2511" y="2306"/>
                  <a:pt x="2557" y="2283"/>
                </a:cubicBezTo>
                <a:cubicBezTo>
                  <a:pt x="2580" y="2260"/>
                  <a:pt x="2625" y="2260"/>
                  <a:pt x="2671" y="2237"/>
                </a:cubicBezTo>
                <a:lnTo>
                  <a:pt x="2739" y="2237"/>
                </a:lnTo>
                <a:cubicBezTo>
                  <a:pt x="2785" y="2215"/>
                  <a:pt x="2808" y="2215"/>
                  <a:pt x="2854" y="2215"/>
                </a:cubicBezTo>
                <a:cubicBezTo>
                  <a:pt x="2945" y="2192"/>
                  <a:pt x="3059" y="2146"/>
                  <a:pt x="3150" y="2100"/>
                </a:cubicBezTo>
                <a:cubicBezTo>
                  <a:pt x="3219" y="2078"/>
                  <a:pt x="3287" y="2055"/>
                  <a:pt x="3356" y="2009"/>
                </a:cubicBezTo>
                <a:cubicBezTo>
                  <a:pt x="3447" y="1963"/>
                  <a:pt x="3516" y="1918"/>
                  <a:pt x="3584" y="1872"/>
                </a:cubicBezTo>
                <a:cubicBezTo>
                  <a:pt x="3789" y="1712"/>
                  <a:pt x="3995" y="1530"/>
                  <a:pt x="4155" y="1324"/>
                </a:cubicBezTo>
                <a:cubicBezTo>
                  <a:pt x="4292" y="1142"/>
                  <a:pt x="4406" y="959"/>
                  <a:pt x="4520" y="754"/>
                </a:cubicBezTo>
                <a:cubicBezTo>
                  <a:pt x="4543" y="662"/>
                  <a:pt x="4588" y="548"/>
                  <a:pt x="4611" y="434"/>
                </a:cubicBezTo>
                <a:cubicBezTo>
                  <a:pt x="4611" y="343"/>
                  <a:pt x="4611" y="252"/>
                  <a:pt x="4611" y="160"/>
                </a:cubicBezTo>
                <a:cubicBezTo>
                  <a:pt x="4611" y="115"/>
                  <a:pt x="4588" y="69"/>
                  <a:pt x="4588" y="23"/>
                </a:cubicBezTo>
                <a:lnTo>
                  <a:pt x="4565" y="0"/>
                </a:ln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9" name="Google Shape;4229;p38"/>
          <p:cNvSpPr/>
          <p:nvPr/>
        </p:nvSpPr>
        <p:spPr>
          <a:xfrm>
            <a:off x="6603011" y="3503817"/>
            <a:ext cx="118824" cy="122015"/>
          </a:xfrm>
          <a:custGeom>
            <a:avLst/>
            <a:gdLst/>
            <a:ahLst/>
            <a:cxnLst/>
            <a:rect l="l" t="t" r="r" b="b"/>
            <a:pathLst>
              <a:path w="4246" h="4360" extrusionOk="0">
                <a:moveTo>
                  <a:pt x="503" y="0"/>
                </a:moveTo>
                <a:cubicBezTo>
                  <a:pt x="411" y="0"/>
                  <a:pt x="274" y="23"/>
                  <a:pt x="160" y="114"/>
                </a:cubicBezTo>
                <a:cubicBezTo>
                  <a:pt x="115" y="160"/>
                  <a:pt x="69" y="228"/>
                  <a:pt x="69" y="297"/>
                </a:cubicBezTo>
                <a:cubicBezTo>
                  <a:pt x="46" y="342"/>
                  <a:pt x="23" y="388"/>
                  <a:pt x="23" y="434"/>
                </a:cubicBezTo>
                <a:cubicBezTo>
                  <a:pt x="0" y="525"/>
                  <a:pt x="23" y="616"/>
                  <a:pt x="23" y="708"/>
                </a:cubicBezTo>
                <a:cubicBezTo>
                  <a:pt x="46" y="845"/>
                  <a:pt x="69" y="982"/>
                  <a:pt x="92" y="1096"/>
                </a:cubicBezTo>
                <a:lnTo>
                  <a:pt x="115" y="1141"/>
                </a:lnTo>
                <a:cubicBezTo>
                  <a:pt x="137" y="1278"/>
                  <a:pt x="160" y="1438"/>
                  <a:pt x="206" y="1598"/>
                </a:cubicBezTo>
                <a:cubicBezTo>
                  <a:pt x="252" y="1735"/>
                  <a:pt x="320" y="1849"/>
                  <a:pt x="388" y="1986"/>
                </a:cubicBezTo>
                <a:lnTo>
                  <a:pt x="411" y="2009"/>
                </a:lnTo>
                <a:cubicBezTo>
                  <a:pt x="457" y="2100"/>
                  <a:pt x="503" y="2169"/>
                  <a:pt x="548" y="2237"/>
                </a:cubicBezTo>
                <a:cubicBezTo>
                  <a:pt x="571" y="2283"/>
                  <a:pt x="617" y="2328"/>
                  <a:pt x="640" y="2374"/>
                </a:cubicBezTo>
                <a:cubicBezTo>
                  <a:pt x="708" y="2488"/>
                  <a:pt x="776" y="2602"/>
                  <a:pt x="868" y="2716"/>
                </a:cubicBezTo>
                <a:lnTo>
                  <a:pt x="891" y="2762"/>
                </a:lnTo>
                <a:lnTo>
                  <a:pt x="1005" y="2945"/>
                </a:lnTo>
                <a:lnTo>
                  <a:pt x="1142" y="3127"/>
                </a:lnTo>
                <a:cubicBezTo>
                  <a:pt x="1187" y="3196"/>
                  <a:pt x="1233" y="3287"/>
                  <a:pt x="1301" y="3378"/>
                </a:cubicBezTo>
                <a:lnTo>
                  <a:pt x="1370" y="3515"/>
                </a:lnTo>
                <a:cubicBezTo>
                  <a:pt x="1507" y="3721"/>
                  <a:pt x="1621" y="3926"/>
                  <a:pt x="1758" y="4109"/>
                </a:cubicBezTo>
                <a:cubicBezTo>
                  <a:pt x="1826" y="4200"/>
                  <a:pt x="1849" y="4246"/>
                  <a:pt x="1941" y="4291"/>
                </a:cubicBezTo>
                <a:cubicBezTo>
                  <a:pt x="1986" y="4337"/>
                  <a:pt x="2055" y="4360"/>
                  <a:pt x="2146" y="4360"/>
                </a:cubicBezTo>
                <a:cubicBezTo>
                  <a:pt x="2169" y="4360"/>
                  <a:pt x="2214" y="4360"/>
                  <a:pt x="2260" y="4337"/>
                </a:cubicBezTo>
                <a:cubicBezTo>
                  <a:pt x="2397" y="4314"/>
                  <a:pt x="2488" y="4223"/>
                  <a:pt x="2603" y="4131"/>
                </a:cubicBezTo>
                <a:lnTo>
                  <a:pt x="2625" y="4109"/>
                </a:lnTo>
                <a:lnTo>
                  <a:pt x="2671" y="4086"/>
                </a:lnTo>
                <a:lnTo>
                  <a:pt x="2876" y="3812"/>
                </a:lnTo>
                <a:lnTo>
                  <a:pt x="2968" y="3698"/>
                </a:lnTo>
                <a:cubicBezTo>
                  <a:pt x="3082" y="3584"/>
                  <a:pt x="3173" y="3447"/>
                  <a:pt x="3264" y="3310"/>
                </a:cubicBezTo>
                <a:lnTo>
                  <a:pt x="3333" y="3218"/>
                </a:lnTo>
                <a:cubicBezTo>
                  <a:pt x="3401" y="3104"/>
                  <a:pt x="3493" y="2990"/>
                  <a:pt x="3561" y="2853"/>
                </a:cubicBezTo>
                <a:cubicBezTo>
                  <a:pt x="3652" y="2693"/>
                  <a:pt x="3767" y="2557"/>
                  <a:pt x="3835" y="2374"/>
                </a:cubicBezTo>
                <a:cubicBezTo>
                  <a:pt x="3926" y="2237"/>
                  <a:pt x="3995" y="2100"/>
                  <a:pt x="4063" y="1940"/>
                </a:cubicBezTo>
                <a:cubicBezTo>
                  <a:pt x="4086" y="1872"/>
                  <a:pt x="4132" y="1803"/>
                  <a:pt x="4132" y="1758"/>
                </a:cubicBezTo>
                <a:lnTo>
                  <a:pt x="4177" y="1666"/>
                </a:lnTo>
                <a:cubicBezTo>
                  <a:pt x="4177" y="1644"/>
                  <a:pt x="4177" y="1598"/>
                  <a:pt x="4200" y="1575"/>
                </a:cubicBezTo>
                <a:cubicBezTo>
                  <a:pt x="4223" y="1507"/>
                  <a:pt x="4246" y="1438"/>
                  <a:pt x="4246" y="1347"/>
                </a:cubicBezTo>
                <a:cubicBezTo>
                  <a:pt x="4246" y="1256"/>
                  <a:pt x="4223" y="1187"/>
                  <a:pt x="4177" y="1119"/>
                </a:cubicBezTo>
                <a:cubicBezTo>
                  <a:pt x="4109" y="959"/>
                  <a:pt x="3972" y="867"/>
                  <a:pt x="3858" y="822"/>
                </a:cubicBezTo>
                <a:cubicBezTo>
                  <a:pt x="3721" y="731"/>
                  <a:pt x="3561" y="639"/>
                  <a:pt x="3379" y="571"/>
                </a:cubicBezTo>
                <a:cubicBezTo>
                  <a:pt x="3242" y="502"/>
                  <a:pt x="3105" y="457"/>
                  <a:pt x="2945" y="411"/>
                </a:cubicBezTo>
                <a:cubicBezTo>
                  <a:pt x="2717" y="320"/>
                  <a:pt x="2466" y="251"/>
                  <a:pt x="2237" y="183"/>
                </a:cubicBezTo>
                <a:lnTo>
                  <a:pt x="2123" y="160"/>
                </a:lnTo>
                <a:cubicBezTo>
                  <a:pt x="1918" y="114"/>
                  <a:pt x="1690" y="69"/>
                  <a:pt x="1461" y="46"/>
                </a:cubicBezTo>
                <a:lnTo>
                  <a:pt x="1187" y="46"/>
                </a:lnTo>
                <a:cubicBezTo>
                  <a:pt x="1050" y="23"/>
                  <a:pt x="913" y="23"/>
                  <a:pt x="776" y="23"/>
                </a:cubicBezTo>
                <a:lnTo>
                  <a:pt x="685" y="23"/>
                </a:lnTo>
                <a:cubicBezTo>
                  <a:pt x="617" y="23"/>
                  <a:pt x="571" y="0"/>
                  <a:pt x="503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0" name="Google Shape;4230;p38"/>
          <p:cNvSpPr/>
          <p:nvPr/>
        </p:nvSpPr>
        <p:spPr>
          <a:xfrm>
            <a:off x="6661779" y="3530626"/>
            <a:ext cx="308535" cy="309206"/>
          </a:xfrm>
          <a:custGeom>
            <a:avLst/>
            <a:gdLst/>
            <a:ahLst/>
            <a:cxnLst/>
            <a:rect l="l" t="t" r="r" b="b"/>
            <a:pathLst>
              <a:path w="11025" h="11049" extrusionOk="0">
                <a:moveTo>
                  <a:pt x="2465" y="1"/>
                </a:moveTo>
                <a:cubicBezTo>
                  <a:pt x="2420" y="1"/>
                  <a:pt x="2374" y="1"/>
                  <a:pt x="2329" y="24"/>
                </a:cubicBezTo>
                <a:cubicBezTo>
                  <a:pt x="2260" y="69"/>
                  <a:pt x="2214" y="138"/>
                  <a:pt x="2169" y="229"/>
                </a:cubicBezTo>
                <a:cubicBezTo>
                  <a:pt x="2169" y="252"/>
                  <a:pt x="2169" y="298"/>
                  <a:pt x="2169" y="343"/>
                </a:cubicBezTo>
                <a:lnTo>
                  <a:pt x="2146" y="366"/>
                </a:lnTo>
                <a:cubicBezTo>
                  <a:pt x="2146" y="457"/>
                  <a:pt x="2123" y="526"/>
                  <a:pt x="2100" y="617"/>
                </a:cubicBezTo>
                <a:cubicBezTo>
                  <a:pt x="2077" y="640"/>
                  <a:pt x="2077" y="686"/>
                  <a:pt x="2055" y="708"/>
                </a:cubicBezTo>
                <a:lnTo>
                  <a:pt x="2032" y="800"/>
                </a:lnTo>
                <a:cubicBezTo>
                  <a:pt x="2032" y="845"/>
                  <a:pt x="1986" y="914"/>
                  <a:pt x="1963" y="982"/>
                </a:cubicBezTo>
                <a:cubicBezTo>
                  <a:pt x="1895" y="1142"/>
                  <a:pt x="1826" y="1279"/>
                  <a:pt x="1735" y="1416"/>
                </a:cubicBezTo>
                <a:cubicBezTo>
                  <a:pt x="1667" y="1599"/>
                  <a:pt x="1552" y="1735"/>
                  <a:pt x="1461" y="1895"/>
                </a:cubicBezTo>
                <a:cubicBezTo>
                  <a:pt x="1393" y="2032"/>
                  <a:pt x="1301" y="2146"/>
                  <a:pt x="1233" y="2260"/>
                </a:cubicBezTo>
                <a:lnTo>
                  <a:pt x="1164" y="2352"/>
                </a:lnTo>
                <a:cubicBezTo>
                  <a:pt x="1073" y="2489"/>
                  <a:pt x="982" y="2626"/>
                  <a:pt x="868" y="2740"/>
                </a:cubicBezTo>
                <a:lnTo>
                  <a:pt x="776" y="2854"/>
                </a:lnTo>
                <a:cubicBezTo>
                  <a:pt x="708" y="2968"/>
                  <a:pt x="617" y="3082"/>
                  <a:pt x="525" y="3196"/>
                </a:cubicBezTo>
                <a:lnTo>
                  <a:pt x="480" y="3242"/>
                </a:lnTo>
                <a:cubicBezTo>
                  <a:pt x="434" y="3288"/>
                  <a:pt x="366" y="3379"/>
                  <a:pt x="297" y="3425"/>
                </a:cubicBezTo>
                <a:cubicBezTo>
                  <a:pt x="251" y="3447"/>
                  <a:pt x="206" y="3493"/>
                  <a:pt x="183" y="3539"/>
                </a:cubicBezTo>
                <a:cubicBezTo>
                  <a:pt x="137" y="3539"/>
                  <a:pt x="114" y="3562"/>
                  <a:pt x="92" y="3584"/>
                </a:cubicBezTo>
                <a:cubicBezTo>
                  <a:pt x="0" y="3676"/>
                  <a:pt x="0" y="3813"/>
                  <a:pt x="92" y="3904"/>
                </a:cubicBezTo>
                <a:lnTo>
                  <a:pt x="229" y="4064"/>
                </a:lnTo>
                <a:cubicBezTo>
                  <a:pt x="388" y="4223"/>
                  <a:pt x="548" y="4406"/>
                  <a:pt x="685" y="4589"/>
                </a:cubicBezTo>
                <a:lnTo>
                  <a:pt x="822" y="4771"/>
                </a:lnTo>
                <a:lnTo>
                  <a:pt x="913" y="4885"/>
                </a:lnTo>
                <a:lnTo>
                  <a:pt x="1028" y="5068"/>
                </a:lnTo>
                <a:lnTo>
                  <a:pt x="1119" y="5228"/>
                </a:lnTo>
                <a:cubicBezTo>
                  <a:pt x="1187" y="5319"/>
                  <a:pt x="1233" y="5410"/>
                  <a:pt x="1301" y="5502"/>
                </a:cubicBezTo>
                <a:lnTo>
                  <a:pt x="1438" y="5730"/>
                </a:lnTo>
                <a:lnTo>
                  <a:pt x="1552" y="5913"/>
                </a:lnTo>
                <a:cubicBezTo>
                  <a:pt x="1621" y="6004"/>
                  <a:pt x="1667" y="6072"/>
                  <a:pt x="1712" y="6164"/>
                </a:cubicBezTo>
                <a:lnTo>
                  <a:pt x="1826" y="6323"/>
                </a:lnTo>
                <a:cubicBezTo>
                  <a:pt x="1895" y="6483"/>
                  <a:pt x="1986" y="6620"/>
                  <a:pt x="2077" y="6757"/>
                </a:cubicBezTo>
                <a:lnTo>
                  <a:pt x="2169" y="6917"/>
                </a:lnTo>
                <a:cubicBezTo>
                  <a:pt x="2214" y="7008"/>
                  <a:pt x="2283" y="7099"/>
                  <a:pt x="2329" y="7191"/>
                </a:cubicBezTo>
                <a:cubicBezTo>
                  <a:pt x="2374" y="7259"/>
                  <a:pt x="2420" y="7351"/>
                  <a:pt x="2488" y="7419"/>
                </a:cubicBezTo>
                <a:lnTo>
                  <a:pt x="2580" y="7579"/>
                </a:lnTo>
                <a:lnTo>
                  <a:pt x="2625" y="7647"/>
                </a:lnTo>
                <a:cubicBezTo>
                  <a:pt x="2671" y="7716"/>
                  <a:pt x="2717" y="7784"/>
                  <a:pt x="2762" y="7853"/>
                </a:cubicBezTo>
                <a:cubicBezTo>
                  <a:pt x="2831" y="7944"/>
                  <a:pt x="2899" y="8058"/>
                  <a:pt x="2968" y="8149"/>
                </a:cubicBezTo>
                <a:lnTo>
                  <a:pt x="3333" y="8720"/>
                </a:lnTo>
                <a:lnTo>
                  <a:pt x="3652" y="9222"/>
                </a:lnTo>
                <a:cubicBezTo>
                  <a:pt x="3721" y="9336"/>
                  <a:pt x="3789" y="9428"/>
                  <a:pt x="3858" y="9519"/>
                </a:cubicBezTo>
                <a:lnTo>
                  <a:pt x="3972" y="9679"/>
                </a:lnTo>
                <a:cubicBezTo>
                  <a:pt x="4040" y="9770"/>
                  <a:pt x="4086" y="9861"/>
                  <a:pt x="4132" y="9953"/>
                </a:cubicBezTo>
                <a:lnTo>
                  <a:pt x="4177" y="10021"/>
                </a:lnTo>
                <a:cubicBezTo>
                  <a:pt x="4246" y="10158"/>
                  <a:pt x="4314" y="10295"/>
                  <a:pt x="4406" y="10432"/>
                </a:cubicBezTo>
                <a:cubicBezTo>
                  <a:pt x="4428" y="10478"/>
                  <a:pt x="4474" y="10546"/>
                  <a:pt x="4497" y="10592"/>
                </a:cubicBezTo>
                <a:cubicBezTo>
                  <a:pt x="4565" y="10706"/>
                  <a:pt x="4634" y="10820"/>
                  <a:pt x="4702" y="10911"/>
                </a:cubicBezTo>
                <a:cubicBezTo>
                  <a:pt x="4771" y="10980"/>
                  <a:pt x="4862" y="11048"/>
                  <a:pt x="4976" y="11048"/>
                </a:cubicBezTo>
                <a:cubicBezTo>
                  <a:pt x="4999" y="11048"/>
                  <a:pt x="5022" y="11025"/>
                  <a:pt x="5045" y="11025"/>
                </a:cubicBezTo>
                <a:cubicBezTo>
                  <a:pt x="5113" y="11003"/>
                  <a:pt x="5159" y="11003"/>
                  <a:pt x="5182" y="10957"/>
                </a:cubicBezTo>
                <a:cubicBezTo>
                  <a:pt x="5250" y="10911"/>
                  <a:pt x="5319" y="10888"/>
                  <a:pt x="5387" y="10866"/>
                </a:cubicBezTo>
                <a:lnTo>
                  <a:pt x="5410" y="10843"/>
                </a:lnTo>
                <a:cubicBezTo>
                  <a:pt x="5501" y="10820"/>
                  <a:pt x="5570" y="10797"/>
                  <a:pt x="5638" y="10751"/>
                </a:cubicBezTo>
                <a:cubicBezTo>
                  <a:pt x="5707" y="10729"/>
                  <a:pt x="5775" y="10683"/>
                  <a:pt x="5821" y="10660"/>
                </a:cubicBezTo>
                <a:cubicBezTo>
                  <a:pt x="5889" y="10592"/>
                  <a:pt x="5981" y="10546"/>
                  <a:pt x="6049" y="10478"/>
                </a:cubicBezTo>
                <a:cubicBezTo>
                  <a:pt x="6232" y="10295"/>
                  <a:pt x="6414" y="10135"/>
                  <a:pt x="6551" y="9907"/>
                </a:cubicBezTo>
                <a:cubicBezTo>
                  <a:pt x="6620" y="9838"/>
                  <a:pt x="6665" y="9747"/>
                  <a:pt x="6711" y="9656"/>
                </a:cubicBezTo>
                <a:cubicBezTo>
                  <a:pt x="6757" y="9565"/>
                  <a:pt x="6779" y="9496"/>
                  <a:pt x="6825" y="9405"/>
                </a:cubicBezTo>
                <a:cubicBezTo>
                  <a:pt x="6825" y="9359"/>
                  <a:pt x="6848" y="9291"/>
                  <a:pt x="6848" y="9245"/>
                </a:cubicBezTo>
                <a:lnTo>
                  <a:pt x="6871" y="9199"/>
                </a:lnTo>
                <a:cubicBezTo>
                  <a:pt x="6894" y="9017"/>
                  <a:pt x="6916" y="8880"/>
                  <a:pt x="6939" y="8743"/>
                </a:cubicBezTo>
                <a:cubicBezTo>
                  <a:pt x="6939" y="8697"/>
                  <a:pt x="6939" y="8652"/>
                  <a:pt x="6939" y="8606"/>
                </a:cubicBezTo>
                <a:lnTo>
                  <a:pt x="6939" y="8515"/>
                </a:lnTo>
                <a:cubicBezTo>
                  <a:pt x="6939" y="8469"/>
                  <a:pt x="6939" y="8423"/>
                  <a:pt x="6939" y="8355"/>
                </a:cubicBezTo>
                <a:cubicBezTo>
                  <a:pt x="6985" y="8332"/>
                  <a:pt x="7031" y="8332"/>
                  <a:pt x="7053" y="8309"/>
                </a:cubicBezTo>
                <a:cubicBezTo>
                  <a:pt x="7099" y="8309"/>
                  <a:pt x="7145" y="8309"/>
                  <a:pt x="7190" y="8286"/>
                </a:cubicBezTo>
                <a:cubicBezTo>
                  <a:pt x="7259" y="8264"/>
                  <a:pt x="7327" y="8264"/>
                  <a:pt x="7419" y="8218"/>
                </a:cubicBezTo>
                <a:lnTo>
                  <a:pt x="7578" y="8172"/>
                </a:lnTo>
                <a:cubicBezTo>
                  <a:pt x="7738" y="8127"/>
                  <a:pt x="7898" y="8058"/>
                  <a:pt x="8058" y="7990"/>
                </a:cubicBezTo>
                <a:cubicBezTo>
                  <a:pt x="8286" y="7875"/>
                  <a:pt x="8514" y="7716"/>
                  <a:pt x="8697" y="7556"/>
                </a:cubicBezTo>
                <a:cubicBezTo>
                  <a:pt x="8811" y="7465"/>
                  <a:pt x="8902" y="7373"/>
                  <a:pt x="8994" y="7282"/>
                </a:cubicBezTo>
                <a:cubicBezTo>
                  <a:pt x="9085" y="7191"/>
                  <a:pt x="9176" y="7077"/>
                  <a:pt x="9245" y="6962"/>
                </a:cubicBezTo>
                <a:cubicBezTo>
                  <a:pt x="9359" y="6826"/>
                  <a:pt x="9427" y="6689"/>
                  <a:pt x="9473" y="6574"/>
                </a:cubicBezTo>
                <a:cubicBezTo>
                  <a:pt x="9519" y="6506"/>
                  <a:pt x="9541" y="6415"/>
                  <a:pt x="9587" y="6346"/>
                </a:cubicBezTo>
                <a:cubicBezTo>
                  <a:pt x="9610" y="6232"/>
                  <a:pt x="9633" y="6118"/>
                  <a:pt x="9655" y="6049"/>
                </a:cubicBezTo>
                <a:cubicBezTo>
                  <a:pt x="9678" y="5867"/>
                  <a:pt x="9655" y="5684"/>
                  <a:pt x="9610" y="5456"/>
                </a:cubicBezTo>
                <a:cubicBezTo>
                  <a:pt x="9587" y="5342"/>
                  <a:pt x="9541" y="5251"/>
                  <a:pt x="9519" y="5136"/>
                </a:cubicBezTo>
                <a:lnTo>
                  <a:pt x="9587" y="5114"/>
                </a:lnTo>
                <a:cubicBezTo>
                  <a:pt x="9633" y="5114"/>
                  <a:pt x="9678" y="5091"/>
                  <a:pt x="9724" y="5068"/>
                </a:cubicBezTo>
                <a:cubicBezTo>
                  <a:pt x="9838" y="5045"/>
                  <a:pt x="9952" y="5000"/>
                  <a:pt x="10044" y="4954"/>
                </a:cubicBezTo>
                <a:cubicBezTo>
                  <a:pt x="10135" y="4908"/>
                  <a:pt x="10203" y="4840"/>
                  <a:pt x="10272" y="4794"/>
                </a:cubicBezTo>
                <a:cubicBezTo>
                  <a:pt x="10340" y="4748"/>
                  <a:pt x="10409" y="4680"/>
                  <a:pt x="10477" y="4611"/>
                </a:cubicBezTo>
                <a:cubicBezTo>
                  <a:pt x="10591" y="4475"/>
                  <a:pt x="10705" y="4315"/>
                  <a:pt x="10797" y="4109"/>
                </a:cubicBezTo>
                <a:cubicBezTo>
                  <a:pt x="10865" y="3972"/>
                  <a:pt x="10911" y="3858"/>
                  <a:pt x="10934" y="3744"/>
                </a:cubicBezTo>
                <a:cubicBezTo>
                  <a:pt x="10957" y="3698"/>
                  <a:pt x="10957" y="3630"/>
                  <a:pt x="10979" y="3562"/>
                </a:cubicBezTo>
                <a:lnTo>
                  <a:pt x="10979" y="3539"/>
                </a:lnTo>
                <a:lnTo>
                  <a:pt x="10979" y="3470"/>
                </a:lnTo>
                <a:cubicBezTo>
                  <a:pt x="11002" y="3425"/>
                  <a:pt x="11002" y="3379"/>
                  <a:pt x="11002" y="3310"/>
                </a:cubicBezTo>
                <a:cubicBezTo>
                  <a:pt x="11025" y="3265"/>
                  <a:pt x="11025" y="3242"/>
                  <a:pt x="11002" y="3196"/>
                </a:cubicBezTo>
                <a:cubicBezTo>
                  <a:pt x="11002" y="3105"/>
                  <a:pt x="11002" y="3037"/>
                  <a:pt x="10979" y="2968"/>
                </a:cubicBezTo>
                <a:cubicBezTo>
                  <a:pt x="10979" y="2900"/>
                  <a:pt x="10979" y="2854"/>
                  <a:pt x="10957" y="2785"/>
                </a:cubicBezTo>
                <a:cubicBezTo>
                  <a:pt x="10934" y="2740"/>
                  <a:pt x="10934" y="2694"/>
                  <a:pt x="10911" y="2649"/>
                </a:cubicBezTo>
                <a:cubicBezTo>
                  <a:pt x="10888" y="2603"/>
                  <a:pt x="10865" y="2557"/>
                  <a:pt x="10820" y="2534"/>
                </a:cubicBezTo>
                <a:cubicBezTo>
                  <a:pt x="10797" y="2489"/>
                  <a:pt x="10728" y="2443"/>
                  <a:pt x="10683" y="2420"/>
                </a:cubicBezTo>
                <a:cubicBezTo>
                  <a:pt x="10614" y="2375"/>
                  <a:pt x="10523" y="2352"/>
                  <a:pt x="10432" y="2329"/>
                </a:cubicBezTo>
                <a:cubicBezTo>
                  <a:pt x="10317" y="2283"/>
                  <a:pt x="10203" y="2238"/>
                  <a:pt x="10089" y="2192"/>
                </a:cubicBezTo>
                <a:lnTo>
                  <a:pt x="10021" y="2169"/>
                </a:lnTo>
                <a:cubicBezTo>
                  <a:pt x="9975" y="2169"/>
                  <a:pt x="9929" y="2146"/>
                  <a:pt x="9884" y="2146"/>
                </a:cubicBezTo>
                <a:lnTo>
                  <a:pt x="9815" y="2101"/>
                </a:lnTo>
                <a:cubicBezTo>
                  <a:pt x="9770" y="2101"/>
                  <a:pt x="9724" y="2078"/>
                  <a:pt x="9678" y="2055"/>
                </a:cubicBezTo>
                <a:lnTo>
                  <a:pt x="9587" y="2032"/>
                </a:lnTo>
                <a:cubicBezTo>
                  <a:pt x="9450" y="1987"/>
                  <a:pt x="9313" y="1941"/>
                  <a:pt x="9176" y="1895"/>
                </a:cubicBezTo>
                <a:cubicBezTo>
                  <a:pt x="9085" y="1872"/>
                  <a:pt x="8994" y="1850"/>
                  <a:pt x="8902" y="1827"/>
                </a:cubicBezTo>
                <a:lnTo>
                  <a:pt x="8788" y="1804"/>
                </a:lnTo>
                <a:cubicBezTo>
                  <a:pt x="8651" y="1781"/>
                  <a:pt x="8514" y="1758"/>
                  <a:pt x="8400" y="1735"/>
                </a:cubicBezTo>
                <a:lnTo>
                  <a:pt x="8354" y="1735"/>
                </a:lnTo>
                <a:lnTo>
                  <a:pt x="8332" y="1713"/>
                </a:lnTo>
                <a:cubicBezTo>
                  <a:pt x="8195" y="1690"/>
                  <a:pt x="8081" y="1667"/>
                  <a:pt x="7966" y="1644"/>
                </a:cubicBezTo>
                <a:cubicBezTo>
                  <a:pt x="7852" y="1621"/>
                  <a:pt x="7738" y="1599"/>
                  <a:pt x="7624" y="1576"/>
                </a:cubicBezTo>
                <a:lnTo>
                  <a:pt x="7533" y="1553"/>
                </a:lnTo>
                <a:cubicBezTo>
                  <a:pt x="7373" y="1507"/>
                  <a:pt x="7236" y="1462"/>
                  <a:pt x="7076" y="1416"/>
                </a:cubicBezTo>
                <a:cubicBezTo>
                  <a:pt x="6985" y="1393"/>
                  <a:pt x="6871" y="1347"/>
                  <a:pt x="6779" y="1302"/>
                </a:cubicBezTo>
                <a:cubicBezTo>
                  <a:pt x="6734" y="1279"/>
                  <a:pt x="6688" y="1256"/>
                  <a:pt x="6620" y="1256"/>
                </a:cubicBezTo>
                <a:cubicBezTo>
                  <a:pt x="6483" y="1188"/>
                  <a:pt x="6323" y="1142"/>
                  <a:pt x="6186" y="1096"/>
                </a:cubicBezTo>
                <a:lnTo>
                  <a:pt x="6095" y="1074"/>
                </a:lnTo>
                <a:cubicBezTo>
                  <a:pt x="5981" y="1051"/>
                  <a:pt x="5866" y="1028"/>
                  <a:pt x="5730" y="982"/>
                </a:cubicBezTo>
                <a:lnTo>
                  <a:pt x="5524" y="914"/>
                </a:lnTo>
                <a:lnTo>
                  <a:pt x="5296" y="845"/>
                </a:lnTo>
                <a:cubicBezTo>
                  <a:pt x="5159" y="822"/>
                  <a:pt x="4999" y="754"/>
                  <a:pt x="4862" y="708"/>
                </a:cubicBezTo>
                <a:cubicBezTo>
                  <a:pt x="4588" y="617"/>
                  <a:pt x="4337" y="526"/>
                  <a:pt x="4063" y="434"/>
                </a:cubicBezTo>
                <a:lnTo>
                  <a:pt x="3903" y="366"/>
                </a:lnTo>
                <a:cubicBezTo>
                  <a:pt x="3721" y="298"/>
                  <a:pt x="3538" y="252"/>
                  <a:pt x="3356" y="183"/>
                </a:cubicBezTo>
                <a:cubicBezTo>
                  <a:pt x="3287" y="161"/>
                  <a:pt x="3196" y="138"/>
                  <a:pt x="3127" y="115"/>
                </a:cubicBezTo>
                <a:lnTo>
                  <a:pt x="3082" y="92"/>
                </a:lnTo>
                <a:lnTo>
                  <a:pt x="3036" y="92"/>
                </a:lnTo>
                <a:cubicBezTo>
                  <a:pt x="2968" y="69"/>
                  <a:pt x="2922" y="46"/>
                  <a:pt x="2876" y="46"/>
                </a:cubicBezTo>
                <a:cubicBezTo>
                  <a:pt x="2785" y="24"/>
                  <a:pt x="2717" y="1"/>
                  <a:pt x="2648" y="1"/>
                </a:cubicBezTo>
                <a:close/>
              </a:path>
            </a:pathLst>
          </a:custGeom>
          <a:solidFill>
            <a:srgbClr val="FFD9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1" name="Google Shape;4231;p38"/>
          <p:cNvSpPr/>
          <p:nvPr/>
        </p:nvSpPr>
        <p:spPr>
          <a:xfrm>
            <a:off x="7141498" y="3798275"/>
            <a:ext cx="261268" cy="188871"/>
          </a:xfrm>
          <a:custGeom>
            <a:avLst/>
            <a:gdLst/>
            <a:ahLst/>
            <a:cxnLst/>
            <a:rect l="l" t="t" r="r" b="b"/>
            <a:pathLst>
              <a:path w="9336" h="6749" extrusionOk="0">
                <a:moveTo>
                  <a:pt x="91" y="1"/>
                </a:moveTo>
                <a:cubicBezTo>
                  <a:pt x="69" y="1"/>
                  <a:pt x="46" y="1"/>
                  <a:pt x="23" y="23"/>
                </a:cubicBezTo>
                <a:cubicBezTo>
                  <a:pt x="0" y="69"/>
                  <a:pt x="23" y="115"/>
                  <a:pt x="46" y="138"/>
                </a:cubicBezTo>
                <a:cubicBezTo>
                  <a:pt x="297" y="343"/>
                  <a:pt x="571" y="526"/>
                  <a:pt x="822" y="708"/>
                </a:cubicBezTo>
                <a:cubicBezTo>
                  <a:pt x="959" y="799"/>
                  <a:pt x="1073" y="914"/>
                  <a:pt x="1210" y="1005"/>
                </a:cubicBezTo>
                <a:cubicBezTo>
                  <a:pt x="1347" y="1096"/>
                  <a:pt x="1461" y="1165"/>
                  <a:pt x="1575" y="1256"/>
                </a:cubicBezTo>
                <a:cubicBezTo>
                  <a:pt x="1712" y="1370"/>
                  <a:pt x="1826" y="1461"/>
                  <a:pt x="1963" y="1553"/>
                </a:cubicBezTo>
                <a:cubicBezTo>
                  <a:pt x="2100" y="1667"/>
                  <a:pt x="2214" y="1758"/>
                  <a:pt x="2351" y="1849"/>
                </a:cubicBezTo>
                <a:cubicBezTo>
                  <a:pt x="2488" y="1941"/>
                  <a:pt x="2602" y="2032"/>
                  <a:pt x="2739" y="2146"/>
                </a:cubicBezTo>
                <a:cubicBezTo>
                  <a:pt x="2876" y="2237"/>
                  <a:pt x="3013" y="2329"/>
                  <a:pt x="3150" y="2443"/>
                </a:cubicBezTo>
                <a:cubicBezTo>
                  <a:pt x="3401" y="2625"/>
                  <a:pt x="3652" y="2808"/>
                  <a:pt x="3903" y="3013"/>
                </a:cubicBezTo>
                <a:cubicBezTo>
                  <a:pt x="4017" y="3105"/>
                  <a:pt x="4154" y="3196"/>
                  <a:pt x="4269" y="3287"/>
                </a:cubicBezTo>
                <a:cubicBezTo>
                  <a:pt x="4383" y="3402"/>
                  <a:pt x="4520" y="3493"/>
                  <a:pt x="4634" y="3584"/>
                </a:cubicBezTo>
                <a:cubicBezTo>
                  <a:pt x="4885" y="3790"/>
                  <a:pt x="5159" y="3995"/>
                  <a:pt x="5410" y="4200"/>
                </a:cubicBezTo>
                <a:cubicBezTo>
                  <a:pt x="5661" y="4383"/>
                  <a:pt x="5889" y="4588"/>
                  <a:pt x="6140" y="4771"/>
                </a:cubicBezTo>
                <a:cubicBezTo>
                  <a:pt x="6620" y="5113"/>
                  <a:pt x="7099" y="5456"/>
                  <a:pt x="7555" y="5798"/>
                </a:cubicBezTo>
                <a:cubicBezTo>
                  <a:pt x="7669" y="5867"/>
                  <a:pt x="7784" y="5958"/>
                  <a:pt x="7898" y="6026"/>
                </a:cubicBezTo>
                <a:cubicBezTo>
                  <a:pt x="8012" y="6118"/>
                  <a:pt x="8149" y="6209"/>
                  <a:pt x="8263" y="6300"/>
                </a:cubicBezTo>
                <a:cubicBezTo>
                  <a:pt x="8377" y="6369"/>
                  <a:pt x="8491" y="6460"/>
                  <a:pt x="8605" y="6529"/>
                </a:cubicBezTo>
                <a:cubicBezTo>
                  <a:pt x="8742" y="6620"/>
                  <a:pt x="8879" y="6688"/>
                  <a:pt x="9016" y="6734"/>
                </a:cubicBezTo>
                <a:cubicBezTo>
                  <a:pt x="9041" y="6744"/>
                  <a:pt x="9066" y="6748"/>
                  <a:pt x="9091" y="6748"/>
                </a:cubicBezTo>
                <a:cubicBezTo>
                  <a:pt x="9185" y="6748"/>
                  <a:pt x="9277" y="6687"/>
                  <a:pt x="9313" y="6597"/>
                </a:cubicBezTo>
                <a:cubicBezTo>
                  <a:pt x="9336" y="6551"/>
                  <a:pt x="9336" y="6483"/>
                  <a:pt x="9313" y="6437"/>
                </a:cubicBezTo>
                <a:cubicBezTo>
                  <a:pt x="9313" y="6414"/>
                  <a:pt x="9290" y="6392"/>
                  <a:pt x="9290" y="6392"/>
                </a:cubicBezTo>
                <a:cubicBezTo>
                  <a:pt x="9267" y="6346"/>
                  <a:pt x="9222" y="6323"/>
                  <a:pt x="9199" y="6323"/>
                </a:cubicBezTo>
                <a:cubicBezTo>
                  <a:pt x="9062" y="6232"/>
                  <a:pt x="8948" y="6141"/>
                  <a:pt x="8834" y="6072"/>
                </a:cubicBezTo>
                <a:cubicBezTo>
                  <a:pt x="8719" y="5981"/>
                  <a:pt x="8582" y="5889"/>
                  <a:pt x="8468" y="5798"/>
                </a:cubicBezTo>
                <a:cubicBezTo>
                  <a:pt x="8331" y="5707"/>
                  <a:pt x="8194" y="5593"/>
                  <a:pt x="8058" y="5501"/>
                </a:cubicBezTo>
                <a:cubicBezTo>
                  <a:pt x="7943" y="5410"/>
                  <a:pt x="7806" y="5319"/>
                  <a:pt x="7669" y="5228"/>
                </a:cubicBezTo>
                <a:cubicBezTo>
                  <a:pt x="7533" y="5136"/>
                  <a:pt x="7396" y="5045"/>
                  <a:pt x="7281" y="4954"/>
                </a:cubicBezTo>
                <a:cubicBezTo>
                  <a:pt x="7144" y="4862"/>
                  <a:pt x="7030" y="4771"/>
                  <a:pt x="6893" y="4680"/>
                </a:cubicBezTo>
                <a:cubicBezTo>
                  <a:pt x="6642" y="4497"/>
                  <a:pt x="6368" y="4315"/>
                  <a:pt x="6117" y="4132"/>
                </a:cubicBezTo>
                <a:cubicBezTo>
                  <a:pt x="5866" y="3927"/>
                  <a:pt x="5615" y="3744"/>
                  <a:pt x="5341" y="3561"/>
                </a:cubicBezTo>
                <a:cubicBezTo>
                  <a:pt x="5090" y="3356"/>
                  <a:pt x="4839" y="3173"/>
                  <a:pt x="4565" y="2991"/>
                </a:cubicBezTo>
                <a:cubicBezTo>
                  <a:pt x="4451" y="2899"/>
                  <a:pt x="4314" y="2808"/>
                  <a:pt x="4200" y="2717"/>
                </a:cubicBezTo>
                <a:cubicBezTo>
                  <a:pt x="4063" y="2603"/>
                  <a:pt x="3926" y="2534"/>
                  <a:pt x="3812" y="2443"/>
                </a:cubicBezTo>
                <a:cubicBezTo>
                  <a:pt x="3675" y="2352"/>
                  <a:pt x="3538" y="2237"/>
                  <a:pt x="3401" y="2146"/>
                </a:cubicBezTo>
                <a:cubicBezTo>
                  <a:pt x="3264" y="2078"/>
                  <a:pt x="3127" y="1986"/>
                  <a:pt x="2990" y="1895"/>
                </a:cubicBezTo>
                <a:cubicBezTo>
                  <a:pt x="2762" y="1735"/>
                  <a:pt x="2511" y="1575"/>
                  <a:pt x="2260" y="1416"/>
                </a:cubicBezTo>
                <a:cubicBezTo>
                  <a:pt x="2032" y="1256"/>
                  <a:pt x="1781" y="1119"/>
                  <a:pt x="1529" y="959"/>
                </a:cubicBezTo>
                <a:cubicBezTo>
                  <a:pt x="1438" y="891"/>
                  <a:pt x="1324" y="845"/>
                  <a:pt x="1210" y="777"/>
                </a:cubicBezTo>
                <a:cubicBezTo>
                  <a:pt x="1141" y="731"/>
                  <a:pt x="1073" y="685"/>
                  <a:pt x="1004" y="640"/>
                </a:cubicBezTo>
                <a:cubicBezTo>
                  <a:pt x="959" y="617"/>
                  <a:pt x="913" y="571"/>
                  <a:pt x="845" y="526"/>
                </a:cubicBezTo>
                <a:cubicBezTo>
                  <a:pt x="616" y="366"/>
                  <a:pt x="388" y="183"/>
                  <a:pt x="137" y="23"/>
                </a:cubicBezTo>
                <a:cubicBezTo>
                  <a:pt x="137" y="1"/>
                  <a:pt x="114" y="1"/>
                  <a:pt x="91" y="1"/>
                </a:cubicBezTo>
                <a:close/>
              </a:path>
            </a:pathLst>
          </a:custGeom>
          <a:solidFill>
            <a:srgbClr val="FFE0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2" name="Google Shape;4232;p38"/>
          <p:cNvSpPr/>
          <p:nvPr/>
        </p:nvSpPr>
        <p:spPr>
          <a:xfrm>
            <a:off x="7429576" y="4004608"/>
            <a:ext cx="10243" cy="10243"/>
          </a:xfrm>
          <a:custGeom>
            <a:avLst/>
            <a:gdLst/>
            <a:ahLst/>
            <a:cxnLst/>
            <a:rect l="l" t="t" r="r" b="b"/>
            <a:pathLst>
              <a:path w="366" h="366" extrusionOk="0">
                <a:moveTo>
                  <a:pt x="206" y="0"/>
                </a:moveTo>
                <a:cubicBezTo>
                  <a:pt x="160" y="0"/>
                  <a:pt x="115" y="0"/>
                  <a:pt x="69" y="46"/>
                </a:cubicBezTo>
                <a:cubicBezTo>
                  <a:pt x="46" y="69"/>
                  <a:pt x="23" y="114"/>
                  <a:pt x="0" y="160"/>
                </a:cubicBezTo>
                <a:cubicBezTo>
                  <a:pt x="0" y="206"/>
                  <a:pt x="23" y="251"/>
                  <a:pt x="46" y="297"/>
                </a:cubicBezTo>
                <a:cubicBezTo>
                  <a:pt x="69" y="342"/>
                  <a:pt x="137" y="365"/>
                  <a:pt x="183" y="365"/>
                </a:cubicBezTo>
                <a:cubicBezTo>
                  <a:pt x="229" y="365"/>
                  <a:pt x="274" y="365"/>
                  <a:pt x="297" y="320"/>
                </a:cubicBezTo>
                <a:cubicBezTo>
                  <a:pt x="343" y="297"/>
                  <a:pt x="366" y="251"/>
                  <a:pt x="366" y="206"/>
                </a:cubicBezTo>
                <a:cubicBezTo>
                  <a:pt x="366" y="160"/>
                  <a:pt x="366" y="114"/>
                  <a:pt x="343" y="69"/>
                </a:cubicBezTo>
                <a:cubicBezTo>
                  <a:pt x="297" y="46"/>
                  <a:pt x="251" y="0"/>
                  <a:pt x="206" y="0"/>
                </a:cubicBezTo>
                <a:close/>
              </a:path>
            </a:pathLst>
          </a:custGeom>
          <a:solidFill>
            <a:srgbClr val="FFE0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3" name="Google Shape;4233;p38"/>
          <p:cNvSpPr/>
          <p:nvPr/>
        </p:nvSpPr>
        <p:spPr>
          <a:xfrm>
            <a:off x="7471106" y="4038442"/>
            <a:ext cx="118824" cy="81632"/>
          </a:xfrm>
          <a:custGeom>
            <a:avLst/>
            <a:gdLst/>
            <a:ahLst/>
            <a:cxnLst/>
            <a:rect l="l" t="t" r="r" b="b"/>
            <a:pathLst>
              <a:path w="4246" h="2917" extrusionOk="0">
                <a:moveTo>
                  <a:pt x="183" y="1"/>
                </a:moveTo>
                <a:cubicBezTo>
                  <a:pt x="137" y="1"/>
                  <a:pt x="91" y="24"/>
                  <a:pt x="46" y="69"/>
                </a:cubicBezTo>
                <a:cubicBezTo>
                  <a:pt x="0" y="138"/>
                  <a:pt x="23" y="252"/>
                  <a:pt x="91" y="298"/>
                </a:cubicBezTo>
                <a:cubicBezTo>
                  <a:pt x="228" y="389"/>
                  <a:pt x="365" y="480"/>
                  <a:pt x="502" y="571"/>
                </a:cubicBezTo>
                <a:cubicBezTo>
                  <a:pt x="616" y="663"/>
                  <a:pt x="730" y="754"/>
                  <a:pt x="867" y="845"/>
                </a:cubicBezTo>
                <a:cubicBezTo>
                  <a:pt x="1118" y="1028"/>
                  <a:pt x="1392" y="1233"/>
                  <a:pt x="1666" y="1416"/>
                </a:cubicBezTo>
                <a:cubicBezTo>
                  <a:pt x="1963" y="1599"/>
                  <a:pt x="2260" y="1804"/>
                  <a:pt x="2556" y="2009"/>
                </a:cubicBezTo>
                <a:cubicBezTo>
                  <a:pt x="2830" y="2192"/>
                  <a:pt x="3104" y="2398"/>
                  <a:pt x="3378" y="2580"/>
                </a:cubicBezTo>
                <a:cubicBezTo>
                  <a:pt x="3538" y="2694"/>
                  <a:pt x="3698" y="2763"/>
                  <a:pt x="3858" y="2877"/>
                </a:cubicBezTo>
                <a:cubicBezTo>
                  <a:pt x="3894" y="2904"/>
                  <a:pt x="3940" y="2917"/>
                  <a:pt x="3988" y="2917"/>
                </a:cubicBezTo>
                <a:cubicBezTo>
                  <a:pt x="4061" y="2917"/>
                  <a:pt x="4136" y="2886"/>
                  <a:pt x="4177" y="2831"/>
                </a:cubicBezTo>
                <a:cubicBezTo>
                  <a:pt x="4246" y="2717"/>
                  <a:pt x="4223" y="2580"/>
                  <a:pt x="4131" y="2489"/>
                </a:cubicBezTo>
                <a:cubicBezTo>
                  <a:pt x="3994" y="2398"/>
                  <a:pt x="3835" y="2306"/>
                  <a:pt x="3698" y="2215"/>
                </a:cubicBezTo>
                <a:cubicBezTo>
                  <a:pt x="3561" y="2146"/>
                  <a:pt x="3424" y="2055"/>
                  <a:pt x="3287" y="1964"/>
                </a:cubicBezTo>
                <a:cubicBezTo>
                  <a:pt x="2990" y="1758"/>
                  <a:pt x="2693" y="1576"/>
                  <a:pt x="2420" y="1393"/>
                </a:cubicBezTo>
                <a:cubicBezTo>
                  <a:pt x="2123" y="1211"/>
                  <a:pt x="1849" y="1028"/>
                  <a:pt x="1552" y="868"/>
                </a:cubicBezTo>
                <a:cubicBezTo>
                  <a:pt x="1278" y="686"/>
                  <a:pt x="1004" y="526"/>
                  <a:pt x="730" y="343"/>
                </a:cubicBezTo>
                <a:cubicBezTo>
                  <a:pt x="571" y="252"/>
                  <a:pt x="434" y="138"/>
                  <a:pt x="274" y="24"/>
                </a:cubicBezTo>
                <a:cubicBezTo>
                  <a:pt x="251" y="24"/>
                  <a:pt x="228" y="1"/>
                  <a:pt x="183" y="1"/>
                </a:cubicBezTo>
                <a:close/>
              </a:path>
            </a:pathLst>
          </a:custGeom>
          <a:solidFill>
            <a:srgbClr val="FFE0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4" name="Google Shape;4234;p38"/>
          <p:cNvSpPr/>
          <p:nvPr/>
        </p:nvSpPr>
        <p:spPr>
          <a:xfrm>
            <a:off x="6939642" y="3865998"/>
            <a:ext cx="281081" cy="200596"/>
          </a:xfrm>
          <a:custGeom>
            <a:avLst/>
            <a:gdLst/>
            <a:ahLst/>
            <a:cxnLst/>
            <a:rect l="l" t="t" r="r" b="b"/>
            <a:pathLst>
              <a:path w="10044" h="7168" extrusionOk="0">
                <a:moveTo>
                  <a:pt x="115" y="0"/>
                </a:moveTo>
                <a:cubicBezTo>
                  <a:pt x="92" y="0"/>
                  <a:pt x="69" y="0"/>
                  <a:pt x="46" y="23"/>
                </a:cubicBezTo>
                <a:cubicBezTo>
                  <a:pt x="0" y="69"/>
                  <a:pt x="0" y="137"/>
                  <a:pt x="46" y="183"/>
                </a:cubicBezTo>
                <a:cubicBezTo>
                  <a:pt x="160" y="297"/>
                  <a:pt x="274" y="411"/>
                  <a:pt x="388" y="502"/>
                </a:cubicBezTo>
                <a:cubicBezTo>
                  <a:pt x="525" y="593"/>
                  <a:pt x="662" y="708"/>
                  <a:pt x="776" y="799"/>
                </a:cubicBezTo>
                <a:cubicBezTo>
                  <a:pt x="891" y="890"/>
                  <a:pt x="1028" y="959"/>
                  <a:pt x="1142" y="1050"/>
                </a:cubicBezTo>
                <a:cubicBezTo>
                  <a:pt x="1256" y="1141"/>
                  <a:pt x="1393" y="1255"/>
                  <a:pt x="1507" y="1347"/>
                </a:cubicBezTo>
                <a:cubicBezTo>
                  <a:pt x="1758" y="1552"/>
                  <a:pt x="2009" y="1758"/>
                  <a:pt x="2283" y="1963"/>
                </a:cubicBezTo>
                <a:cubicBezTo>
                  <a:pt x="2397" y="2054"/>
                  <a:pt x="2534" y="2168"/>
                  <a:pt x="2648" y="2260"/>
                </a:cubicBezTo>
                <a:cubicBezTo>
                  <a:pt x="2785" y="2374"/>
                  <a:pt x="2922" y="2465"/>
                  <a:pt x="3036" y="2556"/>
                </a:cubicBezTo>
                <a:cubicBezTo>
                  <a:pt x="3287" y="2762"/>
                  <a:pt x="3515" y="2944"/>
                  <a:pt x="3767" y="3127"/>
                </a:cubicBezTo>
                <a:cubicBezTo>
                  <a:pt x="4040" y="3310"/>
                  <a:pt x="4292" y="3515"/>
                  <a:pt x="4565" y="3698"/>
                </a:cubicBezTo>
                <a:cubicBezTo>
                  <a:pt x="4702" y="3789"/>
                  <a:pt x="4839" y="3880"/>
                  <a:pt x="4976" y="3972"/>
                </a:cubicBezTo>
                <a:cubicBezTo>
                  <a:pt x="5113" y="4063"/>
                  <a:pt x="5250" y="4154"/>
                  <a:pt x="5364" y="4246"/>
                </a:cubicBezTo>
                <a:cubicBezTo>
                  <a:pt x="5638" y="4428"/>
                  <a:pt x="5912" y="4634"/>
                  <a:pt x="6163" y="4816"/>
                </a:cubicBezTo>
                <a:cubicBezTo>
                  <a:pt x="6437" y="4999"/>
                  <a:pt x="6688" y="5181"/>
                  <a:pt x="6939" y="5364"/>
                </a:cubicBezTo>
                <a:cubicBezTo>
                  <a:pt x="7053" y="5455"/>
                  <a:pt x="7190" y="5547"/>
                  <a:pt x="7327" y="5638"/>
                </a:cubicBezTo>
                <a:cubicBezTo>
                  <a:pt x="7441" y="5729"/>
                  <a:pt x="7578" y="5820"/>
                  <a:pt x="7715" y="5912"/>
                </a:cubicBezTo>
                <a:cubicBezTo>
                  <a:pt x="7966" y="6094"/>
                  <a:pt x="8240" y="6277"/>
                  <a:pt x="8514" y="6460"/>
                </a:cubicBezTo>
                <a:cubicBezTo>
                  <a:pt x="8628" y="6551"/>
                  <a:pt x="8765" y="6642"/>
                  <a:pt x="8902" y="6711"/>
                </a:cubicBezTo>
                <a:cubicBezTo>
                  <a:pt x="9016" y="6802"/>
                  <a:pt x="9153" y="6916"/>
                  <a:pt x="9290" y="6985"/>
                </a:cubicBezTo>
                <a:cubicBezTo>
                  <a:pt x="9382" y="7053"/>
                  <a:pt x="9496" y="7099"/>
                  <a:pt x="9587" y="7144"/>
                </a:cubicBezTo>
                <a:cubicBezTo>
                  <a:pt x="9655" y="7167"/>
                  <a:pt x="9701" y="7167"/>
                  <a:pt x="9747" y="7167"/>
                </a:cubicBezTo>
                <a:cubicBezTo>
                  <a:pt x="9838" y="7144"/>
                  <a:pt x="9907" y="7099"/>
                  <a:pt x="9952" y="7053"/>
                </a:cubicBezTo>
                <a:cubicBezTo>
                  <a:pt x="10044" y="6916"/>
                  <a:pt x="10021" y="6711"/>
                  <a:pt x="9884" y="6619"/>
                </a:cubicBezTo>
                <a:cubicBezTo>
                  <a:pt x="9747" y="6528"/>
                  <a:pt x="9610" y="6437"/>
                  <a:pt x="9473" y="6323"/>
                </a:cubicBezTo>
                <a:cubicBezTo>
                  <a:pt x="9336" y="6231"/>
                  <a:pt x="9199" y="6140"/>
                  <a:pt x="9062" y="6049"/>
                </a:cubicBezTo>
                <a:cubicBezTo>
                  <a:pt x="8925" y="5957"/>
                  <a:pt x="8811" y="5866"/>
                  <a:pt x="8674" y="5798"/>
                </a:cubicBezTo>
                <a:cubicBezTo>
                  <a:pt x="8537" y="5706"/>
                  <a:pt x="8423" y="5615"/>
                  <a:pt x="8286" y="5524"/>
                </a:cubicBezTo>
                <a:cubicBezTo>
                  <a:pt x="8149" y="5432"/>
                  <a:pt x="8012" y="5341"/>
                  <a:pt x="7875" y="5250"/>
                </a:cubicBezTo>
                <a:cubicBezTo>
                  <a:pt x="7761" y="5159"/>
                  <a:pt x="7624" y="5067"/>
                  <a:pt x="7510" y="4976"/>
                </a:cubicBezTo>
                <a:cubicBezTo>
                  <a:pt x="7236" y="4816"/>
                  <a:pt x="6985" y="4611"/>
                  <a:pt x="6711" y="4428"/>
                </a:cubicBezTo>
                <a:cubicBezTo>
                  <a:pt x="6460" y="4223"/>
                  <a:pt x="6186" y="4063"/>
                  <a:pt x="5935" y="3880"/>
                </a:cubicBezTo>
                <a:cubicBezTo>
                  <a:pt x="5798" y="3789"/>
                  <a:pt x="5661" y="3698"/>
                  <a:pt x="5524" y="3606"/>
                </a:cubicBezTo>
                <a:cubicBezTo>
                  <a:pt x="5387" y="3515"/>
                  <a:pt x="5250" y="3424"/>
                  <a:pt x="5113" y="3333"/>
                </a:cubicBezTo>
                <a:cubicBezTo>
                  <a:pt x="4976" y="3241"/>
                  <a:pt x="4839" y="3173"/>
                  <a:pt x="4725" y="3081"/>
                </a:cubicBezTo>
                <a:cubicBezTo>
                  <a:pt x="4588" y="2990"/>
                  <a:pt x="4451" y="2899"/>
                  <a:pt x="4314" y="2808"/>
                </a:cubicBezTo>
                <a:cubicBezTo>
                  <a:pt x="4040" y="2625"/>
                  <a:pt x="3789" y="2442"/>
                  <a:pt x="3538" y="2260"/>
                </a:cubicBezTo>
                <a:cubicBezTo>
                  <a:pt x="3264" y="2077"/>
                  <a:pt x="2990" y="1917"/>
                  <a:pt x="2739" y="1735"/>
                </a:cubicBezTo>
                <a:cubicBezTo>
                  <a:pt x="2466" y="1552"/>
                  <a:pt x="2169" y="1370"/>
                  <a:pt x="1895" y="1187"/>
                </a:cubicBezTo>
                <a:cubicBezTo>
                  <a:pt x="1644" y="1027"/>
                  <a:pt x="1393" y="867"/>
                  <a:pt x="1119" y="708"/>
                </a:cubicBezTo>
                <a:cubicBezTo>
                  <a:pt x="982" y="616"/>
                  <a:pt x="845" y="525"/>
                  <a:pt x="731" y="457"/>
                </a:cubicBezTo>
                <a:cubicBezTo>
                  <a:pt x="594" y="365"/>
                  <a:pt x="457" y="274"/>
                  <a:pt x="343" y="160"/>
                </a:cubicBezTo>
                <a:cubicBezTo>
                  <a:pt x="297" y="137"/>
                  <a:pt x="251" y="91"/>
                  <a:pt x="206" y="46"/>
                </a:cubicBezTo>
                <a:cubicBezTo>
                  <a:pt x="183" y="23"/>
                  <a:pt x="160" y="0"/>
                  <a:pt x="11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5" name="Google Shape;4235;p38"/>
          <p:cNvSpPr/>
          <p:nvPr/>
        </p:nvSpPr>
        <p:spPr>
          <a:xfrm>
            <a:off x="7239866" y="4078069"/>
            <a:ext cx="9599" cy="8955"/>
          </a:xfrm>
          <a:custGeom>
            <a:avLst/>
            <a:gdLst/>
            <a:ahLst/>
            <a:cxnLst/>
            <a:rect l="l" t="t" r="r" b="b"/>
            <a:pathLst>
              <a:path w="343" h="320" extrusionOk="0">
                <a:moveTo>
                  <a:pt x="183" y="0"/>
                </a:moveTo>
                <a:cubicBezTo>
                  <a:pt x="137" y="0"/>
                  <a:pt x="92" y="0"/>
                  <a:pt x="69" y="23"/>
                </a:cubicBezTo>
                <a:cubicBezTo>
                  <a:pt x="23" y="68"/>
                  <a:pt x="0" y="91"/>
                  <a:pt x="0" y="137"/>
                </a:cubicBezTo>
                <a:cubicBezTo>
                  <a:pt x="0" y="183"/>
                  <a:pt x="0" y="228"/>
                  <a:pt x="46" y="274"/>
                </a:cubicBezTo>
                <a:cubicBezTo>
                  <a:pt x="69" y="297"/>
                  <a:pt x="114" y="320"/>
                  <a:pt x="160" y="320"/>
                </a:cubicBezTo>
                <a:cubicBezTo>
                  <a:pt x="206" y="320"/>
                  <a:pt x="229" y="320"/>
                  <a:pt x="274" y="297"/>
                </a:cubicBezTo>
                <a:cubicBezTo>
                  <a:pt x="320" y="274"/>
                  <a:pt x="343" y="228"/>
                  <a:pt x="343" y="183"/>
                </a:cubicBezTo>
                <a:cubicBezTo>
                  <a:pt x="343" y="137"/>
                  <a:pt x="320" y="91"/>
                  <a:pt x="297" y="46"/>
                </a:cubicBezTo>
                <a:cubicBezTo>
                  <a:pt x="274" y="23"/>
                  <a:pt x="229" y="0"/>
                  <a:pt x="183" y="0"/>
                </a:cubicBezTo>
                <a:close/>
              </a:path>
            </a:pathLst>
          </a:custGeom>
          <a:solidFill>
            <a:srgbClr val="FFE0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6" name="Google Shape;4236;p38"/>
          <p:cNvSpPr/>
          <p:nvPr/>
        </p:nvSpPr>
        <p:spPr>
          <a:xfrm>
            <a:off x="7276918" y="4104235"/>
            <a:ext cx="106063" cy="73489"/>
          </a:xfrm>
          <a:custGeom>
            <a:avLst/>
            <a:gdLst/>
            <a:ahLst/>
            <a:cxnLst/>
            <a:rect l="l" t="t" r="r" b="b"/>
            <a:pathLst>
              <a:path w="3790" h="2626" extrusionOk="0">
                <a:moveTo>
                  <a:pt x="228" y="1"/>
                </a:moveTo>
                <a:cubicBezTo>
                  <a:pt x="160" y="1"/>
                  <a:pt x="91" y="47"/>
                  <a:pt x="69" y="92"/>
                </a:cubicBezTo>
                <a:cubicBezTo>
                  <a:pt x="0" y="161"/>
                  <a:pt x="23" y="298"/>
                  <a:pt x="114" y="343"/>
                </a:cubicBezTo>
                <a:cubicBezTo>
                  <a:pt x="388" y="549"/>
                  <a:pt x="639" y="754"/>
                  <a:pt x="913" y="937"/>
                </a:cubicBezTo>
                <a:cubicBezTo>
                  <a:pt x="1187" y="1142"/>
                  <a:pt x="1461" y="1325"/>
                  <a:pt x="1735" y="1507"/>
                </a:cubicBezTo>
                <a:cubicBezTo>
                  <a:pt x="1986" y="1667"/>
                  <a:pt x="2260" y="1850"/>
                  <a:pt x="2511" y="2009"/>
                </a:cubicBezTo>
                <a:cubicBezTo>
                  <a:pt x="2648" y="2101"/>
                  <a:pt x="2785" y="2192"/>
                  <a:pt x="2922" y="2261"/>
                </a:cubicBezTo>
                <a:cubicBezTo>
                  <a:pt x="3059" y="2352"/>
                  <a:pt x="3173" y="2420"/>
                  <a:pt x="3287" y="2512"/>
                </a:cubicBezTo>
                <a:cubicBezTo>
                  <a:pt x="3310" y="2534"/>
                  <a:pt x="3333" y="2557"/>
                  <a:pt x="3378" y="2580"/>
                </a:cubicBezTo>
                <a:cubicBezTo>
                  <a:pt x="3426" y="2608"/>
                  <a:pt x="3481" y="2625"/>
                  <a:pt x="3535" y="2625"/>
                </a:cubicBezTo>
                <a:cubicBezTo>
                  <a:pt x="3613" y="2625"/>
                  <a:pt x="3690" y="2592"/>
                  <a:pt x="3743" y="2512"/>
                </a:cubicBezTo>
                <a:cubicBezTo>
                  <a:pt x="3766" y="2466"/>
                  <a:pt x="3789" y="2398"/>
                  <a:pt x="3766" y="2329"/>
                </a:cubicBezTo>
                <a:cubicBezTo>
                  <a:pt x="3766" y="2261"/>
                  <a:pt x="3743" y="2238"/>
                  <a:pt x="3698" y="2192"/>
                </a:cubicBezTo>
                <a:cubicBezTo>
                  <a:pt x="3698" y="2169"/>
                  <a:pt x="3675" y="2169"/>
                  <a:pt x="3675" y="2169"/>
                </a:cubicBezTo>
                <a:lnTo>
                  <a:pt x="3652" y="2146"/>
                </a:lnTo>
                <a:cubicBezTo>
                  <a:pt x="3607" y="2101"/>
                  <a:pt x="3561" y="2055"/>
                  <a:pt x="3515" y="2009"/>
                </a:cubicBezTo>
                <a:cubicBezTo>
                  <a:pt x="3447" y="1964"/>
                  <a:pt x="3378" y="1918"/>
                  <a:pt x="3310" y="1895"/>
                </a:cubicBezTo>
                <a:cubicBezTo>
                  <a:pt x="3173" y="1804"/>
                  <a:pt x="3036" y="1713"/>
                  <a:pt x="2899" y="1644"/>
                </a:cubicBezTo>
                <a:cubicBezTo>
                  <a:pt x="2625" y="1484"/>
                  <a:pt x="2351" y="1325"/>
                  <a:pt x="2077" y="1165"/>
                </a:cubicBezTo>
                <a:cubicBezTo>
                  <a:pt x="1940" y="1096"/>
                  <a:pt x="1803" y="1028"/>
                  <a:pt x="1666" y="937"/>
                </a:cubicBezTo>
                <a:cubicBezTo>
                  <a:pt x="1529" y="868"/>
                  <a:pt x="1370" y="777"/>
                  <a:pt x="1233" y="663"/>
                </a:cubicBezTo>
                <a:cubicBezTo>
                  <a:pt x="1096" y="571"/>
                  <a:pt x="959" y="480"/>
                  <a:pt x="822" y="389"/>
                </a:cubicBezTo>
                <a:cubicBezTo>
                  <a:pt x="685" y="298"/>
                  <a:pt x="571" y="206"/>
                  <a:pt x="434" y="115"/>
                </a:cubicBezTo>
                <a:cubicBezTo>
                  <a:pt x="411" y="92"/>
                  <a:pt x="365" y="69"/>
                  <a:pt x="320" y="47"/>
                </a:cubicBezTo>
                <a:cubicBezTo>
                  <a:pt x="297" y="24"/>
                  <a:pt x="251" y="1"/>
                  <a:pt x="2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7" name="Google Shape;4237;p38"/>
          <p:cNvSpPr/>
          <p:nvPr/>
        </p:nvSpPr>
        <p:spPr>
          <a:xfrm>
            <a:off x="6873206" y="3758676"/>
            <a:ext cx="807423" cy="571510"/>
          </a:xfrm>
          <a:custGeom>
            <a:avLst/>
            <a:gdLst/>
            <a:ahLst/>
            <a:cxnLst/>
            <a:rect l="l" t="t" r="r" b="b"/>
            <a:pathLst>
              <a:path w="28852" h="20422" extrusionOk="0">
                <a:moveTo>
                  <a:pt x="343" y="0"/>
                </a:moveTo>
                <a:cubicBezTo>
                  <a:pt x="320" y="0"/>
                  <a:pt x="297" y="0"/>
                  <a:pt x="252" y="23"/>
                </a:cubicBezTo>
                <a:cubicBezTo>
                  <a:pt x="238" y="17"/>
                  <a:pt x="227" y="14"/>
                  <a:pt x="216" y="14"/>
                </a:cubicBezTo>
                <a:cubicBezTo>
                  <a:pt x="191" y="14"/>
                  <a:pt x="170" y="30"/>
                  <a:pt x="137" y="46"/>
                </a:cubicBezTo>
                <a:cubicBezTo>
                  <a:pt x="92" y="46"/>
                  <a:pt x="46" y="115"/>
                  <a:pt x="23" y="160"/>
                </a:cubicBezTo>
                <a:cubicBezTo>
                  <a:pt x="1" y="206"/>
                  <a:pt x="1" y="229"/>
                  <a:pt x="1" y="274"/>
                </a:cubicBezTo>
                <a:cubicBezTo>
                  <a:pt x="23" y="343"/>
                  <a:pt x="46" y="411"/>
                  <a:pt x="115" y="457"/>
                </a:cubicBezTo>
                <a:cubicBezTo>
                  <a:pt x="115" y="457"/>
                  <a:pt x="137" y="480"/>
                  <a:pt x="160" y="480"/>
                </a:cubicBezTo>
                <a:cubicBezTo>
                  <a:pt x="206" y="525"/>
                  <a:pt x="252" y="571"/>
                  <a:pt x="320" y="617"/>
                </a:cubicBezTo>
                <a:cubicBezTo>
                  <a:pt x="366" y="685"/>
                  <a:pt x="434" y="731"/>
                  <a:pt x="503" y="776"/>
                </a:cubicBezTo>
                <a:cubicBezTo>
                  <a:pt x="594" y="845"/>
                  <a:pt x="685" y="913"/>
                  <a:pt x="777" y="982"/>
                </a:cubicBezTo>
                <a:cubicBezTo>
                  <a:pt x="914" y="1073"/>
                  <a:pt x="1073" y="1187"/>
                  <a:pt x="1210" y="1279"/>
                </a:cubicBezTo>
                <a:cubicBezTo>
                  <a:pt x="1370" y="1416"/>
                  <a:pt x="1530" y="1530"/>
                  <a:pt x="1690" y="1644"/>
                </a:cubicBezTo>
                <a:cubicBezTo>
                  <a:pt x="1758" y="1689"/>
                  <a:pt x="1849" y="1758"/>
                  <a:pt x="1941" y="1826"/>
                </a:cubicBezTo>
                <a:cubicBezTo>
                  <a:pt x="2055" y="1918"/>
                  <a:pt x="2192" y="2032"/>
                  <a:pt x="2329" y="2123"/>
                </a:cubicBezTo>
                <a:cubicBezTo>
                  <a:pt x="2352" y="2146"/>
                  <a:pt x="2374" y="2146"/>
                  <a:pt x="2397" y="2169"/>
                </a:cubicBezTo>
                <a:cubicBezTo>
                  <a:pt x="2420" y="2192"/>
                  <a:pt x="2466" y="2214"/>
                  <a:pt x="2489" y="2237"/>
                </a:cubicBezTo>
                <a:cubicBezTo>
                  <a:pt x="2740" y="2420"/>
                  <a:pt x="3013" y="2602"/>
                  <a:pt x="3265" y="2785"/>
                </a:cubicBezTo>
                <a:cubicBezTo>
                  <a:pt x="3516" y="2968"/>
                  <a:pt x="3767" y="3150"/>
                  <a:pt x="4018" y="3333"/>
                </a:cubicBezTo>
                <a:cubicBezTo>
                  <a:pt x="4269" y="3515"/>
                  <a:pt x="4520" y="3698"/>
                  <a:pt x="4771" y="3904"/>
                </a:cubicBezTo>
                <a:cubicBezTo>
                  <a:pt x="4999" y="4086"/>
                  <a:pt x="5250" y="4269"/>
                  <a:pt x="5501" y="4451"/>
                </a:cubicBezTo>
                <a:cubicBezTo>
                  <a:pt x="5753" y="4657"/>
                  <a:pt x="6026" y="4817"/>
                  <a:pt x="6278" y="4976"/>
                </a:cubicBezTo>
                <a:cubicBezTo>
                  <a:pt x="6551" y="5159"/>
                  <a:pt x="6825" y="5342"/>
                  <a:pt x="7076" y="5501"/>
                </a:cubicBezTo>
                <a:cubicBezTo>
                  <a:pt x="7350" y="5661"/>
                  <a:pt x="7624" y="5844"/>
                  <a:pt x="7875" y="6003"/>
                </a:cubicBezTo>
                <a:cubicBezTo>
                  <a:pt x="8400" y="6346"/>
                  <a:pt x="8925" y="6711"/>
                  <a:pt x="9450" y="7076"/>
                </a:cubicBezTo>
                <a:cubicBezTo>
                  <a:pt x="9701" y="7259"/>
                  <a:pt x="9975" y="7441"/>
                  <a:pt x="10226" y="7624"/>
                </a:cubicBezTo>
                <a:cubicBezTo>
                  <a:pt x="10500" y="7807"/>
                  <a:pt x="10774" y="8012"/>
                  <a:pt x="11048" y="8195"/>
                </a:cubicBezTo>
                <a:cubicBezTo>
                  <a:pt x="11322" y="8377"/>
                  <a:pt x="11596" y="8560"/>
                  <a:pt x="11847" y="8742"/>
                </a:cubicBezTo>
                <a:cubicBezTo>
                  <a:pt x="12098" y="8925"/>
                  <a:pt x="12349" y="9108"/>
                  <a:pt x="12623" y="9290"/>
                </a:cubicBezTo>
                <a:cubicBezTo>
                  <a:pt x="12897" y="9473"/>
                  <a:pt x="13148" y="9655"/>
                  <a:pt x="13422" y="9838"/>
                </a:cubicBezTo>
                <a:cubicBezTo>
                  <a:pt x="13696" y="10021"/>
                  <a:pt x="13970" y="10203"/>
                  <a:pt x="14221" y="10386"/>
                </a:cubicBezTo>
                <a:cubicBezTo>
                  <a:pt x="14495" y="10568"/>
                  <a:pt x="14746" y="10751"/>
                  <a:pt x="14997" y="10934"/>
                </a:cubicBezTo>
                <a:cubicBezTo>
                  <a:pt x="15271" y="11116"/>
                  <a:pt x="15522" y="11299"/>
                  <a:pt x="15796" y="11481"/>
                </a:cubicBezTo>
                <a:cubicBezTo>
                  <a:pt x="16070" y="11664"/>
                  <a:pt x="16343" y="11847"/>
                  <a:pt x="16617" y="12029"/>
                </a:cubicBezTo>
                <a:cubicBezTo>
                  <a:pt x="16891" y="12212"/>
                  <a:pt x="17165" y="12417"/>
                  <a:pt x="17439" y="12600"/>
                </a:cubicBezTo>
                <a:cubicBezTo>
                  <a:pt x="17622" y="12714"/>
                  <a:pt x="17804" y="12851"/>
                  <a:pt x="18010" y="12988"/>
                </a:cubicBezTo>
                <a:cubicBezTo>
                  <a:pt x="17941" y="13079"/>
                  <a:pt x="17964" y="13216"/>
                  <a:pt x="18055" y="13285"/>
                </a:cubicBezTo>
                <a:cubicBezTo>
                  <a:pt x="18215" y="13399"/>
                  <a:pt x="18375" y="13513"/>
                  <a:pt x="18535" y="13627"/>
                </a:cubicBezTo>
                <a:cubicBezTo>
                  <a:pt x="18672" y="13741"/>
                  <a:pt x="18809" y="13855"/>
                  <a:pt x="18946" y="13969"/>
                </a:cubicBezTo>
                <a:cubicBezTo>
                  <a:pt x="19082" y="14061"/>
                  <a:pt x="19219" y="14175"/>
                  <a:pt x="19379" y="14266"/>
                </a:cubicBezTo>
                <a:cubicBezTo>
                  <a:pt x="19493" y="14380"/>
                  <a:pt x="19630" y="14472"/>
                  <a:pt x="19767" y="14563"/>
                </a:cubicBezTo>
                <a:cubicBezTo>
                  <a:pt x="20338" y="14974"/>
                  <a:pt x="20886" y="15407"/>
                  <a:pt x="21456" y="15795"/>
                </a:cubicBezTo>
                <a:cubicBezTo>
                  <a:pt x="21867" y="16069"/>
                  <a:pt x="22278" y="16343"/>
                  <a:pt x="22689" y="16617"/>
                </a:cubicBezTo>
                <a:cubicBezTo>
                  <a:pt x="22689" y="16640"/>
                  <a:pt x="22712" y="16640"/>
                  <a:pt x="22712" y="16663"/>
                </a:cubicBezTo>
                <a:cubicBezTo>
                  <a:pt x="22780" y="16708"/>
                  <a:pt x="22849" y="16777"/>
                  <a:pt x="22917" y="16823"/>
                </a:cubicBezTo>
                <a:cubicBezTo>
                  <a:pt x="23031" y="16937"/>
                  <a:pt x="23145" y="17028"/>
                  <a:pt x="23282" y="17119"/>
                </a:cubicBezTo>
                <a:cubicBezTo>
                  <a:pt x="23533" y="17348"/>
                  <a:pt x="23807" y="17553"/>
                  <a:pt x="24081" y="17758"/>
                </a:cubicBezTo>
                <a:lnTo>
                  <a:pt x="24994" y="18398"/>
                </a:lnTo>
                <a:cubicBezTo>
                  <a:pt x="25268" y="18580"/>
                  <a:pt x="25542" y="18786"/>
                  <a:pt x="25816" y="18991"/>
                </a:cubicBezTo>
                <a:cubicBezTo>
                  <a:pt x="26021" y="19128"/>
                  <a:pt x="26227" y="19288"/>
                  <a:pt x="26432" y="19425"/>
                </a:cubicBezTo>
                <a:cubicBezTo>
                  <a:pt x="26638" y="19539"/>
                  <a:pt x="26820" y="19676"/>
                  <a:pt x="27026" y="19790"/>
                </a:cubicBezTo>
                <a:cubicBezTo>
                  <a:pt x="27231" y="19927"/>
                  <a:pt x="27459" y="20041"/>
                  <a:pt x="27665" y="20178"/>
                </a:cubicBezTo>
                <a:cubicBezTo>
                  <a:pt x="27756" y="20224"/>
                  <a:pt x="27847" y="20269"/>
                  <a:pt x="27939" y="20315"/>
                </a:cubicBezTo>
                <a:cubicBezTo>
                  <a:pt x="28007" y="20338"/>
                  <a:pt x="28053" y="20361"/>
                  <a:pt x="28121" y="20383"/>
                </a:cubicBezTo>
                <a:cubicBezTo>
                  <a:pt x="28175" y="20410"/>
                  <a:pt x="28228" y="20421"/>
                  <a:pt x="28282" y="20421"/>
                </a:cubicBezTo>
                <a:cubicBezTo>
                  <a:pt x="28320" y="20421"/>
                  <a:pt x="28357" y="20416"/>
                  <a:pt x="28395" y="20406"/>
                </a:cubicBezTo>
                <a:cubicBezTo>
                  <a:pt x="28601" y="20383"/>
                  <a:pt x="28669" y="20224"/>
                  <a:pt x="28760" y="20064"/>
                </a:cubicBezTo>
                <a:lnTo>
                  <a:pt x="28760" y="20064"/>
                </a:lnTo>
                <a:cubicBezTo>
                  <a:pt x="28760" y="20064"/>
                  <a:pt x="28753" y="20064"/>
                  <a:pt x="28747" y="20068"/>
                </a:cubicBezTo>
                <a:lnTo>
                  <a:pt x="28747" y="20068"/>
                </a:lnTo>
                <a:cubicBezTo>
                  <a:pt x="28766" y="20028"/>
                  <a:pt x="28783" y="19989"/>
                  <a:pt x="28783" y="19950"/>
                </a:cubicBezTo>
                <a:cubicBezTo>
                  <a:pt x="28852" y="19813"/>
                  <a:pt x="28829" y="19630"/>
                  <a:pt x="28715" y="19516"/>
                </a:cubicBezTo>
                <a:cubicBezTo>
                  <a:pt x="28623" y="19448"/>
                  <a:pt x="28555" y="19379"/>
                  <a:pt x="28464" y="19311"/>
                </a:cubicBezTo>
                <a:cubicBezTo>
                  <a:pt x="28441" y="19288"/>
                  <a:pt x="28395" y="19265"/>
                  <a:pt x="28372" y="19219"/>
                </a:cubicBezTo>
                <a:cubicBezTo>
                  <a:pt x="28327" y="19196"/>
                  <a:pt x="28281" y="19174"/>
                  <a:pt x="28235" y="19128"/>
                </a:cubicBezTo>
                <a:cubicBezTo>
                  <a:pt x="28098" y="19059"/>
                  <a:pt x="27962" y="18968"/>
                  <a:pt x="27825" y="18877"/>
                </a:cubicBezTo>
                <a:cubicBezTo>
                  <a:pt x="27574" y="18717"/>
                  <a:pt x="27300" y="18557"/>
                  <a:pt x="27049" y="18398"/>
                </a:cubicBezTo>
                <a:cubicBezTo>
                  <a:pt x="26820" y="18238"/>
                  <a:pt x="26569" y="18078"/>
                  <a:pt x="26341" y="17918"/>
                </a:cubicBezTo>
                <a:cubicBezTo>
                  <a:pt x="26067" y="17736"/>
                  <a:pt x="25793" y="17576"/>
                  <a:pt x="25519" y="17393"/>
                </a:cubicBezTo>
                <a:cubicBezTo>
                  <a:pt x="25245" y="17188"/>
                  <a:pt x="24971" y="17005"/>
                  <a:pt x="24698" y="16823"/>
                </a:cubicBezTo>
                <a:cubicBezTo>
                  <a:pt x="24446" y="16663"/>
                  <a:pt x="24195" y="16480"/>
                  <a:pt x="23944" y="16320"/>
                </a:cubicBezTo>
                <a:cubicBezTo>
                  <a:pt x="23693" y="16138"/>
                  <a:pt x="23419" y="15955"/>
                  <a:pt x="23145" y="15773"/>
                </a:cubicBezTo>
                <a:cubicBezTo>
                  <a:pt x="22894" y="15590"/>
                  <a:pt x="22643" y="15407"/>
                  <a:pt x="22369" y="15248"/>
                </a:cubicBezTo>
                <a:cubicBezTo>
                  <a:pt x="22141" y="15065"/>
                  <a:pt x="21890" y="14905"/>
                  <a:pt x="21662" y="14746"/>
                </a:cubicBezTo>
                <a:cubicBezTo>
                  <a:pt x="21388" y="14540"/>
                  <a:pt x="21114" y="14357"/>
                  <a:pt x="20840" y="14175"/>
                </a:cubicBezTo>
                <a:cubicBezTo>
                  <a:pt x="20589" y="14015"/>
                  <a:pt x="20338" y="13832"/>
                  <a:pt x="20087" y="13650"/>
                </a:cubicBezTo>
                <a:cubicBezTo>
                  <a:pt x="19836" y="13467"/>
                  <a:pt x="19562" y="13262"/>
                  <a:pt x="19288" y="13079"/>
                </a:cubicBezTo>
                <a:cubicBezTo>
                  <a:pt x="19037" y="12919"/>
                  <a:pt x="18763" y="12737"/>
                  <a:pt x="18512" y="12554"/>
                </a:cubicBezTo>
                <a:cubicBezTo>
                  <a:pt x="17987" y="12166"/>
                  <a:pt x="17462" y="11824"/>
                  <a:pt x="16937" y="11459"/>
                </a:cubicBezTo>
                <a:cubicBezTo>
                  <a:pt x="16663" y="11276"/>
                  <a:pt x="16389" y="11071"/>
                  <a:pt x="16115" y="10888"/>
                </a:cubicBezTo>
                <a:cubicBezTo>
                  <a:pt x="15841" y="10705"/>
                  <a:pt x="15590" y="10546"/>
                  <a:pt x="15316" y="10363"/>
                </a:cubicBezTo>
                <a:cubicBezTo>
                  <a:pt x="15065" y="10180"/>
                  <a:pt x="14814" y="9998"/>
                  <a:pt x="14540" y="9815"/>
                </a:cubicBezTo>
                <a:cubicBezTo>
                  <a:pt x="14289" y="9610"/>
                  <a:pt x="14015" y="9450"/>
                  <a:pt x="13741" y="9245"/>
                </a:cubicBezTo>
                <a:cubicBezTo>
                  <a:pt x="13604" y="9153"/>
                  <a:pt x="13467" y="9062"/>
                  <a:pt x="13331" y="8971"/>
                </a:cubicBezTo>
                <a:cubicBezTo>
                  <a:pt x="13194" y="8879"/>
                  <a:pt x="13057" y="8788"/>
                  <a:pt x="12942" y="8720"/>
                </a:cubicBezTo>
                <a:cubicBezTo>
                  <a:pt x="12669" y="8537"/>
                  <a:pt x="12418" y="8354"/>
                  <a:pt x="12166" y="8172"/>
                </a:cubicBezTo>
                <a:cubicBezTo>
                  <a:pt x="11893" y="7989"/>
                  <a:pt x="11641" y="7784"/>
                  <a:pt x="11368" y="7624"/>
                </a:cubicBezTo>
                <a:cubicBezTo>
                  <a:pt x="11094" y="7441"/>
                  <a:pt x="10820" y="7236"/>
                  <a:pt x="10546" y="7053"/>
                </a:cubicBezTo>
                <a:cubicBezTo>
                  <a:pt x="10295" y="6871"/>
                  <a:pt x="10021" y="6665"/>
                  <a:pt x="9770" y="6483"/>
                </a:cubicBezTo>
                <a:cubicBezTo>
                  <a:pt x="9496" y="6300"/>
                  <a:pt x="9245" y="6118"/>
                  <a:pt x="8971" y="5958"/>
                </a:cubicBezTo>
                <a:cubicBezTo>
                  <a:pt x="8446" y="5593"/>
                  <a:pt x="7921" y="5250"/>
                  <a:pt x="7396" y="4931"/>
                </a:cubicBezTo>
                <a:cubicBezTo>
                  <a:pt x="7259" y="4839"/>
                  <a:pt x="7122" y="4748"/>
                  <a:pt x="6985" y="4657"/>
                </a:cubicBezTo>
                <a:cubicBezTo>
                  <a:pt x="6871" y="4588"/>
                  <a:pt x="6734" y="4497"/>
                  <a:pt x="6597" y="4428"/>
                </a:cubicBezTo>
                <a:cubicBezTo>
                  <a:pt x="6346" y="4246"/>
                  <a:pt x="6072" y="4086"/>
                  <a:pt x="5821" y="3904"/>
                </a:cubicBezTo>
                <a:cubicBezTo>
                  <a:pt x="5707" y="3812"/>
                  <a:pt x="5570" y="3721"/>
                  <a:pt x="5456" y="3630"/>
                </a:cubicBezTo>
                <a:cubicBezTo>
                  <a:pt x="5342" y="3538"/>
                  <a:pt x="5205" y="3424"/>
                  <a:pt x="5091" y="3333"/>
                </a:cubicBezTo>
                <a:cubicBezTo>
                  <a:pt x="4840" y="3127"/>
                  <a:pt x="4566" y="2968"/>
                  <a:pt x="4315" y="2785"/>
                </a:cubicBezTo>
                <a:cubicBezTo>
                  <a:pt x="4063" y="2602"/>
                  <a:pt x="3812" y="2420"/>
                  <a:pt x="3561" y="2237"/>
                </a:cubicBezTo>
                <a:cubicBezTo>
                  <a:pt x="3379" y="2123"/>
                  <a:pt x="3196" y="1986"/>
                  <a:pt x="3013" y="1872"/>
                </a:cubicBezTo>
                <a:cubicBezTo>
                  <a:pt x="2991" y="1826"/>
                  <a:pt x="2968" y="1781"/>
                  <a:pt x="2922" y="1735"/>
                </a:cubicBezTo>
                <a:cubicBezTo>
                  <a:pt x="2899" y="1712"/>
                  <a:pt x="2854" y="1667"/>
                  <a:pt x="2808" y="1644"/>
                </a:cubicBezTo>
                <a:cubicBezTo>
                  <a:pt x="2762" y="1598"/>
                  <a:pt x="2694" y="1553"/>
                  <a:pt x="2625" y="1530"/>
                </a:cubicBezTo>
                <a:cubicBezTo>
                  <a:pt x="2534" y="1438"/>
                  <a:pt x="2420" y="1370"/>
                  <a:pt x="2306" y="1301"/>
                </a:cubicBezTo>
                <a:cubicBezTo>
                  <a:pt x="2055" y="1142"/>
                  <a:pt x="1804" y="982"/>
                  <a:pt x="1575" y="822"/>
                </a:cubicBezTo>
                <a:cubicBezTo>
                  <a:pt x="1461" y="731"/>
                  <a:pt x="1347" y="662"/>
                  <a:pt x="1233" y="594"/>
                </a:cubicBezTo>
                <a:cubicBezTo>
                  <a:pt x="1187" y="571"/>
                  <a:pt x="1142" y="525"/>
                  <a:pt x="1096" y="503"/>
                </a:cubicBezTo>
                <a:cubicBezTo>
                  <a:pt x="982" y="434"/>
                  <a:pt x="868" y="366"/>
                  <a:pt x="777" y="274"/>
                </a:cubicBezTo>
                <a:cubicBezTo>
                  <a:pt x="662" y="206"/>
                  <a:pt x="571" y="115"/>
                  <a:pt x="457" y="46"/>
                </a:cubicBezTo>
                <a:cubicBezTo>
                  <a:pt x="434" y="0"/>
                  <a:pt x="389" y="0"/>
                  <a:pt x="343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8" name="Google Shape;4238;p38"/>
          <p:cNvSpPr/>
          <p:nvPr/>
        </p:nvSpPr>
        <p:spPr>
          <a:xfrm>
            <a:off x="6875137" y="3761866"/>
            <a:ext cx="95821" cy="63274"/>
          </a:xfrm>
          <a:custGeom>
            <a:avLst/>
            <a:gdLst/>
            <a:ahLst/>
            <a:cxnLst/>
            <a:rect l="l" t="t" r="r" b="b"/>
            <a:pathLst>
              <a:path w="3424" h="2261" extrusionOk="0">
                <a:moveTo>
                  <a:pt x="548" y="1"/>
                </a:moveTo>
                <a:cubicBezTo>
                  <a:pt x="502" y="1"/>
                  <a:pt x="457" y="23"/>
                  <a:pt x="434" y="46"/>
                </a:cubicBezTo>
                <a:cubicBezTo>
                  <a:pt x="434" y="69"/>
                  <a:pt x="434" y="69"/>
                  <a:pt x="434" y="69"/>
                </a:cubicBezTo>
                <a:cubicBezTo>
                  <a:pt x="411" y="69"/>
                  <a:pt x="388" y="46"/>
                  <a:pt x="365" y="46"/>
                </a:cubicBezTo>
                <a:cubicBezTo>
                  <a:pt x="352" y="33"/>
                  <a:pt x="335" y="27"/>
                  <a:pt x="316" y="27"/>
                </a:cubicBezTo>
                <a:cubicBezTo>
                  <a:pt x="272" y="27"/>
                  <a:pt x="222" y="60"/>
                  <a:pt x="205" y="92"/>
                </a:cubicBezTo>
                <a:cubicBezTo>
                  <a:pt x="188" y="74"/>
                  <a:pt x="167" y="67"/>
                  <a:pt x="146" y="67"/>
                </a:cubicBezTo>
                <a:cubicBezTo>
                  <a:pt x="111" y="67"/>
                  <a:pt x="74" y="86"/>
                  <a:pt x="46" y="115"/>
                </a:cubicBezTo>
                <a:cubicBezTo>
                  <a:pt x="0" y="183"/>
                  <a:pt x="23" y="252"/>
                  <a:pt x="91" y="297"/>
                </a:cubicBezTo>
                <a:cubicBezTo>
                  <a:pt x="342" y="503"/>
                  <a:pt x="593" y="708"/>
                  <a:pt x="867" y="914"/>
                </a:cubicBezTo>
                <a:cubicBezTo>
                  <a:pt x="982" y="1005"/>
                  <a:pt x="1096" y="1073"/>
                  <a:pt x="1210" y="1165"/>
                </a:cubicBezTo>
                <a:cubicBezTo>
                  <a:pt x="1255" y="1210"/>
                  <a:pt x="1324" y="1256"/>
                  <a:pt x="1392" y="1302"/>
                </a:cubicBezTo>
                <a:cubicBezTo>
                  <a:pt x="1415" y="1324"/>
                  <a:pt x="1438" y="1347"/>
                  <a:pt x="1461" y="1370"/>
                </a:cubicBezTo>
                <a:cubicBezTo>
                  <a:pt x="1484" y="1393"/>
                  <a:pt x="1506" y="1393"/>
                  <a:pt x="1529" y="1416"/>
                </a:cubicBezTo>
                <a:cubicBezTo>
                  <a:pt x="1552" y="1439"/>
                  <a:pt x="1575" y="1461"/>
                  <a:pt x="1621" y="1461"/>
                </a:cubicBezTo>
                <a:cubicBezTo>
                  <a:pt x="1632" y="1473"/>
                  <a:pt x="1649" y="1478"/>
                  <a:pt x="1666" y="1478"/>
                </a:cubicBezTo>
                <a:cubicBezTo>
                  <a:pt x="1683" y="1478"/>
                  <a:pt x="1701" y="1473"/>
                  <a:pt x="1712" y="1461"/>
                </a:cubicBezTo>
                <a:cubicBezTo>
                  <a:pt x="1758" y="1439"/>
                  <a:pt x="1758" y="1416"/>
                  <a:pt x="1780" y="1393"/>
                </a:cubicBezTo>
                <a:cubicBezTo>
                  <a:pt x="1780" y="1370"/>
                  <a:pt x="1803" y="1370"/>
                  <a:pt x="1803" y="1347"/>
                </a:cubicBezTo>
                <a:cubicBezTo>
                  <a:pt x="1826" y="1370"/>
                  <a:pt x="1849" y="1393"/>
                  <a:pt x="1872" y="1393"/>
                </a:cubicBezTo>
                <a:cubicBezTo>
                  <a:pt x="1872" y="1416"/>
                  <a:pt x="1895" y="1416"/>
                  <a:pt x="1917" y="1439"/>
                </a:cubicBezTo>
                <a:cubicBezTo>
                  <a:pt x="1940" y="1439"/>
                  <a:pt x="1940" y="1461"/>
                  <a:pt x="1963" y="1484"/>
                </a:cubicBezTo>
                <a:cubicBezTo>
                  <a:pt x="1986" y="1484"/>
                  <a:pt x="2009" y="1507"/>
                  <a:pt x="2031" y="1507"/>
                </a:cubicBezTo>
                <a:cubicBezTo>
                  <a:pt x="2054" y="1518"/>
                  <a:pt x="2077" y="1524"/>
                  <a:pt x="2100" y="1524"/>
                </a:cubicBezTo>
                <a:cubicBezTo>
                  <a:pt x="2123" y="1524"/>
                  <a:pt x="2146" y="1518"/>
                  <a:pt x="2168" y="1507"/>
                </a:cubicBezTo>
                <a:cubicBezTo>
                  <a:pt x="2260" y="1575"/>
                  <a:pt x="2351" y="1644"/>
                  <a:pt x="2442" y="1712"/>
                </a:cubicBezTo>
                <a:cubicBezTo>
                  <a:pt x="2534" y="1781"/>
                  <a:pt x="2648" y="1872"/>
                  <a:pt x="2739" y="1963"/>
                </a:cubicBezTo>
                <a:cubicBezTo>
                  <a:pt x="2808" y="1986"/>
                  <a:pt x="2853" y="2032"/>
                  <a:pt x="2899" y="2078"/>
                </a:cubicBezTo>
                <a:cubicBezTo>
                  <a:pt x="2967" y="2123"/>
                  <a:pt x="3059" y="2169"/>
                  <a:pt x="3150" y="2215"/>
                </a:cubicBezTo>
                <a:cubicBezTo>
                  <a:pt x="3173" y="2260"/>
                  <a:pt x="3218" y="2260"/>
                  <a:pt x="3264" y="2260"/>
                </a:cubicBezTo>
                <a:cubicBezTo>
                  <a:pt x="3310" y="2260"/>
                  <a:pt x="3355" y="2215"/>
                  <a:pt x="3378" y="2192"/>
                </a:cubicBezTo>
                <a:cubicBezTo>
                  <a:pt x="3401" y="2146"/>
                  <a:pt x="3424" y="2100"/>
                  <a:pt x="3424" y="2055"/>
                </a:cubicBezTo>
                <a:cubicBezTo>
                  <a:pt x="3401" y="2009"/>
                  <a:pt x="3378" y="1963"/>
                  <a:pt x="3333" y="1941"/>
                </a:cubicBezTo>
                <a:cubicBezTo>
                  <a:pt x="3264" y="1895"/>
                  <a:pt x="3196" y="1849"/>
                  <a:pt x="3104" y="1804"/>
                </a:cubicBezTo>
                <a:cubicBezTo>
                  <a:pt x="3059" y="1758"/>
                  <a:pt x="3013" y="1712"/>
                  <a:pt x="2944" y="1690"/>
                </a:cubicBezTo>
                <a:cubicBezTo>
                  <a:pt x="2853" y="1621"/>
                  <a:pt x="2762" y="1530"/>
                  <a:pt x="2648" y="1461"/>
                </a:cubicBezTo>
                <a:cubicBezTo>
                  <a:pt x="2442" y="1302"/>
                  <a:pt x="2214" y="1142"/>
                  <a:pt x="2009" y="1005"/>
                </a:cubicBezTo>
                <a:cubicBezTo>
                  <a:pt x="1758" y="822"/>
                  <a:pt x="1529" y="662"/>
                  <a:pt x="1301" y="480"/>
                </a:cubicBezTo>
                <a:cubicBezTo>
                  <a:pt x="1187" y="389"/>
                  <a:pt x="1050" y="297"/>
                  <a:pt x="936" y="229"/>
                </a:cubicBezTo>
                <a:cubicBezTo>
                  <a:pt x="845" y="160"/>
                  <a:pt x="753" y="92"/>
                  <a:pt x="639" y="23"/>
                </a:cubicBezTo>
                <a:cubicBezTo>
                  <a:pt x="616" y="1"/>
                  <a:pt x="593" y="1"/>
                  <a:pt x="548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9" name="Google Shape;4239;p38"/>
          <p:cNvSpPr/>
          <p:nvPr/>
        </p:nvSpPr>
        <p:spPr>
          <a:xfrm>
            <a:off x="6881518" y="3754842"/>
            <a:ext cx="121399" cy="90923"/>
          </a:xfrm>
          <a:custGeom>
            <a:avLst/>
            <a:gdLst/>
            <a:ahLst/>
            <a:cxnLst/>
            <a:rect l="l" t="t" r="r" b="b"/>
            <a:pathLst>
              <a:path w="4338" h="3249" extrusionOk="0">
                <a:moveTo>
                  <a:pt x="183" y="0"/>
                </a:moveTo>
                <a:cubicBezTo>
                  <a:pt x="137" y="0"/>
                  <a:pt x="92" y="23"/>
                  <a:pt x="46" y="69"/>
                </a:cubicBezTo>
                <a:cubicBezTo>
                  <a:pt x="0" y="137"/>
                  <a:pt x="23" y="229"/>
                  <a:pt x="92" y="274"/>
                </a:cubicBezTo>
                <a:cubicBezTo>
                  <a:pt x="411" y="503"/>
                  <a:pt x="731" y="731"/>
                  <a:pt x="1050" y="936"/>
                </a:cubicBezTo>
                <a:cubicBezTo>
                  <a:pt x="1324" y="1142"/>
                  <a:pt x="1598" y="1324"/>
                  <a:pt x="1872" y="1530"/>
                </a:cubicBezTo>
                <a:cubicBezTo>
                  <a:pt x="2146" y="1758"/>
                  <a:pt x="2420" y="1963"/>
                  <a:pt x="2716" y="2192"/>
                </a:cubicBezTo>
                <a:cubicBezTo>
                  <a:pt x="2990" y="2420"/>
                  <a:pt x="3264" y="2648"/>
                  <a:pt x="3538" y="2854"/>
                </a:cubicBezTo>
                <a:cubicBezTo>
                  <a:pt x="3721" y="2991"/>
                  <a:pt x="3881" y="3105"/>
                  <a:pt x="4040" y="3219"/>
                </a:cubicBezTo>
                <a:cubicBezTo>
                  <a:pt x="4078" y="3238"/>
                  <a:pt x="4116" y="3249"/>
                  <a:pt x="4152" y="3249"/>
                </a:cubicBezTo>
                <a:cubicBezTo>
                  <a:pt x="4203" y="3249"/>
                  <a:pt x="4251" y="3227"/>
                  <a:pt x="4291" y="3173"/>
                </a:cubicBezTo>
                <a:cubicBezTo>
                  <a:pt x="4337" y="3105"/>
                  <a:pt x="4314" y="2991"/>
                  <a:pt x="4246" y="2945"/>
                </a:cubicBezTo>
                <a:cubicBezTo>
                  <a:pt x="4154" y="2876"/>
                  <a:pt x="4063" y="2808"/>
                  <a:pt x="3995" y="2762"/>
                </a:cubicBezTo>
                <a:cubicBezTo>
                  <a:pt x="3903" y="2694"/>
                  <a:pt x="3835" y="2648"/>
                  <a:pt x="3766" y="2580"/>
                </a:cubicBezTo>
                <a:cubicBezTo>
                  <a:pt x="3607" y="2466"/>
                  <a:pt x="3470" y="2374"/>
                  <a:pt x="3333" y="2260"/>
                </a:cubicBezTo>
                <a:cubicBezTo>
                  <a:pt x="3059" y="2032"/>
                  <a:pt x="2785" y="1826"/>
                  <a:pt x="2511" y="1598"/>
                </a:cubicBezTo>
                <a:cubicBezTo>
                  <a:pt x="2214" y="1393"/>
                  <a:pt x="1918" y="1187"/>
                  <a:pt x="1644" y="982"/>
                </a:cubicBezTo>
                <a:cubicBezTo>
                  <a:pt x="1370" y="776"/>
                  <a:pt x="1073" y="594"/>
                  <a:pt x="799" y="388"/>
                </a:cubicBezTo>
                <a:cubicBezTo>
                  <a:pt x="617" y="274"/>
                  <a:pt x="434" y="160"/>
                  <a:pt x="274" y="23"/>
                </a:cubicBezTo>
                <a:cubicBezTo>
                  <a:pt x="229" y="0"/>
                  <a:pt x="206" y="0"/>
                  <a:pt x="183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0" name="Google Shape;4240;p38"/>
          <p:cNvSpPr/>
          <p:nvPr/>
        </p:nvSpPr>
        <p:spPr>
          <a:xfrm>
            <a:off x="6890445" y="3757389"/>
            <a:ext cx="183358" cy="141856"/>
          </a:xfrm>
          <a:custGeom>
            <a:avLst/>
            <a:gdLst/>
            <a:ahLst/>
            <a:cxnLst/>
            <a:rect l="l" t="t" r="r" b="b"/>
            <a:pathLst>
              <a:path w="6552" h="5069" extrusionOk="0">
                <a:moveTo>
                  <a:pt x="183" y="1"/>
                </a:moveTo>
                <a:cubicBezTo>
                  <a:pt x="115" y="1"/>
                  <a:pt x="69" y="24"/>
                  <a:pt x="46" y="46"/>
                </a:cubicBezTo>
                <a:cubicBezTo>
                  <a:pt x="1" y="115"/>
                  <a:pt x="24" y="206"/>
                  <a:pt x="92" y="252"/>
                </a:cubicBezTo>
                <a:cubicBezTo>
                  <a:pt x="389" y="480"/>
                  <a:pt x="686" y="708"/>
                  <a:pt x="982" y="914"/>
                </a:cubicBezTo>
                <a:cubicBezTo>
                  <a:pt x="1256" y="1119"/>
                  <a:pt x="1530" y="1325"/>
                  <a:pt x="1804" y="1530"/>
                </a:cubicBezTo>
                <a:cubicBezTo>
                  <a:pt x="1941" y="1644"/>
                  <a:pt x="2078" y="1735"/>
                  <a:pt x="2238" y="1850"/>
                </a:cubicBezTo>
                <a:lnTo>
                  <a:pt x="2649" y="2192"/>
                </a:lnTo>
                <a:cubicBezTo>
                  <a:pt x="2922" y="2420"/>
                  <a:pt x="3196" y="2648"/>
                  <a:pt x="3470" y="2854"/>
                </a:cubicBezTo>
                <a:cubicBezTo>
                  <a:pt x="3927" y="3219"/>
                  <a:pt x="4360" y="3584"/>
                  <a:pt x="4817" y="3927"/>
                </a:cubicBezTo>
                <a:cubicBezTo>
                  <a:pt x="5296" y="4292"/>
                  <a:pt x="5776" y="4680"/>
                  <a:pt x="6255" y="5045"/>
                </a:cubicBezTo>
                <a:cubicBezTo>
                  <a:pt x="6287" y="5061"/>
                  <a:pt x="6320" y="5069"/>
                  <a:pt x="6350" y="5069"/>
                </a:cubicBezTo>
                <a:cubicBezTo>
                  <a:pt x="6405" y="5069"/>
                  <a:pt x="6454" y="5044"/>
                  <a:pt x="6483" y="4999"/>
                </a:cubicBezTo>
                <a:cubicBezTo>
                  <a:pt x="6552" y="4931"/>
                  <a:pt x="6529" y="4817"/>
                  <a:pt x="6460" y="4771"/>
                </a:cubicBezTo>
                <a:cubicBezTo>
                  <a:pt x="5890" y="4315"/>
                  <a:pt x="5296" y="3881"/>
                  <a:pt x="4726" y="3425"/>
                </a:cubicBezTo>
                <a:cubicBezTo>
                  <a:pt x="4178" y="2991"/>
                  <a:pt x="3607" y="2534"/>
                  <a:pt x="3037" y="2101"/>
                </a:cubicBezTo>
                <a:cubicBezTo>
                  <a:pt x="2808" y="1918"/>
                  <a:pt x="2580" y="1735"/>
                  <a:pt x="2352" y="1576"/>
                </a:cubicBezTo>
                <a:cubicBezTo>
                  <a:pt x="2238" y="1462"/>
                  <a:pt x="2101" y="1370"/>
                  <a:pt x="1964" y="1279"/>
                </a:cubicBezTo>
                <a:cubicBezTo>
                  <a:pt x="1850" y="1188"/>
                  <a:pt x="1736" y="1119"/>
                  <a:pt x="1621" y="1028"/>
                </a:cubicBezTo>
                <a:cubicBezTo>
                  <a:pt x="1416" y="868"/>
                  <a:pt x="1188" y="708"/>
                  <a:pt x="982" y="549"/>
                </a:cubicBezTo>
                <a:cubicBezTo>
                  <a:pt x="731" y="366"/>
                  <a:pt x="480" y="206"/>
                  <a:pt x="252" y="24"/>
                </a:cubicBezTo>
                <a:cubicBezTo>
                  <a:pt x="229" y="1"/>
                  <a:pt x="206" y="1"/>
                  <a:pt x="183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1" name="Google Shape;4241;p38"/>
          <p:cNvSpPr/>
          <p:nvPr/>
        </p:nvSpPr>
        <p:spPr>
          <a:xfrm>
            <a:off x="6891732" y="3760579"/>
            <a:ext cx="737153" cy="518926"/>
          </a:xfrm>
          <a:custGeom>
            <a:avLst/>
            <a:gdLst/>
            <a:ahLst/>
            <a:cxnLst/>
            <a:rect l="l" t="t" r="r" b="b"/>
            <a:pathLst>
              <a:path w="26341" h="18543" extrusionOk="0">
                <a:moveTo>
                  <a:pt x="183" y="1"/>
                </a:moveTo>
                <a:cubicBezTo>
                  <a:pt x="137" y="1"/>
                  <a:pt x="92" y="24"/>
                  <a:pt x="69" y="69"/>
                </a:cubicBezTo>
                <a:cubicBezTo>
                  <a:pt x="0" y="138"/>
                  <a:pt x="23" y="252"/>
                  <a:pt x="92" y="298"/>
                </a:cubicBezTo>
                <a:cubicBezTo>
                  <a:pt x="389" y="503"/>
                  <a:pt x="685" y="686"/>
                  <a:pt x="959" y="891"/>
                </a:cubicBezTo>
                <a:cubicBezTo>
                  <a:pt x="1233" y="1096"/>
                  <a:pt x="1530" y="1302"/>
                  <a:pt x="1804" y="1507"/>
                </a:cubicBezTo>
                <a:cubicBezTo>
                  <a:pt x="2078" y="1713"/>
                  <a:pt x="2329" y="1941"/>
                  <a:pt x="2603" y="2146"/>
                </a:cubicBezTo>
                <a:cubicBezTo>
                  <a:pt x="2876" y="2352"/>
                  <a:pt x="3128" y="2557"/>
                  <a:pt x="3401" y="2786"/>
                </a:cubicBezTo>
                <a:cubicBezTo>
                  <a:pt x="3653" y="2991"/>
                  <a:pt x="3926" y="3196"/>
                  <a:pt x="4200" y="3379"/>
                </a:cubicBezTo>
                <a:cubicBezTo>
                  <a:pt x="4337" y="3493"/>
                  <a:pt x="4474" y="3584"/>
                  <a:pt x="4611" y="3676"/>
                </a:cubicBezTo>
                <a:cubicBezTo>
                  <a:pt x="4748" y="3790"/>
                  <a:pt x="4885" y="3881"/>
                  <a:pt x="5022" y="3972"/>
                </a:cubicBezTo>
                <a:cubicBezTo>
                  <a:pt x="5273" y="4155"/>
                  <a:pt x="5547" y="4360"/>
                  <a:pt x="5821" y="4520"/>
                </a:cubicBezTo>
                <a:cubicBezTo>
                  <a:pt x="6072" y="4703"/>
                  <a:pt x="6346" y="4908"/>
                  <a:pt x="6620" y="5091"/>
                </a:cubicBezTo>
                <a:cubicBezTo>
                  <a:pt x="6871" y="5274"/>
                  <a:pt x="7145" y="5456"/>
                  <a:pt x="7419" y="5639"/>
                </a:cubicBezTo>
                <a:cubicBezTo>
                  <a:pt x="7670" y="5821"/>
                  <a:pt x="7944" y="6004"/>
                  <a:pt x="8195" y="6187"/>
                </a:cubicBezTo>
                <a:cubicBezTo>
                  <a:pt x="8469" y="6392"/>
                  <a:pt x="8720" y="6575"/>
                  <a:pt x="8994" y="6780"/>
                </a:cubicBezTo>
                <a:cubicBezTo>
                  <a:pt x="9268" y="6985"/>
                  <a:pt x="9541" y="7168"/>
                  <a:pt x="9793" y="7351"/>
                </a:cubicBezTo>
                <a:cubicBezTo>
                  <a:pt x="10318" y="7739"/>
                  <a:pt x="10865" y="8104"/>
                  <a:pt x="11390" y="8469"/>
                </a:cubicBezTo>
                <a:cubicBezTo>
                  <a:pt x="11664" y="8674"/>
                  <a:pt x="11938" y="8857"/>
                  <a:pt x="12189" y="9062"/>
                </a:cubicBezTo>
                <a:cubicBezTo>
                  <a:pt x="12326" y="9154"/>
                  <a:pt x="12440" y="9245"/>
                  <a:pt x="12577" y="9336"/>
                </a:cubicBezTo>
                <a:cubicBezTo>
                  <a:pt x="12714" y="9428"/>
                  <a:pt x="12851" y="9519"/>
                  <a:pt x="12965" y="9610"/>
                </a:cubicBezTo>
                <a:cubicBezTo>
                  <a:pt x="13490" y="9998"/>
                  <a:pt x="13992" y="10386"/>
                  <a:pt x="14517" y="10752"/>
                </a:cubicBezTo>
                <a:cubicBezTo>
                  <a:pt x="14768" y="10934"/>
                  <a:pt x="15042" y="11117"/>
                  <a:pt x="15293" y="11299"/>
                </a:cubicBezTo>
                <a:cubicBezTo>
                  <a:pt x="15522" y="11459"/>
                  <a:pt x="15750" y="11619"/>
                  <a:pt x="16001" y="11779"/>
                </a:cubicBezTo>
                <a:cubicBezTo>
                  <a:pt x="16503" y="12121"/>
                  <a:pt x="17028" y="12463"/>
                  <a:pt x="17530" y="12829"/>
                </a:cubicBezTo>
                <a:cubicBezTo>
                  <a:pt x="18032" y="13194"/>
                  <a:pt x="18557" y="13559"/>
                  <a:pt x="19060" y="13924"/>
                </a:cubicBezTo>
                <a:cubicBezTo>
                  <a:pt x="19334" y="14107"/>
                  <a:pt x="19585" y="14289"/>
                  <a:pt x="19858" y="14472"/>
                </a:cubicBezTo>
                <a:cubicBezTo>
                  <a:pt x="20132" y="14655"/>
                  <a:pt x="20406" y="14860"/>
                  <a:pt x="20680" y="15043"/>
                </a:cubicBezTo>
                <a:cubicBezTo>
                  <a:pt x="21228" y="15408"/>
                  <a:pt x="21799" y="15773"/>
                  <a:pt x="22346" y="16138"/>
                </a:cubicBezTo>
                <a:cubicBezTo>
                  <a:pt x="22620" y="16321"/>
                  <a:pt x="22871" y="16481"/>
                  <a:pt x="23145" y="16663"/>
                </a:cubicBezTo>
                <a:cubicBezTo>
                  <a:pt x="23442" y="16869"/>
                  <a:pt x="23739" y="17074"/>
                  <a:pt x="24036" y="17257"/>
                </a:cubicBezTo>
                <a:cubicBezTo>
                  <a:pt x="24309" y="17462"/>
                  <a:pt x="24606" y="17622"/>
                  <a:pt x="24880" y="17805"/>
                </a:cubicBezTo>
                <a:cubicBezTo>
                  <a:pt x="25154" y="17987"/>
                  <a:pt x="25428" y="18147"/>
                  <a:pt x="25702" y="18330"/>
                </a:cubicBezTo>
                <a:cubicBezTo>
                  <a:pt x="25793" y="18375"/>
                  <a:pt x="25907" y="18444"/>
                  <a:pt x="25998" y="18512"/>
                </a:cubicBezTo>
                <a:cubicBezTo>
                  <a:pt x="26036" y="18531"/>
                  <a:pt x="26078" y="18542"/>
                  <a:pt x="26119" y="18542"/>
                </a:cubicBezTo>
                <a:cubicBezTo>
                  <a:pt x="26177" y="18542"/>
                  <a:pt x="26232" y="18520"/>
                  <a:pt x="26272" y="18467"/>
                </a:cubicBezTo>
                <a:cubicBezTo>
                  <a:pt x="26341" y="18375"/>
                  <a:pt x="26318" y="18261"/>
                  <a:pt x="26227" y="18193"/>
                </a:cubicBezTo>
                <a:cubicBezTo>
                  <a:pt x="25953" y="17987"/>
                  <a:pt x="25679" y="17759"/>
                  <a:pt x="25405" y="17553"/>
                </a:cubicBezTo>
                <a:cubicBezTo>
                  <a:pt x="25131" y="17371"/>
                  <a:pt x="24880" y="17165"/>
                  <a:pt x="24606" y="16983"/>
                </a:cubicBezTo>
                <a:cubicBezTo>
                  <a:pt x="24332" y="16777"/>
                  <a:pt x="24036" y="16595"/>
                  <a:pt x="23762" y="16389"/>
                </a:cubicBezTo>
                <a:cubicBezTo>
                  <a:pt x="23511" y="16184"/>
                  <a:pt x="23237" y="16001"/>
                  <a:pt x="22963" y="15796"/>
                </a:cubicBezTo>
                <a:cubicBezTo>
                  <a:pt x="22689" y="15591"/>
                  <a:pt x="22392" y="15408"/>
                  <a:pt x="22118" y="15225"/>
                </a:cubicBezTo>
                <a:cubicBezTo>
                  <a:pt x="21844" y="15043"/>
                  <a:pt x="21593" y="14860"/>
                  <a:pt x="21319" y="14678"/>
                </a:cubicBezTo>
                <a:cubicBezTo>
                  <a:pt x="21045" y="14495"/>
                  <a:pt x="20749" y="14289"/>
                  <a:pt x="20475" y="14107"/>
                </a:cubicBezTo>
                <a:cubicBezTo>
                  <a:pt x="20201" y="13924"/>
                  <a:pt x="19950" y="13742"/>
                  <a:pt x="19676" y="13559"/>
                </a:cubicBezTo>
                <a:cubicBezTo>
                  <a:pt x="19174" y="13194"/>
                  <a:pt x="18672" y="12829"/>
                  <a:pt x="18147" y="12463"/>
                </a:cubicBezTo>
                <a:cubicBezTo>
                  <a:pt x="17896" y="12304"/>
                  <a:pt x="17644" y="12121"/>
                  <a:pt x="17393" y="11938"/>
                </a:cubicBezTo>
                <a:cubicBezTo>
                  <a:pt x="17142" y="11756"/>
                  <a:pt x="16891" y="11573"/>
                  <a:pt x="16640" y="11413"/>
                </a:cubicBezTo>
                <a:cubicBezTo>
                  <a:pt x="16503" y="11322"/>
                  <a:pt x="16366" y="11231"/>
                  <a:pt x="16252" y="11140"/>
                </a:cubicBezTo>
                <a:cubicBezTo>
                  <a:pt x="16115" y="11071"/>
                  <a:pt x="16001" y="10980"/>
                  <a:pt x="15887" y="10911"/>
                </a:cubicBezTo>
                <a:cubicBezTo>
                  <a:pt x="15636" y="10729"/>
                  <a:pt x="15385" y="10546"/>
                  <a:pt x="15134" y="10386"/>
                </a:cubicBezTo>
                <a:cubicBezTo>
                  <a:pt x="14883" y="10204"/>
                  <a:pt x="14609" y="10021"/>
                  <a:pt x="14358" y="9816"/>
                </a:cubicBezTo>
                <a:cubicBezTo>
                  <a:pt x="14107" y="9633"/>
                  <a:pt x="13833" y="9451"/>
                  <a:pt x="13582" y="9245"/>
                </a:cubicBezTo>
                <a:cubicBezTo>
                  <a:pt x="13330" y="9062"/>
                  <a:pt x="13057" y="8880"/>
                  <a:pt x="12805" y="8697"/>
                </a:cubicBezTo>
                <a:cubicBezTo>
                  <a:pt x="12532" y="8492"/>
                  <a:pt x="12280" y="8286"/>
                  <a:pt x="12007" y="8104"/>
                </a:cubicBezTo>
                <a:cubicBezTo>
                  <a:pt x="11733" y="7921"/>
                  <a:pt x="11482" y="7739"/>
                  <a:pt x="11208" y="7556"/>
                </a:cubicBezTo>
                <a:cubicBezTo>
                  <a:pt x="10934" y="7373"/>
                  <a:pt x="10683" y="7191"/>
                  <a:pt x="10409" y="7008"/>
                </a:cubicBezTo>
                <a:cubicBezTo>
                  <a:pt x="10158" y="6803"/>
                  <a:pt x="9884" y="6620"/>
                  <a:pt x="9610" y="6438"/>
                </a:cubicBezTo>
                <a:cubicBezTo>
                  <a:pt x="9359" y="6232"/>
                  <a:pt x="9085" y="6050"/>
                  <a:pt x="8834" y="5844"/>
                </a:cubicBezTo>
                <a:cubicBezTo>
                  <a:pt x="8560" y="5662"/>
                  <a:pt x="8286" y="5479"/>
                  <a:pt x="8012" y="5296"/>
                </a:cubicBezTo>
                <a:cubicBezTo>
                  <a:pt x="7761" y="5114"/>
                  <a:pt x="7487" y="4931"/>
                  <a:pt x="7236" y="4749"/>
                </a:cubicBezTo>
                <a:cubicBezTo>
                  <a:pt x="6962" y="4566"/>
                  <a:pt x="6688" y="4383"/>
                  <a:pt x="6414" y="4201"/>
                </a:cubicBezTo>
                <a:cubicBezTo>
                  <a:pt x="6163" y="4018"/>
                  <a:pt x="5889" y="3858"/>
                  <a:pt x="5616" y="3676"/>
                </a:cubicBezTo>
                <a:cubicBezTo>
                  <a:pt x="5342" y="3470"/>
                  <a:pt x="5045" y="3288"/>
                  <a:pt x="4771" y="3105"/>
                </a:cubicBezTo>
                <a:cubicBezTo>
                  <a:pt x="4474" y="2922"/>
                  <a:pt x="4200" y="2740"/>
                  <a:pt x="3926" y="2534"/>
                </a:cubicBezTo>
                <a:cubicBezTo>
                  <a:pt x="3356" y="2146"/>
                  <a:pt x="2808" y="1758"/>
                  <a:pt x="2237" y="1370"/>
                </a:cubicBezTo>
                <a:cubicBezTo>
                  <a:pt x="1963" y="1165"/>
                  <a:pt x="1690" y="982"/>
                  <a:pt x="1393" y="777"/>
                </a:cubicBezTo>
                <a:cubicBezTo>
                  <a:pt x="1119" y="594"/>
                  <a:pt x="845" y="412"/>
                  <a:pt x="571" y="229"/>
                </a:cubicBezTo>
                <a:cubicBezTo>
                  <a:pt x="480" y="161"/>
                  <a:pt x="366" y="92"/>
                  <a:pt x="274" y="47"/>
                </a:cubicBezTo>
                <a:cubicBezTo>
                  <a:pt x="252" y="24"/>
                  <a:pt x="229" y="1"/>
                  <a:pt x="183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2" name="Google Shape;4242;p38"/>
          <p:cNvSpPr/>
          <p:nvPr/>
        </p:nvSpPr>
        <p:spPr>
          <a:xfrm>
            <a:off x="6981172" y="3786773"/>
            <a:ext cx="290652" cy="207761"/>
          </a:xfrm>
          <a:custGeom>
            <a:avLst/>
            <a:gdLst/>
            <a:ahLst/>
            <a:cxnLst/>
            <a:rect l="l" t="t" r="r" b="b"/>
            <a:pathLst>
              <a:path w="10386" h="7424" extrusionOk="0">
                <a:moveTo>
                  <a:pt x="160" y="1"/>
                </a:moveTo>
                <a:cubicBezTo>
                  <a:pt x="114" y="1"/>
                  <a:pt x="68" y="24"/>
                  <a:pt x="46" y="46"/>
                </a:cubicBezTo>
                <a:cubicBezTo>
                  <a:pt x="0" y="115"/>
                  <a:pt x="23" y="206"/>
                  <a:pt x="91" y="252"/>
                </a:cubicBezTo>
                <a:cubicBezTo>
                  <a:pt x="228" y="343"/>
                  <a:pt x="388" y="412"/>
                  <a:pt x="525" y="503"/>
                </a:cubicBezTo>
                <a:cubicBezTo>
                  <a:pt x="639" y="594"/>
                  <a:pt x="776" y="685"/>
                  <a:pt x="890" y="777"/>
                </a:cubicBezTo>
                <a:cubicBezTo>
                  <a:pt x="1004" y="868"/>
                  <a:pt x="1141" y="959"/>
                  <a:pt x="1255" y="1028"/>
                </a:cubicBezTo>
                <a:cubicBezTo>
                  <a:pt x="1392" y="1142"/>
                  <a:pt x="1506" y="1233"/>
                  <a:pt x="1643" y="1325"/>
                </a:cubicBezTo>
                <a:cubicBezTo>
                  <a:pt x="1917" y="1530"/>
                  <a:pt x="2168" y="1713"/>
                  <a:pt x="2442" y="1918"/>
                </a:cubicBezTo>
                <a:cubicBezTo>
                  <a:pt x="2693" y="2123"/>
                  <a:pt x="2922" y="2329"/>
                  <a:pt x="3173" y="2511"/>
                </a:cubicBezTo>
                <a:cubicBezTo>
                  <a:pt x="3675" y="2900"/>
                  <a:pt x="4200" y="3288"/>
                  <a:pt x="4702" y="3653"/>
                </a:cubicBezTo>
                <a:cubicBezTo>
                  <a:pt x="4953" y="3835"/>
                  <a:pt x="5204" y="4041"/>
                  <a:pt x="5455" y="4223"/>
                </a:cubicBezTo>
                <a:cubicBezTo>
                  <a:pt x="5706" y="4406"/>
                  <a:pt x="5957" y="4589"/>
                  <a:pt x="6209" y="4771"/>
                </a:cubicBezTo>
                <a:cubicBezTo>
                  <a:pt x="6482" y="4977"/>
                  <a:pt x="6733" y="5182"/>
                  <a:pt x="7007" y="5387"/>
                </a:cubicBezTo>
                <a:cubicBezTo>
                  <a:pt x="7281" y="5570"/>
                  <a:pt x="7532" y="5753"/>
                  <a:pt x="7806" y="5935"/>
                </a:cubicBezTo>
                <a:cubicBezTo>
                  <a:pt x="8057" y="6141"/>
                  <a:pt x="8308" y="6323"/>
                  <a:pt x="8582" y="6506"/>
                </a:cubicBezTo>
                <a:cubicBezTo>
                  <a:pt x="8833" y="6689"/>
                  <a:pt x="9084" y="6848"/>
                  <a:pt x="9336" y="7031"/>
                </a:cubicBezTo>
                <a:cubicBezTo>
                  <a:pt x="9427" y="7099"/>
                  <a:pt x="9495" y="7168"/>
                  <a:pt x="9587" y="7236"/>
                </a:cubicBezTo>
                <a:cubicBezTo>
                  <a:pt x="9701" y="7305"/>
                  <a:pt x="9815" y="7350"/>
                  <a:pt x="9952" y="7396"/>
                </a:cubicBezTo>
                <a:cubicBezTo>
                  <a:pt x="9984" y="7415"/>
                  <a:pt x="10018" y="7424"/>
                  <a:pt x="10053" y="7424"/>
                </a:cubicBezTo>
                <a:cubicBezTo>
                  <a:pt x="10140" y="7424"/>
                  <a:pt x="10229" y="7370"/>
                  <a:pt x="10294" y="7305"/>
                </a:cubicBezTo>
                <a:cubicBezTo>
                  <a:pt x="10386" y="7168"/>
                  <a:pt x="10363" y="6985"/>
                  <a:pt x="10226" y="6894"/>
                </a:cubicBezTo>
                <a:cubicBezTo>
                  <a:pt x="10089" y="6803"/>
                  <a:pt x="9952" y="6689"/>
                  <a:pt x="9838" y="6597"/>
                </a:cubicBezTo>
                <a:cubicBezTo>
                  <a:pt x="9701" y="6506"/>
                  <a:pt x="9587" y="6415"/>
                  <a:pt x="9450" y="6323"/>
                </a:cubicBezTo>
                <a:cubicBezTo>
                  <a:pt x="9336" y="6232"/>
                  <a:pt x="9199" y="6141"/>
                  <a:pt x="9062" y="6049"/>
                </a:cubicBezTo>
                <a:cubicBezTo>
                  <a:pt x="8925" y="5958"/>
                  <a:pt x="8811" y="5867"/>
                  <a:pt x="8674" y="5775"/>
                </a:cubicBezTo>
                <a:cubicBezTo>
                  <a:pt x="8423" y="5593"/>
                  <a:pt x="8149" y="5410"/>
                  <a:pt x="7898" y="5205"/>
                </a:cubicBezTo>
                <a:cubicBezTo>
                  <a:pt x="7624" y="5022"/>
                  <a:pt x="7350" y="4840"/>
                  <a:pt x="7099" y="4634"/>
                </a:cubicBezTo>
                <a:cubicBezTo>
                  <a:pt x="6574" y="4246"/>
                  <a:pt x="6049" y="3881"/>
                  <a:pt x="5547" y="3493"/>
                </a:cubicBezTo>
                <a:cubicBezTo>
                  <a:pt x="5410" y="3424"/>
                  <a:pt x="5295" y="3333"/>
                  <a:pt x="5181" y="3242"/>
                </a:cubicBezTo>
                <a:cubicBezTo>
                  <a:pt x="5044" y="3151"/>
                  <a:pt x="4907" y="3059"/>
                  <a:pt x="4771" y="2968"/>
                </a:cubicBezTo>
                <a:cubicBezTo>
                  <a:pt x="4519" y="2763"/>
                  <a:pt x="4246" y="2580"/>
                  <a:pt x="3972" y="2397"/>
                </a:cubicBezTo>
                <a:cubicBezTo>
                  <a:pt x="3721" y="2215"/>
                  <a:pt x="3469" y="2055"/>
                  <a:pt x="3218" y="1872"/>
                </a:cubicBezTo>
                <a:cubicBezTo>
                  <a:pt x="2967" y="1713"/>
                  <a:pt x="2716" y="1530"/>
                  <a:pt x="2442" y="1347"/>
                </a:cubicBezTo>
                <a:cubicBezTo>
                  <a:pt x="2146" y="1165"/>
                  <a:pt x="1872" y="1005"/>
                  <a:pt x="1575" y="822"/>
                </a:cubicBezTo>
                <a:cubicBezTo>
                  <a:pt x="1324" y="663"/>
                  <a:pt x="1050" y="503"/>
                  <a:pt x="799" y="343"/>
                </a:cubicBezTo>
                <a:cubicBezTo>
                  <a:pt x="616" y="229"/>
                  <a:pt x="434" y="138"/>
                  <a:pt x="251" y="24"/>
                </a:cubicBezTo>
                <a:cubicBezTo>
                  <a:pt x="205" y="1"/>
                  <a:pt x="183" y="1"/>
                  <a:pt x="160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3" name="Google Shape;4243;p38"/>
          <p:cNvSpPr/>
          <p:nvPr/>
        </p:nvSpPr>
        <p:spPr>
          <a:xfrm>
            <a:off x="7290966" y="4007155"/>
            <a:ext cx="11530" cy="11530"/>
          </a:xfrm>
          <a:custGeom>
            <a:avLst/>
            <a:gdLst/>
            <a:ahLst/>
            <a:cxnLst/>
            <a:rect l="l" t="t" r="r" b="b"/>
            <a:pathLst>
              <a:path w="412" h="412" extrusionOk="0">
                <a:moveTo>
                  <a:pt x="229" y="0"/>
                </a:moveTo>
                <a:cubicBezTo>
                  <a:pt x="160" y="0"/>
                  <a:pt x="114" y="23"/>
                  <a:pt x="69" y="46"/>
                </a:cubicBezTo>
                <a:cubicBezTo>
                  <a:pt x="46" y="92"/>
                  <a:pt x="0" y="137"/>
                  <a:pt x="0" y="183"/>
                </a:cubicBezTo>
                <a:cubicBezTo>
                  <a:pt x="0" y="251"/>
                  <a:pt x="23" y="297"/>
                  <a:pt x="46" y="343"/>
                </a:cubicBezTo>
                <a:cubicBezTo>
                  <a:pt x="69" y="366"/>
                  <a:pt x="137" y="411"/>
                  <a:pt x="183" y="411"/>
                </a:cubicBezTo>
                <a:cubicBezTo>
                  <a:pt x="229" y="411"/>
                  <a:pt x="274" y="411"/>
                  <a:pt x="320" y="366"/>
                </a:cubicBezTo>
                <a:cubicBezTo>
                  <a:pt x="365" y="320"/>
                  <a:pt x="388" y="274"/>
                  <a:pt x="411" y="229"/>
                </a:cubicBezTo>
                <a:cubicBezTo>
                  <a:pt x="411" y="183"/>
                  <a:pt x="388" y="115"/>
                  <a:pt x="365" y="92"/>
                </a:cubicBezTo>
                <a:cubicBezTo>
                  <a:pt x="320" y="46"/>
                  <a:pt x="274" y="0"/>
                  <a:pt x="229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4" name="Google Shape;4244;p38"/>
          <p:cNvSpPr/>
          <p:nvPr/>
        </p:nvSpPr>
        <p:spPr>
          <a:xfrm>
            <a:off x="7324828" y="4029515"/>
            <a:ext cx="121371" cy="88796"/>
          </a:xfrm>
          <a:custGeom>
            <a:avLst/>
            <a:gdLst/>
            <a:ahLst/>
            <a:cxnLst/>
            <a:rect l="l" t="t" r="r" b="b"/>
            <a:pathLst>
              <a:path w="4337" h="3173" extrusionOk="0">
                <a:moveTo>
                  <a:pt x="183" y="0"/>
                </a:moveTo>
                <a:cubicBezTo>
                  <a:pt x="137" y="0"/>
                  <a:pt x="69" y="23"/>
                  <a:pt x="23" y="69"/>
                </a:cubicBezTo>
                <a:cubicBezTo>
                  <a:pt x="0" y="114"/>
                  <a:pt x="0" y="160"/>
                  <a:pt x="0" y="206"/>
                </a:cubicBezTo>
                <a:cubicBezTo>
                  <a:pt x="0" y="274"/>
                  <a:pt x="46" y="297"/>
                  <a:pt x="69" y="343"/>
                </a:cubicBezTo>
                <a:cubicBezTo>
                  <a:pt x="320" y="548"/>
                  <a:pt x="571" y="754"/>
                  <a:pt x="822" y="959"/>
                </a:cubicBezTo>
                <a:cubicBezTo>
                  <a:pt x="1073" y="1164"/>
                  <a:pt x="1301" y="1347"/>
                  <a:pt x="1552" y="1530"/>
                </a:cubicBezTo>
                <a:cubicBezTo>
                  <a:pt x="1826" y="1735"/>
                  <a:pt x="2077" y="1918"/>
                  <a:pt x="2351" y="2100"/>
                </a:cubicBezTo>
                <a:cubicBezTo>
                  <a:pt x="2602" y="2306"/>
                  <a:pt x="2876" y="2465"/>
                  <a:pt x="3127" y="2648"/>
                </a:cubicBezTo>
                <a:cubicBezTo>
                  <a:pt x="3378" y="2808"/>
                  <a:pt x="3629" y="3013"/>
                  <a:pt x="3903" y="3150"/>
                </a:cubicBezTo>
                <a:cubicBezTo>
                  <a:pt x="3949" y="3173"/>
                  <a:pt x="3994" y="3173"/>
                  <a:pt x="4040" y="3173"/>
                </a:cubicBezTo>
                <a:cubicBezTo>
                  <a:pt x="4131" y="3150"/>
                  <a:pt x="4200" y="3105"/>
                  <a:pt x="4246" y="3059"/>
                </a:cubicBezTo>
                <a:cubicBezTo>
                  <a:pt x="4337" y="2922"/>
                  <a:pt x="4291" y="2739"/>
                  <a:pt x="4177" y="2648"/>
                </a:cubicBezTo>
                <a:cubicBezTo>
                  <a:pt x="3903" y="2443"/>
                  <a:pt x="3606" y="2260"/>
                  <a:pt x="3310" y="2077"/>
                </a:cubicBezTo>
                <a:cubicBezTo>
                  <a:pt x="3196" y="1986"/>
                  <a:pt x="3059" y="1918"/>
                  <a:pt x="2922" y="1826"/>
                </a:cubicBezTo>
                <a:cubicBezTo>
                  <a:pt x="2785" y="1758"/>
                  <a:pt x="2671" y="1667"/>
                  <a:pt x="2534" y="1575"/>
                </a:cubicBezTo>
                <a:cubicBezTo>
                  <a:pt x="2260" y="1415"/>
                  <a:pt x="1986" y="1233"/>
                  <a:pt x="1712" y="1073"/>
                </a:cubicBezTo>
                <a:cubicBezTo>
                  <a:pt x="1461" y="890"/>
                  <a:pt x="1210" y="731"/>
                  <a:pt x="959" y="548"/>
                </a:cubicBezTo>
                <a:cubicBezTo>
                  <a:pt x="730" y="388"/>
                  <a:pt x="502" y="229"/>
                  <a:pt x="297" y="23"/>
                </a:cubicBezTo>
                <a:cubicBezTo>
                  <a:pt x="274" y="0"/>
                  <a:pt x="228" y="0"/>
                  <a:pt x="183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5" name="Google Shape;4245;p38"/>
          <p:cNvSpPr/>
          <p:nvPr/>
        </p:nvSpPr>
        <p:spPr>
          <a:xfrm>
            <a:off x="7375285" y="4034608"/>
            <a:ext cx="178880" cy="127584"/>
          </a:xfrm>
          <a:custGeom>
            <a:avLst/>
            <a:gdLst/>
            <a:ahLst/>
            <a:cxnLst/>
            <a:rect l="l" t="t" r="r" b="b"/>
            <a:pathLst>
              <a:path w="6392" h="4559" extrusionOk="0">
                <a:moveTo>
                  <a:pt x="114" y="1"/>
                </a:moveTo>
                <a:cubicBezTo>
                  <a:pt x="92" y="1"/>
                  <a:pt x="69" y="1"/>
                  <a:pt x="46" y="24"/>
                </a:cubicBezTo>
                <a:cubicBezTo>
                  <a:pt x="0" y="69"/>
                  <a:pt x="23" y="138"/>
                  <a:pt x="69" y="161"/>
                </a:cubicBezTo>
                <a:cubicBezTo>
                  <a:pt x="343" y="366"/>
                  <a:pt x="617" y="572"/>
                  <a:pt x="868" y="800"/>
                </a:cubicBezTo>
                <a:cubicBezTo>
                  <a:pt x="1005" y="891"/>
                  <a:pt x="1119" y="1005"/>
                  <a:pt x="1256" y="1097"/>
                </a:cubicBezTo>
                <a:cubicBezTo>
                  <a:pt x="1370" y="1211"/>
                  <a:pt x="1507" y="1302"/>
                  <a:pt x="1644" y="1416"/>
                </a:cubicBezTo>
                <a:cubicBezTo>
                  <a:pt x="1758" y="1507"/>
                  <a:pt x="1872" y="1621"/>
                  <a:pt x="2009" y="1713"/>
                </a:cubicBezTo>
                <a:cubicBezTo>
                  <a:pt x="2123" y="1827"/>
                  <a:pt x="2260" y="1941"/>
                  <a:pt x="2397" y="2032"/>
                </a:cubicBezTo>
                <a:cubicBezTo>
                  <a:pt x="2648" y="2215"/>
                  <a:pt x="2899" y="2420"/>
                  <a:pt x="3150" y="2603"/>
                </a:cubicBezTo>
                <a:cubicBezTo>
                  <a:pt x="3264" y="2694"/>
                  <a:pt x="3378" y="2763"/>
                  <a:pt x="3515" y="2854"/>
                </a:cubicBezTo>
                <a:cubicBezTo>
                  <a:pt x="3629" y="2923"/>
                  <a:pt x="3744" y="3014"/>
                  <a:pt x="3881" y="3105"/>
                </a:cubicBezTo>
                <a:cubicBezTo>
                  <a:pt x="4109" y="3265"/>
                  <a:pt x="4337" y="3425"/>
                  <a:pt x="4588" y="3584"/>
                </a:cubicBezTo>
                <a:cubicBezTo>
                  <a:pt x="4816" y="3721"/>
                  <a:pt x="5067" y="3881"/>
                  <a:pt x="5296" y="4041"/>
                </a:cubicBezTo>
                <a:cubicBezTo>
                  <a:pt x="5524" y="4201"/>
                  <a:pt x="5752" y="4361"/>
                  <a:pt x="5980" y="4520"/>
                </a:cubicBezTo>
                <a:cubicBezTo>
                  <a:pt x="6023" y="4546"/>
                  <a:pt x="6072" y="4559"/>
                  <a:pt x="6121" y="4559"/>
                </a:cubicBezTo>
                <a:cubicBezTo>
                  <a:pt x="6202" y="4559"/>
                  <a:pt x="6280" y="4523"/>
                  <a:pt x="6323" y="4452"/>
                </a:cubicBezTo>
                <a:cubicBezTo>
                  <a:pt x="6368" y="4406"/>
                  <a:pt x="6391" y="4338"/>
                  <a:pt x="6368" y="4269"/>
                </a:cubicBezTo>
                <a:cubicBezTo>
                  <a:pt x="6368" y="4201"/>
                  <a:pt x="6323" y="4155"/>
                  <a:pt x="6277" y="4109"/>
                </a:cubicBezTo>
                <a:cubicBezTo>
                  <a:pt x="5775" y="3721"/>
                  <a:pt x="5227" y="3402"/>
                  <a:pt x="4702" y="3082"/>
                </a:cubicBezTo>
                <a:cubicBezTo>
                  <a:pt x="4406" y="2923"/>
                  <a:pt x="4132" y="2740"/>
                  <a:pt x="3835" y="2557"/>
                </a:cubicBezTo>
                <a:cubicBezTo>
                  <a:pt x="3561" y="2398"/>
                  <a:pt x="3287" y="2215"/>
                  <a:pt x="3013" y="2032"/>
                </a:cubicBezTo>
                <a:cubicBezTo>
                  <a:pt x="2785" y="1895"/>
                  <a:pt x="2534" y="1736"/>
                  <a:pt x="2306" y="1553"/>
                </a:cubicBezTo>
                <a:cubicBezTo>
                  <a:pt x="2191" y="1485"/>
                  <a:pt x="2077" y="1393"/>
                  <a:pt x="1940" y="1302"/>
                </a:cubicBezTo>
                <a:cubicBezTo>
                  <a:pt x="1849" y="1211"/>
                  <a:pt x="1735" y="1142"/>
                  <a:pt x="1621" y="1051"/>
                </a:cubicBezTo>
                <a:cubicBezTo>
                  <a:pt x="1507" y="982"/>
                  <a:pt x="1393" y="891"/>
                  <a:pt x="1278" y="823"/>
                </a:cubicBezTo>
                <a:cubicBezTo>
                  <a:pt x="1164" y="731"/>
                  <a:pt x="1027" y="640"/>
                  <a:pt x="913" y="549"/>
                </a:cubicBezTo>
                <a:cubicBezTo>
                  <a:pt x="799" y="457"/>
                  <a:pt x="685" y="389"/>
                  <a:pt x="571" y="298"/>
                </a:cubicBezTo>
                <a:cubicBezTo>
                  <a:pt x="434" y="206"/>
                  <a:pt x="297" y="115"/>
                  <a:pt x="183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6" name="Google Shape;4246;p38"/>
          <p:cNvSpPr/>
          <p:nvPr/>
        </p:nvSpPr>
        <p:spPr>
          <a:xfrm>
            <a:off x="6599821" y="3508266"/>
            <a:ext cx="85606" cy="113199"/>
          </a:xfrm>
          <a:custGeom>
            <a:avLst/>
            <a:gdLst/>
            <a:ahLst/>
            <a:cxnLst/>
            <a:rect l="l" t="t" r="r" b="b"/>
            <a:pathLst>
              <a:path w="3059" h="4045" extrusionOk="0">
                <a:moveTo>
                  <a:pt x="137" y="1"/>
                </a:moveTo>
                <a:cubicBezTo>
                  <a:pt x="114" y="1"/>
                  <a:pt x="92" y="24"/>
                  <a:pt x="69" y="47"/>
                </a:cubicBezTo>
                <a:cubicBezTo>
                  <a:pt x="23" y="69"/>
                  <a:pt x="0" y="92"/>
                  <a:pt x="0" y="138"/>
                </a:cubicBezTo>
                <a:cubicBezTo>
                  <a:pt x="0" y="161"/>
                  <a:pt x="0" y="206"/>
                  <a:pt x="0" y="229"/>
                </a:cubicBezTo>
                <a:cubicBezTo>
                  <a:pt x="0" y="252"/>
                  <a:pt x="0" y="298"/>
                  <a:pt x="23" y="343"/>
                </a:cubicBezTo>
                <a:cubicBezTo>
                  <a:pt x="46" y="366"/>
                  <a:pt x="46" y="412"/>
                  <a:pt x="69" y="435"/>
                </a:cubicBezTo>
                <a:cubicBezTo>
                  <a:pt x="114" y="526"/>
                  <a:pt x="137" y="594"/>
                  <a:pt x="183" y="686"/>
                </a:cubicBezTo>
                <a:cubicBezTo>
                  <a:pt x="137" y="708"/>
                  <a:pt x="92" y="754"/>
                  <a:pt x="69" y="800"/>
                </a:cubicBezTo>
                <a:cubicBezTo>
                  <a:pt x="23" y="868"/>
                  <a:pt x="69" y="982"/>
                  <a:pt x="114" y="1051"/>
                </a:cubicBezTo>
                <a:cubicBezTo>
                  <a:pt x="137" y="1119"/>
                  <a:pt x="160" y="1188"/>
                  <a:pt x="206" y="1256"/>
                </a:cubicBezTo>
                <a:cubicBezTo>
                  <a:pt x="274" y="1416"/>
                  <a:pt x="388" y="1553"/>
                  <a:pt x="480" y="1690"/>
                </a:cubicBezTo>
                <a:cubicBezTo>
                  <a:pt x="662" y="1987"/>
                  <a:pt x="845" y="2283"/>
                  <a:pt x="1050" y="2557"/>
                </a:cubicBezTo>
                <a:cubicBezTo>
                  <a:pt x="1233" y="2854"/>
                  <a:pt x="1438" y="3128"/>
                  <a:pt x="1667" y="3379"/>
                </a:cubicBezTo>
                <a:cubicBezTo>
                  <a:pt x="1781" y="3539"/>
                  <a:pt x="1918" y="3676"/>
                  <a:pt x="2055" y="3813"/>
                </a:cubicBezTo>
                <a:cubicBezTo>
                  <a:pt x="2182" y="3922"/>
                  <a:pt x="2338" y="4045"/>
                  <a:pt x="2511" y="4045"/>
                </a:cubicBezTo>
                <a:cubicBezTo>
                  <a:pt x="2556" y="4045"/>
                  <a:pt x="2601" y="4037"/>
                  <a:pt x="2648" y="4018"/>
                </a:cubicBezTo>
                <a:cubicBezTo>
                  <a:pt x="2739" y="3995"/>
                  <a:pt x="2808" y="3904"/>
                  <a:pt x="2876" y="3813"/>
                </a:cubicBezTo>
                <a:cubicBezTo>
                  <a:pt x="2945" y="3767"/>
                  <a:pt x="2968" y="3699"/>
                  <a:pt x="3013" y="3630"/>
                </a:cubicBezTo>
                <a:cubicBezTo>
                  <a:pt x="3036" y="3562"/>
                  <a:pt x="3059" y="3493"/>
                  <a:pt x="3036" y="3425"/>
                </a:cubicBezTo>
                <a:cubicBezTo>
                  <a:pt x="3013" y="3356"/>
                  <a:pt x="3013" y="3311"/>
                  <a:pt x="2968" y="3265"/>
                </a:cubicBezTo>
                <a:cubicBezTo>
                  <a:pt x="2968" y="3265"/>
                  <a:pt x="2945" y="3242"/>
                  <a:pt x="2945" y="3242"/>
                </a:cubicBezTo>
                <a:cubicBezTo>
                  <a:pt x="3013" y="3174"/>
                  <a:pt x="3013" y="3059"/>
                  <a:pt x="2968" y="2991"/>
                </a:cubicBezTo>
                <a:cubicBezTo>
                  <a:pt x="2808" y="2786"/>
                  <a:pt x="2625" y="2626"/>
                  <a:pt x="2443" y="2443"/>
                </a:cubicBezTo>
                <a:lnTo>
                  <a:pt x="2443" y="2443"/>
                </a:lnTo>
                <a:lnTo>
                  <a:pt x="2465" y="2466"/>
                </a:lnTo>
                <a:cubicBezTo>
                  <a:pt x="2336" y="2337"/>
                  <a:pt x="2186" y="2228"/>
                  <a:pt x="2055" y="2100"/>
                </a:cubicBezTo>
                <a:lnTo>
                  <a:pt x="2055" y="2100"/>
                </a:lnTo>
                <a:cubicBezTo>
                  <a:pt x="2055" y="2101"/>
                  <a:pt x="2055" y="2101"/>
                  <a:pt x="2055" y="2101"/>
                </a:cubicBezTo>
                <a:cubicBezTo>
                  <a:pt x="2050" y="2096"/>
                  <a:pt x="2045" y="2091"/>
                  <a:pt x="2040" y="2087"/>
                </a:cubicBezTo>
                <a:lnTo>
                  <a:pt x="2040" y="2087"/>
                </a:lnTo>
                <a:cubicBezTo>
                  <a:pt x="2045" y="2091"/>
                  <a:pt x="2050" y="2096"/>
                  <a:pt x="2055" y="2100"/>
                </a:cubicBezTo>
                <a:lnTo>
                  <a:pt x="2055" y="2100"/>
                </a:lnTo>
                <a:cubicBezTo>
                  <a:pt x="2054" y="2097"/>
                  <a:pt x="2053" y="2078"/>
                  <a:pt x="2032" y="2078"/>
                </a:cubicBezTo>
                <a:lnTo>
                  <a:pt x="2032" y="2078"/>
                </a:lnTo>
                <a:cubicBezTo>
                  <a:pt x="2035" y="2081"/>
                  <a:pt x="2038" y="2084"/>
                  <a:pt x="2040" y="2087"/>
                </a:cubicBezTo>
                <a:lnTo>
                  <a:pt x="2040" y="2087"/>
                </a:lnTo>
                <a:cubicBezTo>
                  <a:pt x="2038" y="2084"/>
                  <a:pt x="2035" y="2081"/>
                  <a:pt x="2032" y="2078"/>
                </a:cubicBezTo>
                <a:cubicBezTo>
                  <a:pt x="2032" y="2078"/>
                  <a:pt x="2032" y="2078"/>
                  <a:pt x="2032" y="2078"/>
                </a:cubicBezTo>
                <a:lnTo>
                  <a:pt x="2032" y="2078"/>
                </a:lnTo>
                <a:cubicBezTo>
                  <a:pt x="1882" y="1926"/>
                  <a:pt x="1751" y="1773"/>
                  <a:pt x="1621" y="1599"/>
                </a:cubicBezTo>
                <a:cubicBezTo>
                  <a:pt x="1461" y="1416"/>
                  <a:pt x="1301" y="1233"/>
                  <a:pt x="1142" y="1051"/>
                </a:cubicBezTo>
                <a:cubicBezTo>
                  <a:pt x="1005" y="891"/>
                  <a:pt x="845" y="708"/>
                  <a:pt x="708" y="526"/>
                </a:cubicBezTo>
                <a:cubicBezTo>
                  <a:pt x="639" y="480"/>
                  <a:pt x="571" y="412"/>
                  <a:pt x="525" y="343"/>
                </a:cubicBezTo>
                <a:cubicBezTo>
                  <a:pt x="502" y="275"/>
                  <a:pt x="457" y="206"/>
                  <a:pt x="434" y="161"/>
                </a:cubicBezTo>
                <a:cubicBezTo>
                  <a:pt x="394" y="81"/>
                  <a:pt x="320" y="19"/>
                  <a:pt x="242" y="19"/>
                </a:cubicBezTo>
                <a:cubicBezTo>
                  <a:pt x="230" y="19"/>
                  <a:pt x="218" y="21"/>
                  <a:pt x="206" y="24"/>
                </a:cubicBezTo>
                <a:cubicBezTo>
                  <a:pt x="183" y="24"/>
                  <a:pt x="160" y="1"/>
                  <a:pt x="137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7" name="Google Shape;4247;p38"/>
          <p:cNvSpPr/>
          <p:nvPr/>
        </p:nvSpPr>
        <p:spPr>
          <a:xfrm>
            <a:off x="6633682" y="3526149"/>
            <a:ext cx="54963" cy="50513"/>
          </a:xfrm>
          <a:custGeom>
            <a:avLst/>
            <a:gdLst/>
            <a:ahLst/>
            <a:cxnLst/>
            <a:rect l="l" t="t" r="r" b="b"/>
            <a:pathLst>
              <a:path w="1964" h="1805" extrusionOk="0">
                <a:moveTo>
                  <a:pt x="114" y="1"/>
                </a:moveTo>
                <a:cubicBezTo>
                  <a:pt x="91" y="1"/>
                  <a:pt x="69" y="24"/>
                  <a:pt x="46" y="24"/>
                </a:cubicBezTo>
                <a:cubicBezTo>
                  <a:pt x="0" y="69"/>
                  <a:pt x="0" y="138"/>
                  <a:pt x="23" y="184"/>
                </a:cubicBezTo>
                <a:cubicBezTo>
                  <a:pt x="91" y="252"/>
                  <a:pt x="160" y="321"/>
                  <a:pt x="228" y="412"/>
                </a:cubicBezTo>
                <a:cubicBezTo>
                  <a:pt x="297" y="480"/>
                  <a:pt x="342" y="549"/>
                  <a:pt x="411" y="594"/>
                </a:cubicBezTo>
                <a:cubicBezTo>
                  <a:pt x="571" y="754"/>
                  <a:pt x="708" y="891"/>
                  <a:pt x="845" y="1028"/>
                </a:cubicBezTo>
                <a:cubicBezTo>
                  <a:pt x="1004" y="1165"/>
                  <a:pt x="1141" y="1279"/>
                  <a:pt x="1301" y="1416"/>
                </a:cubicBezTo>
                <a:cubicBezTo>
                  <a:pt x="1370" y="1485"/>
                  <a:pt x="1438" y="1553"/>
                  <a:pt x="1507" y="1622"/>
                </a:cubicBezTo>
                <a:lnTo>
                  <a:pt x="1598" y="1690"/>
                </a:lnTo>
                <a:cubicBezTo>
                  <a:pt x="1643" y="1736"/>
                  <a:pt x="1689" y="1759"/>
                  <a:pt x="1758" y="1781"/>
                </a:cubicBezTo>
                <a:cubicBezTo>
                  <a:pt x="1780" y="1804"/>
                  <a:pt x="1803" y="1804"/>
                  <a:pt x="1826" y="1804"/>
                </a:cubicBezTo>
                <a:cubicBezTo>
                  <a:pt x="1872" y="1781"/>
                  <a:pt x="1895" y="1759"/>
                  <a:pt x="1917" y="1736"/>
                </a:cubicBezTo>
                <a:cubicBezTo>
                  <a:pt x="1963" y="1667"/>
                  <a:pt x="1963" y="1576"/>
                  <a:pt x="1895" y="1530"/>
                </a:cubicBezTo>
                <a:cubicBezTo>
                  <a:pt x="1826" y="1507"/>
                  <a:pt x="1780" y="1462"/>
                  <a:pt x="1735" y="1416"/>
                </a:cubicBezTo>
                <a:cubicBezTo>
                  <a:pt x="1666" y="1371"/>
                  <a:pt x="1621" y="1348"/>
                  <a:pt x="1575" y="1302"/>
                </a:cubicBezTo>
                <a:cubicBezTo>
                  <a:pt x="1461" y="1211"/>
                  <a:pt x="1370" y="1142"/>
                  <a:pt x="1255" y="1051"/>
                </a:cubicBezTo>
                <a:cubicBezTo>
                  <a:pt x="1073" y="891"/>
                  <a:pt x="867" y="731"/>
                  <a:pt x="685" y="549"/>
                </a:cubicBezTo>
                <a:lnTo>
                  <a:pt x="685" y="549"/>
                </a:lnTo>
                <a:cubicBezTo>
                  <a:pt x="685" y="551"/>
                  <a:pt x="685" y="554"/>
                  <a:pt x="685" y="556"/>
                </a:cubicBezTo>
                <a:lnTo>
                  <a:pt x="685" y="556"/>
                </a:lnTo>
                <a:cubicBezTo>
                  <a:pt x="629" y="516"/>
                  <a:pt x="589" y="476"/>
                  <a:pt x="549" y="436"/>
                </a:cubicBezTo>
                <a:lnTo>
                  <a:pt x="549" y="436"/>
                </a:lnTo>
                <a:cubicBezTo>
                  <a:pt x="492" y="379"/>
                  <a:pt x="449" y="336"/>
                  <a:pt x="388" y="275"/>
                </a:cubicBezTo>
                <a:cubicBezTo>
                  <a:pt x="320" y="206"/>
                  <a:pt x="251" y="115"/>
                  <a:pt x="183" y="47"/>
                </a:cubicBezTo>
                <a:cubicBezTo>
                  <a:pt x="160" y="24"/>
                  <a:pt x="137" y="1"/>
                  <a:pt x="114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8" name="Google Shape;4248;p38"/>
          <p:cNvSpPr/>
          <p:nvPr/>
        </p:nvSpPr>
        <p:spPr>
          <a:xfrm>
            <a:off x="6663682" y="3623900"/>
            <a:ext cx="184001" cy="212882"/>
          </a:xfrm>
          <a:custGeom>
            <a:avLst/>
            <a:gdLst/>
            <a:ahLst/>
            <a:cxnLst/>
            <a:rect l="l" t="t" r="r" b="b"/>
            <a:pathLst>
              <a:path w="6575" h="7607" extrusionOk="0">
                <a:moveTo>
                  <a:pt x="2678" y="2401"/>
                </a:moveTo>
                <a:cubicBezTo>
                  <a:pt x="2697" y="2417"/>
                  <a:pt x="2715" y="2430"/>
                  <a:pt x="2740" y="2443"/>
                </a:cubicBezTo>
                <a:lnTo>
                  <a:pt x="2678" y="2401"/>
                </a:lnTo>
                <a:close/>
                <a:moveTo>
                  <a:pt x="5707" y="6072"/>
                </a:moveTo>
                <a:cubicBezTo>
                  <a:pt x="5753" y="6117"/>
                  <a:pt x="5798" y="6140"/>
                  <a:pt x="5844" y="6163"/>
                </a:cubicBezTo>
                <a:cubicBezTo>
                  <a:pt x="5821" y="6186"/>
                  <a:pt x="5798" y="6232"/>
                  <a:pt x="5776" y="6254"/>
                </a:cubicBezTo>
                <a:cubicBezTo>
                  <a:pt x="5730" y="6300"/>
                  <a:pt x="5662" y="6369"/>
                  <a:pt x="5616" y="6437"/>
                </a:cubicBezTo>
                <a:cubicBezTo>
                  <a:pt x="5593" y="6460"/>
                  <a:pt x="5593" y="6460"/>
                  <a:pt x="5570" y="6483"/>
                </a:cubicBezTo>
                <a:cubicBezTo>
                  <a:pt x="5547" y="6460"/>
                  <a:pt x="5525" y="6414"/>
                  <a:pt x="5502" y="6391"/>
                </a:cubicBezTo>
                <a:cubicBezTo>
                  <a:pt x="5547" y="6369"/>
                  <a:pt x="5570" y="6369"/>
                  <a:pt x="5616" y="6323"/>
                </a:cubicBezTo>
                <a:cubicBezTo>
                  <a:pt x="5684" y="6277"/>
                  <a:pt x="5730" y="6163"/>
                  <a:pt x="5707" y="6072"/>
                </a:cubicBezTo>
                <a:close/>
                <a:moveTo>
                  <a:pt x="4096" y="5941"/>
                </a:moveTo>
                <a:cubicBezTo>
                  <a:pt x="4311" y="6137"/>
                  <a:pt x="4507" y="6333"/>
                  <a:pt x="4703" y="6528"/>
                </a:cubicBezTo>
                <a:lnTo>
                  <a:pt x="4703" y="6528"/>
                </a:lnTo>
                <a:lnTo>
                  <a:pt x="4703" y="6528"/>
                </a:lnTo>
                <a:cubicBezTo>
                  <a:pt x="4703" y="6528"/>
                  <a:pt x="4726" y="6528"/>
                  <a:pt x="4726" y="6551"/>
                </a:cubicBezTo>
                <a:lnTo>
                  <a:pt x="4749" y="6551"/>
                </a:lnTo>
                <a:cubicBezTo>
                  <a:pt x="4749" y="6574"/>
                  <a:pt x="4771" y="6597"/>
                  <a:pt x="4794" y="6597"/>
                </a:cubicBezTo>
                <a:cubicBezTo>
                  <a:pt x="4908" y="6711"/>
                  <a:pt x="5000" y="6802"/>
                  <a:pt x="5114" y="6893"/>
                </a:cubicBezTo>
                <a:cubicBezTo>
                  <a:pt x="5114" y="6916"/>
                  <a:pt x="5114" y="6916"/>
                  <a:pt x="5114" y="6916"/>
                </a:cubicBezTo>
                <a:cubicBezTo>
                  <a:pt x="5091" y="6916"/>
                  <a:pt x="5068" y="6939"/>
                  <a:pt x="5045" y="6939"/>
                </a:cubicBezTo>
                <a:cubicBezTo>
                  <a:pt x="4954" y="6893"/>
                  <a:pt x="4885" y="6825"/>
                  <a:pt x="4817" y="6757"/>
                </a:cubicBezTo>
                <a:cubicBezTo>
                  <a:pt x="4566" y="6505"/>
                  <a:pt x="4338" y="6232"/>
                  <a:pt x="4109" y="5958"/>
                </a:cubicBezTo>
                <a:cubicBezTo>
                  <a:pt x="4104" y="5952"/>
                  <a:pt x="4100" y="5946"/>
                  <a:pt x="4096" y="5941"/>
                </a:cubicBezTo>
                <a:close/>
                <a:moveTo>
                  <a:pt x="389" y="0"/>
                </a:moveTo>
                <a:cubicBezTo>
                  <a:pt x="343" y="0"/>
                  <a:pt x="320" y="0"/>
                  <a:pt x="275" y="23"/>
                </a:cubicBezTo>
                <a:cubicBezTo>
                  <a:pt x="206" y="92"/>
                  <a:pt x="206" y="206"/>
                  <a:pt x="252" y="274"/>
                </a:cubicBezTo>
                <a:cubicBezTo>
                  <a:pt x="229" y="274"/>
                  <a:pt x="206" y="274"/>
                  <a:pt x="183" y="297"/>
                </a:cubicBezTo>
                <a:cubicBezTo>
                  <a:pt x="69" y="365"/>
                  <a:pt x="1" y="480"/>
                  <a:pt x="46" y="617"/>
                </a:cubicBezTo>
                <a:cubicBezTo>
                  <a:pt x="115" y="753"/>
                  <a:pt x="183" y="868"/>
                  <a:pt x="275" y="1005"/>
                </a:cubicBezTo>
                <a:cubicBezTo>
                  <a:pt x="320" y="1073"/>
                  <a:pt x="366" y="1142"/>
                  <a:pt x="412" y="1233"/>
                </a:cubicBezTo>
                <a:cubicBezTo>
                  <a:pt x="526" y="1393"/>
                  <a:pt x="663" y="1552"/>
                  <a:pt x="777" y="1689"/>
                </a:cubicBezTo>
                <a:cubicBezTo>
                  <a:pt x="891" y="1849"/>
                  <a:pt x="982" y="2009"/>
                  <a:pt x="1096" y="2146"/>
                </a:cubicBezTo>
                <a:cubicBezTo>
                  <a:pt x="1074" y="2169"/>
                  <a:pt x="1051" y="2191"/>
                  <a:pt x="1051" y="2214"/>
                </a:cubicBezTo>
                <a:cubicBezTo>
                  <a:pt x="1005" y="2260"/>
                  <a:pt x="982" y="2306"/>
                  <a:pt x="982" y="2374"/>
                </a:cubicBezTo>
                <a:cubicBezTo>
                  <a:pt x="982" y="2443"/>
                  <a:pt x="1005" y="2488"/>
                  <a:pt x="1028" y="2557"/>
                </a:cubicBezTo>
                <a:cubicBezTo>
                  <a:pt x="1028" y="2580"/>
                  <a:pt x="1051" y="2625"/>
                  <a:pt x="1074" y="2648"/>
                </a:cubicBezTo>
                <a:cubicBezTo>
                  <a:pt x="1096" y="2716"/>
                  <a:pt x="1142" y="2785"/>
                  <a:pt x="1188" y="2853"/>
                </a:cubicBezTo>
                <a:cubicBezTo>
                  <a:pt x="1279" y="3036"/>
                  <a:pt x="1370" y="3196"/>
                  <a:pt x="1484" y="3356"/>
                </a:cubicBezTo>
                <a:cubicBezTo>
                  <a:pt x="1667" y="3629"/>
                  <a:pt x="1850" y="3926"/>
                  <a:pt x="2032" y="4200"/>
                </a:cubicBezTo>
                <a:cubicBezTo>
                  <a:pt x="2238" y="4520"/>
                  <a:pt x="2443" y="4816"/>
                  <a:pt x="2649" y="5113"/>
                </a:cubicBezTo>
                <a:cubicBezTo>
                  <a:pt x="2854" y="5410"/>
                  <a:pt x="3082" y="5707"/>
                  <a:pt x="3311" y="5980"/>
                </a:cubicBezTo>
                <a:cubicBezTo>
                  <a:pt x="3516" y="6254"/>
                  <a:pt x="3721" y="6528"/>
                  <a:pt x="3950" y="6779"/>
                </a:cubicBezTo>
                <a:cubicBezTo>
                  <a:pt x="4064" y="6916"/>
                  <a:pt x="4178" y="7053"/>
                  <a:pt x="4315" y="7167"/>
                </a:cubicBezTo>
                <a:cubicBezTo>
                  <a:pt x="4383" y="7236"/>
                  <a:pt x="4452" y="7304"/>
                  <a:pt x="4520" y="7373"/>
                </a:cubicBezTo>
                <a:cubicBezTo>
                  <a:pt x="4612" y="7441"/>
                  <a:pt x="4703" y="7510"/>
                  <a:pt x="4817" y="7555"/>
                </a:cubicBezTo>
                <a:cubicBezTo>
                  <a:pt x="4881" y="7592"/>
                  <a:pt x="4948" y="7607"/>
                  <a:pt x="5017" y="7607"/>
                </a:cubicBezTo>
                <a:cubicBezTo>
                  <a:pt x="5119" y="7607"/>
                  <a:pt x="5223" y="7574"/>
                  <a:pt x="5319" y="7533"/>
                </a:cubicBezTo>
                <a:cubicBezTo>
                  <a:pt x="5410" y="7510"/>
                  <a:pt x="5502" y="7441"/>
                  <a:pt x="5570" y="7396"/>
                </a:cubicBezTo>
                <a:cubicBezTo>
                  <a:pt x="5616" y="7350"/>
                  <a:pt x="5684" y="7304"/>
                  <a:pt x="5730" y="7259"/>
                </a:cubicBezTo>
                <a:cubicBezTo>
                  <a:pt x="5844" y="7145"/>
                  <a:pt x="5958" y="7030"/>
                  <a:pt x="6050" y="6916"/>
                </a:cubicBezTo>
                <a:cubicBezTo>
                  <a:pt x="6164" y="6802"/>
                  <a:pt x="6278" y="6665"/>
                  <a:pt x="6392" y="6528"/>
                </a:cubicBezTo>
                <a:cubicBezTo>
                  <a:pt x="6438" y="6460"/>
                  <a:pt x="6506" y="6391"/>
                  <a:pt x="6529" y="6323"/>
                </a:cubicBezTo>
                <a:cubicBezTo>
                  <a:pt x="6552" y="6277"/>
                  <a:pt x="6552" y="6232"/>
                  <a:pt x="6575" y="6186"/>
                </a:cubicBezTo>
                <a:cubicBezTo>
                  <a:pt x="6575" y="6072"/>
                  <a:pt x="6529" y="5980"/>
                  <a:pt x="6483" y="5889"/>
                </a:cubicBezTo>
                <a:cubicBezTo>
                  <a:pt x="6438" y="5844"/>
                  <a:pt x="6369" y="5775"/>
                  <a:pt x="6323" y="5729"/>
                </a:cubicBezTo>
                <a:cubicBezTo>
                  <a:pt x="6255" y="5684"/>
                  <a:pt x="6187" y="5638"/>
                  <a:pt x="6141" y="5592"/>
                </a:cubicBezTo>
                <a:cubicBezTo>
                  <a:pt x="6004" y="5478"/>
                  <a:pt x="5867" y="5364"/>
                  <a:pt x="5730" y="5250"/>
                </a:cubicBezTo>
                <a:cubicBezTo>
                  <a:pt x="5410" y="4976"/>
                  <a:pt x="5114" y="4702"/>
                  <a:pt x="4794" y="4406"/>
                </a:cubicBezTo>
                <a:lnTo>
                  <a:pt x="4794" y="4406"/>
                </a:lnTo>
                <a:lnTo>
                  <a:pt x="4817" y="4428"/>
                </a:lnTo>
                <a:cubicBezTo>
                  <a:pt x="4429" y="4063"/>
                  <a:pt x="4041" y="3698"/>
                  <a:pt x="3653" y="3333"/>
                </a:cubicBezTo>
                <a:cubicBezTo>
                  <a:pt x="3539" y="3219"/>
                  <a:pt x="3425" y="3105"/>
                  <a:pt x="3311" y="2990"/>
                </a:cubicBezTo>
                <a:lnTo>
                  <a:pt x="3311" y="2990"/>
                </a:lnTo>
                <a:cubicBezTo>
                  <a:pt x="3311" y="2991"/>
                  <a:pt x="3312" y="2992"/>
                  <a:pt x="3313" y="2993"/>
                </a:cubicBezTo>
                <a:lnTo>
                  <a:pt x="3313" y="2993"/>
                </a:lnTo>
                <a:cubicBezTo>
                  <a:pt x="3236" y="2916"/>
                  <a:pt x="3156" y="2839"/>
                  <a:pt x="3059" y="2762"/>
                </a:cubicBezTo>
                <a:cubicBezTo>
                  <a:pt x="2991" y="2694"/>
                  <a:pt x="2922" y="2625"/>
                  <a:pt x="2854" y="2557"/>
                </a:cubicBezTo>
                <a:cubicBezTo>
                  <a:pt x="2854" y="2557"/>
                  <a:pt x="2854" y="2557"/>
                  <a:pt x="2854" y="2580"/>
                </a:cubicBezTo>
                <a:cubicBezTo>
                  <a:pt x="2786" y="2511"/>
                  <a:pt x="2740" y="2465"/>
                  <a:pt x="2671" y="2397"/>
                </a:cubicBezTo>
                <a:lnTo>
                  <a:pt x="2671" y="2397"/>
                </a:lnTo>
                <a:lnTo>
                  <a:pt x="2678" y="2401"/>
                </a:lnTo>
                <a:lnTo>
                  <a:pt x="2678" y="2401"/>
                </a:lnTo>
                <a:cubicBezTo>
                  <a:pt x="2662" y="2388"/>
                  <a:pt x="2647" y="2372"/>
                  <a:pt x="2627" y="2352"/>
                </a:cubicBezTo>
                <a:lnTo>
                  <a:pt x="2627" y="2352"/>
                </a:lnTo>
                <a:cubicBezTo>
                  <a:pt x="2611" y="2337"/>
                  <a:pt x="2596" y="2321"/>
                  <a:pt x="2580" y="2306"/>
                </a:cubicBezTo>
                <a:cubicBezTo>
                  <a:pt x="2215" y="1963"/>
                  <a:pt x="1850" y="1621"/>
                  <a:pt x="1530" y="1233"/>
                </a:cubicBezTo>
                <a:cubicBezTo>
                  <a:pt x="1188" y="845"/>
                  <a:pt x="845" y="457"/>
                  <a:pt x="526" y="46"/>
                </a:cubicBezTo>
                <a:cubicBezTo>
                  <a:pt x="480" y="23"/>
                  <a:pt x="435" y="0"/>
                  <a:pt x="389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9" name="Google Shape;4249;p38"/>
          <p:cNvSpPr/>
          <p:nvPr/>
        </p:nvSpPr>
        <p:spPr>
          <a:xfrm>
            <a:off x="6687330" y="3601540"/>
            <a:ext cx="197406" cy="162901"/>
          </a:xfrm>
          <a:custGeom>
            <a:avLst/>
            <a:gdLst/>
            <a:ahLst/>
            <a:cxnLst/>
            <a:rect l="l" t="t" r="r" b="b"/>
            <a:pathLst>
              <a:path w="7054" h="5821" extrusionOk="0">
                <a:moveTo>
                  <a:pt x="2922" y="3173"/>
                </a:moveTo>
                <a:lnTo>
                  <a:pt x="2922" y="3173"/>
                </a:lnTo>
                <a:cubicBezTo>
                  <a:pt x="2928" y="3179"/>
                  <a:pt x="2934" y="3184"/>
                  <a:pt x="2940" y="3187"/>
                </a:cubicBezTo>
                <a:lnTo>
                  <a:pt x="2940" y="3187"/>
                </a:lnTo>
                <a:cubicBezTo>
                  <a:pt x="2934" y="3183"/>
                  <a:pt x="2928" y="3178"/>
                  <a:pt x="2922" y="3173"/>
                </a:cubicBezTo>
                <a:close/>
                <a:moveTo>
                  <a:pt x="3129" y="3366"/>
                </a:moveTo>
                <a:cubicBezTo>
                  <a:pt x="3133" y="3374"/>
                  <a:pt x="3142" y="3379"/>
                  <a:pt x="3153" y="3386"/>
                </a:cubicBezTo>
                <a:lnTo>
                  <a:pt x="3153" y="3386"/>
                </a:lnTo>
                <a:cubicBezTo>
                  <a:pt x="3145" y="3379"/>
                  <a:pt x="3137" y="3372"/>
                  <a:pt x="3129" y="3366"/>
                </a:cubicBezTo>
                <a:close/>
                <a:moveTo>
                  <a:pt x="3153" y="3386"/>
                </a:moveTo>
                <a:cubicBezTo>
                  <a:pt x="3160" y="3391"/>
                  <a:pt x="3166" y="3396"/>
                  <a:pt x="3173" y="3401"/>
                </a:cubicBezTo>
                <a:cubicBezTo>
                  <a:pt x="3166" y="3394"/>
                  <a:pt x="3159" y="3390"/>
                  <a:pt x="3153" y="3386"/>
                </a:cubicBezTo>
                <a:close/>
                <a:moveTo>
                  <a:pt x="274" y="0"/>
                </a:moveTo>
                <a:cubicBezTo>
                  <a:pt x="229" y="23"/>
                  <a:pt x="183" y="23"/>
                  <a:pt x="137" y="69"/>
                </a:cubicBezTo>
                <a:cubicBezTo>
                  <a:pt x="69" y="115"/>
                  <a:pt x="46" y="183"/>
                  <a:pt x="23" y="251"/>
                </a:cubicBezTo>
                <a:cubicBezTo>
                  <a:pt x="0" y="388"/>
                  <a:pt x="115" y="503"/>
                  <a:pt x="183" y="594"/>
                </a:cubicBezTo>
                <a:cubicBezTo>
                  <a:pt x="229" y="662"/>
                  <a:pt x="297" y="708"/>
                  <a:pt x="343" y="776"/>
                </a:cubicBezTo>
                <a:cubicBezTo>
                  <a:pt x="480" y="891"/>
                  <a:pt x="594" y="1005"/>
                  <a:pt x="708" y="1119"/>
                </a:cubicBezTo>
                <a:cubicBezTo>
                  <a:pt x="959" y="1370"/>
                  <a:pt x="1187" y="1621"/>
                  <a:pt x="1461" y="1872"/>
                </a:cubicBezTo>
                <a:cubicBezTo>
                  <a:pt x="1689" y="2100"/>
                  <a:pt x="1963" y="2329"/>
                  <a:pt x="2214" y="2557"/>
                </a:cubicBezTo>
                <a:cubicBezTo>
                  <a:pt x="2283" y="2602"/>
                  <a:pt x="2351" y="2671"/>
                  <a:pt x="2443" y="2717"/>
                </a:cubicBezTo>
                <a:cubicBezTo>
                  <a:pt x="2622" y="2896"/>
                  <a:pt x="2802" y="3053"/>
                  <a:pt x="2981" y="3210"/>
                </a:cubicBezTo>
                <a:lnTo>
                  <a:pt x="2981" y="3210"/>
                </a:lnTo>
                <a:cubicBezTo>
                  <a:pt x="2968" y="3200"/>
                  <a:pt x="2954" y="3196"/>
                  <a:pt x="2940" y="3187"/>
                </a:cubicBezTo>
                <a:lnTo>
                  <a:pt x="2940" y="3187"/>
                </a:lnTo>
                <a:cubicBezTo>
                  <a:pt x="3008" y="3242"/>
                  <a:pt x="3064" y="3308"/>
                  <a:pt x="3129" y="3366"/>
                </a:cubicBezTo>
                <a:lnTo>
                  <a:pt x="3129" y="3366"/>
                </a:lnTo>
                <a:cubicBezTo>
                  <a:pt x="3128" y="3363"/>
                  <a:pt x="3127" y="3360"/>
                  <a:pt x="3127" y="3356"/>
                </a:cubicBezTo>
                <a:lnTo>
                  <a:pt x="3127" y="3356"/>
                </a:lnTo>
                <a:cubicBezTo>
                  <a:pt x="3242" y="3470"/>
                  <a:pt x="3379" y="3607"/>
                  <a:pt x="3515" y="3721"/>
                </a:cubicBezTo>
                <a:cubicBezTo>
                  <a:pt x="3652" y="3835"/>
                  <a:pt x="3767" y="3926"/>
                  <a:pt x="3881" y="4040"/>
                </a:cubicBezTo>
                <a:cubicBezTo>
                  <a:pt x="4132" y="4246"/>
                  <a:pt x="4360" y="4451"/>
                  <a:pt x="4611" y="4657"/>
                </a:cubicBezTo>
                <a:cubicBezTo>
                  <a:pt x="4839" y="4862"/>
                  <a:pt x="5090" y="5045"/>
                  <a:pt x="5319" y="5250"/>
                </a:cubicBezTo>
                <a:cubicBezTo>
                  <a:pt x="5433" y="5341"/>
                  <a:pt x="5547" y="5433"/>
                  <a:pt x="5661" y="5524"/>
                </a:cubicBezTo>
                <a:cubicBezTo>
                  <a:pt x="5707" y="5547"/>
                  <a:pt x="5775" y="5593"/>
                  <a:pt x="5821" y="5638"/>
                </a:cubicBezTo>
                <a:cubicBezTo>
                  <a:pt x="5912" y="5707"/>
                  <a:pt x="6003" y="5798"/>
                  <a:pt x="6118" y="5821"/>
                </a:cubicBezTo>
                <a:cubicBezTo>
                  <a:pt x="6232" y="5821"/>
                  <a:pt x="6346" y="5775"/>
                  <a:pt x="6414" y="5684"/>
                </a:cubicBezTo>
                <a:cubicBezTo>
                  <a:pt x="6483" y="5730"/>
                  <a:pt x="6551" y="5775"/>
                  <a:pt x="6620" y="5798"/>
                </a:cubicBezTo>
                <a:cubicBezTo>
                  <a:pt x="6655" y="5810"/>
                  <a:pt x="6692" y="5815"/>
                  <a:pt x="6728" y="5815"/>
                </a:cubicBezTo>
                <a:cubicBezTo>
                  <a:pt x="6833" y="5815"/>
                  <a:pt x="6934" y="5769"/>
                  <a:pt x="6985" y="5684"/>
                </a:cubicBezTo>
                <a:cubicBezTo>
                  <a:pt x="7031" y="5615"/>
                  <a:pt x="7053" y="5547"/>
                  <a:pt x="7053" y="5456"/>
                </a:cubicBezTo>
                <a:cubicBezTo>
                  <a:pt x="7031" y="5387"/>
                  <a:pt x="6985" y="5296"/>
                  <a:pt x="6916" y="5250"/>
                </a:cubicBezTo>
                <a:cubicBezTo>
                  <a:pt x="6848" y="5227"/>
                  <a:pt x="6802" y="5182"/>
                  <a:pt x="6734" y="5136"/>
                </a:cubicBezTo>
                <a:cubicBezTo>
                  <a:pt x="6665" y="5068"/>
                  <a:pt x="6597" y="5022"/>
                  <a:pt x="6528" y="4976"/>
                </a:cubicBezTo>
                <a:cubicBezTo>
                  <a:pt x="6391" y="4862"/>
                  <a:pt x="6277" y="4771"/>
                  <a:pt x="6140" y="4680"/>
                </a:cubicBezTo>
                <a:cubicBezTo>
                  <a:pt x="5866" y="4497"/>
                  <a:pt x="5615" y="4292"/>
                  <a:pt x="5342" y="4086"/>
                </a:cubicBezTo>
                <a:cubicBezTo>
                  <a:pt x="5090" y="3903"/>
                  <a:pt x="4839" y="3698"/>
                  <a:pt x="4588" y="3515"/>
                </a:cubicBezTo>
                <a:cubicBezTo>
                  <a:pt x="4337" y="3310"/>
                  <a:pt x="4086" y="3105"/>
                  <a:pt x="3812" y="2899"/>
                </a:cubicBezTo>
                <a:cubicBezTo>
                  <a:pt x="3698" y="2785"/>
                  <a:pt x="3561" y="2694"/>
                  <a:pt x="3447" y="2580"/>
                </a:cubicBezTo>
                <a:cubicBezTo>
                  <a:pt x="3310" y="2466"/>
                  <a:pt x="3173" y="2351"/>
                  <a:pt x="3036" y="2237"/>
                </a:cubicBezTo>
                <a:cubicBezTo>
                  <a:pt x="2785" y="2032"/>
                  <a:pt x="2511" y="1826"/>
                  <a:pt x="2260" y="1598"/>
                </a:cubicBezTo>
                <a:cubicBezTo>
                  <a:pt x="1735" y="1164"/>
                  <a:pt x="1210" y="731"/>
                  <a:pt x="708" y="251"/>
                </a:cubicBezTo>
                <a:cubicBezTo>
                  <a:pt x="639" y="206"/>
                  <a:pt x="594" y="160"/>
                  <a:pt x="525" y="92"/>
                </a:cubicBezTo>
                <a:cubicBezTo>
                  <a:pt x="525" y="92"/>
                  <a:pt x="503" y="69"/>
                  <a:pt x="480" y="69"/>
                </a:cubicBezTo>
                <a:cubicBezTo>
                  <a:pt x="480" y="46"/>
                  <a:pt x="480" y="46"/>
                  <a:pt x="480" y="46"/>
                </a:cubicBezTo>
                <a:cubicBezTo>
                  <a:pt x="457" y="46"/>
                  <a:pt x="434" y="23"/>
                  <a:pt x="411" y="23"/>
                </a:cubicBezTo>
                <a:cubicBezTo>
                  <a:pt x="388" y="0"/>
                  <a:pt x="343" y="0"/>
                  <a:pt x="320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0" name="Google Shape;4250;p38"/>
          <p:cNvSpPr/>
          <p:nvPr/>
        </p:nvSpPr>
        <p:spPr>
          <a:xfrm>
            <a:off x="6758859" y="3617520"/>
            <a:ext cx="18554" cy="17910"/>
          </a:xfrm>
          <a:custGeom>
            <a:avLst/>
            <a:gdLst/>
            <a:ahLst/>
            <a:cxnLst/>
            <a:rect l="l" t="t" r="r" b="b"/>
            <a:pathLst>
              <a:path w="663" h="640" extrusionOk="0">
                <a:moveTo>
                  <a:pt x="366" y="0"/>
                </a:moveTo>
                <a:cubicBezTo>
                  <a:pt x="275" y="0"/>
                  <a:pt x="206" y="0"/>
                  <a:pt x="115" y="68"/>
                </a:cubicBezTo>
                <a:cubicBezTo>
                  <a:pt x="46" y="114"/>
                  <a:pt x="24" y="205"/>
                  <a:pt x="1" y="274"/>
                </a:cubicBezTo>
                <a:cubicBezTo>
                  <a:pt x="1" y="365"/>
                  <a:pt x="24" y="457"/>
                  <a:pt x="69" y="525"/>
                </a:cubicBezTo>
                <a:cubicBezTo>
                  <a:pt x="138" y="593"/>
                  <a:pt x="206" y="639"/>
                  <a:pt x="298" y="639"/>
                </a:cubicBezTo>
                <a:cubicBezTo>
                  <a:pt x="389" y="639"/>
                  <a:pt x="457" y="639"/>
                  <a:pt x="549" y="571"/>
                </a:cubicBezTo>
                <a:cubicBezTo>
                  <a:pt x="617" y="525"/>
                  <a:pt x="640" y="434"/>
                  <a:pt x="663" y="342"/>
                </a:cubicBezTo>
                <a:cubicBezTo>
                  <a:pt x="663" y="274"/>
                  <a:pt x="640" y="183"/>
                  <a:pt x="594" y="114"/>
                </a:cubicBezTo>
                <a:cubicBezTo>
                  <a:pt x="526" y="46"/>
                  <a:pt x="457" y="0"/>
                  <a:pt x="366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1" name="Google Shape;4251;p38"/>
          <p:cNvSpPr/>
          <p:nvPr/>
        </p:nvSpPr>
        <p:spPr>
          <a:xfrm>
            <a:off x="6730762" y="3592585"/>
            <a:ext cx="15364" cy="15364"/>
          </a:xfrm>
          <a:custGeom>
            <a:avLst/>
            <a:gdLst/>
            <a:ahLst/>
            <a:cxnLst/>
            <a:rect l="l" t="t" r="r" b="b"/>
            <a:pathLst>
              <a:path w="549" h="549" extrusionOk="0">
                <a:moveTo>
                  <a:pt x="320" y="1"/>
                </a:moveTo>
                <a:cubicBezTo>
                  <a:pt x="229" y="1"/>
                  <a:pt x="160" y="1"/>
                  <a:pt x="115" y="46"/>
                </a:cubicBezTo>
                <a:cubicBezTo>
                  <a:pt x="46" y="115"/>
                  <a:pt x="23" y="161"/>
                  <a:pt x="0" y="252"/>
                </a:cubicBezTo>
                <a:cubicBezTo>
                  <a:pt x="0" y="320"/>
                  <a:pt x="23" y="389"/>
                  <a:pt x="69" y="435"/>
                </a:cubicBezTo>
                <a:cubicBezTo>
                  <a:pt x="115" y="503"/>
                  <a:pt x="183" y="549"/>
                  <a:pt x="252" y="549"/>
                </a:cubicBezTo>
                <a:cubicBezTo>
                  <a:pt x="320" y="549"/>
                  <a:pt x="389" y="526"/>
                  <a:pt x="457" y="480"/>
                </a:cubicBezTo>
                <a:cubicBezTo>
                  <a:pt x="503" y="435"/>
                  <a:pt x="548" y="366"/>
                  <a:pt x="548" y="298"/>
                </a:cubicBezTo>
                <a:cubicBezTo>
                  <a:pt x="548" y="229"/>
                  <a:pt x="548" y="161"/>
                  <a:pt x="503" y="92"/>
                </a:cubicBezTo>
                <a:cubicBezTo>
                  <a:pt x="457" y="46"/>
                  <a:pt x="389" y="1"/>
                  <a:pt x="320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2" name="Google Shape;4252;p38"/>
          <p:cNvSpPr/>
          <p:nvPr/>
        </p:nvSpPr>
        <p:spPr>
          <a:xfrm>
            <a:off x="6762050" y="3578537"/>
            <a:ext cx="16007" cy="15364"/>
          </a:xfrm>
          <a:custGeom>
            <a:avLst/>
            <a:gdLst/>
            <a:ahLst/>
            <a:cxnLst/>
            <a:rect l="l" t="t" r="r" b="b"/>
            <a:pathLst>
              <a:path w="572" h="549" extrusionOk="0">
                <a:moveTo>
                  <a:pt x="320" y="1"/>
                </a:moveTo>
                <a:cubicBezTo>
                  <a:pt x="252" y="1"/>
                  <a:pt x="184" y="1"/>
                  <a:pt x="115" y="46"/>
                </a:cubicBezTo>
                <a:cubicBezTo>
                  <a:pt x="69" y="92"/>
                  <a:pt x="24" y="160"/>
                  <a:pt x="24" y="229"/>
                </a:cubicBezTo>
                <a:cubicBezTo>
                  <a:pt x="1" y="320"/>
                  <a:pt x="24" y="389"/>
                  <a:pt x="69" y="434"/>
                </a:cubicBezTo>
                <a:cubicBezTo>
                  <a:pt x="115" y="503"/>
                  <a:pt x="184" y="548"/>
                  <a:pt x="252" y="548"/>
                </a:cubicBezTo>
                <a:cubicBezTo>
                  <a:pt x="343" y="548"/>
                  <a:pt x="412" y="526"/>
                  <a:pt x="457" y="480"/>
                </a:cubicBezTo>
                <a:cubicBezTo>
                  <a:pt x="526" y="434"/>
                  <a:pt x="549" y="366"/>
                  <a:pt x="572" y="297"/>
                </a:cubicBezTo>
                <a:cubicBezTo>
                  <a:pt x="572" y="229"/>
                  <a:pt x="549" y="160"/>
                  <a:pt x="503" y="92"/>
                </a:cubicBezTo>
                <a:cubicBezTo>
                  <a:pt x="457" y="46"/>
                  <a:pt x="389" y="1"/>
                  <a:pt x="320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3" name="Google Shape;4253;p38"/>
          <p:cNvSpPr/>
          <p:nvPr/>
        </p:nvSpPr>
        <p:spPr>
          <a:xfrm>
            <a:off x="6795268" y="3627734"/>
            <a:ext cx="14076" cy="12789"/>
          </a:xfrm>
          <a:custGeom>
            <a:avLst/>
            <a:gdLst/>
            <a:ahLst/>
            <a:cxnLst/>
            <a:rect l="l" t="t" r="r" b="b"/>
            <a:pathLst>
              <a:path w="503" h="457" extrusionOk="0">
                <a:moveTo>
                  <a:pt x="275" y="0"/>
                </a:moveTo>
                <a:cubicBezTo>
                  <a:pt x="206" y="0"/>
                  <a:pt x="161" y="0"/>
                  <a:pt x="115" y="46"/>
                </a:cubicBezTo>
                <a:cubicBezTo>
                  <a:pt x="47" y="92"/>
                  <a:pt x="24" y="137"/>
                  <a:pt x="24" y="206"/>
                </a:cubicBezTo>
                <a:cubicBezTo>
                  <a:pt x="1" y="274"/>
                  <a:pt x="24" y="320"/>
                  <a:pt x="69" y="388"/>
                </a:cubicBezTo>
                <a:cubicBezTo>
                  <a:pt x="115" y="434"/>
                  <a:pt x="161" y="457"/>
                  <a:pt x="229" y="457"/>
                </a:cubicBezTo>
                <a:cubicBezTo>
                  <a:pt x="298" y="457"/>
                  <a:pt x="343" y="457"/>
                  <a:pt x="412" y="411"/>
                </a:cubicBezTo>
                <a:cubicBezTo>
                  <a:pt x="457" y="365"/>
                  <a:pt x="480" y="320"/>
                  <a:pt x="480" y="251"/>
                </a:cubicBezTo>
                <a:cubicBezTo>
                  <a:pt x="503" y="183"/>
                  <a:pt x="480" y="137"/>
                  <a:pt x="435" y="69"/>
                </a:cubicBezTo>
                <a:cubicBezTo>
                  <a:pt x="412" y="23"/>
                  <a:pt x="343" y="0"/>
                  <a:pt x="275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4" name="Google Shape;4254;p38"/>
          <p:cNvSpPr/>
          <p:nvPr/>
        </p:nvSpPr>
        <p:spPr>
          <a:xfrm>
            <a:off x="6816984" y="3659665"/>
            <a:ext cx="11530" cy="11530"/>
          </a:xfrm>
          <a:custGeom>
            <a:avLst/>
            <a:gdLst/>
            <a:ahLst/>
            <a:cxnLst/>
            <a:rect l="l" t="t" r="r" b="b"/>
            <a:pathLst>
              <a:path w="412" h="412" extrusionOk="0">
                <a:moveTo>
                  <a:pt x="229" y="0"/>
                </a:moveTo>
                <a:cubicBezTo>
                  <a:pt x="161" y="0"/>
                  <a:pt x="115" y="0"/>
                  <a:pt x="69" y="46"/>
                </a:cubicBezTo>
                <a:cubicBezTo>
                  <a:pt x="24" y="69"/>
                  <a:pt x="1" y="137"/>
                  <a:pt x="1" y="183"/>
                </a:cubicBezTo>
                <a:cubicBezTo>
                  <a:pt x="1" y="252"/>
                  <a:pt x="1" y="297"/>
                  <a:pt x="47" y="343"/>
                </a:cubicBezTo>
                <a:cubicBezTo>
                  <a:pt x="69" y="389"/>
                  <a:pt x="138" y="411"/>
                  <a:pt x="184" y="411"/>
                </a:cubicBezTo>
                <a:cubicBezTo>
                  <a:pt x="252" y="411"/>
                  <a:pt x="298" y="411"/>
                  <a:pt x="343" y="366"/>
                </a:cubicBezTo>
                <a:cubicBezTo>
                  <a:pt x="389" y="343"/>
                  <a:pt x="412" y="274"/>
                  <a:pt x="412" y="229"/>
                </a:cubicBezTo>
                <a:cubicBezTo>
                  <a:pt x="412" y="183"/>
                  <a:pt x="412" y="115"/>
                  <a:pt x="366" y="69"/>
                </a:cubicBezTo>
                <a:cubicBezTo>
                  <a:pt x="343" y="46"/>
                  <a:pt x="275" y="0"/>
                  <a:pt x="229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5" name="Google Shape;4255;p38"/>
          <p:cNvSpPr/>
          <p:nvPr/>
        </p:nvSpPr>
        <p:spPr>
          <a:xfrm>
            <a:off x="6859158" y="3689693"/>
            <a:ext cx="6409" cy="6409"/>
          </a:xfrm>
          <a:custGeom>
            <a:avLst/>
            <a:gdLst/>
            <a:ahLst/>
            <a:cxnLst/>
            <a:rect l="l" t="t" r="r" b="b"/>
            <a:pathLst>
              <a:path w="229" h="229" extrusionOk="0">
                <a:moveTo>
                  <a:pt x="115" y="0"/>
                </a:moveTo>
                <a:cubicBezTo>
                  <a:pt x="92" y="0"/>
                  <a:pt x="69" y="0"/>
                  <a:pt x="46" y="23"/>
                </a:cubicBezTo>
                <a:cubicBezTo>
                  <a:pt x="23" y="46"/>
                  <a:pt x="0" y="69"/>
                  <a:pt x="0" y="114"/>
                </a:cubicBezTo>
                <a:cubicBezTo>
                  <a:pt x="0" y="137"/>
                  <a:pt x="0" y="160"/>
                  <a:pt x="23" y="183"/>
                </a:cubicBezTo>
                <a:cubicBezTo>
                  <a:pt x="46" y="206"/>
                  <a:pt x="69" y="229"/>
                  <a:pt x="92" y="229"/>
                </a:cubicBezTo>
                <a:cubicBezTo>
                  <a:pt x="115" y="229"/>
                  <a:pt x="160" y="229"/>
                  <a:pt x="183" y="206"/>
                </a:cubicBezTo>
                <a:cubicBezTo>
                  <a:pt x="206" y="183"/>
                  <a:pt x="206" y="160"/>
                  <a:pt x="229" y="137"/>
                </a:cubicBezTo>
                <a:cubicBezTo>
                  <a:pt x="229" y="92"/>
                  <a:pt x="206" y="69"/>
                  <a:pt x="183" y="46"/>
                </a:cubicBezTo>
                <a:cubicBezTo>
                  <a:pt x="183" y="23"/>
                  <a:pt x="137" y="0"/>
                  <a:pt x="115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6" name="Google Shape;4256;p38"/>
          <p:cNvSpPr/>
          <p:nvPr/>
        </p:nvSpPr>
        <p:spPr>
          <a:xfrm>
            <a:off x="6872562" y="3648163"/>
            <a:ext cx="13461" cy="12817"/>
          </a:xfrm>
          <a:custGeom>
            <a:avLst/>
            <a:gdLst/>
            <a:ahLst/>
            <a:cxnLst/>
            <a:rect l="l" t="t" r="r" b="b"/>
            <a:pathLst>
              <a:path w="481" h="458" extrusionOk="0">
                <a:moveTo>
                  <a:pt x="275" y="1"/>
                </a:moveTo>
                <a:cubicBezTo>
                  <a:pt x="206" y="1"/>
                  <a:pt x="138" y="1"/>
                  <a:pt x="92" y="46"/>
                </a:cubicBezTo>
                <a:cubicBezTo>
                  <a:pt x="46" y="92"/>
                  <a:pt x="24" y="138"/>
                  <a:pt x="1" y="206"/>
                </a:cubicBezTo>
                <a:cubicBezTo>
                  <a:pt x="1" y="275"/>
                  <a:pt x="24" y="320"/>
                  <a:pt x="69" y="389"/>
                </a:cubicBezTo>
                <a:cubicBezTo>
                  <a:pt x="92" y="411"/>
                  <a:pt x="160" y="457"/>
                  <a:pt x="229" y="457"/>
                </a:cubicBezTo>
                <a:cubicBezTo>
                  <a:pt x="275" y="457"/>
                  <a:pt x="343" y="457"/>
                  <a:pt x="389" y="411"/>
                </a:cubicBezTo>
                <a:cubicBezTo>
                  <a:pt x="434" y="366"/>
                  <a:pt x="480" y="320"/>
                  <a:pt x="480" y="252"/>
                </a:cubicBezTo>
                <a:cubicBezTo>
                  <a:pt x="480" y="183"/>
                  <a:pt x="457" y="138"/>
                  <a:pt x="434" y="92"/>
                </a:cubicBezTo>
                <a:cubicBezTo>
                  <a:pt x="389" y="46"/>
                  <a:pt x="320" y="1"/>
                  <a:pt x="275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7" name="Google Shape;4257;p38"/>
          <p:cNvSpPr/>
          <p:nvPr/>
        </p:nvSpPr>
        <p:spPr>
          <a:xfrm>
            <a:off x="6813794" y="3611111"/>
            <a:ext cx="14720" cy="14720"/>
          </a:xfrm>
          <a:custGeom>
            <a:avLst/>
            <a:gdLst/>
            <a:ahLst/>
            <a:cxnLst/>
            <a:rect l="l" t="t" r="r" b="b"/>
            <a:pathLst>
              <a:path w="526" h="526" extrusionOk="0">
                <a:moveTo>
                  <a:pt x="275" y="1"/>
                </a:moveTo>
                <a:cubicBezTo>
                  <a:pt x="206" y="1"/>
                  <a:pt x="138" y="24"/>
                  <a:pt x="92" y="69"/>
                </a:cubicBezTo>
                <a:cubicBezTo>
                  <a:pt x="46" y="115"/>
                  <a:pt x="1" y="161"/>
                  <a:pt x="1" y="229"/>
                </a:cubicBezTo>
                <a:cubicBezTo>
                  <a:pt x="1" y="297"/>
                  <a:pt x="24" y="366"/>
                  <a:pt x="46" y="434"/>
                </a:cubicBezTo>
                <a:cubicBezTo>
                  <a:pt x="92" y="480"/>
                  <a:pt x="161" y="526"/>
                  <a:pt x="229" y="526"/>
                </a:cubicBezTo>
                <a:cubicBezTo>
                  <a:pt x="298" y="526"/>
                  <a:pt x="366" y="503"/>
                  <a:pt x="412" y="457"/>
                </a:cubicBezTo>
                <a:cubicBezTo>
                  <a:pt x="457" y="412"/>
                  <a:pt x="503" y="366"/>
                  <a:pt x="503" y="297"/>
                </a:cubicBezTo>
                <a:cubicBezTo>
                  <a:pt x="526" y="229"/>
                  <a:pt x="503" y="161"/>
                  <a:pt x="457" y="92"/>
                </a:cubicBezTo>
                <a:cubicBezTo>
                  <a:pt x="412" y="46"/>
                  <a:pt x="343" y="1"/>
                  <a:pt x="275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8" name="Google Shape;4258;p38"/>
          <p:cNvSpPr/>
          <p:nvPr/>
        </p:nvSpPr>
        <p:spPr>
          <a:xfrm>
            <a:off x="6875137" y="3613686"/>
            <a:ext cx="13433" cy="13433"/>
          </a:xfrm>
          <a:custGeom>
            <a:avLst/>
            <a:gdLst/>
            <a:ahLst/>
            <a:cxnLst/>
            <a:rect l="l" t="t" r="r" b="b"/>
            <a:pathLst>
              <a:path w="480" h="480" extrusionOk="0">
                <a:moveTo>
                  <a:pt x="274" y="0"/>
                </a:moveTo>
                <a:cubicBezTo>
                  <a:pt x="205" y="0"/>
                  <a:pt x="137" y="0"/>
                  <a:pt x="91" y="46"/>
                </a:cubicBezTo>
                <a:cubicBezTo>
                  <a:pt x="46" y="91"/>
                  <a:pt x="0" y="160"/>
                  <a:pt x="0" y="205"/>
                </a:cubicBezTo>
                <a:cubicBezTo>
                  <a:pt x="0" y="274"/>
                  <a:pt x="23" y="342"/>
                  <a:pt x="46" y="388"/>
                </a:cubicBezTo>
                <a:cubicBezTo>
                  <a:pt x="91" y="434"/>
                  <a:pt x="160" y="479"/>
                  <a:pt x="205" y="479"/>
                </a:cubicBezTo>
                <a:cubicBezTo>
                  <a:pt x="274" y="479"/>
                  <a:pt x="342" y="457"/>
                  <a:pt x="388" y="411"/>
                </a:cubicBezTo>
                <a:cubicBezTo>
                  <a:pt x="434" y="388"/>
                  <a:pt x="479" y="320"/>
                  <a:pt x="479" y="251"/>
                </a:cubicBezTo>
                <a:cubicBezTo>
                  <a:pt x="479" y="205"/>
                  <a:pt x="457" y="137"/>
                  <a:pt x="434" y="91"/>
                </a:cubicBezTo>
                <a:cubicBezTo>
                  <a:pt x="388" y="46"/>
                  <a:pt x="320" y="0"/>
                  <a:pt x="274" y="0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9" name="Google Shape;4259;p38"/>
          <p:cNvSpPr/>
          <p:nvPr/>
        </p:nvSpPr>
        <p:spPr>
          <a:xfrm>
            <a:off x="6897469" y="3604730"/>
            <a:ext cx="14720" cy="14076"/>
          </a:xfrm>
          <a:custGeom>
            <a:avLst/>
            <a:gdLst/>
            <a:ahLst/>
            <a:cxnLst/>
            <a:rect l="l" t="t" r="r" b="b"/>
            <a:pathLst>
              <a:path w="526" h="503" extrusionOk="0">
                <a:moveTo>
                  <a:pt x="298" y="1"/>
                </a:moveTo>
                <a:cubicBezTo>
                  <a:pt x="229" y="1"/>
                  <a:pt x="161" y="23"/>
                  <a:pt x="115" y="69"/>
                </a:cubicBezTo>
                <a:cubicBezTo>
                  <a:pt x="47" y="115"/>
                  <a:pt x="24" y="160"/>
                  <a:pt x="24" y="229"/>
                </a:cubicBezTo>
                <a:cubicBezTo>
                  <a:pt x="1" y="297"/>
                  <a:pt x="24" y="366"/>
                  <a:pt x="69" y="411"/>
                </a:cubicBezTo>
                <a:cubicBezTo>
                  <a:pt x="115" y="457"/>
                  <a:pt x="184" y="503"/>
                  <a:pt x="229" y="503"/>
                </a:cubicBezTo>
                <a:cubicBezTo>
                  <a:pt x="298" y="503"/>
                  <a:pt x="366" y="503"/>
                  <a:pt x="412" y="457"/>
                </a:cubicBezTo>
                <a:cubicBezTo>
                  <a:pt x="480" y="411"/>
                  <a:pt x="503" y="343"/>
                  <a:pt x="503" y="274"/>
                </a:cubicBezTo>
                <a:cubicBezTo>
                  <a:pt x="526" y="206"/>
                  <a:pt x="503" y="160"/>
                  <a:pt x="457" y="92"/>
                </a:cubicBezTo>
                <a:cubicBezTo>
                  <a:pt x="412" y="46"/>
                  <a:pt x="343" y="1"/>
                  <a:pt x="298" y="1"/>
                </a:cubicBezTo>
                <a:close/>
              </a:path>
            </a:pathLst>
          </a:custGeom>
          <a:solidFill>
            <a:srgbClr val="F5D0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0" name="Google Shape;4260;p38"/>
          <p:cNvSpPr/>
          <p:nvPr/>
        </p:nvSpPr>
        <p:spPr>
          <a:xfrm>
            <a:off x="6607488" y="3505076"/>
            <a:ext cx="113087" cy="46903"/>
          </a:xfrm>
          <a:custGeom>
            <a:avLst/>
            <a:gdLst/>
            <a:ahLst/>
            <a:cxnLst/>
            <a:rect l="l" t="t" r="r" b="b"/>
            <a:pathLst>
              <a:path w="4041" h="1676" extrusionOk="0">
                <a:moveTo>
                  <a:pt x="183" y="1"/>
                </a:moveTo>
                <a:cubicBezTo>
                  <a:pt x="160" y="1"/>
                  <a:pt x="137" y="1"/>
                  <a:pt x="114" y="24"/>
                </a:cubicBezTo>
                <a:cubicBezTo>
                  <a:pt x="69" y="24"/>
                  <a:pt x="46" y="69"/>
                  <a:pt x="23" y="115"/>
                </a:cubicBezTo>
                <a:cubicBezTo>
                  <a:pt x="23" y="138"/>
                  <a:pt x="23" y="161"/>
                  <a:pt x="23" y="183"/>
                </a:cubicBezTo>
                <a:cubicBezTo>
                  <a:pt x="0" y="229"/>
                  <a:pt x="23" y="275"/>
                  <a:pt x="46" y="297"/>
                </a:cubicBezTo>
                <a:cubicBezTo>
                  <a:pt x="92" y="320"/>
                  <a:pt x="137" y="343"/>
                  <a:pt x="160" y="366"/>
                </a:cubicBezTo>
                <a:cubicBezTo>
                  <a:pt x="228" y="389"/>
                  <a:pt x="297" y="412"/>
                  <a:pt x="365" y="434"/>
                </a:cubicBezTo>
                <a:cubicBezTo>
                  <a:pt x="502" y="480"/>
                  <a:pt x="662" y="526"/>
                  <a:pt x="799" y="571"/>
                </a:cubicBezTo>
                <a:cubicBezTo>
                  <a:pt x="959" y="594"/>
                  <a:pt x="1096" y="640"/>
                  <a:pt x="1256" y="686"/>
                </a:cubicBezTo>
                <a:cubicBezTo>
                  <a:pt x="1393" y="731"/>
                  <a:pt x="1530" y="777"/>
                  <a:pt x="1666" y="845"/>
                </a:cubicBezTo>
                <a:cubicBezTo>
                  <a:pt x="1803" y="891"/>
                  <a:pt x="1963" y="937"/>
                  <a:pt x="2100" y="1005"/>
                </a:cubicBezTo>
                <a:cubicBezTo>
                  <a:pt x="2237" y="1051"/>
                  <a:pt x="2397" y="1119"/>
                  <a:pt x="2534" y="1165"/>
                </a:cubicBezTo>
                <a:cubicBezTo>
                  <a:pt x="2671" y="1233"/>
                  <a:pt x="2831" y="1279"/>
                  <a:pt x="2968" y="1347"/>
                </a:cubicBezTo>
                <a:cubicBezTo>
                  <a:pt x="3036" y="1370"/>
                  <a:pt x="3082" y="1393"/>
                  <a:pt x="3150" y="1439"/>
                </a:cubicBezTo>
                <a:cubicBezTo>
                  <a:pt x="3219" y="1462"/>
                  <a:pt x="3287" y="1484"/>
                  <a:pt x="3356" y="1530"/>
                </a:cubicBezTo>
                <a:cubicBezTo>
                  <a:pt x="3424" y="1553"/>
                  <a:pt x="3492" y="1599"/>
                  <a:pt x="3584" y="1621"/>
                </a:cubicBezTo>
                <a:cubicBezTo>
                  <a:pt x="3607" y="1644"/>
                  <a:pt x="3629" y="1644"/>
                  <a:pt x="3675" y="1667"/>
                </a:cubicBezTo>
                <a:cubicBezTo>
                  <a:pt x="3698" y="1673"/>
                  <a:pt x="3721" y="1676"/>
                  <a:pt x="3744" y="1676"/>
                </a:cubicBezTo>
                <a:cubicBezTo>
                  <a:pt x="3812" y="1676"/>
                  <a:pt x="3881" y="1650"/>
                  <a:pt x="3949" y="1599"/>
                </a:cubicBezTo>
                <a:cubicBezTo>
                  <a:pt x="4040" y="1507"/>
                  <a:pt x="4040" y="1347"/>
                  <a:pt x="3949" y="1256"/>
                </a:cubicBezTo>
                <a:cubicBezTo>
                  <a:pt x="3881" y="1188"/>
                  <a:pt x="3789" y="1142"/>
                  <a:pt x="3721" y="1119"/>
                </a:cubicBezTo>
                <a:cubicBezTo>
                  <a:pt x="3652" y="1074"/>
                  <a:pt x="3584" y="1051"/>
                  <a:pt x="3515" y="1005"/>
                </a:cubicBezTo>
                <a:cubicBezTo>
                  <a:pt x="3356" y="937"/>
                  <a:pt x="3173" y="868"/>
                  <a:pt x="3013" y="822"/>
                </a:cubicBezTo>
                <a:cubicBezTo>
                  <a:pt x="2694" y="708"/>
                  <a:pt x="2374" y="594"/>
                  <a:pt x="2077" y="480"/>
                </a:cubicBezTo>
                <a:cubicBezTo>
                  <a:pt x="1758" y="389"/>
                  <a:pt x="1461" y="297"/>
                  <a:pt x="1164" y="229"/>
                </a:cubicBezTo>
                <a:cubicBezTo>
                  <a:pt x="1005" y="183"/>
                  <a:pt x="845" y="138"/>
                  <a:pt x="708" y="92"/>
                </a:cubicBezTo>
                <a:cubicBezTo>
                  <a:pt x="525" y="46"/>
                  <a:pt x="365" y="24"/>
                  <a:pt x="183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1" name="Google Shape;4261;p38"/>
          <p:cNvSpPr/>
          <p:nvPr/>
        </p:nvSpPr>
        <p:spPr>
          <a:xfrm>
            <a:off x="6592796" y="3496792"/>
            <a:ext cx="135447" cy="141828"/>
          </a:xfrm>
          <a:custGeom>
            <a:avLst/>
            <a:gdLst/>
            <a:ahLst/>
            <a:cxnLst/>
            <a:rect l="l" t="t" r="r" b="b"/>
            <a:pathLst>
              <a:path w="4840" h="5068" extrusionOk="0">
                <a:moveTo>
                  <a:pt x="765" y="1701"/>
                </a:moveTo>
                <a:cubicBezTo>
                  <a:pt x="771" y="1712"/>
                  <a:pt x="776" y="1723"/>
                  <a:pt x="776" y="1735"/>
                </a:cubicBezTo>
                <a:lnTo>
                  <a:pt x="765" y="1701"/>
                </a:lnTo>
                <a:close/>
                <a:moveTo>
                  <a:pt x="890" y="0"/>
                </a:moveTo>
                <a:cubicBezTo>
                  <a:pt x="776" y="0"/>
                  <a:pt x="662" y="0"/>
                  <a:pt x="525" y="46"/>
                </a:cubicBezTo>
                <a:cubicBezTo>
                  <a:pt x="457" y="69"/>
                  <a:pt x="388" y="91"/>
                  <a:pt x="320" y="137"/>
                </a:cubicBezTo>
                <a:cubicBezTo>
                  <a:pt x="228" y="205"/>
                  <a:pt x="160" y="274"/>
                  <a:pt x="114" y="342"/>
                </a:cubicBezTo>
                <a:cubicBezTo>
                  <a:pt x="23" y="479"/>
                  <a:pt x="0" y="662"/>
                  <a:pt x="0" y="822"/>
                </a:cubicBezTo>
                <a:cubicBezTo>
                  <a:pt x="0" y="982"/>
                  <a:pt x="46" y="1164"/>
                  <a:pt x="92" y="1347"/>
                </a:cubicBezTo>
                <a:cubicBezTo>
                  <a:pt x="160" y="1552"/>
                  <a:pt x="251" y="1758"/>
                  <a:pt x="343" y="1963"/>
                </a:cubicBezTo>
                <a:cubicBezTo>
                  <a:pt x="502" y="2305"/>
                  <a:pt x="708" y="2648"/>
                  <a:pt x="936" y="2990"/>
                </a:cubicBezTo>
                <a:cubicBezTo>
                  <a:pt x="1164" y="3355"/>
                  <a:pt x="1393" y="3698"/>
                  <a:pt x="1644" y="4040"/>
                </a:cubicBezTo>
                <a:cubicBezTo>
                  <a:pt x="1849" y="4337"/>
                  <a:pt x="2077" y="4611"/>
                  <a:pt x="2283" y="4907"/>
                </a:cubicBezTo>
                <a:cubicBezTo>
                  <a:pt x="2328" y="4953"/>
                  <a:pt x="2374" y="5022"/>
                  <a:pt x="2420" y="5067"/>
                </a:cubicBezTo>
                <a:cubicBezTo>
                  <a:pt x="2488" y="4999"/>
                  <a:pt x="2557" y="4930"/>
                  <a:pt x="2648" y="4862"/>
                </a:cubicBezTo>
                <a:cubicBezTo>
                  <a:pt x="2671" y="4839"/>
                  <a:pt x="2694" y="4816"/>
                  <a:pt x="2739" y="4793"/>
                </a:cubicBezTo>
                <a:lnTo>
                  <a:pt x="2785" y="4748"/>
                </a:lnTo>
                <a:cubicBezTo>
                  <a:pt x="2762" y="4702"/>
                  <a:pt x="2739" y="4679"/>
                  <a:pt x="2716" y="4656"/>
                </a:cubicBezTo>
                <a:cubicBezTo>
                  <a:pt x="2488" y="4360"/>
                  <a:pt x="2283" y="4063"/>
                  <a:pt x="2055" y="3789"/>
                </a:cubicBezTo>
                <a:cubicBezTo>
                  <a:pt x="1803" y="3447"/>
                  <a:pt x="1575" y="3081"/>
                  <a:pt x="1347" y="2739"/>
                </a:cubicBezTo>
                <a:cubicBezTo>
                  <a:pt x="1119" y="2397"/>
                  <a:pt x="913" y="2031"/>
                  <a:pt x="753" y="1666"/>
                </a:cubicBezTo>
                <a:cubicBezTo>
                  <a:pt x="639" y="1461"/>
                  <a:pt x="571" y="1233"/>
                  <a:pt x="502" y="982"/>
                </a:cubicBezTo>
                <a:cubicBezTo>
                  <a:pt x="502" y="913"/>
                  <a:pt x="502" y="822"/>
                  <a:pt x="502" y="753"/>
                </a:cubicBezTo>
                <a:cubicBezTo>
                  <a:pt x="502" y="730"/>
                  <a:pt x="502" y="685"/>
                  <a:pt x="525" y="662"/>
                </a:cubicBezTo>
                <a:cubicBezTo>
                  <a:pt x="525" y="639"/>
                  <a:pt x="525" y="616"/>
                  <a:pt x="548" y="593"/>
                </a:cubicBezTo>
                <a:cubicBezTo>
                  <a:pt x="548" y="593"/>
                  <a:pt x="571" y="571"/>
                  <a:pt x="571" y="571"/>
                </a:cubicBezTo>
                <a:cubicBezTo>
                  <a:pt x="594" y="548"/>
                  <a:pt x="617" y="548"/>
                  <a:pt x="639" y="525"/>
                </a:cubicBezTo>
                <a:cubicBezTo>
                  <a:pt x="662" y="525"/>
                  <a:pt x="708" y="502"/>
                  <a:pt x="731" y="502"/>
                </a:cubicBezTo>
                <a:cubicBezTo>
                  <a:pt x="822" y="479"/>
                  <a:pt x="913" y="479"/>
                  <a:pt x="1027" y="479"/>
                </a:cubicBezTo>
                <a:cubicBezTo>
                  <a:pt x="1141" y="502"/>
                  <a:pt x="1256" y="525"/>
                  <a:pt x="1393" y="548"/>
                </a:cubicBezTo>
                <a:cubicBezTo>
                  <a:pt x="1598" y="571"/>
                  <a:pt x="1826" y="639"/>
                  <a:pt x="2032" y="685"/>
                </a:cubicBezTo>
                <a:cubicBezTo>
                  <a:pt x="2420" y="776"/>
                  <a:pt x="2808" y="890"/>
                  <a:pt x="3173" y="1027"/>
                </a:cubicBezTo>
                <a:cubicBezTo>
                  <a:pt x="3721" y="1210"/>
                  <a:pt x="4246" y="1415"/>
                  <a:pt x="4771" y="1621"/>
                </a:cubicBezTo>
                <a:cubicBezTo>
                  <a:pt x="4794" y="1438"/>
                  <a:pt x="4816" y="1278"/>
                  <a:pt x="4839" y="1118"/>
                </a:cubicBezTo>
                <a:cubicBezTo>
                  <a:pt x="4086" y="822"/>
                  <a:pt x="3333" y="525"/>
                  <a:pt x="2534" y="297"/>
                </a:cubicBezTo>
                <a:cubicBezTo>
                  <a:pt x="2100" y="183"/>
                  <a:pt x="1621" y="69"/>
                  <a:pt x="1164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2" name="Google Shape;4262;p38"/>
          <p:cNvSpPr/>
          <p:nvPr/>
        </p:nvSpPr>
        <p:spPr>
          <a:xfrm>
            <a:off x="6681565" y="352553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3" name="Google Shape;4263;p38"/>
          <p:cNvSpPr/>
          <p:nvPr/>
        </p:nvSpPr>
        <p:spPr>
          <a:xfrm>
            <a:off x="6648375" y="3624544"/>
            <a:ext cx="151399" cy="221333"/>
          </a:xfrm>
          <a:custGeom>
            <a:avLst/>
            <a:gdLst/>
            <a:ahLst/>
            <a:cxnLst/>
            <a:rect l="l" t="t" r="r" b="b"/>
            <a:pathLst>
              <a:path w="5410" h="7909" extrusionOk="0">
                <a:moveTo>
                  <a:pt x="274" y="0"/>
                </a:moveTo>
                <a:cubicBezTo>
                  <a:pt x="228" y="0"/>
                  <a:pt x="183" y="0"/>
                  <a:pt x="137" y="46"/>
                </a:cubicBezTo>
                <a:cubicBezTo>
                  <a:pt x="23" y="114"/>
                  <a:pt x="0" y="274"/>
                  <a:pt x="69" y="388"/>
                </a:cubicBezTo>
                <a:cubicBezTo>
                  <a:pt x="1689" y="2853"/>
                  <a:pt x="3310" y="5318"/>
                  <a:pt x="4930" y="7806"/>
                </a:cubicBezTo>
                <a:cubicBezTo>
                  <a:pt x="4970" y="7873"/>
                  <a:pt x="5041" y="7908"/>
                  <a:pt x="5116" y="7908"/>
                </a:cubicBezTo>
                <a:cubicBezTo>
                  <a:pt x="5169" y="7908"/>
                  <a:pt x="5225" y="7890"/>
                  <a:pt x="5273" y="7852"/>
                </a:cubicBezTo>
                <a:cubicBezTo>
                  <a:pt x="5387" y="7783"/>
                  <a:pt x="5410" y="7624"/>
                  <a:pt x="5341" y="7510"/>
                </a:cubicBezTo>
                <a:cubicBezTo>
                  <a:pt x="3721" y="5044"/>
                  <a:pt x="2100" y="2579"/>
                  <a:pt x="479" y="91"/>
                </a:cubicBezTo>
                <a:cubicBezTo>
                  <a:pt x="434" y="23"/>
                  <a:pt x="365" y="0"/>
                  <a:pt x="274" y="0"/>
                </a:cubicBezTo>
                <a:close/>
              </a:path>
            </a:pathLst>
          </a:custGeom>
          <a:solidFill>
            <a:srgbClr val="F8C9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4" name="Google Shape;4264;p38"/>
          <p:cNvSpPr/>
          <p:nvPr/>
        </p:nvSpPr>
        <p:spPr>
          <a:xfrm>
            <a:off x="6717358" y="3520412"/>
            <a:ext cx="254244" cy="84347"/>
          </a:xfrm>
          <a:custGeom>
            <a:avLst/>
            <a:gdLst/>
            <a:ahLst/>
            <a:cxnLst/>
            <a:rect l="l" t="t" r="r" b="b"/>
            <a:pathLst>
              <a:path w="9085" h="3014" extrusionOk="0">
                <a:moveTo>
                  <a:pt x="251" y="1"/>
                </a:moveTo>
                <a:cubicBezTo>
                  <a:pt x="183" y="1"/>
                  <a:pt x="137" y="23"/>
                  <a:pt x="91" y="46"/>
                </a:cubicBezTo>
                <a:cubicBezTo>
                  <a:pt x="46" y="92"/>
                  <a:pt x="0" y="138"/>
                  <a:pt x="0" y="206"/>
                </a:cubicBezTo>
                <a:cubicBezTo>
                  <a:pt x="0" y="274"/>
                  <a:pt x="0" y="343"/>
                  <a:pt x="46" y="389"/>
                </a:cubicBezTo>
                <a:cubicBezTo>
                  <a:pt x="91" y="457"/>
                  <a:pt x="137" y="480"/>
                  <a:pt x="206" y="480"/>
                </a:cubicBezTo>
                <a:cubicBezTo>
                  <a:pt x="2853" y="1256"/>
                  <a:pt x="5501" y="2032"/>
                  <a:pt x="8149" y="2808"/>
                </a:cubicBezTo>
                <a:cubicBezTo>
                  <a:pt x="8377" y="2877"/>
                  <a:pt x="8582" y="2945"/>
                  <a:pt x="8788" y="3014"/>
                </a:cubicBezTo>
                <a:cubicBezTo>
                  <a:pt x="8856" y="3014"/>
                  <a:pt x="8925" y="2991"/>
                  <a:pt x="8971" y="2968"/>
                </a:cubicBezTo>
                <a:cubicBezTo>
                  <a:pt x="9039" y="2922"/>
                  <a:pt x="9062" y="2854"/>
                  <a:pt x="9085" y="2808"/>
                </a:cubicBezTo>
                <a:cubicBezTo>
                  <a:pt x="9085" y="2740"/>
                  <a:pt x="9085" y="2671"/>
                  <a:pt x="9039" y="2625"/>
                </a:cubicBezTo>
                <a:cubicBezTo>
                  <a:pt x="8993" y="2557"/>
                  <a:pt x="8948" y="2534"/>
                  <a:pt x="8879" y="2511"/>
                </a:cubicBezTo>
                <a:cubicBezTo>
                  <a:pt x="6665" y="1872"/>
                  <a:pt x="4451" y="1233"/>
                  <a:pt x="2260" y="571"/>
                </a:cubicBezTo>
                <a:cubicBezTo>
                  <a:pt x="1598" y="389"/>
                  <a:pt x="936" y="183"/>
                  <a:pt x="274" y="1"/>
                </a:cubicBezTo>
                <a:close/>
              </a:path>
            </a:pathLst>
          </a:custGeom>
          <a:solidFill>
            <a:srgbClr val="F8C9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5" name="Google Shape;4265;p38"/>
          <p:cNvSpPr/>
          <p:nvPr/>
        </p:nvSpPr>
        <p:spPr>
          <a:xfrm>
            <a:off x="6650921" y="3521699"/>
            <a:ext cx="79869" cy="114487"/>
          </a:xfrm>
          <a:custGeom>
            <a:avLst/>
            <a:gdLst/>
            <a:ahLst/>
            <a:cxnLst/>
            <a:rect l="l" t="t" r="r" b="b"/>
            <a:pathLst>
              <a:path w="2854" h="4091" extrusionOk="0">
                <a:moveTo>
                  <a:pt x="2580" y="0"/>
                </a:moveTo>
                <a:cubicBezTo>
                  <a:pt x="2511" y="0"/>
                  <a:pt x="2465" y="23"/>
                  <a:pt x="2420" y="69"/>
                </a:cubicBezTo>
                <a:cubicBezTo>
                  <a:pt x="2374" y="92"/>
                  <a:pt x="2329" y="160"/>
                  <a:pt x="2329" y="228"/>
                </a:cubicBezTo>
                <a:cubicBezTo>
                  <a:pt x="2351" y="411"/>
                  <a:pt x="2329" y="594"/>
                  <a:pt x="2306" y="753"/>
                </a:cubicBezTo>
                <a:cubicBezTo>
                  <a:pt x="2260" y="1096"/>
                  <a:pt x="2146" y="1438"/>
                  <a:pt x="2009" y="1735"/>
                </a:cubicBezTo>
                <a:cubicBezTo>
                  <a:pt x="2009" y="1758"/>
                  <a:pt x="2009" y="1758"/>
                  <a:pt x="2009" y="1758"/>
                </a:cubicBezTo>
                <a:cubicBezTo>
                  <a:pt x="1986" y="1758"/>
                  <a:pt x="1986" y="1781"/>
                  <a:pt x="1986" y="1781"/>
                </a:cubicBezTo>
                <a:lnTo>
                  <a:pt x="2009" y="1758"/>
                </a:lnTo>
                <a:lnTo>
                  <a:pt x="2009" y="1758"/>
                </a:lnTo>
                <a:cubicBezTo>
                  <a:pt x="1826" y="2123"/>
                  <a:pt x="1621" y="2465"/>
                  <a:pt x="1393" y="2785"/>
                </a:cubicBezTo>
                <a:cubicBezTo>
                  <a:pt x="1210" y="2990"/>
                  <a:pt x="1027" y="3173"/>
                  <a:pt x="799" y="3356"/>
                </a:cubicBezTo>
                <a:cubicBezTo>
                  <a:pt x="685" y="3424"/>
                  <a:pt x="548" y="3492"/>
                  <a:pt x="411" y="3561"/>
                </a:cubicBezTo>
                <a:cubicBezTo>
                  <a:pt x="343" y="3584"/>
                  <a:pt x="274" y="3607"/>
                  <a:pt x="206" y="3607"/>
                </a:cubicBezTo>
                <a:cubicBezTo>
                  <a:pt x="69" y="3629"/>
                  <a:pt x="0" y="3789"/>
                  <a:pt x="23" y="3903"/>
                </a:cubicBezTo>
                <a:cubicBezTo>
                  <a:pt x="43" y="4023"/>
                  <a:pt x="150" y="4090"/>
                  <a:pt x="268" y="4090"/>
                </a:cubicBezTo>
                <a:cubicBezTo>
                  <a:pt x="285" y="4090"/>
                  <a:pt x="302" y="4089"/>
                  <a:pt x="320" y="4086"/>
                </a:cubicBezTo>
                <a:cubicBezTo>
                  <a:pt x="685" y="4017"/>
                  <a:pt x="1027" y="3812"/>
                  <a:pt x="1301" y="3561"/>
                </a:cubicBezTo>
                <a:cubicBezTo>
                  <a:pt x="1644" y="3287"/>
                  <a:pt x="1895" y="2945"/>
                  <a:pt x="2123" y="2579"/>
                </a:cubicBezTo>
                <a:cubicBezTo>
                  <a:pt x="2351" y="2214"/>
                  <a:pt x="2534" y="1803"/>
                  <a:pt x="2648" y="1415"/>
                </a:cubicBezTo>
                <a:cubicBezTo>
                  <a:pt x="2717" y="1210"/>
                  <a:pt x="2762" y="1005"/>
                  <a:pt x="2808" y="799"/>
                </a:cubicBezTo>
                <a:cubicBezTo>
                  <a:pt x="2831" y="617"/>
                  <a:pt x="2853" y="434"/>
                  <a:pt x="2831" y="251"/>
                </a:cubicBezTo>
                <a:cubicBezTo>
                  <a:pt x="2831" y="183"/>
                  <a:pt x="2808" y="114"/>
                  <a:pt x="2762" y="69"/>
                </a:cubicBezTo>
                <a:cubicBezTo>
                  <a:pt x="2717" y="23"/>
                  <a:pt x="2648" y="0"/>
                  <a:pt x="2580" y="0"/>
                </a:cubicBezTo>
                <a:close/>
              </a:path>
            </a:pathLst>
          </a:custGeom>
          <a:solidFill>
            <a:srgbClr val="F8C9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6" name="Google Shape;4266;p38"/>
          <p:cNvSpPr/>
          <p:nvPr/>
        </p:nvSpPr>
        <p:spPr>
          <a:xfrm>
            <a:off x="6783766" y="3834683"/>
            <a:ext cx="804877" cy="573441"/>
          </a:xfrm>
          <a:custGeom>
            <a:avLst/>
            <a:gdLst/>
            <a:ahLst/>
            <a:cxnLst/>
            <a:rect l="l" t="t" r="r" b="b"/>
            <a:pathLst>
              <a:path w="28761" h="20491" extrusionOk="0">
                <a:moveTo>
                  <a:pt x="275" y="1"/>
                </a:moveTo>
                <a:cubicBezTo>
                  <a:pt x="206" y="1"/>
                  <a:pt x="138" y="46"/>
                  <a:pt x="92" y="115"/>
                </a:cubicBezTo>
                <a:cubicBezTo>
                  <a:pt x="1" y="206"/>
                  <a:pt x="24" y="366"/>
                  <a:pt x="138" y="457"/>
                </a:cubicBezTo>
                <a:cubicBezTo>
                  <a:pt x="3265" y="2671"/>
                  <a:pt x="6392" y="4885"/>
                  <a:pt x="9542" y="7099"/>
                </a:cubicBezTo>
                <a:cubicBezTo>
                  <a:pt x="12760" y="9382"/>
                  <a:pt x="15956" y="11664"/>
                  <a:pt x="19174" y="13947"/>
                </a:cubicBezTo>
                <a:cubicBezTo>
                  <a:pt x="22210" y="16092"/>
                  <a:pt x="25246" y="18261"/>
                  <a:pt x="28304" y="20406"/>
                </a:cubicBezTo>
                <a:cubicBezTo>
                  <a:pt x="28304" y="20429"/>
                  <a:pt x="28327" y="20429"/>
                  <a:pt x="28350" y="20452"/>
                </a:cubicBezTo>
                <a:cubicBezTo>
                  <a:pt x="28384" y="20478"/>
                  <a:pt x="28428" y="20491"/>
                  <a:pt x="28474" y="20491"/>
                </a:cubicBezTo>
                <a:cubicBezTo>
                  <a:pt x="28552" y="20491"/>
                  <a:pt x="28635" y="20455"/>
                  <a:pt x="28692" y="20384"/>
                </a:cubicBezTo>
                <a:cubicBezTo>
                  <a:pt x="28761" y="20292"/>
                  <a:pt x="28738" y="20132"/>
                  <a:pt x="28624" y="20041"/>
                </a:cubicBezTo>
                <a:cubicBezTo>
                  <a:pt x="25588" y="17873"/>
                  <a:pt x="22552" y="15727"/>
                  <a:pt x="19517" y="13582"/>
                </a:cubicBezTo>
                <a:cubicBezTo>
                  <a:pt x="16298" y="11299"/>
                  <a:pt x="13103" y="9039"/>
                  <a:pt x="9884" y="6757"/>
                </a:cubicBezTo>
                <a:cubicBezTo>
                  <a:pt x="6734" y="4520"/>
                  <a:pt x="3607" y="2306"/>
                  <a:pt x="480" y="92"/>
                </a:cubicBezTo>
                <a:cubicBezTo>
                  <a:pt x="458" y="69"/>
                  <a:pt x="435" y="69"/>
                  <a:pt x="435" y="46"/>
                </a:cubicBezTo>
                <a:cubicBezTo>
                  <a:pt x="389" y="23"/>
                  <a:pt x="343" y="1"/>
                  <a:pt x="275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7" name="Google Shape;4267;p38"/>
          <p:cNvSpPr/>
          <p:nvPr/>
        </p:nvSpPr>
        <p:spPr>
          <a:xfrm>
            <a:off x="6849587" y="3761223"/>
            <a:ext cx="801658" cy="570894"/>
          </a:xfrm>
          <a:custGeom>
            <a:avLst/>
            <a:gdLst/>
            <a:ahLst/>
            <a:cxnLst/>
            <a:rect l="l" t="t" r="r" b="b"/>
            <a:pathLst>
              <a:path w="28646" h="20400" extrusionOk="0">
                <a:moveTo>
                  <a:pt x="274" y="1"/>
                </a:moveTo>
                <a:cubicBezTo>
                  <a:pt x="205" y="1"/>
                  <a:pt x="137" y="46"/>
                  <a:pt x="91" y="115"/>
                </a:cubicBezTo>
                <a:cubicBezTo>
                  <a:pt x="0" y="206"/>
                  <a:pt x="23" y="366"/>
                  <a:pt x="137" y="457"/>
                </a:cubicBezTo>
                <a:cubicBezTo>
                  <a:pt x="3378" y="2740"/>
                  <a:pt x="6619" y="5045"/>
                  <a:pt x="9861" y="7350"/>
                </a:cubicBezTo>
                <a:cubicBezTo>
                  <a:pt x="13284" y="9770"/>
                  <a:pt x="16731" y="12212"/>
                  <a:pt x="20155" y="14632"/>
                </a:cubicBezTo>
                <a:cubicBezTo>
                  <a:pt x="22825" y="16526"/>
                  <a:pt x="25519" y="18444"/>
                  <a:pt x="28189" y="20338"/>
                </a:cubicBezTo>
                <a:cubicBezTo>
                  <a:pt x="28189" y="20338"/>
                  <a:pt x="28212" y="20338"/>
                  <a:pt x="28212" y="20361"/>
                </a:cubicBezTo>
                <a:cubicBezTo>
                  <a:pt x="28255" y="20387"/>
                  <a:pt x="28304" y="20399"/>
                  <a:pt x="28353" y="20399"/>
                </a:cubicBezTo>
                <a:cubicBezTo>
                  <a:pt x="28433" y="20399"/>
                  <a:pt x="28512" y="20364"/>
                  <a:pt x="28554" y="20292"/>
                </a:cubicBezTo>
                <a:cubicBezTo>
                  <a:pt x="28646" y="20201"/>
                  <a:pt x="28623" y="20041"/>
                  <a:pt x="28509" y="19950"/>
                </a:cubicBezTo>
                <a:cubicBezTo>
                  <a:pt x="25382" y="17736"/>
                  <a:pt x="22278" y="15545"/>
                  <a:pt x="19150" y="13331"/>
                </a:cubicBezTo>
                <a:lnTo>
                  <a:pt x="8879" y="6049"/>
                </a:lnTo>
                <a:cubicBezTo>
                  <a:pt x="6072" y="4041"/>
                  <a:pt x="3241" y="2055"/>
                  <a:pt x="434" y="46"/>
                </a:cubicBezTo>
                <a:cubicBezTo>
                  <a:pt x="388" y="24"/>
                  <a:pt x="320" y="1"/>
                  <a:pt x="274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8" name="Google Shape;4268;p38"/>
          <p:cNvSpPr/>
          <p:nvPr/>
        </p:nvSpPr>
        <p:spPr>
          <a:xfrm>
            <a:off x="6785697" y="3763154"/>
            <a:ext cx="79226" cy="83703"/>
          </a:xfrm>
          <a:custGeom>
            <a:avLst/>
            <a:gdLst/>
            <a:ahLst/>
            <a:cxnLst/>
            <a:rect l="l" t="t" r="r" b="b"/>
            <a:pathLst>
              <a:path w="2831" h="2991" extrusionOk="0">
                <a:moveTo>
                  <a:pt x="2511" y="0"/>
                </a:moveTo>
                <a:cubicBezTo>
                  <a:pt x="2443" y="0"/>
                  <a:pt x="2397" y="46"/>
                  <a:pt x="2351" y="91"/>
                </a:cubicBezTo>
                <a:cubicBezTo>
                  <a:pt x="2306" y="137"/>
                  <a:pt x="2260" y="206"/>
                  <a:pt x="2283" y="251"/>
                </a:cubicBezTo>
                <a:cubicBezTo>
                  <a:pt x="2306" y="411"/>
                  <a:pt x="2306" y="571"/>
                  <a:pt x="2306" y="731"/>
                </a:cubicBezTo>
                <a:cubicBezTo>
                  <a:pt x="2283" y="868"/>
                  <a:pt x="2237" y="1004"/>
                  <a:pt x="2192" y="1141"/>
                </a:cubicBezTo>
                <a:cubicBezTo>
                  <a:pt x="2146" y="1278"/>
                  <a:pt x="2078" y="1415"/>
                  <a:pt x="2009" y="1529"/>
                </a:cubicBezTo>
                <a:cubicBezTo>
                  <a:pt x="1895" y="1666"/>
                  <a:pt x="1781" y="1803"/>
                  <a:pt x="1644" y="1917"/>
                </a:cubicBezTo>
                <a:cubicBezTo>
                  <a:pt x="1484" y="2054"/>
                  <a:pt x="1279" y="2169"/>
                  <a:pt x="1096" y="2260"/>
                </a:cubicBezTo>
                <a:cubicBezTo>
                  <a:pt x="868" y="2351"/>
                  <a:pt x="662" y="2420"/>
                  <a:pt x="434" y="2465"/>
                </a:cubicBezTo>
                <a:cubicBezTo>
                  <a:pt x="366" y="2465"/>
                  <a:pt x="320" y="2488"/>
                  <a:pt x="252" y="2488"/>
                </a:cubicBezTo>
                <a:cubicBezTo>
                  <a:pt x="115" y="2511"/>
                  <a:pt x="0" y="2602"/>
                  <a:pt x="23" y="2739"/>
                </a:cubicBezTo>
                <a:cubicBezTo>
                  <a:pt x="23" y="2876"/>
                  <a:pt x="137" y="2990"/>
                  <a:pt x="274" y="2990"/>
                </a:cubicBezTo>
                <a:cubicBezTo>
                  <a:pt x="617" y="2945"/>
                  <a:pt x="959" y="2853"/>
                  <a:pt x="1279" y="2716"/>
                </a:cubicBezTo>
                <a:cubicBezTo>
                  <a:pt x="1598" y="2579"/>
                  <a:pt x="1895" y="2374"/>
                  <a:pt x="2123" y="2146"/>
                </a:cubicBezTo>
                <a:cubicBezTo>
                  <a:pt x="2374" y="1895"/>
                  <a:pt x="2557" y="1598"/>
                  <a:pt x="2671" y="1301"/>
                </a:cubicBezTo>
                <a:cubicBezTo>
                  <a:pt x="2785" y="959"/>
                  <a:pt x="2831" y="594"/>
                  <a:pt x="2762" y="251"/>
                </a:cubicBezTo>
                <a:cubicBezTo>
                  <a:pt x="2762" y="183"/>
                  <a:pt x="2740" y="114"/>
                  <a:pt x="2694" y="69"/>
                </a:cubicBezTo>
                <a:cubicBezTo>
                  <a:pt x="2648" y="23"/>
                  <a:pt x="2580" y="0"/>
                  <a:pt x="2534" y="0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9" name="Google Shape;4269;p38"/>
          <p:cNvSpPr/>
          <p:nvPr/>
        </p:nvSpPr>
        <p:spPr>
          <a:xfrm>
            <a:off x="6851490" y="3671811"/>
            <a:ext cx="84990" cy="100942"/>
          </a:xfrm>
          <a:custGeom>
            <a:avLst/>
            <a:gdLst/>
            <a:ahLst/>
            <a:cxnLst/>
            <a:rect l="l" t="t" r="r" b="b"/>
            <a:pathLst>
              <a:path w="3037" h="3607" extrusionOk="0">
                <a:moveTo>
                  <a:pt x="2648" y="0"/>
                </a:moveTo>
                <a:cubicBezTo>
                  <a:pt x="2603" y="0"/>
                  <a:pt x="2557" y="23"/>
                  <a:pt x="2511" y="46"/>
                </a:cubicBezTo>
                <a:cubicBezTo>
                  <a:pt x="2466" y="91"/>
                  <a:pt x="2420" y="137"/>
                  <a:pt x="2420" y="206"/>
                </a:cubicBezTo>
                <a:cubicBezTo>
                  <a:pt x="2397" y="274"/>
                  <a:pt x="2420" y="320"/>
                  <a:pt x="2443" y="388"/>
                </a:cubicBezTo>
                <a:cubicBezTo>
                  <a:pt x="2443" y="388"/>
                  <a:pt x="2443" y="388"/>
                  <a:pt x="2443" y="411"/>
                </a:cubicBezTo>
                <a:cubicBezTo>
                  <a:pt x="2466" y="479"/>
                  <a:pt x="2488" y="548"/>
                  <a:pt x="2511" y="616"/>
                </a:cubicBezTo>
                <a:cubicBezTo>
                  <a:pt x="2534" y="776"/>
                  <a:pt x="2534" y="913"/>
                  <a:pt x="2534" y="1073"/>
                </a:cubicBezTo>
                <a:cubicBezTo>
                  <a:pt x="2511" y="1278"/>
                  <a:pt x="2466" y="1507"/>
                  <a:pt x="2374" y="1712"/>
                </a:cubicBezTo>
                <a:cubicBezTo>
                  <a:pt x="2329" y="1849"/>
                  <a:pt x="2260" y="1986"/>
                  <a:pt x="2169" y="2123"/>
                </a:cubicBezTo>
                <a:cubicBezTo>
                  <a:pt x="2078" y="2237"/>
                  <a:pt x="1963" y="2351"/>
                  <a:pt x="1849" y="2465"/>
                </a:cubicBezTo>
                <a:cubicBezTo>
                  <a:pt x="1712" y="2579"/>
                  <a:pt x="1530" y="2694"/>
                  <a:pt x="1347" y="2785"/>
                </a:cubicBezTo>
                <a:cubicBezTo>
                  <a:pt x="982" y="2945"/>
                  <a:pt x="594" y="3036"/>
                  <a:pt x="206" y="3127"/>
                </a:cubicBezTo>
                <a:cubicBezTo>
                  <a:pt x="69" y="3150"/>
                  <a:pt x="0" y="3310"/>
                  <a:pt x="46" y="3447"/>
                </a:cubicBezTo>
                <a:cubicBezTo>
                  <a:pt x="46" y="3492"/>
                  <a:pt x="92" y="3561"/>
                  <a:pt x="160" y="3584"/>
                </a:cubicBezTo>
                <a:cubicBezTo>
                  <a:pt x="229" y="3607"/>
                  <a:pt x="274" y="3607"/>
                  <a:pt x="343" y="3607"/>
                </a:cubicBezTo>
                <a:cubicBezTo>
                  <a:pt x="731" y="3515"/>
                  <a:pt x="1119" y="3401"/>
                  <a:pt x="1484" y="3264"/>
                </a:cubicBezTo>
                <a:cubicBezTo>
                  <a:pt x="1827" y="3104"/>
                  <a:pt x="2146" y="2899"/>
                  <a:pt x="2420" y="2602"/>
                </a:cubicBezTo>
                <a:cubicBezTo>
                  <a:pt x="2694" y="2283"/>
                  <a:pt x="2876" y="1895"/>
                  <a:pt x="2968" y="1484"/>
                </a:cubicBezTo>
                <a:cubicBezTo>
                  <a:pt x="3013" y="1256"/>
                  <a:pt x="3036" y="1027"/>
                  <a:pt x="3036" y="822"/>
                </a:cubicBezTo>
                <a:cubicBezTo>
                  <a:pt x="3013" y="685"/>
                  <a:pt x="3013" y="571"/>
                  <a:pt x="2991" y="457"/>
                </a:cubicBezTo>
                <a:cubicBezTo>
                  <a:pt x="2945" y="343"/>
                  <a:pt x="2899" y="228"/>
                  <a:pt x="2854" y="114"/>
                </a:cubicBezTo>
                <a:cubicBezTo>
                  <a:pt x="2831" y="69"/>
                  <a:pt x="2762" y="23"/>
                  <a:pt x="2694" y="23"/>
                </a:cubicBezTo>
                <a:cubicBezTo>
                  <a:pt x="2694" y="23"/>
                  <a:pt x="2671" y="0"/>
                  <a:pt x="2648" y="0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0" name="Google Shape;4270;p38"/>
          <p:cNvSpPr/>
          <p:nvPr/>
        </p:nvSpPr>
        <p:spPr>
          <a:xfrm>
            <a:off x="6919185" y="3588751"/>
            <a:ext cx="62015" cy="94561"/>
          </a:xfrm>
          <a:custGeom>
            <a:avLst/>
            <a:gdLst/>
            <a:ahLst/>
            <a:cxnLst/>
            <a:rect l="l" t="t" r="r" b="b"/>
            <a:pathLst>
              <a:path w="2216" h="3379" extrusionOk="0">
                <a:moveTo>
                  <a:pt x="1736" y="1"/>
                </a:moveTo>
                <a:cubicBezTo>
                  <a:pt x="1690" y="1"/>
                  <a:pt x="1644" y="24"/>
                  <a:pt x="1599" y="47"/>
                </a:cubicBezTo>
                <a:cubicBezTo>
                  <a:pt x="1485" y="115"/>
                  <a:pt x="1462" y="275"/>
                  <a:pt x="1530" y="389"/>
                </a:cubicBezTo>
                <a:cubicBezTo>
                  <a:pt x="1553" y="412"/>
                  <a:pt x="1553" y="457"/>
                  <a:pt x="1576" y="480"/>
                </a:cubicBezTo>
                <a:cubicBezTo>
                  <a:pt x="1622" y="594"/>
                  <a:pt x="1644" y="686"/>
                  <a:pt x="1667" y="800"/>
                </a:cubicBezTo>
                <a:cubicBezTo>
                  <a:pt x="1690" y="914"/>
                  <a:pt x="1690" y="1051"/>
                  <a:pt x="1690" y="1188"/>
                </a:cubicBezTo>
                <a:cubicBezTo>
                  <a:pt x="1667" y="1348"/>
                  <a:pt x="1622" y="1485"/>
                  <a:pt x="1576" y="1644"/>
                </a:cubicBezTo>
                <a:cubicBezTo>
                  <a:pt x="1507" y="1827"/>
                  <a:pt x="1416" y="1987"/>
                  <a:pt x="1325" y="2146"/>
                </a:cubicBezTo>
                <a:cubicBezTo>
                  <a:pt x="1211" y="2283"/>
                  <a:pt x="1097" y="2420"/>
                  <a:pt x="960" y="2557"/>
                </a:cubicBezTo>
                <a:cubicBezTo>
                  <a:pt x="846" y="2649"/>
                  <a:pt x="709" y="2717"/>
                  <a:pt x="594" y="2786"/>
                </a:cubicBezTo>
                <a:cubicBezTo>
                  <a:pt x="480" y="2831"/>
                  <a:pt x="366" y="2877"/>
                  <a:pt x="252" y="2900"/>
                </a:cubicBezTo>
                <a:cubicBezTo>
                  <a:pt x="184" y="2900"/>
                  <a:pt x="138" y="2923"/>
                  <a:pt x="69" y="2968"/>
                </a:cubicBezTo>
                <a:cubicBezTo>
                  <a:pt x="47" y="3014"/>
                  <a:pt x="1" y="3082"/>
                  <a:pt x="24" y="3151"/>
                </a:cubicBezTo>
                <a:cubicBezTo>
                  <a:pt x="24" y="3219"/>
                  <a:pt x="47" y="3265"/>
                  <a:pt x="92" y="3311"/>
                </a:cubicBezTo>
                <a:cubicBezTo>
                  <a:pt x="138" y="3356"/>
                  <a:pt x="206" y="3379"/>
                  <a:pt x="275" y="3379"/>
                </a:cubicBezTo>
                <a:cubicBezTo>
                  <a:pt x="435" y="3356"/>
                  <a:pt x="572" y="3333"/>
                  <a:pt x="731" y="3265"/>
                </a:cubicBezTo>
                <a:cubicBezTo>
                  <a:pt x="891" y="3196"/>
                  <a:pt x="1051" y="3105"/>
                  <a:pt x="1188" y="2991"/>
                </a:cubicBezTo>
                <a:cubicBezTo>
                  <a:pt x="1485" y="2763"/>
                  <a:pt x="1713" y="2466"/>
                  <a:pt x="1895" y="2146"/>
                </a:cubicBezTo>
                <a:cubicBezTo>
                  <a:pt x="1964" y="1987"/>
                  <a:pt x="2032" y="1827"/>
                  <a:pt x="2078" y="1667"/>
                </a:cubicBezTo>
                <a:cubicBezTo>
                  <a:pt x="2147" y="1485"/>
                  <a:pt x="2169" y="1325"/>
                  <a:pt x="2192" y="1142"/>
                </a:cubicBezTo>
                <a:cubicBezTo>
                  <a:pt x="2215" y="777"/>
                  <a:pt x="2124" y="412"/>
                  <a:pt x="1941" y="115"/>
                </a:cubicBezTo>
                <a:cubicBezTo>
                  <a:pt x="1895" y="47"/>
                  <a:pt x="1804" y="1"/>
                  <a:pt x="1736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1" name="Google Shape;4271;p38"/>
          <p:cNvSpPr/>
          <p:nvPr/>
        </p:nvSpPr>
        <p:spPr>
          <a:xfrm>
            <a:off x="5651241" y="845270"/>
            <a:ext cx="186548" cy="155876"/>
          </a:xfrm>
          <a:custGeom>
            <a:avLst/>
            <a:gdLst/>
            <a:ahLst/>
            <a:cxnLst/>
            <a:rect l="l" t="t" r="r" b="b"/>
            <a:pathLst>
              <a:path w="6666" h="5570" extrusionOk="0">
                <a:moveTo>
                  <a:pt x="201" y="1518"/>
                </a:moveTo>
                <a:lnTo>
                  <a:pt x="201" y="1518"/>
                </a:lnTo>
                <a:cubicBezTo>
                  <a:pt x="172" y="1537"/>
                  <a:pt x="144" y="1556"/>
                  <a:pt x="115" y="1575"/>
                </a:cubicBezTo>
                <a:cubicBezTo>
                  <a:pt x="90" y="1588"/>
                  <a:pt x="71" y="1608"/>
                  <a:pt x="52" y="1626"/>
                </a:cubicBezTo>
                <a:lnTo>
                  <a:pt x="52" y="1626"/>
                </a:lnTo>
                <a:cubicBezTo>
                  <a:pt x="101" y="1589"/>
                  <a:pt x="152" y="1552"/>
                  <a:pt x="201" y="1518"/>
                </a:cubicBezTo>
                <a:close/>
                <a:moveTo>
                  <a:pt x="52" y="1626"/>
                </a:moveTo>
                <a:cubicBezTo>
                  <a:pt x="35" y="1640"/>
                  <a:pt x="18" y="1653"/>
                  <a:pt x="1" y="1667"/>
                </a:cubicBezTo>
                <a:cubicBezTo>
                  <a:pt x="21" y="1656"/>
                  <a:pt x="37" y="1642"/>
                  <a:pt x="52" y="1626"/>
                </a:cubicBezTo>
                <a:close/>
                <a:moveTo>
                  <a:pt x="2991" y="0"/>
                </a:moveTo>
                <a:lnTo>
                  <a:pt x="2945" y="23"/>
                </a:lnTo>
                <a:cubicBezTo>
                  <a:pt x="2900" y="23"/>
                  <a:pt x="2877" y="23"/>
                  <a:pt x="2831" y="46"/>
                </a:cubicBezTo>
                <a:lnTo>
                  <a:pt x="2785" y="46"/>
                </a:lnTo>
                <a:lnTo>
                  <a:pt x="2717" y="92"/>
                </a:lnTo>
                <a:lnTo>
                  <a:pt x="2626" y="114"/>
                </a:lnTo>
                <a:cubicBezTo>
                  <a:pt x="2466" y="160"/>
                  <a:pt x="2306" y="229"/>
                  <a:pt x="2146" y="297"/>
                </a:cubicBezTo>
                <a:cubicBezTo>
                  <a:pt x="2009" y="343"/>
                  <a:pt x="1872" y="411"/>
                  <a:pt x="1758" y="480"/>
                </a:cubicBezTo>
                <a:cubicBezTo>
                  <a:pt x="1667" y="525"/>
                  <a:pt x="1576" y="571"/>
                  <a:pt x="1507" y="639"/>
                </a:cubicBezTo>
                <a:lnTo>
                  <a:pt x="1393" y="685"/>
                </a:lnTo>
                <a:lnTo>
                  <a:pt x="1302" y="754"/>
                </a:lnTo>
                <a:cubicBezTo>
                  <a:pt x="1210" y="799"/>
                  <a:pt x="1119" y="868"/>
                  <a:pt x="1028" y="913"/>
                </a:cubicBezTo>
                <a:cubicBezTo>
                  <a:pt x="982" y="959"/>
                  <a:pt x="914" y="1005"/>
                  <a:pt x="845" y="1050"/>
                </a:cubicBezTo>
                <a:cubicBezTo>
                  <a:pt x="800" y="1096"/>
                  <a:pt x="731" y="1142"/>
                  <a:pt x="663" y="1187"/>
                </a:cubicBezTo>
                <a:cubicBezTo>
                  <a:pt x="617" y="1233"/>
                  <a:pt x="549" y="1279"/>
                  <a:pt x="480" y="1324"/>
                </a:cubicBezTo>
                <a:lnTo>
                  <a:pt x="343" y="1416"/>
                </a:lnTo>
                <a:cubicBezTo>
                  <a:pt x="303" y="1446"/>
                  <a:pt x="253" y="1481"/>
                  <a:pt x="201" y="1518"/>
                </a:cubicBezTo>
                <a:lnTo>
                  <a:pt x="201" y="1518"/>
                </a:lnTo>
                <a:cubicBezTo>
                  <a:pt x="446" y="1354"/>
                  <a:pt x="691" y="1191"/>
                  <a:pt x="937" y="1028"/>
                </a:cubicBezTo>
                <a:cubicBezTo>
                  <a:pt x="1233" y="845"/>
                  <a:pt x="1530" y="685"/>
                  <a:pt x="1850" y="525"/>
                </a:cubicBezTo>
                <a:cubicBezTo>
                  <a:pt x="1987" y="457"/>
                  <a:pt x="2123" y="388"/>
                  <a:pt x="2238" y="320"/>
                </a:cubicBezTo>
                <a:lnTo>
                  <a:pt x="2283" y="297"/>
                </a:lnTo>
                <a:cubicBezTo>
                  <a:pt x="2352" y="274"/>
                  <a:pt x="2420" y="251"/>
                  <a:pt x="2489" y="206"/>
                </a:cubicBezTo>
                <a:cubicBezTo>
                  <a:pt x="2534" y="183"/>
                  <a:pt x="2603" y="160"/>
                  <a:pt x="2648" y="114"/>
                </a:cubicBezTo>
                <a:cubicBezTo>
                  <a:pt x="2694" y="114"/>
                  <a:pt x="2740" y="92"/>
                  <a:pt x="2763" y="92"/>
                </a:cubicBezTo>
                <a:cubicBezTo>
                  <a:pt x="2831" y="92"/>
                  <a:pt x="2877" y="114"/>
                  <a:pt x="2945" y="137"/>
                </a:cubicBezTo>
                <a:cubicBezTo>
                  <a:pt x="2968" y="137"/>
                  <a:pt x="2991" y="160"/>
                  <a:pt x="3014" y="160"/>
                </a:cubicBezTo>
                <a:cubicBezTo>
                  <a:pt x="3105" y="206"/>
                  <a:pt x="3151" y="274"/>
                  <a:pt x="3196" y="388"/>
                </a:cubicBezTo>
                <a:lnTo>
                  <a:pt x="3219" y="457"/>
                </a:lnTo>
                <a:cubicBezTo>
                  <a:pt x="3242" y="480"/>
                  <a:pt x="3242" y="503"/>
                  <a:pt x="3242" y="525"/>
                </a:cubicBezTo>
                <a:cubicBezTo>
                  <a:pt x="3333" y="685"/>
                  <a:pt x="3447" y="845"/>
                  <a:pt x="3561" y="1028"/>
                </a:cubicBezTo>
                <a:lnTo>
                  <a:pt x="3767" y="1324"/>
                </a:lnTo>
                <a:lnTo>
                  <a:pt x="3972" y="1621"/>
                </a:lnTo>
                <a:lnTo>
                  <a:pt x="4201" y="1986"/>
                </a:lnTo>
                <a:cubicBezTo>
                  <a:pt x="4406" y="2283"/>
                  <a:pt x="4611" y="2580"/>
                  <a:pt x="4794" y="2899"/>
                </a:cubicBezTo>
                <a:lnTo>
                  <a:pt x="4885" y="3036"/>
                </a:lnTo>
                <a:cubicBezTo>
                  <a:pt x="4931" y="3105"/>
                  <a:pt x="4999" y="3196"/>
                  <a:pt x="5045" y="3287"/>
                </a:cubicBezTo>
                <a:cubicBezTo>
                  <a:pt x="5136" y="3401"/>
                  <a:pt x="5205" y="3538"/>
                  <a:pt x="5296" y="3675"/>
                </a:cubicBezTo>
                <a:cubicBezTo>
                  <a:pt x="5388" y="3812"/>
                  <a:pt x="5479" y="3949"/>
                  <a:pt x="5570" y="4063"/>
                </a:cubicBezTo>
                <a:cubicBezTo>
                  <a:pt x="5639" y="4155"/>
                  <a:pt x="5707" y="4223"/>
                  <a:pt x="5753" y="4314"/>
                </a:cubicBezTo>
                <a:lnTo>
                  <a:pt x="5890" y="4474"/>
                </a:lnTo>
                <a:cubicBezTo>
                  <a:pt x="6072" y="4702"/>
                  <a:pt x="6255" y="4976"/>
                  <a:pt x="6460" y="5250"/>
                </a:cubicBezTo>
                <a:cubicBezTo>
                  <a:pt x="6506" y="5319"/>
                  <a:pt x="6552" y="5387"/>
                  <a:pt x="6597" y="5456"/>
                </a:cubicBezTo>
                <a:cubicBezTo>
                  <a:pt x="6608" y="5466"/>
                  <a:pt x="6618" y="5481"/>
                  <a:pt x="6628" y="5498"/>
                </a:cubicBezTo>
                <a:lnTo>
                  <a:pt x="6628" y="5498"/>
                </a:lnTo>
                <a:cubicBezTo>
                  <a:pt x="6566" y="5386"/>
                  <a:pt x="6494" y="5276"/>
                  <a:pt x="6437" y="5182"/>
                </a:cubicBezTo>
                <a:cubicBezTo>
                  <a:pt x="6369" y="5068"/>
                  <a:pt x="6301" y="4931"/>
                  <a:pt x="6232" y="4817"/>
                </a:cubicBezTo>
                <a:cubicBezTo>
                  <a:pt x="6164" y="4680"/>
                  <a:pt x="6072" y="4520"/>
                  <a:pt x="5981" y="4383"/>
                </a:cubicBezTo>
                <a:cubicBezTo>
                  <a:pt x="5912" y="4246"/>
                  <a:pt x="5844" y="4132"/>
                  <a:pt x="5776" y="3995"/>
                </a:cubicBezTo>
                <a:cubicBezTo>
                  <a:pt x="5707" y="3858"/>
                  <a:pt x="5616" y="3721"/>
                  <a:pt x="5524" y="3584"/>
                </a:cubicBezTo>
                <a:cubicBezTo>
                  <a:pt x="5388" y="3356"/>
                  <a:pt x="5251" y="3127"/>
                  <a:pt x="5114" y="2899"/>
                </a:cubicBezTo>
                <a:lnTo>
                  <a:pt x="5022" y="2717"/>
                </a:lnTo>
                <a:cubicBezTo>
                  <a:pt x="4931" y="2580"/>
                  <a:pt x="4863" y="2420"/>
                  <a:pt x="4771" y="2260"/>
                </a:cubicBezTo>
                <a:cubicBezTo>
                  <a:pt x="4703" y="2146"/>
                  <a:pt x="4657" y="2055"/>
                  <a:pt x="4589" y="1941"/>
                </a:cubicBezTo>
                <a:cubicBezTo>
                  <a:pt x="4497" y="1758"/>
                  <a:pt x="4383" y="1598"/>
                  <a:pt x="4269" y="1416"/>
                </a:cubicBezTo>
                <a:lnTo>
                  <a:pt x="4155" y="1233"/>
                </a:lnTo>
                <a:cubicBezTo>
                  <a:pt x="4086" y="1142"/>
                  <a:pt x="4018" y="1050"/>
                  <a:pt x="3950" y="959"/>
                </a:cubicBezTo>
                <a:cubicBezTo>
                  <a:pt x="3904" y="868"/>
                  <a:pt x="3835" y="799"/>
                  <a:pt x="3790" y="708"/>
                </a:cubicBezTo>
                <a:cubicBezTo>
                  <a:pt x="3744" y="639"/>
                  <a:pt x="3698" y="571"/>
                  <a:pt x="3676" y="503"/>
                </a:cubicBezTo>
                <a:cubicBezTo>
                  <a:pt x="3630" y="411"/>
                  <a:pt x="3584" y="320"/>
                  <a:pt x="3516" y="229"/>
                </a:cubicBezTo>
                <a:cubicBezTo>
                  <a:pt x="3447" y="160"/>
                  <a:pt x="3402" y="92"/>
                  <a:pt x="3333" y="46"/>
                </a:cubicBezTo>
                <a:cubicBezTo>
                  <a:pt x="3242" y="23"/>
                  <a:pt x="3196" y="0"/>
                  <a:pt x="3105" y="0"/>
                </a:cubicBezTo>
                <a:close/>
                <a:moveTo>
                  <a:pt x="6628" y="5498"/>
                </a:moveTo>
                <a:cubicBezTo>
                  <a:pt x="6641" y="5522"/>
                  <a:pt x="6654" y="5546"/>
                  <a:pt x="6666" y="5570"/>
                </a:cubicBezTo>
                <a:cubicBezTo>
                  <a:pt x="6653" y="5545"/>
                  <a:pt x="6641" y="5519"/>
                  <a:pt x="6628" y="5498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2" name="Google Shape;4272;p38"/>
          <p:cNvSpPr/>
          <p:nvPr/>
        </p:nvSpPr>
        <p:spPr>
          <a:xfrm>
            <a:off x="5899076" y="1091202"/>
            <a:ext cx="69039" cy="102845"/>
          </a:xfrm>
          <a:custGeom>
            <a:avLst/>
            <a:gdLst/>
            <a:ahLst/>
            <a:cxnLst/>
            <a:rect l="l" t="t" r="r" b="b"/>
            <a:pathLst>
              <a:path w="2467" h="3675" extrusionOk="0">
                <a:moveTo>
                  <a:pt x="1" y="0"/>
                </a:moveTo>
                <a:cubicBezTo>
                  <a:pt x="12" y="22"/>
                  <a:pt x="23" y="45"/>
                  <a:pt x="34" y="64"/>
                </a:cubicBezTo>
                <a:lnTo>
                  <a:pt x="34" y="64"/>
                </a:lnTo>
                <a:cubicBezTo>
                  <a:pt x="23" y="36"/>
                  <a:pt x="19" y="18"/>
                  <a:pt x="1" y="0"/>
                </a:cubicBezTo>
                <a:close/>
                <a:moveTo>
                  <a:pt x="34" y="64"/>
                </a:moveTo>
                <a:lnTo>
                  <a:pt x="34" y="64"/>
                </a:lnTo>
                <a:cubicBezTo>
                  <a:pt x="38" y="72"/>
                  <a:pt x="42" y="81"/>
                  <a:pt x="47" y="91"/>
                </a:cubicBezTo>
                <a:lnTo>
                  <a:pt x="75" y="126"/>
                </a:lnTo>
                <a:lnTo>
                  <a:pt x="75" y="126"/>
                </a:lnTo>
                <a:cubicBezTo>
                  <a:pt x="73" y="122"/>
                  <a:pt x="71" y="118"/>
                  <a:pt x="69" y="114"/>
                </a:cubicBezTo>
                <a:cubicBezTo>
                  <a:pt x="58" y="103"/>
                  <a:pt x="46" y="85"/>
                  <a:pt x="34" y="64"/>
                </a:cubicBezTo>
                <a:close/>
                <a:moveTo>
                  <a:pt x="75" y="126"/>
                </a:moveTo>
                <a:lnTo>
                  <a:pt x="75" y="126"/>
                </a:lnTo>
                <a:cubicBezTo>
                  <a:pt x="142" y="258"/>
                  <a:pt x="208" y="369"/>
                  <a:pt x="275" y="479"/>
                </a:cubicBezTo>
                <a:cubicBezTo>
                  <a:pt x="321" y="571"/>
                  <a:pt x="366" y="639"/>
                  <a:pt x="435" y="731"/>
                </a:cubicBezTo>
                <a:lnTo>
                  <a:pt x="526" y="913"/>
                </a:lnTo>
                <a:cubicBezTo>
                  <a:pt x="594" y="1004"/>
                  <a:pt x="640" y="1096"/>
                  <a:pt x="686" y="1187"/>
                </a:cubicBezTo>
                <a:lnTo>
                  <a:pt x="777" y="1324"/>
                </a:lnTo>
                <a:cubicBezTo>
                  <a:pt x="891" y="1529"/>
                  <a:pt x="1005" y="1712"/>
                  <a:pt x="1142" y="1895"/>
                </a:cubicBezTo>
                <a:lnTo>
                  <a:pt x="1256" y="2100"/>
                </a:lnTo>
                <a:lnTo>
                  <a:pt x="1370" y="2260"/>
                </a:lnTo>
                <a:cubicBezTo>
                  <a:pt x="1507" y="2465"/>
                  <a:pt x="1644" y="2671"/>
                  <a:pt x="1804" y="2853"/>
                </a:cubicBezTo>
                <a:lnTo>
                  <a:pt x="1873" y="2967"/>
                </a:lnTo>
                <a:cubicBezTo>
                  <a:pt x="2032" y="3150"/>
                  <a:pt x="2169" y="3355"/>
                  <a:pt x="2329" y="3538"/>
                </a:cubicBezTo>
                <a:cubicBezTo>
                  <a:pt x="2352" y="3561"/>
                  <a:pt x="2398" y="3606"/>
                  <a:pt x="2420" y="3652"/>
                </a:cubicBezTo>
                <a:cubicBezTo>
                  <a:pt x="2443" y="3652"/>
                  <a:pt x="2443" y="3675"/>
                  <a:pt x="2466" y="3675"/>
                </a:cubicBezTo>
                <a:cubicBezTo>
                  <a:pt x="2420" y="3606"/>
                  <a:pt x="2375" y="3538"/>
                  <a:pt x="2306" y="3470"/>
                </a:cubicBezTo>
                <a:cubicBezTo>
                  <a:pt x="2192" y="3310"/>
                  <a:pt x="2101" y="3173"/>
                  <a:pt x="1987" y="3036"/>
                </a:cubicBezTo>
                <a:lnTo>
                  <a:pt x="1964" y="3013"/>
                </a:lnTo>
                <a:lnTo>
                  <a:pt x="1941" y="2967"/>
                </a:lnTo>
                <a:lnTo>
                  <a:pt x="1918" y="2945"/>
                </a:lnTo>
                <a:cubicBezTo>
                  <a:pt x="1918" y="2945"/>
                  <a:pt x="1873" y="2899"/>
                  <a:pt x="1873" y="2899"/>
                </a:cubicBezTo>
                <a:cubicBezTo>
                  <a:pt x="1804" y="2785"/>
                  <a:pt x="1713" y="2693"/>
                  <a:pt x="1644" y="2579"/>
                </a:cubicBezTo>
                <a:cubicBezTo>
                  <a:pt x="1553" y="2465"/>
                  <a:pt x="1485" y="2328"/>
                  <a:pt x="1393" y="2168"/>
                </a:cubicBezTo>
                <a:cubicBezTo>
                  <a:pt x="1302" y="2032"/>
                  <a:pt x="1234" y="1895"/>
                  <a:pt x="1142" y="1758"/>
                </a:cubicBezTo>
                <a:cubicBezTo>
                  <a:pt x="1051" y="1621"/>
                  <a:pt x="960" y="1507"/>
                  <a:pt x="868" y="1370"/>
                </a:cubicBezTo>
                <a:cubicBezTo>
                  <a:pt x="800" y="1233"/>
                  <a:pt x="709" y="1096"/>
                  <a:pt x="640" y="982"/>
                </a:cubicBezTo>
                <a:cubicBezTo>
                  <a:pt x="594" y="913"/>
                  <a:pt x="572" y="845"/>
                  <a:pt x="526" y="799"/>
                </a:cubicBezTo>
                <a:cubicBezTo>
                  <a:pt x="480" y="731"/>
                  <a:pt x="457" y="662"/>
                  <a:pt x="412" y="594"/>
                </a:cubicBezTo>
                <a:cubicBezTo>
                  <a:pt x="343" y="479"/>
                  <a:pt x="252" y="342"/>
                  <a:pt x="161" y="228"/>
                </a:cubicBezTo>
                <a:lnTo>
                  <a:pt x="75" y="126"/>
                </a:ln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3" name="Google Shape;4273;p38"/>
          <p:cNvSpPr/>
          <p:nvPr/>
        </p:nvSpPr>
        <p:spPr>
          <a:xfrm>
            <a:off x="5068705" y="1112918"/>
            <a:ext cx="405643" cy="67080"/>
          </a:xfrm>
          <a:custGeom>
            <a:avLst/>
            <a:gdLst/>
            <a:ahLst/>
            <a:cxnLst/>
            <a:rect l="l" t="t" r="r" b="b"/>
            <a:pathLst>
              <a:path w="14495" h="2397" extrusionOk="0">
                <a:moveTo>
                  <a:pt x="14494" y="0"/>
                </a:moveTo>
                <a:cubicBezTo>
                  <a:pt x="14480" y="14"/>
                  <a:pt x="14475" y="28"/>
                  <a:pt x="14473" y="42"/>
                </a:cubicBezTo>
                <a:lnTo>
                  <a:pt x="14473" y="42"/>
                </a:lnTo>
                <a:cubicBezTo>
                  <a:pt x="14480" y="27"/>
                  <a:pt x="14487" y="14"/>
                  <a:pt x="14494" y="0"/>
                </a:cubicBezTo>
                <a:close/>
                <a:moveTo>
                  <a:pt x="139" y="2067"/>
                </a:moveTo>
                <a:lnTo>
                  <a:pt x="139" y="2067"/>
                </a:lnTo>
                <a:cubicBezTo>
                  <a:pt x="135" y="2072"/>
                  <a:pt x="131" y="2078"/>
                  <a:pt x="128" y="2084"/>
                </a:cubicBezTo>
                <a:lnTo>
                  <a:pt x="128" y="2084"/>
                </a:lnTo>
                <a:cubicBezTo>
                  <a:pt x="131" y="2082"/>
                  <a:pt x="134" y="2079"/>
                  <a:pt x="137" y="2077"/>
                </a:cubicBezTo>
                <a:cubicBezTo>
                  <a:pt x="138" y="2074"/>
                  <a:pt x="138" y="2070"/>
                  <a:pt x="139" y="2067"/>
                </a:cubicBezTo>
                <a:close/>
                <a:moveTo>
                  <a:pt x="14473" y="42"/>
                </a:moveTo>
                <a:lnTo>
                  <a:pt x="14473" y="42"/>
                </a:lnTo>
                <a:cubicBezTo>
                  <a:pt x="14429" y="124"/>
                  <a:pt x="14373" y="219"/>
                  <a:pt x="14334" y="297"/>
                </a:cubicBezTo>
                <a:cubicBezTo>
                  <a:pt x="14312" y="365"/>
                  <a:pt x="14289" y="434"/>
                  <a:pt x="14243" y="502"/>
                </a:cubicBezTo>
                <a:lnTo>
                  <a:pt x="14220" y="594"/>
                </a:lnTo>
                <a:lnTo>
                  <a:pt x="14197" y="662"/>
                </a:lnTo>
                <a:lnTo>
                  <a:pt x="14175" y="708"/>
                </a:lnTo>
                <a:cubicBezTo>
                  <a:pt x="14129" y="799"/>
                  <a:pt x="14083" y="868"/>
                  <a:pt x="14060" y="959"/>
                </a:cubicBezTo>
                <a:lnTo>
                  <a:pt x="14060" y="936"/>
                </a:lnTo>
                <a:cubicBezTo>
                  <a:pt x="13992" y="1096"/>
                  <a:pt x="13923" y="1278"/>
                  <a:pt x="13878" y="1438"/>
                </a:cubicBezTo>
                <a:cubicBezTo>
                  <a:pt x="13832" y="1598"/>
                  <a:pt x="13809" y="1758"/>
                  <a:pt x="13787" y="1917"/>
                </a:cubicBezTo>
                <a:lnTo>
                  <a:pt x="13787" y="1963"/>
                </a:lnTo>
                <a:cubicBezTo>
                  <a:pt x="13650" y="1917"/>
                  <a:pt x="13535" y="1872"/>
                  <a:pt x="13399" y="1803"/>
                </a:cubicBezTo>
                <a:lnTo>
                  <a:pt x="13376" y="1803"/>
                </a:lnTo>
                <a:cubicBezTo>
                  <a:pt x="13239" y="1735"/>
                  <a:pt x="13125" y="1689"/>
                  <a:pt x="12988" y="1644"/>
                </a:cubicBezTo>
                <a:cubicBezTo>
                  <a:pt x="12874" y="1598"/>
                  <a:pt x="12759" y="1552"/>
                  <a:pt x="12645" y="1529"/>
                </a:cubicBezTo>
                <a:lnTo>
                  <a:pt x="12577" y="1507"/>
                </a:lnTo>
                <a:cubicBezTo>
                  <a:pt x="12303" y="1415"/>
                  <a:pt x="12006" y="1324"/>
                  <a:pt x="11732" y="1256"/>
                </a:cubicBezTo>
                <a:cubicBezTo>
                  <a:pt x="11595" y="1210"/>
                  <a:pt x="11458" y="1187"/>
                  <a:pt x="11344" y="1164"/>
                </a:cubicBezTo>
                <a:lnTo>
                  <a:pt x="11253" y="1141"/>
                </a:lnTo>
                <a:cubicBezTo>
                  <a:pt x="11116" y="1119"/>
                  <a:pt x="10956" y="1073"/>
                  <a:pt x="10796" y="1050"/>
                </a:cubicBezTo>
                <a:cubicBezTo>
                  <a:pt x="10477" y="982"/>
                  <a:pt x="10180" y="913"/>
                  <a:pt x="9883" y="845"/>
                </a:cubicBezTo>
                <a:cubicBezTo>
                  <a:pt x="9587" y="776"/>
                  <a:pt x="9290" y="731"/>
                  <a:pt x="8970" y="685"/>
                </a:cubicBezTo>
                <a:cubicBezTo>
                  <a:pt x="8902" y="662"/>
                  <a:pt x="8811" y="662"/>
                  <a:pt x="8742" y="639"/>
                </a:cubicBezTo>
                <a:cubicBezTo>
                  <a:pt x="8674" y="639"/>
                  <a:pt x="8582" y="616"/>
                  <a:pt x="8491" y="594"/>
                </a:cubicBezTo>
                <a:cubicBezTo>
                  <a:pt x="8377" y="594"/>
                  <a:pt x="8263" y="571"/>
                  <a:pt x="8149" y="548"/>
                </a:cubicBezTo>
                <a:lnTo>
                  <a:pt x="7966" y="525"/>
                </a:lnTo>
                <a:lnTo>
                  <a:pt x="7920" y="525"/>
                </a:lnTo>
                <a:lnTo>
                  <a:pt x="7852" y="502"/>
                </a:lnTo>
                <a:lnTo>
                  <a:pt x="7783" y="502"/>
                </a:lnTo>
                <a:cubicBezTo>
                  <a:pt x="7601" y="479"/>
                  <a:pt x="7373" y="457"/>
                  <a:pt x="7167" y="457"/>
                </a:cubicBezTo>
                <a:lnTo>
                  <a:pt x="6414" y="457"/>
                </a:lnTo>
                <a:cubicBezTo>
                  <a:pt x="6231" y="479"/>
                  <a:pt x="6049" y="479"/>
                  <a:pt x="5889" y="502"/>
                </a:cubicBezTo>
                <a:lnTo>
                  <a:pt x="5706" y="525"/>
                </a:lnTo>
                <a:cubicBezTo>
                  <a:pt x="5501" y="525"/>
                  <a:pt x="5296" y="548"/>
                  <a:pt x="5090" y="594"/>
                </a:cubicBezTo>
                <a:lnTo>
                  <a:pt x="4976" y="594"/>
                </a:lnTo>
                <a:cubicBezTo>
                  <a:pt x="4816" y="616"/>
                  <a:pt x="4679" y="639"/>
                  <a:pt x="4519" y="639"/>
                </a:cubicBezTo>
                <a:cubicBezTo>
                  <a:pt x="4405" y="639"/>
                  <a:pt x="4314" y="662"/>
                  <a:pt x="4223" y="662"/>
                </a:cubicBezTo>
                <a:cubicBezTo>
                  <a:pt x="3949" y="685"/>
                  <a:pt x="3675" y="708"/>
                  <a:pt x="3401" y="753"/>
                </a:cubicBezTo>
                <a:cubicBezTo>
                  <a:pt x="3059" y="776"/>
                  <a:pt x="2785" y="822"/>
                  <a:pt x="2534" y="890"/>
                </a:cubicBezTo>
                <a:lnTo>
                  <a:pt x="2465" y="913"/>
                </a:lnTo>
                <a:cubicBezTo>
                  <a:pt x="2351" y="936"/>
                  <a:pt x="2260" y="959"/>
                  <a:pt x="2146" y="982"/>
                </a:cubicBezTo>
                <a:cubicBezTo>
                  <a:pt x="1986" y="1027"/>
                  <a:pt x="1849" y="1096"/>
                  <a:pt x="1712" y="1164"/>
                </a:cubicBezTo>
                <a:lnTo>
                  <a:pt x="1552" y="1233"/>
                </a:lnTo>
                <a:cubicBezTo>
                  <a:pt x="1347" y="1301"/>
                  <a:pt x="1141" y="1370"/>
                  <a:pt x="959" y="1484"/>
                </a:cubicBezTo>
                <a:cubicBezTo>
                  <a:pt x="890" y="1507"/>
                  <a:pt x="799" y="1552"/>
                  <a:pt x="730" y="1598"/>
                </a:cubicBezTo>
                <a:lnTo>
                  <a:pt x="616" y="1666"/>
                </a:lnTo>
                <a:cubicBezTo>
                  <a:pt x="571" y="1689"/>
                  <a:pt x="525" y="1712"/>
                  <a:pt x="479" y="1735"/>
                </a:cubicBezTo>
                <a:cubicBezTo>
                  <a:pt x="411" y="1758"/>
                  <a:pt x="365" y="1781"/>
                  <a:pt x="297" y="1826"/>
                </a:cubicBezTo>
                <a:cubicBezTo>
                  <a:pt x="208" y="1870"/>
                  <a:pt x="163" y="1958"/>
                  <a:pt x="139" y="2067"/>
                </a:cubicBezTo>
                <a:lnTo>
                  <a:pt x="139" y="2067"/>
                </a:lnTo>
                <a:cubicBezTo>
                  <a:pt x="179" y="2009"/>
                  <a:pt x="225" y="1952"/>
                  <a:pt x="274" y="1895"/>
                </a:cubicBezTo>
                <a:cubicBezTo>
                  <a:pt x="297" y="1849"/>
                  <a:pt x="365" y="1826"/>
                  <a:pt x="434" y="1826"/>
                </a:cubicBezTo>
                <a:cubicBezTo>
                  <a:pt x="457" y="1826"/>
                  <a:pt x="502" y="1826"/>
                  <a:pt x="525" y="1849"/>
                </a:cubicBezTo>
                <a:cubicBezTo>
                  <a:pt x="594" y="1803"/>
                  <a:pt x="662" y="1758"/>
                  <a:pt x="730" y="1712"/>
                </a:cubicBezTo>
                <a:cubicBezTo>
                  <a:pt x="799" y="1689"/>
                  <a:pt x="890" y="1644"/>
                  <a:pt x="959" y="1598"/>
                </a:cubicBezTo>
                <a:cubicBezTo>
                  <a:pt x="1027" y="1575"/>
                  <a:pt x="1096" y="1529"/>
                  <a:pt x="1141" y="1507"/>
                </a:cubicBezTo>
                <a:lnTo>
                  <a:pt x="1210" y="1484"/>
                </a:lnTo>
                <a:lnTo>
                  <a:pt x="1324" y="1438"/>
                </a:lnTo>
                <a:cubicBezTo>
                  <a:pt x="1461" y="1370"/>
                  <a:pt x="1621" y="1301"/>
                  <a:pt x="1758" y="1256"/>
                </a:cubicBezTo>
                <a:cubicBezTo>
                  <a:pt x="1917" y="1210"/>
                  <a:pt x="2077" y="1164"/>
                  <a:pt x="2237" y="1141"/>
                </a:cubicBezTo>
                <a:cubicBezTo>
                  <a:pt x="2260" y="1119"/>
                  <a:pt x="2283" y="1096"/>
                  <a:pt x="2328" y="1073"/>
                </a:cubicBezTo>
                <a:cubicBezTo>
                  <a:pt x="2374" y="1027"/>
                  <a:pt x="2420" y="1004"/>
                  <a:pt x="2511" y="982"/>
                </a:cubicBezTo>
                <a:cubicBezTo>
                  <a:pt x="2579" y="959"/>
                  <a:pt x="2671" y="936"/>
                  <a:pt x="2762" y="913"/>
                </a:cubicBezTo>
                <a:cubicBezTo>
                  <a:pt x="2899" y="868"/>
                  <a:pt x="3036" y="845"/>
                  <a:pt x="3196" y="822"/>
                </a:cubicBezTo>
                <a:cubicBezTo>
                  <a:pt x="3469" y="753"/>
                  <a:pt x="3766" y="731"/>
                  <a:pt x="4109" y="685"/>
                </a:cubicBezTo>
                <a:cubicBezTo>
                  <a:pt x="4268" y="662"/>
                  <a:pt x="4451" y="662"/>
                  <a:pt x="4634" y="662"/>
                </a:cubicBezTo>
                <a:lnTo>
                  <a:pt x="5159" y="662"/>
                </a:lnTo>
                <a:lnTo>
                  <a:pt x="5273" y="639"/>
                </a:lnTo>
                <a:lnTo>
                  <a:pt x="5410" y="616"/>
                </a:lnTo>
                <a:cubicBezTo>
                  <a:pt x="5729" y="594"/>
                  <a:pt x="6049" y="571"/>
                  <a:pt x="6391" y="548"/>
                </a:cubicBezTo>
                <a:lnTo>
                  <a:pt x="6870" y="548"/>
                </a:lnTo>
                <a:cubicBezTo>
                  <a:pt x="7053" y="548"/>
                  <a:pt x="7213" y="548"/>
                  <a:pt x="7350" y="571"/>
                </a:cubicBezTo>
                <a:cubicBezTo>
                  <a:pt x="7532" y="594"/>
                  <a:pt x="7715" y="616"/>
                  <a:pt x="7920" y="639"/>
                </a:cubicBezTo>
                <a:cubicBezTo>
                  <a:pt x="8035" y="639"/>
                  <a:pt x="8172" y="662"/>
                  <a:pt x="8308" y="662"/>
                </a:cubicBezTo>
                <a:cubicBezTo>
                  <a:pt x="8560" y="708"/>
                  <a:pt x="8811" y="731"/>
                  <a:pt x="9062" y="776"/>
                </a:cubicBezTo>
                <a:lnTo>
                  <a:pt x="9221" y="799"/>
                </a:lnTo>
                <a:cubicBezTo>
                  <a:pt x="9564" y="845"/>
                  <a:pt x="9883" y="890"/>
                  <a:pt x="10226" y="959"/>
                </a:cubicBezTo>
                <a:cubicBezTo>
                  <a:pt x="10500" y="1004"/>
                  <a:pt x="10888" y="1096"/>
                  <a:pt x="11253" y="1187"/>
                </a:cubicBezTo>
                <a:cubicBezTo>
                  <a:pt x="11390" y="1210"/>
                  <a:pt x="11504" y="1256"/>
                  <a:pt x="11641" y="1301"/>
                </a:cubicBezTo>
                <a:lnTo>
                  <a:pt x="11732" y="1324"/>
                </a:lnTo>
                <a:cubicBezTo>
                  <a:pt x="11892" y="1392"/>
                  <a:pt x="12052" y="1438"/>
                  <a:pt x="12212" y="1507"/>
                </a:cubicBezTo>
                <a:cubicBezTo>
                  <a:pt x="12531" y="1598"/>
                  <a:pt x="12874" y="1712"/>
                  <a:pt x="13193" y="1872"/>
                </a:cubicBezTo>
                <a:cubicBezTo>
                  <a:pt x="13444" y="1986"/>
                  <a:pt x="13695" y="2100"/>
                  <a:pt x="13923" y="2237"/>
                </a:cubicBezTo>
                <a:cubicBezTo>
                  <a:pt x="13923" y="2191"/>
                  <a:pt x="13946" y="2146"/>
                  <a:pt x="13946" y="2100"/>
                </a:cubicBezTo>
                <a:cubicBezTo>
                  <a:pt x="13946" y="1917"/>
                  <a:pt x="13969" y="1712"/>
                  <a:pt x="14015" y="1484"/>
                </a:cubicBezTo>
                <a:cubicBezTo>
                  <a:pt x="14038" y="1392"/>
                  <a:pt x="14060" y="1278"/>
                  <a:pt x="14083" y="1164"/>
                </a:cubicBezTo>
                <a:cubicBezTo>
                  <a:pt x="14106" y="1073"/>
                  <a:pt x="14129" y="982"/>
                  <a:pt x="14175" y="890"/>
                </a:cubicBezTo>
                <a:lnTo>
                  <a:pt x="14175" y="822"/>
                </a:lnTo>
                <a:cubicBezTo>
                  <a:pt x="14243" y="616"/>
                  <a:pt x="14312" y="434"/>
                  <a:pt x="14380" y="251"/>
                </a:cubicBezTo>
                <a:cubicBezTo>
                  <a:pt x="14403" y="183"/>
                  <a:pt x="14426" y="114"/>
                  <a:pt x="14471" y="69"/>
                </a:cubicBezTo>
                <a:cubicBezTo>
                  <a:pt x="14471" y="60"/>
                  <a:pt x="14471" y="51"/>
                  <a:pt x="14473" y="42"/>
                </a:cubicBezTo>
                <a:close/>
                <a:moveTo>
                  <a:pt x="128" y="2084"/>
                </a:moveTo>
                <a:lnTo>
                  <a:pt x="128" y="2084"/>
                </a:lnTo>
                <a:cubicBezTo>
                  <a:pt x="62" y="2131"/>
                  <a:pt x="0" y="2218"/>
                  <a:pt x="0" y="2306"/>
                </a:cubicBezTo>
                <a:cubicBezTo>
                  <a:pt x="0" y="2351"/>
                  <a:pt x="0" y="2374"/>
                  <a:pt x="0" y="2397"/>
                </a:cubicBezTo>
                <a:cubicBezTo>
                  <a:pt x="14" y="2286"/>
                  <a:pt x="62" y="2183"/>
                  <a:pt x="128" y="2084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4" name="Google Shape;4274;p38"/>
          <p:cNvSpPr/>
          <p:nvPr/>
        </p:nvSpPr>
        <p:spPr>
          <a:xfrm>
            <a:off x="5061037" y="1185091"/>
            <a:ext cx="8955" cy="7696"/>
          </a:xfrm>
          <a:custGeom>
            <a:avLst/>
            <a:gdLst/>
            <a:ahLst/>
            <a:cxnLst/>
            <a:rect l="l" t="t" r="r" b="b"/>
            <a:pathLst>
              <a:path w="320" h="275" extrusionOk="0">
                <a:moveTo>
                  <a:pt x="274" y="0"/>
                </a:moveTo>
                <a:cubicBezTo>
                  <a:pt x="274" y="23"/>
                  <a:pt x="251" y="23"/>
                  <a:pt x="228" y="46"/>
                </a:cubicBezTo>
                <a:cubicBezTo>
                  <a:pt x="137" y="137"/>
                  <a:pt x="69" y="206"/>
                  <a:pt x="0" y="274"/>
                </a:cubicBezTo>
                <a:cubicBezTo>
                  <a:pt x="23" y="251"/>
                  <a:pt x="69" y="229"/>
                  <a:pt x="114" y="229"/>
                </a:cubicBezTo>
                <a:cubicBezTo>
                  <a:pt x="183" y="206"/>
                  <a:pt x="228" y="206"/>
                  <a:pt x="274" y="183"/>
                </a:cubicBezTo>
                <a:lnTo>
                  <a:pt x="320" y="183"/>
                </a:lnTo>
                <a:cubicBezTo>
                  <a:pt x="320" y="183"/>
                  <a:pt x="320" y="160"/>
                  <a:pt x="320" y="160"/>
                </a:cubicBezTo>
                <a:cubicBezTo>
                  <a:pt x="297" y="92"/>
                  <a:pt x="297" y="46"/>
                  <a:pt x="274" y="0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5" name="Google Shape;4275;p38"/>
          <p:cNvSpPr/>
          <p:nvPr/>
        </p:nvSpPr>
        <p:spPr>
          <a:xfrm>
            <a:off x="5052726" y="1199140"/>
            <a:ext cx="9599" cy="30056"/>
          </a:xfrm>
          <a:custGeom>
            <a:avLst/>
            <a:gdLst/>
            <a:ahLst/>
            <a:cxnLst/>
            <a:rect l="l" t="t" r="r" b="b"/>
            <a:pathLst>
              <a:path w="343" h="1074" extrusionOk="0">
                <a:moveTo>
                  <a:pt x="92" y="1"/>
                </a:moveTo>
                <a:lnTo>
                  <a:pt x="92" y="1"/>
                </a:lnTo>
                <a:cubicBezTo>
                  <a:pt x="69" y="46"/>
                  <a:pt x="23" y="115"/>
                  <a:pt x="23" y="183"/>
                </a:cubicBezTo>
                <a:cubicBezTo>
                  <a:pt x="0" y="252"/>
                  <a:pt x="0" y="320"/>
                  <a:pt x="23" y="411"/>
                </a:cubicBezTo>
                <a:cubicBezTo>
                  <a:pt x="23" y="457"/>
                  <a:pt x="46" y="526"/>
                  <a:pt x="69" y="571"/>
                </a:cubicBezTo>
                <a:cubicBezTo>
                  <a:pt x="92" y="662"/>
                  <a:pt x="137" y="754"/>
                  <a:pt x="183" y="845"/>
                </a:cubicBezTo>
                <a:cubicBezTo>
                  <a:pt x="206" y="914"/>
                  <a:pt x="229" y="959"/>
                  <a:pt x="251" y="1028"/>
                </a:cubicBezTo>
                <a:cubicBezTo>
                  <a:pt x="251" y="1028"/>
                  <a:pt x="274" y="1051"/>
                  <a:pt x="274" y="1073"/>
                </a:cubicBezTo>
                <a:cubicBezTo>
                  <a:pt x="297" y="1028"/>
                  <a:pt x="320" y="1005"/>
                  <a:pt x="343" y="982"/>
                </a:cubicBezTo>
                <a:lnTo>
                  <a:pt x="343" y="914"/>
                </a:lnTo>
                <a:cubicBezTo>
                  <a:pt x="343" y="891"/>
                  <a:pt x="343" y="868"/>
                  <a:pt x="343" y="822"/>
                </a:cubicBezTo>
                <a:cubicBezTo>
                  <a:pt x="343" y="799"/>
                  <a:pt x="320" y="777"/>
                  <a:pt x="320" y="731"/>
                </a:cubicBezTo>
                <a:cubicBezTo>
                  <a:pt x="297" y="708"/>
                  <a:pt x="274" y="685"/>
                  <a:pt x="274" y="662"/>
                </a:cubicBezTo>
                <a:cubicBezTo>
                  <a:pt x="251" y="640"/>
                  <a:pt x="206" y="594"/>
                  <a:pt x="183" y="548"/>
                </a:cubicBezTo>
                <a:cubicBezTo>
                  <a:pt x="160" y="503"/>
                  <a:pt x="115" y="434"/>
                  <a:pt x="115" y="389"/>
                </a:cubicBezTo>
                <a:cubicBezTo>
                  <a:pt x="92" y="274"/>
                  <a:pt x="69" y="206"/>
                  <a:pt x="69" y="115"/>
                </a:cubicBezTo>
                <a:cubicBezTo>
                  <a:pt x="92" y="69"/>
                  <a:pt x="92" y="46"/>
                  <a:pt x="92" y="1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6" name="Google Shape;4276;p38"/>
          <p:cNvSpPr/>
          <p:nvPr/>
        </p:nvSpPr>
        <p:spPr>
          <a:xfrm>
            <a:off x="5035487" y="1222787"/>
            <a:ext cx="975417" cy="446501"/>
          </a:xfrm>
          <a:custGeom>
            <a:avLst/>
            <a:gdLst/>
            <a:ahLst/>
            <a:cxnLst/>
            <a:rect l="l" t="t" r="r" b="b"/>
            <a:pathLst>
              <a:path w="34855" h="15955" extrusionOk="0">
                <a:moveTo>
                  <a:pt x="32458" y="0"/>
                </a:moveTo>
                <a:cubicBezTo>
                  <a:pt x="32366" y="69"/>
                  <a:pt x="32298" y="114"/>
                  <a:pt x="32207" y="183"/>
                </a:cubicBezTo>
                <a:lnTo>
                  <a:pt x="32298" y="320"/>
                </a:lnTo>
                <a:lnTo>
                  <a:pt x="32344" y="342"/>
                </a:lnTo>
                <a:cubicBezTo>
                  <a:pt x="32435" y="502"/>
                  <a:pt x="32526" y="616"/>
                  <a:pt x="32617" y="753"/>
                </a:cubicBezTo>
                <a:cubicBezTo>
                  <a:pt x="32709" y="822"/>
                  <a:pt x="32777" y="913"/>
                  <a:pt x="32846" y="1004"/>
                </a:cubicBezTo>
                <a:cubicBezTo>
                  <a:pt x="32891" y="1073"/>
                  <a:pt x="32937" y="1164"/>
                  <a:pt x="32983" y="1233"/>
                </a:cubicBezTo>
                <a:cubicBezTo>
                  <a:pt x="33028" y="1347"/>
                  <a:pt x="33051" y="1529"/>
                  <a:pt x="32937" y="1644"/>
                </a:cubicBezTo>
                <a:cubicBezTo>
                  <a:pt x="32869" y="1712"/>
                  <a:pt x="32800" y="1735"/>
                  <a:pt x="32732" y="1758"/>
                </a:cubicBezTo>
                <a:lnTo>
                  <a:pt x="32686" y="1780"/>
                </a:lnTo>
                <a:lnTo>
                  <a:pt x="32640" y="1780"/>
                </a:lnTo>
                <a:cubicBezTo>
                  <a:pt x="32526" y="1826"/>
                  <a:pt x="32412" y="1849"/>
                  <a:pt x="32321" y="1895"/>
                </a:cubicBezTo>
                <a:cubicBezTo>
                  <a:pt x="32275" y="1917"/>
                  <a:pt x="32252" y="1917"/>
                  <a:pt x="32229" y="1940"/>
                </a:cubicBezTo>
                <a:cubicBezTo>
                  <a:pt x="32252" y="1963"/>
                  <a:pt x="32275" y="2009"/>
                  <a:pt x="32275" y="2032"/>
                </a:cubicBezTo>
                <a:cubicBezTo>
                  <a:pt x="32321" y="2123"/>
                  <a:pt x="32366" y="2191"/>
                  <a:pt x="32435" y="2283"/>
                </a:cubicBezTo>
                <a:lnTo>
                  <a:pt x="32481" y="2328"/>
                </a:lnTo>
                <a:cubicBezTo>
                  <a:pt x="32549" y="2397"/>
                  <a:pt x="32617" y="2442"/>
                  <a:pt x="32663" y="2534"/>
                </a:cubicBezTo>
                <a:cubicBezTo>
                  <a:pt x="32709" y="2602"/>
                  <a:pt x="32732" y="2693"/>
                  <a:pt x="32777" y="2762"/>
                </a:cubicBezTo>
                <a:lnTo>
                  <a:pt x="32800" y="2808"/>
                </a:lnTo>
                <a:cubicBezTo>
                  <a:pt x="32823" y="2853"/>
                  <a:pt x="32846" y="2899"/>
                  <a:pt x="32891" y="2945"/>
                </a:cubicBezTo>
                <a:cubicBezTo>
                  <a:pt x="32937" y="2990"/>
                  <a:pt x="32937" y="3059"/>
                  <a:pt x="32937" y="3127"/>
                </a:cubicBezTo>
                <a:cubicBezTo>
                  <a:pt x="32914" y="3196"/>
                  <a:pt x="32891" y="3264"/>
                  <a:pt x="32823" y="3310"/>
                </a:cubicBezTo>
                <a:cubicBezTo>
                  <a:pt x="32800" y="3310"/>
                  <a:pt x="32777" y="3333"/>
                  <a:pt x="32732" y="3333"/>
                </a:cubicBezTo>
                <a:cubicBezTo>
                  <a:pt x="32732" y="3355"/>
                  <a:pt x="32709" y="3355"/>
                  <a:pt x="32686" y="3355"/>
                </a:cubicBezTo>
                <a:cubicBezTo>
                  <a:pt x="32503" y="3424"/>
                  <a:pt x="32321" y="3515"/>
                  <a:pt x="32138" y="3584"/>
                </a:cubicBezTo>
                <a:cubicBezTo>
                  <a:pt x="31978" y="3675"/>
                  <a:pt x="31796" y="3766"/>
                  <a:pt x="31659" y="3858"/>
                </a:cubicBezTo>
                <a:cubicBezTo>
                  <a:pt x="31476" y="3949"/>
                  <a:pt x="31294" y="4063"/>
                  <a:pt x="31111" y="4154"/>
                </a:cubicBezTo>
                <a:lnTo>
                  <a:pt x="30746" y="4360"/>
                </a:lnTo>
                <a:cubicBezTo>
                  <a:pt x="30495" y="4497"/>
                  <a:pt x="30244" y="4656"/>
                  <a:pt x="29993" y="4816"/>
                </a:cubicBezTo>
                <a:lnTo>
                  <a:pt x="29856" y="4885"/>
                </a:lnTo>
                <a:cubicBezTo>
                  <a:pt x="29719" y="4976"/>
                  <a:pt x="29582" y="5067"/>
                  <a:pt x="29445" y="5181"/>
                </a:cubicBezTo>
                <a:lnTo>
                  <a:pt x="29422" y="5181"/>
                </a:lnTo>
                <a:lnTo>
                  <a:pt x="29376" y="5204"/>
                </a:lnTo>
                <a:cubicBezTo>
                  <a:pt x="29376" y="5227"/>
                  <a:pt x="29376" y="5227"/>
                  <a:pt x="29376" y="5250"/>
                </a:cubicBezTo>
                <a:cubicBezTo>
                  <a:pt x="29376" y="5318"/>
                  <a:pt x="29353" y="5364"/>
                  <a:pt x="29308" y="5433"/>
                </a:cubicBezTo>
                <a:cubicBezTo>
                  <a:pt x="29285" y="5478"/>
                  <a:pt x="29262" y="5501"/>
                  <a:pt x="29217" y="5524"/>
                </a:cubicBezTo>
                <a:lnTo>
                  <a:pt x="29148" y="5569"/>
                </a:lnTo>
                <a:lnTo>
                  <a:pt x="29057" y="5638"/>
                </a:lnTo>
                <a:cubicBezTo>
                  <a:pt x="28943" y="5706"/>
                  <a:pt x="28828" y="5821"/>
                  <a:pt x="28737" y="5912"/>
                </a:cubicBezTo>
                <a:lnTo>
                  <a:pt x="28646" y="5980"/>
                </a:lnTo>
                <a:lnTo>
                  <a:pt x="28509" y="6117"/>
                </a:lnTo>
                <a:cubicBezTo>
                  <a:pt x="28395" y="6209"/>
                  <a:pt x="28281" y="6300"/>
                  <a:pt x="28189" y="6414"/>
                </a:cubicBezTo>
                <a:lnTo>
                  <a:pt x="28007" y="6574"/>
                </a:lnTo>
                <a:cubicBezTo>
                  <a:pt x="27938" y="6665"/>
                  <a:pt x="27847" y="6756"/>
                  <a:pt x="27779" y="6825"/>
                </a:cubicBezTo>
                <a:lnTo>
                  <a:pt x="27664" y="6939"/>
                </a:lnTo>
                <a:cubicBezTo>
                  <a:pt x="27505" y="7122"/>
                  <a:pt x="27345" y="7281"/>
                  <a:pt x="27185" y="7464"/>
                </a:cubicBezTo>
                <a:lnTo>
                  <a:pt x="27254" y="7395"/>
                </a:lnTo>
                <a:lnTo>
                  <a:pt x="27254" y="7395"/>
                </a:lnTo>
                <a:cubicBezTo>
                  <a:pt x="27185" y="7487"/>
                  <a:pt x="27117" y="7555"/>
                  <a:pt x="27048" y="7647"/>
                </a:cubicBezTo>
                <a:lnTo>
                  <a:pt x="26980" y="7738"/>
                </a:lnTo>
                <a:cubicBezTo>
                  <a:pt x="26820" y="7943"/>
                  <a:pt x="26660" y="8172"/>
                  <a:pt x="26500" y="8377"/>
                </a:cubicBezTo>
                <a:lnTo>
                  <a:pt x="26363" y="8582"/>
                </a:lnTo>
                <a:lnTo>
                  <a:pt x="26135" y="8879"/>
                </a:lnTo>
                <a:cubicBezTo>
                  <a:pt x="26021" y="9039"/>
                  <a:pt x="25907" y="9199"/>
                  <a:pt x="25793" y="9358"/>
                </a:cubicBezTo>
                <a:lnTo>
                  <a:pt x="25701" y="9495"/>
                </a:lnTo>
                <a:cubicBezTo>
                  <a:pt x="25656" y="9541"/>
                  <a:pt x="25610" y="9610"/>
                  <a:pt x="25564" y="9678"/>
                </a:cubicBezTo>
                <a:lnTo>
                  <a:pt x="25496" y="9769"/>
                </a:lnTo>
                <a:cubicBezTo>
                  <a:pt x="25450" y="9838"/>
                  <a:pt x="25405" y="9906"/>
                  <a:pt x="25359" y="9952"/>
                </a:cubicBezTo>
                <a:cubicBezTo>
                  <a:pt x="25291" y="10043"/>
                  <a:pt x="25245" y="10135"/>
                  <a:pt x="25199" y="10203"/>
                </a:cubicBezTo>
                <a:cubicBezTo>
                  <a:pt x="25176" y="10249"/>
                  <a:pt x="25154" y="10294"/>
                  <a:pt x="25131" y="10340"/>
                </a:cubicBezTo>
                <a:cubicBezTo>
                  <a:pt x="25085" y="10386"/>
                  <a:pt x="25062" y="10431"/>
                  <a:pt x="25039" y="10477"/>
                </a:cubicBezTo>
                <a:cubicBezTo>
                  <a:pt x="24971" y="10614"/>
                  <a:pt x="24903" y="10751"/>
                  <a:pt x="24857" y="10888"/>
                </a:cubicBezTo>
                <a:cubicBezTo>
                  <a:pt x="24834" y="10979"/>
                  <a:pt x="24811" y="11093"/>
                  <a:pt x="24788" y="11184"/>
                </a:cubicBezTo>
                <a:cubicBezTo>
                  <a:pt x="24766" y="11276"/>
                  <a:pt x="24743" y="11344"/>
                  <a:pt x="24697" y="11436"/>
                </a:cubicBezTo>
                <a:cubicBezTo>
                  <a:pt x="24651" y="11595"/>
                  <a:pt x="24606" y="11732"/>
                  <a:pt x="24560" y="11869"/>
                </a:cubicBezTo>
                <a:cubicBezTo>
                  <a:pt x="24492" y="12006"/>
                  <a:pt x="24400" y="12189"/>
                  <a:pt x="24263" y="12303"/>
                </a:cubicBezTo>
                <a:cubicBezTo>
                  <a:pt x="24218" y="12349"/>
                  <a:pt x="24149" y="12394"/>
                  <a:pt x="24058" y="12417"/>
                </a:cubicBezTo>
                <a:lnTo>
                  <a:pt x="23693" y="12417"/>
                </a:lnTo>
                <a:cubicBezTo>
                  <a:pt x="23602" y="12394"/>
                  <a:pt x="23533" y="12394"/>
                  <a:pt x="23442" y="12394"/>
                </a:cubicBezTo>
                <a:cubicBezTo>
                  <a:pt x="23282" y="12394"/>
                  <a:pt x="23145" y="12394"/>
                  <a:pt x="22985" y="12371"/>
                </a:cubicBezTo>
                <a:cubicBezTo>
                  <a:pt x="22734" y="12349"/>
                  <a:pt x="22483" y="12349"/>
                  <a:pt x="22209" y="12349"/>
                </a:cubicBezTo>
                <a:cubicBezTo>
                  <a:pt x="22049" y="12326"/>
                  <a:pt x="21912" y="12326"/>
                  <a:pt x="21753" y="12303"/>
                </a:cubicBezTo>
                <a:lnTo>
                  <a:pt x="21296" y="12303"/>
                </a:lnTo>
                <a:cubicBezTo>
                  <a:pt x="21182" y="12280"/>
                  <a:pt x="21045" y="12280"/>
                  <a:pt x="20931" y="12257"/>
                </a:cubicBezTo>
                <a:cubicBezTo>
                  <a:pt x="20748" y="12257"/>
                  <a:pt x="20566" y="12234"/>
                  <a:pt x="20383" y="12234"/>
                </a:cubicBezTo>
                <a:lnTo>
                  <a:pt x="19470" y="12234"/>
                </a:lnTo>
                <a:cubicBezTo>
                  <a:pt x="19356" y="12234"/>
                  <a:pt x="19219" y="12257"/>
                  <a:pt x="19105" y="12257"/>
                </a:cubicBezTo>
                <a:lnTo>
                  <a:pt x="18557" y="12257"/>
                </a:lnTo>
                <a:cubicBezTo>
                  <a:pt x="18489" y="12257"/>
                  <a:pt x="18420" y="12257"/>
                  <a:pt x="18352" y="12280"/>
                </a:cubicBezTo>
                <a:lnTo>
                  <a:pt x="18078" y="12280"/>
                </a:lnTo>
                <a:cubicBezTo>
                  <a:pt x="17986" y="12303"/>
                  <a:pt x="17918" y="12303"/>
                  <a:pt x="17850" y="12303"/>
                </a:cubicBezTo>
                <a:lnTo>
                  <a:pt x="17370" y="12303"/>
                </a:lnTo>
                <a:cubicBezTo>
                  <a:pt x="17165" y="12326"/>
                  <a:pt x="16959" y="12349"/>
                  <a:pt x="16731" y="12371"/>
                </a:cubicBezTo>
                <a:cubicBezTo>
                  <a:pt x="16640" y="12394"/>
                  <a:pt x="16526" y="12394"/>
                  <a:pt x="16412" y="12394"/>
                </a:cubicBezTo>
                <a:cubicBezTo>
                  <a:pt x="16297" y="12417"/>
                  <a:pt x="16206" y="12417"/>
                  <a:pt x="16092" y="12440"/>
                </a:cubicBezTo>
                <a:cubicBezTo>
                  <a:pt x="15955" y="12463"/>
                  <a:pt x="15818" y="12463"/>
                  <a:pt x="15704" y="12486"/>
                </a:cubicBezTo>
                <a:lnTo>
                  <a:pt x="15453" y="12531"/>
                </a:lnTo>
                <a:cubicBezTo>
                  <a:pt x="15293" y="12554"/>
                  <a:pt x="15156" y="12554"/>
                  <a:pt x="14996" y="12577"/>
                </a:cubicBezTo>
                <a:lnTo>
                  <a:pt x="14814" y="12577"/>
                </a:lnTo>
                <a:cubicBezTo>
                  <a:pt x="14677" y="12600"/>
                  <a:pt x="14563" y="12622"/>
                  <a:pt x="14426" y="12645"/>
                </a:cubicBezTo>
                <a:lnTo>
                  <a:pt x="14380" y="12645"/>
                </a:lnTo>
                <a:cubicBezTo>
                  <a:pt x="14197" y="12668"/>
                  <a:pt x="14015" y="12714"/>
                  <a:pt x="13855" y="12737"/>
                </a:cubicBezTo>
                <a:cubicBezTo>
                  <a:pt x="13536" y="12782"/>
                  <a:pt x="13216" y="12851"/>
                  <a:pt x="12896" y="12919"/>
                </a:cubicBezTo>
                <a:lnTo>
                  <a:pt x="12668" y="12988"/>
                </a:lnTo>
                <a:lnTo>
                  <a:pt x="12440" y="13033"/>
                </a:lnTo>
                <a:cubicBezTo>
                  <a:pt x="12349" y="13056"/>
                  <a:pt x="12280" y="13056"/>
                  <a:pt x="12212" y="13079"/>
                </a:cubicBezTo>
                <a:cubicBezTo>
                  <a:pt x="12143" y="13102"/>
                  <a:pt x="12052" y="13125"/>
                  <a:pt x="11983" y="13147"/>
                </a:cubicBezTo>
                <a:lnTo>
                  <a:pt x="11869" y="13170"/>
                </a:lnTo>
                <a:cubicBezTo>
                  <a:pt x="11641" y="13216"/>
                  <a:pt x="11390" y="13262"/>
                  <a:pt x="11139" y="13353"/>
                </a:cubicBezTo>
                <a:cubicBezTo>
                  <a:pt x="11048" y="13376"/>
                  <a:pt x="10979" y="13399"/>
                  <a:pt x="10888" y="13421"/>
                </a:cubicBezTo>
                <a:lnTo>
                  <a:pt x="10819" y="13467"/>
                </a:lnTo>
                <a:lnTo>
                  <a:pt x="10705" y="13490"/>
                </a:lnTo>
                <a:cubicBezTo>
                  <a:pt x="10637" y="13513"/>
                  <a:pt x="10568" y="13535"/>
                  <a:pt x="10500" y="13581"/>
                </a:cubicBezTo>
                <a:cubicBezTo>
                  <a:pt x="10386" y="13627"/>
                  <a:pt x="10272" y="13672"/>
                  <a:pt x="10157" y="13741"/>
                </a:cubicBezTo>
                <a:lnTo>
                  <a:pt x="10043" y="13787"/>
                </a:lnTo>
                <a:cubicBezTo>
                  <a:pt x="9998" y="13832"/>
                  <a:pt x="9929" y="13878"/>
                  <a:pt x="9861" y="13901"/>
                </a:cubicBezTo>
                <a:cubicBezTo>
                  <a:pt x="9838" y="13924"/>
                  <a:pt x="9838" y="13924"/>
                  <a:pt x="9815" y="13924"/>
                </a:cubicBezTo>
                <a:cubicBezTo>
                  <a:pt x="9769" y="14015"/>
                  <a:pt x="9678" y="14106"/>
                  <a:pt x="9564" y="14106"/>
                </a:cubicBezTo>
                <a:lnTo>
                  <a:pt x="9518" y="14106"/>
                </a:lnTo>
                <a:cubicBezTo>
                  <a:pt x="9473" y="14106"/>
                  <a:pt x="9404" y="14106"/>
                  <a:pt x="9359" y="14060"/>
                </a:cubicBezTo>
                <a:cubicBezTo>
                  <a:pt x="9313" y="14038"/>
                  <a:pt x="9267" y="13992"/>
                  <a:pt x="9222" y="13946"/>
                </a:cubicBezTo>
                <a:lnTo>
                  <a:pt x="9176" y="13855"/>
                </a:lnTo>
                <a:lnTo>
                  <a:pt x="9062" y="13718"/>
                </a:lnTo>
                <a:lnTo>
                  <a:pt x="9016" y="13650"/>
                </a:lnTo>
                <a:cubicBezTo>
                  <a:pt x="8925" y="13490"/>
                  <a:pt x="8811" y="13330"/>
                  <a:pt x="8719" y="13170"/>
                </a:cubicBezTo>
                <a:cubicBezTo>
                  <a:pt x="8468" y="12782"/>
                  <a:pt x="8217" y="12394"/>
                  <a:pt x="7943" y="12006"/>
                </a:cubicBezTo>
                <a:cubicBezTo>
                  <a:pt x="7852" y="11892"/>
                  <a:pt x="7784" y="11755"/>
                  <a:pt x="7692" y="11618"/>
                </a:cubicBezTo>
                <a:cubicBezTo>
                  <a:pt x="7601" y="11481"/>
                  <a:pt x="7510" y="11367"/>
                  <a:pt x="7418" y="11230"/>
                </a:cubicBezTo>
                <a:cubicBezTo>
                  <a:pt x="7327" y="11070"/>
                  <a:pt x="7213" y="10911"/>
                  <a:pt x="7122" y="10751"/>
                </a:cubicBezTo>
                <a:cubicBezTo>
                  <a:pt x="7053" y="10660"/>
                  <a:pt x="6985" y="10545"/>
                  <a:pt x="6916" y="10431"/>
                </a:cubicBezTo>
                <a:cubicBezTo>
                  <a:pt x="6734" y="10135"/>
                  <a:pt x="6551" y="9838"/>
                  <a:pt x="6368" y="9541"/>
                </a:cubicBezTo>
                <a:cubicBezTo>
                  <a:pt x="6231" y="9336"/>
                  <a:pt x="6117" y="9153"/>
                  <a:pt x="6003" y="8948"/>
                </a:cubicBezTo>
                <a:lnTo>
                  <a:pt x="5866" y="8742"/>
                </a:lnTo>
                <a:cubicBezTo>
                  <a:pt x="5592" y="8308"/>
                  <a:pt x="5318" y="7898"/>
                  <a:pt x="5045" y="7487"/>
                </a:cubicBezTo>
                <a:lnTo>
                  <a:pt x="4748" y="7007"/>
                </a:lnTo>
                <a:cubicBezTo>
                  <a:pt x="4497" y="6665"/>
                  <a:pt x="4246" y="6300"/>
                  <a:pt x="4017" y="5912"/>
                </a:cubicBezTo>
                <a:cubicBezTo>
                  <a:pt x="3949" y="5798"/>
                  <a:pt x="3858" y="5661"/>
                  <a:pt x="3789" y="5547"/>
                </a:cubicBezTo>
                <a:cubicBezTo>
                  <a:pt x="3721" y="5410"/>
                  <a:pt x="3629" y="5273"/>
                  <a:pt x="3561" y="5136"/>
                </a:cubicBezTo>
                <a:cubicBezTo>
                  <a:pt x="3447" y="4976"/>
                  <a:pt x="3333" y="4793"/>
                  <a:pt x="3219" y="4634"/>
                </a:cubicBezTo>
                <a:lnTo>
                  <a:pt x="3059" y="4405"/>
                </a:lnTo>
                <a:cubicBezTo>
                  <a:pt x="2967" y="4246"/>
                  <a:pt x="2853" y="4086"/>
                  <a:pt x="2762" y="3949"/>
                </a:cubicBezTo>
                <a:cubicBezTo>
                  <a:pt x="2534" y="3606"/>
                  <a:pt x="2305" y="3241"/>
                  <a:pt x="2054" y="2899"/>
                </a:cubicBezTo>
                <a:cubicBezTo>
                  <a:pt x="1986" y="2785"/>
                  <a:pt x="1917" y="2671"/>
                  <a:pt x="1826" y="2557"/>
                </a:cubicBezTo>
                <a:lnTo>
                  <a:pt x="1826" y="2534"/>
                </a:lnTo>
                <a:cubicBezTo>
                  <a:pt x="1781" y="2465"/>
                  <a:pt x="1758" y="2420"/>
                  <a:pt x="1712" y="2351"/>
                </a:cubicBezTo>
                <a:cubicBezTo>
                  <a:pt x="1666" y="2283"/>
                  <a:pt x="1644" y="2214"/>
                  <a:pt x="1575" y="2146"/>
                </a:cubicBezTo>
                <a:cubicBezTo>
                  <a:pt x="1507" y="2032"/>
                  <a:pt x="1415" y="1917"/>
                  <a:pt x="1347" y="1803"/>
                </a:cubicBezTo>
                <a:cubicBezTo>
                  <a:pt x="1256" y="1689"/>
                  <a:pt x="1164" y="1575"/>
                  <a:pt x="1096" y="1461"/>
                </a:cubicBezTo>
                <a:lnTo>
                  <a:pt x="1027" y="1370"/>
                </a:lnTo>
                <a:cubicBezTo>
                  <a:pt x="959" y="1278"/>
                  <a:pt x="913" y="1187"/>
                  <a:pt x="845" y="1096"/>
                </a:cubicBezTo>
                <a:cubicBezTo>
                  <a:pt x="799" y="1027"/>
                  <a:pt x="753" y="936"/>
                  <a:pt x="731" y="845"/>
                </a:cubicBezTo>
                <a:cubicBezTo>
                  <a:pt x="708" y="776"/>
                  <a:pt x="685" y="708"/>
                  <a:pt x="685" y="616"/>
                </a:cubicBezTo>
                <a:cubicBezTo>
                  <a:pt x="639" y="708"/>
                  <a:pt x="616" y="776"/>
                  <a:pt x="639" y="867"/>
                </a:cubicBezTo>
                <a:cubicBezTo>
                  <a:pt x="662" y="936"/>
                  <a:pt x="685" y="982"/>
                  <a:pt x="731" y="1027"/>
                </a:cubicBezTo>
                <a:lnTo>
                  <a:pt x="753" y="1050"/>
                </a:lnTo>
                <a:cubicBezTo>
                  <a:pt x="913" y="1255"/>
                  <a:pt x="1004" y="1415"/>
                  <a:pt x="1073" y="1598"/>
                </a:cubicBezTo>
                <a:cubicBezTo>
                  <a:pt x="1096" y="1666"/>
                  <a:pt x="1141" y="1735"/>
                  <a:pt x="1141" y="1803"/>
                </a:cubicBezTo>
                <a:cubicBezTo>
                  <a:pt x="1119" y="1826"/>
                  <a:pt x="1096" y="1826"/>
                  <a:pt x="1050" y="1849"/>
                </a:cubicBezTo>
                <a:cubicBezTo>
                  <a:pt x="1004" y="1826"/>
                  <a:pt x="959" y="1803"/>
                  <a:pt x="913" y="1803"/>
                </a:cubicBezTo>
                <a:cubicBezTo>
                  <a:pt x="890" y="1803"/>
                  <a:pt x="845" y="1803"/>
                  <a:pt x="822" y="1826"/>
                </a:cubicBezTo>
                <a:cubicBezTo>
                  <a:pt x="776" y="1849"/>
                  <a:pt x="753" y="1872"/>
                  <a:pt x="731" y="1895"/>
                </a:cubicBezTo>
                <a:cubicBezTo>
                  <a:pt x="685" y="1940"/>
                  <a:pt x="662" y="1986"/>
                  <a:pt x="662" y="2054"/>
                </a:cubicBezTo>
                <a:lnTo>
                  <a:pt x="571" y="2054"/>
                </a:lnTo>
                <a:cubicBezTo>
                  <a:pt x="525" y="2077"/>
                  <a:pt x="502" y="2100"/>
                  <a:pt x="457" y="2123"/>
                </a:cubicBezTo>
                <a:cubicBezTo>
                  <a:pt x="434" y="2169"/>
                  <a:pt x="434" y="2191"/>
                  <a:pt x="411" y="2237"/>
                </a:cubicBezTo>
                <a:cubicBezTo>
                  <a:pt x="388" y="2214"/>
                  <a:pt x="365" y="2214"/>
                  <a:pt x="343" y="2214"/>
                </a:cubicBezTo>
                <a:cubicBezTo>
                  <a:pt x="320" y="2214"/>
                  <a:pt x="274" y="2237"/>
                  <a:pt x="251" y="2237"/>
                </a:cubicBezTo>
                <a:cubicBezTo>
                  <a:pt x="228" y="2237"/>
                  <a:pt x="228" y="2260"/>
                  <a:pt x="206" y="2260"/>
                </a:cubicBezTo>
                <a:lnTo>
                  <a:pt x="183" y="2260"/>
                </a:lnTo>
                <a:cubicBezTo>
                  <a:pt x="137" y="2260"/>
                  <a:pt x="91" y="2283"/>
                  <a:pt x="69" y="2328"/>
                </a:cubicBezTo>
                <a:cubicBezTo>
                  <a:pt x="23" y="2351"/>
                  <a:pt x="0" y="2420"/>
                  <a:pt x="23" y="2465"/>
                </a:cubicBezTo>
                <a:cubicBezTo>
                  <a:pt x="46" y="2511"/>
                  <a:pt x="69" y="2557"/>
                  <a:pt x="91" y="2602"/>
                </a:cubicBezTo>
                <a:cubicBezTo>
                  <a:pt x="114" y="2602"/>
                  <a:pt x="114" y="2625"/>
                  <a:pt x="114" y="2625"/>
                </a:cubicBezTo>
                <a:cubicBezTo>
                  <a:pt x="183" y="2739"/>
                  <a:pt x="251" y="2853"/>
                  <a:pt x="343" y="2967"/>
                </a:cubicBezTo>
                <a:lnTo>
                  <a:pt x="502" y="3218"/>
                </a:lnTo>
                <a:cubicBezTo>
                  <a:pt x="594" y="3355"/>
                  <a:pt x="662" y="3515"/>
                  <a:pt x="753" y="3675"/>
                </a:cubicBezTo>
                <a:cubicBezTo>
                  <a:pt x="708" y="3721"/>
                  <a:pt x="708" y="3789"/>
                  <a:pt x="731" y="3835"/>
                </a:cubicBezTo>
                <a:cubicBezTo>
                  <a:pt x="776" y="3949"/>
                  <a:pt x="822" y="4040"/>
                  <a:pt x="867" y="4154"/>
                </a:cubicBezTo>
                <a:lnTo>
                  <a:pt x="890" y="4200"/>
                </a:lnTo>
                <a:cubicBezTo>
                  <a:pt x="959" y="4291"/>
                  <a:pt x="1004" y="4383"/>
                  <a:pt x="1050" y="4474"/>
                </a:cubicBezTo>
                <a:cubicBezTo>
                  <a:pt x="1187" y="4702"/>
                  <a:pt x="1301" y="4908"/>
                  <a:pt x="1438" y="5113"/>
                </a:cubicBezTo>
                <a:cubicBezTo>
                  <a:pt x="1529" y="5250"/>
                  <a:pt x="1621" y="5387"/>
                  <a:pt x="1735" y="5524"/>
                </a:cubicBezTo>
                <a:lnTo>
                  <a:pt x="1826" y="5661"/>
                </a:lnTo>
                <a:lnTo>
                  <a:pt x="1940" y="5821"/>
                </a:lnTo>
                <a:cubicBezTo>
                  <a:pt x="2032" y="5980"/>
                  <a:pt x="2146" y="6117"/>
                  <a:pt x="2237" y="6277"/>
                </a:cubicBezTo>
                <a:cubicBezTo>
                  <a:pt x="2283" y="6346"/>
                  <a:pt x="2351" y="6368"/>
                  <a:pt x="2420" y="6368"/>
                </a:cubicBezTo>
                <a:cubicBezTo>
                  <a:pt x="2511" y="6460"/>
                  <a:pt x="2579" y="6574"/>
                  <a:pt x="2648" y="6665"/>
                </a:cubicBezTo>
                <a:cubicBezTo>
                  <a:pt x="2671" y="6711"/>
                  <a:pt x="2694" y="6756"/>
                  <a:pt x="2739" y="6802"/>
                </a:cubicBezTo>
                <a:cubicBezTo>
                  <a:pt x="2739" y="6825"/>
                  <a:pt x="2739" y="6848"/>
                  <a:pt x="2739" y="6871"/>
                </a:cubicBezTo>
                <a:cubicBezTo>
                  <a:pt x="2739" y="6916"/>
                  <a:pt x="2762" y="6962"/>
                  <a:pt x="2785" y="7007"/>
                </a:cubicBezTo>
                <a:cubicBezTo>
                  <a:pt x="2853" y="7122"/>
                  <a:pt x="2922" y="7190"/>
                  <a:pt x="2967" y="7281"/>
                </a:cubicBezTo>
                <a:lnTo>
                  <a:pt x="3036" y="7373"/>
                </a:lnTo>
                <a:lnTo>
                  <a:pt x="3127" y="7487"/>
                </a:lnTo>
                <a:lnTo>
                  <a:pt x="3173" y="7578"/>
                </a:lnTo>
                <a:lnTo>
                  <a:pt x="3378" y="7875"/>
                </a:lnTo>
                <a:cubicBezTo>
                  <a:pt x="3561" y="8149"/>
                  <a:pt x="3721" y="8445"/>
                  <a:pt x="3903" y="8719"/>
                </a:cubicBezTo>
                <a:cubicBezTo>
                  <a:pt x="4314" y="9381"/>
                  <a:pt x="4679" y="9998"/>
                  <a:pt x="5090" y="10591"/>
                </a:cubicBezTo>
                <a:cubicBezTo>
                  <a:pt x="5204" y="10774"/>
                  <a:pt x="5341" y="10956"/>
                  <a:pt x="5478" y="11162"/>
                </a:cubicBezTo>
                <a:lnTo>
                  <a:pt x="5524" y="11230"/>
                </a:lnTo>
                <a:lnTo>
                  <a:pt x="5638" y="11436"/>
                </a:lnTo>
                <a:lnTo>
                  <a:pt x="5706" y="11504"/>
                </a:lnTo>
                <a:lnTo>
                  <a:pt x="5752" y="11595"/>
                </a:lnTo>
                <a:lnTo>
                  <a:pt x="5775" y="11618"/>
                </a:lnTo>
                <a:lnTo>
                  <a:pt x="5798" y="11664"/>
                </a:lnTo>
                <a:lnTo>
                  <a:pt x="5821" y="11687"/>
                </a:lnTo>
                <a:cubicBezTo>
                  <a:pt x="5843" y="11732"/>
                  <a:pt x="5889" y="11755"/>
                  <a:pt x="5912" y="11801"/>
                </a:cubicBezTo>
                <a:cubicBezTo>
                  <a:pt x="5935" y="11824"/>
                  <a:pt x="5958" y="11846"/>
                  <a:pt x="6003" y="11846"/>
                </a:cubicBezTo>
                <a:cubicBezTo>
                  <a:pt x="6140" y="12097"/>
                  <a:pt x="6277" y="12326"/>
                  <a:pt x="6437" y="12554"/>
                </a:cubicBezTo>
                <a:cubicBezTo>
                  <a:pt x="6642" y="12874"/>
                  <a:pt x="6848" y="13170"/>
                  <a:pt x="7053" y="13490"/>
                </a:cubicBezTo>
                <a:cubicBezTo>
                  <a:pt x="7076" y="13535"/>
                  <a:pt x="7122" y="13581"/>
                  <a:pt x="7144" y="13627"/>
                </a:cubicBezTo>
                <a:lnTo>
                  <a:pt x="7190" y="13672"/>
                </a:lnTo>
                <a:lnTo>
                  <a:pt x="7259" y="13787"/>
                </a:lnTo>
                <a:cubicBezTo>
                  <a:pt x="7281" y="13787"/>
                  <a:pt x="7281" y="13787"/>
                  <a:pt x="7281" y="13809"/>
                </a:cubicBezTo>
                <a:cubicBezTo>
                  <a:pt x="7327" y="13855"/>
                  <a:pt x="7327" y="13878"/>
                  <a:pt x="7327" y="13901"/>
                </a:cubicBezTo>
                <a:cubicBezTo>
                  <a:pt x="7327" y="13969"/>
                  <a:pt x="7350" y="14038"/>
                  <a:pt x="7396" y="14083"/>
                </a:cubicBezTo>
                <a:cubicBezTo>
                  <a:pt x="7418" y="14129"/>
                  <a:pt x="7441" y="14152"/>
                  <a:pt x="7441" y="14175"/>
                </a:cubicBezTo>
                <a:lnTo>
                  <a:pt x="7487" y="14243"/>
                </a:lnTo>
                <a:cubicBezTo>
                  <a:pt x="7555" y="14334"/>
                  <a:pt x="7601" y="14403"/>
                  <a:pt x="7669" y="14494"/>
                </a:cubicBezTo>
                <a:cubicBezTo>
                  <a:pt x="7784" y="14654"/>
                  <a:pt x="7898" y="14814"/>
                  <a:pt x="8012" y="14973"/>
                </a:cubicBezTo>
                <a:cubicBezTo>
                  <a:pt x="8103" y="15110"/>
                  <a:pt x="8217" y="15270"/>
                  <a:pt x="8331" y="15407"/>
                </a:cubicBezTo>
                <a:lnTo>
                  <a:pt x="8400" y="15521"/>
                </a:lnTo>
                <a:lnTo>
                  <a:pt x="8468" y="15635"/>
                </a:lnTo>
                <a:cubicBezTo>
                  <a:pt x="8491" y="15658"/>
                  <a:pt x="8514" y="15681"/>
                  <a:pt x="8537" y="15727"/>
                </a:cubicBezTo>
                <a:lnTo>
                  <a:pt x="8560" y="15750"/>
                </a:lnTo>
                <a:cubicBezTo>
                  <a:pt x="8605" y="15795"/>
                  <a:pt x="8628" y="15818"/>
                  <a:pt x="8674" y="15841"/>
                </a:cubicBezTo>
                <a:lnTo>
                  <a:pt x="8719" y="15886"/>
                </a:lnTo>
                <a:cubicBezTo>
                  <a:pt x="8765" y="15932"/>
                  <a:pt x="8834" y="15955"/>
                  <a:pt x="8902" y="15955"/>
                </a:cubicBezTo>
                <a:cubicBezTo>
                  <a:pt x="8970" y="15955"/>
                  <a:pt x="9039" y="15909"/>
                  <a:pt x="9085" y="15864"/>
                </a:cubicBezTo>
                <a:cubicBezTo>
                  <a:pt x="9107" y="15841"/>
                  <a:pt x="9130" y="15818"/>
                  <a:pt x="9130" y="15795"/>
                </a:cubicBezTo>
                <a:cubicBezTo>
                  <a:pt x="9153" y="15818"/>
                  <a:pt x="9176" y="15841"/>
                  <a:pt x="9222" y="15841"/>
                </a:cubicBezTo>
                <a:cubicBezTo>
                  <a:pt x="9267" y="15909"/>
                  <a:pt x="9313" y="15932"/>
                  <a:pt x="9381" y="15955"/>
                </a:cubicBezTo>
                <a:lnTo>
                  <a:pt x="9450" y="15955"/>
                </a:lnTo>
                <a:cubicBezTo>
                  <a:pt x="9495" y="15955"/>
                  <a:pt x="9564" y="15932"/>
                  <a:pt x="9610" y="15909"/>
                </a:cubicBezTo>
                <a:cubicBezTo>
                  <a:pt x="9678" y="15864"/>
                  <a:pt x="9724" y="15795"/>
                  <a:pt x="9724" y="15704"/>
                </a:cubicBezTo>
                <a:cubicBezTo>
                  <a:pt x="9724" y="15704"/>
                  <a:pt x="9747" y="15681"/>
                  <a:pt x="9747" y="15681"/>
                </a:cubicBezTo>
                <a:lnTo>
                  <a:pt x="9861" y="15635"/>
                </a:lnTo>
                <a:cubicBezTo>
                  <a:pt x="9929" y="15590"/>
                  <a:pt x="9998" y="15567"/>
                  <a:pt x="10089" y="15544"/>
                </a:cubicBezTo>
                <a:cubicBezTo>
                  <a:pt x="10340" y="15430"/>
                  <a:pt x="10614" y="15339"/>
                  <a:pt x="10888" y="15270"/>
                </a:cubicBezTo>
                <a:cubicBezTo>
                  <a:pt x="11162" y="15225"/>
                  <a:pt x="11458" y="15156"/>
                  <a:pt x="11778" y="15133"/>
                </a:cubicBezTo>
                <a:cubicBezTo>
                  <a:pt x="12098" y="15088"/>
                  <a:pt x="12417" y="15042"/>
                  <a:pt x="12759" y="14996"/>
                </a:cubicBezTo>
                <a:lnTo>
                  <a:pt x="13148" y="14951"/>
                </a:lnTo>
                <a:cubicBezTo>
                  <a:pt x="13330" y="14928"/>
                  <a:pt x="13490" y="14905"/>
                  <a:pt x="13672" y="14882"/>
                </a:cubicBezTo>
                <a:cubicBezTo>
                  <a:pt x="13741" y="14882"/>
                  <a:pt x="13809" y="14859"/>
                  <a:pt x="13878" y="14859"/>
                </a:cubicBezTo>
                <a:cubicBezTo>
                  <a:pt x="13969" y="14837"/>
                  <a:pt x="14061" y="14837"/>
                  <a:pt x="14152" y="14814"/>
                </a:cubicBezTo>
                <a:cubicBezTo>
                  <a:pt x="14266" y="14814"/>
                  <a:pt x="14380" y="14814"/>
                  <a:pt x="14494" y="14791"/>
                </a:cubicBezTo>
                <a:lnTo>
                  <a:pt x="14654" y="14768"/>
                </a:lnTo>
                <a:cubicBezTo>
                  <a:pt x="14745" y="14768"/>
                  <a:pt x="14837" y="14768"/>
                  <a:pt x="14928" y="14745"/>
                </a:cubicBezTo>
                <a:cubicBezTo>
                  <a:pt x="14996" y="14745"/>
                  <a:pt x="15065" y="14722"/>
                  <a:pt x="15133" y="14722"/>
                </a:cubicBezTo>
                <a:cubicBezTo>
                  <a:pt x="15247" y="14700"/>
                  <a:pt x="15384" y="14700"/>
                  <a:pt x="15499" y="14677"/>
                </a:cubicBezTo>
                <a:lnTo>
                  <a:pt x="15635" y="14654"/>
                </a:lnTo>
                <a:lnTo>
                  <a:pt x="15727" y="14654"/>
                </a:lnTo>
                <a:cubicBezTo>
                  <a:pt x="15841" y="14631"/>
                  <a:pt x="15978" y="14608"/>
                  <a:pt x="16092" y="14585"/>
                </a:cubicBezTo>
                <a:cubicBezTo>
                  <a:pt x="16252" y="14563"/>
                  <a:pt x="16412" y="14540"/>
                  <a:pt x="16571" y="14517"/>
                </a:cubicBezTo>
                <a:lnTo>
                  <a:pt x="16708" y="14494"/>
                </a:lnTo>
                <a:cubicBezTo>
                  <a:pt x="16822" y="14471"/>
                  <a:pt x="16937" y="14471"/>
                  <a:pt x="17051" y="14448"/>
                </a:cubicBezTo>
                <a:cubicBezTo>
                  <a:pt x="17188" y="14426"/>
                  <a:pt x="17325" y="14426"/>
                  <a:pt x="17461" y="14403"/>
                </a:cubicBezTo>
                <a:lnTo>
                  <a:pt x="17553" y="14403"/>
                </a:lnTo>
                <a:lnTo>
                  <a:pt x="18032" y="14357"/>
                </a:lnTo>
                <a:lnTo>
                  <a:pt x="18511" y="14312"/>
                </a:lnTo>
                <a:lnTo>
                  <a:pt x="18991" y="14266"/>
                </a:lnTo>
                <a:lnTo>
                  <a:pt x="19470" y="14220"/>
                </a:lnTo>
                <a:lnTo>
                  <a:pt x="19630" y="14220"/>
                </a:lnTo>
                <a:cubicBezTo>
                  <a:pt x="19744" y="14197"/>
                  <a:pt x="19835" y="14197"/>
                  <a:pt x="19949" y="14175"/>
                </a:cubicBezTo>
                <a:lnTo>
                  <a:pt x="20201" y="14175"/>
                </a:lnTo>
                <a:cubicBezTo>
                  <a:pt x="20246" y="14175"/>
                  <a:pt x="20315" y="14175"/>
                  <a:pt x="20383" y="14152"/>
                </a:cubicBezTo>
                <a:cubicBezTo>
                  <a:pt x="20657" y="14129"/>
                  <a:pt x="20954" y="14129"/>
                  <a:pt x="21342" y="14129"/>
                </a:cubicBezTo>
                <a:lnTo>
                  <a:pt x="22186" y="14129"/>
                </a:lnTo>
                <a:cubicBezTo>
                  <a:pt x="22369" y="14129"/>
                  <a:pt x="22552" y="14129"/>
                  <a:pt x="22711" y="14152"/>
                </a:cubicBezTo>
                <a:lnTo>
                  <a:pt x="22711" y="14129"/>
                </a:lnTo>
                <a:cubicBezTo>
                  <a:pt x="22757" y="14152"/>
                  <a:pt x="22780" y="14152"/>
                  <a:pt x="22825" y="14152"/>
                </a:cubicBezTo>
                <a:lnTo>
                  <a:pt x="22803" y="14129"/>
                </a:lnTo>
                <a:lnTo>
                  <a:pt x="22803" y="14129"/>
                </a:lnTo>
                <a:cubicBezTo>
                  <a:pt x="22985" y="14152"/>
                  <a:pt x="23168" y="14175"/>
                  <a:pt x="23373" y="14197"/>
                </a:cubicBezTo>
                <a:cubicBezTo>
                  <a:pt x="23487" y="14197"/>
                  <a:pt x="23624" y="14220"/>
                  <a:pt x="23738" y="14266"/>
                </a:cubicBezTo>
                <a:cubicBezTo>
                  <a:pt x="23830" y="14289"/>
                  <a:pt x="23921" y="14334"/>
                  <a:pt x="23990" y="14380"/>
                </a:cubicBezTo>
                <a:lnTo>
                  <a:pt x="24035" y="14403"/>
                </a:lnTo>
                <a:cubicBezTo>
                  <a:pt x="24104" y="14448"/>
                  <a:pt x="24172" y="14494"/>
                  <a:pt x="24241" y="14540"/>
                </a:cubicBezTo>
                <a:cubicBezTo>
                  <a:pt x="24355" y="14608"/>
                  <a:pt x="24469" y="14654"/>
                  <a:pt x="24583" y="14677"/>
                </a:cubicBezTo>
                <a:cubicBezTo>
                  <a:pt x="24697" y="14700"/>
                  <a:pt x="24811" y="14700"/>
                  <a:pt x="24925" y="14700"/>
                </a:cubicBezTo>
                <a:cubicBezTo>
                  <a:pt x="25131" y="14700"/>
                  <a:pt x="25336" y="14654"/>
                  <a:pt x="25542" y="14585"/>
                </a:cubicBezTo>
                <a:cubicBezTo>
                  <a:pt x="25633" y="14563"/>
                  <a:pt x="25701" y="14494"/>
                  <a:pt x="25793" y="14448"/>
                </a:cubicBezTo>
                <a:cubicBezTo>
                  <a:pt x="25861" y="14426"/>
                  <a:pt x="25907" y="14380"/>
                  <a:pt x="25975" y="14312"/>
                </a:cubicBezTo>
                <a:cubicBezTo>
                  <a:pt x="26112" y="14197"/>
                  <a:pt x="26226" y="14106"/>
                  <a:pt x="26318" y="13969"/>
                </a:cubicBezTo>
                <a:cubicBezTo>
                  <a:pt x="26386" y="13878"/>
                  <a:pt x="26432" y="13764"/>
                  <a:pt x="26477" y="13650"/>
                </a:cubicBezTo>
                <a:cubicBezTo>
                  <a:pt x="26523" y="13581"/>
                  <a:pt x="26546" y="13535"/>
                  <a:pt x="26546" y="13467"/>
                </a:cubicBezTo>
                <a:cubicBezTo>
                  <a:pt x="26592" y="13353"/>
                  <a:pt x="26569" y="13262"/>
                  <a:pt x="26546" y="13147"/>
                </a:cubicBezTo>
                <a:cubicBezTo>
                  <a:pt x="26523" y="13056"/>
                  <a:pt x="26477" y="13011"/>
                  <a:pt x="26455" y="12942"/>
                </a:cubicBezTo>
                <a:lnTo>
                  <a:pt x="26432" y="12896"/>
                </a:lnTo>
                <a:cubicBezTo>
                  <a:pt x="26409" y="12874"/>
                  <a:pt x="26386" y="12828"/>
                  <a:pt x="26386" y="12782"/>
                </a:cubicBezTo>
                <a:cubicBezTo>
                  <a:pt x="26363" y="12737"/>
                  <a:pt x="26363" y="12668"/>
                  <a:pt x="26363" y="12600"/>
                </a:cubicBezTo>
                <a:cubicBezTo>
                  <a:pt x="26363" y="12600"/>
                  <a:pt x="26363" y="12577"/>
                  <a:pt x="26363" y="12554"/>
                </a:cubicBezTo>
                <a:cubicBezTo>
                  <a:pt x="26386" y="12486"/>
                  <a:pt x="26409" y="12463"/>
                  <a:pt x="26432" y="12417"/>
                </a:cubicBezTo>
                <a:cubicBezTo>
                  <a:pt x="26477" y="12326"/>
                  <a:pt x="26523" y="12257"/>
                  <a:pt x="26569" y="12189"/>
                </a:cubicBezTo>
                <a:cubicBezTo>
                  <a:pt x="26637" y="12097"/>
                  <a:pt x="26706" y="11983"/>
                  <a:pt x="26774" y="11869"/>
                </a:cubicBezTo>
                <a:lnTo>
                  <a:pt x="26888" y="11732"/>
                </a:lnTo>
                <a:cubicBezTo>
                  <a:pt x="26934" y="11641"/>
                  <a:pt x="27002" y="11573"/>
                  <a:pt x="27048" y="11504"/>
                </a:cubicBezTo>
                <a:cubicBezTo>
                  <a:pt x="27139" y="11367"/>
                  <a:pt x="27231" y="11253"/>
                  <a:pt x="27322" y="11139"/>
                </a:cubicBezTo>
                <a:cubicBezTo>
                  <a:pt x="27391" y="11048"/>
                  <a:pt x="27459" y="10979"/>
                  <a:pt x="27505" y="10888"/>
                </a:cubicBezTo>
                <a:lnTo>
                  <a:pt x="27596" y="10796"/>
                </a:lnTo>
                <a:cubicBezTo>
                  <a:pt x="27642" y="10728"/>
                  <a:pt x="27687" y="10660"/>
                  <a:pt x="27756" y="10591"/>
                </a:cubicBezTo>
                <a:cubicBezTo>
                  <a:pt x="27779" y="10545"/>
                  <a:pt x="27824" y="10477"/>
                  <a:pt x="27870" y="10431"/>
                </a:cubicBezTo>
                <a:cubicBezTo>
                  <a:pt x="27961" y="10317"/>
                  <a:pt x="28075" y="10203"/>
                  <a:pt x="28167" y="10089"/>
                </a:cubicBezTo>
                <a:cubicBezTo>
                  <a:pt x="28304" y="9929"/>
                  <a:pt x="28418" y="9792"/>
                  <a:pt x="28532" y="9632"/>
                </a:cubicBezTo>
                <a:lnTo>
                  <a:pt x="28714" y="9450"/>
                </a:lnTo>
                <a:cubicBezTo>
                  <a:pt x="28783" y="9336"/>
                  <a:pt x="28851" y="9244"/>
                  <a:pt x="28943" y="9153"/>
                </a:cubicBezTo>
                <a:cubicBezTo>
                  <a:pt x="28988" y="9107"/>
                  <a:pt x="29034" y="9039"/>
                  <a:pt x="29080" y="8993"/>
                </a:cubicBezTo>
                <a:lnTo>
                  <a:pt x="29171" y="8879"/>
                </a:lnTo>
                <a:cubicBezTo>
                  <a:pt x="29239" y="8811"/>
                  <a:pt x="29285" y="8719"/>
                  <a:pt x="29331" y="8651"/>
                </a:cubicBezTo>
                <a:lnTo>
                  <a:pt x="29376" y="8582"/>
                </a:lnTo>
                <a:cubicBezTo>
                  <a:pt x="29445" y="8491"/>
                  <a:pt x="29513" y="8400"/>
                  <a:pt x="29605" y="8308"/>
                </a:cubicBezTo>
                <a:cubicBezTo>
                  <a:pt x="29719" y="8149"/>
                  <a:pt x="29856" y="7989"/>
                  <a:pt x="29993" y="7852"/>
                </a:cubicBezTo>
                <a:lnTo>
                  <a:pt x="30061" y="7761"/>
                </a:lnTo>
                <a:cubicBezTo>
                  <a:pt x="30107" y="7715"/>
                  <a:pt x="30152" y="7669"/>
                  <a:pt x="30198" y="7601"/>
                </a:cubicBezTo>
                <a:cubicBezTo>
                  <a:pt x="30244" y="7555"/>
                  <a:pt x="30289" y="7510"/>
                  <a:pt x="30335" y="7441"/>
                </a:cubicBezTo>
                <a:cubicBezTo>
                  <a:pt x="30381" y="7373"/>
                  <a:pt x="30472" y="7304"/>
                  <a:pt x="30540" y="7236"/>
                </a:cubicBezTo>
                <a:lnTo>
                  <a:pt x="30677" y="7099"/>
                </a:lnTo>
                <a:cubicBezTo>
                  <a:pt x="30768" y="7031"/>
                  <a:pt x="30836" y="6963"/>
                  <a:pt x="30904" y="6895"/>
                </a:cubicBezTo>
                <a:lnTo>
                  <a:pt x="30904" y="6895"/>
                </a:lnTo>
                <a:lnTo>
                  <a:pt x="30883" y="6916"/>
                </a:lnTo>
                <a:cubicBezTo>
                  <a:pt x="30997" y="6802"/>
                  <a:pt x="31111" y="6688"/>
                  <a:pt x="31248" y="6574"/>
                </a:cubicBezTo>
                <a:lnTo>
                  <a:pt x="31453" y="6368"/>
                </a:lnTo>
                <a:cubicBezTo>
                  <a:pt x="31590" y="6254"/>
                  <a:pt x="31704" y="6163"/>
                  <a:pt x="31819" y="6049"/>
                </a:cubicBezTo>
                <a:cubicBezTo>
                  <a:pt x="31910" y="5980"/>
                  <a:pt x="32001" y="5889"/>
                  <a:pt x="32093" y="5798"/>
                </a:cubicBezTo>
                <a:lnTo>
                  <a:pt x="32207" y="5684"/>
                </a:lnTo>
                <a:cubicBezTo>
                  <a:pt x="32344" y="5547"/>
                  <a:pt x="32503" y="5433"/>
                  <a:pt x="32686" y="5296"/>
                </a:cubicBezTo>
                <a:cubicBezTo>
                  <a:pt x="32777" y="5227"/>
                  <a:pt x="32869" y="5181"/>
                  <a:pt x="32960" y="5113"/>
                </a:cubicBezTo>
                <a:lnTo>
                  <a:pt x="33006" y="5090"/>
                </a:lnTo>
                <a:lnTo>
                  <a:pt x="33097" y="5022"/>
                </a:lnTo>
                <a:cubicBezTo>
                  <a:pt x="33142" y="4999"/>
                  <a:pt x="33188" y="4953"/>
                  <a:pt x="33234" y="4908"/>
                </a:cubicBezTo>
                <a:cubicBezTo>
                  <a:pt x="33302" y="4862"/>
                  <a:pt x="33325" y="4748"/>
                  <a:pt x="33302" y="4679"/>
                </a:cubicBezTo>
                <a:cubicBezTo>
                  <a:pt x="33302" y="4634"/>
                  <a:pt x="33302" y="4588"/>
                  <a:pt x="33279" y="4542"/>
                </a:cubicBezTo>
                <a:cubicBezTo>
                  <a:pt x="33394" y="4451"/>
                  <a:pt x="33485" y="4360"/>
                  <a:pt x="33599" y="4268"/>
                </a:cubicBezTo>
                <a:cubicBezTo>
                  <a:pt x="33804" y="4131"/>
                  <a:pt x="33987" y="4017"/>
                  <a:pt x="34170" y="3903"/>
                </a:cubicBezTo>
                <a:cubicBezTo>
                  <a:pt x="34329" y="3835"/>
                  <a:pt x="34466" y="3743"/>
                  <a:pt x="34580" y="3652"/>
                </a:cubicBezTo>
                <a:cubicBezTo>
                  <a:pt x="34580" y="3652"/>
                  <a:pt x="34603" y="3629"/>
                  <a:pt x="34603" y="3629"/>
                </a:cubicBezTo>
                <a:lnTo>
                  <a:pt x="34626" y="3629"/>
                </a:lnTo>
                <a:cubicBezTo>
                  <a:pt x="34649" y="3606"/>
                  <a:pt x="34672" y="3584"/>
                  <a:pt x="34695" y="3561"/>
                </a:cubicBezTo>
                <a:cubicBezTo>
                  <a:pt x="34740" y="3515"/>
                  <a:pt x="34786" y="3447"/>
                  <a:pt x="34809" y="3355"/>
                </a:cubicBezTo>
                <a:cubicBezTo>
                  <a:pt x="34854" y="3264"/>
                  <a:pt x="34832" y="3173"/>
                  <a:pt x="34832" y="3082"/>
                </a:cubicBezTo>
                <a:cubicBezTo>
                  <a:pt x="34809" y="2990"/>
                  <a:pt x="34809" y="2899"/>
                  <a:pt x="34786" y="2808"/>
                </a:cubicBezTo>
                <a:cubicBezTo>
                  <a:pt x="34740" y="2671"/>
                  <a:pt x="34672" y="2511"/>
                  <a:pt x="34603" y="2374"/>
                </a:cubicBezTo>
                <a:cubicBezTo>
                  <a:pt x="34558" y="2283"/>
                  <a:pt x="34512" y="2214"/>
                  <a:pt x="34466" y="2123"/>
                </a:cubicBezTo>
                <a:lnTo>
                  <a:pt x="34375" y="2009"/>
                </a:lnTo>
                <a:cubicBezTo>
                  <a:pt x="34352" y="1940"/>
                  <a:pt x="34307" y="1895"/>
                  <a:pt x="34284" y="1826"/>
                </a:cubicBezTo>
                <a:lnTo>
                  <a:pt x="34215" y="1712"/>
                </a:lnTo>
                <a:lnTo>
                  <a:pt x="34170" y="1666"/>
                </a:lnTo>
                <a:cubicBezTo>
                  <a:pt x="34124" y="1575"/>
                  <a:pt x="34078" y="1507"/>
                  <a:pt x="34033" y="1438"/>
                </a:cubicBezTo>
                <a:cubicBezTo>
                  <a:pt x="33987" y="1347"/>
                  <a:pt x="33896" y="1278"/>
                  <a:pt x="33827" y="1210"/>
                </a:cubicBezTo>
                <a:cubicBezTo>
                  <a:pt x="33804" y="1164"/>
                  <a:pt x="33759" y="1119"/>
                  <a:pt x="33736" y="1073"/>
                </a:cubicBezTo>
                <a:cubicBezTo>
                  <a:pt x="33667" y="1004"/>
                  <a:pt x="33622" y="936"/>
                  <a:pt x="33553" y="867"/>
                </a:cubicBezTo>
                <a:lnTo>
                  <a:pt x="33531" y="822"/>
                </a:lnTo>
                <a:cubicBezTo>
                  <a:pt x="33462" y="753"/>
                  <a:pt x="33416" y="685"/>
                  <a:pt x="33371" y="594"/>
                </a:cubicBezTo>
                <a:cubicBezTo>
                  <a:pt x="33302" y="502"/>
                  <a:pt x="33257" y="411"/>
                  <a:pt x="33188" y="342"/>
                </a:cubicBezTo>
                <a:cubicBezTo>
                  <a:pt x="33142" y="297"/>
                  <a:pt x="33097" y="251"/>
                  <a:pt x="33051" y="228"/>
                </a:cubicBezTo>
                <a:cubicBezTo>
                  <a:pt x="32983" y="183"/>
                  <a:pt x="32914" y="160"/>
                  <a:pt x="32823" y="160"/>
                </a:cubicBezTo>
                <a:cubicBezTo>
                  <a:pt x="32754" y="160"/>
                  <a:pt x="32709" y="183"/>
                  <a:pt x="32640" y="206"/>
                </a:cubicBezTo>
                <a:lnTo>
                  <a:pt x="32572" y="114"/>
                </a:lnTo>
                <a:cubicBezTo>
                  <a:pt x="32526" y="91"/>
                  <a:pt x="32481" y="46"/>
                  <a:pt x="324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7" name="Google Shape;4277;p38"/>
          <p:cNvSpPr/>
          <p:nvPr/>
        </p:nvSpPr>
        <p:spPr>
          <a:xfrm>
            <a:off x="5054629" y="847816"/>
            <a:ext cx="915389" cy="769755"/>
          </a:xfrm>
          <a:custGeom>
            <a:avLst/>
            <a:gdLst/>
            <a:ahLst/>
            <a:cxnLst/>
            <a:rect l="l" t="t" r="r" b="b"/>
            <a:pathLst>
              <a:path w="32710" h="27506" extrusionOk="0">
                <a:moveTo>
                  <a:pt x="24082" y="1"/>
                </a:moveTo>
                <a:cubicBezTo>
                  <a:pt x="24059" y="1"/>
                  <a:pt x="24013" y="23"/>
                  <a:pt x="23967" y="23"/>
                </a:cubicBezTo>
                <a:cubicBezTo>
                  <a:pt x="23922" y="69"/>
                  <a:pt x="23853" y="92"/>
                  <a:pt x="23808" y="115"/>
                </a:cubicBezTo>
                <a:cubicBezTo>
                  <a:pt x="23739" y="160"/>
                  <a:pt x="23671" y="183"/>
                  <a:pt x="23602" y="206"/>
                </a:cubicBezTo>
                <a:lnTo>
                  <a:pt x="23557" y="229"/>
                </a:lnTo>
                <a:cubicBezTo>
                  <a:pt x="23420" y="297"/>
                  <a:pt x="23306" y="366"/>
                  <a:pt x="23169" y="434"/>
                </a:cubicBezTo>
                <a:cubicBezTo>
                  <a:pt x="22849" y="594"/>
                  <a:pt x="22552" y="754"/>
                  <a:pt x="22256" y="937"/>
                </a:cubicBezTo>
                <a:cubicBezTo>
                  <a:pt x="21982" y="1119"/>
                  <a:pt x="21708" y="1302"/>
                  <a:pt x="21434" y="1484"/>
                </a:cubicBezTo>
                <a:cubicBezTo>
                  <a:pt x="21183" y="1667"/>
                  <a:pt x="20932" y="1850"/>
                  <a:pt x="20681" y="2078"/>
                </a:cubicBezTo>
                <a:cubicBezTo>
                  <a:pt x="20270" y="2443"/>
                  <a:pt x="19836" y="2854"/>
                  <a:pt x="19357" y="3310"/>
                </a:cubicBezTo>
                <a:lnTo>
                  <a:pt x="19174" y="3516"/>
                </a:lnTo>
                <a:cubicBezTo>
                  <a:pt x="19083" y="3584"/>
                  <a:pt x="19014" y="3676"/>
                  <a:pt x="18946" y="3744"/>
                </a:cubicBezTo>
                <a:cubicBezTo>
                  <a:pt x="18946" y="3744"/>
                  <a:pt x="18923" y="3767"/>
                  <a:pt x="18923" y="3767"/>
                </a:cubicBezTo>
                <a:lnTo>
                  <a:pt x="18877" y="3812"/>
                </a:lnTo>
                <a:lnTo>
                  <a:pt x="18832" y="3858"/>
                </a:lnTo>
                <a:lnTo>
                  <a:pt x="18763" y="3904"/>
                </a:lnTo>
                <a:lnTo>
                  <a:pt x="18672" y="4018"/>
                </a:lnTo>
                <a:lnTo>
                  <a:pt x="18626" y="4041"/>
                </a:lnTo>
                <a:cubicBezTo>
                  <a:pt x="18604" y="4086"/>
                  <a:pt x="18558" y="4109"/>
                  <a:pt x="18535" y="4155"/>
                </a:cubicBezTo>
                <a:cubicBezTo>
                  <a:pt x="18307" y="4383"/>
                  <a:pt x="18079" y="4634"/>
                  <a:pt x="17850" y="4862"/>
                </a:cubicBezTo>
                <a:cubicBezTo>
                  <a:pt x="17736" y="4977"/>
                  <a:pt x="17645" y="5091"/>
                  <a:pt x="17531" y="5228"/>
                </a:cubicBezTo>
                <a:lnTo>
                  <a:pt x="17508" y="5250"/>
                </a:lnTo>
                <a:cubicBezTo>
                  <a:pt x="17417" y="5365"/>
                  <a:pt x="17302" y="5479"/>
                  <a:pt x="17211" y="5593"/>
                </a:cubicBezTo>
                <a:lnTo>
                  <a:pt x="17166" y="5661"/>
                </a:lnTo>
                <a:cubicBezTo>
                  <a:pt x="16983" y="5890"/>
                  <a:pt x="16800" y="6141"/>
                  <a:pt x="16641" y="6369"/>
                </a:cubicBezTo>
                <a:cubicBezTo>
                  <a:pt x="16481" y="6643"/>
                  <a:pt x="16298" y="6917"/>
                  <a:pt x="16138" y="7168"/>
                </a:cubicBezTo>
                <a:cubicBezTo>
                  <a:pt x="15956" y="7465"/>
                  <a:pt x="15796" y="7761"/>
                  <a:pt x="15659" y="8035"/>
                </a:cubicBezTo>
                <a:lnTo>
                  <a:pt x="15636" y="8104"/>
                </a:lnTo>
                <a:cubicBezTo>
                  <a:pt x="15499" y="8355"/>
                  <a:pt x="15362" y="8606"/>
                  <a:pt x="15248" y="8857"/>
                </a:cubicBezTo>
                <a:cubicBezTo>
                  <a:pt x="15180" y="8971"/>
                  <a:pt x="15134" y="9085"/>
                  <a:pt x="15088" y="9222"/>
                </a:cubicBezTo>
                <a:lnTo>
                  <a:pt x="15066" y="9291"/>
                </a:lnTo>
                <a:cubicBezTo>
                  <a:pt x="15043" y="9382"/>
                  <a:pt x="14997" y="9450"/>
                  <a:pt x="14974" y="9542"/>
                </a:cubicBezTo>
                <a:cubicBezTo>
                  <a:pt x="14929" y="9587"/>
                  <a:pt x="14906" y="9656"/>
                  <a:pt x="14883" y="9724"/>
                </a:cubicBezTo>
                <a:cubicBezTo>
                  <a:pt x="14815" y="9907"/>
                  <a:pt x="14746" y="10089"/>
                  <a:pt x="14678" y="10318"/>
                </a:cubicBezTo>
                <a:lnTo>
                  <a:pt x="14678" y="10363"/>
                </a:lnTo>
                <a:cubicBezTo>
                  <a:pt x="14632" y="10455"/>
                  <a:pt x="14609" y="10546"/>
                  <a:pt x="14586" y="10637"/>
                </a:cubicBezTo>
                <a:cubicBezTo>
                  <a:pt x="14563" y="10751"/>
                  <a:pt x="14541" y="10865"/>
                  <a:pt x="14518" y="10957"/>
                </a:cubicBezTo>
                <a:cubicBezTo>
                  <a:pt x="14472" y="11185"/>
                  <a:pt x="14449" y="11390"/>
                  <a:pt x="14449" y="11573"/>
                </a:cubicBezTo>
                <a:cubicBezTo>
                  <a:pt x="14449" y="11619"/>
                  <a:pt x="14426" y="11664"/>
                  <a:pt x="14426" y="11710"/>
                </a:cubicBezTo>
                <a:cubicBezTo>
                  <a:pt x="14198" y="11573"/>
                  <a:pt x="13947" y="11459"/>
                  <a:pt x="13696" y="11345"/>
                </a:cubicBezTo>
                <a:cubicBezTo>
                  <a:pt x="13377" y="11185"/>
                  <a:pt x="13034" y="11071"/>
                  <a:pt x="12715" y="10980"/>
                </a:cubicBezTo>
                <a:cubicBezTo>
                  <a:pt x="12555" y="10911"/>
                  <a:pt x="12395" y="10865"/>
                  <a:pt x="12235" y="10797"/>
                </a:cubicBezTo>
                <a:lnTo>
                  <a:pt x="12144" y="10774"/>
                </a:lnTo>
                <a:cubicBezTo>
                  <a:pt x="12007" y="10729"/>
                  <a:pt x="11893" y="10683"/>
                  <a:pt x="11756" y="10660"/>
                </a:cubicBezTo>
                <a:cubicBezTo>
                  <a:pt x="11391" y="10569"/>
                  <a:pt x="11003" y="10477"/>
                  <a:pt x="10729" y="10432"/>
                </a:cubicBezTo>
                <a:cubicBezTo>
                  <a:pt x="10386" y="10363"/>
                  <a:pt x="10067" y="10318"/>
                  <a:pt x="9724" y="10272"/>
                </a:cubicBezTo>
                <a:lnTo>
                  <a:pt x="9565" y="10249"/>
                </a:lnTo>
                <a:cubicBezTo>
                  <a:pt x="9314" y="10204"/>
                  <a:pt x="9063" y="10181"/>
                  <a:pt x="8811" y="10135"/>
                </a:cubicBezTo>
                <a:cubicBezTo>
                  <a:pt x="8675" y="10135"/>
                  <a:pt x="8538" y="10112"/>
                  <a:pt x="8423" y="10112"/>
                </a:cubicBezTo>
                <a:cubicBezTo>
                  <a:pt x="8218" y="10089"/>
                  <a:pt x="8035" y="10067"/>
                  <a:pt x="7853" y="10044"/>
                </a:cubicBezTo>
                <a:cubicBezTo>
                  <a:pt x="7716" y="10021"/>
                  <a:pt x="7556" y="10021"/>
                  <a:pt x="7373" y="10021"/>
                </a:cubicBezTo>
                <a:lnTo>
                  <a:pt x="6894" y="10021"/>
                </a:lnTo>
                <a:cubicBezTo>
                  <a:pt x="6552" y="10044"/>
                  <a:pt x="6232" y="10067"/>
                  <a:pt x="5913" y="10112"/>
                </a:cubicBezTo>
                <a:lnTo>
                  <a:pt x="5776" y="10112"/>
                </a:lnTo>
                <a:lnTo>
                  <a:pt x="5662" y="10135"/>
                </a:lnTo>
                <a:lnTo>
                  <a:pt x="5137" y="10135"/>
                </a:lnTo>
                <a:cubicBezTo>
                  <a:pt x="4954" y="10135"/>
                  <a:pt x="4771" y="10135"/>
                  <a:pt x="4612" y="10158"/>
                </a:cubicBezTo>
                <a:cubicBezTo>
                  <a:pt x="4269" y="10204"/>
                  <a:pt x="3972" y="10226"/>
                  <a:pt x="3699" y="10295"/>
                </a:cubicBezTo>
                <a:cubicBezTo>
                  <a:pt x="3539" y="10318"/>
                  <a:pt x="3402" y="10341"/>
                  <a:pt x="3265" y="10386"/>
                </a:cubicBezTo>
                <a:cubicBezTo>
                  <a:pt x="3174" y="10409"/>
                  <a:pt x="3082" y="10432"/>
                  <a:pt x="3014" y="10455"/>
                </a:cubicBezTo>
                <a:cubicBezTo>
                  <a:pt x="2923" y="10477"/>
                  <a:pt x="2877" y="10500"/>
                  <a:pt x="2831" y="10546"/>
                </a:cubicBezTo>
                <a:cubicBezTo>
                  <a:pt x="2786" y="10569"/>
                  <a:pt x="2763" y="10592"/>
                  <a:pt x="2740" y="10614"/>
                </a:cubicBezTo>
                <a:cubicBezTo>
                  <a:pt x="2580" y="10637"/>
                  <a:pt x="2420" y="10683"/>
                  <a:pt x="2261" y="10729"/>
                </a:cubicBezTo>
                <a:cubicBezTo>
                  <a:pt x="2124" y="10774"/>
                  <a:pt x="1964" y="10843"/>
                  <a:pt x="1827" y="10911"/>
                </a:cubicBezTo>
                <a:lnTo>
                  <a:pt x="1713" y="10957"/>
                </a:lnTo>
                <a:lnTo>
                  <a:pt x="1644" y="10980"/>
                </a:lnTo>
                <a:cubicBezTo>
                  <a:pt x="1599" y="11002"/>
                  <a:pt x="1530" y="11048"/>
                  <a:pt x="1462" y="11071"/>
                </a:cubicBezTo>
                <a:cubicBezTo>
                  <a:pt x="1393" y="11117"/>
                  <a:pt x="1302" y="11162"/>
                  <a:pt x="1233" y="11185"/>
                </a:cubicBezTo>
                <a:cubicBezTo>
                  <a:pt x="1165" y="11231"/>
                  <a:pt x="1097" y="11276"/>
                  <a:pt x="1028" y="11322"/>
                </a:cubicBezTo>
                <a:cubicBezTo>
                  <a:pt x="1005" y="11299"/>
                  <a:pt x="960" y="11299"/>
                  <a:pt x="937" y="11299"/>
                </a:cubicBezTo>
                <a:cubicBezTo>
                  <a:pt x="868" y="11299"/>
                  <a:pt x="800" y="11322"/>
                  <a:pt x="777" y="11368"/>
                </a:cubicBezTo>
                <a:cubicBezTo>
                  <a:pt x="640" y="11550"/>
                  <a:pt x="503" y="11710"/>
                  <a:pt x="503" y="11938"/>
                </a:cubicBezTo>
                <a:cubicBezTo>
                  <a:pt x="503" y="12030"/>
                  <a:pt x="526" y="12121"/>
                  <a:pt x="549" y="12212"/>
                </a:cubicBezTo>
                <a:cubicBezTo>
                  <a:pt x="549" y="12212"/>
                  <a:pt x="549" y="12235"/>
                  <a:pt x="549" y="12235"/>
                </a:cubicBezTo>
                <a:lnTo>
                  <a:pt x="503" y="12235"/>
                </a:lnTo>
                <a:cubicBezTo>
                  <a:pt x="457" y="12258"/>
                  <a:pt x="412" y="12258"/>
                  <a:pt x="343" y="12281"/>
                </a:cubicBezTo>
                <a:cubicBezTo>
                  <a:pt x="161" y="12326"/>
                  <a:pt x="24" y="12486"/>
                  <a:pt x="1" y="12669"/>
                </a:cubicBezTo>
                <a:cubicBezTo>
                  <a:pt x="1" y="12760"/>
                  <a:pt x="24" y="12828"/>
                  <a:pt x="47" y="12943"/>
                </a:cubicBezTo>
                <a:cubicBezTo>
                  <a:pt x="47" y="12988"/>
                  <a:pt x="92" y="13057"/>
                  <a:pt x="115" y="13102"/>
                </a:cubicBezTo>
                <a:cubicBezTo>
                  <a:pt x="138" y="13148"/>
                  <a:pt x="183" y="13194"/>
                  <a:pt x="206" y="13216"/>
                </a:cubicBezTo>
                <a:cubicBezTo>
                  <a:pt x="206" y="13239"/>
                  <a:pt x="229" y="13262"/>
                  <a:pt x="252" y="13285"/>
                </a:cubicBezTo>
                <a:cubicBezTo>
                  <a:pt x="252" y="13331"/>
                  <a:pt x="275" y="13353"/>
                  <a:pt x="275" y="13376"/>
                </a:cubicBezTo>
                <a:cubicBezTo>
                  <a:pt x="275" y="13422"/>
                  <a:pt x="275" y="13445"/>
                  <a:pt x="275" y="13468"/>
                </a:cubicBezTo>
                <a:lnTo>
                  <a:pt x="275" y="13536"/>
                </a:lnTo>
                <a:cubicBezTo>
                  <a:pt x="252" y="13559"/>
                  <a:pt x="229" y="13582"/>
                  <a:pt x="206" y="13627"/>
                </a:cubicBezTo>
                <a:cubicBezTo>
                  <a:pt x="115" y="13719"/>
                  <a:pt x="24" y="13810"/>
                  <a:pt x="1" y="13947"/>
                </a:cubicBezTo>
                <a:cubicBezTo>
                  <a:pt x="1" y="14061"/>
                  <a:pt x="1" y="14152"/>
                  <a:pt x="47" y="14244"/>
                </a:cubicBezTo>
                <a:cubicBezTo>
                  <a:pt x="69" y="14335"/>
                  <a:pt x="115" y="14426"/>
                  <a:pt x="161" y="14495"/>
                </a:cubicBezTo>
                <a:cubicBezTo>
                  <a:pt x="229" y="14586"/>
                  <a:pt x="275" y="14677"/>
                  <a:pt x="343" y="14769"/>
                </a:cubicBezTo>
                <a:lnTo>
                  <a:pt x="412" y="14860"/>
                </a:lnTo>
                <a:cubicBezTo>
                  <a:pt x="480" y="14974"/>
                  <a:pt x="572" y="15088"/>
                  <a:pt x="663" y="15202"/>
                </a:cubicBezTo>
                <a:cubicBezTo>
                  <a:pt x="731" y="15316"/>
                  <a:pt x="823" y="15431"/>
                  <a:pt x="891" y="15545"/>
                </a:cubicBezTo>
                <a:cubicBezTo>
                  <a:pt x="937" y="15613"/>
                  <a:pt x="982" y="15682"/>
                  <a:pt x="1028" y="15750"/>
                </a:cubicBezTo>
                <a:cubicBezTo>
                  <a:pt x="1074" y="15819"/>
                  <a:pt x="1097" y="15864"/>
                  <a:pt x="1142" y="15933"/>
                </a:cubicBezTo>
                <a:lnTo>
                  <a:pt x="1142" y="15956"/>
                </a:lnTo>
                <a:cubicBezTo>
                  <a:pt x="1233" y="16070"/>
                  <a:pt x="1302" y="16184"/>
                  <a:pt x="1370" y="16298"/>
                </a:cubicBezTo>
                <a:cubicBezTo>
                  <a:pt x="1621" y="16640"/>
                  <a:pt x="1850" y="16983"/>
                  <a:pt x="2078" y="17348"/>
                </a:cubicBezTo>
                <a:cubicBezTo>
                  <a:pt x="2169" y="17485"/>
                  <a:pt x="2283" y="17645"/>
                  <a:pt x="2375" y="17804"/>
                </a:cubicBezTo>
                <a:lnTo>
                  <a:pt x="2535" y="18033"/>
                </a:lnTo>
                <a:cubicBezTo>
                  <a:pt x="2649" y="18192"/>
                  <a:pt x="2763" y="18375"/>
                  <a:pt x="2877" y="18535"/>
                </a:cubicBezTo>
                <a:cubicBezTo>
                  <a:pt x="2945" y="18672"/>
                  <a:pt x="3037" y="18809"/>
                  <a:pt x="3105" y="18946"/>
                </a:cubicBezTo>
                <a:cubicBezTo>
                  <a:pt x="3174" y="19060"/>
                  <a:pt x="3265" y="19197"/>
                  <a:pt x="3333" y="19334"/>
                </a:cubicBezTo>
                <a:cubicBezTo>
                  <a:pt x="3584" y="19699"/>
                  <a:pt x="3813" y="20064"/>
                  <a:pt x="4064" y="20406"/>
                </a:cubicBezTo>
                <a:lnTo>
                  <a:pt x="4361" y="20886"/>
                </a:lnTo>
                <a:cubicBezTo>
                  <a:pt x="4634" y="21297"/>
                  <a:pt x="4908" y="21707"/>
                  <a:pt x="5182" y="22141"/>
                </a:cubicBezTo>
                <a:lnTo>
                  <a:pt x="5319" y="22347"/>
                </a:lnTo>
                <a:cubicBezTo>
                  <a:pt x="5433" y="22552"/>
                  <a:pt x="5547" y="22735"/>
                  <a:pt x="5684" y="22940"/>
                </a:cubicBezTo>
                <a:cubicBezTo>
                  <a:pt x="5867" y="23237"/>
                  <a:pt x="6050" y="23534"/>
                  <a:pt x="6232" y="23830"/>
                </a:cubicBezTo>
                <a:cubicBezTo>
                  <a:pt x="6301" y="23944"/>
                  <a:pt x="6369" y="24059"/>
                  <a:pt x="6438" y="24150"/>
                </a:cubicBezTo>
                <a:cubicBezTo>
                  <a:pt x="6529" y="24310"/>
                  <a:pt x="6643" y="24469"/>
                  <a:pt x="6734" y="24629"/>
                </a:cubicBezTo>
                <a:cubicBezTo>
                  <a:pt x="6826" y="24766"/>
                  <a:pt x="6917" y="24880"/>
                  <a:pt x="7008" y="25017"/>
                </a:cubicBezTo>
                <a:cubicBezTo>
                  <a:pt x="7100" y="25154"/>
                  <a:pt x="7168" y="25291"/>
                  <a:pt x="7259" y="25405"/>
                </a:cubicBezTo>
                <a:cubicBezTo>
                  <a:pt x="7533" y="25793"/>
                  <a:pt x="7784" y="26181"/>
                  <a:pt x="8035" y="26569"/>
                </a:cubicBezTo>
                <a:cubicBezTo>
                  <a:pt x="8127" y="26729"/>
                  <a:pt x="8241" y="26889"/>
                  <a:pt x="8332" y="27049"/>
                </a:cubicBezTo>
                <a:lnTo>
                  <a:pt x="8378" y="27117"/>
                </a:lnTo>
                <a:lnTo>
                  <a:pt x="8492" y="27254"/>
                </a:lnTo>
                <a:lnTo>
                  <a:pt x="8538" y="27345"/>
                </a:lnTo>
                <a:cubicBezTo>
                  <a:pt x="8583" y="27391"/>
                  <a:pt x="8629" y="27437"/>
                  <a:pt x="8675" y="27459"/>
                </a:cubicBezTo>
                <a:cubicBezTo>
                  <a:pt x="8720" y="27505"/>
                  <a:pt x="8789" y="27505"/>
                  <a:pt x="8834" y="27505"/>
                </a:cubicBezTo>
                <a:lnTo>
                  <a:pt x="8880" y="27505"/>
                </a:lnTo>
                <a:cubicBezTo>
                  <a:pt x="8994" y="27505"/>
                  <a:pt x="9085" y="27414"/>
                  <a:pt x="9131" y="27323"/>
                </a:cubicBezTo>
                <a:cubicBezTo>
                  <a:pt x="9154" y="27323"/>
                  <a:pt x="9154" y="27323"/>
                  <a:pt x="9177" y="27300"/>
                </a:cubicBezTo>
                <a:cubicBezTo>
                  <a:pt x="9245" y="27277"/>
                  <a:pt x="9314" y="27231"/>
                  <a:pt x="9359" y="27186"/>
                </a:cubicBezTo>
                <a:lnTo>
                  <a:pt x="9473" y="27140"/>
                </a:lnTo>
                <a:cubicBezTo>
                  <a:pt x="9588" y="27071"/>
                  <a:pt x="9702" y="27026"/>
                  <a:pt x="9816" y="26980"/>
                </a:cubicBezTo>
                <a:cubicBezTo>
                  <a:pt x="9884" y="26934"/>
                  <a:pt x="9953" y="26912"/>
                  <a:pt x="10021" y="26889"/>
                </a:cubicBezTo>
                <a:lnTo>
                  <a:pt x="10135" y="26866"/>
                </a:lnTo>
                <a:lnTo>
                  <a:pt x="10204" y="26820"/>
                </a:lnTo>
                <a:cubicBezTo>
                  <a:pt x="10295" y="26798"/>
                  <a:pt x="10364" y="26775"/>
                  <a:pt x="10455" y="26752"/>
                </a:cubicBezTo>
                <a:cubicBezTo>
                  <a:pt x="10706" y="26661"/>
                  <a:pt x="10957" y="26615"/>
                  <a:pt x="11185" y="26569"/>
                </a:cubicBezTo>
                <a:lnTo>
                  <a:pt x="11299" y="26546"/>
                </a:lnTo>
                <a:cubicBezTo>
                  <a:pt x="11368" y="26524"/>
                  <a:pt x="11459" y="26501"/>
                  <a:pt x="11528" y="26478"/>
                </a:cubicBezTo>
                <a:cubicBezTo>
                  <a:pt x="11596" y="26455"/>
                  <a:pt x="11665" y="26455"/>
                  <a:pt x="11756" y="26432"/>
                </a:cubicBezTo>
                <a:lnTo>
                  <a:pt x="11984" y="26387"/>
                </a:lnTo>
                <a:lnTo>
                  <a:pt x="12212" y="26318"/>
                </a:lnTo>
                <a:cubicBezTo>
                  <a:pt x="12532" y="26250"/>
                  <a:pt x="12852" y="26181"/>
                  <a:pt x="13171" y="26136"/>
                </a:cubicBezTo>
                <a:cubicBezTo>
                  <a:pt x="13331" y="26113"/>
                  <a:pt x="13513" y="26067"/>
                  <a:pt x="13696" y="26044"/>
                </a:cubicBezTo>
                <a:lnTo>
                  <a:pt x="13742" y="26044"/>
                </a:lnTo>
                <a:cubicBezTo>
                  <a:pt x="13879" y="26021"/>
                  <a:pt x="13993" y="25999"/>
                  <a:pt x="14130" y="25976"/>
                </a:cubicBezTo>
                <a:lnTo>
                  <a:pt x="14312" y="25976"/>
                </a:lnTo>
                <a:cubicBezTo>
                  <a:pt x="14472" y="25953"/>
                  <a:pt x="14609" y="25953"/>
                  <a:pt x="14769" y="25930"/>
                </a:cubicBezTo>
                <a:lnTo>
                  <a:pt x="15020" y="25885"/>
                </a:lnTo>
                <a:cubicBezTo>
                  <a:pt x="15134" y="25862"/>
                  <a:pt x="15271" y="25862"/>
                  <a:pt x="15408" y="25839"/>
                </a:cubicBezTo>
                <a:cubicBezTo>
                  <a:pt x="15522" y="25816"/>
                  <a:pt x="15613" y="25816"/>
                  <a:pt x="15728" y="25793"/>
                </a:cubicBezTo>
                <a:cubicBezTo>
                  <a:pt x="15842" y="25793"/>
                  <a:pt x="15956" y="25793"/>
                  <a:pt x="16047" y="25770"/>
                </a:cubicBezTo>
                <a:cubicBezTo>
                  <a:pt x="16275" y="25748"/>
                  <a:pt x="16481" y="25725"/>
                  <a:pt x="16686" y="25702"/>
                </a:cubicBezTo>
                <a:lnTo>
                  <a:pt x="17166" y="25702"/>
                </a:lnTo>
                <a:cubicBezTo>
                  <a:pt x="17234" y="25702"/>
                  <a:pt x="17302" y="25702"/>
                  <a:pt x="17394" y="25679"/>
                </a:cubicBezTo>
                <a:lnTo>
                  <a:pt x="17668" y="25679"/>
                </a:lnTo>
                <a:cubicBezTo>
                  <a:pt x="17736" y="25656"/>
                  <a:pt x="17805" y="25656"/>
                  <a:pt x="17873" y="25656"/>
                </a:cubicBezTo>
                <a:lnTo>
                  <a:pt x="18421" y="25656"/>
                </a:lnTo>
                <a:cubicBezTo>
                  <a:pt x="18535" y="25656"/>
                  <a:pt x="18672" y="25633"/>
                  <a:pt x="18786" y="25633"/>
                </a:cubicBezTo>
                <a:lnTo>
                  <a:pt x="19699" y="25633"/>
                </a:lnTo>
                <a:cubicBezTo>
                  <a:pt x="19882" y="25633"/>
                  <a:pt x="20064" y="25656"/>
                  <a:pt x="20247" y="25656"/>
                </a:cubicBezTo>
                <a:cubicBezTo>
                  <a:pt x="20361" y="25679"/>
                  <a:pt x="20498" y="25679"/>
                  <a:pt x="20612" y="25702"/>
                </a:cubicBezTo>
                <a:lnTo>
                  <a:pt x="21069" y="25702"/>
                </a:lnTo>
                <a:cubicBezTo>
                  <a:pt x="21228" y="25725"/>
                  <a:pt x="21365" y="25725"/>
                  <a:pt x="21525" y="25748"/>
                </a:cubicBezTo>
                <a:cubicBezTo>
                  <a:pt x="21799" y="25748"/>
                  <a:pt x="22050" y="25748"/>
                  <a:pt x="22301" y="25770"/>
                </a:cubicBezTo>
                <a:cubicBezTo>
                  <a:pt x="22461" y="25793"/>
                  <a:pt x="22598" y="25793"/>
                  <a:pt x="22758" y="25793"/>
                </a:cubicBezTo>
                <a:cubicBezTo>
                  <a:pt x="22849" y="25793"/>
                  <a:pt x="22918" y="25793"/>
                  <a:pt x="23009" y="25816"/>
                </a:cubicBezTo>
                <a:lnTo>
                  <a:pt x="23374" y="25816"/>
                </a:lnTo>
                <a:cubicBezTo>
                  <a:pt x="23465" y="25793"/>
                  <a:pt x="23534" y="25748"/>
                  <a:pt x="23579" y="25702"/>
                </a:cubicBezTo>
                <a:cubicBezTo>
                  <a:pt x="23716" y="25588"/>
                  <a:pt x="23808" y="25405"/>
                  <a:pt x="23876" y="25268"/>
                </a:cubicBezTo>
                <a:cubicBezTo>
                  <a:pt x="23922" y="25131"/>
                  <a:pt x="23967" y="24994"/>
                  <a:pt x="24013" y="24835"/>
                </a:cubicBezTo>
                <a:cubicBezTo>
                  <a:pt x="24059" y="24743"/>
                  <a:pt x="24082" y="24675"/>
                  <a:pt x="24104" y="24583"/>
                </a:cubicBezTo>
                <a:cubicBezTo>
                  <a:pt x="24127" y="24492"/>
                  <a:pt x="24150" y="24378"/>
                  <a:pt x="24173" y="24287"/>
                </a:cubicBezTo>
                <a:cubicBezTo>
                  <a:pt x="24219" y="24150"/>
                  <a:pt x="24287" y="24013"/>
                  <a:pt x="24355" y="23876"/>
                </a:cubicBezTo>
                <a:cubicBezTo>
                  <a:pt x="24378" y="23830"/>
                  <a:pt x="24401" y="23785"/>
                  <a:pt x="24447" y="23739"/>
                </a:cubicBezTo>
                <a:cubicBezTo>
                  <a:pt x="24470" y="23693"/>
                  <a:pt x="24492" y="23648"/>
                  <a:pt x="24515" y="23625"/>
                </a:cubicBezTo>
                <a:cubicBezTo>
                  <a:pt x="24561" y="23534"/>
                  <a:pt x="24607" y="23442"/>
                  <a:pt x="24675" y="23351"/>
                </a:cubicBezTo>
                <a:cubicBezTo>
                  <a:pt x="24721" y="23305"/>
                  <a:pt x="24766" y="23237"/>
                  <a:pt x="24812" y="23168"/>
                </a:cubicBezTo>
                <a:lnTo>
                  <a:pt x="24880" y="23077"/>
                </a:lnTo>
                <a:cubicBezTo>
                  <a:pt x="24926" y="23009"/>
                  <a:pt x="24972" y="22940"/>
                  <a:pt x="25017" y="22894"/>
                </a:cubicBezTo>
                <a:lnTo>
                  <a:pt x="25109" y="22757"/>
                </a:lnTo>
                <a:cubicBezTo>
                  <a:pt x="25223" y="22598"/>
                  <a:pt x="25337" y="22438"/>
                  <a:pt x="25451" y="22278"/>
                </a:cubicBezTo>
                <a:lnTo>
                  <a:pt x="25679" y="21981"/>
                </a:lnTo>
                <a:lnTo>
                  <a:pt x="25816" y="21776"/>
                </a:lnTo>
                <a:cubicBezTo>
                  <a:pt x="25976" y="21571"/>
                  <a:pt x="26136" y="21342"/>
                  <a:pt x="26296" y="21137"/>
                </a:cubicBezTo>
                <a:lnTo>
                  <a:pt x="26364" y="21046"/>
                </a:lnTo>
                <a:cubicBezTo>
                  <a:pt x="26433" y="20954"/>
                  <a:pt x="26501" y="20886"/>
                  <a:pt x="26570" y="20794"/>
                </a:cubicBezTo>
                <a:lnTo>
                  <a:pt x="26570" y="20794"/>
                </a:lnTo>
                <a:lnTo>
                  <a:pt x="26501" y="20863"/>
                </a:lnTo>
                <a:cubicBezTo>
                  <a:pt x="26661" y="20680"/>
                  <a:pt x="26821" y="20521"/>
                  <a:pt x="26980" y="20338"/>
                </a:cubicBezTo>
                <a:lnTo>
                  <a:pt x="27095" y="20224"/>
                </a:lnTo>
                <a:cubicBezTo>
                  <a:pt x="27163" y="20155"/>
                  <a:pt x="27254" y="20064"/>
                  <a:pt x="27323" y="19973"/>
                </a:cubicBezTo>
                <a:lnTo>
                  <a:pt x="27505" y="19813"/>
                </a:lnTo>
                <a:cubicBezTo>
                  <a:pt x="27597" y="19699"/>
                  <a:pt x="27711" y="19608"/>
                  <a:pt x="27825" y="19516"/>
                </a:cubicBezTo>
                <a:lnTo>
                  <a:pt x="27962" y="19379"/>
                </a:lnTo>
                <a:lnTo>
                  <a:pt x="28053" y="19311"/>
                </a:lnTo>
                <a:cubicBezTo>
                  <a:pt x="28144" y="19220"/>
                  <a:pt x="28259" y="19105"/>
                  <a:pt x="28373" y="19037"/>
                </a:cubicBezTo>
                <a:lnTo>
                  <a:pt x="28464" y="18968"/>
                </a:lnTo>
                <a:lnTo>
                  <a:pt x="28533" y="18923"/>
                </a:lnTo>
                <a:cubicBezTo>
                  <a:pt x="28578" y="18900"/>
                  <a:pt x="28601" y="18877"/>
                  <a:pt x="28624" y="18832"/>
                </a:cubicBezTo>
                <a:cubicBezTo>
                  <a:pt x="28669" y="18763"/>
                  <a:pt x="28692" y="18717"/>
                  <a:pt x="28692" y="18649"/>
                </a:cubicBezTo>
                <a:cubicBezTo>
                  <a:pt x="28692" y="18626"/>
                  <a:pt x="28692" y="18626"/>
                  <a:pt x="28692" y="18603"/>
                </a:cubicBezTo>
                <a:lnTo>
                  <a:pt x="28738" y="18580"/>
                </a:lnTo>
                <a:lnTo>
                  <a:pt x="28761" y="18580"/>
                </a:lnTo>
                <a:cubicBezTo>
                  <a:pt x="28898" y="18466"/>
                  <a:pt x="29035" y="18375"/>
                  <a:pt x="29172" y="18284"/>
                </a:cubicBezTo>
                <a:lnTo>
                  <a:pt x="29309" y="18215"/>
                </a:lnTo>
                <a:cubicBezTo>
                  <a:pt x="29560" y="18055"/>
                  <a:pt x="29811" y="17896"/>
                  <a:pt x="30062" y="17759"/>
                </a:cubicBezTo>
                <a:lnTo>
                  <a:pt x="30427" y="17553"/>
                </a:lnTo>
                <a:cubicBezTo>
                  <a:pt x="30610" y="17462"/>
                  <a:pt x="30792" y="17348"/>
                  <a:pt x="30975" y="17257"/>
                </a:cubicBezTo>
                <a:cubicBezTo>
                  <a:pt x="31112" y="17165"/>
                  <a:pt x="31294" y="17074"/>
                  <a:pt x="31454" y="16983"/>
                </a:cubicBezTo>
                <a:cubicBezTo>
                  <a:pt x="31637" y="16914"/>
                  <a:pt x="31819" y="16823"/>
                  <a:pt x="32002" y="16777"/>
                </a:cubicBezTo>
                <a:cubicBezTo>
                  <a:pt x="32025" y="16754"/>
                  <a:pt x="32048" y="16754"/>
                  <a:pt x="32048" y="16732"/>
                </a:cubicBezTo>
                <a:cubicBezTo>
                  <a:pt x="32093" y="16732"/>
                  <a:pt x="32116" y="16709"/>
                  <a:pt x="32139" y="16709"/>
                </a:cubicBezTo>
                <a:cubicBezTo>
                  <a:pt x="32207" y="16663"/>
                  <a:pt x="32230" y="16595"/>
                  <a:pt x="32253" y="16526"/>
                </a:cubicBezTo>
                <a:cubicBezTo>
                  <a:pt x="32253" y="16458"/>
                  <a:pt x="32253" y="16389"/>
                  <a:pt x="32207" y="16344"/>
                </a:cubicBezTo>
                <a:cubicBezTo>
                  <a:pt x="32162" y="16298"/>
                  <a:pt x="32139" y="16252"/>
                  <a:pt x="32116" y="16207"/>
                </a:cubicBezTo>
                <a:lnTo>
                  <a:pt x="32093" y="16161"/>
                </a:lnTo>
                <a:cubicBezTo>
                  <a:pt x="32048" y="16092"/>
                  <a:pt x="32025" y="16001"/>
                  <a:pt x="31979" y="15933"/>
                </a:cubicBezTo>
                <a:cubicBezTo>
                  <a:pt x="31933" y="15841"/>
                  <a:pt x="31865" y="15796"/>
                  <a:pt x="31797" y="15727"/>
                </a:cubicBezTo>
                <a:lnTo>
                  <a:pt x="31751" y="15682"/>
                </a:lnTo>
                <a:cubicBezTo>
                  <a:pt x="31682" y="15590"/>
                  <a:pt x="31637" y="15522"/>
                  <a:pt x="31591" y="15431"/>
                </a:cubicBezTo>
                <a:cubicBezTo>
                  <a:pt x="31591" y="15408"/>
                  <a:pt x="31568" y="15362"/>
                  <a:pt x="31545" y="15339"/>
                </a:cubicBezTo>
                <a:cubicBezTo>
                  <a:pt x="31568" y="15316"/>
                  <a:pt x="31591" y="15316"/>
                  <a:pt x="31637" y="15294"/>
                </a:cubicBezTo>
                <a:cubicBezTo>
                  <a:pt x="31728" y="15248"/>
                  <a:pt x="31842" y="15225"/>
                  <a:pt x="31956" y="15179"/>
                </a:cubicBezTo>
                <a:lnTo>
                  <a:pt x="32002" y="15179"/>
                </a:lnTo>
                <a:lnTo>
                  <a:pt x="32048" y="15157"/>
                </a:lnTo>
                <a:cubicBezTo>
                  <a:pt x="32116" y="15134"/>
                  <a:pt x="32185" y="15111"/>
                  <a:pt x="32253" y="15043"/>
                </a:cubicBezTo>
                <a:cubicBezTo>
                  <a:pt x="32367" y="14928"/>
                  <a:pt x="32344" y="14746"/>
                  <a:pt x="32299" y="14632"/>
                </a:cubicBezTo>
                <a:cubicBezTo>
                  <a:pt x="32253" y="14563"/>
                  <a:pt x="32207" y="14472"/>
                  <a:pt x="32162" y="14403"/>
                </a:cubicBezTo>
                <a:cubicBezTo>
                  <a:pt x="32093" y="14312"/>
                  <a:pt x="32025" y="14221"/>
                  <a:pt x="31933" y="14152"/>
                </a:cubicBezTo>
                <a:cubicBezTo>
                  <a:pt x="31842" y="14015"/>
                  <a:pt x="31751" y="13901"/>
                  <a:pt x="31660" y="13741"/>
                </a:cubicBezTo>
                <a:lnTo>
                  <a:pt x="31614" y="13719"/>
                </a:lnTo>
                <a:lnTo>
                  <a:pt x="31523" y="13582"/>
                </a:lnTo>
                <a:cubicBezTo>
                  <a:pt x="31614" y="13513"/>
                  <a:pt x="31705" y="13445"/>
                  <a:pt x="31774" y="13376"/>
                </a:cubicBezTo>
                <a:cubicBezTo>
                  <a:pt x="31911" y="13285"/>
                  <a:pt x="32025" y="13194"/>
                  <a:pt x="32162" y="13125"/>
                </a:cubicBezTo>
                <a:cubicBezTo>
                  <a:pt x="32207" y="13080"/>
                  <a:pt x="32276" y="13057"/>
                  <a:pt x="32344" y="13011"/>
                </a:cubicBezTo>
                <a:lnTo>
                  <a:pt x="32481" y="12943"/>
                </a:lnTo>
                <a:cubicBezTo>
                  <a:pt x="32595" y="12874"/>
                  <a:pt x="32710" y="12714"/>
                  <a:pt x="32687" y="12555"/>
                </a:cubicBezTo>
                <a:cubicBezTo>
                  <a:pt x="32687" y="12509"/>
                  <a:pt x="32664" y="12418"/>
                  <a:pt x="32595" y="12349"/>
                </a:cubicBezTo>
                <a:cubicBezTo>
                  <a:pt x="32573" y="12303"/>
                  <a:pt x="32527" y="12258"/>
                  <a:pt x="32504" y="12235"/>
                </a:cubicBezTo>
                <a:cubicBezTo>
                  <a:pt x="32344" y="12052"/>
                  <a:pt x="32207" y="11847"/>
                  <a:pt x="32048" y="11664"/>
                </a:cubicBezTo>
                <a:lnTo>
                  <a:pt x="31979" y="11550"/>
                </a:lnTo>
                <a:cubicBezTo>
                  <a:pt x="31819" y="11368"/>
                  <a:pt x="31682" y="11162"/>
                  <a:pt x="31545" y="10957"/>
                </a:cubicBezTo>
                <a:lnTo>
                  <a:pt x="31431" y="10774"/>
                </a:lnTo>
                <a:lnTo>
                  <a:pt x="31317" y="10614"/>
                </a:lnTo>
                <a:cubicBezTo>
                  <a:pt x="31180" y="10409"/>
                  <a:pt x="31066" y="10226"/>
                  <a:pt x="30952" y="10021"/>
                </a:cubicBezTo>
                <a:lnTo>
                  <a:pt x="30861" y="9884"/>
                </a:lnTo>
                <a:cubicBezTo>
                  <a:pt x="30815" y="9793"/>
                  <a:pt x="30769" y="9701"/>
                  <a:pt x="30701" y="9610"/>
                </a:cubicBezTo>
                <a:lnTo>
                  <a:pt x="30610" y="9428"/>
                </a:lnTo>
                <a:cubicBezTo>
                  <a:pt x="30541" y="9336"/>
                  <a:pt x="30496" y="9268"/>
                  <a:pt x="30450" y="9176"/>
                </a:cubicBezTo>
                <a:cubicBezTo>
                  <a:pt x="30381" y="9062"/>
                  <a:pt x="30313" y="8948"/>
                  <a:pt x="30244" y="8811"/>
                </a:cubicBezTo>
                <a:cubicBezTo>
                  <a:pt x="30153" y="8674"/>
                  <a:pt x="30062" y="8514"/>
                  <a:pt x="29971" y="8378"/>
                </a:cubicBezTo>
                <a:lnTo>
                  <a:pt x="29856" y="8195"/>
                </a:lnTo>
                <a:cubicBezTo>
                  <a:pt x="29719" y="7967"/>
                  <a:pt x="29582" y="7761"/>
                  <a:pt x="29446" y="7533"/>
                </a:cubicBezTo>
                <a:cubicBezTo>
                  <a:pt x="29331" y="7373"/>
                  <a:pt x="29217" y="7191"/>
                  <a:pt x="29080" y="7008"/>
                </a:cubicBezTo>
                <a:lnTo>
                  <a:pt x="28921" y="6757"/>
                </a:lnTo>
                <a:cubicBezTo>
                  <a:pt x="28784" y="6574"/>
                  <a:pt x="28647" y="6369"/>
                  <a:pt x="28510" y="6186"/>
                </a:cubicBezTo>
                <a:lnTo>
                  <a:pt x="28350" y="6004"/>
                </a:lnTo>
                <a:cubicBezTo>
                  <a:pt x="28259" y="5867"/>
                  <a:pt x="28167" y="5730"/>
                  <a:pt x="28076" y="5593"/>
                </a:cubicBezTo>
                <a:cubicBezTo>
                  <a:pt x="28030" y="5502"/>
                  <a:pt x="27962" y="5433"/>
                  <a:pt x="27916" y="5365"/>
                </a:cubicBezTo>
                <a:cubicBezTo>
                  <a:pt x="27871" y="5296"/>
                  <a:pt x="27825" y="5228"/>
                  <a:pt x="27779" y="5159"/>
                </a:cubicBezTo>
                <a:cubicBezTo>
                  <a:pt x="27574" y="4885"/>
                  <a:pt x="27391" y="4611"/>
                  <a:pt x="27209" y="4383"/>
                </a:cubicBezTo>
                <a:lnTo>
                  <a:pt x="27072" y="4223"/>
                </a:lnTo>
                <a:cubicBezTo>
                  <a:pt x="27026" y="4132"/>
                  <a:pt x="26958" y="4064"/>
                  <a:pt x="26889" y="3972"/>
                </a:cubicBezTo>
                <a:cubicBezTo>
                  <a:pt x="26798" y="3858"/>
                  <a:pt x="26707" y="3698"/>
                  <a:pt x="26615" y="3561"/>
                </a:cubicBezTo>
                <a:cubicBezTo>
                  <a:pt x="26524" y="3447"/>
                  <a:pt x="26455" y="3310"/>
                  <a:pt x="26364" y="3196"/>
                </a:cubicBezTo>
                <a:cubicBezTo>
                  <a:pt x="26318" y="3105"/>
                  <a:pt x="26250" y="3014"/>
                  <a:pt x="26204" y="2945"/>
                </a:cubicBezTo>
                <a:lnTo>
                  <a:pt x="26113" y="2785"/>
                </a:lnTo>
                <a:cubicBezTo>
                  <a:pt x="25930" y="2489"/>
                  <a:pt x="25725" y="2192"/>
                  <a:pt x="25520" y="1895"/>
                </a:cubicBezTo>
                <a:lnTo>
                  <a:pt x="25291" y="1530"/>
                </a:lnTo>
                <a:lnTo>
                  <a:pt x="25086" y="1233"/>
                </a:lnTo>
                <a:lnTo>
                  <a:pt x="24880" y="937"/>
                </a:lnTo>
                <a:cubicBezTo>
                  <a:pt x="24766" y="754"/>
                  <a:pt x="24652" y="594"/>
                  <a:pt x="24561" y="434"/>
                </a:cubicBezTo>
                <a:cubicBezTo>
                  <a:pt x="24561" y="412"/>
                  <a:pt x="24561" y="389"/>
                  <a:pt x="24538" y="366"/>
                </a:cubicBezTo>
                <a:lnTo>
                  <a:pt x="24515" y="297"/>
                </a:lnTo>
                <a:cubicBezTo>
                  <a:pt x="24470" y="183"/>
                  <a:pt x="24424" y="115"/>
                  <a:pt x="24333" y="69"/>
                </a:cubicBezTo>
                <a:cubicBezTo>
                  <a:pt x="24310" y="69"/>
                  <a:pt x="24287" y="46"/>
                  <a:pt x="24264" y="46"/>
                </a:cubicBezTo>
                <a:cubicBezTo>
                  <a:pt x="24196" y="23"/>
                  <a:pt x="24150" y="1"/>
                  <a:pt x="24082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8" name="Google Shape;4278;p38"/>
          <p:cNvSpPr/>
          <p:nvPr/>
        </p:nvSpPr>
        <p:spPr>
          <a:xfrm>
            <a:off x="5285869" y="1637973"/>
            <a:ext cx="87537" cy="35653"/>
          </a:xfrm>
          <a:custGeom>
            <a:avLst/>
            <a:gdLst/>
            <a:ahLst/>
            <a:cxnLst/>
            <a:rect l="l" t="t" r="r" b="b"/>
            <a:pathLst>
              <a:path w="3128" h="1274" extrusionOk="0">
                <a:moveTo>
                  <a:pt x="1620" y="908"/>
                </a:moveTo>
                <a:lnTo>
                  <a:pt x="1620" y="908"/>
                </a:lnTo>
                <a:cubicBezTo>
                  <a:pt x="1613" y="910"/>
                  <a:pt x="1606" y="912"/>
                  <a:pt x="1598" y="914"/>
                </a:cubicBezTo>
                <a:cubicBezTo>
                  <a:pt x="1606" y="914"/>
                  <a:pt x="1613" y="911"/>
                  <a:pt x="1620" y="908"/>
                </a:cubicBezTo>
                <a:close/>
                <a:moveTo>
                  <a:pt x="2854" y="1"/>
                </a:moveTo>
                <a:cubicBezTo>
                  <a:pt x="2808" y="1"/>
                  <a:pt x="2785" y="23"/>
                  <a:pt x="2740" y="23"/>
                </a:cubicBezTo>
                <a:cubicBezTo>
                  <a:pt x="2740" y="23"/>
                  <a:pt x="2717" y="23"/>
                  <a:pt x="2694" y="46"/>
                </a:cubicBezTo>
                <a:cubicBezTo>
                  <a:pt x="2534" y="69"/>
                  <a:pt x="2374" y="137"/>
                  <a:pt x="2215" y="160"/>
                </a:cubicBezTo>
                <a:cubicBezTo>
                  <a:pt x="2078" y="206"/>
                  <a:pt x="1941" y="252"/>
                  <a:pt x="1804" y="297"/>
                </a:cubicBezTo>
                <a:cubicBezTo>
                  <a:pt x="1735" y="297"/>
                  <a:pt x="1667" y="320"/>
                  <a:pt x="1598" y="343"/>
                </a:cubicBezTo>
                <a:cubicBezTo>
                  <a:pt x="1507" y="366"/>
                  <a:pt x="1416" y="389"/>
                  <a:pt x="1325" y="411"/>
                </a:cubicBezTo>
                <a:cubicBezTo>
                  <a:pt x="1302" y="411"/>
                  <a:pt x="1279" y="411"/>
                  <a:pt x="1256" y="434"/>
                </a:cubicBezTo>
                <a:cubicBezTo>
                  <a:pt x="1119" y="457"/>
                  <a:pt x="982" y="480"/>
                  <a:pt x="868" y="526"/>
                </a:cubicBezTo>
                <a:cubicBezTo>
                  <a:pt x="800" y="548"/>
                  <a:pt x="754" y="594"/>
                  <a:pt x="754" y="662"/>
                </a:cubicBezTo>
                <a:cubicBezTo>
                  <a:pt x="708" y="685"/>
                  <a:pt x="663" y="685"/>
                  <a:pt x="640" y="708"/>
                </a:cubicBezTo>
                <a:cubicBezTo>
                  <a:pt x="571" y="731"/>
                  <a:pt x="480" y="754"/>
                  <a:pt x="412" y="777"/>
                </a:cubicBezTo>
                <a:cubicBezTo>
                  <a:pt x="389" y="777"/>
                  <a:pt x="366" y="754"/>
                  <a:pt x="343" y="754"/>
                </a:cubicBezTo>
                <a:cubicBezTo>
                  <a:pt x="320" y="731"/>
                  <a:pt x="275" y="708"/>
                  <a:pt x="252" y="685"/>
                </a:cubicBezTo>
                <a:cubicBezTo>
                  <a:pt x="233" y="676"/>
                  <a:pt x="214" y="670"/>
                  <a:pt x="197" y="670"/>
                </a:cubicBezTo>
                <a:cubicBezTo>
                  <a:pt x="172" y="670"/>
                  <a:pt x="151" y="681"/>
                  <a:pt x="138" y="708"/>
                </a:cubicBezTo>
                <a:cubicBezTo>
                  <a:pt x="115" y="731"/>
                  <a:pt x="115" y="799"/>
                  <a:pt x="138" y="822"/>
                </a:cubicBezTo>
                <a:cubicBezTo>
                  <a:pt x="160" y="822"/>
                  <a:pt x="183" y="845"/>
                  <a:pt x="183" y="845"/>
                </a:cubicBezTo>
                <a:lnTo>
                  <a:pt x="160" y="845"/>
                </a:lnTo>
                <a:cubicBezTo>
                  <a:pt x="46" y="891"/>
                  <a:pt x="1" y="1028"/>
                  <a:pt x="46" y="1142"/>
                </a:cubicBezTo>
                <a:cubicBezTo>
                  <a:pt x="69" y="1187"/>
                  <a:pt x="115" y="1233"/>
                  <a:pt x="160" y="1256"/>
                </a:cubicBezTo>
                <a:cubicBezTo>
                  <a:pt x="195" y="1267"/>
                  <a:pt x="223" y="1273"/>
                  <a:pt x="249" y="1273"/>
                </a:cubicBezTo>
                <a:cubicBezTo>
                  <a:pt x="275" y="1273"/>
                  <a:pt x="297" y="1267"/>
                  <a:pt x="320" y="1256"/>
                </a:cubicBezTo>
                <a:lnTo>
                  <a:pt x="389" y="1256"/>
                </a:lnTo>
                <a:cubicBezTo>
                  <a:pt x="412" y="1256"/>
                  <a:pt x="434" y="1233"/>
                  <a:pt x="480" y="1233"/>
                </a:cubicBezTo>
                <a:cubicBezTo>
                  <a:pt x="480" y="1233"/>
                  <a:pt x="480" y="1233"/>
                  <a:pt x="503" y="1210"/>
                </a:cubicBezTo>
                <a:lnTo>
                  <a:pt x="548" y="1210"/>
                </a:lnTo>
                <a:cubicBezTo>
                  <a:pt x="640" y="1165"/>
                  <a:pt x="754" y="1142"/>
                  <a:pt x="868" y="1119"/>
                </a:cubicBezTo>
                <a:cubicBezTo>
                  <a:pt x="1028" y="1073"/>
                  <a:pt x="1188" y="1028"/>
                  <a:pt x="1347" y="982"/>
                </a:cubicBezTo>
                <a:cubicBezTo>
                  <a:pt x="1434" y="960"/>
                  <a:pt x="1541" y="918"/>
                  <a:pt x="1650" y="894"/>
                </a:cubicBezTo>
                <a:lnTo>
                  <a:pt x="1650" y="894"/>
                </a:lnTo>
                <a:cubicBezTo>
                  <a:pt x="1640" y="898"/>
                  <a:pt x="1630" y="904"/>
                  <a:pt x="1620" y="908"/>
                </a:cubicBezTo>
                <a:lnTo>
                  <a:pt x="1620" y="908"/>
                </a:lnTo>
                <a:cubicBezTo>
                  <a:pt x="1704" y="887"/>
                  <a:pt x="1788" y="866"/>
                  <a:pt x="1872" y="845"/>
                </a:cubicBezTo>
                <a:cubicBezTo>
                  <a:pt x="1895" y="822"/>
                  <a:pt x="1941" y="822"/>
                  <a:pt x="1964" y="799"/>
                </a:cubicBezTo>
                <a:cubicBezTo>
                  <a:pt x="1986" y="777"/>
                  <a:pt x="2032" y="777"/>
                  <a:pt x="2055" y="754"/>
                </a:cubicBezTo>
                <a:cubicBezTo>
                  <a:pt x="2078" y="731"/>
                  <a:pt x="2101" y="685"/>
                  <a:pt x="2123" y="640"/>
                </a:cubicBezTo>
                <a:cubicBezTo>
                  <a:pt x="2192" y="640"/>
                  <a:pt x="2238" y="617"/>
                  <a:pt x="2306" y="617"/>
                </a:cubicBezTo>
                <a:cubicBezTo>
                  <a:pt x="2374" y="594"/>
                  <a:pt x="2443" y="594"/>
                  <a:pt x="2511" y="571"/>
                </a:cubicBezTo>
                <a:cubicBezTo>
                  <a:pt x="2648" y="548"/>
                  <a:pt x="2808" y="548"/>
                  <a:pt x="2945" y="503"/>
                </a:cubicBezTo>
                <a:cubicBezTo>
                  <a:pt x="3059" y="457"/>
                  <a:pt x="3128" y="297"/>
                  <a:pt x="3082" y="160"/>
                </a:cubicBezTo>
                <a:cubicBezTo>
                  <a:pt x="3059" y="92"/>
                  <a:pt x="2991" y="46"/>
                  <a:pt x="2945" y="23"/>
                </a:cubicBezTo>
                <a:cubicBezTo>
                  <a:pt x="2899" y="1"/>
                  <a:pt x="2877" y="1"/>
                  <a:pt x="2854" y="1"/>
                </a:cubicBezTo>
                <a:close/>
              </a:path>
            </a:pathLst>
          </a:custGeom>
          <a:solidFill>
            <a:srgbClr val="95BE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9" name="Google Shape;4279;p38"/>
          <p:cNvSpPr/>
          <p:nvPr/>
        </p:nvSpPr>
        <p:spPr>
          <a:xfrm>
            <a:off x="5290346" y="1326248"/>
            <a:ext cx="701388" cy="342984"/>
          </a:xfrm>
          <a:custGeom>
            <a:avLst/>
            <a:gdLst/>
            <a:ahLst/>
            <a:cxnLst/>
            <a:rect l="l" t="t" r="r" b="b"/>
            <a:pathLst>
              <a:path w="25063" h="12256" extrusionOk="0">
                <a:moveTo>
                  <a:pt x="19470" y="4178"/>
                </a:moveTo>
                <a:cubicBezTo>
                  <a:pt x="19470" y="4201"/>
                  <a:pt x="19470" y="4201"/>
                  <a:pt x="19448" y="4201"/>
                </a:cubicBezTo>
                <a:cubicBezTo>
                  <a:pt x="19470" y="4201"/>
                  <a:pt x="19470" y="4178"/>
                  <a:pt x="19470" y="4178"/>
                </a:cubicBezTo>
                <a:close/>
                <a:moveTo>
                  <a:pt x="24857" y="1"/>
                </a:moveTo>
                <a:cubicBezTo>
                  <a:pt x="24743" y="1"/>
                  <a:pt x="24629" y="46"/>
                  <a:pt x="24515" y="115"/>
                </a:cubicBezTo>
                <a:cubicBezTo>
                  <a:pt x="24401" y="161"/>
                  <a:pt x="24264" y="229"/>
                  <a:pt x="24127" y="298"/>
                </a:cubicBezTo>
                <a:cubicBezTo>
                  <a:pt x="24013" y="366"/>
                  <a:pt x="23921" y="434"/>
                  <a:pt x="23807" y="503"/>
                </a:cubicBezTo>
                <a:cubicBezTo>
                  <a:pt x="23739" y="549"/>
                  <a:pt x="23693" y="571"/>
                  <a:pt x="23625" y="617"/>
                </a:cubicBezTo>
                <a:cubicBezTo>
                  <a:pt x="23602" y="640"/>
                  <a:pt x="23556" y="663"/>
                  <a:pt x="23533" y="686"/>
                </a:cubicBezTo>
                <a:cubicBezTo>
                  <a:pt x="23510" y="686"/>
                  <a:pt x="23465" y="708"/>
                  <a:pt x="23442" y="731"/>
                </a:cubicBezTo>
                <a:cubicBezTo>
                  <a:pt x="23442" y="754"/>
                  <a:pt x="23419" y="754"/>
                  <a:pt x="23396" y="777"/>
                </a:cubicBezTo>
                <a:cubicBezTo>
                  <a:pt x="23282" y="845"/>
                  <a:pt x="23168" y="891"/>
                  <a:pt x="23054" y="959"/>
                </a:cubicBezTo>
                <a:cubicBezTo>
                  <a:pt x="22849" y="1074"/>
                  <a:pt x="22643" y="1211"/>
                  <a:pt x="22438" y="1347"/>
                </a:cubicBezTo>
                <a:cubicBezTo>
                  <a:pt x="22324" y="1416"/>
                  <a:pt x="22209" y="1484"/>
                  <a:pt x="22118" y="1553"/>
                </a:cubicBezTo>
                <a:cubicBezTo>
                  <a:pt x="22004" y="1621"/>
                  <a:pt x="21913" y="1690"/>
                  <a:pt x="21799" y="1758"/>
                </a:cubicBezTo>
                <a:cubicBezTo>
                  <a:pt x="21753" y="1804"/>
                  <a:pt x="21730" y="1895"/>
                  <a:pt x="21730" y="1941"/>
                </a:cubicBezTo>
                <a:cubicBezTo>
                  <a:pt x="21616" y="2055"/>
                  <a:pt x="21479" y="2146"/>
                  <a:pt x="21342" y="2238"/>
                </a:cubicBezTo>
                <a:cubicBezTo>
                  <a:pt x="21159" y="2397"/>
                  <a:pt x="20977" y="2534"/>
                  <a:pt x="20794" y="2671"/>
                </a:cubicBezTo>
                <a:cubicBezTo>
                  <a:pt x="20680" y="2763"/>
                  <a:pt x="20543" y="2854"/>
                  <a:pt x="20429" y="2968"/>
                </a:cubicBezTo>
                <a:cubicBezTo>
                  <a:pt x="20315" y="3082"/>
                  <a:pt x="20178" y="3196"/>
                  <a:pt x="20064" y="3333"/>
                </a:cubicBezTo>
                <a:cubicBezTo>
                  <a:pt x="20018" y="3379"/>
                  <a:pt x="19973" y="3447"/>
                  <a:pt x="19950" y="3493"/>
                </a:cubicBezTo>
                <a:cubicBezTo>
                  <a:pt x="19927" y="3516"/>
                  <a:pt x="19904" y="3539"/>
                  <a:pt x="19904" y="3584"/>
                </a:cubicBezTo>
                <a:cubicBezTo>
                  <a:pt x="19881" y="3630"/>
                  <a:pt x="19881" y="3653"/>
                  <a:pt x="19881" y="3698"/>
                </a:cubicBezTo>
                <a:cubicBezTo>
                  <a:pt x="19881" y="3721"/>
                  <a:pt x="19881" y="3744"/>
                  <a:pt x="19881" y="3744"/>
                </a:cubicBezTo>
                <a:cubicBezTo>
                  <a:pt x="19813" y="3813"/>
                  <a:pt x="19767" y="3858"/>
                  <a:pt x="19699" y="3927"/>
                </a:cubicBezTo>
                <a:cubicBezTo>
                  <a:pt x="19630" y="3995"/>
                  <a:pt x="19562" y="4041"/>
                  <a:pt x="19493" y="4109"/>
                </a:cubicBezTo>
                <a:cubicBezTo>
                  <a:pt x="19448" y="4155"/>
                  <a:pt x="19402" y="4201"/>
                  <a:pt x="19356" y="4246"/>
                </a:cubicBezTo>
                <a:cubicBezTo>
                  <a:pt x="19333" y="4269"/>
                  <a:pt x="19311" y="4292"/>
                  <a:pt x="19288" y="4315"/>
                </a:cubicBezTo>
                <a:cubicBezTo>
                  <a:pt x="19242" y="4338"/>
                  <a:pt x="19219" y="4360"/>
                  <a:pt x="19197" y="4383"/>
                </a:cubicBezTo>
                <a:cubicBezTo>
                  <a:pt x="19174" y="4429"/>
                  <a:pt x="19174" y="4452"/>
                  <a:pt x="19151" y="4475"/>
                </a:cubicBezTo>
                <a:cubicBezTo>
                  <a:pt x="19128" y="4497"/>
                  <a:pt x="19128" y="4566"/>
                  <a:pt x="19151" y="4611"/>
                </a:cubicBezTo>
                <a:cubicBezTo>
                  <a:pt x="19128" y="4657"/>
                  <a:pt x="19082" y="4703"/>
                  <a:pt x="19060" y="4748"/>
                </a:cubicBezTo>
                <a:cubicBezTo>
                  <a:pt x="18877" y="4885"/>
                  <a:pt x="18717" y="5045"/>
                  <a:pt x="18557" y="5205"/>
                </a:cubicBezTo>
                <a:cubicBezTo>
                  <a:pt x="18420" y="5342"/>
                  <a:pt x="18284" y="5525"/>
                  <a:pt x="18147" y="5684"/>
                </a:cubicBezTo>
                <a:cubicBezTo>
                  <a:pt x="18032" y="5844"/>
                  <a:pt x="17895" y="6027"/>
                  <a:pt x="17804" y="6209"/>
                </a:cubicBezTo>
                <a:cubicBezTo>
                  <a:pt x="17736" y="6278"/>
                  <a:pt x="17781" y="6415"/>
                  <a:pt x="17850" y="6460"/>
                </a:cubicBezTo>
                <a:cubicBezTo>
                  <a:pt x="17850" y="6483"/>
                  <a:pt x="17873" y="6483"/>
                  <a:pt x="17873" y="6483"/>
                </a:cubicBezTo>
                <a:cubicBezTo>
                  <a:pt x="17873" y="6506"/>
                  <a:pt x="17850" y="6506"/>
                  <a:pt x="17850" y="6529"/>
                </a:cubicBezTo>
                <a:cubicBezTo>
                  <a:pt x="17599" y="6711"/>
                  <a:pt x="17348" y="6871"/>
                  <a:pt x="17119" y="7099"/>
                </a:cubicBezTo>
                <a:cubicBezTo>
                  <a:pt x="17005" y="7214"/>
                  <a:pt x="16891" y="7328"/>
                  <a:pt x="16800" y="7465"/>
                </a:cubicBezTo>
                <a:cubicBezTo>
                  <a:pt x="16754" y="7556"/>
                  <a:pt x="16709" y="7624"/>
                  <a:pt x="16663" y="7693"/>
                </a:cubicBezTo>
                <a:cubicBezTo>
                  <a:pt x="16594" y="7807"/>
                  <a:pt x="16526" y="7944"/>
                  <a:pt x="16594" y="8081"/>
                </a:cubicBezTo>
                <a:cubicBezTo>
                  <a:pt x="16617" y="8104"/>
                  <a:pt x="16663" y="8127"/>
                  <a:pt x="16686" y="8149"/>
                </a:cubicBezTo>
                <a:cubicBezTo>
                  <a:pt x="16594" y="8172"/>
                  <a:pt x="16526" y="8264"/>
                  <a:pt x="16480" y="8355"/>
                </a:cubicBezTo>
                <a:cubicBezTo>
                  <a:pt x="16480" y="8355"/>
                  <a:pt x="16480" y="8378"/>
                  <a:pt x="16457" y="8400"/>
                </a:cubicBezTo>
                <a:cubicBezTo>
                  <a:pt x="16457" y="8423"/>
                  <a:pt x="16435" y="8446"/>
                  <a:pt x="16435" y="8492"/>
                </a:cubicBezTo>
                <a:cubicBezTo>
                  <a:pt x="16435" y="8515"/>
                  <a:pt x="16435" y="8537"/>
                  <a:pt x="16435" y="8583"/>
                </a:cubicBezTo>
                <a:cubicBezTo>
                  <a:pt x="16435" y="8652"/>
                  <a:pt x="16480" y="8720"/>
                  <a:pt x="16526" y="8766"/>
                </a:cubicBezTo>
                <a:cubicBezTo>
                  <a:pt x="16526" y="8766"/>
                  <a:pt x="16549" y="8789"/>
                  <a:pt x="16549" y="8789"/>
                </a:cubicBezTo>
                <a:cubicBezTo>
                  <a:pt x="16572" y="8811"/>
                  <a:pt x="16572" y="8857"/>
                  <a:pt x="16594" y="8880"/>
                </a:cubicBezTo>
                <a:cubicBezTo>
                  <a:pt x="16572" y="8903"/>
                  <a:pt x="16572" y="8925"/>
                  <a:pt x="16572" y="8948"/>
                </a:cubicBezTo>
                <a:cubicBezTo>
                  <a:pt x="16572" y="9017"/>
                  <a:pt x="16572" y="9062"/>
                  <a:pt x="16572" y="9108"/>
                </a:cubicBezTo>
                <a:cubicBezTo>
                  <a:pt x="16594" y="9222"/>
                  <a:pt x="16640" y="9314"/>
                  <a:pt x="16663" y="9405"/>
                </a:cubicBezTo>
                <a:cubicBezTo>
                  <a:pt x="16663" y="9428"/>
                  <a:pt x="16686" y="9450"/>
                  <a:pt x="16686" y="9473"/>
                </a:cubicBezTo>
                <a:cubicBezTo>
                  <a:pt x="16640" y="9610"/>
                  <a:pt x="16594" y="9747"/>
                  <a:pt x="16503" y="9884"/>
                </a:cubicBezTo>
                <a:cubicBezTo>
                  <a:pt x="16480" y="9907"/>
                  <a:pt x="16480" y="9930"/>
                  <a:pt x="16457" y="9953"/>
                </a:cubicBezTo>
                <a:cubicBezTo>
                  <a:pt x="16412" y="9975"/>
                  <a:pt x="16343" y="9998"/>
                  <a:pt x="16298" y="10044"/>
                </a:cubicBezTo>
                <a:cubicBezTo>
                  <a:pt x="16138" y="10112"/>
                  <a:pt x="16001" y="10181"/>
                  <a:pt x="15841" y="10227"/>
                </a:cubicBezTo>
                <a:cubicBezTo>
                  <a:pt x="15750" y="10249"/>
                  <a:pt x="15681" y="10249"/>
                  <a:pt x="15613" y="10272"/>
                </a:cubicBezTo>
                <a:cubicBezTo>
                  <a:pt x="15430" y="10204"/>
                  <a:pt x="15248" y="10067"/>
                  <a:pt x="15042" y="9975"/>
                </a:cubicBezTo>
                <a:cubicBezTo>
                  <a:pt x="14928" y="9907"/>
                  <a:pt x="14814" y="9861"/>
                  <a:pt x="14700" y="9838"/>
                </a:cubicBezTo>
                <a:cubicBezTo>
                  <a:pt x="14631" y="9816"/>
                  <a:pt x="14540" y="9816"/>
                  <a:pt x="14472" y="9816"/>
                </a:cubicBezTo>
                <a:lnTo>
                  <a:pt x="14358" y="9816"/>
                </a:lnTo>
                <a:cubicBezTo>
                  <a:pt x="14312" y="9816"/>
                  <a:pt x="14289" y="9793"/>
                  <a:pt x="14266" y="9793"/>
                </a:cubicBezTo>
                <a:lnTo>
                  <a:pt x="13718" y="9793"/>
                </a:lnTo>
                <a:cubicBezTo>
                  <a:pt x="13673" y="9770"/>
                  <a:pt x="13650" y="9747"/>
                  <a:pt x="13604" y="9747"/>
                </a:cubicBezTo>
                <a:cubicBezTo>
                  <a:pt x="13574" y="9740"/>
                  <a:pt x="13543" y="9737"/>
                  <a:pt x="13513" y="9737"/>
                </a:cubicBezTo>
                <a:cubicBezTo>
                  <a:pt x="13452" y="9737"/>
                  <a:pt x="13391" y="9747"/>
                  <a:pt x="13330" y="9747"/>
                </a:cubicBezTo>
                <a:lnTo>
                  <a:pt x="12783" y="9747"/>
                </a:lnTo>
                <a:cubicBezTo>
                  <a:pt x="12600" y="9747"/>
                  <a:pt x="12395" y="9770"/>
                  <a:pt x="12189" y="9770"/>
                </a:cubicBezTo>
                <a:cubicBezTo>
                  <a:pt x="12052" y="9770"/>
                  <a:pt x="11892" y="9770"/>
                  <a:pt x="11755" y="9747"/>
                </a:cubicBezTo>
                <a:lnTo>
                  <a:pt x="11299" y="9747"/>
                </a:lnTo>
                <a:cubicBezTo>
                  <a:pt x="11185" y="9770"/>
                  <a:pt x="11094" y="9770"/>
                  <a:pt x="11002" y="9770"/>
                </a:cubicBezTo>
                <a:lnTo>
                  <a:pt x="10842" y="9770"/>
                </a:lnTo>
                <a:cubicBezTo>
                  <a:pt x="10386" y="9770"/>
                  <a:pt x="9907" y="9793"/>
                  <a:pt x="9427" y="9793"/>
                </a:cubicBezTo>
                <a:lnTo>
                  <a:pt x="9199" y="9793"/>
                </a:lnTo>
                <a:cubicBezTo>
                  <a:pt x="9131" y="9793"/>
                  <a:pt x="9062" y="9838"/>
                  <a:pt x="9016" y="9907"/>
                </a:cubicBezTo>
                <a:cubicBezTo>
                  <a:pt x="8879" y="9930"/>
                  <a:pt x="8743" y="9953"/>
                  <a:pt x="8606" y="9953"/>
                </a:cubicBezTo>
                <a:cubicBezTo>
                  <a:pt x="8423" y="9975"/>
                  <a:pt x="8240" y="9998"/>
                  <a:pt x="8058" y="9998"/>
                </a:cubicBezTo>
                <a:cubicBezTo>
                  <a:pt x="7693" y="10044"/>
                  <a:pt x="7327" y="10044"/>
                  <a:pt x="6962" y="10067"/>
                </a:cubicBezTo>
                <a:cubicBezTo>
                  <a:pt x="6620" y="10112"/>
                  <a:pt x="6277" y="10112"/>
                  <a:pt x="5912" y="10135"/>
                </a:cubicBezTo>
                <a:cubicBezTo>
                  <a:pt x="5752" y="10158"/>
                  <a:pt x="5593" y="10158"/>
                  <a:pt x="5410" y="10181"/>
                </a:cubicBezTo>
                <a:cubicBezTo>
                  <a:pt x="5159" y="10204"/>
                  <a:pt x="4885" y="10227"/>
                  <a:pt x="4634" y="10272"/>
                </a:cubicBezTo>
                <a:cubicBezTo>
                  <a:pt x="4588" y="10295"/>
                  <a:pt x="4543" y="10318"/>
                  <a:pt x="4520" y="10363"/>
                </a:cubicBezTo>
                <a:cubicBezTo>
                  <a:pt x="4429" y="10386"/>
                  <a:pt x="4314" y="10386"/>
                  <a:pt x="4200" y="10409"/>
                </a:cubicBezTo>
                <a:cubicBezTo>
                  <a:pt x="3835" y="10478"/>
                  <a:pt x="3470" y="10569"/>
                  <a:pt x="3105" y="10637"/>
                </a:cubicBezTo>
                <a:cubicBezTo>
                  <a:pt x="2762" y="10729"/>
                  <a:pt x="2420" y="10820"/>
                  <a:pt x="2100" y="10911"/>
                </a:cubicBezTo>
                <a:cubicBezTo>
                  <a:pt x="2009" y="10957"/>
                  <a:pt x="1941" y="10980"/>
                  <a:pt x="1872" y="11003"/>
                </a:cubicBezTo>
                <a:cubicBezTo>
                  <a:pt x="1826" y="10957"/>
                  <a:pt x="1781" y="10934"/>
                  <a:pt x="1735" y="10934"/>
                </a:cubicBezTo>
                <a:cubicBezTo>
                  <a:pt x="1712" y="10923"/>
                  <a:pt x="1690" y="10917"/>
                  <a:pt x="1667" y="10917"/>
                </a:cubicBezTo>
                <a:cubicBezTo>
                  <a:pt x="1644" y="10917"/>
                  <a:pt x="1621" y="10923"/>
                  <a:pt x="1598" y="10934"/>
                </a:cubicBezTo>
                <a:cubicBezTo>
                  <a:pt x="1553" y="10957"/>
                  <a:pt x="1507" y="10980"/>
                  <a:pt x="1484" y="11003"/>
                </a:cubicBezTo>
                <a:cubicBezTo>
                  <a:pt x="1416" y="11025"/>
                  <a:pt x="1370" y="11048"/>
                  <a:pt x="1324" y="11094"/>
                </a:cubicBezTo>
                <a:cubicBezTo>
                  <a:pt x="1210" y="11162"/>
                  <a:pt x="1096" y="11231"/>
                  <a:pt x="982" y="11299"/>
                </a:cubicBezTo>
                <a:cubicBezTo>
                  <a:pt x="868" y="11368"/>
                  <a:pt x="754" y="11436"/>
                  <a:pt x="640" y="11505"/>
                </a:cubicBezTo>
                <a:cubicBezTo>
                  <a:pt x="617" y="11528"/>
                  <a:pt x="571" y="11573"/>
                  <a:pt x="525" y="11596"/>
                </a:cubicBezTo>
                <a:cubicBezTo>
                  <a:pt x="457" y="11642"/>
                  <a:pt x="366" y="11687"/>
                  <a:pt x="297" y="11733"/>
                </a:cubicBezTo>
                <a:cubicBezTo>
                  <a:pt x="252" y="11756"/>
                  <a:pt x="229" y="11779"/>
                  <a:pt x="183" y="11801"/>
                </a:cubicBezTo>
                <a:cubicBezTo>
                  <a:pt x="160" y="11824"/>
                  <a:pt x="137" y="11824"/>
                  <a:pt x="115" y="11847"/>
                </a:cubicBezTo>
                <a:cubicBezTo>
                  <a:pt x="46" y="11893"/>
                  <a:pt x="23" y="11938"/>
                  <a:pt x="0" y="12007"/>
                </a:cubicBezTo>
                <a:cubicBezTo>
                  <a:pt x="0" y="12075"/>
                  <a:pt x="23" y="12167"/>
                  <a:pt x="92" y="12212"/>
                </a:cubicBezTo>
                <a:cubicBezTo>
                  <a:pt x="129" y="12237"/>
                  <a:pt x="181" y="12256"/>
                  <a:pt x="231" y="12256"/>
                </a:cubicBezTo>
                <a:cubicBezTo>
                  <a:pt x="272" y="12256"/>
                  <a:pt x="312" y="12243"/>
                  <a:pt x="343" y="12212"/>
                </a:cubicBezTo>
                <a:lnTo>
                  <a:pt x="366" y="12212"/>
                </a:lnTo>
                <a:lnTo>
                  <a:pt x="388" y="12189"/>
                </a:lnTo>
                <a:cubicBezTo>
                  <a:pt x="434" y="12189"/>
                  <a:pt x="457" y="12167"/>
                  <a:pt x="480" y="12167"/>
                </a:cubicBezTo>
                <a:cubicBezTo>
                  <a:pt x="503" y="12167"/>
                  <a:pt x="525" y="12144"/>
                  <a:pt x="548" y="12144"/>
                </a:cubicBezTo>
                <a:cubicBezTo>
                  <a:pt x="617" y="12121"/>
                  <a:pt x="685" y="12098"/>
                  <a:pt x="731" y="12075"/>
                </a:cubicBezTo>
                <a:cubicBezTo>
                  <a:pt x="868" y="12007"/>
                  <a:pt x="1005" y="11961"/>
                  <a:pt x="1119" y="11893"/>
                </a:cubicBezTo>
                <a:cubicBezTo>
                  <a:pt x="1256" y="11847"/>
                  <a:pt x="1370" y="11779"/>
                  <a:pt x="1484" y="11733"/>
                </a:cubicBezTo>
                <a:cubicBezTo>
                  <a:pt x="1530" y="11710"/>
                  <a:pt x="1553" y="11710"/>
                  <a:pt x="1598" y="11687"/>
                </a:cubicBezTo>
                <a:cubicBezTo>
                  <a:pt x="1646" y="11707"/>
                  <a:pt x="1703" y="11714"/>
                  <a:pt x="1762" y="11714"/>
                </a:cubicBezTo>
                <a:cubicBezTo>
                  <a:pt x="1843" y="11714"/>
                  <a:pt x="1930" y="11701"/>
                  <a:pt x="2009" y="11687"/>
                </a:cubicBezTo>
                <a:cubicBezTo>
                  <a:pt x="2169" y="11665"/>
                  <a:pt x="2329" y="11619"/>
                  <a:pt x="2488" y="11596"/>
                </a:cubicBezTo>
                <a:cubicBezTo>
                  <a:pt x="2671" y="11573"/>
                  <a:pt x="2831" y="11528"/>
                  <a:pt x="2991" y="11482"/>
                </a:cubicBezTo>
                <a:cubicBezTo>
                  <a:pt x="3150" y="11436"/>
                  <a:pt x="3310" y="11413"/>
                  <a:pt x="3447" y="11368"/>
                </a:cubicBezTo>
                <a:cubicBezTo>
                  <a:pt x="3630" y="11322"/>
                  <a:pt x="3812" y="11276"/>
                  <a:pt x="3995" y="11231"/>
                </a:cubicBezTo>
                <a:cubicBezTo>
                  <a:pt x="4223" y="11185"/>
                  <a:pt x="4451" y="11140"/>
                  <a:pt x="4680" y="11094"/>
                </a:cubicBezTo>
                <a:cubicBezTo>
                  <a:pt x="4976" y="11048"/>
                  <a:pt x="5273" y="11003"/>
                  <a:pt x="5593" y="10957"/>
                </a:cubicBezTo>
                <a:cubicBezTo>
                  <a:pt x="5707" y="10934"/>
                  <a:pt x="5844" y="10911"/>
                  <a:pt x="5981" y="10888"/>
                </a:cubicBezTo>
                <a:lnTo>
                  <a:pt x="6209" y="10888"/>
                </a:lnTo>
                <a:cubicBezTo>
                  <a:pt x="6277" y="10888"/>
                  <a:pt x="6369" y="10866"/>
                  <a:pt x="6460" y="10866"/>
                </a:cubicBezTo>
                <a:lnTo>
                  <a:pt x="6597" y="10866"/>
                </a:lnTo>
                <a:cubicBezTo>
                  <a:pt x="6643" y="10866"/>
                  <a:pt x="6688" y="10843"/>
                  <a:pt x="6734" y="10843"/>
                </a:cubicBezTo>
                <a:cubicBezTo>
                  <a:pt x="6780" y="10820"/>
                  <a:pt x="6825" y="10797"/>
                  <a:pt x="6848" y="10774"/>
                </a:cubicBezTo>
                <a:cubicBezTo>
                  <a:pt x="6871" y="10729"/>
                  <a:pt x="6894" y="10706"/>
                  <a:pt x="6894" y="10660"/>
                </a:cubicBezTo>
                <a:cubicBezTo>
                  <a:pt x="7236" y="10660"/>
                  <a:pt x="7601" y="10637"/>
                  <a:pt x="7944" y="10615"/>
                </a:cubicBezTo>
                <a:cubicBezTo>
                  <a:pt x="8035" y="10637"/>
                  <a:pt x="8126" y="10637"/>
                  <a:pt x="8218" y="10637"/>
                </a:cubicBezTo>
                <a:cubicBezTo>
                  <a:pt x="8491" y="10637"/>
                  <a:pt x="8788" y="10615"/>
                  <a:pt x="9062" y="10615"/>
                </a:cubicBezTo>
                <a:cubicBezTo>
                  <a:pt x="9359" y="10592"/>
                  <a:pt x="9656" y="10569"/>
                  <a:pt x="9952" y="10569"/>
                </a:cubicBezTo>
                <a:cubicBezTo>
                  <a:pt x="10089" y="10546"/>
                  <a:pt x="10226" y="10546"/>
                  <a:pt x="10386" y="10546"/>
                </a:cubicBezTo>
                <a:lnTo>
                  <a:pt x="10774" y="10546"/>
                </a:lnTo>
                <a:cubicBezTo>
                  <a:pt x="10888" y="10546"/>
                  <a:pt x="10957" y="10478"/>
                  <a:pt x="11002" y="10386"/>
                </a:cubicBezTo>
                <a:cubicBezTo>
                  <a:pt x="11367" y="10363"/>
                  <a:pt x="11733" y="10363"/>
                  <a:pt x="12098" y="10363"/>
                </a:cubicBezTo>
                <a:lnTo>
                  <a:pt x="12235" y="10363"/>
                </a:lnTo>
                <a:cubicBezTo>
                  <a:pt x="12326" y="10363"/>
                  <a:pt x="12440" y="10363"/>
                  <a:pt x="12532" y="10341"/>
                </a:cubicBezTo>
                <a:cubicBezTo>
                  <a:pt x="12577" y="10341"/>
                  <a:pt x="12623" y="10318"/>
                  <a:pt x="12668" y="10295"/>
                </a:cubicBezTo>
                <a:lnTo>
                  <a:pt x="12805" y="10295"/>
                </a:lnTo>
                <a:cubicBezTo>
                  <a:pt x="12828" y="10318"/>
                  <a:pt x="12874" y="10318"/>
                  <a:pt x="12897" y="10318"/>
                </a:cubicBezTo>
                <a:lnTo>
                  <a:pt x="13102" y="10318"/>
                </a:lnTo>
                <a:cubicBezTo>
                  <a:pt x="13262" y="10341"/>
                  <a:pt x="13422" y="10341"/>
                  <a:pt x="13581" y="10341"/>
                </a:cubicBezTo>
                <a:lnTo>
                  <a:pt x="14038" y="10341"/>
                </a:lnTo>
                <a:cubicBezTo>
                  <a:pt x="14129" y="10341"/>
                  <a:pt x="14231" y="10351"/>
                  <a:pt x="14329" y="10351"/>
                </a:cubicBezTo>
                <a:cubicBezTo>
                  <a:pt x="14378" y="10351"/>
                  <a:pt x="14426" y="10348"/>
                  <a:pt x="14472" y="10341"/>
                </a:cubicBezTo>
                <a:lnTo>
                  <a:pt x="14495" y="10341"/>
                </a:lnTo>
                <a:cubicBezTo>
                  <a:pt x="14517" y="10363"/>
                  <a:pt x="14563" y="10386"/>
                  <a:pt x="14609" y="10409"/>
                </a:cubicBezTo>
                <a:cubicBezTo>
                  <a:pt x="14677" y="10432"/>
                  <a:pt x="14746" y="10478"/>
                  <a:pt x="14814" y="10523"/>
                </a:cubicBezTo>
                <a:cubicBezTo>
                  <a:pt x="14860" y="10569"/>
                  <a:pt x="14928" y="10592"/>
                  <a:pt x="14974" y="10615"/>
                </a:cubicBezTo>
                <a:cubicBezTo>
                  <a:pt x="15042" y="10660"/>
                  <a:pt x="15088" y="10706"/>
                  <a:pt x="15156" y="10751"/>
                </a:cubicBezTo>
                <a:cubicBezTo>
                  <a:pt x="15225" y="10797"/>
                  <a:pt x="15316" y="10843"/>
                  <a:pt x="15385" y="10866"/>
                </a:cubicBezTo>
                <a:cubicBezTo>
                  <a:pt x="15499" y="10911"/>
                  <a:pt x="15590" y="10934"/>
                  <a:pt x="15704" y="10957"/>
                </a:cubicBezTo>
                <a:cubicBezTo>
                  <a:pt x="15773" y="10980"/>
                  <a:pt x="15864" y="10980"/>
                  <a:pt x="15932" y="10980"/>
                </a:cubicBezTo>
                <a:cubicBezTo>
                  <a:pt x="16001" y="10980"/>
                  <a:pt x="16092" y="10957"/>
                  <a:pt x="16161" y="10934"/>
                </a:cubicBezTo>
                <a:cubicBezTo>
                  <a:pt x="16275" y="10911"/>
                  <a:pt x="16389" y="10888"/>
                  <a:pt x="16503" y="10843"/>
                </a:cubicBezTo>
                <a:cubicBezTo>
                  <a:pt x="16549" y="10820"/>
                  <a:pt x="16594" y="10797"/>
                  <a:pt x="16663" y="10751"/>
                </a:cubicBezTo>
                <a:cubicBezTo>
                  <a:pt x="16731" y="10729"/>
                  <a:pt x="16800" y="10660"/>
                  <a:pt x="16846" y="10615"/>
                </a:cubicBezTo>
                <a:cubicBezTo>
                  <a:pt x="16914" y="10546"/>
                  <a:pt x="16960" y="10478"/>
                  <a:pt x="17028" y="10409"/>
                </a:cubicBezTo>
                <a:cubicBezTo>
                  <a:pt x="17074" y="10341"/>
                  <a:pt x="17119" y="10272"/>
                  <a:pt x="17165" y="10204"/>
                </a:cubicBezTo>
                <a:cubicBezTo>
                  <a:pt x="17188" y="10135"/>
                  <a:pt x="17211" y="10090"/>
                  <a:pt x="17188" y="10021"/>
                </a:cubicBezTo>
                <a:cubicBezTo>
                  <a:pt x="17188" y="9953"/>
                  <a:pt x="17165" y="9907"/>
                  <a:pt x="17119" y="9838"/>
                </a:cubicBezTo>
                <a:lnTo>
                  <a:pt x="17142" y="9838"/>
                </a:lnTo>
                <a:cubicBezTo>
                  <a:pt x="17234" y="9702"/>
                  <a:pt x="17302" y="9519"/>
                  <a:pt x="17325" y="9359"/>
                </a:cubicBezTo>
                <a:cubicBezTo>
                  <a:pt x="17348" y="9268"/>
                  <a:pt x="17325" y="9154"/>
                  <a:pt x="17302" y="9062"/>
                </a:cubicBezTo>
                <a:cubicBezTo>
                  <a:pt x="17279" y="8971"/>
                  <a:pt x="17256" y="8925"/>
                  <a:pt x="17211" y="8857"/>
                </a:cubicBezTo>
                <a:cubicBezTo>
                  <a:pt x="17165" y="8789"/>
                  <a:pt x="17119" y="8720"/>
                  <a:pt x="17051" y="8674"/>
                </a:cubicBezTo>
                <a:cubicBezTo>
                  <a:pt x="17051" y="8674"/>
                  <a:pt x="17051" y="8652"/>
                  <a:pt x="17051" y="8652"/>
                </a:cubicBezTo>
                <a:cubicBezTo>
                  <a:pt x="17074" y="8606"/>
                  <a:pt x="17097" y="8583"/>
                  <a:pt x="17142" y="8537"/>
                </a:cubicBezTo>
                <a:cubicBezTo>
                  <a:pt x="17211" y="8469"/>
                  <a:pt x="17279" y="8378"/>
                  <a:pt x="17348" y="8286"/>
                </a:cubicBezTo>
                <a:cubicBezTo>
                  <a:pt x="17462" y="8127"/>
                  <a:pt x="17599" y="7967"/>
                  <a:pt x="17713" y="7807"/>
                </a:cubicBezTo>
                <a:cubicBezTo>
                  <a:pt x="17850" y="7624"/>
                  <a:pt x="17964" y="7419"/>
                  <a:pt x="18078" y="7236"/>
                </a:cubicBezTo>
                <a:cubicBezTo>
                  <a:pt x="18078" y="7236"/>
                  <a:pt x="18101" y="7214"/>
                  <a:pt x="18101" y="7214"/>
                </a:cubicBezTo>
                <a:cubicBezTo>
                  <a:pt x="18124" y="7168"/>
                  <a:pt x="18169" y="7122"/>
                  <a:pt x="18192" y="7077"/>
                </a:cubicBezTo>
                <a:cubicBezTo>
                  <a:pt x="18215" y="7054"/>
                  <a:pt x="18215" y="7031"/>
                  <a:pt x="18238" y="6985"/>
                </a:cubicBezTo>
                <a:cubicBezTo>
                  <a:pt x="18261" y="7008"/>
                  <a:pt x="18306" y="7008"/>
                  <a:pt x="18352" y="7008"/>
                </a:cubicBezTo>
                <a:cubicBezTo>
                  <a:pt x="18398" y="7008"/>
                  <a:pt x="18443" y="6985"/>
                  <a:pt x="18489" y="6940"/>
                </a:cubicBezTo>
                <a:cubicBezTo>
                  <a:pt x="18535" y="6894"/>
                  <a:pt x="18580" y="6848"/>
                  <a:pt x="18626" y="6780"/>
                </a:cubicBezTo>
                <a:lnTo>
                  <a:pt x="18763" y="6643"/>
                </a:lnTo>
                <a:cubicBezTo>
                  <a:pt x="18808" y="6574"/>
                  <a:pt x="18877" y="6529"/>
                  <a:pt x="18945" y="6460"/>
                </a:cubicBezTo>
                <a:cubicBezTo>
                  <a:pt x="19060" y="6323"/>
                  <a:pt x="19174" y="6209"/>
                  <a:pt x="19288" y="6072"/>
                </a:cubicBezTo>
                <a:cubicBezTo>
                  <a:pt x="19402" y="5913"/>
                  <a:pt x="19516" y="5776"/>
                  <a:pt x="19630" y="5616"/>
                </a:cubicBezTo>
                <a:cubicBezTo>
                  <a:pt x="19676" y="5547"/>
                  <a:pt x="19721" y="5479"/>
                  <a:pt x="19767" y="5410"/>
                </a:cubicBezTo>
                <a:cubicBezTo>
                  <a:pt x="19790" y="5388"/>
                  <a:pt x="19813" y="5342"/>
                  <a:pt x="19836" y="5319"/>
                </a:cubicBezTo>
                <a:cubicBezTo>
                  <a:pt x="19881" y="5251"/>
                  <a:pt x="19950" y="5182"/>
                  <a:pt x="19950" y="5091"/>
                </a:cubicBezTo>
                <a:cubicBezTo>
                  <a:pt x="19973" y="5068"/>
                  <a:pt x="19973" y="5022"/>
                  <a:pt x="19950" y="5000"/>
                </a:cubicBezTo>
                <a:cubicBezTo>
                  <a:pt x="20224" y="4726"/>
                  <a:pt x="20475" y="4452"/>
                  <a:pt x="20749" y="4201"/>
                </a:cubicBezTo>
                <a:cubicBezTo>
                  <a:pt x="21000" y="3950"/>
                  <a:pt x="21251" y="3698"/>
                  <a:pt x="21479" y="3447"/>
                </a:cubicBezTo>
                <a:cubicBezTo>
                  <a:pt x="21570" y="3379"/>
                  <a:pt x="21639" y="3288"/>
                  <a:pt x="21730" y="3196"/>
                </a:cubicBezTo>
                <a:cubicBezTo>
                  <a:pt x="21753" y="3196"/>
                  <a:pt x="21753" y="3174"/>
                  <a:pt x="21776" y="3151"/>
                </a:cubicBezTo>
                <a:cubicBezTo>
                  <a:pt x="21799" y="3128"/>
                  <a:pt x="21821" y="3105"/>
                  <a:pt x="21844" y="3082"/>
                </a:cubicBezTo>
                <a:cubicBezTo>
                  <a:pt x="21890" y="3059"/>
                  <a:pt x="21936" y="3014"/>
                  <a:pt x="21958" y="2968"/>
                </a:cubicBezTo>
                <a:cubicBezTo>
                  <a:pt x="22004" y="2945"/>
                  <a:pt x="22050" y="2922"/>
                  <a:pt x="22073" y="2877"/>
                </a:cubicBezTo>
                <a:cubicBezTo>
                  <a:pt x="22141" y="2831"/>
                  <a:pt x="22209" y="2785"/>
                  <a:pt x="22278" y="2717"/>
                </a:cubicBezTo>
                <a:lnTo>
                  <a:pt x="22620" y="2443"/>
                </a:lnTo>
                <a:cubicBezTo>
                  <a:pt x="22826" y="2283"/>
                  <a:pt x="23031" y="2078"/>
                  <a:pt x="23237" y="1895"/>
                </a:cubicBezTo>
                <a:cubicBezTo>
                  <a:pt x="23305" y="1850"/>
                  <a:pt x="23374" y="1781"/>
                  <a:pt x="23419" y="1713"/>
                </a:cubicBezTo>
                <a:cubicBezTo>
                  <a:pt x="23510" y="1667"/>
                  <a:pt x="23579" y="1621"/>
                  <a:pt x="23647" y="1553"/>
                </a:cubicBezTo>
                <a:cubicBezTo>
                  <a:pt x="23739" y="1507"/>
                  <a:pt x="23807" y="1439"/>
                  <a:pt x="23876" y="1370"/>
                </a:cubicBezTo>
                <a:lnTo>
                  <a:pt x="23899" y="1370"/>
                </a:lnTo>
                <a:cubicBezTo>
                  <a:pt x="23899" y="1370"/>
                  <a:pt x="23921" y="1347"/>
                  <a:pt x="23921" y="1347"/>
                </a:cubicBezTo>
                <a:cubicBezTo>
                  <a:pt x="23967" y="1302"/>
                  <a:pt x="23967" y="1256"/>
                  <a:pt x="23967" y="1188"/>
                </a:cubicBezTo>
                <a:cubicBezTo>
                  <a:pt x="23990" y="1165"/>
                  <a:pt x="24013" y="1142"/>
                  <a:pt x="24035" y="1119"/>
                </a:cubicBezTo>
                <a:lnTo>
                  <a:pt x="24104" y="1074"/>
                </a:lnTo>
                <a:cubicBezTo>
                  <a:pt x="24195" y="1028"/>
                  <a:pt x="24287" y="959"/>
                  <a:pt x="24355" y="914"/>
                </a:cubicBezTo>
                <a:lnTo>
                  <a:pt x="24583" y="777"/>
                </a:lnTo>
                <a:cubicBezTo>
                  <a:pt x="24675" y="731"/>
                  <a:pt x="24766" y="663"/>
                  <a:pt x="24789" y="571"/>
                </a:cubicBezTo>
                <a:cubicBezTo>
                  <a:pt x="24834" y="549"/>
                  <a:pt x="24880" y="503"/>
                  <a:pt x="24926" y="480"/>
                </a:cubicBezTo>
                <a:cubicBezTo>
                  <a:pt x="24948" y="457"/>
                  <a:pt x="24971" y="457"/>
                  <a:pt x="24971" y="434"/>
                </a:cubicBezTo>
                <a:cubicBezTo>
                  <a:pt x="25017" y="412"/>
                  <a:pt x="25040" y="389"/>
                  <a:pt x="25063" y="343"/>
                </a:cubicBezTo>
                <a:cubicBezTo>
                  <a:pt x="25063" y="320"/>
                  <a:pt x="25063" y="275"/>
                  <a:pt x="25063" y="229"/>
                </a:cubicBezTo>
                <a:cubicBezTo>
                  <a:pt x="25063" y="229"/>
                  <a:pt x="25063" y="206"/>
                  <a:pt x="25063" y="183"/>
                </a:cubicBezTo>
                <a:cubicBezTo>
                  <a:pt x="25040" y="92"/>
                  <a:pt x="24971" y="1"/>
                  <a:pt x="248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0" name="Google Shape;4280;p38"/>
          <p:cNvSpPr/>
          <p:nvPr/>
        </p:nvSpPr>
        <p:spPr>
          <a:xfrm>
            <a:off x="5297371" y="1567059"/>
            <a:ext cx="451006" cy="73265"/>
          </a:xfrm>
          <a:custGeom>
            <a:avLst/>
            <a:gdLst/>
            <a:ahLst/>
            <a:cxnLst/>
            <a:rect l="l" t="t" r="r" b="b"/>
            <a:pathLst>
              <a:path w="16116" h="2618" extrusionOk="0">
                <a:moveTo>
                  <a:pt x="15202" y="1"/>
                </a:moveTo>
                <a:cubicBezTo>
                  <a:pt x="15111" y="24"/>
                  <a:pt x="15042" y="69"/>
                  <a:pt x="14974" y="115"/>
                </a:cubicBezTo>
                <a:cubicBezTo>
                  <a:pt x="14928" y="161"/>
                  <a:pt x="14883" y="206"/>
                  <a:pt x="14837" y="275"/>
                </a:cubicBezTo>
                <a:cubicBezTo>
                  <a:pt x="14814" y="275"/>
                  <a:pt x="14791" y="298"/>
                  <a:pt x="14791" y="298"/>
                </a:cubicBezTo>
                <a:lnTo>
                  <a:pt x="14723" y="298"/>
                </a:lnTo>
                <a:cubicBezTo>
                  <a:pt x="14700" y="275"/>
                  <a:pt x="14654" y="275"/>
                  <a:pt x="14609" y="252"/>
                </a:cubicBezTo>
                <a:cubicBezTo>
                  <a:pt x="14403" y="229"/>
                  <a:pt x="14175" y="229"/>
                  <a:pt x="13970" y="229"/>
                </a:cubicBezTo>
                <a:lnTo>
                  <a:pt x="13467" y="229"/>
                </a:lnTo>
                <a:cubicBezTo>
                  <a:pt x="13422" y="184"/>
                  <a:pt x="13376" y="161"/>
                  <a:pt x="13330" y="138"/>
                </a:cubicBezTo>
                <a:cubicBezTo>
                  <a:pt x="13262" y="115"/>
                  <a:pt x="13171" y="115"/>
                  <a:pt x="13079" y="115"/>
                </a:cubicBezTo>
                <a:lnTo>
                  <a:pt x="12532" y="115"/>
                </a:lnTo>
                <a:cubicBezTo>
                  <a:pt x="12303" y="115"/>
                  <a:pt x="12052" y="138"/>
                  <a:pt x="11824" y="138"/>
                </a:cubicBezTo>
                <a:lnTo>
                  <a:pt x="11139" y="138"/>
                </a:lnTo>
                <a:cubicBezTo>
                  <a:pt x="11025" y="138"/>
                  <a:pt x="10888" y="138"/>
                  <a:pt x="10774" y="161"/>
                </a:cubicBezTo>
                <a:lnTo>
                  <a:pt x="10637" y="161"/>
                </a:lnTo>
                <a:cubicBezTo>
                  <a:pt x="10546" y="161"/>
                  <a:pt x="10477" y="161"/>
                  <a:pt x="10409" y="184"/>
                </a:cubicBezTo>
                <a:cubicBezTo>
                  <a:pt x="10386" y="184"/>
                  <a:pt x="10363" y="184"/>
                  <a:pt x="10340" y="206"/>
                </a:cubicBezTo>
                <a:lnTo>
                  <a:pt x="9952" y="206"/>
                </a:lnTo>
                <a:cubicBezTo>
                  <a:pt x="9907" y="138"/>
                  <a:pt x="9838" y="92"/>
                  <a:pt x="9747" y="92"/>
                </a:cubicBezTo>
                <a:cubicBezTo>
                  <a:pt x="9656" y="92"/>
                  <a:pt x="9587" y="92"/>
                  <a:pt x="9519" y="115"/>
                </a:cubicBezTo>
                <a:cubicBezTo>
                  <a:pt x="9405" y="115"/>
                  <a:pt x="9313" y="138"/>
                  <a:pt x="9222" y="138"/>
                </a:cubicBezTo>
                <a:cubicBezTo>
                  <a:pt x="9039" y="161"/>
                  <a:pt x="8857" y="161"/>
                  <a:pt x="8697" y="161"/>
                </a:cubicBezTo>
                <a:cubicBezTo>
                  <a:pt x="8583" y="184"/>
                  <a:pt x="8492" y="184"/>
                  <a:pt x="8400" y="184"/>
                </a:cubicBezTo>
                <a:cubicBezTo>
                  <a:pt x="8347" y="157"/>
                  <a:pt x="8285" y="146"/>
                  <a:pt x="8221" y="146"/>
                </a:cubicBezTo>
                <a:cubicBezTo>
                  <a:pt x="8175" y="146"/>
                  <a:pt x="8128" y="151"/>
                  <a:pt x="8081" y="161"/>
                </a:cubicBezTo>
                <a:cubicBezTo>
                  <a:pt x="8035" y="161"/>
                  <a:pt x="7967" y="184"/>
                  <a:pt x="7898" y="184"/>
                </a:cubicBezTo>
                <a:cubicBezTo>
                  <a:pt x="7852" y="184"/>
                  <a:pt x="7807" y="184"/>
                  <a:pt x="7738" y="206"/>
                </a:cubicBezTo>
                <a:cubicBezTo>
                  <a:pt x="7556" y="229"/>
                  <a:pt x="7373" y="229"/>
                  <a:pt x="7190" y="252"/>
                </a:cubicBezTo>
                <a:lnTo>
                  <a:pt x="7122" y="252"/>
                </a:lnTo>
                <a:cubicBezTo>
                  <a:pt x="7099" y="252"/>
                  <a:pt x="7076" y="252"/>
                  <a:pt x="7054" y="275"/>
                </a:cubicBezTo>
                <a:cubicBezTo>
                  <a:pt x="6894" y="275"/>
                  <a:pt x="6734" y="298"/>
                  <a:pt x="6551" y="298"/>
                </a:cubicBezTo>
                <a:cubicBezTo>
                  <a:pt x="6483" y="298"/>
                  <a:pt x="6392" y="320"/>
                  <a:pt x="6323" y="320"/>
                </a:cubicBezTo>
                <a:cubicBezTo>
                  <a:pt x="6209" y="343"/>
                  <a:pt x="6095" y="343"/>
                  <a:pt x="6004" y="343"/>
                </a:cubicBezTo>
                <a:cubicBezTo>
                  <a:pt x="5821" y="366"/>
                  <a:pt x="5661" y="389"/>
                  <a:pt x="5501" y="412"/>
                </a:cubicBezTo>
                <a:cubicBezTo>
                  <a:pt x="5228" y="435"/>
                  <a:pt x="4954" y="457"/>
                  <a:pt x="4703" y="526"/>
                </a:cubicBezTo>
                <a:cubicBezTo>
                  <a:pt x="4680" y="549"/>
                  <a:pt x="4680" y="549"/>
                  <a:pt x="4657" y="549"/>
                </a:cubicBezTo>
                <a:cubicBezTo>
                  <a:pt x="4611" y="549"/>
                  <a:pt x="4566" y="572"/>
                  <a:pt x="4520" y="572"/>
                </a:cubicBezTo>
                <a:cubicBezTo>
                  <a:pt x="4429" y="594"/>
                  <a:pt x="4360" y="617"/>
                  <a:pt x="4269" y="617"/>
                </a:cubicBezTo>
                <a:cubicBezTo>
                  <a:pt x="4132" y="640"/>
                  <a:pt x="3972" y="686"/>
                  <a:pt x="3835" y="709"/>
                </a:cubicBezTo>
                <a:cubicBezTo>
                  <a:pt x="3538" y="777"/>
                  <a:pt x="3219" y="845"/>
                  <a:pt x="2922" y="914"/>
                </a:cubicBezTo>
                <a:cubicBezTo>
                  <a:pt x="2625" y="982"/>
                  <a:pt x="2329" y="1051"/>
                  <a:pt x="2055" y="1142"/>
                </a:cubicBezTo>
                <a:cubicBezTo>
                  <a:pt x="1986" y="1165"/>
                  <a:pt x="1895" y="1188"/>
                  <a:pt x="1827" y="1211"/>
                </a:cubicBezTo>
                <a:cubicBezTo>
                  <a:pt x="1735" y="1233"/>
                  <a:pt x="1667" y="1279"/>
                  <a:pt x="1575" y="1302"/>
                </a:cubicBezTo>
                <a:cubicBezTo>
                  <a:pt x="1439" y="1348"/>
                  <a:pt x="1302" y="1393"/>
                  <a:pt x="1187" y="1462"/>
                </a:cubicBezTo>
                <a:cubicBezTo>
                  <a:pt x="1119" y="1485"/>
                  <a:pt x="1050" y="1530"/>
                  <a:pt x="982" y="1553"/>
                </a:cubicBezTo>
                <a:cubicBezTo>
                  <a:pt x="914" y="1599"/>
                  <a:pt x="845" y="1644"/>
                  <a:pt x="822" y="1713"/>
                </a:cubicBezTo>
                <a:cubicBezTo>
                  <a:pt x="822" y="1713"/>
                  <a:pt x="799" y="1713"/>
                  <a:pt x="799" y="1736"/>
                </a:cubicBezTo>
                <a:cubicBezTo>
                  <a:pt x="731" y="1758"/>
                  <a:pt x="662" y="1781"/>
                  <a:pt x="617" y="1804"/>
                </a:cubicBezTo>
                <a:cubicBezTo>
                  <a:pt x="571" y="1827"/>
                  <a:pt x="548" y="1850"/>
                  <a:pt x="525" y="1873"/>
                </a:cubicBezTo>
                <a:cubicBezTo>
                  <a:pt x="503" y="1873"/>
                  <a:pt x="480" y="1895"/>
                  <a:pt x="480" y="1895"/>
                </a:cubicBezTo>
                <a:cubicBezTo>
                  <a:pt x="457" y="1918"/>
                  <a:pt x="434" y="1964"/>
                  <a:pt x="411" y="1987"/>
                </a:cubicBezTo>
                <a:cubicBezTo>
                  <a:pt x="389" y="2010"/>
                  <a:pt x="366" y="2055"/>
                  <a:pt x="366" y="2101"/>
                </a:cubicBezTo>
                <a:lnTo>
                  <a:pt x="343" y="2101"/>
                </a:lnTo>
                <a:lnTo>
                  <a:pt x="297" y="2124"/>
                </a:lnTo>
                <a:cubicBezTo>
                  <a:pt x="229" y="2169"/>
                  <a:pt x="160" y="2192"/>
                  <a:pt x="69" y="2215"/>
                </a:cubicBezTo>
                <a:cubicBezTo>
                  <a:pt x="23" y="2215"/>
                  <a:pt x="1" y="2261"/>
                  <a:pt x="1" y="2329"/>
                </a:cubicBezTo>
                <a:cubicBezTo>
                  <a:pt x="1" y="2329"/>
                  <a:pt x="23" y="2352"/>
                  <a:pt x="23" y="2375"/>
                </a:cubicBezTo>
                <a:cubicBezTo>
                  <a:pt x="23" y="2375"/>
                  <a:pt x="23" y="2398"/>
                  <a:pt x="23" y="2420"/>
                </a:cubicBezTo>
                <a:cubicBezTo>
                  <a:pt x="23" y="2443"/>
                  <a:pt x="23" y="2489"/>
                  <a:pt x="46" y="2512"/>
                </a:cubicBezTo>
                <a:cubicBezTo>
                  <a:pt x="82" y="2565"/>
                  <a:pt x="144" y="2618"/>
                  <a:pt x="213" y="2618"/>
                </a:cubicBezTo>
                <a:cubicBezTo>
                  <a:pt x="233" y="2618"/>
                  <a:pt x="254" y="2613"/>
                  <a:pt x="274" y="2603"/>
                </a:cubicBezTo>
                <a:cubicBezTo>
                  <a:pt x="480" y="2535"/>
                  <a:pt x="685" y="2443"/>
                  <a:pt x="914" y="2352"/>
                </a:cubicBezTo>
                <a:cubicBezTo>
                  <a:pt x="1096" y="2261"/>
                  <a:pt x="1279" y="2192"/>
                  <a:pt x="1484" y="2101"/>
                </a:cubicBezTo>
                <a:cubicBezTo>
                  <a:pt x="1553" y="2078"/>
                  <a:pt x="1621" y="2055"/>
                  <a:pt x="1712" y="2032"/>
                </a:cubicBezTo>
                <a:cubicBezTo>
                  <a:pt x="1758" y="2010"/>
                  <a:pt x="1804" y="1987"/>
                  <a:pt x="1849" y="1987"/>
                </a:cubicBezTo>
                <a:cubicBezTo>
                  <a:pt x="1872" y="1987"/>
                  <a:pt x="1895" y="1964"/>
                  <a:pt x="1918" y="1964"/>
                </a:cubicBezTo>
                <a:cubicBezTo>
                  <a:pt x="1941" y="1941"/>
                  <a:pt x="1986" y="1941"/>
                  <a:pt x="2032" y="1918"/>
                </a:cubicBezTo>
                <a:cubicBezTo>
                  <a:pt x="2055" y="1895"/>
                  <a:pt x="2100" y="1873"/>
                  <a:pt x="2123" y="1850"/>
                </a:cubicBezTo>
                <a:cubicBezTo>
                  <a:pt x="2146" y="1827"/>
                  <a:pt x="2169" y="1827"/>
                  <a:pt x="2215" y="1804"/>
                </a:cubicBezTo>
                <a:cubicBezTo>
                  <a:pt x="2420" y="1758"/>
                  <a:pt x="2625" y="1690"/>
                  <a:pt x="2831" y="1644"/>
                </a:cubicBezTo>
                <a:cubicBezTo>
                  <a:pt x="3036" y="1599"/>
                  <a:pt x="3219" y="1553"/>
                  <a:pt x="3401" y="1507"/>
                </a:cubicBezTo>
                <a:cubicBezTo>
                  <a:pt x="3653" y="1485"/>
                  <a:pt x="3881" y="1439"/>
                  <a:pt x="4132" y="1393"/>
                </a:cubicBezTo>
                <a:cubicBezTo>
                  <a:pt x="4314" y="1370"/>
                  <a:pt x="4497" y="1325"/>
                  <a:pt x="4680" y="1302"/>
                </a:cubicBezTo>
                <a:cubicBezTo>
                  <a:pt x="4725" y="1325"/>
                  <a:pt x="4794" y="1325"/>
                  <a:pt x="4862" y="1325"/>
                </a:cubicBezTo>
                <a:lnTo>
                  <a:pt x="5319" y="1325"/>
                </a:lnTo>
                <a:cubicBezTo>
                  <a:pt x="5501" y="1302"/>
                  <a:pt x="5684" y="1279"/>
                  <a:pt x="5867" y="1279"/>
                </a:cubicBezTo>
                <a:cubicBezTo>
                  <a:pt x="6095" y="1256"/>
                  <a:pt x="6323" y="1233"/>
                  <a:pt x="6551" y="1188"/>
                </a:cubicBezTo>
                <a:cubicBezTo>
                  <a:pt x="6757" y="1165"/>
                  <a:pt x="6962" y="1165"/>
                  <a:pt x="7145" y="1119"/>
                </a:cubicBezTo>
                <a:cubicBezTo>
                  <a:pt x="7236" y="1097"/>
                  <a:pt x="7305" y="1028"/>
                  <a:pt x="7327" y="960"/>
                </a:cubicBezTo>
                <a:lnTo>
                  <a:pt x="8628" y="960"/>
                </a:lnTo>
                <a:cubicBezTo>
                  <a:pt x="8697" y="960"/>
                  <a:pt x="8788" y="960"/>
                  <a:pt x="8857" y="937"/>
                </a:cubicBezTo>
                <a:lnTo>
                  <a:pt x="9815" y="937"/>
                </a:lnTo>
                <a:cubicBezTo>
                  <a:pt x="10158" y="914"/>
                  <a:pt x="10477" y="914"/>
                  <a:pt x="10820" y="914"/>
                </a:cubicBezTo>
                <a:lnTo>
                  <a:pt x="10843" y="914"/>
                </a:lnTo>
                <a:cubicBezTo>
                  <a:pt x="10888" y="914"/>
                  <a:pt x="10934" y="891"/>
                  <a:pt x="10979" y="868"/>
                </a:cubicBezTo>
                <a:cubicBezTo>
                  <a:pt x="11002" y="868"/>
                  <a:pt x="11002" y="868"/>
                  <a:pt x="11025" y="845"/>
                </a:cubicBezTo>
                <a:cubicBezTo>
                  <a:pt x="11436" y="845"/>
                  <a:pt x="11824" y="823"/>
                  <a:pt x="12235" y="800"/>
                </a:cubicBezTo>
                <a:cubicBezTo>
                  <a:pt x="12303" y="823"/>
                  <a:pt x="12395" y="823"/>
                  <a:pt x="12486" y="823"/>
                </a:cubicBezTo>
                <a:cubicBezTo>
                  <a:pt x="12532" y="845"/>
                  <a:pt x="12600" y="845"/>
                  <a:pt x="12646" y="845"/>
                </a:cubicBezTo>
                <a:cubicBezTo>
                  <a:pt x="12783" y="845"/>
                  <a:pt x="12942" y="868"/>
                  <a:pt x="13079" y="868"/>
                </a:cubicBezTo>
                <a:cubicBezTo>
                  <a:pt x="13330" y="868"/>
                  <a:pt x="13582" y="891"/>
                  <a:pt x="13833" y="891"/>
                </a:cubicBezTo>
                <a:cubicBezTo>
                  <a:pt x="14015" y="891"/>
                  <a:pt x="14175" y="914"/>
                  <a:pt x="14358" y="914"/>
                </a:cubicBezTo>
                <a:cubicBezTo>
                  <a:pt x="14403" y="937"/>
                  <a:pt x="14449" y="960"/>
                  <a:pt x="14495" y="960"/>
                </a:cubicBezTo>
                <a:cubicBezTo>
                  <a:pt x="14654" y="1028"/>
                  <a:pt x="14814" y="1074"/>
                  <a:pt x="14974" y="1119"/>
                </a:cubicBezTo>
                <a:cubicBezTo>
                  <a:pt x="15020" y="1142"/>
                  <a:pt x="15065" y="1142"/>
                  <a:pt x="15111" y="1165"/>
                </a:cubicBezTo>
                <a:lnTo>
                  <a:pt x="15157" y="1165"/>
                </a:lnTo>
                <a:cubicBezTo>
                  <a:pt x="15271" y="1211"/>
                  <a:pt x="15385" y="1233"/>
                  <a:pt x="15499" y="1233"/>
                </a:cubicBezTo>
                <a:cubicBezTo>
                  <a:pt x="15522" y="1211"/>
                  <a:pt x="15545" y="1211"/>
                  <a:pt x="15590" y="1211"/>
                </a:cubicBezTo>
                <a:cubicBezTo>
                  <a:pt x="15704" y="1211"/>
                  <a:pt x="15818" y="1211"/>
                  <a:pt x="15933" y="1142"/>
                </a:cubicBezTo>
                <a:cubicBezTo>
                  <a:pt x="15978" y="1119"/>
                  <a:pt x="16001" y="1097"/>
                  <a:pt x="16047" y="1051"/>
                </a:cubicBezTo>
                <a:cubicBezTo>
                  <a:pt x="16070" y="1005"/>
                  <a:pt x="16070" y="982"/>
                  <a:pt x="16092" y="937"/>
                </a:cubicBezTo>
                <a:cubicBezTo>
                  <a:pt x="16092" y="914"/>
                  <a:pt x="16115" y="868"/>
                  <a:pt x="16092" y="845"/>
                </a:cubicBezTo>
                <a:cubicBezTo>
                  <a:pt x="16092" y="777"/>
                  <a:pt x="16092" y="709"/>
                  <a:pt x="16047" y="663"/>
                </a:cubicBezTo>
                <a:cubicBezTo>
                  <a:pt x="16001" y="572"/>
                  <a:pt x="15933" y="526"/>
                  <a:pt x="15864" y="480"/>
                </a:cubicBezTo>
                <a:cubicBezTo>
                  <a:pt x="15841" y="457"/>
                  <a:pt x="15841" y="435"/>
                  <a:pt x="15818" y="435"/>
                </a:cubicBezTo>
                <a:cubicBezTo>
                  <a:pt x="15796" y="412"/>
                  <a:pt x="15796" y="389"/>
                  <a:pt x="15773" y="389"/>
                </a:cubicBezTo>
                <a:cubicBezTo>
                  <a:pt x="15750" y="366"/>
                  <a:pt x="15750" y="366"/>
                  <a:pt x="15727" y="366"/>
                </a:cubicBezTo>
                <a:cubicBezTo>
                  <a:pt x="15727" y="343"/>
                  <a:pt x="15727" y="320"/>
                  <a:pt x="15727" y="320"/>
                </a:cubicBezTo>
                <a:cubicBezTo>
                  <a:pt x="15704" y="275"/>
                  <a:pt x="15681" y="229"/>
                  <a:pt x="15659" y="184"/>
                </a:cubicBezTo>
                <a:cubicBezTo>
                  <a:pt x="15590" y="115"/>
                  <a:pt x="15522" y="47"/>
                  <a:pt x="15430" y="24"/>
                </a:cubicBezTo>
                <a:cubicBezTo>
                  <a:pt x="15385" y="1"/>
                  <a:pt x="15339" y="1"/>
                  <a:pt x="1529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1" name="Google Shape;4281;p38"/>
          <p:cNvSpPr/>
          <p:nvPr/>
        </p:nvSpPr>
        <p:spPr>
          <a:xfrm>
            <a:off x="5718965" y="1274504"/>
            <a:ext cx="258721" cy="315699"/>
          </a:xfrm>
          <a:custGeom>
            <a:avLst/>
            <a:gdLst/>
            <a:ahLst/>
            <a:cxnLst/>
            <a:rect l="l" t="t" r="r" b="b"/>
            <a:pathLst>
              <a:path w="9245" h="11281" extrusionOk="0">
                <a:moveTo>
                  <a:pt x="8834" y="2010"/>
                </a:moveTo>
                <a:lnTo>
                  <a:pt x="8834" y="2010"/>
                </a:lnTo>
                <a:cubicBezTo>
                  <a:pt x="8819" y="2010"/>
                  <a:pt x="8795" y="2019"/>
                  <a:pt x="8774" y="2031"/>
                </a:cubicBezTo>
                <a:lnTo>
                  <a:pt x="8774" y="2031"/>
                </a:lnTo>
                <a:cubicBezTo>
                  <a:pt x="8794" y="2027"/>
                  <a:pt x="8814" y="2010"/>
                  <a:pt x="8834" y="2010"/>
                </a:cubicBezTo>
                <a:close/>
                <a:moveTo>
                  <a:pt x="5775" y="4185"/>
                </a:moveTo>
                <a:cubicBezTo>
                  <a:pt x="5767" y="4190"/>
                  <a:pt x="5760" y="4196"/>
                  <a:pt x="5752" y="4201"/>
                </a:cubicBezTo>
                <a:cubicBezTo>
                  <a:pt x="5772" y="4201"/>
                  <a:pt x="5775" y="4201"/>
                  <a:pt x="5775" y="4185"/>
                </a:cubicBezTo>
                <a:close/>
                <a:moveTo>
                  <a:pt x="8331" y="1"/>
                </a:moveTo>
                <a:cubicBezTo>
                  <a:pt x="8240" y="1"/>
                  <a:pt x="8149" y="24"/>
                  <a:pt x="8080" y="115"/>
                </a:cubicBezTo>
                <a:cubicBezTo>
                  <a:pt x="8035" y="184"/>
                  <a:pt x="8012" y="252"/>
                  <a:pt x="8012" y="343"/>
                </a:cubicBezTo>
                <a:cubicBezTo>
                  <a:pt x="8035" y="412"/>
                  <a:pt x="8058" y="457"/>
                  <a:pt x="8080" y="503"/>
                </a:cubicBezTo>
                <a:cubicBezTo>
                  <a:pt x="8217" y="686"/>
                  <a:pt x="8354" y="868"/>
                  <a:pt x="8446" y="1051"/>
                </a:cubicBezTo>
                <a:cubicBezTo>
                  <a:pt x="8491" y="1142"/>
                  <a:pt x="8537" y="1234"/>
                  <a:pt x="8560" y="1348"/>
                </a:cubicBezTo>
                <a:cubicBezTo>
                  <a:pt x="8583" y="1370"/>
                  <a:pt x="8583" y="1370"/>
                  <a:pt x="8583" y="1393"/>
                </a:cubicBezTo>
                <a:cubicBezTo>
                  <a:pt x="8491" y="1439"/>
                  <a:pt x="8400" y="1485"/>
                  <a:pt x="8331" y="1530"/>
                </a:cubicBezTo>
                <a:cubicBezTo>
                  <a:pt x="8286" y="1553"/>
                  <a:pt x="8240" y="1576"/>
                  <a:pt x="8217" y="1599"/>
                </a:cubicBezTo>
                <a:cubicBezTo>
                  <a:pt x="8080" y="1667"/>
                  <a:pt x="7966" y="1713"/>
                  <a:pt x="7852" y="1781"/>
                </a:cubicBezTo>
                <a:cubicBezTo>
                  <a:pt x="7715" y="1850"/>
                  <a:pt x="7578" y="1918"/>
                  <a:pt x="7464" y="1987"/>
                </a:cubicBezTo>
                <a:cubicBezTo>
                  <a:pt x="7350" y="2055"/>
                  <a:pt x="7236" y="2124"/>
                  <a:pt x="7122" y="2192"/>
                </a:cubicBezTo>
                <a:cubicBezTo>
                  <a:pt x="7008" y="2261"/>
                  <a:pt x="6893" y="2329"/>
                  <a:pt x="6779" y="2420"/>
                </a:cubicBezTo>
                <a:cubicBezTo>
                  <a:pt x="6665" y="2489"/>
                  <a:pt x="6551" y="2580"/>
                  <a:pt x="6460" y="2649"/>
                </a:cubicBezTo>
                <a:cubicBezTo>
                  <a:pt x="6437" y="2649"/>
                  <a:pt x="6414" y="2672"/>
                  <a:pt x="6391" y="2672"/>
                </a:cubicBezTo>
                <a:cubicBezTo>
                  <a:pt x="6368" y="2694"/>
                  <a:pt x="6346" y="2717"/>
                  <a:pt x="6323" y="2717"/>
                </a:cubicBezTo>
                <a:cubicBezTo>
                  <a:pt x="6300" y="2740"/>
                  <a:pt x="6254" y="2786"/>
                  <a:pt x="6209" y="2808"/>
                </a:cubicBezTo>
                <a:lnTo>
                  <a:pt x="5935" y="3014"/>
                </a:lnTo>
                <a:cubicBezTo>
                  <a:pt x="5752" y="3128"/>
                  <a:pt x="5592" y="3265"/>
                  <a:pt x="5410" y="3402"/>
                </a:cubicBezTo>
                <a:cubicBezTo>
                  <a:pt x="5067" y="3676"/>
                  <a:pt x="4748" y="3973"/>
                  <a:pt x="4428" y="4269"/>
                </a:cubicBezTo>
                <a:cubicBezTo>
                  <a:pt x="4383" y="4292"/>
                  <a:pt x="4360" y="4338"/>
                  <a:pt x="4314" y="4361"/>
                </a:cubicBezTo>
                <a:cubicBezTo>
                  <a:pt x="4291" y="4383"/>
                  <a:pt x="4269" y="4429"/>
                  <a:pt x="4246" y="4452"/>
                </a:cubicBezTo>
                <a:cubicBezTo>
                  <a:pt x="4154" y="4543"/>
                  <a:pt x="4063" y="4634"/>
                  <a:pt x="3972" y="4703"/>
                </a:cubicBezTo>
                <a:cubicBezTo>
                  <a:pt x="3926" y="4771"/>
                  <a:pt x="3858" y="4840"/>
                  <a:pt x="3789" y="4886"/>
                </a:cubicBezTo>
                <a:lnTo>
                  <a:pt x="3721" y="4886"/>
                </a:lnTo>
                <a:cubicBezTo>
                  <a:pt x="3652" y="4886"/>
                  <a:pt x="3584" y="4931"/>
                  <a:pt x="3515" y="5000"/>
                </a:cubicBezTo>
                <a:cubicBezTo>
                  <a:pt x="3424" y="5114"/>
                  <a:pt x="3333" y="5228"/>
                  <a:pt x="3241" y="5342"/>
                </a:cubicBezTo>
                <a:cubicBezTo>
                  <a:pt x="3173" y="5433"/>
                  <a:pt x="3082" y="5502"/>
                  <a:pt x="3036" y="5570"/>
                </a:cubicBezTo>
                <a:cubicBezTo>
                  <a:pt x="2853" y="5776"/>
                  <a:pt x="2671" y="5981"/>
                  <a:pt x="2511" y="6209"/>
                </a:cubicBezTo>
                <a:cubicBezTo>
                  <a:pt x="2465" y="6255"/>
                  <a:pt x="2420" y="6301"/>
                  <a:pt x="2397" y="6369"/>
                </a:cubicBezTo>
                <a:cubicBezTo>
                  <a:pt x="2351" y="6415"/>
                  <a:pt x="2306" y="6483"/>
                  <a:pt x="2260" y="6529"/>
                </a:cubicBezTo>
                <a:cubicBezTo>
                  <a:pt x="2237" y="6552"/>
                  <a:pt x="2237" y="6575"/>
                  <a:pt x="2237" y="6575"/>
                </a:cubicBezTo>
                <a:cubicBezTo>
                  <a:pt x="2146" y="6712"/>
                  <a:pt x="2077" y="6826"/>
                  <a:pt x="1986" y="6940"/>
                </a:cubicBezTo>
                <a:cubicBezTo>
                  <a:pt x="1918" y="7031"/>
                  <a:pt x="1849" y="7145"/>
                  <a:pt x="1781" y="7237"/>
                </a:cubicBezTo>
                <a:cubicBezTo>
                  <a:pt x="1735" y="7328"/>
                  <a:pt x="1689" y="7419"/>
                  <a:pt x="1644" y="7488"/>
                </a:cubicBezTo>
                <a:cubicBezTo>
                  <a:pt x="1598" y="7556"/>
                  <a:pt x="1552" y="7625"/>
                  <a:pt x="1530" y="7716"/>
                </a:cubicBezTo>
                <a:cubicBezTo>
                  <a:pt x="1507" y="7739"/>
                  <a:pt x="1507" y="7762"/>
                  <a:pt x="1484" y="7807"/>
                </a:cubicBezTo>
                <a:cubicBezTo>
                  <a:pt x="1438" y="7876"/>
                  <a:pt x="1393" y="7967"/>
                  <a:pt x="1324" y="8035"/>
                </a:cubicBezTo>
                <a:cubicBezTo>
                  <a:pt x="1187" y="8264"/>
                  <a:pt x="1027" y="8515"/>
                  <a:pt x="890" y="8743"/>
                </a:cubicBezTo>
                <a:cubicBezTo>
                  <a:pt x="731" y="8994"/>
                  <a:pt x="594" y="9245"/>
                  <a:pt x="457" y="9496"/>
                </a:cubicBezTo>
                <a:cubicBezTo>
                  <a:pt x="388" y="9610"/>
                  <a:pt x="320" y="9725"/>
                  <a:pt x="251" y="9861"/>
                </a:cubicBezTo>
                <a:cubicBezTo>
                  <a:pt x="206" y="9930"/>
                  <a:pt x="183" y="9998"/>
                  <a:pt x="160" y="10067"/>
                </a:cubicBezTo>
                <a:cubicBezTo>
                  <a:pt x="114" y="10113"/>
                  <a:pt x="92" y="10158"/>
                  <a:pt x="69" y="10227"/>
                </a:cubicBezTo>
                <a:cubicBezTo>
                  <a:pt x="46" y="10295"/>
                  <a:pt x="0" y="10386"/>
                  <a:pt x="0" y="10478"/>
                </a:cubicBezTo>
                <a:cubicBezTo>
                  <a:pt x="0" y="10523"/>
                  <a:pt x="0" y="10569"/>
                  <a:pt x="23" y="10615"/>
                </a:cubicBezTo>
                <a:cubicBezTo>
                  <a:pt x="46" y="10660"/>
                  <a:pt x="69" y="10706"/>
                  <a:pt x="114" y="10729"/>
                </a:cubicBezTo>
                <a:cubicBezTo>
                  <a:pt x="114" y="10752"/>
                  <a:pt x="114" y="10774"/>
                  <a:pt x="137" y="10820"/>
                </a:cubicBezTo>
                <a:cubicBezTo>
                  <a:pt x="160" y="10889"/>
                  <a:pt x="228" y="10957"/>
                  <a:pt x="320" y="10957"/>
                </a:cubicBezTo>
                <a:lnTo>
                  <a:pt x="388" y="10957"/>
                </a:lnTo>
                <a:cubicBezTo>
                  <a:pt x="411" y="10957"/>
                  <a:pt x="411" y="10980"/>
                  <a:pt x="411" y="10980"/>
                </a:cubicBezTo>
                <a:cubicBezTo>
                  <a:pt x="411" y="11026"/>
                  <a:pt x="434" y="11071"/>
                  <a:pt x="457" y="11117"/>
                </a:cubicBezTo>
                <a:cubicBezTo>
                  <a:pt x="457" y="11117"/>
                  <a:pt x="480" y="11140"/>
                  <a:pt x="502" y="11163"/>
                </a:cubicBezTo>
                <a:cubicBezTo>
                  <a:pt x="525" y="11231"/>
                  <a:pt x="594" y="11277"/>
                  <a:pt x="662" y="11277"/>
                </a:cubicBezTo>
                <a:cubicBezTo>
                  <a:pt x="677" y="11280"/>
                  <a:pt x="691" y="11281"/>
                  <a:pt x="704" y="11281"/>
                </a:cubicBezTo>
                <a:cubicBezTo>
                  <a:pt x="793" y="11281"/>
                  <a:pt x="848" y="11216"/>
                  <a:pt x="868" y="11117"/>
                </a:cubicBezTo>
                <a:cubicBezTo>
                  <a:pt x="890" y="11026"/>
                  <a:pt x="913" y="10934"/>
                  <a:pt x="936" y="10866"/>
                </a:cubicBezTo>
                <a:cubicBezTo>
                  <a:pt x="936" y="10843"/>
                  <a:pt x="936" y="10820"/>
                  <a:pt x="959" y="10797"/>
                </a:cubicBezTo>
                <a:cubicBezTo>
                  <a:pt x="959" y="10729"/>
                  <a:pt x="982" y="10660"/>
                  <a:pt x="1005" y="10592"/>
                </a:cubicBezTo>
                <a:cubicBezTo>
                  <a:pt x="1050" y="10478"/>
                  <a:pt x="1073" y="10386"/>
                  <a:pt x="1096" y="10272"/>
                </a:cubicBezTo>
                <a:cubicBezTo>
                  <a:pt x="1119" y="10158"/>
                  <a:pt x="1141" y="10044"/>
                  <a:pt x="1164" y="9953"/>
                </a:cubicBezTo>
                <a:cubicBezTo>
                  <a:pt x="1164" y="9930"/>
                  <a:pt x="1164" y="9907"/>
                  <a:pt x="1164" y="9907"/>
                </a:cubicBezTo>
                <a:cubicBezTo>
                  <a:pt x="1233" y="9793"/>
                  <a:pt x="1324" y="9679"/>
                  <a:pt x="1393" y="9565"/>
                </a:cubicBezTo>
                <a:cubicBezTo>
                  <a:pt x="1438" y="9496"/>
                  <a:pt x="1484" y="9405"/>
                  <a:pt x="1530" y="9336"/>
                </a:cubicBezTo>
                <a:cubicBezTo>
                  <a:pt x="1552" y="9314"/>
                  <a:pt x="1575" y="9291"/>
                  <a:pt x="1598" y="9291"/>
                </a:cubicBezTo>
                <a:cubicBezTo>
                  <a:pt x="1689" y="9200"/>
                  <a:pt x="1735" y="9108"/>
                  <a:pt x="1781" y="9017"/>
                </a:cubicBezTo>
                <a:cubicBezTo>
                  <a:pt x="1849" y="8948"/>
                  <a:pt x="1895" y="8857"/>
                  <a:pt x="1963" y="8766"/>
                </a:cubicBezTo>
                <a:cubicBezTo>
                  <a:pt x="2054" y="8606"/>
                  <a:pt x="2169" y="8423"/>
                  <a:pt x="2283" y="8264"/>
                </a:cubicBezTo>
                <a:cubicBezTo>
                  <a:pt x="2328" y="8195"/>
                  <a:pt x="2351" y="8127"/>
                  <a:pt x="2397" y="8081"/>
                </a:cubicBezTo>
                <a:cubicBezTo>
                  <a:pt x="2443" y="7990"/>
                  <a:pt x="2511" y="7921"/>
                  <a:pt x="2557" y="7830"/>
                </a:cubicBezTo>
                <a:cubicBezTo>
                  <a:pt x="2739" y="7602"/>
                  <a:pt x="2899" y="7374"/>
                  <a:pt x="3059" y="7168"/>
                </a:cubicBezTo>
                <a:cubicBezTo>
                  <a:pt x="3104" y="7122"/>
                  <a:pt x="3104" y="7100"/>
                  <a:pt x="3127" y="7054"/>
                </a:cubicBezTo>
                <a:cubicBezTo>
                  <a:pt x="3219" y="6940"/>
                  <a:pt x="3287" y="6826"/>
                  <a:pt x="3378" y="6712"/>
                </a:cubicBezTo>
                <a:cubicBezTo>
                  <a:pt x="3470" y="6597"/>
                  <a:pt x="3561" y="6460"/>
                  <a:pt x="3652" y="6346"/>
                </a:cubicBezTo>
                <a:cubicBezTo>
                  <a:pt x="3744" y="6232"/>
                  <a:pt x="3835" y="6118"/>
                  <a:pt x="3926" y="6004"/>
                </a:cubicBezTo>
                <a:cubicBezTo>
                  <a:pt x="3949" y="5981"/>
                  <a:pt x="3949" y="5958"/>
                  <a:pt x="3949" y="5958"/>
                </a:cubicBezTo>
                <a:cubicBezTo>
                  <a:pt x="3972" y="5936"/>
                  <a:pt x="3995" y="5936"/>
                  <a:pt x="3995" y="5913"/>
                </a:cubicBezTo>
                <a:cubicBezTo>
                  <a:pt x="4109" y="5821"/>
                  <a:pt x="4200" y="5730"/>
                  <a:pt x="4291" y="5639"/>
                </a:cubicBezTo>
                <a:cubicBezTo>
                  <a:pt x="4451" y="5479"/>
                  <a:pt x="4611" y="5319"/>
                  <a:pt x="4771" y="5159"/>
                </a:cubicBezTo>
                <a:cubicBezTo>
                  <a:pt x="4839" y="5091"/>
                  <a:pt x="4885" y="5045"/>
                  <a:pt x="4930" y="5000"/>
                </a:cubicBezTo>
                <a:lnTo>
                  <a:pt x="5067" y="4886"/>
                </a:lnTo>
                <a:cubicBezTo>
                  <a:pt x="5204" y="4749"/>
                  <a:pt x="5341" y="4589"/>
                  <a:pt x="5501" y="4452"/>
                </a:cubicBezTo>
                <a:cubicBezTo>
                  <a:pt x="5570" y="4383"/>
                  <a:pt x="5661" y="4315"/>
                  <a:pt x="5729" y="4224"/>
                </a:cubicBezTo>
                <a:lnTo>
                  <a:pt x="5775" y="4178"/>
                </a:lnTo>
                <a:lnTo>
                  <a:pt x="5775" y="4178"/>
                </a:lnTo>
                <a:cubicBezTo>
                  <a:pt x="5775" y="4178"/>
                  <a:pt x="5775" y="4178"/>
                  <a:pt x="5775" y="4178"/>
                </a:cubicBezTo>
                <a:lnTo>
                  <a:pt x="5775" y="4178"/>
                </a:lnTo>
                <a:cubicBezTo>
                  <a:pt x="5775" y="4181"/>
                  <a:pt x="5775" y="4183"/>
                  <a:pt x="5775" y="4185"/>
                </a:cubicBezTo>
                <a:lnTo>
                  <a:pt x="5775" y="4185"/>
                </a:lnTo>
                <a:cubicBezTo>
                  <a:pt x="5836" y="4140"/>
                  <a:pt x="5897" y="4082"/>
                  <a:pt x="5958" y="4041"/>
                </a:cubicBezTo>
                <a:cubicBezTo>
                  <a:pt x="5980" y="3995"/>
                  <a:pt x="6026" y="3973"/>
                  <a:pt x="6049" y="3927"/>
                </a:cubicBezTo>
                <a:cubicBezTo>
                  <a:pt x="6049" y="3881"/>
                  <a:pt x="6072" y="3858"/>
                  <a:pt x="6072" y="3836"/>
                </a:cubicBezTo>
                <a:cubicBezTo>
                  <a:pt x="6072" y="3813"/>
                  <a:pt x="6095" y="3813"/>
                  <a:pt x="6117" y="3790"/>
                </a:cubicBezTo>
                <a:cubicBezTo>
                  <a:pt x="6254" y="3676"/>
                  <a:pt x="6391" y="3562"/>
                  <a:pt x="6528" y="3448"/>
                </a:cubicBezTo>
                <a:cubicBezTo>
                  <a:pt x="6597" y="3402"/>
                  <a:pt x="6642" y="3333"/>
                  <a:pt x="6642" y="3265"/>
                </a:cubicBezTo>
                <a:cubicBezTo>
                  <a:pt x="6665" y="3242"/>
                  <a:pt x="6665" y="3242"/>
                  <a:pt x="6665" y="3242"/>
                </a:cubicBezTo>
                <a:cubicBezTo>
                  <a:pt x="6688" y="3219"/>
                  <a:pt x="6734" y="3174"/>
                  <a:pt x="6779" y="3151"/>
                </a:cubicBezTo>
                <a:cubicBezTo>
                  <a:pt x="6893" y="3082"/>
                  <a:pt x="6985" y="3014"/>
                  <a:pt x="7099" y="2945"/>
                </a:cubicBezTo>
                <a:cubicBezTo>
                  <a:pt x="7190" y="2900"/>
                  <a:pt x="7281" y="2831"/>
                  <a:pt x="7373" y="2786"/>
                </a:cubicBezTo>
                <a:cubicBezTo>
                  <a:pt x="7555" y="2672"/>
                  <a:pt x="7738" y="2557"/>
                  <a:pt x="7943" y="2466"/>
                </a:cubicBezTo>
                <a:cubicBezTo>
                  <a:pt x="7921" y="2466"/>
                  <a:pt x="7898" y="2489"/>
                  <a:pt x="7875" y="2489"/>
                </a:cubicBezTo>
                <a:cubicBezTo>
                  <a:pt x="7905" y="2474"/>
                  <a:pt x="7936" y="2458"/>
                  <a:pt x="7966" y="2443"/>
                </a:cubicBezTo>
                <a:cubicBezTo>
                  <a:pt x="7989" y="2443"/>
                  <a:pt x="8012" y="2420"/>
                  <a:pt x="8012" y="2420"/>
                </a:cubicBezTo>
                <a:lnTo>
                  <a:pt x="8012" y="2420"/>
                </a:lnTo>
                <a:cubicBezTo>
                  <a:pt x="8012" y="2420"/>
                  <a:pt x="8012" y="2420"/>
                  <a:pt x="8012" y="2420"/>
                </a:cubicBezTo>
                <a:cubicBezTo>
                  <a:pt x="8172" y="2329"/>
                  <a:pt x="8354" y="2261"/>
                  <a:pt x="8514" y="2169"/>
                </a:cubicBezTo>
                <a:cubicBezTo>
                  <a:pt x="8537" y="2147"/>
                  <a:pt x="8560" y="2147"/>
                  <a:pt x="8583" y="2124"/>
                </a:cubicBezTo>
                <a:cubicBezTo>
                  <a:pt x="8628" y="2101"/>
                  <a:pt x="8697" y="2078"/>
                  <a:pt x="8742" y="2032"/>
                </a:cubicBezTo>
                <a:cubicBezTo>
                  <a:pt x="8742" y="2032"/>
                  <a:pt x="8742" y="2032"/>
                  <a:pt x="8742" y="2055"/>
                </a:cubicBezTo>
                <a:cubicBezTo>
                  <a:pt x="8751" y="2047"/>
                  <a:pt x="8762" y="2039"/>
                  <a:pt x="8774" y="2031"/>
                </a:cubicBezTo>
                <a:lnTo>
                  <a:pt x="8774" y="2031"/>
                </a:lnTo>
                <a:cubicBezTo>
                  <a:pt x="8771" y="2032"/>
                  <a:pt x="8768" y="2032"/>
                  <a:pt x="8765" y="2032"/>
                </a:cubicBezTo>
                <a:cubicBezTo>
                  <a:pt x="8788" y="2010"/>
                  <a:pt x="8811" y="2010"/>
                  <a:pt x="8834" y="2010"/>
                </a:cubicBezTo>
                <a:cubicBezTo>
                  <a:pt x="8879" y="1964"/>
                  <a:pt x="8948" y="1941"/>
                  <a:pt x="8993" y="1918"/>
                </a:cubicBezTo>
                <a:cubicBezTo>
                  <a:pt x="9016" y="1895"/>
                  <a:pt x="9039" y="1895"/>
                  <a:pt x="9062" y="1873"/>
                </a:cubicBezTo>
                <a:cubicBezTo>
                  <a:pt x="9085" y="1850"/>
                  <a:pt x="9130" y="1827"/>
                  <a:pt x="9153" y="1781"/>
                </a:cubicBezTo>
                <a:cubicBezTo>
                  <a:pt x="9199" y="1713"/>
                  <a:pt x="9222" y="1667"/>
                  <a:pt x="9244" y="1599"/>
                </a:cubicBezTo>
                <a:cubicBezTo>
                  <a:pt x="9244" y="1507"/>
                  <a:pt x="9244" y="1416"/>
                  <a:pt x="9222" y="1325"/>
                </a:cubicBezTo>
                <a:cubicBezTo>
                  <a:pt x="9222" y="1211"/>
                  <a:pt x="9199" y="1119"/>
                  <a:pt x="9153" y="1028"/>
                </a:cubicBezTo>
                <a:cubicBezTo>
                  <a:pt x="9085" y="823"/>
                  <a:pt x="8971" y="640"/>
                  <a:pt x="8856" y="457"/>
                </a:cubicBezTo>
                <a:cubicBezTo>
                  <a:pt x="8811" y="389"/>
                  <a:pt x="8742" y="298"/>
                  <a:pt x="8697" y="229"/>
                </a:cubicBezTo>
                <a:lnTo>
                  <a:pt x="8651" y="161"/>
                </a:lnTo>
                <a:cubicBezTo>
                  <a:pt x="8605" y="92"/>
                  <a:pt x="8537" y="47"/>
                  <a:pt x="8468" y="24"/>
                </a:cubicBezTo>
                <a:cubicBezTo>
                  <a:pt x="8423" y="1"/>
                  <a:pt x="8377" y="1"/>
                  <a:pt x="833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2" name="Google Shape;4282;p38"/>
          <p:cNvSpPr/>
          <p:nvPr/>
        </p:nvSpPr>
        <p:spPr>
          <a:xfrm>
            <a:off x="5297371" y="1514699"/>
            <a:ext cx="364113" cy="67948"/>
          </a:xfrm>
          <a:custGeom>
            <a:avLst/>
            <a:gdLst/>
            <a:ahLst/>
            <a:cxnLst/>
            <a:rect l="l" t="t" r="r" b="b"/>
            <a:pathLst>
              <a:path w="13011" h="2428" extrusionOk="0">
                <a:moveTo>
                  <a:pt x="7327" y="0"/>
                </a:moveTo>
                <a:cubicBezTo>
                  <a:pt x="7259" y="0"/>
                  <a:pt x="7190" y="0"/>
                  <a:pt x="7099" y="23"/>
                </a:cubicBezTo>
                <a:lnTo>
                  <a:pt x="6643" y="23"/>
                </a:lnTo>
                <a:cubicBezTo>
                  <a:pt x="6323" y="46"/>
                  <a:pt x="6004" y="46"/>
                  <a:pt x="5684" y="69"/>
                </a:cubicBezTo>
                <a:cubicBezTo>
                  <a:pt x="5410" y="92"/>
                  <a:pt x="5113" y="114"/>
                  <a:pt x="4817" y="137"/>
                </a:cubicBezTo>
                <a:cubicBezTo>
                  <a:pt x="4657" y="160"/>
                  <a:pt x="4497" y="183"/>
                  <a:pt x="4337" y="206"/>
                </a:cubicBezTo>
                <a:cubicBezTo>
                  <a:pt x="4178" y="229"/>
                  <a:pt x="4018" y="251"/>
                  <a:pt x="3858" y="274"/>
                </a:cubicBezTo>
                <a:cubicBezTo>
                  <a:pt x="3744" y="297"/>
                  <a:pt x="3653" y="320"/>
                  <a:pt x="3561" y="343"/>
                </a:cubicBezTo>
                <a:cubicBezTo>
                  <a:pt x="3493" y="343"/>
                  <a:pt x="3447" y="365"/>
                  <a:pt x="3379" y="388"/>
                </a:cubicBezTo>
                <a:cubicBezTo>
                  <a:pt x="3333" y="411"/>
                  <a:pt x="3265" y="434"/>
                  <a:pt x="3219" y="457"/>
                </a:cubicBezTo>
                <a:cubicBezTo>
                  <a:pt x="3173" y="480"/>
                  <a:pt x="3150" y="502"/>
                  <a:pt x="3105" y="548"/>
                </a:cubicBezTo>
                <a:cubicBezTo>
                  <a:pt x="3105" y="571"/>
                  <a:pt x="3105" y="571"/>
                  <a:pt x="3105" y="594"/>
                </a:cubicBezTo>
                <a:cubicBezTo>
                  <a:pt x="3059" y="594"/>
                  <a:pt x="3013" y="617"/>
                  <a:pt x="2968" y="617"/>
                </a:cubicBezTo>
                <a:cubicBezTo>
                  <a:pt x="2945" y="639"/>
                  <a:pt x="2922" y="662"/>
                  <a:pt x="2899" y="662"/>
                </a:cubicBezTo>
                <a:cubicBezTo>
                  <a:pt x="2876" y="662"/>
                  <a:pt x="2854" y="685"/>
                  <a:pt x="2831" y="685"/>
                </a:cubicBezTo>
                <a:cubicBezTo>
                  <a:pt x="2831" y="685"/>
                  <a:pt x="2831" y="662"/>
                  <a:pt x="2831" y="662"/>
                </a:cubicBezTo>
                <a:cubicBezTo>
                  <a:pt x="2762" y="617"/>
                  <a:pt x="2717" y="571"/>
                  <a:pt x="2648" y="571"/>
                </a:cubicBezTo>
                <a:cubicBezTo>
                  <a:pt x="2628" y="564"/>
                  <a:pt x="2608" y="561"/>
                  <a:pt x="2589" y="561"/>
                </a:cubicBezTo>
                <a:cubicBezTo>
                  <a:pt x="2542" y="561"/>
                  <a:pt x="2498" y="578"/>
                  <a:pt x="2466" y="594"/>
                </a:cubicBezTo>
                <a:cubicBezTo>
                  <a:pt x="2420" y="594"/>
                  <a:pt x="2374" y="617"/>
                  <a:pt x="2306" y="617"/>
                </a:cubicBezTo>
                <a:cubicBezTo>
                  <a:pt x="2215" y="639"/>
                  <a:pt x="2100" y="662"/>
                  <a:pt x="2009" y="685"/>
                </a:cubicBezTo>
                <a:cubicBezTo>
                  <a:pt x="1804" y="731"/>
                  <a:pt x="1598" y="799"/>
                  <a:pt x="1393" y="845"/>
                </a:cubicBezTo>
                <a:cubicBezTo>
                  <a:pt x="1165" y="913"/>
                  <a:pt x="959" y="1005"/>
                  <a:pt x="754" y="1073"/>
                </a:cubicBezTo>
                <a:cubicBezTo>
                  <a:pt x="640" y="1119"/>
                  <a:pt x="548" y="1187"/>
                  <a:pt x="434" y="1233"/>
                </a:cubicBezTo>
                <a:cubicBezTo>
                  <a:pt x="320" y="1301"/>
                  <a:pt x="206" y="1393"/>
                  <a:pt x="115" y="1484"/>
                </a:cubicBezTo>
                <a:cubicBezTo>
                  <a:pt x="92" y="1507"/>
                  <a:pt x="92" y="1507"/>
                  <a:pt x="69" y="1530"/>
                </a:cubicBezTo>
                <a:cubicBezTo>
                  <a:pt x="69" y="1552"/>
                  <a:pt x="46" y="1575"/>
                  <a:pt x="46" y="1598"/>
                </a:cubicBezTo>
                <a:cubicBezTo>
                  <a:pt x="1" y="1666"/>
                  <a:pt x="23" y="1735"/>
                  <a:pt x="46" y="1803"/>
                </a:cubicBezTo>
                <a:cubicBezTo>
                  <a:pt x="69" y="1849"/>
                  <a:pt x="115" y="1872"/>
                  <a:pt x="160" y="1895"/>
                </a:cubicBezTo>
                <a:cubicBezTo>
                  <a:pt x="137" y="1918"/>
                  <a:pt x="115" y="1940"/>
                  <a:pt x="115" y="1963"/>
                </a:cubicBezTo>
                <a:cubicBezTo>
                  <a:pt x="92" y="2055"/>
                  <a:pt x="115" y="2123"/>
                  <a:pt x="160" y="2191"/>
                </a:cubicBezTo>
                <a:cubicBezTo>
                  <a:pt x="183" y="2237"/>
                  <a:pt x="252" y="2260"/>
                  <a:pt x="297" y="2260"/>
                </a:cubicBezTo>
                <a:cubicBezTo>
                  <a:pt x="297" y="2283"/>
                  <a:pt x="297" y="2306"/>
                  <a:pt x="297" y="2328"/>
                </a:cubicBezTo>
                <a:cubicBezTo>
                  <a:pt x="332" y="2398"/>
                  <a:pt x="394" y="2428"/>
                  <a:pt x="451" y="2428"/>
                </a:cubicBezTo>
                <a:cubicBezTo>
                  <a:pt x="469" y="2428"/>
                  <a:pt x="487" y="2425"/>
                  <a:pt x="503" y="2420"/>
                </a:cubicBezTo>
                <a:cubicBezTo>
                  <a:pt x="548" y="2397"/>
                  <a:pt x="571" y="2374"/>
                  <a:pt x="594" y="2351"/>
                </a:cubicBezTo>
                <a:cubicBezTo>
                  <a:pt x="640" y="2328"/>
                  <a:pt x="685" y="2306"/>
                  <a:pt x="708" y="2283"/>
                </a:cubicBezTo>
                <a:cubicBezTo>
                  <a:pt x="799" y="2237"/>
                  <a:pt x="891" y="2169"/>
                  <a:pt x="959" y="2123"/>
                </a:cubicBezTo>
                <a:cubicBezTo>
                  <a:pt x="982" y="2100"/>
                  <a:pt x="1005" y="2100"/>
                  <a:pt x="1028" y="2077"/>
                </a:cubicBezTo>
                <a:cubicBezTo>
                  <a:pt x="1119" y="2055"/>
                  <a:pt x="1210" y="2009"/>
                  <a:pt x="1302" y="1963"/>
                </a:cubicBezTo>
                <a:cubicBezTo>
                  <a:pt x="1393" y="1940"/>
                  <a:pt x="1461" y="1895"/>
                  <a:pt x="1553" y="1849"/>
                </a:cubicBezTo>
                <a:cubicBezTo>
                  <a:pt x="1598" y="1849"/>
                  <a:pt x="1621" y="1826"/>
                  <a:pt x="1644" y="1826"/>
                </a:cubicBezTo>
                <a:cubicBezTo>
                  <a:pt x="1712" y="1826"/>
                  <a:pt x="1758" y="1803"/>
                  <a:pt x="1827" y="1803"/>
                </a:cubicBezTo>
                <a:cubicBezTo>
                  <a:pt x="1872" y="1803"/>
                  <a:pt x="1941" y="1781"/>
                  <a:pt x="1986" y="1781"/>
                </a:cubicBezTo>
                <a:cubicBezTo>
                  <a:pt x="2100" y="1758"/>
                  <a:pt x="2215" y="1735"/>
                  <a:pt x="2329" y="1712"/>
                </a:cubicBezTo>
                <a:cubicBezTo>
                  <a:pt x="2557" y="1666"/>
                  <a:pt x="2808" y="1598"/>
                  <a:pt x="3036" y="1552"/>
                </a:cubicBezTo>
                <a:cubicBezTo>
                  <a:pt x="3265" y="1507"/>
                  <a:pt x="3493" y="1438"/>
                  <a:pt x="3721" y="1393"/>
                </a:cubicBezTo>
                <a:cubicBezTo>
                  <a:pt x="3972" y="1347"/>
                  <a:pt x="4223" y="1278"/>
                  <a:pt x="4474" y="1210"/>
                </a:cubicBezTo>
                <a:cubicBezTo>
                  <a:pt x="4497" y="1210"/>
                  <a:pt x="4543" y="1187"/>
                  <a:pt x="4566" y="1187"/>
                </a:cubicBezTo>
                <a:cubicBezTo>
                  <a:pt x="4588" y="1187"/>
                  <a:pt x="4611" y="1164"/>
                  <a:pt x="4634" y="1164"/>
                </a:cubicBezTo>
                <a:cubicBezTo>
                  <a:pt x="4862" y="1142"/>
                  <a:pt x="5091" y="1119"/>
                  <a:pt x="5319" y="1096"/>
                </a:cubicBezTo>
                <a:cubicBezTo>
                  <a:pt x="5364" y="1119"/>
                  <a:pt x="5387" y="1142"/>
                  <a:pt x="5433" y="1164"/>
                </a:cubicBezTo>
                <a:cubicBezTo>
                  <a:pt x="5456" y="1187"/>
                  <a:pt x="5501" y="1187"/>
                  <a:pt x="5547" y="1187"/>
                </a:cubicBezTo>
                <a:lnTo>
                  <a:pt x="5752" y="1187"/>
                </a:lnTo>
                <a:cubicBezTo>
                  <a:pt x="5798" y="1164"/>
                  <a:pt x="5844" y="1164"/>
                  <a:pt x="5889" y="1164"/>
                </a:cubicBezTo>
                <a:lnTo>
                  <a:pt x="6163" y="1164"/>
                </a:lnTo>
                <a:lnTo>
                  <a:pt x="6190" y="1151"/>
                </a:lnTo>
                <a:lnTo>
                  <a:pt x="6190" y="1151"/>
                </a:lnTo>
                <a:cubicBezTo>
                  <a:pt x="6186" y="1157"/>
                  <a:pt x="6186" y="1164"/>
                  <a:pt x="6186" y="1164"/>
                </a:cubicBezTo>
                <a:cubicBezTo>
                  <a:pt x="6186" y="1164"/>
                  <a:pt x="6209" y="1142"/>
                  <a:pt x="6209" y="1142"/>
                </a:cubicBezTo>
                <a:cubicBezTo>
                  <a:pt x="6506" y="1142"/>
                  <a:pt x="6780" y="1142"/>
                  <a:pt x="7076" y="1119"/>
                </a:cubicBezTo>
                <a:lnTo>
                  <a:pt x="7944" y="1119"/>
                </a:lnTo>
                <a:cubicBezTo>
                  <a:pt x="8195" y="1142"/>
                  <a:pt x="8469" y="1142"/>
                  <a:pt x="8743" y="1142"/>
                </a:cubicBezTo>
                <a:lnTo>
                  <a:pt x="9564" y="1142"/>
                </a:lnTo>
                <a:cubicBezTo>
                  <a:pt x="9610" y="1142"/>
                  <a:pt x="9656" y="1142"/>
                  <a:pt x="9701" y="1119"/>
                </a:cubicBezTo>
                <a:cubicBezTo>
                  <a:pt x="9747" y="1096"/>
                  <a:pt x="9815" y="1050"/>
                  <a:pt x="9838" y="982"/>
                </a:cubicBezTo>
                <a:cubicBezTo>
                  <a:pt x="9838" y="936"/>
                  <a:pt x="9838" y="913"/>
                  <a:pt x="9838" y="868"/>
                </a:cubicBezTo>
                <a:cubicBezTo>
                  <a:pt x="9907" y="868"/>
                  <a:pt x="9975" y="868"/>
                  <a:pt x="10021" y="890"/>
                </a:cubicBezTo>
                <a:lnTo>
                  <a:pt x="10272" y="890"/>
                </a:lnTo>
                <a:cubicBezTo>
                  <a:pt x="10295" y="890"/>
                  <a:pt x="10340" y="890"/>
                  <a:pt x="10363" y="868"/>
                </a:cubicBezTo>
                <a:lnTo>
                  <a:pt x="10432" y="890"/>
                </a:lnTo>
                <a:cubicBezTo>
                  <a:pt x="10660" y="913"/>
                  <a:pt x="10911" y="936"/>
                  <a:pt x="11139" y="1005"/>
                </a:cubicBezTo>
                <a:lnTo>
                  <a:pt x="11162" y="1005"/>
                </a:lnTo>
                <a:cubicBezTo>
                  <a:pt x="11253" y="1005"/>
                  <a:pt x="11345" y="1027"/>
                  <a:pt x="11436" y="1050"/>
                </a:cubicBezTo>
                <a:cubicBezTo>
                  <a:pt x="11596" y="1096"/>
                  <a:pt x="11756" y="1119"/>
                  <a:pt x="11892" y="1142"/>
                </a:cubicBezTo>
                <a:cubicBezTo>
                  <a:pt x="11984" y="1164"/>
                  <a:pt x="12075" y="1187"/>
                  <a:pt x="12144" y="1187"/>
                </a:cubicBezTo>
                <a:cubicBezTo>
                  <a:pt x="12235" y="1210"/>
                  <a:pt x="12326" y="1233"/>
                  <a:pt x="12417" y="1233"/>
                </a:cubicBezTo>
                <a:cubicBezTo>
                  <a:pt x="12463" y="1210"/>
                  <a:pt x="12509" y="1187"/>
                  <a:pt x="12532" y="1164"/>
                </a:cubicBezTo>
                <a:cubicBezTo>
                  <a:pt x="12600" y="1187"/>
                  <a:pt x="12691" y="1187"/>
                  <a:pt x="12760" y="1187"/>
                </a:cubicBezTo>
                <a:cubicBezTo>
                  <a:pt x="12772" y="1190"/>
                  <a:pt x="12783" y="1191"/>
                  <a:pt x="12795" y="1191"/>
                </a:cubicBezTo>
                <a:cubicBezTo>
                  <a:pt x="12896" y="1191"/>
                  <a:pt x="12988" y="1105"/>
                  <a:pt x="12988" y="982"/>
                </a:cubicBezTo>
                <a:cubicBezTo>
                  <a:pt x="13011" y="868"/>
                  <a:pt x="12920" y="753"/>
                  <a:pt x="12783" y="753"/>
                </a:cubicBezTo>
                <a:cubicBezTo>
                  <a:pt x="12737" y="731"/>
                  <a:pt x="12691" y="731"/>
                  <a:pt x="12646" y="731"/>
                </a:cubicBezTo>
                <a:cubicBezTo>
                  <a:pt x="12486" y="708"/>
                  <a:pt x="12326" y="685"/>
                  <a:pt x="12166" y="639"/>
                </a:cubicBezTo>
                <a:cubicBezTo>
                  <a:pt x="11938" y="617"/>
                  <a:pt x="11710" y="571"/>
                  <a:pt x="11504" y="525"/>
                </a:cubicBezTo>
                <a:cubicBezTo>
                  <a:pt x="11048" y="434"/>
                  <a:pt x="10591" y="365"/>
                  <a:pt x="10135" y="297"/>
                </a:cubicBezTo>
                <a:lnTo>
                  <a:pt x="10044" y="297"/>
                </a:lnTo>
                <a:cubicBezTo>
                  <a:pt x="9952" y="297"/>
                  <a:pt x="9884" y="274"/>
                  <a:pt x="9793" y="274"/>
                </a:cubicBezTo>
                <a:cubicBezTo>
                  <a:pt x="9564" y="251"/>
                  <a:pt x="9336" y="206"/>
                  <a:pt x="9108" y="160"/>
                </a:cubicBezTo>
                <a:cubicBezTo>
                  <a:pt x="8994" y="137"/>
                  <a:pt x="8902" y="137"/>
                  <a:pt x="8788" y="114"/>
                </a:cubicBezTo>
                <a:cubicBezTo>
                  <a:pt x="8674" y="92"/>
                  <a:pt x="8560" y="69"/>
                  <a:pt x="8446" y="69"/>
                </a:cubicBezTo>
                <a:cubicBezTo>
                  <a:pt x="8430" y="65"/>
                  <a:pt x="8414" y="63"/>
                  <a:pt x="8399" y="63"/>
                </a:cubicBezTo>
                <a:cubicBezTo>
                  <a:pt x="8330" y="63"/>
                  <a:pt x="8274" y="104"/>
                  <a:pt x="8218" y="160"/>
                </a:cubicBezTo>
                <a:cubicBezTo>
                  <a:pt x="8172" y="160"/>
                  <a:pt x="8103" y="137"/>
                  <a:pt x="8058" y="137"/>
                </a:cubicBezTo>
                <a:lnTo>
                  <a:pt x="7784" y="137"/>
                </a:lnTo>
                <a:cubicBezTo>
                  <a:pt x="7761" y="137"/>
                  <a:pt x="7761" y="137"/>
                  <a:pt x="7761" y="114"/>
                </a:cubicBezTo>
                <a:cubicBezTo>
                  <a:pt x="7715" y="69"/>
                  <a:pt x="7693" y="46"/>
                  <a:pt x="7624" y="23"/>
                </a:cubicBezTo>
                <a:cubicBezTo>
                  <a:pt x="7601" y="23"/>
                  <a:pt x="7556" y="23"/>
                  <a:pt x="7533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3" name="Google Shape;4283;p38"/>
          <p:cNvSpPr/>
          <p:nvPr/>
        </p:nvSpPr>
        <p:spPr>
          <a:xfrm>
            <a:off x="5057847" y="1198496"/>
            <a:ext cx="251697" cy="374271"/>
          </a:xfrm>
          <a:custGeom>
            <a:avLst/>
            <a:gdLst/>
            <a:ahLst/>
            <a:cxnLst/>
            <a:rect l="l" t="t" r="r" b="b"/>
            <a:pathLst>
              <a:path w="8994" h="13374" extrusionOk="0">
                <a:moveTo>
                  <a:pt x="160" y="1"/>
                </a:moveTo>
                <a:cubicBezTo>
                  <a:pt x="114" y="46"/>
                  <a:pt x="91" y="69"/>
                  <a:pt x="68" y="138"/>
                </a:cubicBezTo>
                <a:cubicBezTo>
                  <a:pt x="0" y="252"/>
                  <a:pt x="91" y="366"/>
                  <a:pt x="160" y="457"/>
                </a:cubicBezTo>
                <a:cubicBezTo>
                  <a:pt x="205" y="526"/>
                  <a:pt x="251" y="594"/>
                  <a:pt x="297" y="663"/>
                </a:cubicBezTo>
                <a:cubicBezTo>
                  <a:pt x="411" y="822"/>
                  <a:pt x="502" y="982"/>
                  <a:pt x="616" y="1142"/>
                </a:cubicBezTo>
                <a:cubicBezTo>
                  <a:pt x="662" y="1210"/>
                  <a:pt x="730" y="1302"/>
                  <a:pt x="776" y="1370"/>
                </a:cubicBezTo>
                <a:cubicBezTo>
                  <a:pt x="753" y="1439"/>
                  <a:pt x="776" y="1507"/>
                  <a:pt x="822" y="1553"/>
                </a:cubicBezTo>
                <a:cubicBezTo>
                  <a:pt x="959" y="1735"/>
                  <a:pt x="1096" y="1941"/>
                  <a:pt x="1233" y="2146"/>
                </a:cubicBezTo>
                <a:cubicBezTo>
                  <a:pt x="1233" y="2146"/>
                  <a:pt x="1233" y="2169"/>
                  <a:pt x="1255" y="2169"/>
                </a:cubicBezTo>
                <a:cubicBezTo>
                  <a:pt x="1278" y="2215"/>
                  <a:pt x="1301" y="2238"/>
                  <a:pt x="1324" y="2283"/>
                </a:cubicBezTo>
                <a:cubicBezTo>
                  <a:pt x="1392" y="2397"/>
                  <a:pt x="1461" y="2512"/>
                  <a:pt x="1529" y="2626"/>
                </a:cubicBezTo>
                <a:lnTo>
                  <a:pt x="1621" y="2763"/>
                </a:lnTo>
                <a:cubicBezTo>
                  <a:pt x="1643" y="2785"/>
                  <a:pt x="1666" y="2831"/>
                  <a:pt x="1689" y="2854"/>
                </a:cubicBezTo>
                <a:cubicBezTo>
                  <a:pt x="1712" y="2877"/>
                  <a:pt x="1735" y="2945"/>
                  <a:pt x="1758" y="2968"/>
                </a:cubicBezTo>
                <a:cubicBezTo>
                  <a:pt x="1780" y="2991"/>
                  <a:pt x="1803" y="3014"/>
                  <a:pt x="1826" y="3014"/>
                </a:cubicBezTo>
                <a:cubicBezTo>
                  <a:pt x="1917" y="3196"/>
                  <a:pt x="1986" y="3379"/>
                  <a:pt x="2077" y="3561"/>
                </a:cubicBezTo>
                <a:cubicBezTo>
                  <a:pt x="2237" y="3858"/>
                  <a:pt x="2397" y="4155"/>
                  <a:pt x="2579" y="4474"/>
                </a:cubicBezTo>
                <a:cubicBezTo>
                  <a:pt x="2648" y="4589"/>
                  <a:pt x="2716" y="4703"/>
                  <a:pt x="2785" y="4817"/>
                </a:cubicBezTo>
                <a:cubicBezTo>
                  <a:pt x="2808" y="4863"/>
                  <a:pt x="2830" y="4885"/>
                  <a:pt x="2899" y="4908"/>
                </a:cubicBezTo>
                <a:cubicBezTo>
                  <a:pt x="2922" y="4920"/>
                  <a:pt x="2944" y="4925"/>
                  <a:pt x="2967" y="4925"/>
                </a:cubicBezTo>
                <a:cubicBezTo>
                  <a:pt x="2990" y="4925"/>
                  <a:pt x="3013" y="4920"/>
                  <a:pt x="3036" y="4908"/>
                </a:cubicBezTo>
                <a:cubicBezTo>
                  <a:pt x="3104" y="5022"/>
                  <a:pt x="3173" y="5136"/>
                  <a:pt x="3241" y="5228"/>
                </a:cubicBezTo>
                <a:cubicBezTo>
                  <a:pt x="3447" y="5570"/>
                  <a:pt x="3629" y="5890"/>
                  <a:pt x="3835" y="6209"/>
                </a:cubicBezTo>
                <a:cubicBezTo>
                  <a:pt x="4017" y="6483"/>
                  <a:pt x="4177" y="6734"/>
                  <a:pt x="4360" y="7008"/>
                </a:cubicBezTo>
                <a:cubicBezTo>
                  <a:pt x="4451" y="7122"/>
                  <a:pt x="4519" y="7236"/>
                  <a:pt x="4611" y="7350"/>
                </a:cubicBezTo>
                <a:cubicBezTo>
                  <a:pt x="4702" y="7487"/>
                  <a:pt x="4816" y="7624"/>
                  <a:pt x="4907" y="7784"/>
                </a:cubicBezTo>
                <a:cubicBezTo>
                  <a:pt x="4930" y="7784"/>
                  <a:pt x="4930" y="7807"/>
                  <a:pt x="4953" y="7807"/>
                </a:cubicBezTo>
                <a:cubicBezTo>
                  <a:pt x="4976" y="7853"/>
                  <a:pt x="4999" y="7898"/>
                  <a:pt x="5022" y="7944"/>
                </a:cubicBezTo>
                <a:cubicBezTo>
                  <a:pt x="5204" y="8218"/>
                  <a:pt x="5410" y="8515"/>
                  <a:pt x="5592" y="8788"/>
                </a:cubicBezTo>
                <a:cubicBezTo>
                  <a:pt x="5638" y="8857"/>
                  <a:pt x="5684" y="8925"/>
                  <a:pt x="5729" y="8971"/>
                </a:cubicBezTo>
                <a:cubicBezTo>
                  <a:pt x="5775" y="9062"/>
                  <a:pt x="5820" y="9131"/>
                  <a:pt x="5866" y="9199"/>
                </a:cubicBezTo>
                <a:cubicBezTo>
                  <a:pt x="6049" y="9519"/>
                  <a:pt x="6231" y="9816"/>
                  <a:pt x="6437" y="10112"/>
                </a:cubicBezTo>
                <a:cubicBezTo>
                  <a:pt x="6551" y="10272"/>
                  <a:pt x="6665" y="10432"/>
                  <a:pt x="6779" y="10569"/>
                </a:cubicBezTo>
                <a:cubicBezTo>
                  <a:pt x="6870" y="10751"/>
                  <a:pt x="6985" y="10911"/>
                  <a:pt x="7099" y="11071"/>
                </a:cubicBezTo>
                <a:cubicBezTo>
                  <a:pt x="7167" y="11208"/>
                  <a:pt x="7258" y="11322"/>
                  <a:pt x="7327" y="11436"/>
                </a:cubicBezTo>
                <a:cubicBezTo>
                  <a:pt x="7418" y="11573"/>
                  <a:pt x="7510" y="11687"/>
                  <a:pt x="7601" y="11824"/>
                </a:cubicBezTo>
                <a:cubicBezTo>
                  <a:pt x="7646" y="11870"/>
                  <a:pt x="7669" y="11916"/>
                  <a:pt x="7715" y="11984"/>
                </a:cubicBezTo>
                <a:lnTo>
                  <a:pt x="7783" y="12098"/>
                </a:lnTo>
                <a:cubicBezTo>
                  <a:pt x="7966" y="12395"/>
                  <a:pt x="8126" y="12692"/>
                  <a:pt x="8308" y="12988"/>
                </a:cubicBezTo>
                <a:cubicBezTo>
                  <a:pt x="8354" y="13057"/>
                  <a:pt x="8400" y="13125"/>
                  <a:pt x="8445" y="13194"/>
                </a:cubicBezTo>
                <a:cubicBezTo>
                  <a:pt x="8468" y="13239"/>
                  <a:pt x="8514" y="13308"/>
                  <a:pt x="8560" y="13331"/>
                </a:cubicBezTo>
                <a:cubicBezTo>
                  <a:pt x="8597" y="13356"/>
                  <a:pt x="8648" y="13374"/>
                  <a:pt x="8698" y="13374"/>
                </a:cubicBezTo>
                <a:cubicBezTo>
                  <a:pt x="8739" y="13374"/>
                  <a:pt x="8780" y="13362"/>
                  <a:pt x="8811" y="13331"/>
                </a:cubicBezTo>
                <a:cubicBezTo>
                  <a:pt x="8833" y="13308"/>
                  <a:pt x="8856" y="13285"/>
                  <a:pt x="8879" y="13239"/>
                </a:cubicBezTo>
                <a:cubicBezTo>
                  <a:pt x="8879" y="13217"/>
                  <a:pt x="8879" y="13217"/>
                  <a:pt x="8879" y="13194"/>
                </a:cubicBezTo>
                <a:cubicBezTo>
                  <a:pt x="8925" y="13171"/>
                  <a:pt x="8948" y="13148"/>
                  <a:pt x="8970" y="13125"/>
                </a:cubicBezTo>
                <a:cubicBezTo>
                  <a:pt x="8993" y="13102"/>
                  <a:pt x="8993" y="13057"/>
                  <a:pt x="8993" y="13011"/>
                </a:cubicBezTo>
                <a:cubicBezTo>
                  <a:pt x="8993" y="12965"/>
                  <a:pt x="8970" y="12943"/>
                  <a:pt x="8925" y="12920"/>
                </a:cubicBezTo>
                <a:cubicBezTo>
                  <a:pt x="8925" y="12920"/>
                  <a:pt x="8925" y="12897"/>
                  <a:pt x="8902" y="12897"/>
                </a:cubicBezTo>
                <a:cubicBezTo>
                  <a:pt x="8925" y="12851"/>
                  <a:pt x="8925" y="12806"/>
                  <a:pt x="8902" y="12760"/>
                </a:cubicBezTo>
                <a:cubicBezTo>
                  <a:pt x="8879" y="12714"/>
                  <a:pt x="8856" y="12669"/>
                  <a:pt x="8833" y="12623"/>
                </a:cubicBezTo>
                <a:cubicBezTo>
                  <a:pt x="8788" y="12577"/>
                  <a:pt x="8765" y="12532"/>
                  <a:pt x="8719" y="12463"/>
                </a:cubicBezTo>
                <a:cubicBezTo>
                  <a:pt x="8696" y="12441"/>
                  <a:pt x="8674" y="12395"/>
                  <a:pt x="8651" y="12372"/>
                </a:cubicBezTo>
                <a:cubicBezTo>
                  <a:pt x="8560" y="12258"/>
                  <a:pt x="8491" y="12144"/>
                  <a:pt x="8423" y="12030"/>
                </a:cubicBezTo>
                <a:cubicBezTo>
                  <a:pt x="8263" y="11779"/>
                  <a:pt x="8103" y="11505"/>
                  <a:pt x="7943" y="11254"/>
                </a:cubicBezTo>
                <a:cubicBezTo>
                  <a:pt x="7806" y="11048"/>
                  <a:pt x="7646" y="10843"/>
                  <a:pt x="7510" y="10637"/>
                </a:cubicBezTo>
                <a:cubicBezTo>
                  <a:pt x="7487" y="10592"/>
                  <a:pt x="7464" y="10546"/>
                  <a:pt x="7441" y="10523"/>
                </a:cubicBezTo>
                <a:cubicBezTo>
                  <a:pt x="7281" y="10249"/>
                  <a:pt x="7144" y="9975"/>
                  <a:pt x="6985" y="9701"/>
                </a:cubicBezTo>
                <a:cubicBezTo>
                  <a:pt x="6825" y="9405"/>
                  <a:pt x="6665" y="9108"/>
                  <a:pt x="6482" y="8811"/>
                </a:cubicBezTo>
                <a:cubicBezTo>
                  <a:pt x="6414" y="8674"/>
                  <a:pt x="6323" y="8537"/>
                  <a:pt x="6231" y="8400"/>
                </a:cubicBezTo>
                <a:cubicBezTo>
                  <a:pt x="6186" y="8332"/>
                  <a:pt x="6140" y="8263"/>
                  <a:pt x="6094" y="8218"/>
                </a:cubicBezTo>
                <a:cubicBezTo>
                  <a:pt x="6049" y="8127"/>
                  <a:pt x="5980" y="8035"/>
                  <a:pt x="5912" y="7990"/>
                </a:cubicBezTo>
                <a:cubicBezTo>
                  <a:pt x="5869" y="7961"/>
                  <a:pt x="5818" y="7942"/>
                  <a:pt x="5769" y="7942"/>
                </a:cubicBezTo>
                <a:cubicBezTo>
                  <a:pt x="5739" y="7942"/>
                  <a:pt x="5710" y="7949"/>
                  <a:pt x="5684" y="7967"/>
                </a:cubicBezTo>
                <a:cubicBezTo>
                  <a:pt x="5592" y="7830"/>
                  <a:pt x="5501" y="7670"/>
                  <a:pt x="5432" y="7533"/>
                </a:cubicBezTo>
                <a:cubicBezTo>
                  <a:pt x="5295" y="7328"/>
                  <a:pt x="5159" y="7099"/>
                  <a:pt x="4999" y="6871"/>
                </a:cubicBezTo>
                <a:lnTo>
                  <a:pt x="4999" y="6871"/>
                </a:lnTo>
                <a:cubicBezTo>
                  <a:pt x="5022" y="6894"/>
                  <a:pt x="5022" y="6894"/>
                  <a:pt x="5044" y="6917"/>
                </a:cubicBezTo>
                <a:cubicBezTo>
                  <a:pt x="4907" y="6711"/>
                  <a:pt x="4771" y="6483"/>
                  <a:pt x="4634" y="6278"/>
                </a:cubicBezTo>
                <a:cubicBezTo>
                  <a:pt x="4634" y="6255"/>
                  <a:pt x="4611" y="6232"/>
                  <a:pt x="4588" y="6186"/>
                </a:cubicBezTo>
                <a:cubicBezTo>
                  <a:pt x="4497" y="6049"/>
                  <a:pt x="4428" y="5890"/>
                  <a:pt x="4314" y="5730"/>
                </a:cubicBezTo>
                <a:cubicBezTo>
                  <a:pt x="4291" y="5707"/>
                  <a:pt x="4268" y="5684"/>
                  <a:pt x="4223" y="5661"/>
                </a:cubicBezTo>
                <a:cubicBezTo>
                  <a:pt x="4086" y="5433"/>
                  <a:pt x="3972" y="5205"/>
                  <a:pt x="3835" y="4977"/>
                </a:cubicBezTo>
                <a:cubicBezTo>
                  <a:pt x="3652" y="4703"/>
                  <a:pt x="3492" y="4429"/>
                  <a:pt x="3333" y="4178"/>
                </a:cubicBezTo>
                <a:cubicBezTo>
                  <a:pt x="3287" y="4086"/>
                  <a:pt x="3241" y="3995"/>
                  <a:pt x="3173" y="3904"/>
                </a:cubicBezTo>
                <a:cubicBezTo>
                  <a:pt x="3150" y="3881"/>
                  <a:pt x="3127" y="3858"/>
                  <a:pt x="3081" y="3835"/>
                </a:cubicBezTo>
                <a:cubicBezTo>
                  <a:pt x="3066" y="3835"/>
                  <a:pt x="3041" y="3825"/>
                  <a:pt x="3012" y="3825"/>
                </a:cubicBezTo>
                <a:cubicBezTo>
                  <a:pt x="2998" y="3825"/>
                  <a:pt x="2983" y="3828"/>
                  <a:pt x="2967" y="3835"/>
                </a:cubicBezTo>
                <a:cubicBezTo>
                  <a:pt x="2853" y="3607"/>
                  <a:pt x="2739" y="3402"/>
                  <a:pt x="2602" y="3196"/>
                </a:cubicBezTo>
                <a:cubicBezTo>
                  <a:pt x="2442" y="2922"/>
                  <a:pt x="2283" y="2648"/>
                  <a:pt x="2123" y="2397"/>
                </a:cubicBezTo>
                <a:cubicBezTo>
                  <a:pt x="2100" y="2352"/>
                  <a:pt x="2077" y="2329"/>
                  <a:pt x="2054" y="2283"/>
                </a:cubicBezTo>
                <a:cubicBezTo>
                  <a:pt x="2031" y="2260"/>
                  <a:pt x="1986" y="2238"/>
                  <a:pt x="1940" y="2215"/>
                </a:cubicBezTo>
                <a:cubicBezTo>
                  <a:pt x="1895" y="2146"/>
                  <a:pt x="1849" y="2055"/>
                  <a:pt x="1803" y="1987"/>
                </a:cubicBezTo>
                <a:cubicBezTo>
                  <a:pt x="1780" y="1964"/>
                  <a:pt x="1758" y="1941"/>
                  <a:pt x="1758" y="1895"/>
                </a:cubicBezTo>
                <a:cubicBezTo>
                  <a:pt x="1666" y="1781"/>
                  <a:pt x="1598" y="1644"/>
                  <a:pt x="1506" y="1507"/>
                </a:cubicBezTo>
                <a:cubicBezTo>
                  <a:pt x="1415" y="1325"/>
                  <a:pt x="1301" y="1142"/>
                  <a:pt x="1210" y="959"/>
                </a:cubicBezTo>
                <a:cubicBezTo>
                  <a:pt x="1096" y="777"/>
                  <a:pt x="1004" y="594"/>
                  <a:pt x="890" y="412"/>
                </a:cubicBezTo>
                <a:cubicBezTo>
                  <a:pt x="845" y="366"/>
                  <a:pt x="822" y="320"/>
                  <a:pt x="799" y="275"/>
                </a:cubicBezTo>
                <a:cubicBezTo>
                  <a:pt x="776" y="229"/>
                  <a:pt x="730" y="183"/>
                  <a:pt x="708" y="161"/>
                </a:cubicBezTo>
                <a:cubicBezTo>
                  <a:pt x="685" y="115"/>
                  <a:pt x="639" y="92"/>
                  <a:pt x="616" y="92"/>
                </a:cubicBezTo>
                <a:cubicBezTo>
                  <a:pt x="582" y="81"/>
                  <a:pt x="559" y="75"/>
                  <a:pt x="539" y="75"/>
                </a:cubicBezTo>
                <a:cubicBezTo>
                  <a:pt x="519" y="75"/>
                  <a:pt x="502" y="81"/>
                  <a:pt x="479" y="92"/>
                </a:cubicBezTo>
                <a:cubicBezTo>
                  <a:pt x="434" y="46"/>
                  <a:pt x="388" y="24"/>
                  <a:pt x="320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4" name="Google Shape;4284;p38"/>
          <p:cNvSpPr/>
          <p:nvPr/>
        </p:nvSpPr>
        <p:spPr>
          <a:xfrm>
            <a:off x="5800709" y="1284746"/>
            <a:ext cx="151427" cy="129934"/>
          </a:xfrm>
          <a:custGeom>
            <a:avLst/>
            <a:gdLst/>
            <a:ahLst/>
            <a:cxnLst/>
            <a:rect l="l" t="t" r="r" b="b"/>
            <a:pathLst>
              <a:path w="5411" h="4643" extrusionOk="0">
                <a:moveTo>
                  <a:pt x="4566" y="0"/>
                </a:moveTo>
                <a:cubicBezTo>
                  <a:pt x="4520" y="0"/>
                  <a:pt x="4475" y="23"/>
                  <a:pt x="4429" y="46"/>
                </a:cubicBezTo>
                <a:cubicBezTo>
                  <a:pt x="4406" y="69"/>
                  <a:pt x="4383" y="91"/>
                  <a:pt x="4360" y="91"/>
                </a:cubicBezTo>
                <a:cubicBezTo>
                  <a:pt x="4155" y="251"/>
                  <a:pt x="3950" y="388"/>
                  <a:pt x="3767" y="548"/>
                </a:cubicBezTo>
                <a:cubicBezTo>
                  <a:pt x="3653" y="616"/>
                  <a:pt x="3539" y="708"/>
                  <a:pt x="3425" y="799"/>
                </a:cubicBezTo>
                <a:cubicBezTo>
                  <a:pt x="3311" y="890"/>
                  <a:pt x="3174" y="982"/>
                  <a:pt x="3082" y="1096"/>
                </a:cubicBezTo>
                <a:cubicBezTo>
                  <a:pt x="2854" y="1301"/>
                  <a:pt x="2649" y="1507"/>
                  <a:pt x="2466" y="1712"/>
                </a:cubicBezTo>
                <a:cubicBezTo>
                  <a:pt x="2375" y="1803"/>
                  <a:pt x="2283" y="1895"/>
                  <a:pt x="2215" y="1986"/>
                </a:cubicBezTo>
                <a:cubicBezTo>
                  <a:pt x="2169" y="2032"/>
                  <a:pt x="2124" y="2077"/>
                  <a:pt x="2078" y="2146"/>
                </a:cubicBezTo>
                <a:cubicBezTo>
                  <a:pt x="2032" y="2191"/>
                  <a:pt x="1987" y="2237"/>
                  <a:pt x="1964" y="2283"/>
                </a:cubicBezTo>
                <a:cubicBezTo>
                  <a:pt x="1918" y="2328"/>
                  <a:pt x="1895" y="2351"/>
                  <a:pt x="1873" y="2397"/>
                </a:cubicBezTo>
                <a:cubicBezTo>
                  <a:pt x="1850" y="2397"/>
                  <a:pt x="1850" y="2420"/>
                  <a:pt x="1850" y="2420"/>
                </a:cubicBezTo>
                <a:cubicBezTo>
                  <a:pt x="1781" y="2488"/>
                  <a:pt x="1713" y="2534"/>
                  <a:pt x="1667" y="2602"/>
                </a:cubicBezTo>
                <a:cubicBezTo>
                  <a:pt x="1462" y="2808"/>
                  <a:pt x="1256" y="3036"/>
                  <a:pt x="1051" y="3241"/>
                </a:cubicBezTo>
                <a:cubicBezTo>
                  <a:pt x="868" y="3447"/>
                  <a:pt x="686" y="3629"/>
                  <a:pt x="503" y="3812"/>
                </a:cubicBezTo>
                <a:cubicBezTo>
                  <a:pt x="412" y="3903"/>
                  <a:pt x="320" y="3995"/>
                  <a:pt x="252" y="4086"/>
                </a:cubicBezTo>
                <a:lnTo>
                  <a:pt x="115" y="4223"/>
                </a:lnTo>
                <a:cubicBezTo>
                  <a:pt x="115" y="4246"/>
                  <a:pt x="92" y="4268"/>
                  <a:pt x="69" y="4291"/>
                </a:cubicBezTo>
                <a:cubicBezTo>
                  <a:pt x="47" y="4314"/>
                  <a:pt x="24" y="4337"/>
                  <a:pt x="24" y="4360"/>
                </a:cubicBezTo>
                <a:cubicBezTo>
                  <a:pt x="1" y="4405"/>
                  <a:pt x="1" y="4428"/>
                  <a:pt x="1" y="4474"/>
                </a:cubicBezTo>
                <a:cubicBezTo>
                  <a:pt x="1" y="4520"/>
                  <a:pt x="47" y="4588"/>
                  <a:pt x="115" y="4634"/>
                </a:cubicBezTo>
                <a:cubicBezTo>
                  <a:pt x="133" y="4640"/>
                  <a:pt x="153" y="4643"/>
                  <a:pt x="174" y="4643"/>
                </a:cubicBezTo>
                <a:cubicBezTo>
                  <a:pt x="231" y="4643"/>
                  <a:pt x="293" y="4621"/>
                  <a:pt x="343" y="4588"/>
                </a:cubicBezTo>
                <a:cubicBezTo>
                  <a:pt x="412" y="4497"/>
                  <a:pt x="503" y="4405"/>
                  <a:pt x="571" y="4314"/>
                </a:cubicBezTo>
                <a:cubicBezTo>
                  <a:pt x="686" y="4200"/>
                  <a:pt x="777" y="4086"/>
                  <a:pt x="891" y="3995"/>
                </a:cubicBezTo>
                <a:cubicBezTo>
                  <a:pt x="960" y="3903"/>
                  <a:pt x="1028" y="3835"/>
                  <a:pt x="1119" y="3743"/>
                </a:cubicBezTo>
                <a:cubicBezTo>
                  <a:pt x="1165" y="3698"/>
                  <a:pt x="1233" y="3652"/>
                  <a:pt x="1279" y="3584"/>
                </a:cubicBezTo>
                <a:cubicBezTo>
                  <a:pt x="1348" y="3538"/>
                  <a:pt x="1416" y="3470"/>
                  <a:pt x="1462" y="3424"/>
                </a:cubicBezTo>
                <a:cubicBezTo>
                  <a:pt x="1484" y="3401"/>
                  <a:pt x="1484" y="3401"/>
                  <a:pt x="1507" y="3378"/>
                </a:cubicBezTo>
                <a:cubicBezTo>
                  <a:pt x="1599" y="3287"/>
                  <a:pt x="1690" y="3219"/>
                  <a:pt x="1804" y="3127"/>
                </a:cubicBezTo>
                <a:cubicBezTo>
                  <a:pt x="1849" y="3172"/>
                  <a:pt x="1913" y="3207"/>
                  <a:pt x="1977" y="3207"/>
                </a:cubicBezTo>
                <a:cubicBezTo>
                  <a:pt x="2012" y="3207"/>
                  <a:pt x="2046" y="3197"/>
                  <a:pt x="2078" y="3173"/>
                </a:cubicBezTo>
                <a:cubicBezTo>
                  <a:pt x="2146" y="3127"/>
                  <a:pt x="2192" y="3082"/>
                  <a:pt x="2261" y="3036"/>
                </a:cubicBezTo>
                <a:cubicBezTo>
                  <a:pt x="2306" y="2990"/>
                  <a:pt x="2375" y="2945"/>
                  <a:pt x="2420" y="2899"/>
                </a:cubicBezTo>
                <a:cubicBezTo>
                  <a:pt x="2557" y="2785"/>
                  <a:pt x="2671" y="2694"/>
                  <a:pt x="2808" y="2579"/>
                </a:cubicBezTo>
                <a:cubicBezTo>
                  <a:pt x="3037" y="2374"/>
                  <a:pt x="3311" y="2214"/>
                  <a:pt x="3607" y="2054"/>
                </a:cubicBezTo>
                <a:cubicBezTo>
                  <a:pt x="3744" y="1963"/>
                  <a:pt x="3904" y="1895"/>
                  <a:pt x="4041" y="1803"/>
                </a:cubicBezTo>
                <a:cubicBezTo>
                  <a:pt x="4178" y="1735"/>
                  <a:pt x="4315" y="1644"/>
                  <a:pt x="4475" y="1575"/>
                </a:cubicBezTo>
                <a:cubicBezTo>
                  <a:pt x="4612" y="1484"/>
                  <a:pt x="4749" y="1415"/>
                  <a:pt x="4908" y="1347"/>
                </a:cubicBezTo>
                <a:cubicBezTo>
                  <a:pt x="4977" y="1301"/>
                  <a:pt x="5045" y="1278"/>
                  <a:pt x="5091" y="1233"/>
                </a:cubicBezTo>
                <a:cubicBezTo>
                  <a:pt x="5182" y="1187"/>
                  <a:pt x="5319" y="1119"/>
                  <a:pt x="5365" y="1027"/>
                </a:cubicBezTo>
                <a:cubicBezTo>
                  <a:pt x="5410" y="936"/>
                  <a:pt x="5388" y="845"/>
                  <a:pt x="5319" y="776"/>
                </a:cubicBezTo>
                <a:cubicBezTo>
                  <a:pt x="5251" y="708"/>
                  <a:pt x="5182" y="708"/>
                  <a:pt x="5114" y="708"/>
                </a:cubicBezTo>
                <a:cubicBezTo>
                  <a:pt x="5091" y="685"/>
                  <a:pt x="5068" y="639"/>
                  <a:pt x="5045" y="616"/>
                </a:cubicBezTo>
                <a:cubicBezTo>
                  <a:pt x="5022" y="616"/>
                  <a:pt x="5000" y="594"/>
                  <a:pt x="5000" y="594"/>
                </a:cubicBezTo>
                <a:cubicBezTo>
                  <a:pt x="5022" y="502"/>
                  <a:pt x="5000" y="411"/>
                  <a:pt x="4954" y="365"/>
                </a:cubicBezTo>
                <a:cubicBezTo>
                  <a:pt x="4954" y="343"/>
                  <a:pt x="4954" y="343"/>
                  <a:pt x="4931" y="320"/>
                </a:cubicBezTo>
                <a:cubicBezTo>
                  <a:pt x="4931" y="297"/>
                  <a:pt x="4931" y="274"/>
                  <a:pt x="4931" y="274"/>
                </a:cubicBezTo>
                <a:cubicBezTo>
                  <a:pt x="4908" y="206"/>
                  <a:pt x="4840" y="160"/>
                  <a:pt x="4771" y="160"/>
                </a:cubicBezTo>
                <a:cubicBezTo>
                  <a:pt x="4749" y="69"/>
                  <a:pt x="4657" y="0"/>
                  <a:pt x="4566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5" name="Google Shape;4285;p38"/>
          <p:cNvSpPr/>
          <p:nvPr/>
        </p:nvSpPr>
        <p:spPr>
          <a:xfrm>
            <a:off x="5853740" y="1286005"/>
            <a:ext cx="88181" cy="74244"/>
          </a:xfrm>
          <a:custGeom>
            <a:avLst/>
            <a:gdLst/>
            <a:ahLst/>
            <a:cxnLst/>
            <a:rect l="l" t="t" r="r" b="b"/>
            <a:pathLst>
              <a:path w="3151" h="2653" extrusionOk="0">
                <a:moveTo>
                  <a:pt x="959" y="1831"/>
                </a:moveTo>
                <a:lnTo>
                  <a:pt x="959" y="1831"/>
                </a:lnTo>
                <a:cubicBezTo>
                  <a:pt x="951" y="1837"/>
                  <a:pt x="944" y="1843"/>
                  <a:pt x="936" y="1850"/>
                </a:cubicBezTo>
                <a:cubicBezTo>
                  <a:pt x="936" y="1850"/>
                  <a:pt x="956" y="1850"/>
                  <a:pt x="959" y="1831"/>
                </a:cubicBezTo>
                <a:close/>
                <a:moveTo>
                  <a:pt x="2694" y="1"/>
                </a:moveTo>
                <a:cubicBezTo>
                  <a:pt x="2671" y="1"/>
                  <a:pt x="2648" y="1"/>
                  <a:pt x="2625" y="24"/>
                </a:cubicBezTo>
                <a:cubicBezTo>
                  <a:pt x="2580" y="46"/>
                  <a:pt x="2511" y="92"/>
                  <a:pt x="2465" y="138"/>
                </a:cubicBezTo>
                <a:cubicBezTo>
                  <a:pt x="2420" y="161"/>
                  <a:pt x="2374" y="206"/>
                  <a:pt x="2306" y="252"/>
                </a:cubicBezTo>
                <a:cubicBezTo>
                  <a:pt x="2192" y="366"/>
                  <a:pt x="2077" y="457"/>
                  <a:pt x="1941" y="571"/>
                </a:cubicBezTo>
                <a:cubicBezTo>
                  <a:pt x="1826" y="663"/>
                  <a:pt x="1712" y="754"/>
                  <a:pt x="1598" y="845"/>
                </a:cubicBezTo>
                <a:cubicBezTo>
                  <a:pt x="1552" y="891"/>
                  <a:pt x="1507" y="937"/>
                  <a:pt x="1461" y="982"/>
                </a:cubicBezTo>
                <a:cubicBezTo>
                  <a:pt x="1438" y="1005"/>
                  <a:pt x="1393" y="1051"/>
                  <a:pt x="1347" y="1074"/>
                </a:cubicBezTo>
                <a:cubicBezTo>
                  <a:pt x="1324" y="1096"/>
                  <a:pt x="1324" y="1119"/>
                  <a:pt x="1301" y="1142"/>
                </a:cubicBezTo>
                <a:cubicBezTo>
                  <a:pt x="1187" y="1233"/>
                  <a:pt x="1073" y="1347"/>
                  <a:pt x="982" y="1462"/>
                </a:cubicBezTo>
                <a:cubicBezTo>
                  <a:pt x="868" y="1576"/>
                  <a:pt x="754" y="1690"/>
                  <a:pt x="662" y="1827"/>
                </a:cubicBezTo>
                <a:cubicBezTo>
                  <a:pt x="594" y="1872"/>
                  <a:pt x="548" y="1941"/>
                  <a:pt x="480" y="2009"/>
                </a:cubicBezTo>
                <a:cubicBezTo>
                  <a:pt x="434" y="2055"/>
                  <a:pt x="388" y="2101"/>
                  <a:pt x="343" y="2169"/>
                </a:cubicBezTo>
                <a:cubicBezTo>
                  <a:pt x="274" y="2238"/>
                  <a:pt x="206" y="2329"/>
                  <a:pt x="137" y="2397"/>
                </a:cubicBezTo>
                <a:cubicBezTo>
                  <a:pt x="137" y="2397"/>
                  <a:pt x="114" y="2420"/>
                  <a:pt x="114" y="2420"/>
                </a:cubicBezTo>
                <a:cubicBezTo>
                  <a:pt x="92" y="2443"/>
                  <a:pt x="46" y="2489"/>
                  <a:pt x="23" y="2512"/>
                </a:cubicBezTo>
                <a:cubicBezTo>
                  <a:pt x="23" y="2534"/>
                  <a:pt x="0" y="2557"/>
                  <a:pt x="0" y="2580"/>
                </a:cubicBezTo>
                <a:cubicBezTo>
                  <a:pt x="0" y="2603"/>
                  <a:pt x="23" y="2626"/>
                  <a:pt x="46" y="2626"/>
                </a:cubicBezTo>
                <a:cubicBezTo>
                  <a:pt x="56" y="2645"/>
                  <a:pt x="69" y="2652"/>
                  <a:pt x="85" y="2652"/>
                </a:cubicBezTo>
                <a:cubicBezTo>
                  <a:pt x="107" y="2652"/>
                  <a:pt x="134" y="2639"/>
                  <a:pt x="160" y="2626"/>
                </a:cubicBezTo>
                <a:cubicBezTo>
                  <a:pt x="183" y="2580"/>
                  <a:pt x="229" y="2534"/>
                  <a:pt x="274" y="2512"/>
                </a:cubicBezTo>
                <a:cubicBezTo>
                  <a:pt x="297" y="2466"/>
                  <a:pt x="320" y="2443"/>
                  <a:pt x="343" y="2420"/>
                </a:cubicBezTo>
                <a:cubicBezTo>
                  <a:pt x="411" y="2352"/>
                  <a:pt x="480" y="2283"/>
                  <a:pt x="548" y="2215"/>
                </a:cubicBezTo>
                <a:cubicBezTo>
                  <a:pt x="685" y="2078"/>
                  <a:pt x="822" y="1964"/>
                  <a:pt x="959" y="1827"/>
                </a:cubicBezTo>
                <a:lnTo>
                  <a:pt x="959" y="1827"/>
                </a:lnTo>
                <a:cubicBezTo>
                  <a:pt x="959" y="1828"/>
                  <a:pt x="959" y="1830"/>
                  <a:pt x="959" y="1831"/>
                </a:cubicBezTo>
                <a:lnTo>
                  <a:pt x="959" y="1831"/>
                </a:lnTo>
                <a:cubicBezTo>
                  <a:pt x="1088" y="1723"/>
                  <a:pt x="1218" y="1615"/>
                  <a:pt x="1347" y="1507"/>
                </a:cubicBezTo>
                <a:cubicBezTo>
                  <a:pt x="1461" y="1393"/>
                  <a:pt x="1575" y="1302"/>
                  <a:pt x="1689" y="1211"/>
                </a:cubicBezTo>
                <a:cubicBezTo>
                  <a:pt x="1758" y="1142"/>
                  <a:pt x="1849" y="1096"/>
                  <a:pt x="1918" y="1051"/>
                </a:cubicBezTo>
                <a:cubicBezTo>
                  <a:pt x="1941" y="1028"/>
                  <a:pt x="1963" y="1005"/>
                  <a:pt x="2009" y="982"/>
                </a:cubicBezTo>
                <a:cubicBezTo>
                  <a:pt x="2055" y="937"/>
                  <a:pt x="2100" y="914"/>
                  <a:pt x="2123" y="891"/>
                </a:cubicBezTo>
                <a:cubicBezTo>
                  <a:pt x="2146" y="868"/>
                  <a:pt x="2192" y="868"/>
                  <a:pt x="2214" y="845"/>
                </a:cubicBezTo>
                <a:cubicBezTo>
                  <a:pt x="2260" y="823"/>
                  <a:pt x="2306" y="777"/>
                  <a:pt x="2351" y="754"/>
                </a:cubicBezTo>
                <a:cubicBezTo>
                  <a:pt x="2420" y="708"/>
                  <a:pt x="2488" y="686"/>
                  <a:pt x="2534" y="640"/>
                </a:cubicBezTo>
                <a:cubicBezTo>
                  <a:pt x="2602" y="617"/>
                  <a:pt x="2671" y="594"/>
                  <a:pt x="2739" y="571"/>
                </a:cubicBezTo>
                <a:cubicBezTo>
                  <a:pt x="2854" y="526"/>
                  <a:pt x="2968" y="480"/>
                  <a:pt x="3082" y="457"/>
                </a:cubicBezTo>
                <a:cubicBezTo>
                  <a:pt x="3127" y="457"/>
                  <a:pt x="3150" y="389"/>
                  <a:pt x="3127" y="366"/>
                </a:cubicBezTo>
                <a:cubicBezTo>
                  <a:pt x="3105" y="320"/>
                  <a:pt x="3059" y="298"/>
                  <a:pt x="3036" y="298"/>
                </a:cubicBezTo>
                <a:cubicBezTo>
                  <a:pt x="2990" y="320"/>
                  <a:pt x="2945" y="320"/>
                  <a:pt x="2899" y="343"/>
                </a:cubicBezTo>
                <a:cubicBezTo>
                  <a:pt x="2831" y="343"/>
                  <a:pt x="2762" y="389"/>
                  <a:pt x="2694" y="412"/>
                </a:cubicBezTo>
                <a:cubicBezTo>
                  <a:pt x="2648" y="412"/>
                  <a:pt x="2602" y="434"/>
                  <a:pt x="2557" y="457"/>
                </a:cubicBezTo>
                <a:cubicBezTo>
                  <a:pt x="2534" y="480"/>
                  <a:pt x="2488" y="480"/>
                  <a:pt x="2465" y="503"/>
                </a:cubicBezTo>
                <a:cubicBezTo>
                  <a:pt x="2397" y="549"/>
                  <a:pt x="2329" y="571"/>
                  <a:pt x="2260" y="617"/>
                </a:cubicBezTo>
                <a:cubicBezTo>
                  <a:pt x="2233" y="631"/>
                  <a:pt x="2206" y="644"/>
                  <a:pt x="2179" y="662"/>
                </a:cubicBezTo>
                <a:lnTo>
                  <a:pt x="2179" y="662"/>
                </a:lnTo>
                <a:cubicBezTo>
                  <a:pt x="2193" y="650"/>
                  <a:pt x="2205" y="635"/>
                  <a:pt x="2214" y="617"/>
                </a:cubicBezTo>
                <a:cubicBezTo>
                  <a:pt x="2306" y="549"/>
                  <a:pt x="2397" y="480"/>
                  <a:pt x="2488" y="434"/>
                </a:cubicBezTo>
                <a:cubicBezTo>
                  <a:pt x="2552" y="371"/>
                  <a:pt x="2635" y="307"/>
                  <a:pt x="2720" y="262"/>
                </a:cubicBezTo>
                <a:lnTo>
                  <a:pt x="2720" y="262"/>
                </a:lnTo>
                <a:cubicBezTo>
                  <a:pt x="2717" y="268"/>
                  <a:pt x="2717" y="275"/>
                  <a:pt x="2717" y="275"/>
                </a:cubicBezTo>
                <a:lnTo>
                  <a:pt x="2739" y="252"/>
                </a:lnTo>
                <a:lnTo>
                  <a:pt x="2739" y="252"/>
                </a:lnTo>
                <a:cubicBezTo>
                  <a:pt x="2733" y="255"/>
                  <a:pt x="2727" y="258"/>
                  <a:pt x="2720" y="262"/>
                </a:cubicBezTo>
                <a:lnTo>
                  <a:pt x="2720" y="262"/>
                </a:lnTo>
                <a:cubicBezTo>
                  <a:pt x="2723" y="257"/>
                  <a:pt x="2729" y="252"/>
                  <a:pt x="2739" y="252"/>
                </a:cubicBezTo>
                <a:cubicBezTo>
                  <a:pt x="2785" y="252"/>
                  <a:pt x="2808" y="229"/>
                  <a:pt x="2808" y="183"/>
                </a:cubicBezTo>
                <a:cubicBezTo>
                  <a:pt x="2831" y="161"/>
                  <a:pt x="2831" y="115"/>
                  <a:pt x="2831" y="92"/>
                </a:cubicBezTo>
                <a:cubicBezTo>
                  <a:pt x="2808" y="46"/>
                  <a:pt x="2785" y="24"/>
                  <a:pt x="2762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6" name="Google Shape;4286;p38"/>
          <p:cNvSpPr/>
          <p:nvPr/>
        </p:nvSpPr>
        <p:spPr>
          <a:xfrm>
            <a:off x="5413620" y="1153776"/>
            <a:ext cx="283012" cy="395036"/>
          </a:xfrm>
          <a:custGeom>
            <a:avLst/>
            <a:gdLst/>
            <a:ahLst/>
            <a:cxnLst/>
            <a:rect l="l" t="t" r="r" b="b"/>
            <a:pathLst>
              <a:path w="10113" h="14116" extrusionOk="0">
                <a:moveTo>
                  <a:pt x="5228" y="7351"/>
                </a:moveTo>
                <a:lnTo>
                  <a:pt x="5228" y="7351"/>
                </a:lnTo>
                <a:cubicBezTo>
                  <a:pt x="5228" y="7351"/>
                  <a:pt x="5228" y="7374"/>
                  <a:pt x="5251" y="7396"/>
                </a:cubicBezTo>
                <a:cubicBezTo>
                  <a:pt x="5228" y="7374"/>
                  <a:pt x="5228" y="7374"/>
                  <a:pt x="5228" y="7351"/>
                </a:cubicBezTo>
                <a:close/>
                <a:moveTo>
                  <a:pt x="6004" y="8629"/>
                </a:moveTo>
                <a:lnTo>
                  <a:pt x="6004" y="8629"/>
                </a:lnTo>
                <a:cubicBezTo>
                  <a:pt x="6038" y="8675"/>
                  <a:pt x="6067" y="8720"/>
                  <a:pt x="6095" y="8766"/>
                </a:cubicBezTo>
                <a:lnTo>
                  <a:pt x="6095" y="8766"/>
                </a:lnTo>
                <a:lnTo>
                  <a:pt x="6004" y="8629"/>
                </a:lnTo>
                <a:close/>
                <a:moveTo>
                  <a:pt x="6186" y="8903"/>
                </a:moveTo>
                <a:cubicBezTo>
                  <a:pt x="6392" y="9177"/>
                  <a:pt x="6574" y="9473"/>
                  <a:pt x="6757" y="9747"/>
                </a:cubicBezTo>
                <a:cubicBezTo>
                  <a:pt x="6825" y="9861"/>
                  <a:pt x="6917" y="9976"/>
                  <a:pt x="6985" y="10113"/>
                </a:cubicBezTo>
                <a:cubicBezTo>
                  <a:pt x="6871" y="9953"/>
                  <a:pt x="6780" y="9816"/>
                  <a:pt x="6689" y="9679"/>
                </a:cubicBezTo>
                <a:cubicBezTo>
                  <a:pt x="6529" y="9428"/>
                  <a:pt x="6369" y="9200"/>
                  <a:pt x="6232" y="8971"/>
                </a:cubicBezTo>
                <a:lnTo>
                  <a:pt x="6186" y="8903"/>
                </a:lnTo>
                <a:close/>
                <a:moveTo>
                  <a:pt x="252" y="1"/>
                </a:moveTo>
                <a:cubicBezTo>
                  <a:pt x="183" y="1"/>
                  <a:pt x="138" y="24"/>
                  <a:pt x="92" y="47"/>
                </a:cubicBezTo>
                <a:cubicBezTo>
                  <a:pt x="1" y="138"/>
                  <a:pt x="1" y="275"/>
                  <a:pt x="69" y="366"/>
                </a:cubicBezTo>
                <a:cubicBezTo>
                  <a:pt x="252" y="617"/>
                  <a:pt x="434" y="891"/>
                  <a:pt x="617" y="1165"/>
                </a:cubicBezTo>
                <a:cubicBezTo>
                  <a:pt x="777" y="1416"/>
                  <a:pt x="982" y="1690"/>
                  <a:pt x="1188" y="1941"/>
                </a:cubicBezTo>
                <a:cubicBezTo>
                  <a:pt x="1370" y="2192"/>
                  <a:pt x="1576" y="2466"/>
                  <a:pt x="1781" y="2717"/>
                </a:cubicBezTo>
                <a:cubicBezTo>
                  <a:pt x="1964" y="2968"/>
                  <a:pt x="2146" y="3242"/>
                  <a:pt x="2306" y="3516"/>
                </a:cubicBezTo>
                <a:cubicBezTo>
                  <a:pt x="2420" y="3676"/>
                  <a:pt x="2534" y="3858"/>
                  <a:pt x="2626" y="4018"/>
                </a:cubicBezTo>
                <a:lnTo>
                  <a:pt x="2580" y="3950"/>
                </a:lnTo>
                <a:lnTo>
                  <a:pt x="2580" y="3950"/>
                </a:lnTo>
                <a:cubicBezTo>
                  <a:pt x="2626" y="4041"/>
                  <a:pt x="2694" y="4132"/>
                  <a:pt x="2740" y="4224"/>
                </a:cubicBezTo>
                <a:cubicBezTo>
                  <a:pt x="3059" y="4771"/>
                  <a:pt x="3379" y="5342"/>
                  <a:pt x="3698" y="5913"/>
                </a:cubicBezTo>
                <a:cubicBezTo>
                  <a:pt x="3835" y="6209"/>
                  <a:pt x="4018" y="6506"/>
                  <a:pt x="4178" y="6803"/>
                </a:cubicBezTo>
                <a:cubicBezTo>
                  <a:pt x="4338" y="7100"/>
                  <a:pt x="4520" y="7419"/>
                  <a:pt x="4703" y="7739"/>
                </a:cubicBezTo>
                <a:cubicBezTo>
                  <a:pt x="4726" y="7762"/>
                  <a:pt x="4748" y="7807"/>
                  <a:pt x="4771" y="7853"/>
                </a:cubicBezTo>
                <a:cubicBezTo>
                  <a:pt x="5091" y="8401"/>
                  <a:pt x="5433" y="8948"/>
                  <a:pt x="5776" y="9473"/>
                </a:cubicBezTo>
                <a:cubicBezTo>
                  <a:pt x="5958" y="9747"/>
                  <a:pt x="6141" y="10021"/>
                  <a:pt x="6323" y="10295"/>
                </a:cubicBezTo>
                <a:cubicBezTo>
                  <a:pt x="6506" y="10546"/>
                  <a:pt x="6689" y="10797"/>
                  <a:pt x="6848" y="11071"/>
                </a:cubicBezTo>
                <a:cubicBezTo>
                  <a:pt x="7168" y="11528"/>
                  <a:pt x="7487" y="11984"/>
                  <a:pt x="7830" y="12418"/>
                </a:cubicBezTo>
                <a:cubicBezTo>
                  <a:pt x="8012" y="12646"/>
                  <a:pt x="8195" y="12852"/>
                  <a:pt x="8355" y="13057"/>
                </a:cubicBezTo>
                <a:cubicBezTo>
                  <a:pt x="8446" y="13171"/>
                  <a:pt x="8537" y="13285"/>
                  <a:pt x="8629" y="13399"/>
                </a:cubicBezTo>
                <a:cubicBezTo>
                  <a:pt x="8652" y="13445"/>
                  <a:pt x="8697" y="13514"/>
                  <a:pt x="8743" y="13559"/>
                </a:cubicBezTo>
                <a:cubicBezTo>
                  <a:pt x="8811" y="13628"/>
                  <a:pt x="8857" y="13742"/>
                  <a:pt x="8948" y="13787"/>
                </a:cubicBezTo>
                <a:cubicBezTo>
                  <a:pt x="8994" y="13833"/>
                  <a:pt x="9040" y="13856"/>
                  <a:pt x="9108" y="13856"/>
                </a:cubicBezTo>
                <a:cubicBezTo>
                  <a:pt x="9176" y="13856"/>
                  <a:pt x="9222" y="13856"/>
                  <a:pt x="9268" y="13833"/>
                </a:cubicBezTo>
                <a:cubicBezTo>
                  <a:pt x="9313" y="13810"/>
                  <a:pt x="9336" y="13787"/>
                  <a:pt x="9359" y="13765"/>
                </a:cubicBezTo>
                <a:cubicBezTo>
                  <a:pt x="9450" y="13879"/>
                  <a:pt x="9542" y="13970"/>
                  <a:pt x="9633" y="14061"/>
                </a:cubicBezTo>
                <a:cubicBezTo>
                  <a:pt x="9666" y="14095"/>
                  <a:pt x="9724" y="14116"/>
                  <a:pt x="9780" y="14116"/>
                </a:cubicBezTo>
                <a:cubicBezTo>
                  <a:pt x="9800" y="14116"/>
                  <a:pt x="9820" y="14113"/>
                  <a:pt x="9838" y="14107"/>
                </a:cubicBezTo>
                <a:cubicBezTo>
                  <a:pt x="9930" y="14107"/>
                  <a:pt x="9998" y="14061"/>
                  <a:pt x="10044" y="13993"/>
                </a:cubicBezTo>
                <a:cubicBezTo>
                  <a:pt x="10090" y="13947"/>
                  <a:pt x="10112" y="13902"/>
                  <a:pt x="10112" y="13833"/>
                </a:cubicBezTo>
                <a:cubicBezTo>
                  <a:pt x="10112" y="13787"/>
                  <a:pt x="10112" y="13696"/>
                  <a:pt x="10090" y="13650"/>
                </a:cubicBezTo>
                <a:cubicBezTo>
                  <a:pt x="10044" y="13559"/>
                  <a:pt x="9998" y="13468"/>
                  <a:pt x="9953" y="13377"/>
                </a:cubicBezTo>
                <a:cubicBezTo>
                  <a:pt x="9907" y="13308"/>
                  <a:pt x="9861" y="13217"/>
                  <a:pt x="9816" y="13148"/>
                </a:cubicBezTo>
                <a:cubicBezTo>
                  <a:pt x="9724" y="13011"/>
                  <a:pt x="9610" y="12852"/>
                  <a:pt x="9519" y="12715"/>
                </a:cubicBezTo>
                <a:cubicBezTo>
                  <a:pt x="9313" y="12418"/>
                  <a:pt x="9108" y="12121"/>
                  <a:pt x="8903" y="11824"/>
                </a:cubicBezTo>
                <a:cubicBezTo>
                  <a:pt x="8697" y="11528"/>
                  <a:pt x="8492" y="11231"/>
                  <a:pt x="8286" y="10934"/>
                </a:cubicBezTo>
                <a:cubicBezTo>
                  <a:pt x="8104" y="10660"/>
                  <a:pt x="7921" y="10386"/>
                  <a:pt x="7738" y="10090"/>
                </a:cubicBezTo>
                <a:cubicBezTo>
                  <a:pt x="7350" y="9519"/>
                  <a:pt x="6985" y="8926"/>
                  <a:pt x="6597" y="8332"/>
                </a:cubicBezTo>
                <a:cubicBezTo>
                  <a:pt x="6232" y="7807"/>
                  <a:pt x="5890" y="7237"/>
                  <a:pt x="5524" y="6689"/>
                </a:cubicBezTo>
                <a:cubicBezTo>
                  <a:pt x="5159" y="6141"/>
                  <a:pt x="4794" y="5593"/>
                  <a:pt x="4429" y="5045"/>
                </a:cubicBezTo>
                <a:cubicBezTo>
                  <a:pt x="4269" y="4771"/>
                  <a:pt x="4086" y="4498"/>
                  <a:pt x="3904" y="4246"/>
                </a:cubicBezTo>
                <a:cubicBezTo>
                  <a:pt x="3744" y="3973"/>
                  <a:pt x="3561" y="3676"/>
                  <a:pt x="3379" y="3402"/>
                </a:cubicBezTo>
                <a:cubicBezTo>
                  <a:pt x="3059" y="2877"/>
                  <a:pt x="2717" y="2375"/>
                  <a:pt x="2375" y="1873"/>
                </a:cubicBezTo>
                <a:cubicBezTo>
                  <a:pt x="2215" y="1599"/>
                  <a:pt x="2032" y="1325"/>
                  <a:pt x="1872" y="1051"/>
                </a:cubicBezTo>
                <a:cubicBezTo>
                  <a:pt x="1781" y="914"/>
                  <a:pt x="1690" y="800"/>
                  <a:pt x="1621" y="663"/>
                </a:cubicBezTo>
                <a:cubicBezTo>
                  <a:pt x="1530" y="526"/>
                  <a:pt x="1439" y="389"/>
                  <a:pt x="1325" y="252"/>
                </a:cubicBezTo>
                <a:cubicBezTo>
                  <a:pt x="1256" y="206"/>
                  <a:pt x="1210" y="161"/>
                  <a:pt x="1119" y="138"/>
                </a:cubicBezTo>
                <a:cubicBezTo>
                  <a:pt x="1028" y="138"/>
                  <a:pt x="959" y="161"/>
                  <a:pt x="891" y="206"/>
                </a:cubicBezTo>
                <a:cubicBezTo>
                  <a:pt x="754" y="321"/>
                  <a:pt x="731" y="503"/>
                  <a:pt x="845" y="640"/>
                </a:cubicBezTo>
                <a:cubicBezTo>
                  <a:pt x="845" y="663"/>
                  <a:pt x="868" y="686"/>
                  <a:pt x="868" y="709"/>
                </a:cubicBezTo>
                <a:cubicBezTo>
                  <a:pt x="822" y="640"/>
                  <a:pt x="777" y="572"/>
                  <a:pt x="731" y="503"/>
                </a:cubicBezTo>
                <a:cubicBezTo>
                  <a:pt x="617" y="366"/>
                  <a:pt x="526" y="229"/>
                  <a:pt x="412" y="92"/>
                </a:cubicBezTo>
                <a:cubicBezTo>
                  <a:pt x="366" y="24"/>
                  <a:pt x="320" y="1"/>
                  <a:pt x="252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7" name="Google Shape;4287;p38"/>
          <p:cNvSpPr/>
          <p:nvPr/>
        </p:nvSpPr>
        <p:spPr>
          <a:xfrm>
            <a:off x="5409143" y="1149327"/>
            <a:ext cx="96492" cy="141884"/>
          </a:xfrm>
          <a:custGeom>
            <a:avLst/>
            <a:gdLst/>
            <a:ahLst/>
            <a:cxnLst/>
            <a:rect l="l" t="t" r="r" b="b"/>
            <a:pathLst>
              <a:path w="3448" h="5070" extrusionOk="0">
                <a:moveTo>
                  <a:pt x="115" y="0"/>
                </a:moveTo>
                <a:cubicBezTo>
                  <a:pt x="92" y="0"/>
                  <a:pt x="92" y="0"/>
                  <a:pt x="69" y="23"/>
                </a:cubicBezTo>
                <a:cubicBezTo>
                  <a:pt x="47" y="23"/>
                  <a:pt x="24" y="46"/>
                  <a:pt x="24" y="69"/>
                </a:cubicBezTo>
                <a:cubicBezTo>
                  <a:pt x="1" y="91"/>
                  <a:pt x="1" y="114"/>
                  <a:pt x="24" y="137"/>
                </a:cubicBezTo>
                <a:cubicBezTo>
                  <a:pt x="206" y="457"/>
                  <a:pt x="389" y="776"/>
                  <a:pt x="594" y="1096"/>
                </a:cubicBezTo>
                <a:cubicBezTo>
                  <a:pt x="800" y="1393"/>
                  <a:pt x="982" y="1689"/>
                  <a:pt x="1188" y="2009"/>
                </a:cubicBezTo>
                <a:cubicBezTo>
                  <a:pt x="1393" y="2328"/>
                  <a:pt x="1599" y="2625"/>
                  <a:pt x="1804" y="2945"/>
                </a:cubicBezTo>
                <a:cubicBezTo>
                  <a:pt x="1987" y="3219"/>
                  <a:pt x="2147" y="3515"/>
                  <a:pt x="2329" y="3789"/>
                </a:cubicBezTo>
                <a:cubicBezTo>
                  <a:pt x="2466" y="3995"/>
                  <a:pt x="2580" y="4200"/>
                  <a:pt x="2717" y="4405"/>
                </a:cubicBezTo>
                <a:cubicBezTo>
                  <a:pt x="2786" y="4497"/>
                  <a:pt x="2877" y="4611"/>
                  <a:pt x="2945" y="4702"/>
                </a:cubicBezTo>
                <a:cubicBezTo>
                  <a:pt x="2991" y="4748"/>
                  <a:pt x="3014" y="4794"/>
                  <a:pt x="3060" y="4839"/>
                </a:cubicBezTo>
                <a:cubicBezTo>
                  <a:pt x="3105" y="4908"/>
                  <a:pt x="3151" y="4953"/>
                  <a:pt x="3196" y="5022"/>
                </a:cubicBezTo>
                <a:cubicBezTo>
                  <a:pt x="3225" y="5050"/>
                  <a:pt x="3270" y="5069"/>
                  <a:pt x="3312" y="5069"/>
                </a:cubicBezTo>
                <a:cubicBezTo>
                  <a:pt x="3338" y="5069"/>
                  <a:pt x="3362" y="5062"/>
                  <a:pt x="3379" y="5045"/>
                </a:cubicBezTo>
                <a:cubicBezTo>
                  <a:pt x="3448" y="4999"/>
                  <a:pt x="3448" y="4908"/>
                  <a:pt x="3402" y="4862"/>
                </a:cubicBezTo>
                <a:cubicBezTo>
                  <a:pt x="3333" y="4794"/>
                  <a:pt x="3265" y="4702"/>
                  <a:pt x="3196" y="4611"/>
                </a:cubicBezTo>
                <a:cubicBezTo>
                  <a:pt x="3151" y="4542"/>
                  <a:pt x="3082" y="4474"/>
                  <a:pt x="3037" y="4405"/>
                </a:cubicBezTo>
                <a:cubicBezTo>
                  <a:pt x="2991" y="4337"/>
                  <a:pt x="2945" y="4269"/>
                  <a:pt x="2900" y="4200"/>
                </a:cubicBezTo>
                <a:cubicBezTo>
                  <a:pt x="2831" y="4109"/>
                  <a:pt x="2763" y="4040"/>
                  <a:pt x="2717" y="3949"/>
                </a:cubicBezTo>
                <a:cubicBezTo>
                  <a:pt x="2626" y="3812"/>
                  <a:pt x="2535" y="3675"/>
                  <a:pt x="2443" y="3538"/>
                </a:cubicBezTo>
                <a:cubicBezTo>
                  <a:pt x="2352" y="3401"/>
                  <a:pt x="2238" y="3241"/>
                  <a:pt x="2147" y="3082"/>
                </a:cubicBezTo>
                <a:cubicBezTo>
                  <a:pt x="1758" y="2511"/>
                  <a:pt x="1348" y="1918"/>
                  <a:pt x="982" y="1324"/>
                </a:cubicBezTo>
                <a:cubicBezTo>
                  <a:pt x="868" y="1187"/>
                  <a:pt x="777" y="1027"/>
                  <a:pt x="686" y="890"/>
                </a:cubicBezTo>
                <a:cubicBezTo>
                  <a:pt x="594" y="753"/>
                  <a:pt x="526" y="616"/>
                  <a:pt x="435" y="480"/>
                </a:cubicBezTo>
                <a:cubicBezTo>
                  <a:pt x="366" y="343"/>
                  <a:pt x="275" y="206"/>
                  <a:pt x="184" y="69"/>
                </a:cubicBezTo>
                <a:cubicBezTo>
                  <a:pt x="184" y="46"/>
                  <a:pt x="161" y="23"/>
                  <a:pt x="138" y="23"/>
                </a:cubicBezTo>
                <a:cubicBezTo>
                  <a:pt x="138" y="0"/>
                  <a:pt x="115" y="0"/>
                  <a:pt x="115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8" name="Google Shape;4288;p38"/>
          <p:cNvSpPr/>
          <p:nvPr/>
        </p:nvSpPr>
        <p:spPr>
          <a:xfrm>
            <a:off x="5407883" y="1150586"/>
            <a:ext cx="111156" cy="158871"/>
          </a:xfrm>
          <a:custGeom>
            <a:avLst/>
            <a:gdLst/>
            <a:ahLst/>
            <a:cxnLst/>
            <a:rect l="l" t="t" r="r" b="b"/>
            <a:pathLst>
              <a:path w="3972" h="5677" extrusionOk="0">
                <a:moveTo>
                  <a:pt x="183" y="1"/>
                </a:moveTo>
                <a:cubicBezTo>
                  <a:pt x="160" y="1"/>
                  <a:pt x="137" y="24"/>
                  <a:pt x="114" y="24"/>
                </a:cubicBezTo>
                <a:cubicBezTo>
                  <a:pt x="46" y="46"/>
                  <a:pt x="0" y="138"/>
                  <a:pt x="46" y="229"/>
                </a:cubicBezTo>
                <a:cubicBezTo>
                  <a:pt x="229" y="549"/>
                  <a:pt x="411" y="868"/>
                  <a:pt x="617" y="1188"/>
                </a:cubicBezTo>
                <a:cubicBezTo>
                  <a:pt x="708" y="1348"/>
                  <a:pt x="822" y="1484"/>
                  <a:pt x="913" y="1644"/>
                </a:cubicBezTo>
                <a:cubicBezTo>
                  <a:pt x="1027" y="1804"/>
                  <a:pt x="1142" y="1964"/>
                  <a:pt x="1256" y="2146"/>
                </a:cubicBezTo>
                <a:cubicBezTo>
                  <a:pt x="1461" y="2443"/>
                  <a:pt x="1667" y="2763"/>
                  <a:pt x="1872" y="3059"/>
                </a:cubicBezTo>
                <a:cubicBezTo>
                  <a:pt x="1986" y="3219"/>
                  <a:pt x="2077" y="3356"/>
                  <a:pt x="2169" y="3516"/>
                </a:cubicBezTo>
                <a:cubicBezTo>
                  <a:pt x="2260" y="3653"/>
                  <a:pt x="2351" y="3790"/>
                  <a:pt x="2443" y="3950"/>
                </a:cubicBezTo>
                <a:cubicBezTo>
                  <a:pt x="2534" y="4064"/>
                  <a:pt x="2602" y="4201"/>
                  <a:pt x="2694" y="4338"/>
                </a:cubicBezTo>
                <a:cubicBezTo>
                  <a:pt x="2808" y="4475"/>
                  <a:pt x="2899" y="4634"/>
                  <a:pt x="3013" y="4794"/>
                </a:cubicBezTo>
                <a:cubicBezTo>
                  <a:pt x="3105" y="4931"/>
                  <a:pt x="3219" y="5068"/>
                  <a:pt x="3310" y="5205"/>
                </a:cubicBezTo>
                <a:cubicBezTo>
                  <a:pt x="3378" y="5273"/>
                  <a:pt x="3424" y="5342"/>
                  <a:pt x="3470" y="5410"/>
                </a:cubicBezTo>
                <a:cubicBezTo>
                  <a:pt x="3561" y="5502"/>
                  <a:pt x="3630" y="5593"/>
                  <a:pt x="3721" y="5662"/>
                </a:cubicBezTo>
                <a:cubicBezTo>
                  <a:pt x="3740" y="5671"/>
                  <a:pt x="3766" y="5677"/>
                  <a:pt x="3795" y="5677"/>
                </a:cubicBezTo>
                <a:cubicBezTo>
                  <a:pt x="3834" y="5677"/>
                  <a:pt x="3877" y="5665"/>
                  <a:pt x="3903" y="5639"/>
                </a:cubicBezTo>
                <a:cubicBezTo>
                  <a:pt x="3949" y="5593"/>
                  <a:pt x="3972" y="5502"/>
                  <a:pt x="3926" y="5433"/>
                </a:cubicBezTo>
                <a:cubicBezTo>
                  <a:pt x="3858" y="5365"/>
                  <a:pt x="3789" y="5296"/>
                  <a:pt x="3744" y="5205"/>
                </a:cubicBezTo>
                <a:cubicBezTo>
                  <a:pt x="3675" y="5137"/>
                  <a:pt x="3630" y="5045"/>
                  <a:pt x="3561" y="4977"/>
                </a:cubicBezTo>
                <a:cubicBezTo>
                  <a:pt x="3470" y="4840"/>
                  <a:pt x="3356" y="4703"/>
                  <a:pt x="3264" y="4543"/>
                </a:cubicBezTo>
                <a:cubicBezTo>
                  <a:pt x="3173" y="4406"/>
                  <a:pt x="3059" y="4246"/>
                  <a:pt x="2968" y="4109"/>
                </a:cubicBezTo>
                <a:cubicBezTo>
                  <a:pt x="2876" y="3972"/>
                  <a:pt x="2785" y="3835"/>
                  <a:pt x="2694" y="3721"/>
                </a:cubicBezTo>
                <a:cubicBezTo>
                  <a:pt x="2488" y="3425"/>
                  <a:pt x="2306" y="3128"/>
                  <a:pt x="2100" y="2831"/>
                </a:cubicBezTo>
                <a:cubicBezTo>
                  <a:pt x="1895" y="2534"/>
                  <a:pt x="1689" y="2238"/>
                  <a:pt x="1484" y="1941"/>
                </a:cubicBezTo>
                <a:cubicBezTo>
                  <a:pt x="1324" y="1713"/>
                  <a:pt x="1164" y="1484"/>
                  <a:pt x="1027" y="1256"/>
                </a:cubicBezTo>
                <a:cubicBezTo>
                  <a:pt x="959" y="1142"/>
                  <a:pt x="868" y="1051"/>
                  <a:pt x="799" y="937"/>
                </a:cubicBezTo>
                <a:cubicBezTo>
                  <a:pt x="731" y="823"/>
                  <a:pt x="662" y="686"/>
                  <a:pt x="571" y="571"/>
                </a:cubicBezTo>
                <a:cubicBezTo>
                  <a:pt x="480" y="412"/>
                  <a:pt x="388" y="252"/>
                  <a:pt x="320" y="92"/>
                </a:cubicBezTo>
                <a:cubicBezTo>
                  <a:pt x="297" y="69"/>
                  <a:pt x="274" y="46"/>
                  <a:pt x="229" y="24"/>
                </a:cubicBezTo>
                <a:cubicBezTo>
                  <a:pt x="206" y="24"/>
                  <a:pt x="183" y="1"/>
                  <a:pt x="183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9" name="Google Shape;4289;p38"/>
          <p:cNvSpPr/>
          <p:nvPr/>
        </p:nvSpPr>
        <p:spPr>
          <a:xfrm>
            <a:off x="5403406" y="1145493"/>
            <a:ext cx="164832" cy="243665"/>
          </a:xfrm>
          <a:custGeom>
            <a:avLst/>
            <a:gdLst/>
            <a:ahLst/>
            <a:cxnLst/>
            <a:rect l="l" t="t" r="r" b="b"/>
            <a:pathLst>
              <a:path w="5890" h="8707" extrusionOk="0">
                <a:moveTo>
                  <a:pt x="46" y="0"/>
                </a:moveTo>
                <a:cubicBezTo>
                  <a:pt x="23" y="23"/>
                  <a:pt x="1" y="46"/>
                  <a:pt x="1" y="92"/>
                </a:cubicBezTo>
                <a:cubicBezTo>
                  <a:pt x="1" y="114"/>
                  <a:pt x="1" y="114"/>
                  <a:pt x="23" y="137"/>
                </a:cubicBezTo>
                <a:cubicBezTo>
                  <a:pt x="23" y="160"/>
                  <a:pt x="46" y="183"/>
                  <a:pt x="69" y="206"/>
                </a:cubicBezTo>
                <a:cubicBezTo>
                  <a:pt x="92" y="228"/>
                  <a:pt x="115" y="274"/>
                  <a:pt x="115" y="297"/>
                </a:cubicBezTo>
                <a:cubicBezTo>
                  <a:pt x="137" y="320"/>
                  <a:pt x="160" y="343"/>
                  <a:pt x="160" y="365"/>
                </a:cubicBezTo>
                <a:cubicBezTo>
                  <a:pt x="183" y="388"/>
                  <a:pt x="183" y="411"/>
                  <a:pt x="206" y="411"/>
                </a:cubicBezTo>
                <a:lnTo>
                  <a:pt x="229" y="411"/>
                </a:lnTo>
                <a:cubicBezTo>
                  <a:pt x="274" y="480"/>
                  <a:pt x="320" y="525"/>
                  <a:pt x="343" y="594"/>
                </a:cubicBezTo>
                <a:cubicBezTo>
                  <a:pt x="457" y="731"/>
                  <a:pt x="548" y="868"/>
                  <a:pt x="662" y="1027"/>
                </a:cubicBezTo>
                <a:cubicBezTo>
                  <a:pt x="891" y="1324"/>
                  <a:pt x="1096" y="1644"/>
                  <a:pt x="1324" y="1963"/>
                </a:cubicBezTo>
                <a:cubicBezTo>
                  <a:pt x="1507" y="2237"/>
                  <a:pt x="1712" y="2488"/>
                  <a:pt x="1895" y="2762"/>
                </a:cubicBezTo>
                <a:cubicBezTo>
                  <a:pt x="2009" y="2945"/>
                  <a:pt x="2123" y="3104"/>
                  <a:pt x="2237" y="3287"/>
                </a:cubicBezTo>
                <a:cubicBezTo>
                  <a:pt x="2283" y="3333"/>
                  <a:pt x="2306" y="3378"/>
                  <a:pt x="2352" y="3447"/>
                </a:cubicBezTo>
                <a:cubicBezTo>
                  <a:pt x="2420" y="3538"/>
                  <a:pt x="2488" y="3652"/>
                  <a:pt x="2557" y="3766"/>
                </a:cubicBezTo>
                <a:cubicBezTo>
                  <a:pt x="2740" y="4040"/>
                  <a:pt x="2899" y="4314"/>
                  <a:pt x="3082" y="4588"/>
                </a:cubicBezTo>
                <a:cubicBezTo>
                  <a:pt x="3287" y="4908"/>
                  <a:pt x="3493" y="5250"/>
                  <a:pt x="3698" y="5592"/>
                </a:cubicBezTo>
                <a:cubicBezTo>
                  <a:pt x="3881" y="5889"/>
                  <a:pt x="4041" y="6163"/>
                  <a:pt x="4223" y="6460"/>
                </a:cubicBezTo>
                <a:cubicBezTo>
                  <a:pt x="4314" y="6597"/>
                  <a:pt x="4406" y="6757"/>
                  <a:pt x="4497" y="6916"/>
                </a:cubicBezTo>
                <a:cubicBezTo>
                  <a:pt x="4611" y="7076"/>
                  <a:pt x="4703" y="7236"/>
                  <a:pt x="4817" y="7396"/>
                </a:cubicBezTo>
                <a:cubicBezTo>
                  <a:pt x="5091" y="7806"/>
                  <a:pt x="5364" y="8240"/>
                  <a:pt x="5638" y="8651"/>
                </a:cubicBezTo>
                <a:cubicBezTo>
                  <a:pt x="5661" y="8674"/>
                  <a:pt x="5684" y="8697"/>
                  <a:pt x="5730" y="8697"/>
                </a:cubicBezTo>
                <a:cubicBezTo>
                  <a:pt x="5736" y="8703"/>
                  <a:pt x="5745" y="8706"/>
                  <a:pt x="5754" y="8706"/>
                </a:cubicBezTo>
                <a:cubicBezTo>
                  <a:pt x="5777" y="8706"/>
                  <a:pt x="5805" y="8690"/>
                  <a:pt x="5821" y="8674"/>
                </a:cubicBezTo>
                <a:cubicBezTo>
                  <a:pt x="5867" y="8651"/>
                  <a:pt x="5867" y="8628"/>
                  <a:pt x="5889" y="8583"/>
                </a:cubicBezTo>
                <a:cubicBezTo>
                  <a:pt x="5889" y="8537"/>
                  <a:pt x="5867" y="8514"/>
                  <a:pt x="5844" y="8491"/>
                </a:cubicBezTo>
                <a:cubicBezTo>
                  <a:pt x="5661" y="8172"/>
                  <a:pt x="5456" y="7852"/>
                  <a:pt x="5273" y="7555"/>
                </a:cubicBezTo>
                <a:cubicBezTo>
                  <a:pt x="5159" y="7373"/>
                  <a:pt x="5045" y="7213"/>
                  <a:pt x="4931" y="7053"/>
                </a:cubicBezTo>
                <a:cubicBezTo>
                  <a:pt x="4839" y="6893"/>
                  <a:pt x="4725" y="6734"/>
                  <a:pt x="4634" y="6574"/>
                </a:cubicBezTo>
                <a:cubicBezTo>
                  <a:pt x="4429" y="6300"/>
                  <a:pt x="4246" y="6003"/>
                  <a:pt x="4063" y="5707"/>
                </a:cubicBezTo>
                <a:cubicBezTo>
                  <a:pt x="3881" y="5433"/>
                  <a:pt x="3698" y="5159"/>
                  <a:pt x="3538" y="4908"/>
                </a:cubicBezTo>
                <a:cubicBezTo>
                  <a:pt x="3310" y="4565"/>
                  <a:pt x="3082" y="4223"/>
                  <a:pt x="2854" y="3903"/>
                </a:cubicBezTo>
                <a:cubicBezTo>
                  <a:pt x="2694" y="3629"/>
                  <a:pt x="2511" y="3378"/>
                  <a:pt x="2329" y="3127"/>
                </a:cubicBezTo>
                <a:cubicBezTo>
                  <a:pt x="2100" y="2785"/>
                  <a:pt x="1895" y="2465"/>
                  <a:pt x="1667" y="2146"/>
                </a:cubicBezTo>
                <a:cubicBezTo>
                  <a:pt x="1439" y="1849"/>
                  <a:pt x="1233" y="1552"/>
                  <a:pt x="1028" y="1256"/>
                </a:cubicBezTo>
                <a:lnTo>
                  <a:pt x="640" y="708"/>
                </a:lnTo>
                <a:cubicBezTo>
                  <a:pt x="548" y="594"/>
                  <a:pt x="480" y="480"/>
                  <a:pt x="389" y="343"/>
                </a:cubicBezTo>
                <a:cubicBezTo>
                  <a:pt x="320" y="228"/>
                  <a:pt x="229" y="137"/>
                  <a:pt x="137" y="23"/>
                </a:cubicBezTo>
                <a:cubicBezTo>
                  <a:pt x="137" y="0"/>
                  <a:pt x="115" y="0"/>
                  <a:pt x="92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0" name="Google Shape;4290;p38"/>
          <p:cNvSpPr/>
          <p:nvPr/>
        </p:nvSpPr>
        <p:spPr>
          <a:xfrm>
            <a:off x="5445551" y="1205520"/>
            <a:ext cx="153973" cy="232164"/>
          </a:xfrm>
          <a:custGeom>
            <a:avLst/>
            <a:gdLst/>
            <a:ahLst/>
            <a:cxnLst/>
            <a:rect l="l" t="t" r="r" b="b"/>
            <a:pathLst>
              <a:path w="5502" h="8296" extrusionOk="0">
                <a:moveTo>
                  <a:pt x="92" y="1"/>
                </a:moveTo>
                <a:cubicBezTo>
                  <a:pt x="92" y="1"/>
                  <a:pt x="69" y="1"/>
                  <a:pt x="69" y="24"/>
                </a:cubicBezTo>
                <a:cubicBezTo>
                  <a:pt x="47" y="24"/>
                  <a:pt x="1" y="69"/>
                  <a:pt x="24" y="92"/>
                </a:cubicBezTo>
                <a:cubicBezTo>
                  <a:pt x="24" y="115"/>
                  <a:pt x="24" y="115"/>
                  <a:pt x="24" y="138"/>
                </a:cubicBezTo>
                <a:cubicBezTo>
                  <a:pt x="24" y="161"/>
                  <a:pt x="47" y="183"/>
                  <a:pt x="47" y="206"/>
                </a:cubicBezTo>
                <a:cubicBezTo>
                  <a:pt x="69" y="229"/>
                  <a:pt x="92" y="275"/>
                  <a:pt x="115" y="320"/>
                </a:cubicBezTo>
                <a:cubicBezTo>
                  <a:pt x="138" y="343"/>
                  <a:pt x="161" y="366"/>
                  <a:pt x="161" y="412"/>
                </a:cubicBezTo>
                <a:cubicBezTo>
                  <a:pt x="229" y="480"/>
                  <a:pt x="275" y="571"/>
                  <a:pt x="321" y="663"/>
                </a:cubicBezTo>
                <a:cubicBezTo>
                  <a:pt x="412" y="823"/>
                  <a:pt x="503" y="959"/>
                  <a:pt x="594" y="1119"/>
                </a:cubicBezTo>
                <a:cubicBezTo>
                  <a:pt x="640" y="1188"/>
                  <a:pt x="686" y="1233"/>
                  <a:pt x="731" y="1302"/>
                </a:cubicBezTo>
                <a:cubicBezTo>
                  <a:pt x="777" y="1416"/>
                  <a:pt x="846" y="1507"/>
                  <a:pt x="914" y="1621"/>
                </a:cubicBezTo>
                <a:cubicBezTo>
                  <a:pt x="1028" y="1758"/>
                  <a:pt x="1119" y="1918"/>
                  <a:pt x="1211" y="2055"/>
                </a:cubicBezTo>
                <a:cubicBezTo>
                  <a:pt x="1622" y="2649"/>
                  <a:pt x="1987" y="3265"/>
                  <a:pt x="2375" y="3858"/>
                </a:cubicBezTo>
                <a:cubicBezTo>
                  <a:pt x="2763" y="4475"/>
                  <a:pt x="3151" y="5091"/>
                  <a:pt x="3516" y="5707"/>
                </a:cubicBezTo>
                <a:cubicBezTo>
                  <a:pt x="3607" y="5867"/>
                  <a:pt x="3699" y="6027"/>
                  <a:pt x="3790" y="6164"/>
                </a:cubicBezTo>
                <a:cubicBezTo>
                  <a:pt x="3881" y="6323"/>
                  <a:pt x="3995" y="6460"/>
                  <a:pt x="4087" y="6620"/>
                </a:cubicBezTo>
                <a:cubicBezTo>
                  <a:pt x="4269" y="6894"/>
                  <a:pt x="4475" y="7191"/>
                  <a:pt x="4657" y="7465"/>
                </a:cubicBezTo>
                <a:cubicBezTo>
                  <a:pt x="4840" y="7716"/>
                  <a:pt x="5045" y="7990"/>
                  <a:pt x="5228" y="8241"/>
                </a:cubicBezTo>
                <a:cubicBezTo>
                  <a:pt x="5253" y="8278"/>
                  <a:pt x="5292" y="8295"/>
                  <a:pt x="5333" y="8295"/>
                </a:cubicBezTo>
                <a:cubicBezTo>
                  <a:pt x="5367" y="8295"/>
                  <a:pt x="5403" y="8284"/>
                  <a:pt x="5433" y="8264"/>
                </a:cubicBezTo>
                <a:cubicBezTo>
                  <a:pt x="5456" y="8241"/>
                  <a:pt x="5479" y="8218"/>
                  <a:pt x="5479" y="8172"/>
                </a:cubicBezTo>
                <a:cubicBezTo>
                  <a:pt x="5502" y="8127"/>
                  <a:pt x="5479" y="8104"/>
                  <a:pt x="5456" y="8058"/>
                </a:cubicBezTo>
                <a:cubicBezTo>
                  <a:pt x="5251" y="7761"/>
                  <a:pt x="5023" y="7465"/>
                  <a:pt x="4817" y="7191"/>
                </a:cubicBezTo>
                <a:cubicBezTo>
                  <a:pt x="4589" y="6894"/>
                  <a:pt x="4383" y="6574"/>
                  <a:pt x="4155" y="6278"/>
                </a:cubicBezTo>
                <a:cubicBezTo>
                  <a:pt x="3973" y="5981"/>
                  <a:pt x="3767" y="5707"/>
                  <a:pt x="3585" y="5410"/>
                </a:cubicBezTo>
                <a:cubicBezTo>
                  <a:pt x="3402" y="5114"/>
                  <a:pt x="3219" y="4840"/>
                  <a:pt x="3037" y="4543"/>
                </a:cubicBezTo>
                <a:cubicBezTo>
                  <a:pt x="2808" y="4223"/>
                  <a:pt x="2603" y="3904"/>
                  <a:pt x="2398" y="3562"/>
                </a:cubicBezTo>
                <a:cubicBezTo>
                  <a:pt x="2192" y="3288"/>
                  <a:pt x="2010" y="2991"/>
                  <a:pt x="1827" y="2717"/>
                </a:cubicBezTo>
                <a:cubicBezTo>
                  <a:pt x="1622" y="2397"/>
                  <a:pt x="1416" y="2078"/>
                  <a:pt x="1234" y="1781"/>
                </a:cubicBezTo>
                <a:cubicBezTo>
                  <a:pt x="1142" y="1644"/>
                  <a:pt x="1051" y="1507"/>
                  <a:pt x="960" y="1370"/>
                </a:cubicBezTo>
                <a:cubicBezTo>
                  <a:pt x="868" y="1233"/>
                  <a:pt x="754" y="1074"/>
                  <a:pt x="663" y="914"/>
                </a:cubicBezTo>
                <a:cubicBezTo>
                  <a:pt x="594" y="800"/>
                  <a:pt x="526" y="686"/>
                  <a:pt x="457" y="571"/>
                </a:cubicBezTo>
                <a:cubicBezTo>
                  <a:pt x="435" y="549"/>
                  <a:pt x="412" y="503"/>
                  <a:pt x="389" y="480"/>
                </a:cubicBezTo>
                <a:cubicBezTo>
                  <a:pt x="412" y="457"/>
                  <a:pt x="412" y="412"/>
                  <a:pt x="389" y="389"/>
                </a:cubicBezTo>
                <a:cubicBezTo>
                  <a:pt x="343" y="320"/>
                  <a:pt x="321" y="275"/>
                  <a:pt x="275" y="206"/>
                </a:cubicBezTo>
                <a:cubicBezTo>
                  <a:pt x="252" y="161"/>
                  <a:pt x="206" y="92"/>
                  <a:pt x="161" y="46"/>
                </a:cubicBezTo>
                <a:cubicBezTo>
                  <a:pt x="138" y="24"/>
                  <a:pt x="115" y="1"/>
                  <a:pt x="92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1" name="Google Shape;4291;p38"/>
          <p:cNvSpPr/>
          <p:nvPr/>
        </p:nvSpPr>
        <p:spPr>
          <a:xfrm>
            <a:off x="5495393" y="1278337"/>
            <a:ext cx="139281" cy="209860"/>
          </a:xfrm>
          <a:custGeom>
            <a:avLst/>
            <a:gdLst/>
            <a:ahLst/>
            <a:cxnLst/>
            <a:rect l="l" t="t" r="r" b="b"/>
            <a:pathLst>
              <a:path w="4977" h="7499" extrusionOk="0">
                <a:moveTo>
                  <a:pt x="69" y="1"/>
                </a:moveTo>
                <a:cubicBezTo>
                  <a:pt x="23" y="24"/>
                  <a:pt x="0" y="69"/>
                  <a:pt x="23" y="115"/>
                </a:cubicBezTo>
                <a:cubicBezTo>
                  <a:pt x="92" y="252"/>
                  <a:pt x="160" y="366"/>
                  <a:pt x="229" y="503"/>
                </a:cubicBezTo>
                <a:cubicBezTo>
                  <a:pt x="274" y="594"/>
                  <a:pt x="320" y="686"/>
                  <a:pt x="388" y="777"/>
                </a:cubicBezTo>
                <a:cubicBezTo>
                  <a:pt x="503" y="960"/>
                  <a:pt x="617" y="1165"/>
                  <a:pt x="731" y="1370"/>
                </a:cubicBezTo>
                <a:lnTo>
                  <a:pt x="731" y="1348"/>
                </a:lnTo>
                <a:cubicBezTo>
                  <a:pt x="913" y="1667"/>
                  <a:pt x="1096" y="1964"/>
                  <a:pt x="1279" y="2283"/>
                </a:cubicBezTo>
                <a:cubicBezTo>
                  <a:pt x="1484" y="2626"/>
                  <a:pt x="1689" y="2945"/>
                  <a:pt x="1895" y="3288"/>
                </a:cubicBezTo>
                <a:cubicBezTo>
                  <a:pt x="1963" y="3425"/>
                  <a:pt x="2055" y="3562"/>
                  <a:pt x="2146" y="3699"/>
                </a:cubicBezTo>
                <a:cubicBezTo>
                  <a:pt x="2214" y="3836"/>
                  <a:pt x="2306" y="3950"/>
                  <a:pt x="2397" y="4087"/>
                </a:cubicBezTo>
                <a:cubicBezTo>
                  <a:pt x="2602" y="4406"/>
                  <a:pt x="2808" y="4726"/>
                  <a:pt x="3013" y="5045"/>
                </a:cubicBezTo>
                <a:cubicBezTo>
                  <a:pt x="3082" y="5159"/>
                  <a:pt x="3150" y="5251"/>
                  <a:pt x="3219" y="5365"/>
                </a:cubicBezTo>
                <a:cubicBezTo>
                  <a:pt x="3264" y="5433"/>
                  <a:pt x="3333" y="5525"/>
                  <a:pt x="3378" y="5593"/>
                </a:cubicBezTo>
                <a:cubicBezTo>
                  <a:pt x="3470" y="5730"/>
                  <a:pt x="3561" y="5844"/>
                  <a:pt x="3652" y="5981"/>
                </a:cubicBezTo>
                <a:cubicBezTo>
                  <a:pt x="3721" y="6050"/>
                  <a:pt x="3767" y="6141"/>
                  <a:pt x="3835" y="6209"/>
                </a:cubicBezTo>
                <a:cubicBezTo>
                  <a:pt x="4155" y="6620"/>
                  <a:pt x="4451" y="7031"/>
                  <a:pt x="4771" y="7465"/>
                </a:cubicBezTo>
                <a:cubicBezTo>
                  <a:pt x="4782" y="7488"/>
                  <a:pt x="4811" y="7499"/>
                  <a:pt x="4842" y="7499"/>
                </a:cubicBezTo>
                <a:cubicBezTo>
                  <a:pt x="4874" y="7499"/>
                  <a:pt x="4908" y="7488"/>
                  <a:pt x="4931" y="7465"/>
                </a:cubicBezTo>
                <a:cubicBezTo>
                  <a:pt x="4976" y="7442"/>
                  <a:pt x="4976" y="7373"/>
                  <a:pt x="4931" y="7305"/>
                </a:cubicBezTo>
                <a:cubicBezTo>
                  <a:pt x="4702" y="7008"/>
                  <a:pt x="4451" y="6689"/>
                  <a:pt x="4223" y="6369"/>
                </a:cubicBezTo>
                <a:cubicBezTo>
                  <a:pt x="4109" y="6232"/>
                  <a:pt x="3995" y="6072"/>
                  <a:pt x="3881" y="5935"/>
                </a:cubicBezTo>
                <a:cubicBezTo>
                  <a:pt x="3767" y="5799"/>
                  <a:pt x="3675" y="5662"/>
                  <a:pt x="3561" y="5502"/>
                </a:cubicBezTo>
                <a:cubicBezTo>
                  <a:pt x="3470" y="5365"/>
                  <a:pt x="3356" y="5228"/>
                  <a:pt x="3264" y="5091"/>
                </a:cubicBezTo>
                <a:cubicBezTo>
                  <a:pt x="3173" y="4954"/>
                  <a:pt x="3082" y="4817"/>
                  <a:pt x="2990" y="4680"/>
                </a:cubicBezTo>
                <a:cubicBezTo>
                  <a:pt x="2899" y="4543"/>
                  <a:pt x="2808" y="4406"/>
                  <a:pt x="2717" y="4269"/>
                </a:cubicBezTo>
                <a:cubicBezTo>
                  <a:pt x="2625" y="4132"/>
                  <a:pt x="2511" y="3972"/>
                  <a:pt x="2420" y="3836"/>
                </a:cubicBezTo>
                <a:cubicBezTo>
                  <a:pt x="2306" y="3653"/>
                  <a:pt x="2192" y="3470"/>
                  <a:pt x="2077" y="3265"/>
                </a:cubicBezTo>
                <a:cubicBezTo>
                  <a:pt x="1986" y="3128"/>
                  <a:pt x="1895" y="2991"/>
                  <a:pt x="1804" y="2831"/>
                </a:cubicBezTo>
                <a:cubicBezTo>
                  <a:pt x="1621" y="2535"/>
                  <a:pt x="1438" y="2238"/>
                  <a:pt x="1256" y="1941"/>
                </a:cubicBezTo>
                <a:cubicBezTo>
                  <a:pt x="1142" y="1713"/>
                  <a:pt x="1005" y="1507"/>
                  <a:pt x="868" y="1279"/>
                </a:cubicBezTo>
                <a:cubicBezTo>
                  <a:pt x="754" y="1097"/>
                  <a:pt x="639" y="891"/>
                  <a:pt x="525" y="708"/>
                </a:cubicBezTo>
                <a:cubicBezTo>
                  <a:pt x="480" y="617"/>
                  <a:pt x="434" y="549"/>
                  <a:pt x="388" y="457"/>
                </a:cubicBezTo>
                <a:cubicBezTo>
                  <a:pt x="320" y="320"/>
                  <a:pt x="251" y="184"/>
                  <a:pt x="183" y="47"/>
                </a:cubicBezTo>
                <a:cubicBezTo>
                  <a:pt x="160" y="24"/>
                  <a:pt x="137" y="1"/>
                  <a:pt x="114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2" name="Google Shape;4292;p38"/>
          <p:cNvSpPr/>
          <p:nvPr/>
        </p:nvSpPr>
        <p:spPr>
          <a:xfrm>
            <a:off x="5402119" y="1201071"/>
            <a:ext cx="167406" cy="246072"/>
          </a:xfrm>
          <a:custGeom>
            <a:avLst/>
            <a:gdLst/>
            <a:ahLst/>
            <a:cxnLst/>
            <a:rect l="l" t="t" r="r" b="b"/>
            <a:pathLst>
              <a:path w="5982" h="8793" extrusionOk="0">
                <a:moveTo>
                  <a:pt x="2101" y="3469"/>
                </a:moveTo>
                <a:lnTo>
                  <a:pt x="2101" y="3469"/>
                </a:lnTo>
                <a:cubicBezTo>
                  <a:pt x="2111" y="3484"/>
                  <a:pt x="2120" y="3500"/>
                  <a:pt x="2130" y="3516"/>
                </a:cubicBezTo>
                <a:lnTo>
                  <a:pt x="2130" y="3516"/>
                </a:lnTo>
                <a:cubicBezTo>
                  <a:pt x="2121" y="3500"/>
                  <a:pt x="2116" y="3485"/>
                  <a:pt x="2101" y="3469"/>
                </a:cubicBezTo>
                <a:close/>
                <a:moveTo>
                  <a:pt x="2130" y="3516"/>
                </a:moveTo>
                <a:lnTo>
                  <a:pt x="2130" y="3516"/>
                </a:lnTo>
                <a:cubicBezTo>
                  <a:pt x="2131" y="3518"/>
                  <a:pt x="2132" y="3520"/>
                  <a:pt x="2133" y="3521"/>
                </a:cubicBezTo>
                <a:lnTo>
                  <a:pt x="2133" y="3521"/>
                </a:lnTo>
                <a:cubicBezTo>
                  <a:pt x="2132" y="3520"/>
                  <a:pt x="2131" y="3518"/>
                  <a:pt x="2130" y="3516"/>
                </a:cubicBezTo>
                <a:close/>
                <a:moveTo>
                  <a:pt x="161" y="0"/>
                </a:moveTo>
                <a:cubicBezTo>
                  <a:pt x="115" y="0"/>
                  <a:pt x="92" y="23"/>
                  <a:pt x="69" y="46"/>
                </a:cubicBezTo>
                <a:cubicBezTo>
                  <a:pt x="1" y="91"/>
                  <a:pt x="1" y="160"/>
                  <a:pt x="47" y="205"/>
                </a:cubicBezTo>
                <a:cubicBezTo>
                  <a:pt x="138" y="342"/>
                  <a:pt x="206" y="479"/>
                  <a:pt x="298" y="616"/>
                </a:cubicBezTo>
                <a:cubicBezTo>
                  <a:pt x="389" y="753"/>
                  <a:pt x="480" y="890"/>
                  <a:pt x="549" y="1027"/>
                </a:cubicBezTo>
                <a:cubicBezTo>
                  <a:pt x="731" y="1301"/>
                  <a:pt x="914" y="1575"/>
                  <a:pt x="1074" y="1849"/>
                </a:cubicBezTo>
                <a:cubicBezTo>
                  <a:pt x="1256" y="2123"/>
                  <a:pt x="1439" y="2420"/>
                  <a:pt x="1621" y="2693"/>
                </a:cubicBezTo>
                <a:cubicBezTo>
                  <a:pt x="1804" y="2967"/>
                  <a:pt x="1964" y="3241"/>
                  <a:pt x="2146" y="3538"/>
                </a:cubicBezTo>
                <a:cubicBezTo>
                  <a:pt x="2141" y="3532"/>
                  <a:pt x="2137" y="3527"/>
                  <a:pt x="2133" y="3521"/>
                </a:cubicBezTo>
                <a:lnTo>
                  <a:pt x="2133" y="3521"/>
                </a:lnTo>
                <a:cubicBezTo>
                  <a:pt x="2163" y="3572"/>
                  <a:pt x="2194" y="3628"/>
                  <a:pt x="2224" y="3676"/>
                </a:cubicBezTo>
                <a:lnTo>
                  <a:pt x="2224" y="3676"/>
                </a:lnTo>
                <a:cubicBezTo>
                  <a:pt x="2221" y="3675"/>
                  <a:pt x="2218" y="3675"/>
                  <a:pt x="2215" y="3675"/>
                </a:cubicBezTo>
                <a:cubicBezTo>
                  <a:pt x="2352" y="3880"/>
                  <a:pt x="2466" y="4086"/>
                  <a:pt x="2603" y="4314"/>
                </a:cubicBezTo>
                <a:cubicBezTo>
                  <a:pt x="2763" y="4611"/>
                  <a:pt x="2945" y="4907"/>
                  <a:pt x="3128" y="5204"/>
                </a:cubicBezTo>
                <a:cubicBezTo>
                  <a:pt x="3288" y="5478"/>
                  <a:pt x="3470" y="5775"/>
                  <a:pt x="3653" y="6049"/>
                </a:cubicBezTo>
                <a:cubicBezTo>
                  <a:pt x="3836" y="6323"/>
                  <a:pt x="3995" y="6619"/>
                  <a:pt x="4178" y="6893"/>
                </a:cubicBezTo>
                <a:cubicBezTo>
                  <a:pt x="4360" y="7167"/>
                  <a:pt x="4520" y="7441"/>
                  <a:pt x="4703" y="7715"/>
                </a:cubicBezTo>
                <a:cubicBezTo>
                  <a:pt x="4817" y="7852"/>
                  <a:pt x="4931" y="8012"/>
                  <a:pt x="5022" y="8171"/>
                </a:cubicBezTo>
                <a:cubicBezTo>
                  <a:pt x="5091" y="8240"/>
                  <a:pt x="5137" y="8331"/>
                  <a:pt x="5182" y="8400"/>
                </a:cubicBezTo>
                <a:cubicBezTo>
                  <a:pt x="5251" y="8491"/>
                  <a:pt x="5342" y="8582"/>
                  <a:pt x="5410" y="8674"/>
                </a:cubicBezTo>
                <a:cubicBezTo>
                  <a:pt x="5462" y="8751"/>
                  <a:pt x="5551" y="8792"/>
                  <a:pt x="5643" y="8792"/>
                </a:cubicBezTo>
                <a:cubicBezTo>
                  <a:pt x="5713" y="8792"/>
                  <a:pt x="5785" y="8769"/>
                  <a:pt x="5844" y="8719"/>
                </a:cubicBezTo>
                <a:cubicBezTo>
                  <a:pt x="5913" y="8674"/>
                  <a:pt x="5958" y="8605"/>
                  <a:pt x="5958" y="8514"/>
                </a:cubicBezTo>
                <a:cubicBezTo>
                  <a:pt x="5981" y="8445"/>
                  <a:pt x="5935" y="8354"/>
                  <a:pt x="5890" y="8286"/>
                </a:cubicBezTo>
                <a:cubicBezTo>
                  <a:pt x="5707" y="8012"/>
                  <a:pt x="5525" y="7738"/>
                  <a:pt x="5319" y="7487"/>
                </a:cubicBezTo>
                <a:cubicBezTo>
                  <a:pt x="5137" y="7213"/>
                  <a:pt x="4954" y="6962"/>
                  <a:pt x="4794" y="6688"/>
                </a:cubicBezTo>
                <a:cubicBezTo>
                  <a:pt x="4429" y="6117"/>
                  <a:pt x="4064" y="5569"/>
                  <a:pt x="3699" y="4999"/>
                </a:cubicBezTo>
                <a:cubicBezTo>
                  <a:pt x="3516" y="4725"/>
                  <a:pt x="3356" y="4451"/>
                  <a:pt x="3174" y="4177"/>
                </a:cubicBezTo>
                <a:cubicBezTo>
                  <a:pt x="2991" y="3903"/>
                  <a:pt x="2808" y="3606"/>
                  <a:pt x="2626" y="3333"/>
                </a:cubicBezTo>
                <a:cubicBezTo>
                  <a:pt x="2443" y="3059"/>
                  <a:pt x="2238" y="2785"/>
                  <a:pt x="2055" y="2511"/>
                </a:cubicBezTo>
                <a:cubicBezTo>
                  <a:pt x="1964" y="2374"/>
                  <a:pt x="1850" y="2237"/>
                  <a:pt x="1758" y="2123"/>
                </a:cubicBezTo>
                <a:cubicBezTo>
                  <a:pt x="1644" y="1963"/>
                  <a:pt x="1530" y="1826"/>
                  <a:pt x="1439" y="1689"/>
                </a:cubicBezTo>
                <a:cubicBezTo>
                  <a:pt x="1233" y="1438"/>
                  <a:pt x="1028" y="1187"/>
                  <a:pt x="845" y="913"/>
                </a:cubicBezTo>
                <a:cubicBezTo>
                  <a:pt x="731" y="776"/>
                  <a:pt x="617" y="639"/>
                  <a:pt x="526" y="502"/>
                </a:cubicBezTo>
                <a:cubicBezTo>
                  <a:pt x="435" y="342"/>
                  <a:pt x="343" y="205"/>
                  <a:pt x="252" y="46"/>
                </a:cubicBezTo>
                <a:cubicBezTo>
                  <a:pt x="229" y="23"/>
                  <a:pt x="183" y="0"/>
                  <a:pt x="161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3" name="Google Shape;4293;p38"/>
          <p:cNvSpPr/>
          <p:nvPr/>
        </p:nvSpPr>
        <p:spPr>
          <a:xfrm>
            <a:off x="5578424" y="1467432"/>
            <a:ext cx="12817" cy="11530"/>
          </a:xfrm>
          <a:custGeom>
            <a:avLst/>
            <a:gdLst/>
            <a:ahLst/>
            <a:cxnLst/>
            <a:rect l="l" t="t" r="r" b="b"/>
            <a:pathLst>
              <a:path w="458" h="412" extrusionOk="0">
                <a:moveTo>
                  <a:pt x="252" y="0"/>
                </a:moveTo>
                <a:cubicBezTo>
                  <a:pt x="183" y="0"/>
                  <a:pt x="138" y="0"/>
                  <a:pt x="92" y="46"/>
                </a:cubicBezTo>
                <a:cubicBezTo>
                  <a:pt x="46" y="69"/>
                  <a:pt x="23" y="114"/>
                  <a:pt x="23" y="183"/>
                </a:cubicBezTo>
                <a:cubicBezTo>
                  <a:pt x="1" y="228"/>
                  <a:pt x="23" y="297"/>
                  <a:pt x="69" y="343"/>
                </a:cubicBezTo>
                <a:cubicBezTo>
                  <a:pt x="92" y="365"/>
                  <a:pt x="160" y="411"/>
                  <a:pt x="206" y="411"/>
                </a:cubicBezTo>
                <a:cubicBezTo>
                  <a:pt x="252" y="411"/>
                  <a:pt x="320" y="411"/>
                  <a:pt x="366" y="365"/>
                </a:cubicBezTo>
                <a:cubicBezTo>
                  <a:pt x="411" y="343"/>
                  <a:pt x="434" y="274"/>
                  <a:pt x="434" y="228"/>
                </a:cubicBezTo>
                <a:cubicBezTo>
                  <a:pt x="457" y="183"/>
                  <a:pt x="434" y="114"/>
                  <a:pt x="389" y="69"/>
                </a:cubicBezTo>
                <a:cubicBezTo>
                  <a:pt x="366" y="23"/>
                  <a:pt x="297" y="0"/>
                  <a:pt x="252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4" name="Google Shape;4294;p38"/>
          <p:cNvSpPr/>
          <p:nvPr/>
        </p:nvSpPr>
        <p:spPr>
          <a:xfrm>
            <a:off x="5407240" y="1273244"/>
            <a:ext cx="134160" cy="202639"/>
          </a:xfrm>
          <a:custGeom>
            <a:avLst/>
            <a:gdLst/>
            <a:ahLst/>
            <a:cxnLst/>
            <a:rect l="l" t="t" r="r" b="b"/>
            <a:pathLst>
              <a:path w="4794" h="7241" extrusionOk="0">
                <a:moveTo>
                  <a:pt x="2010" y="3548"/>
                </a:moveTo>
                <a:cubicBezTo>
                  <a:pt x="2015" y="3567"/>
                  <a:pt x="2032" y="3584"/>
                  <a:pt x="2032" y="3584"/>
                </a:cubicBezTo>
                <a:cubicBezTo>
                  <a:pt x="2025" y="3572"/>
                  <a:pt x="2018" y="3560"/>
                  <a:pt x="2010" y="3548"/>
                </a:cubicBezTo>
                <a:close/>
                <a:moveTo>
                  <a:pt x="137" y="0"/>
                </a:moveTo>
                <a:cubicBezTo>
                  <a:pt x="115" y="0"/>
                  <a:pt x="69" y="23"/>
                  <a:pt x="46" y="46"/>
                </a:cubicBezTo>
                <a:cubicBezTo>
                  <a:pt x="0" y="92"/>
                  <a:pt x="0" y="160"/>
                  <a:pt x="23" y="206"/>
                </a:cubicBezTo>
                <a:cubicBezTo>
                  <a:pt x="46" y="229"/>
                  <a:pt x="46" y="229"/>
                  <a:pt x="46" y="229"/>
                </a:cubicBezTo>
                <a:cubicBezTo>
                  <a:pt x="366" y="776"/>
                  <a:pt x="662" y="1324"/>
                  <a:pt x="982" y="1872"/>
                </a:cubicBezTo>
                <a:cubicBezTo>
                  <a:pt x="1317" y="2431"/>
                  <a:pt x="1674" y="2989"/>
                  <a:pt x="2010" y="3548"/>
                </a:cubicBezTo>
                <a:lnTo>
                  <a:pt x="2010" y="3548"/>
                </a:lnTo>
                <a:cubicBezTo>
                  <a:pt x="2010" y="3545"/>
                  <a:pt x="2009" y="3542"/>
                  <a:pt x="2009" y="3538"/>
                </a:cubicBezTo>
                <a:lnTo>
                  <a:pt x="2009" y="3538"/>
                </a:lnTo>
                <a:cubicBezTo>
                  <a:pt x="2374" y="4154"/>
                  <a:pt x="2739" y="4771"/>
                  <a:pt x="3105" y="5364"/>
                </a:cubicBezTo>
                <a:cubicBezTo>
                  <a:pt x="3264" y="5661"/>
                  <a:pt x="3447" y="5935"/>
                  <a:pt x="3630" y="6209"/>
                </a:cubicBezTo>
                <a:cubicBezTo>
                  <a:pt x="3812" y="6505"/>
                  <a:pt x="3995" y="6779"/>
                  <a:pt x="4177" y="7076"/>
                </a:cubicBezTo>
                <a:cubicBezTo>
                  <a:pt x="4200" y="7099"/>
                  <a:pt x="4200" y="7099"/>
                  <a:pt x="4223" y="7122"/>
                </a:cubicBezTo>
                <a:cubicBezTo>
                  <a:pt x="4288" y="7200"/>
                  <a:pt x="4375" y="7241"/>
                  <a:pt x="4463" y="7241"/>
                </a:cubicBezTo>
                <a:cubicBezTo>
                  <a:pt x="4530" y="7241"/>
                  <a:pt x="4598" y="7217"/>
                  <a:pt x="4657" y="7167"/>
                </a:cubicBezTo>
                <a:cubicBezTo>
                  <a:pt x="4771" y="7076"/>
                  <a:pt x="4794" y="6894"/>
                  <a:pt x="4702" y="6757"/>
                </a:cubicBezTo>
                <a:cubicBezTo>
                  <a:pt x="4588" y="6620"/>
                  <a:pt x="4497" y="6483"/>
                  <a:pt x="4406" y="6346"/>
                </a:cubicBezTo>
                <a:cubicBezTo>
                  <a:pt x="4314" y="6209"/>
                  <a:pt x="4223" y="6072"/>
                  <a:pt x="4132" y="5935"/>
                </a:cubicBezTo>
                <a:cubicBezTo>
                  <a:pt x="3926" y="5661"/>
                  <a:pt x="3721" y="5387"/>
                  <a:pt x="3538" y="5090"/>
                </a:cubicBezTo>
                <a:cubicBezTo>
                  <a:pt x="3150" y="4497"/>
                  <a:pt x="2762" y="3926"/>
                  <a:pt x="2374" y="3333"/>
                </a:cubicBezTo>
                <a:cubicBezTo>
                  <a:pt x="2123" y="2968"/>
                  <a:pt x="1849" y="2602"/>
                  <a:pt x="1598" y="2237"/>
                </a:cubicBezTo>
                <a:cubicBezTo>
                  <a:pt x="1461" y="2032"/>
                  <a:pt x="1302" y="1849"/>
                  <a:pt x="1187" y="1644"/>
                </a:cubicBezTo>
                <a:cubicBezTo>
                  <a:pt x="1050" y="1438"/>
                  <a:pt x="936" y="1256"/>
                  <a:pt x="822" y="1050"/>
                </a:cubicBezTo>
                <a:cubicBezTo>
                  <a:pt x="822" y="1050"/>
                  <a:pt x="822" y="1050"/>
                  <a:pt x="822" y="1073"/>
                </a:cubicBezTo>
                <a:cubicBezTo>
                  <a:pt x="712" y="897"/>
                  <a:pt x="624" y="722"/>
                  <a:pt x="515" y="546"/>
                </a:cubicBezTo>
                <a:lnTo>
                  <a:pt x="515" y="546"/>
                </a:lnTo>
                <a:cubicBezTo>
                  <a:pt x="521" y="548"/>
                  <a:pt x="525" y="548"/>
                  <a:pt x="525" y="548"/>
                </a:cubicBezTo>
                <a:cubicBezTo>
                  <a:pt x="434" y="388"/>
                  <a:pt x="320" y="229"/>
                  <a:pt x="229" y="46"/>
                </a:cubicBezTo>
                <a:cubicBezTo>
                  <a:pt x="206" y="23"/>
                  <a:pt x="183" y="0"/>
                  <a:pt x="137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5" name="Google Shape;4295;p38"/>
          <p:cNvSpPr/>
          <p:nvPr/>
        </p:nvSpPr>
        <p:spPr>
          <a:xfrm>
            <a:off x="5688937" y="1188925"/>
            <a:ext cx="279794" cy="364113"/>
          </a:xfrm>
          <a:custGeom>
            <a:avLst/>
            <a:gdLst/>
            <a:ahLst/>
            <a:cxnLst/>
            <a:rect l="l" t="t" r="r" b="b"/>
            <a:pathLst>
              <a:path w="9998" h="13011" extrusionOk="0">
                <a:moveTo>
                  <a:pt x="3284" y="7435"/>
                </a:moveTo>
                <a:lnTo>
                  <a:pt x="3284" y="7435"/>
                </a:lnTo>
                <a:cubicBezTo>
                  <a:pt x="3277" y="7445"/>
                  <a:pt x="3271" y="7455"/>
                  <a:pt x="3264" y="7464"/>
                </a:cubicBezTo>
                <a:cubicBezTo>
                  <a:pt x="3264" y="7464"/>
                  <a:pt x="3277" y="7451"/>
                  <a:pt x="3284" y="7435"/>
                </a:cubicBezTo>
                <a:close/>
                <a:moveTo>
                  <a:pt x="9724" y="0"/>
                </a:moveTo>
                <a:cubicBezTo>
                  <a:pt x="9656" y="0"/>
                  <a:pt x="9610" y="23"/>
                  <a:pt x="9564" y="46"/>
                </a:cubicBezTo>
                <a:cubicBezTo>
                  <a:pt x="9404" y="137"/>
                  <a:pt x="9245" y="206"/>
                  <a:pt x="9085" y="297"/>
                </a:cubicBezTo>
                <a:cubicBezTo>
                  <a:pt x="9108" y="274"/>
                  <a:pt x="9131" y="274"/>
                  <a:pt x="9153" y="251"/>
                </a:cubicBezTo>
                <a:lnTo>
                  <a:pt x="9153" y="251"/>
                </a:lnTo>
                <a:cubicBezTo>
                  <a:pt x="8560" y="548"/>
                  <a:pt x="8012" y="868"/>
                  <a:pt x="7510" y="1279"/>
                </a:cubicBezTo>
                <a:cubicBezTo>
                  <a:pt x="7236" y="1484"/>
                  <a:pt x="6985" y="1689"/>
                  <a:pt x="6757" y="1895"/>
                </a:cubicBezTo>
                <a:cubicBezTo>
                  <a:pt x="6528" y="2100"/>
                  <a:pt x="6323" y="2329"/>
                  <a:pt x="6095" y="2511"/>
                </a:cubicBezTo>
                <a:cubicBezTo>
                  <a:pt x="5981" y="2625"/>
                  <a:pt x="5867" y="2717"/>
                  <a:pt x="5752" y="2808"/>
                </a:cubicBezTo>
                <a:cubicBezTo>
                  <a:pt x="5593" y="2945"/>
                  <a:pt x="5456" y="3082"/>
                  <a:pt x="5296" y="3219"/>
                </a:cubicBezTo>
                <a:cubicBezTo>
                  <a:pt x="5068" y="3447"/>
                  <a:pt x="4817" y="3675"/>
                  <a:pt x="4611" y="3926"/>
                </a:cubicBezTo>
                <a:cubicBezTo>
                  <a:pt x="4406" y="4177"/>
                  <a:pt x="4200" y="4406"/>
                  <a:pt x="3995" y="4657"/>
                </a:cubicBezTo>
                <a:cubicBezTo>
                  <a:pt x="3789" y="4908"/>
                  <a:pt x="3584" y="5182"/>
                  <a:pt x="3379" y="5433"/>
                </a:cubicBezTo>
                <a:cubicBezTo>
                  <a:pt x="2968" y="5981"/>
                  <a:pt x="2557" y="6551"/>
                  <a:pt x="2192" y="7122"/>
                </a:cubicBezTo>
                <a:cubicBezTo>
                  <a:pt x="1986" y="7441"/>
                  <a:pt x="1804" y="7738"/>
                  <a:pt x="1621" y="8035"/>
                </a:cubicBezTo>
                <a:cubicBezTo>
                  <a:pt x="1530" y="8172"/>
                  <a:pt x="1461" y="8309"/>
                  <a:pt x="1370" y="8446"/>
                </a:cubicBezTo>
                <a:cubicBezTo>
                  <a:pt x="1301" y="8605"/>
                  <a:pt x="1210" y="8742"/>
                  <a:pt x="1142" y="8902"/>
                </a:cubicBezTo>
                <a:cubicBezTo>
                  <a:pt x="982" y="9199"/>
                  <a:pt x="868" y="9496"/>
                  <a:pt x="731" y="9815"/>
                </a:cubicBezTo>
                <a:cubicBezTo>
                  <a:pt x="617" y="10135"/>
                  <a:pt x="503" y="10454"/>
                  <a:pt x="411" y="10797"/>
                </a:cubicBezTo>
                <a:cubicBezTo>
                  <a:pt x="366" y="10956"/>
                  <a:pt x="320" y="11116"/>
                  <a:pt x="274" y="11276"/>
                </a:cubicBezTo>
                <a:cubicBezTo>
                  <a:pt x="252" y="11413"/>
                  <a:pt x="206" y="11573"/>
                  <a:pt x="183" y="11733"/>
                </a:cubicBezTo>
                <a:cubicBezTo>
                  <a:pt x="160" y="11892"/>
                  <a:pt x="137" y="12029"/>
                  <a:pt x="92" y="12189"/>
                </a:cubicBezTo>
                <a:cubicBezTo>
                  <a:pt x="92" y="12258"/>
                  <a:pt x="69" y="12349"/>
                  <a:pt x="46" y="12417"/>
                </a:cubicBezTo>
                <a:cubicBezTo>
                  <a:pt x="46" y="12440"/>
                  <a:pt x="46" y="12486"/>
                  <a:pt x="23" y="12509"/>
                </a:cubicBezTo>
                <a:cubicBezTo>
                  <a:pt x="23" y="12577"/>
                  <a:pt x="0" y="12646"/>
                  <a:pt x="23" y="12714"/>
                </a:cubicBezTo>
                <a:cubicBezTo>
                  <a:pt x="46" y="12805"/>
                  <a:pt x="69" y="12874"/>
                  <a:pt x="137" y="12919"/>
                </a:cubicBezTo>
                <a:cubicBezTo>
                  <a:pt x="183" y="12988"/>
                  <a:pt x="274" y="13011"/>
                  <a:pt x="366" y="13011"/>
                </a:cubicBezTo>
                <a:cubicBezTo>
                  <a:pt x="480" y="12988"/>
                  <a:pt x="594" y="12942"/>
                  <a:pt x="640" y="12828"/>
                </a:cubicBezTo>
                <a:cubicBezTo>
                  <a:pt x="662" y="12783"/>
                  <a:pt x="662" y="12737"/>
                  <a:pt x="685" y="12691"/>
                </a:cubicBezTo>
                <a:cubicBezTo>
                  <a:pt x="754" y="12691"/>
                  <a:pt x="845" y="12668"/>
                  <a:pt x="891" y="12600"/>
                </a:cubicBezTo>
                <a:cubicBezTo>
                  <a:pt x="1028" y="12417"/>
                  <a:pt x="1096" y="12166"/>
                  <a:pt x="1187" y="11938"/>
                </a:cubicBezTo>
                <a:cubicBezTo>
                  <a:pt x="1233" y="11778"/>
                  <a:pt x="1279" y="11618"/>
                  <a:pt x="1347" y="11459"/>
                </a:cubicBezTo>
                <a:cubicBezTo>
                  <a:pt x="1461" y="11139"/>
                  <a:pt x="1575" y="10820"/>
                  <a:pt x="1689" y="10523"/>
                </a:cubicBezTo>
                <a:cubicBezTo>
                  <a:pt x="1963" y="9838"/>
                  <a:pt x="2260" y="9176"/>
                  <a:pt x="2603" y="8560"/>
                </a:cubicBezTo>
                <a:cubicBezTo>
                  <a:pt x="2808" y="8172"/>
                  <a:pt x="3059" y="7784"/>
                  <a:pt x="3287" y="7419"/>
                </a:cubicBezTo>
                <a:lnTo>
                  <a:pt x="3287" y="7419"/>
                </a:lnTo>
                <a:cubicBezTo>
                  <a:pt x="3287" y="7424"/>
                  <a:pt x="3286" y="7430"/>
                  <a:pt x="3284" y="7435"/>
                </a:cubicBezTo>
                <a:lnTo>
                  <a:pt x="3284" y="7435"/>
                </a:lnTo>
                <a:cubicBezTo>
                  <a:pt x="3643" y="6896"/>
                  <a:pt x="4002" y="6337"/>
                  <a:pt x="4406" y="5821"/>
                </a:cubicBezTo>
                <a:cubicBezTo>
                  <a:pt x="4588" y="5570"/>
                  <a:pt x="4794" y="5319"/>
                  <a:pt x="4999" y="5090"/>
                </a:cubicBezTo>
                <a:cubicBezTo>
                  <a:pt x="5227" y="4839"/>
                  <a:pt x="5410" y="4565"/>
                  <a:pt x="5615" y="4314"/>
                </a:cubicBezTo>
                <a:cubicBezTo>
                  <a:pt x="5775" y="4132"/>
                  <a:pt x="5935" y="3972"/>
                  <a:pt x="6095" y="3812"/>
                </a:cubicBezTo>
                <a:cubicBezTo>
                  <a:pt x="6255" y="3630"/>
                  <a:pt x="6437" y="3447"/>
                  <a:pt x="6597" y="3264"/>
                </a:cubicBezTo>
                <a:cubicBezTo>
                  <a:pt x="6757" y="3082"/>
                  <a:pt x="6939" y="2922"/>
                  <a:pt x="7099" y="2762"/>
                </a:cubicBezTo>
                <a:cubicBezTo>
                  <a:pt x="7259" y="2602"/>
                  <a:pt x="7419" y="2443"/>
                  <a:pt x="7601" y="2306"/>
                </a:cubicBezTo>
                <a:cubicBezTo>
                  <a:pt x="7784" y="2123"/>
                  <a:pt x="8012" y="1986"/>
                  <a:pt x="8195" y="1826"/>
                </a:cubicBezTo>
                <a:cubicBezTo>
                  <a:pt x="8400" y="1667"/>
                  <a:pt x="8583" y="1507"/>
                  <a:pt x="8788" y="1324"/>
                </a:cubicBezTo>
                <a:cubicBezTo>
                  <a:pt x="8811" y="1301"/>
                  <a:pt x="8834" y="1279"/>
                  <a:pt x="8857" y="1256"/>
                </a:cubicBezTo>
                <a:cubicBezTo>
                  <a:pt x="8925" y="1210"/>
                  <a:pt x="8971" y="1164"/>
                  <a:pt x="8971" y="1096"/>
                </a:cubicBezTo>
                <a:cubicBezTo>
                  <a:pt x="8971" y="1050"/>
                  <a:pt x="8971" y="1027"/>
                  <a:pt x="8971" y="1005"/>
                </a:cubicBezTo>
                <a:cubicBezTo>
                  <a:pt x="9039" y="959"/>
                  <a:pt x="9131" y="913"/>
                  <a:pt x="9199" y="868"/>
                </a:cubicBezTo>
                <a:cubicBezTo>
                  <a:pt x="9427" y="754"/>
                  <a:pt x="9656" y="639"/>
                  <a:pt x="9884" y="525"/>
                </a:cubicBezTo>
                <a:cubicBezTo>
                  <a:pt x="9929" y="480"/>
                  <a:pt x="9975" y="388"/>
                  <a:pt x="9998" y="320"/>
                </a:cubicBezTo>
                <a:cubicBezTo>
                  <a:pt x="9998" y="251"/>
                  <a:pt x="9998" y="183"/>
                  <a:pt x="9952" y="114"/>
                </a:cubicBezTo>
                <a:cubicBezTo>
                  <a:pt x="9907" y="46"/>
                  <a:pt x="9838" y="23"/>
                  <a:pt x="9770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6" name="Google Shape;4296;p38"/>
          <p:cNvSpPr/>
          <p:nvPr/>
        </p:nvSpPr>
        <p:spPr>
          <a:xfrm>
            <a:off x="5022054" y="1284102"/>
            <a:ext cx="266389" cy="402368"/>
          </a:xfrm>
          <a:custGeom>
            <a:avLst/>
            <a:gdLst/>
            <a:ahLst/>
            <a:cxnLst/>
            <a:rect l="l" t="t" r="r" b="b"/>
            <a:pathLst>
              <a:path w="9519" h="14378" extrusionOk="0">
                <a:moveTo>
                  <a:pt x="252" y="0"/>
                </a:moveTo>
                <a:cubicBezTo>
                  <a:pt x="206" y="0"/>
                  <a:pt x="138" y="23"/>
                  <a:pt x="92" y="46"/>
                </a:cubicBezTo>
                <a:cubicBezTo>
                  <a:pt x="46" y="92"/>
                  <a:pt x="24" y="160"/>
                  <a:pt x="1" y="206"/>
                </a:cubicBezTo>
                <a:cubicBezTo>
                  <a:pt x="1" y="297"/>
                  <a:pt x="24" y="343"/>
                  <a:pt x="46" y="411"/>
                </a:cubicBezTo>
                <a:cubicBezTo>
                  <a:pt x="1964" y="3356"/>
                  <a:pt x="3904" y="6300"/>
                  <a:pt x="5821" y="9267"/>
                </a:cubicBezTo>
                <a:cubicBezTo>
                  <a:pt x="6894" y="10934"/>
                  <a:pt x="7990" y="12600"/>
                  <a:pt x="9085" y="14289"/>
                </a:cubicBezTo>
                <a:cubicBezTo>
                  <a:pt x="9121" y="14349"/>
                  <a:pt x="9183" y="14378"/>
                  <a:pt x="9250" y="14378"/>
                </a:cubicBezTo>
                <a:cubicBezTo>
                  <a:pt x="9310" y="14378"/>
                  <a:pt x="9374" y="14355"/>
                  <a:pt x="9428" y="14312"/>
                </a:cubicBezTo>
                <a:cubicBezTo>
                  <a:pt x="9473" y="14289"/>
                  <a:pt x="9496" y="14220"/>
                  <a:pt x="9519" y="14152"/>
                </a:cubicBezTo>
                <a:cubicBezTo>
                  <a:pt x="9519" y="14084"/>
                  <a:pt x="9496" y="14038"/>
                  <a:pt x="9473" y="13969"/>
                </a:cubicBezTo>
                <a:cubicBezTo>
                  <a:pt x="9450" y="13969"/>
                  <a:pt x="9450" y="13947"/>
                  <a:pt x="9450" y="13947"/>
                </a:cubicBezTo>
                <a:lnTo>
                  <a:pt x="9428" y="13947"/>
                </a:lnTo>
                <a:cubicBezTo>
                  <a:pt x="8012" y="11755"/>
                  <a:pt x="6597" y="9541"/>
                  <a:pt x="5159" y="7373"/>
                </a:cubicBezTo>
                <a:cubicBezTo>
                  <a:pt x="3584" y="4931"/>
                  <a:pt x="2009" y="2511"/>
                  <a:pt x="434" y="92"/>
                </a:cubicBezTo>
                <a:cubicBezTo>
                  <a:pt x="412" y="23"/>
                  <a:pt x="320" y="0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7" name="Google Shape;4297;p38"/>
          <p:cNvSpPr/>
          <p:nvPr/>
        </p:nvSpPr>
        <p:spPr>
          <a:xfrm>
            <a:off x="5277557" y="1613066"/>
            <a:ext cx="433768" cy="74216"/>
          </a:xfrm>
          <a:custGeom>
            <a:avLst/>
            <a:gdLst/>
            <a:ahLst/>
            <a:cxnLst/>
            <a:rect l="l" t="t" r="r" b="b"/>
            <a:pathLst>
              <a:path w="15500" h="2652" extrusionOk="0">
                <a:moveTo>
                  <a:pt x="15225" y="0"/>
                </a:moveTo>
                <a:cubicBezTo>
                  <a:pt x="13057" y="23"/>
                  <a:pt x="10911" y="69"/>
                  <a:pt x="8766" y="251"/>
                </a:cubicBezTo>
                <a:cubicBezTo>
                  <a:pt x="7739" y="343"/>
                  <a:pt x="6734" y="480"/>
                  <a:pt x="5730" y="617"/>
                </a:cubicBezTo>
                <a:cubicBezTo>
                  <a:pt x="4794" y="776"/>
                  <a:pt x="3836" y="936"/>
                  <a:pt x="2900" y="1187"/>
                </a:cubicBezTo>
                <a:cubicBezTo>
                  <a:pt x="1964" y="1416"/>
                  <a:pt x="1051" y="1735"/>
                  <a:pt x="184" y="2169"/>
                </a:cubicBezTo>
                <a:cubicBezTo>
                  <a:pt x="115" y="2214"/>
                  <a:pt x="69" y="2237"/>
                  <a:pt x="47" y="2306"/>
                </a:cubicBezTo>
                <a:cubicBezTo>
                  <a:pt x="1" y="2374"/>
                  <a:pt x="1" y="2443"/>
                  <a:pt x="24" y="2488"/>
                </a:cubicBezTo>
                <a:cubicBezTo>
                  <a:pt x="47" y="2557"/>
                  <a:pt x="92" y="2602"/>
                  <a:pt x="161" y="2625"/>
                </a:cubicBezTo>
                <a:cubicBezTo>
                  <a:pt x="187" y="2638"/>
                  <a:pt x="229" y="2652"/>
                  <a:pt x="268" y="2652"/>
                </a:cubicBezTo>
                <a:cubicBezTo>
                  <a:pt x="297" y="2652"/>
                  <a:pt x="324" y="2645"/>
                  <a:pt x="343" y="2625"/>
                </a:cubicBezTo>
                <a:cubicBezTo>
                  <a:pt x="1302" y="2169"/>
                  <a:pt x="2329" y="1826"/>
                  <a:pt x="3356" y="1575"/>
                </a:cubicBezTo>
                <a:lnTo>
                  <a:pt x="3333" y="1575"/>
                </a:lnTo>
                <a:cubicBezTo>
                  <a:pt x="4224" y="1370"/>
                  <a:pt x="5114" y="1210"/>
                  <a:pt x="6027" y="1073"/>
                </a:cubicBezTo>
                <a:cubicBezTo>
                  <a:pt x="7008" y="936"/>
                  <a:pt x="8013" y="822"/>
                  <a:pt x="9017" y="731"/>
                </a:cubicBezTo>
                <a:cubicBezTo>
                  <a:pt x="10044" y="639"/>
                  <a:pt x="11071" y="594"/>
                  <a:pt x="12098" y="548"/>
                </a:cubicBezTo>
                <a:cubicBezTo>
                  <a:pt x="13171" y="525"/>
                  <a:pt x="14221" y="502"/>
                  <a:pt x="15271" y="502"/>
                </a:cubicBezTo>
                <a:cubicBezTo>
                  <a:pt x="15340" y="502"/>
                  <a:pt x="15385" y="457"/>
                  <a:pt x="15431" y="411"/>
                </a:cubicBezTo>
                <a:cubicBezTo>
                  <a:pt x="15476" y="366"/>
                  <a:pt x="15499" y="297"/>
                  <a:pt x="15499" y="229"/>
                </a:cubicBezTo>
                <a:cubicBezTo>
                  <a:pt x="15476" y="160"/>
                  <a:pt x="15454" y="92"/>
                  <a:pt x="15408" y="69"/>
                </a:cubicBezTo>
                <a:cubicBezTo>
                  <a:pt x="15340" y="23"/>
                  <a:pt x="15294" y="0"/>
                  <a:pt x="1522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8" name="Google Shape;4298;p38"/>
          <p:cNvSpPr/>
          <p:nvPr/>
        </p:nvSpPr>
        <p:spPr>
          <a:xfrm>
            <a:off x="5766231" y="1310296"/>
            <a:ext cx="258078" cy="268096"/>
          </a:xfrm>
          <a:custGeom>
            <a:avLst/>
            <a:gdLst/>
            <a:ahLst/>
            <a:cxnLst/>
            <a:rect l="l" t="t" r="r" b="b"/>
            <a:pathLst>
              <a:path w="9222" h="9580" extrusionOk="0">
                <a:moveTo>
                  <a:pt x="8971" y="0"/>
                </a:moveTo>
                <a:cubicBezTo>
                  <a:pt x="8902" y="0"/>
                  <a:pt x="8857" y="23"/>
                  <a:pt x="8788" y="46"/>
                </a:cubicBezTo>
                <a:cubicBezTo>
                  <a:pt x="7966" y="708"/>
                  <a:pt x="7145" y="1370"/>
                  <a:pt x="6346" y="2054"/>
                </a:cubicBezTo>
                <a:cubicBezTo>
                  <a:pt x="5638" y="2716"/>
                  <a:pt x="4931" y="3378"/>
                  <a:pt x="4246" y="4063"/>
                </a:cubicBezTo>
                <a:cubicBezTo>
                  <a:pt x="2899" y="5455"/>
                  <a:pt x="1644" y="6939"/>
                  <a:pt x="525" y="8514"/>
                </a:cubicBezTo>
                <a:cubicBezTo>
                  <a:pt x="388" y="8742"/>
                  <a:pt x="229" y="8970"/>
                  <a:pt x="92" y="9199"/>
                </a:cubicBezTo>
                <a:cubicBezTo>
                  <a:pt x="0" y="9313"/>
                  <a:pt x="46" y="9473"/>
                  <a:pt x="160" y="9541"/>
                </a:cubicBezTo>
                <a:cubicBezTo>
                  <a:pt x="194" y="9567"/>
                  <a:pt x="238" y="9580"/>
                  <a:pt x="283" y="9580"/>
                </a:cubicBezTo>
                <a:cubicBezTo>
                  <a:pt x="358" y="9580"/>
                  <a:pt x="437" y="9544"/>
                  <a:pt x="480" y="9473"/>
                </a:cubicBezTo>
                <a:cubicBezTo>
                  <a:pt x="1301" y="8217"/>
                  <a:pt x="2237" y="7008"/>
                  <a:pt x="3219" y="5866"/>
                </a:cubicBezTo>
                <a:lnTo>
                  <a:pt x="3219" y="5866"/>
                </a:lnTo>
                <a:cubicBezTo>
                  <a:pt x="3219" y="5889"/>
                  <a:pt x="3196" y="5912"/>
                  <a:pt x="3196" y="5935"/>
                </a:cubicBezTo>
                <a:cubicBezTo>
                  <a:pt x="4040" y="4953"/>
                  <a:pt x="4953" y="4017"/>
                  <a:pt x="5912" y="3150"/>
                </a:cubicBezTo>
                <a:cubicBezTo>
                  <a:pt x="6414" y="2671"/>
                  <a:pt x="6916" y="2214"/>
                  <a:pt x="7441" y="1781"/>
                </a:cubicBezTo>
                <a:cubicBezTo>
                  <a:pt x="7989" y="1324"/>
                  <a:pt x="8560" y="868"/>
                  <a:pt x="9130" y="434"/>
                </a:cubicBezTo>
                <a:cubicBezTo>
                  <a:pt x="9222" y="343"/>
                  <a:pt x="9222" y="183"/>
                  <a:pt x="9153" y="69"/>
                </a:cubicBezTo>
                <a:cubicBezTo>
                  <a:pt x="9108" y="23"/>
                  <a:pt x="9039" y="0"/>
                  <a:pt x="89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9" name="Google Shape;4299;p38"/>
          <p:cNvSpPr/>
          <p:nvPr/>
        </p:nvSpPr>
        <p:spPr>
          <a:xfrm>
            <a:off x="5698508" y="1568346"/>
            <a:ext cx="87537" cy="75028"/>
          </a:xfrm>
          <a:custGeom>
            <a:avLst/>
            <a:gdLst/>
            <a:ahLst/>
            <a:cxnLst/>
            <a:rect l="l" t="t" r="r" b="b"/>
            <a:pathLst>
              <a:path w="3128" h="2681" extrusionOk="0">
                <a:moveTo>
                  <a:pt x="2649" y="1"/>
                </a:moveTo>
                <a:cubicBezTo>
                  <a:pt x="2626" y="1"/>
                  <a:pt x="2580" y="23"/>
                  <a:pt x="2557" y="23"/>
                </a:cubicBezTo>
                <a:cubicBezTo>
                  <a:pt x="2489" y="46"/>
                  <a:pt x="2443" y="115"/>
                  <a:pt x="2420" y="160"/>
                </a:cubicBezTo>
                <a:cubicBezTo>
                  <a:pt x="2397" y="229"/>
                  <a:pt x="2397" y="297"/>
                  <a:pt x="2443" y="366"/>
                </a:cubicBezTo>
                <a:cubicBezTo>
                  <a:pt x="2489" y="457"/>
                  <a:pt x="2557" y="548"/>
                  <a:pt x="2580" y="663"/>
                </a:cubicBezTo>
                <a:cubicBezTo>
                  <a:pt x="2603" y="754"/>
                  <a:pt x="2626" y="822"/>
                  <a:pt x="2626" y="914"/>
                </a:cubicBezTo>
                <a:cubicBezTo>
                  <a:pt x="2626" y="1005"/>
                  <a:pt x="2626" y="1073"/>
                  <a:pt x="2603" y="1165"/>
                </a:cubicBezTo>
                <a:cubicBezTo>
                  <a:pt x="2580" y="1256"/>
                  <a:pt x="2557" y="1324"/>
                  <a:pt x="2512" y="1416"/>
                </a:cubicBezTo>
                <a:cubicBezTo>
                  <a:pt x="2443" y="1507"/>
                  <a:pt x="2375" y="1598"/>
                  <a:pt x="2306" y="1690"/>
                </a:cubicBezTo>
                <a:cubicBezTo>
                  <a:pt x="2215" y="1804"/>
                  <a:pt x="2101" y="1872"/>
                  <a:pt x="1987" y="1964"/>
                </a:cubicBezTo>
                <a:cubicBezTo>
                  <a:pt x="1872" y="2032"/>
                  <a:pt x="1758" y="2078"/>
                  <a:pt x="1621" y="2123"/>
                </a:cubicBezTo>
                <a:cubicBezTo>
                  <a:pt x="1507" y="2169"/>
                  <a:pt x="1393" y="2192"/>
                  <a:pt x="1256" y="2192"/>
                </a:cubicBezTo>
                <a:cubicBezTo>
                  <a:pt x="1188" y="2192"/>
                  <a:pt x="1096" y="2192"/>
                  <a:pt x="1028" y="2169"/>
                </a:cubicBezTo>
                <a:cubicBezTo>
                  <a:pt x="959" y="2146"/>
                  <a:pt x="891" y="2123"/>
                  <a:pt x="823" y="2100"/>
                </a:cubicBezTo>
                <a:cubicBezTo>
                  <a:pt x="777" y="2078"/>
                  <a:pt x="731" y="2032"/>
                  <a:pt x="686" y="1986"/>
                </a:cubicBezTo>
                <a:cubicBezTo>
                  <a:pt x="617" y="1941"/>
                  <a:pt x="571" y="1872"/>
                  <a:pt x="526" y="1827"/>
                </a:cubicBezTo>
                <a:cubicBezTo>
                  <a:pt x="526" y="1804"/>
                  <a:pt x="526" y="1804"/>
                  <a:pt x="526" y="1781"/>
                </a:cubicBezTo>
                <a:cubicBezTo>
                  <a:pt x="480" y="1735"/>
                  <a:pt x="434" y="1690"/>
                  <a:pt x="389" y="1667"/>
                </a:cubicBezTo>
                <a:cubicBezTo>
                  <a:pt x="355" y="1655"/>
                  <a:pt x="320" y="1650"/>
                  <a:pt x="286" y="1650"/>
                </a:cubicBezTo>
                <a:cubicBezTo>
                  <a:pt x="252" y="1650"/>
                  <a:pt x="218" y="1655"/>
                  <a:pt x="183" y="1667"/>
                </a:cubicBezTo>
                <a:cubicBezTo>
                  <a:pt x="69" y="1712"/>
                  <a:pt x="1" y="1872"/>
                  <a:pt x="69" y="1986"/>
                </a:cubicBezTo>
                <a:cubicBezTo>
                  <a:pt x="183" y="2192"/>
                  <a:pt x="320" y="2352"/>
                  <a:pt x="480" y="2466"/>
                </a:cubicBezTo>
                <a:cubicBezTo>
                  <a:pt x="663" y="2580"/>
                  <a:pt x="868" y="2648"/>
                  <a:pt x="1074" y="2671"/>
                </a:cubicBezTo>
                <a:cubicBezTo>
                  <a:pt x="1127" y="2678"/>
                  <a:pt x="1183" y="2681"/>
                  <a:pt x="1239" y="2681"/>
                </a:cubicBezTo>
                <a:cubicBezTo>
                  <a:pt x="1375" y="2681"/>
                  <a:pt x="1515" y="2664"/>
                  <a:pt x="1644" y="2648"/>
                </a:cubicBezTo>
                <a:cubicBezTo>
                  <a:pt x="1850" y="2580"/>
                  <a:pt x="2032" y="2511"/>
                  <a:pt x="2215" y="2397"/>
                </a:cubicBezTo>
                <a:cubicBezTo>
                  <a:pt x="2580" y="2169"/>
                  <a:pt x="2877" y="1849"/>
                  <a:pt x="3037" y="1439"/>
                </a:cubicBezTo>
                <a:cubicBezTo>
                  <a:pt x="3105" y="1233"/>
                  <a:pt x="3128" y="1028"/>
                  <a:pt x="3105" y="799"/>
                </a:cubicBezTo>
                <a:cubicBezTo>
                  <a:pt x="3082" y="571"/>
                  <a:pt x="2991" y="343"/>
                  <a:pt x="2877" y="138"/>
                </a:cubicBezTo>
                <a:cubicBezTo>
                  <a:pt x="2854" y="92"/>
                  <a:pt x="2808" y="46"/>
                  <a:pt x="2740" y="23"/>
                </a:cubicBezTo>
                <a:cubicBezTo>
                  <a:pt x="2717" y="1"/>
                  <a:pt x="2694" y="1"/>
                  <a:pt x="264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0" name="Google Shape;4300;p38"/>
          <p:cNvSpPr/>
          <p:nvPr/>
        </p:nvSpPr>
        <p:spPr>
          <a:xfrm>
            <a:off x="5943153" y="1220213"/>
            <a:ext cx="81157" cy="103377"/>
          </a:xfrm>
          <a:custGeom>
            <a:avLst/>
            <a:gdLst/>
            <a:ahLst/>
            <a:cxnLst/>
            <a:rect l="l" t="t" r="r" b="b"/>
            <a:pathLst>
              <a:path w="2900" h="3694" extrusionOk="0">
                <a:moveTo>
                  <a:pt x="275" y="1"/>
                </a:moveTo>
                <a:cubicBezTo>
                  <a:pt x="229" y="1"/>
                  <a:pt x="183" y="24"/>
                  <a:pt x="138" y="69"/>
                </a:cubicBezTo>
                <a:cubicBezTo>
                  <a:pt x="24" y="138"/>
                  <a:pt x="1" y="320"/>
                  <a:pt x="92" y="412"/>
                </a:cubicBezTo>
                <a:cubicBezTo>
                  <a:pt x="777" y="1165"/>
                  <a:pt x="1393" y="1941"/>
                  <a:pt x="1941" y="2785"/>
                </a:cubicBezTo>
                <a:cubicBezTo>
                  <a:pt x="2101" y="3037"/>
                  <a:pt x="2261" y="3288"/>
                  <a:pt x="2398" y="3562"/>
                </a:cubicBezTo>
                <a:cubicBezTo>
                  <a:pt x="2448" y="3646"/>
                  <a:pt x="2537" y="3693"/>
                  <a:pt x="2626" y="3693"/>
                </a:cubicBezTo>
                <a:cubicBezTo>
                  <a:pt x="2657" y="3693"/>
                  <a:pt x="2688" y="3687"/>
                  <a:pt x="2717" y="3676"/>
                </a:cubicBezTo>
                <a:cubicBezTo>
                  <a:pt x="2831" y="3607"/>
                  <a:pt x="2900" y="3470"/>
                  <a:pt x="2831" y="3356"/>
                </a:cubicBezTo>
                <a:cubicBezTo>
                  <a:pt x="2192" y="2169"/>
                  <a:pt x="1370" y="1096"/>
                  <a:pt x="480" y="92"/>
                </a:cubicBezTo>
                <a:cubicBezTo>
                  <a:pt x="435" y="46"/>
                  <a:pt x="343" y="1"/>
                  <a:pt x="27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1" name="Google Shape;4301;p38"/>
          <p:cNvSpPr/>
          <p:nvPr/>
        </p:nvSpPr>
        <p:spPr>
          <a:xfrm>
            <a:off x="5022698" y="1263645"/>
            <a:ext cx="55606" cy="33498"/>
          </a:xfrm>
          <a:custGeom>
            <a:avLst/>
            <a:gdLst/>
            <a:ahLst/>
            <a:cxnLst/>
            <a:rect l="l" t="t" r="r" b="b"/>
            <a:pathLst>
              <a:path w="1987" h="1197" extrusionOk="0">
                <a:moveTo>
                  <a:pt x="1690" y="1"/>
                </a:moveTo>
                <a:cubicBezTo>
                  <a:pt x="1621" y="24"/>
                  <a:pt x="1553" y="47"/>
                  <a:pt x="1484" y="69"/>
                </a:cubicBezTo>
                <a:cubicBezTo>
                  <a:pt x="1005" y="252"/>
                  <a:pt x="526" y="480"/>
                  <a:pt x="92" y="754"/>
                </a:cubicBezTo>
                <a:cubicBezTo>
                  <a:pt x="46" y="800"/>
                  <a:pt x="1" y="868"/>
                  <a:pt x="1" y="937"/>
                </a:cubicBezTo>
                <a:cubicBezTo>
                  <a:pt x="1" y="982"/>
                  <a:pt x="23" y="1051"/>
                  <a:pt x="46" y="1097"/>
                </a:cubicBezTo>
                <a:cubicBezTo>
                  <a:pt x="92" y="1165"/>
                  <a:pt x="160" y="1188"/>
                  <a:pt x="229" y="1188"/>
                </a:cubicBezTo>
                <a:cubicBezTo>
                  <a:pt x="247" y="1194"/>
                  <a:pt x="264" y="1197"/>
                  <a:pt x="280" y="1197"/>
                </a:cubicBezTo>
                <a:cubicBezTo>
                  <a:pt x="323" y="1197"/>
                  <a:pt x="361" y="1176"/>
                  <a:pt x="411" y="1142"/>
                </a:cubicBezTo>
                <a:cubicBezTo>
                  <a:pt x="434" y="1119"/>
                  <a:pt x="480" y="1097"/>
                  <a:pt x="503" y="1074"/>
                </a:cubicBezTo>
                <a:cubicBezTo>
                  <a:pt x="959" y="800"/>
                  <a:pt x="1461" y="594"/>
                  <a:pt x="1986" y="412"/>
                </a:cubicBezTo>
                <a:cubicBezTo>
                  <a:pt x="1872" y="275"/>
                  <a:pt x="1781" y="138"/>
                  <a:pt x="169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2" name="Google Shape;4302;p38"/>
          <p:cNvSpPr/>
          <p:nvPr/>
        </p:nvSpPr>
        <p:spPr>
          <a:xfrm>
            <a:off x="5275654" y="1587516"/>
            <a:ext cx="436314" cy="93274"/>
          </a:xfrm>
          <a:custGeom>
            <a:avLst/>
            <a:gdLst/>
            <a:ahLst/>
            <a:cxnLst/>
            <a:rect l="l" t="t" r="r" b="b"/>
            <a:pathLst>
              <a:path w="15591" h="3333" extrusionOk="0">
                <a:moveTo>
                  <a:pt x="503" y="3105"/>
                </a:moveTo>
                <a:cubicBezTo>
                  <a:pt x="503" y="3115"/>
                  <a:pt x="503" y="3126"/>
                  <a:pt x="500" y="3135"/>
                </a:cubicBezTo>
                <a:lnTo>
                  <a:pt x="500" y="3135"/>
                </a:lnTo>
                <a:cubicBezTo>
                  <a:pt x="501" y="3132"/>
                  <a:pt x="502" y="3130"/>
                  <a:pt x="503" y="3127"/>
                </a:cubicBezTo>
                <a:cubicBezTo>
                  <a:pt x="503" y="3127"/>
                  <a:pt x="503" y="3105"/>
                  <a:pt x="503" y="3105"/>
                </a:cubicBezTo>
                <a:close/>
                <a:moveTo>
                  <a:pt x="500" y="3135"/>
                </a:moveTo>
                <a:lnTo>
                  <a:pt x="500" y="3135"/>
                </a:lnTo>
                <a:cubicBezTo>
                  <a:pt x="500" y="3136"/>
                  <a:pt x="499" y="3137"/>
                  <a:pt x="499" y="3138"/>
                </a:cubicBezTo>
                <a:lnTo>
                  <a:pt x="499" y="3138"/>
                </a:lnTo>
                <a:cubicBezTo>
                  <a:pt x="499" y="3137"/>
                  <a:pt x="500" y="3136"/>
                  <a:pt x="500" y="3135"/>
                </a:cubicBezTo>
                <a:close/>
                <a:moveTo>
                  <a:pt x="13741" y="0"/>
                </a:moveTo>
                <a:cubicBezTo>
                  <a:pt x="13216" y="23"/>
                  <a:pt x="12668" y="23"/>
                  <a:pt x="12144" y="23"/>
                </a:cubicBezTo>
                <a:cubicBezTo>
                  <a:pt x="11071" y="46"/>
                  <a:pt x="9975" y="92"/>
                  <a:pt x="8902" y="160"/>
                </a:cubicBezTo>
                <a:cubicBezTo>
                  <a:pt x="7830" y="229"/>
                  <a:pt x="6757" y="343"/>
                  <a:pt x="5684" y="502"/>
                </a:cubicBezTo>
                <a:cubicBezTo>
                  <a:pt x="5090" y="571"/>
                  <a:pt x="4520" y="639"/>
                  <a:pt x="3949" y="754"/>
                </a:cubicBezTo>
                <a:cubicBezTo>
                  <a:pt x="3128" y="891"/>
                  <a:pt x="2306" y="1073"/>
                  <a:pt x="1575" y="1438"/>
                </a:cubicBezTo>
                <a:cubicBezTo>
                  <a:pt x="1393" y="1507"/>
                  <a:pt x="1210" y="1621"/>
                  <a:pt x="1028" y="1735"/>
                </a:cubicBezTo>
                <a:cubicBezTo>
                  <a:pt x="868" y="1826"/>
                  <a:pt x="731" y="1963"/>
                  <a:pt x="594" y="2100"/>
                </a:cubicBezTo>
                <a:cubicBezTo>
                  <a:pt x="457" y="2214"/>
                  <a:pt x="343" y="2374"/>
                  <a:pt x="229" y="2534"/>
                </a:cubicBezTo>
                <a:cubicBezTo>
                  <a:pt x="137" y="2694"/>
                  <a:pt x="69" y="2853"/>
                  <a:pt x="23" y="3036"/>
                </a:cubicBezTo>
                <a:cubicBezTo>
                  <a:pt x="0" y="3105"/>
                  <a:pt x="23" y="3173"/>
                  <a:pt x="46" y="3219"/>
                </a:cubicBezTo>
                <a:cubicBezTo>
                  <a:pt x="92" y="3264"/>
                  <a:pt x="137" y="3310"/>
                  <a:pt x="206" y="3333"/>
                </a:cubicBezTo>
                <a:cubicBezTo>
                  <a:pt x="274" y="3333"/>
                  <a:pt x="343" y="3310"/>
                  <a:pt x="388" y="3287"/>
                </a:cubicBezTo>
                <a:cubicBezTo>
                  <a:pt x="453" y="3244"/>
                  <a:pt x="477" y="3201"/>
                  <a:pt x="499" y="3138"/>
                </a:cubicBezTo>
                <a:lnTo>
                  <a:pt x="499" y="3138"/>
                </a:lnTo>
                <a:cubicBezTo>
                  <a:pt x="496" y="3145"/>
                  <a:pt x="490" y="3150"/>
                  <a:pt x="480" y="3150"/>
                </a:cubicBezTo>
                <a:cubicBezTo>
                  <a:pt x="525" y="3013"/>
                  <a:pt x="594" y="2876"/>
                  <a:pt x="662" y="2762"/>
                </a:cubicBezTo>
                <a:cubicBezTo>
                  <a:pt x="754" y="2625"/>
                  <a:pt x="868" y="2488"/>
                  <a:pt x="982" y="2374"/>
                </a:cubicBezTo>
                <a:cubicBezTo>
                  <a:pt x="1187" y="2214"/>
                  <a:pt x="1393" y="2077"/>
                  <a:pt x="1598" y="1963"/>
                </a:cubicBezTo>
                <a:cubicBezTo>
                  <a:pt x="1610" y="1952"/>
                  <a:pt x="1621" y="1946"/>
                  <a:pt x="1633" y="1940"/>
                </a:cubicBezTo>
                <a:lnTo>
                  <a:pt x="1633" y="1940"/>
                </a:lnTo>
                <a:cubicBezTo>
                  <a:pt x="1630" y="1940"/>
                  <a:pt x="1626" y="1940"/>
                  <a:pt x="1621" y="1940"/>
                </a:cubicBezTo>
                <a:cubicBezTo>
                  <a:pt x="1636" y="1933"/>
                  <a:pt x="1651" y="1926"/>
                  <a:pt x="1666" y="1918"/>
                </a:cubicBezTo>
                <a:lnTo>
                  <a:pt x="1666" y="1918"/>
                </a:lnTo>
                <a:cubicBezTo>
                  <a:pt x="1655" y="1929"/>
                  <a:pt x="1644" y="1935"/>
                  <a:pt x="1633" y="1940"/>
                </a:cubicBezTo>
                <a:lnTo>
                  <a:pt x="1633" y="1940"/>
                </a:lnTo>
                <a:cubicBezTo>
                  <a:pt x="1645" y="1939"/>
                  <a:pt x="1649" y="1936"/>
                  <a:pt x="1666" y="1918"/>
                </a:cubicBezTo>
                <a:lnTo>
                  <a:pt x="1666" y="1918"/>
                </a:lnTo>
                <a:cubicBezTo>
                  <a:pt x="1666" y="1918"/>
                  <a:pt x="1666" y="1918"/>
                  <a:pt x="1666" y="1918"/>
                </a:cubicBezTo>
                <a:lnTo>
                  <a:pt x="1666" y="1918"/>
                </a:lnTo>
                <a:cubicBezTo>
                  <a:pt x="1666" y="1918"/>
                  <a:pt x="1667" y="1918"/>
                  <a:pt x="1667" y="1918"/>
                </a:cubicBezTo>
                <a:lnTo>
                  <a:pt x="1667" y="1918"/>
                </a:lnTo>
                <a:cubicBezTo>
                  <a:pt x="1667" y="1918"/>
                  <a:pt x="1666" y="1918"/>
                  <a:pt x="1666" y="1918"/>
                </a:cubicBezTo>
                <a:lnTo>
                  <a:pt x="1666" y="1918"/>
                </a:lnTo>
                <a:cubicBezTo>
                  <a:pt x="2156" y="1679"/>
                  <a:pt x="2688" y="1503"/>
                  <a:pt x="3242" y="1393"/>
                </a:cubicBezTo>
                <a:lnTo>
                  <a:pt x="3219" y="1393"/>
                </a:lnTo>
                <a:lnTo>
                  <a:pt x="3264" y="1370"/>
                </a:lnTo>
                <a:lnTo>
                  <a:pt x="3264" y="1370"/>
                </a:lnTo>
                <a:cubicBezTo>
                  <a:pt x="3264" y="1393"/>
                  <a:pt x="3242" y="1393"/>
                  <a:pt x="3242" y="1393"/>
                </a:cubicBezTo>
                <a:cubicBezTo>
                  <a:pt x="3242" y="1393"/>
                  <a:pt x="3264" y="1393"/>
                  <a:pt x="3287" y="1370"/>
                </a:cubicBezTo>
                <a:cubicBezTo>
                  <a:pt x="3858" y="1256"/>
                  <a:pt x="4474" y="1164"/>
                  <a:pt x="5068" y="1073"/>
                </a:cubicBezTo>
                <a:cubicBezTo>
                  <a:pt x="5387" y="1027"/>
                  <a:pt x="5730" y="982"/>
                  <a:pt x="6049" y="936"/>
                </a:cubicBezTo>
                <a:cubicBezTo>
                  <a:pt x="6574" y="868"/>
                  <a:pt x="7122" y="799"/>
                  <a:pt x="7670" y="754"/>
                </a:cubicBezTo>
                <a:cubicBezTo>
                  <a:pt x="8743" y="662"/>
                  <a:pt x="9815" y="594"/>
                  <a:pt x="10888" y="548"/>
                </a:cubicBezTo>
                <a:cubicBezTo>
                  <a:pt x="11436" y="548"/>
                  <a:pt x="11984" y="525"/>
                  <a:pt x="12509" y="525"/>
                </a:cubicBezTo>
                <a:cubicBezTo>
                  <a:pt x="13057" y="502"/>
                  <a:pt x="13582" y="502"/>
                  <a:pt x="14106" y="480"/>
                </a:cubicBezTo>
                <a:lnTo>
                  <a:pt x="15362" y="480"/>
                </a:lnTo>
                <a:cubicBezTo>
                  <a:pt x="15374" y="484"/>
                  <a:pt x="15387" y="486"/>
                  <a:pt x="15399" y="486"/>
                </a:cubicBezTo>
                <a:cubicBezTo>
                  <a:pt x="15455" y="486"/>
                  <a:pt x="15507" y="448"/>
                  <a:pt x="15544" y="411"/>
                </a:cubicBezTo>
                <a:cubicBezTo>
                  <a:pt x="15567" y="366"/>
                  <a:pt x="15590" y="297"/>
                  <a:pt x="15590" y="229"/>
                </a:cubicBezTo>
                <a:cubicBezTo>
                  <a:pt x="15590" y="160"/>
                  <a:pt x="15544" y="92"/>
                  <a:pt x="15499" y="46"/>
                </a:cubicBezTo>
                <a:cubicBezTo>
                  <a:pt x="15453" y="0"/>
                  <a:pt x="15385" y="0"/>
                  <a:pt x="1531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3" name="Google Shape;4303;p38"/>
          <p:cNvSpPr/>
          <p:nvPr/>
        </p:nvSpPr>
        <p:spPr>
          <a:xfrm>
            <a:off x="5700439" y="1563868"/>
            <a:ext cx="60056" cy="51604"/>
          </a:xfrm>
          <a:custGeom>
            <a:avLst/>
            <a:gdLst/>
            <a:ahLst/>
            <a:cxnLst/>
            <a:rect l="l" t="t" r="r" b="b"/>
            <a:pathLst>
              <a:path w="2146" h="1844" extrusionOk="0">
                <a:moveTo>
                  <a:pt x="1575" y="1"/>
                </a:moveTo>
                <a:cubicBezTo>
                  <a:pt x="1530" y="1"/>
                  <a:pt x="1484" y="1"/>
                  <a:pt x="1438" y="46"/>
                </a:cubicBezTo>
                <a:cubicBezTo>
                  <a:pt x="1324" y="115"/>
                  <a:pt x="1301" y="298"/>
                  <a:pt x="1393" y="389"/>
                </a:cubicBezTo>
                <a:cubicBezTo>
                  <a:pt x="1438" y="457"/>
                  <a:pt x="1484" y="503"/>
                  <a:pt x="1530" y="571"/>
                </a:cubicBezTo>
                <a:cubicBezTo>
                  <a:pt x="1552" y="640"/>
                  <a:pt x="1598" y="686"/>
                  <a:pt x="1598" y="754"/>
                </a:cubicBezTo>
                <a:cubicBezTo>
                  <a:pt x="1621" y="800"/>
                  <a:pt x="1621" y="823"/>
                  <a:pt x="1621" y="868"/>
                </a:cubicBezTo>
                <a:cubicBezTo>
                  <a:pt x="1621" y="914"/>
                  <a:pt x="1621" y="937"/>
                  <a:pt x="1598" y="982"/>
                </a:cubicBezTo>
                <a:cubicBezTo>
                  <a:pt x="1598" y="1028"/>
                  <a:pt x="1575" y="1051"/>
                  <a:pt x="1552" y="1096"/>
                </a:cubicBezTo>
                <a:cubicBezTo>
                  <a:pt x="1530" y="1119"/>
                  <a:pt x="1507" y="1165"/>
                  <a:pt x="1484" y="1188"/>
                </a:cubicBezTo>
                <a:cubicBezTo>
                  <a:pt x="1438" y="1211"/>
                  <a:pt x="1415" y="1233"/>
                  <a:pt x="1370" y="1279"/>
                </a:cubicBezTo>
                <a:cubicBezTo>
                  <a:pt x="1324" y="1302"/>
                  <a:pt x="1278" y="1325"/>
                  <a:pt x="1210" y="1325"/>
                </a:cubicBezTo>
                <a:cubicBezTo>
                  <a:pt x="1164" y="1347"/>
                  <a:pt x="1119" y="1347"/>
                  <a:pt x="1073" y="1347"/>
                </a:cubicBezTo>
                <a:cubicBezTo>
                  <a:pt x="1005" y="1347"/>
                  <a:pt x="936" y="1347"/>
                  <a:pt x="890" y="1325"/>
                </a:cubicBezTo>
                <a:cubicBezTo>
                  <a:pt x="845" y="1302"/>
                  <a:pt x="776" y="1279"/>
                  <a:pt x="731" y="1256"/>
                </a:cubicBezTo>
                <a:cubicBezTo>
                  <a:pt x="662" y="1211"/>
                  <a:pt x="617" y="1165"/>
                  <a:pt x="548" y="1119"/>
                </a:cubicBezTo>
                <a:cubicBezTo>
                  <a:pt x="525" y="1096"/>
                  <a:pt x="502" y="1051"/>
                  <a:pt x="480" y="1028"/>
                </a:cubicBezTo>
                <a:cubicBezTo>
                  <a:pt x="423" y="957"/>
                  <a:pt x="339" y="921"/>
                  <a:pt x="256" y="921"/>
                </a:cubicBezTo>
                <a:cubicBezTo>
                  <a:pt x="206" y="921"/>
                  <a:pt x="157" y="934"/>
                  <a:pt x="114" y="959"/>
                </a:cubicBezTo>
                <a:cubicBezTo>
                  <a:pt x="23" y="1051"/>
                  <a:pt x="0" y="1211"/>
                  <a:pt x="69" y="1325"/>
                </a:cubicBezTo>
                <a:cubicBezTo>
                  <a:pt x="183" y="1439"/>
                  <a:pt x="297" y="1553"/>
                  <a:pt x="434" y="1644"/>
                </a:cubicBezTo>
                <a:cubicBezTo>
                  <a:pt x="571" y="1736"/>
                  <a:pt x="708" y="1804"/>
                  <a:pt x="890" y="1827"/>
                </a:cubicBezTo>
                <a:cubicBezTo>
                  <a:pt x="948" y="1838"/>
                  <a:pt x="1010" y="1844"/>
                  <a:pt x="1076" y="1844"/>
                </a:cubicBezTo>
                <a:cubicBezTo>
                  <a:pt x="1142" y="1844"/>
                  <a:pt x="1210" y="1838"/>
                  <a:pt x="1278" y="1827"/>
                </a:cubicBezTo>
                <a:cubicBezTo>
                  <a:pt x="1415" y="1781"/>
                  <a:pt x="1552" y="1736"/>
                  <a:pt x="1689" y="1644"/>
                </a:cubicBezTo>
                <a:cubicBezTo>
                  <a:pt x="1781" y="1576"/>
                  <a:pt x="1872" y="1484"/>
                  <a:pt x="1940" y="1393"/>
                </a:cubicBezTo>
                <a:cubicBezTo>
                  <a:pt x="2032" y="1279"/>
                  <a:pt x="2077" y="1142"/>
                  <a:pt x="2100" y="1005"/>
                </a:cubicBezTo>
                <a:cubicBezTo>
                  <a:pt x="2146" y="663"/>
                  <a:pt x="1986" y="343"/>
                  <a:pt x="1781" y="92"/>
                </a:cubicBezTo>
                <a:cubicBezTo>
                  <a:pt x="1735" y="46"/>
                  <a:pt x="1689" y="1"/>
                  <a:pt x="16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4" name="Google Shape;4304;p38"/>
          <p:cNvSpPr/>
          <p:nvPr/>
        </p:nvSpPr>
        <p:spPr>
          <a:xfrm>
            <a:off x="5738750" y="1307722"/>
            <a:ext cx="277247" cy="265606"/>
          </a:xfrm>
          <a:custGeom>
            <a:avLst/>
            <a:gdLst/>
            <a:ahLst/>
            <a:cxnLst/>
            <a:rect l="l" t="t" r="r" b="b"/>
            <a:pathLst>
              <a:path w="9907" h="9491" extrusionOk="0">
                <a:moveTo>
                  <a:pt x="9656" y="1"/>
                </a:moveTo>
                <a:cubicBezTo>
                  <a:pt x="9633" y="1"/>
                  <a:pt x="9633" y="24"/>
                  <a:pt x="9610" y="24"/>
                </a:cubicBezTo>
                <a:cubicBezTo>
                  <a:pt x="9245" y="115"/>
                  <a:pt x="8880" y="229"/>
                  <a:pt x="8515" y="366"/>
                </a:cubicBezTo>
                <a:cubicBezTo>
                  <a:pt x="8149" y="526"/>
                  <a:pt x="7784" y="708"/>
                  <a:pt x="7442" y="891"/>
                </a:cubicBezTo>
                <a:cubicBezTo>
                  <a:pt x="6734" y="1302"/>
                  <a:pt x="6072" y="1781"/>
                  <a:pt x="5456" y="2306"/>
                </a:cubicBezTo>
                <a:cubicBezTo>
                  <a:pt x="4155" y="3379"/>
                  <a:pt x="3037" y="4680"/>
                  <a:pt x="2055" y="6027"/>
                </a:cubicBezTo>
                <a:cubicBezTo>
                  <a:pt x="1690" y="6529"/>
                  <a:pt x="1347" y="7031"/>
                  <a:pt x="1005" y="7533"/>
                </a:cubicBezTo>
                <a:cubicBezTo>
                  <a:pt x="845" y="7784"/>
                  <a:pt x="708" y="8035"/>
                  <a:pt x="549" y="8286"/>
                </a:cubicBezTo>
                <a:cubicBezTo>
                  <a:pt x="389" y="8560"/>
                  <a:pt x="206" y="8834"/>
                  <a:pt x="69" y="9131"/>
                </a:cubicBezTo>
                <a:cubicBezTo>
                  <a:pt x="1" y="9268"/>
                  <a:pt x="69" y="9405"/>
                  <a:pt x="206" y="9473"/>
                </a:cubicBezTo>
                <a:cubicBezTo>
                  <a:pt x="229" y="9485"/>
                  <a:pt x="258" y="9490"/>
                  <a:pt x="289" y="9490"/>
                </a:cubicBezTo>
                <a:cubicBezTo>
                  <a:pt x="320" y="9490"/>
                  <a:pt x="355" y="9485"/>
                  <a:pt x="389" y="9473"/>
                </a:cubicBezTo>
                <a:cubicBezTo>
                  <a:pt x="434" y="9428"/>
                  <a:pt x="480" y="9382"/>
                  <a:pt x="526" y="9336"/>
                </a:cubicBezTo>
                <a:cubicBezTo>
                  <a:pt x="594" y="9177"/>
                  <a:pt x="686" y="9017"/>
                  <a:pt x="777" y="8880"/>
                </a:cubicBezTo>
                <a:lnTo>
                  <a:pt x="754" y="8880"/>
                </a:lnTo>
                <a:cubicBezTo>
                  <a:pt x="1302" y="7944"/>
                  <a:pt x="1895" y="7054"/>
                  <a:pt x="2557" y="6164"/>
                </a:cubicBezTo>
                <a:cubicBezTo>
                  <a:pt x="3265" y="5228"/>
                  <a:pt x="4018" y="4315"/>
                  <a:pt x="4863" y="3493"/>
                </a:cubicBezTo>
                <a:cubicBezTo>
                  <a:pt x="5730" y="2649"/>
                  <a:pt x="6689" y="1895"/>
                  <a:pt x="7739" y="1302"/>
                </a:cubicBezTo>
                <a:cubicBezTo>
                  <a:pt x="7737" y="1302"/>
                  <a:pt x="7736" y="1302"/>
                  <a:pt x="7734" y="1302"/>
                </a:cubicBezTo>
                <a:lnTo>
                  <a:pt x="7734" y="1302"/>
                </a:lnTo>
                <a:cubicBezTo>
                  <a:pt x="8339" y="969"/>
                  <a:pt x="8987" y="682"/>
                  <a:pt x="9679" y="503"/>
                </a:cubicBezTo>
                <a:cubicBezTo>
                  <a:pt x="9747" y="480"/>
                  <a:pt x="9793" y="457"/>
                  <a:pt x="9839" y="412"/>
                </a:cubicBezTo>
                <a:cubicBezTo>
                  <a:pt x="9884" y="366"/>
                  <a:pt x="9907" y="298"/>
                  <a:pt x="9884" y="229"/>
                </a:cubicBezTo>
                <a:cubicBezTo>
                  <a:pt x="9884" y="161"/>
                  <a:pt x="9839" y="115"/>
                  <a:pt x="9793" y="69"/>
                </a:cubicBezTo>
                <a:cubicBezTo>
                  <a:pt x="9770" y="47"/>
                  <a:pt x="9702" y="1"/>
                  <a:pt x="96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38"/>
          <p:cNvSpPr/>
          <p:nvPr/>
        </p:nvSpPr>
        <p:spPr>
          <a:xfrm>
            <a:off x="5057847" y="1170399"/>
            <a:ext cx="257434" cy="381016"/>
          </a:xfrm>
          <a:custGeom>
            <a:avLst/>
            <a:gdLst/>
            <a:ahLst/>
            <a:cxnLst/>
            <a:rect l="l" t="t" r="r" b="b"/>
            <a:pathLst>
              <a:path w="9199" h="13615" extrusionOk="0">
                <a:moveTo>
                  <a:pt x="297" y="0"/>
                </a:moveTo>
                <a:cubicBezTo>
                  <a:pt x="251" y="0"/>
                  <a:pt x="205" y="23"/>
                  <a:pt x="160" y="46"/>
                </a:cubicBezTo>
                <a:cubicBezTo>
                  <a:pt x="46" y="115"/>
                  <a:pt x="0" y="274"/>
                  <a:pt x="68" y="388"/>
                </a:cubicBezTo>
                <a:cubicBezTo>
                  <a:pt x="2077" y="3424"/>
                  <a:pt x="4063" y="6460"/>
                  <a:pt x="6072" y="9473"/>
                </a:cubicBezTo>
                <a:cubicBezTo>
                  <a:pt x="6939" y="10820"/>
                  <a:pt x="7829" y="12166"/>
                  <a:pt x="8719" y="13513"/>
                </a:cubicBezTo>
                <a:cubicBezTo>
                  <a:pt x="8765" y="13574"/>
                  <a:pt x="8841" y="13614"/>
                  <a:pt x="8920" y="13614"/>
                </a:cubicBezTo>
                <a:cubicBezTo>
                  <a:pt x="8960" y="13614"/>
                  <a:pt x="9001" y="13604"/>
                  <a:pt x="9039" y="13581"/>
                </a:cubicBezTo>
                <a:cubicBezTo>
                  <a:pt x="9153" y="13513"/>
                  <a:pt x="9199" y="13353"/>
                  <a:pt x="9130" y="13239"/>
                </a:cubicBezTo>
                <a:cubicBezTo>
                  <a:pt x="7418" y="10660"/>
                  <a:pt x="5729" y="8081"/>
                  <a:pt x="4017" y="5501"/>
                </a:cubicBezTo>
                <a:cubicBezTo>
                  <a:pt x="2853" y="3698"/>
                  <a:pt x="1666" y="1918"/>
                  <a:pt x="502" y="115"/>
                </a:cubicBezTo>
                <a:cubicBezTo>
                  <a:pt x="457" y="46"/>
                  <a:pt x="365" y="0"/>
                  <a:pt x="297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6" name="Google Shape;4306;p38"/>
          <p:cNvSpPr/>
          <p:nvPr/>
        </p:nvSpPr>
        <p:spPr>
          <a:xfrm>
            <a:off x="5043771" y="1198496"/>
            <a:ext cx="269607" cy="399066"/>
          </a:xfrm>
          <a:custGeom>
            <a:avLst/>
            <a:gdLst/>
            <a:ahLst/>
            <a:cxnLst/>
            <a:rect l="l" t="t" r="r" b="b"/>
            <a:pathLst>
              <a:path w="9634" h="14260" extrusionOk="0">
                <a:moveTo>
                  <a:pt x="298" y="1"/>
                </a:moveTo>
                <a:cubicBezTo>
                  <a:pt x="252" y="1"/>
                  <a:pt x="206" y="24"/>
                  <a:pt x="161" y="46"/>
                </a:cubicBezTo>
                <a:cubicBezTo>
                  <a:pt x="47" y="115"/>
                  <a:pt x="1" y="275"/>
                  <a:pt x="92" y="389"/>
                </a:cubicBezTo>
                <a:cubicBezTo>
                  <a:pt x="2101" y="3425"/>
                  <a:pt x="4109" y="6483"/>
                  <a:pt x="6095" y="9542"/>
                </a:cubicBezTo>
                <a:lnTo>
                  <a:pt x="9131" y="14152"/>
                </a:lnTo>
                <a:cubicBezTo>
                  <a:pt x="9188" y="14224"/>
                  <a:pt x="9263" y="14259"/>
                  <a:pt x="9339" y="14259"/>
                </a:cubicBezTo>
                <a:cubicBezTo>
                  <a:pt x="9385" y="14259"/>
                  <a:pt x="9431" y="14247"/>
                  <a:pt x="9473" y="14221"/>
                </a:cubicBezTo>
                <a:cubicBezTo>
                  <a:pt x="9587" y="14152"/>
                  <a:pt x="9633" y="13993"/>
                  <a:pt x="9565" y="13879"/>
                </a:cubicBezTo>
                <a:cubicBezTo>
                  <a:pt x="7739" y="11139"/>
                  <a:pt x="5935" y="8378"/>
                  <a:pt x="4132" y="5639"/>
                </a:cubicBezTo>
                <a:cubicBezTo>
                  <a:pt x="2923" y="3790"/>
                  <a:pt x="1713" y="1964"/>
                  <a:pt x="503" y="115"/>
                </a:cubicBezTo>
                <a:cubicBezTo>
                  <a:pt x="457" y="46"/>
                  <a:pt x="366" y="1"/>
                  <a:pt x="298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7" name="Google Shape;4307;p38"/>
          <p:cNvSpPr/>
          <p:nvPr/>
        </p:nvSpPr>
        <p:spPr>
          <a:xfrm>
            <a:off x="5043155" y="1234905"/>
            <a:ext cx="265102" cy="391874"/>
          </a:xfrm>
          <a:custGeom>
            <a:avLst/>
            <a:gdLst/>
            <a:ahLst/>
            <a:cxnLst/>
            <a:rect l="l" t="t" r="r" b="b"/>
            <a:pathLst>
              <a:path w="9473" h="14003" extrusionOk="0">
                <a:moveTo>
                  <a:pt x="297" y="1"/>
                </a:moveTo>
                <a:cubicBezTo>
                  <a:pt x="251" y="1"/>
                  <a:pt x="205" y="1"/>
                  <a:pt x="160" y="24"/>
                </a:cubicBezTo>
                <a:cubicBezTo>
                  <a:pt x="46" y="115"/>
                  <a:pt x="0" y="252"/>
                  <a:pt x="91" y="366"/>
                </a:cubicBezTo>
                <a:lnTo>
                  <a:pt x="5524" y="8652"/>
                </a:lnTo>
                <a:cubicBezTo>
                  <a:pt x="6688" y="10386"/>
                  <a:pt x="7829" y="12144"/>
                  <a:pt x="8970" y="13879"/>
                </a:cubicBezTo>
                <a:cubicBezTo>
                  <a:pt x="9017" y="13956"/>
                  <a:pt x="9106" y="14002"/>
                  <a:pt x="9193" y="14002"/>
                </a:cubicBezTo>
                <a:cubicBezTo>
                  <a:pt x="9235" y="14002"/>
                  <a:pt x="9276" y="13992"/>
                  <a:pt x="9313" y="13970"/>
                </a:cubicBezTo>
                <a:cubicBezTo>
                  <a:pt x="9427" y="13879"/>
                  <a:pt x="9473" y="13742"/>
                  <a:pt x="9381" y="13627"/>
                </a:cubicBezTo>
                <a:cubicBezTo>
                  <a:pt x="7852" y="11299"/>
                  <a:pt x="6323" y="8971"/>
                  <a:pt x="4793" y="6643"/>
                </a:cubicBezTo>
                <a:cubicBezTo>
                  <a:pt x="3378" y="4475"/>
                  <a:pt x="1940" y="2283"/>
                  <a:pt x="502" y="115"/>
                </a:cubicBezTo>
                <a:cubicBezTo>
                  <a:pt x="457" y="46"/>
                  <a:pt x="365" y="1"/>
                  <a:pt x="297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8" name="Google Shape;4308;p38"/>
          <p:cNvSpPr/>
          <p:nvPr/>
        </p:nvSpPr>
        <p:spPr>
          <a:xfrm>
            <a:off x="5448770" y="1161444"/>
            <a:ext cx="275960" cy="409756"/>
          </a:xfrm>
          <a:custGeom>
            <a:avLst/>
            <a:gdLst/>
            <a:ahLst/>
            <a:cxnLst/>
            <a:rect l="l" t="t" r="r" b="b"/>
            <a:pathLst>
              <a:path w="9861" h="14642" extrusionOk="0">
                <a:moveTo>
                  <a:pt x="274" y="1"/>
                </a:moveTo>
                <a:cubicBezTo>
                  <a:pt x="228" y="1"/>
                  <a:pt x="183" y="24"/>
                  <a:pt x="137" y="47"/>
                </a:cubicBezTo>
                <a:cubicBezTo>
                  <a:pt x="23" y="115"/>
                  <a:pt x="0" y="275"/>
                  <a:pt x="69" y="389"/>
                </a:cubicBezTo>
                <a:cubicBezTo>
                  <a:pt x="2032" y="3356"/>
                  <a:pt x="3972" y="6323"/>
                  <a:pt x="5935" y="9314"/>
                </a:cubicBezTo>
                <a:cubicBezTo>
                  <a:pt x="7076" y="11048"/>
                  <a:pt x="8217" y="12783"/>
                  <a:pt x="9381" y="14518"/>
                </a:cubicBezTo>
                <a:cubicBezTo>
                  <a:pt x="9428" y="14595"/>
                  <a:pt x="9506" y="14641"/>
                  <a:pt x="9587" y="14641"/>
                </a:cubicBezTo>
                <a:cubicBezTo>
                  <a:pt x="9625" y="14641"/>
                  <a:pt x="9664" y="14631"/>
                  <a:pt x="9701" y="14609"/>
                </a:cubicBezTo>
                <a:cubicBezTo>
                  <a:pt x="9815" y="14518"/>
                  <a:pt x="9861" y="14381"/>
                  <a:pt x="9792" y="14267"/>
                </a:cubicBezTo>
                <a:cubicBezTo>
                  <a:pt x="8309" y="12030"/>
                  <a:pt x="6848" y="9793"/>
                  <a:pt x="5387" y="7556"/>
                </a:cubicBezTo>
                <a:cubicBezTo>
                  <a:pt x="3743" y="5091"/>
                  <a:pt x="2123" y="2603"/>
                  <a:pt x="479" y="115"/>
                </a:cubicBezTo>
                <a:cubicBezTo>
                  <a:pt x="434" y="47"/>
                  <a:pt x="365" y="1"/>
                  <a:pt x="274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9" name="Google Shape;4309;p38"/>
          <p:cNvSpPr/>
          <p:nvPr/>
        </p:nvSpPr>
        <p:spPr>
          <a:xfrm>
            <a:off x="5729179" y="838245"/>
            <a:ext cx="250410" cy="370298"/>
          </a:xfrm>
          <a:custGeom>
            <a:avLst/>
            <a:gdLst/>
            <a:ahLst/>
            <a:cxnLst/>
            <a:rect l="l" t="t" r="r" b="b"/>
            <a:pathLst>
              <a:path w="8948" h="13232" extrusionOk="0">
                <a:moveTo>
                  <a:pt x="274" y="0"/>
                </a:moveTo>
                <a:cubicBezTo>
                  <a:pt x="229" y="0"/>
                  <a:pt x="183" y="0"/>
                  <a:pt x="160" y="23"/>
                </a:cubicBezTo>
                <a:cubicBezTo>
                  <a:pt x="46" y="92"/>
                  <a:pt x="0" y="251"/>
                  <a:pt x="69" y="365"/>
                </a:cubicBezTo>
                <a:cubicBezTo>
                  <a:pt x="2146" y="3493"/>
                  <a:pt x="4200" y="6620"/>
                  <a:pt x="6255" y="9747"/>
                </a:cubicBezTo>
                <a:cubicBezTo>
                  <a:pt x="6985" y="10888"/>
                  <a:pt x="7738" y="12006"/>
                  <a:pt x="8469" y="13125"/>
                </a:cubicBezTo>
                <a:cubicBezTo>
                  <a:pt x="8511" y="13196"/>
                  <a:pt x="8590" y="13232"/>
                  <a:pt x="8671" y="13232"/>
                </a:cubicBezTo>
                <a:cubicBezTo>
                  <a:pt x="8719" y="13232"/>
                  <a:pt x="8768" y="13219"/>
                  <a:pt x="8811" y="13193"/>
                </a:cubicBezTo>
                <a:cubicBezTo>
                  <a:pt x="8925" y="13125"/>
                  <a:pt x="8948" y="12965"/>
                  <a:pt x="8879" y="12851"/>
                </a:cubicBezTo>
                <a:cubicBezTo>
                  <a:pt x="7076" y="10089"/>
                  <a:pt x="5250" y="7327"/>
                  <a:pt x="3424" y="4565"/>
                </a:cubicBezTo>
                <a:cubicBezTo>
                  <a:pt x="2443" y="3082"/>
                  <a:pt x="1461" y="1598"/>
                  <a:pt x="503" y="114"/>
                </a:cubicBezTo>
                <a:cubicBezTo>
                  <a:pt x="434" y="23"/>
                  <a:pt x="366" y="0"/>
                  <a:pt x="274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0" name="Google Shape;4310;p38"/>
          <p:cNvSpPr/>
          <p:nvPr/>
        </p:nvSpPr>
        <p:spPr>
          <a:xfrm>
            <a:off x="5931679" y="1224047"/>
            <a:ext cx="39627" cy="50149"/>
          </a:xfrm>
          <a:custGeom>
            <a:avLst/>
            <a:gdLst/>
            <a:ahLst/>
            <a:cxnLst/>
            <a:rect l="l" t="t" r="r" b="b"/>
            <a:pathLst>
              <a:path w="1416" h="1792" extrusionOk="0">
                <a:moveTo>
                  <a:pt x="274" y="1"/>
                </a:moveTo>
                <a:cubicBezTo>
                  <a:pt x="228" y="1"/>
                  <a:pt x="183" y="1"/>
                  <a:pt x="160" y="24"/>
                </a:cubicBezTo>
                <a:cubicBezTo>
                  <a:pt x="46" y="92"/>
                  <a:pt x="0" y="252"/>
                  <a:pt x="69" y="366"/>
                </a:cubicBezTo>
                <a:lnTo>
                  <a:pt x="936" y="1690"/>
                </a:lnTo>
                <a:cubicBezTo>
                  <a:pt x="982" y="1751"/>
                  <a:pt x="1068" y="1791"/>
                  <a:pt x="1154" y="1791"/>
                </a:cubicBezTo>
                <a:cubicBezTo>
                  <a:pt x="1197" y="1791"/>
                  <a:pt x="1240" y="1781"/>
                  <a:pt x="1278" y="1758"/>
                </a:cubicBezTo>
                <a:cubicBezTo>
                  <a:pt x="1392" y="1690"/>
                  <a:pt x="1415" y="1530"/>
                  <a:pt x="1347" y="1416"/>
                </a:cubicBezTo>
                <a:lnTo>
                  <a:pt x="479" y="115"/>
                </a:lnTo>
                <a:cubicBezTo>
                  <a:pt x="434" y="24"/>
                  <a:pt x="365" y="1"/>
                  <a:pt x="274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1" name="Google Shape;4311;p38"/>
          <p:cNvSpPr/>
          <p:nvPr/>
        </p:nvSpPr>
        <p:spPr>
          <a:xfrm>
            <a:off x="5929104" y="1272601"/>
            <a:ext cx="37724" cy="47379"/>
          </a:xfrm>
          <a:custGeom>
            <a:avLst/>
            <a:gdLst/>
            <a:ahLst/>
            <a:cxnLst/>
            <a:rect l="l" t="t" r="r" b="b"/>
            <a:pathLst>
              <a:path w="1348" h="1693" extrusionOk="0">
                <a:moveTo>
                  <a:pt x="275" y="0"/>
                </a:moveTo>
                <a:cubicBezTo>
                  <a:pt x="229" y="0"/>
                  <a:pt x="183" y="0"/>
                  <a:pt x="138" y="23"/>
                </a:cubicBezTo>
                <a:cubicBezTo>
                  <a:pt x="24" y="92"/>
                  <a:pt x="1" y="252"/>
                  <a:pt x="69" y="366"/>
                </a:cubicBezTo>
                <a:cubicBezTo>
                  <a:pt x="343" y="777"/>
                  <a:pt x="594" y="1165"/>
                  <a:pt x="868" y="1575"/>
                </a:cubicBezTo>
                <a:cubicBezTo>
                  <a:pt x="911" y="1648"/>
                  <a:pt x="991" y="1692"/>
                  <a:pt x="1073" y="1692"/>
                </a:cubicBezTo>
                <a:cubicBezTo>
                  <a:pt x="1121" y="1692"/>
                  <a:pt x="1169" y="1677"/>
                  <a:pt x="1210" y="1644"/>
                </a:cubicBezTo>
                <a:cubicBezTo>
                  <a:pt x="1325" y="1575"/>
                  <a:pt x="1347" y="1416"/>
                  <a:pt x="1279" y="1302"/>
                </a:cubicBezTo>
                <a:cubicBezTo>
                  <a:pt x="1005" y="913"/>
                  <a:pt x="754" y="503"/>
                  <a:pt x="480" y="115"/>
                </a:cubicBezTo>
                <a:cubicBezTo>
                  <a:pt x="434" y="23"/>
                  <a:pt x="366" y="0"/>
                  <a:pt x="275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2" name="Google Shape;4312;p38"/>
          <p:cNvSpPr/>
          <p:nvPr/>
        </p:nvSpPr>
        <p:spPr>
          <a:xfrm>
            <a:off x="5448770" y="837602"/>
            <a:ext cx="291296" cy="336744"/>
          </a:xfrm>
          <a:custGeom>
            <a:avLst/>
            <a:gdLst/>
            <a:ahLst/>
            <a:cxnLst/>
            <a:rect l="l" t="t" r="r" b="b"/>
            <a:pathLst>
              <a:path w="10409" h="12033" extrusionOk="0">
                <a:moveTo>
                  <a:pt x="10112" y="0"/>
                </a:moveTo>
                <a:cubicBezTo>
                  <a:pt x="9678" y="115"/>
                  <a:pt x="9267" y="297"/>
                  <a:pt x="8879" y="503"/>
                </a:cubicBezTo>
                <a:cubicBezTo>
                  <a:pt x="8491" y="708"/>
                  <a:pt x="8103" y="982"/>
                  <a:pt x="7738" y="1256"/>
                </a:cubicBezTo>
                <a:cubicBezTo>
                  <a:pt x="7007" y="1781"/>
                  <a:pt x="6346" y="2374"/>
                  <a:pt x="5684" y="2991"/>
                </a:cubicBezTo>
                <a:cubicBezTo>
                  <a:pt x="4953" y="3653"/>
                  <a:pt x="4291" y="4337"/>
                  <a:pt x="3652" y="5091"/>
                </a:cubicBezTo>
                <a:cubicBezTo>
                  <a:pt x="3036" y="5821"/>
                  <a:pt x="2442" y="6620"/>
                  <a:pt x="1917" y="7442"/>
                </a:cubicBezTo>
                <a:cubicBezTo>
                  <a:pt x="1484" y="8103"/>
                  <a:pt x="1073" y="8788"/>
                  <a:pt x="731" y="9496"/>
                </a:cubicBezTo>
                <a:cubicBezTo>
                  <a:pt x="388" y="10226"/>
                  <a:pt x="114" y="10979"/>
                  <a:pt x="23" y="11778"/>
                </a:cubicBezTo>
                <a:cubicBezTo>
                  <a:pt x="0" y="11915"/>
                  <a:pt x="114" y="12029"/>
                  <a:pt x="251" y="12029"/>
                </a:cubicBezTo>
                <a:cubicBezTo>
                  <a:pt x="263" y="12031"/>
                  <a:pt x="275" y="12032"/>
                  <a:pt x="286" y="12032"/>
                </a:cubicBezTo>
                <a:cubicBezTo>
                  <a:pt x="407" y="12032"/>
                  <a:pt x="504" y="11926"/>
                  <a:pt x="525" y="11801"/>
                </a:cubicBezTo>
                <a:cubicBezTo>
                  <a:pt x="525" y="11641"/>
                  <a:pt x="571" y="11482"/>
                  <a:pt x="594" y="11299"/>
                </a:cubicBezTo>
                <a:cubicBezTo>
                  <a:pt x="594" y="11322"/>
                  <a:pt x="594" y="11345"/>
                  <a:pt x="594" y="11367"/>
                </a:cubicBezTo>
                <a:cubicBezTo>
                  <a:pt x="729" y="10736"/>
                  <a:pt x="975" y="10127"/>
                  <a:pt x="1267" y="9540"/>
                </a:cubicBezTo>
                <a:lnTo>
                  <a:pt x="1267" y="9540"/>
                </a:lnTo>
                <a:cubicBezTo>
                  <a:pt x="1470" y="9137"/>
                  <a:pt x="1694" y="8735"/>
                  <a:pt x="1940" y="8332"/>
                </a:cubicBezTo>
                <a:cubicBezTo>
                  <a:pt x="2191" y="7921"/>
                  <a:pt x="2442" y="7533"/>
                  <a:pt x="2716" y="7122"/>
                </a:cubicBezTo>
                <a:cubicBezTo>
                  <a:pt x="3241" y="6346"/>
                  <a:pt x="3835" y="5615"/>
                  <a:pt x="4451" y="4908"/>
                </a:cubicBezTo>
                <a:cubicBezTo>
                  <a:pt x="4451" y="4908"/>
                  <a:pt x="4461" y="4898"/>
                  <a:pt x="4474" y="4885"/>
                </a:cubicBezTo>
                <a:cubicBezTo>
                  <a:pt x="4793" y="4543"/>
                  <a:pt x="5113" y="4200"/>
                  <a:pt x="5455" y="3858"/>
                </a:cubicBezTo>
                <a:cubicBezTo>
                  <a:pt x="5775" y="3561"/>
                  <a:pt x="6117" y="3242"/>
                  <a:pt x="6437" y="2945"/>
                </a:cubicBezTo>
                <a:cubicBezTo>
                  <a:pt x="7122" y="2351"/>
                  <a:pt x="7806" y="1758"/>
                  <a:pt x="8560" y="1256"/>
                </a:cubicBezTo>
                <a:lnTo>
                  <a:pt x="8560" y="1256"/>
                </a:lnTo>
                <a:cubicBezTo>
                  <a:pt x="8560" y="1256"/>
                  <a:pt x="8537" y="1279"/>
                  <a:pt x="8537" y="1279"/>
                </a:cubicBezTo>
                <a:cubicBezTo>
                  <a:pt x="8560" y="1256"/>
                  <a:pt x="8560" y="1256"/>
                  <a:pt x="8582" y="1256"/>
                </a:cubicBezTo>
                <a:cubicBezTo>
                  <a:pt x="9062" y="959"/>
                  <a:pt x="9541" y="708"/>
                  <a:pt x="10066" y="525"/>
                </a:cubicBezTo>
                <a:cubicBezTo>
                  <a:pt x="10112" y="525"/>
                  <a:pt x="10157" y="503"/>
                  <a:pt x="10180" y="480"/>
                </a:cubicBezTo>
                <a:cubicBezTo>
                  <a:pt x="10249" y="480"/>
                  <a:pt x="10317" y="457"/>
                  <a:pt x="10340" y="388"/>
                </a:cubicBezTo>
                <a:cubicBezTo>
                  <a:pt x="10386" y="343"/>
                  <a:pt x="10408" y="274"/>
                  <a:pt x="10386" y="206"/>
                </a:cubicBezTo>
                <a:cubicBezTo>
                  <a:pt x="10386" y="137"/>
                  <a:pt x="10340" y="92"/>
                  <a:pt x="10294" y="46"/>
                </a:cubicBezTo>
                <a:cubicBezTo>
                  <a:pt x="10249" y="23"/>
                  <a:pt x="10203" y="0"/>
                  <a:pt x="10135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3" name="Google Shape;4313;p38"/>
          <p:cNvSpPr/>
          <p:nvPr/>
        </p:nvSpPr>
        <p:spPr>
          <a:xfrm>
            <a:off x="5710010" y="1197853"/>
            <a:ext cx="267677" cy="368618"/>
          </a:xfrm>
          <a:custGeom>
            <a:avLst/>
            <a:gdLst/>
            <a:ahLst/>
            <a:cxnLst/>
            <a:rect l="l" t="t" r="r" b="b"/>
            <a:pathLst>
              <a:path w="9565" h="13172" extrusionOk="0">
                <a:moveTo>
                  <a:pt x="8696" y="875"/>
                </a:moveTo>
                <a:cubicBezTo>
                  <a:pt x="8684" y="882"/>
                  <a:pt x="8674" y="891"/>
                  <a:pt x="8674" y="891"/>
                </a:cubicBezTo>
                <a:cubicBezTo>
                  <a:pt x="8674" y="891"/>
                  <a:pt x="8692" y="891"/>
                  <a:pt x="8696" y="875"/>
                </a:cubicBezTo>
                <a:close/>
                <a:moveTo>
                  <a:pt x="9291" y="1"/>
                </a:moveTo>
                <a:cubicBezTo>
                  <a:pt x="9245" y="1"/>
                  <a:pt x="9222" y="1"/>
                  <a:pt x="9176" y="24"/>
                </a:cubicBezTo>
                <a:cubicBezTo>
                  <a:pt x="7647" y="845"/>
                  <a:pt x="6369" y="2032"/>
                  <a:pt x="5205" y="3311"/>
                </a:cubicBezTo>
                <a:cubicBezTo>
                  <a:pt x="4064" y="4634"/>
                  <a:pt x="3059" y="6095"/>
                  <a:pt x="2169" y="7602"/>
                </a:cubicBezTo>
                <a:cubicBezTo>
                  <a:pt x="1941" y="7967"/>
                  <a:pt x="1735" y="8355"/>
                  <a:pt x="1507" y="8743"/>
                </a:cubicBezTo>
                <a:cubicBezTo>
                  <a:pt x="1279" y="9154"/>
                  <a:pt x="1051" y="9588"/>
                  <a:pt x="845" y="10044"/>
                </a:cubicBezTo>
                <a:cubicBezTo>
                  <a:pt x="412" y="10934"/>
                  <a:pt x="92" y="11893"/>
                  <a:pt x="23" y="12897"/>
                </a:cubicBezTo>
                <a:cubicBezTo>
                  <a:pt x="1" y="13034"/>
                  <a:pt x="115" y="13148"/>
                  <a:pt x="252" y="13171"/>
                </a:cubicBezTo>
                <a:cubicBezTo>
                  <a:pt x="366" y="13171"/>
                  <a:pt x="503" y="13080"/>
                  <a:pt x="503" y="12943"/>
                </a:cubicBezTo>
                <a:cubicBezTo>
                  <a:pt x="526" y="12669"/>
                  <a:pt x="571" y="12418"/>
                  <a:pt x="617" y="12167"/>
                </a:cubicBezTo>
                <a:cubicBezTo>
                  <a:pt x="800" y="11345"/>
                  <a:pt x="1119" y="10546"/>
                  <a:pt x="1507" y="9770"/>
                </a:cubicBezTo>
                <a:cubicBezTo>
                  <a:pt x="1507" y="9793"/>
                  <a:pt x="1507" y="9793"/>
                  <a:pt x="1507" y="9793"/>
                </a:cubicBezTo>
                <a:cubicBezTo>
                  <a:pt x="1804" y="9199"/>
                  <a:pt x="2123" y="8652"/>
                  <a:pt x="2443" y="8081"/>
                </a:cubicBezTo>
                <a:cubicBezTo>
                  <a:pt x="2763" y="7533"/>
                  <a:pt x="3105" y="7008"/>
                  <a:pt x="3447" y="6483"/>
                </a:cubicBezTo>
                <a:cubicBezTo>
                  <a:pt x="4155" y="5388"/>
                  <a:pt x="4931" y="4361"/>
                  <a:pt x="5798" y="3402"/>
                </a:cubicBezTo>
                <a:lnTo>
                  <a:pt x="5798" y="3402"/>
                </a:lnTo>
                <a:cubicBezTo>
                  <a:pt x="5775" y="3425"/>
                  <a:pt x="5775" y="3425"/>
                  <a:pt x="5753" y="3448"/>
                </a:cubicBezTo>
                <a:cubicBezTo>
                  <a:pt x="6620" y="2489"/>
                  <a:pt x="7601" y="1599"/>
                  <a:pt x="8697" y="868"/>
                </a:cubicBezTo>
                <a:lnTo>
                  <a:pt x="8697" y="868"/>
                </a:lnTo>
                <a:cubicBezTo>
                  <a:pt x="8697" y="871"/>
                  <a:pt x="8697" y="873"/>
                  <a:pt x="8696" y="875"/>
                </a:cubicBezTo>
                <a:lnTo>
                  <a:pt x="8696" y="875"/>
                </a:lnTo>
                <a:cubicBezTo>
                  <a:pt x="8703" y="871"/>
                  <a:pt x="8712" y="868"/>
                  <a:pt x="8720" y="868"/>
                </a:cubicBezTo>
                <a:cubicBezTo>
                  <a:pt x="8925" y="731"/>
                  <a:pt x="9154" y="594"/>
                  <a:pt x="9382" y="457"/>
                </a:cubicBezTo>
                <a:cubicBezTo>
                  <a:pt x="9519" y="412"/>
                  <a:pt x="9564" y="275"/>
                  <a:pt x="9519" y="138"/>
                </a:cubicBezTo>
                <a:cubicBezTo>
                  <a:pt x="9473" y="47"/>
                  <a:pt x="9382" y="1"/>
                  <a:pt x="9291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4" name="Google Shape;4314;p38"/>
          <p:cNvSpPr/>
          <p:nvPr/>
        </p:nvSpPr>
        <p:spPr>
          <a:xfrm>
            <a:off x="5711940" y="1262386"/>
            <a:ext cx="255531" cy="306240"/>
          </a:xfrm>
          <a:custGeom>
            <a:avLst/>
            <a:gdLst/>
            <a:ahLst/>
            <a:cxnLst/>
            <a:rect l="l" t="t" r="r" b="b"/>
            <a:pathLst>
              <a:path w="9131" h="10943" extrusionOk="0">
                <a:moveTo>
                  <a:pt x="8902" y="0"/>
                </a:moveTo>
                <a:cubicBezTo>
                  <a:pt x="8719" y="0"/>
                  <a:pt x="8560" y="23"/>
                  <a:pt x="8377" y="69"/>
                </a:cubicBezTo>
                <a:cubicBezTo>
                  <a:pt x="8194" y="92"/>
                  <a:pt x="8012" y="160"/>
                  <a:pt x="7829" y="251"/>
                </a:cubicBezTo>
                <a:cubicBezTo>
                  <a:pt x="7464" y="411"/>
                  <a:pt x="7122" y="639"/>
                  <a:pt x="6802" y="868"/>
                </a:cubicBezTo>
                <a:cubicBezTo>
                  <a:pt x="6186" y="1324"/>
                  <a:pt x="5661" y="1895"/>
                  <a:pt x="5113" y="2465"/>
                </a:cubicBezTo>
                <a:cubicBezTo>
                  <a:pt x="4816" y="2785"/>
                  <a:pt x="4497" y="3127"/>
                  <a:pt x="4200" y="3470"/>
                </a:cubicBezTo>
                <a:cubicBezTo>
                  <a:pt x="3880" y="3835"/>
                  <a:pt x="3584" y="4223"/>
                  <a:pt x="3287" y="4611"/>
                </a:cubicBezTo>
                <a:cubicBezTo>
                  <a:pt x="2694" y="5387"/>
                  <a:pt x="2146" y="6209"/>
                  <a:pt x="1621" y="7030"/>
                </a:cubicBezTo>
                <a:cubicBezTo>
                  <a:pt x="1278" y="7601"/>
                  <a:pt x="936" y="8195"/>
                  <a:pt x="662" y="8788"/>
                </a:cubicBezTo>
                <a:cubicBezTo>
                  <a:pt x="502" y="9085"/>
                  <a:pt x="388" y="9404"/>
                  <a:pt x="274" y="9724"/>
                </a:cubicBezTo>
                <a:cubicBezTo>
                  <a:pt x="160" y="10021"/>
                  <a:pt x="69" y="10340"/>
                  <a:pt x="0" y="10682"/>
                </a:cubicBezTo>
                <a:cubicBezTo>
                  <a:pt x="0" y="10728"/>
                  <a:pt x="23" y="10819"/>
                  <a:pt x="69" y="10865"/>
                </a:cubicBezTo>
                <a:cubicBezTo>
                  <a:pt x="114" y="10911"/>
                  <a:pt x="160" y="10934"/>
                  <a:pt x="228" y="10934"/>
                </a:cubicBezTo>
                <a:cubicBezTo>
                  <a:pt x="247" y="10940"/>
                  <a:pt x="265" y="10943"/>
                  <a:pt x="283" y="10943"/>
                </a:cubicBezTo>
                <a:cubicBezTo>
                  <a:pt x="332" y="10943"/>
                  <a:pt x="378" y="10921"/>
                  <a:pt x="411" y="10888"/>
                </a:cubicBezTo>
                <a:cubicBezTo>
                  <a:pt x="457" y="10842"/>
                  <a:pt x="479" y="10774"/>
                  <a:pt x="502" y="10705"/>
                </a:cubicBezTo>
                <a:cubicBezTo>
                  <a:pt x="502" y="10700"/>
                  <a:pt x="502" y="10694"/>
                  <a:pt x="502" y="10682"/>
                </a:cubicBezTo>
                <a:cubicBezTo>
                  <a:pt x="662" y="9975"/>
                  <a:pt x="936" y="9313"/>
                  <a:pt x="1256" y="8674"/>
                </a:cubicBezTo>
                <a:lnTo>
                  <a:pt x="1256" y="8674"/>
                </a:lnTo>
                <a:cubicBezTo>
                  <a:pt x="1233" y="8697"/>
                  <a:pt x="1233" y="8720"/>
                  <a:pt x="1210" y="8742"/>
                </a:cubicBezTo>
                <a:cubicBezTo>
                  <a:pt x="1461" y="8263"/>
                  <a:pt x="1712" y="7807"/>
                  <a:pt x="2009" y="7373"/>
                </a:cubicBezTo>
                <a:cubicBezTo>
                  <a:pt x="2283" y="6893"/>
                  <a:pt x="2579" y="6437"/>
                  <a:pt x="2899" y="5980"/>
                </a:cubicBezTo>
                <a:cubicBezTo>
                  <a:pt x="3515" y="5067"/>
                  <a:pt x="4177" y="4200"/>
                  <a:pt x="4930" y="3378"/>
                </a:cubicBezTo>
                <a:lnTo>
                  <a:pt x="4930" y="3378"/>
                </a:lnTo>
                <a:cubicBezTo>
                  <a:pt x="4908" y="3401"/>
                  <a:pt x="4885" y="3424"/>
                  <a:pt x="4885" y="3424"/>
                </a:cubicBezTo>
                <a:cubicBezTo>
                  <a:pt x="5090" y="3196"/>
                  <a:pt x="5296" y="2968"/>
                  <a:pt x="5524" y="2739"/>
                </a:cubicBezTo>
                <a:cubicBezTo>
                  <a:pt x="5706" y="2534"/>
                  <a:pt x="5912" y="2328"/>
                  <a:pt x="6117" y="2146"/>
                </a:cubicBezTo>
                <a:cubicBezTo>
                  <a:pt x="6528" y="1712"/>
                  <a:pt x="6985" y="1324"/>
                  <a:pt x="7487" y="1005"/>
                </a:cubicBezTo>
                <a:cubicBezTo>
                  <a:pt x="7738" y="822"/>
                  <a:pt x="8012" y="685"/>
                  <a:pt x="8286" y="594"/>
                </a:cubicBezTo>
                <a:cubicBezTo>
                  <a:pt x="8468" y="548"/>
                  <a:pt x="8628" y="502"/>
                  <a:pt x="8811" y="502"/>
                </a:cubicBezTo>
                <a:lnTo>
                  <a:pt x="8856" y="502"/>
                </a:lnTo>
                <a:cubicBezTo>
                  <a:pt x="8925" y="502"/>
                  <a:pt x="8993" y="480"/>
                  <a:pt x="9039" y="434"/>
                </a:cubicBezTo>
                <a:cubicBezTo>
                  <a:pt x="9085" y="411"/>
                  <a:pt x="9107" y="343"/>
                  <a:pt x="9130" y="274"/>
                </a:cubicBezTo>
                <a:cubicBezTo>
                  <a:pt x="9130" y="160"/>
                  <a:pt x="9039" y="0"/>
                  <a:pt x="8902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5" name="Google Shape;4315;p38"/>
          <p:cNvSpPr/>
          <p:nvPr/>
        </p:nvSpPr>
        <p:spPr>
          <a:xfrm>
            <a:off x="5711940" y="1309009"/>
            <a:ext cx="252341" cy="255923"/>
          </a:xfrm>
          <a:custGeom>
            <a:avLst/>
            <a:gdLst/>
            <a:ahLst/>
            <a:cxnLst/>
            <a:rect l="l" t="t" r="r" b="b"/>
            <a:pathLst>
              <a:path w="9017" h="9145" extrusionOk="0">
                <a:moveTo>
                  <a:pt x="8719" y="1"/>
                </a:moveTo>
                <a:cubicBezTo>
                  <a:pt x="8697" y="1"/>
                  <a:pt x="8651" y="1"/>
                  <a:pt x="8628" y="23"/>
                </a:cubicBezTo>
                <a:cubicBezTo>
                  <a:pt x="7076" y="708"/>
                  <a:pt x="5615" y="1621"/>
                  <a:pt x="4337" y="2717"/>
                </a:cubicBezTo>
                <a:cubicBezTo>
                  <a:pt x="3036" y="3835"/>
                  <a:pt x="1917" y="5136"/>
                  <a:pt x="1050" y="6597"/>
                </a:cubicBezTo>
                <a:cubicBezTo>
                  <a:pt x="845" y="6939"/>
                  <a:pt x="662" y="7282"/>
                  <a:pt x="502" y="7624"/>
                </a:cubicBezTo>
                <a:cubicBezTo>
                  <a:pt x="297" y="8012"/>
                  <a:pt x="137" y="8400"/>
                  <a:pt x="23" y="8811"/>
                </a:cubicBezTo>
                <a:cubicBezTo>
                  <a:pt x="0" y="8880"/>
                  <a:pt x="0" y="8948"/>
                  <a:pt x="46" y="8994"/>
                </a:cubicBezTo>
                <a:cubicBezTo>
                  <a:pt x="69" y="9062"/>
                  <a:pt x="114" y="9108"/>
                  <a:pt x="183" y="9131"/>
                </a:cubicBezTo>
                <a:cubicBezTo>
                  <a:pt x="207" y="9140"/>
                  <a:pt x="232" y="9145"/>
                  <a:pt x="259" y="9145"/>
                </a:cubicBezTo>
                <a:cubicBezTo>
                  <a:pt x="359" y="9145"/>
                  <a:pt x="466" y="9079"/>
                  <a:pt x="502" y="8971"/>
                </a:cubicBezTo>
                <a:cubicBezTo>
                  <a:pt x="594" y="8583"/>
                  <a:pt x="753" y="8195"/>
                  <a:pt x="936" y="7830"/>
                </a:cubicBezTo>
                <a:cubicBezTo>
                  <a:pt x="936" y="7807"/>
                  <a:pt x="959" y="7807"/>
                  <a:pt x="959" y="7807"/>
                </a:cubicBezTo>
                <a:lnTo>
                  <a:pt x="936" y="7807"/>
                </a:lnTo>
                <a:cubicBezTo>
                  <a:pt x="959" y="7807"/>
                  <a:pt x="959" y="7784"/>
                  <a:pt x="959" y="7784"/>
                </a:cubicBezTo>
                <a:cubicBezTo>
                  <a:pt x="959" y="7784"/>
                  <a:pt x="959" y="7784"/>
                  <a:pt x="959" y="7807"/>
                </a:cubicBezTo>
                <a:cubicBezTo>
                  <a:pt x="1575" y="6597"/>
                  <a:pt x="2351" y="5479"/>
                  <a:pt x="3241" y="4474"/>
                </a:cubicBezTo>
                <a:cubicBezTo>
                  <a:pt x="4200" y="3401"/>
                  <a:pt x="5318" y="2488"/>
                  <a:pt x="6505" y="1712"/>
                </a:cubicBezTo>
                <a:lnTo>
                  <a:pt x="6505" y="1712"/>
                </a:lnTo>
                <a:cubicBezTo>
                  <a:pt x="6483" y="1735"/>
                  <a:pt x="6483" y="1735"/>
                  <a:pt x="6460" y="1758"/>
                </a:cubicBezTo>
                <a:cubicBezTo>
                  <a:pt x="7213" y="1256"/>
                  <a:pt x="8012" y="845"/>
                  <a:pt x="8834" y="457"/>
                </a:cubicBezTo>
                <a:cubicBezTo>
                  <a:pt x="8948" y="411"/>
                  <a:pt x="9016" y="252"/>
                  <a:pt x="8948" y="137"/>
                </a:cubicBezTo>
                <a:cubicBezTo>
                  <a:pt x="8902" y="46"/>
                  <a:pt x="8811" y="1"/>
                  <a:pt x="8719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6" name="Google Shape;4316;p38"/>
          <p:cNvSpPr/>
          <p:nvPr/>
        </p:nvSpPr>
        <p:spPr>
          <a:xfrm>
            <a:off x="5302492" y="1504484"/>
            <a:ext cx="420950" cy="67388"/>
          </a:xfrm>
          <a:custGeom>
            <a:avLst/>
            <a:gdLst/>
            <a:ahLst/>
            <a:cxnLst/>
            <a:rect l="l" t="t" r="r" b="b"/>
            <a:pathLst>
              <a:path w="15042" h="2408" extrusionOk="0">
                <a:moveTo>
                  <a:pt x="7167" y="0"/>
                </a:moveTo>
                <a:cubicBezTo>
                  <a:pt x="6117" y="0"/>
                  <a:pt x="5045" y="69"/>
                  <a:pt x="4017" y="251"/>
                </a:cubicBezTo>
                <a:cubicBezTo>
                  <a:pt x="2693" y="457"/>
                  <a:pt x="1415" y="799"/>
                  <a:pt x="183" y="1278"/>
                </a:cubicBezTo>
                <a:cubicBezTo>
                  <a:pt x="46" y="1324"/>
                  <a:pt x="0" y="1484"/>
                  <a:pt x="46" y="1598"/>
                </a:cubicBezTo>
                <a:cubicBezTo>
                  <a:pt x="80" y="1701"/>
                  <a:pt x="178" y="1752"/>
                  <a:pt x="274" y="1752"/>
                </a:cubicBezTo>
                <a:cubicBezTo>
                  <a:pt x="305" y="1752"/>
                  <a:pt x="337" y="1746"/>
                  <a:pt x="365" y="1735"/>
                </a:cubicBezTo>
                <a:cubicBezTo>
                  <a:pt x="890" y="1529"/>
                  <a:pt x="1438" y="1347"/>
                  <a:pt x="1986" y="1187"/>
                </a:cubicBezTo>
                <a:cubicBezTo>
                  <a:pt x="3561" y="753"/>
                  <a:pt x="5159" y="525"/>
                  <a:pt x="6779" y="502"/>
                </a:cubicBezTo>
                <a:cubicBezTo>
                  <a:pt x="6947" y="498"/>
                  <a:pt x="7114" y="495"/>
                  <a:pt x="7282" y="495"/>
                </a:cubicBezTo>
                <a:cubicBezTo>
                  <a:pt x="8780" y="495"/>
                  <a:pt x="10272" y="678"/>
                  <a:pt x="11709" y="1027"/>
                </a:cubicBezTo>
                <a:lnTo>
                  <a:pt x="11664" y="1027"/>
                </a:lnTo>
                <a:cubicBezTo>
                  <a:pt x="12417" y="1210"/>
                  <a:pt x="13147" y="1461"/>
                  <a:pt x="13832" y="1849"/>
                </a:cubicBezTo>
                <a:cubicBezTo>
                  <a:pt x="14106" y="1986"/>
                  <a:pt x="14357" y="2168"/>
                  <a:pt x="14608" y="2351"/>
                </a:cubicBezTo>
                <a:cubicBezTo>
                  <a:pt x="14646" y="2389"/>
                  <a:pt x="14696" y="2407"/>
                  <a:pt x="14748" y="2407"/>
                </a:cubicBezTo>
                <a:cubicBezTo>
                  <a:pt x="14821" y="2407"/>
                  <a:pt x="14897" y="2372"/>
                  <a:pt x="14951" y="2305"/>
                </a:cubicBezTo>
                <a:cubicBezTo>
                  <a:pt x="15042" y="2214"/>
                  <a:pt x="14996" y="2054"/>
                  <a:pt x="14905" y="1963"/>
                </a:cubicBezTo>
                <a:cubicBezTo>
                  <a:pt x="14197" y="1392"/>
                  <a:pt x="13376" y="1027"/>
                  <a:pt x="12508" y="753"/>
                </a:cubicBezTo>
                <a:cubicBezTo>
                  <a:pt x="11641" y="479"/>
                  <a:pt x="10728" y="297"/>
                  <a:pt x="9815" y="183"/>
                </a:cubicBezTo>
                <a:cubicBezTo>
                  <a:pt x="8948" y="46"/>
                  <a:pt x="8057" y="0"/>
                  <a:pt x="7167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7" name="Google Shape;4317;p38"/>
          <p:cNvSpPr/>
          <p:nvPr/>
        </p:nvSpPr>
        <p:spPr>
          <a:xfrm>
            <a:off x="5299274" y="1538318"/>
            <a:ext cx="422266" cy="60392"/>
          </a:xfrm>
          <a:custGeom>
            <a:avLst/>
            <a:gdLst/>
            <a:ahLst/>
            <a:cxnLst/>
            <a:rect l="l" t="t" r="r" b="b"/>
            <a:pathLst>
              <a:path w="15089" h="2158" extrusionOk="0">
                <a:moveTo>
                  <a:pt x="8994" y="1"/>
                </a:moveTo>
                <a:cubicBezTo>
                  <a:pt x="7944" y="1"/>
                  <a:pt x="6871" y="46"/>
                  <a:pt x="5821" y="138"/>
                </a:cubicBezTo>
                <a:cubicBezTo>
                  <a:pt x="5045" y="229"/>
                  <a:pt x="4269" y="298"/>
                  <a:pt x="3516" y="412"/>
                </a:cubicBezTo>
                <a:cubicBezTo>
                  <a:pt x="2900" y="526"/>
                  <a:pt x="2284" y="663"/>
                  <a:pt x="1690" y="868"/>
                </a:cubicBezTo>
                <a:cubicBezTo>
                  <a:pt x="1119" y="1051"/>
                  <a:pt x="572" y="1325"/>
                  <a:pt x="138" y="1713"/>
                </a:cubicBezTo>
                <a:cubicBezTo>
                  <a:pt x="47" y="1804"/>
                  <a:pt x="1" y="1941"/>
                  <a:pt x="92" y="2055"/>
                </a:cubicBezTo>
                <a:cubicBezTo>
                  <a:pt x="145" y="2122"/>
                  <a:pt x="222" y="2157"/>
                  <a:pt x="294" y="2157"/>
                </a:cubicBezTo>
                <a:cubicBezTo>
                  <a:pt x="347" y="2157"/>
                  <a:pt x="397" y="2139"/>
                  <a:pt x="435" y="2101"/>
                </a:cubicBezTo>
                <a:cubicBezTo>
                  <a:pt x="594" y="1964"/>
                  <a:pt x="754" y="1850"/>
                  <a:pt x="937" y="1736"/>
                </a:cubicBezTo>
                <a:cubicBezTo>
                  <a:pt x="1371" y="1484"/>
                  <a:pt x="1850" y="1325"/>
                  <a:pt x="2329" y="1188"/>
                </a:cubicBezTo>
                <a:lnTo>
                  <a:pt x="2261" y="1188"/>
                </a:lnTo>
                <a:cubicBezTo>
                  <a:pt x="3151" y="937"/>
                  <a:pt x="4087" y="822"/>
                  <a:pt x="5000" y="731"/>
                </a:cubicBezTo>
                <a:cubicBezTo>
                  <a:pt x="6118" y="594"/>
                  <a:pt x="7259" y="526"/>
                  <a:pt x="8378" y="503"/>
                </a:cubicBezTo>
                <a:lnTo>
                  <a:pt x="8424" y="503"/>
                </a:lnTo>
                <a:cubicBezTo>
                  <a:pt x="8652" y="492"/>
                  <a:pt x="8880" y="486"/>
                  <a:pt x="9108" y="486"/>
                </a:cubicBezTo>
                <a:cubicBezTo>
                  <a:pt x="9337" y="486"/>
                  <a:pt x="9565" y="492"/>
                  <a:pt x="9793" y="503"/>
                </a:cubicBezTo>
                <a:cubicBezTo>
                  <a:pt x="10250" y="503"/>
                  <a:pt x="10706" y="503"/>
                  <a:pt x="11163" y="526"/>
                </a:cubicBezTo>
                <a:cubicBezTo>
                  <a:pt x="12053" y="571"/>
                  <a:pt x="12966" y="686"/>
                  <a:pt x="13833" y="891"/>
                </a:cubicBezTo>
                <a:lnTo>
                  <a:pt x="13810" y="891"/>
                </a:lnTo>
                <a:cubicBezTo>
                  <a:pt x="14130" y="959"/>
                  <a:pt x="14427" y="1051"/>
                  <a:pt x="14723" y="1165"/>
                </a:cubicBezTo>
                <a:cubicBezTo>
                  <a:pt x="14748" y="1175"/>
                  <a:pt x="14774" y="1179"/>
                  <a:pt x="14801" y="1179"/>
                </a:cubicBezTo>
                <a:cubicBezTo>
                  <a:pt x="14901" y="1179"/>
                  <a:pt x="15007" y="1118"/>
                  <a:pt x="15043" y="1028"/>
                </a:cubicBezTo>
                <a:cubicBezTo>
                  <a:pt x="15089" y="914"/>
                  <a:pt x="15020" y="754"/>
                  <a:pt x="14906" y="708"/>
                </a:cubicBezTo>
                <a:cubicBezTo>
                  <a:pt x="13057" y="46"/>
                  <a:pt x="11071" y="1"/>
                  <a:pt x="9131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8" name="Google Shape;4318;p38"/>
          <p:cNvSpPr/>
          <p:nvPr/>
        </p:nvSpPr>
        <p:spPr>
          <a:xfrm>
            <a:off x="5295468" y="1558131"/>
            <a:ext cx="428618" cy="69319"/>
          </a:xfrm>
          <a:custGeom>
            <a:avLst/>
            <a:gdLst/>
            <a:ahLst/>
            <a:cxnLst/>
            <a:rect l="l" t="t" r="r" b="b"/>
            <a:pathLst>
              <a:path w="15316" h="2477" extrusionOk="0">
                <a:moveTo>
                  <a:pt x="11276" y="0"/>
                </a:moveTo>
                <a:cubicBezTo>
                  <a:pt x="10408" y="0"/>
                  <a:pt x="9518" y="23"/>
                  <a:pt x="8651" y="46"/>
                </a:cubicBezTo>
                <a:cubicBezTo>
                  <a:pt x="8103" y="69"/>
                  <a:pt x="7578" y="92"/>
                  <a:pt x="7053" y="137"/>
                </a:cubicBezTo>
                <a:cubicBezTo>
                  <a:pt x="6528" y="183"/>
                  <a:pt x="6026" y="229"/>
                  <a:pt x="5524" y="297"/>
                </a:cubicBezTo>
                <a:cubicBezTo>
                  <a:pt x="4702" y="411"/>
                  <a:pt x="3880" y="548"/>
                  <a:pt x="3081" y="754"/>
                </a:cubicBezTo>
                <a:cubicBezTo>
                  <a:pt x="2031" y="1028"/>
                  <a:pt x="982" y="1393"/>
                  <a:pt x="137" y="2032"/>
                </a:cubicBezTo>
                <a:cubicBezTo>
                  <a:pt x="23" y="2123"/>
                  <a:pt x="0" y="2283"/>
                  <a:pt x="91" y="2374"/>
                </a:cubicBezTo>
                <a:cubicBezTo>
                  <a:pt x="131" y="2441"/>
                  <a:pt x="202" y="2476"/>
                  <a:pt x="277" y="2476"/>
                </a:cubicBezTo>
                <a:cubicBezTo>
                  <a:pt x="330" y="2476"/>
                  <a:pt x="386" y="2458"/>
                  <a:pt x="434" y="2420"/>
                </a:cubicBezTo>
                <a:cubicBezTo>
                  <a:pt x="571" y="2306"/>
                  <a:pt x="730" y="2214"/>
                  <a:pt x="890" y="2123"/>
                </a:cubicBezTo>
                <a:cubicBezTo>
                  <a:pt x="1507" y="1758"/>
                  <a:pt x="2146" y="1530"/>
                  <a:pt x="2808" y="1324"/>
                </a:cubicBezTo>
                <a:cubicBezTo>
                  <a:pt x="3858" y="1050"/>
                  <a:pt x="4953" y="868"/>
                  <a:pt x="6026" y="731"/>
                </a:cubicBezTo>
                <a:cubicBezTo>
                  <a:pt x="7441" y="548"/>
                  <a:pt x="8879" y="525"/>
                  <a:pt x="10294" y="503"/>
                </a:cubicBezTo>
                <a:cubicBezTo>
                  <a:pt x="10682" y="491"/>
                  <a:pt x="11076" y="485"/>
                  <a:pt x="11473" y="485"/>
                </a:cubicBezTo>
                <a:cubicBezTo>
                  <a:pt x="11869" y="485"/>
                  <a:pt x="12269" y="491"/>
                  <a:pt x="12668" y="503"/>
                </a:cubicBezTo>
                <a:cubicBezTo>
                  <a:pt x="13056" y="525"/>
                  <a:pt x="13444" y="525"/>
                  <a:pt x="13832" y="548"/>
                </a:cubicBezTo>
                <a:cubicBezTo>
                  <a:pt x="14243" y="571"/>
                  <a:pt x="14631" y="571"/>
                  <a:pt x="15042" y="594"/>
                </a:cubicBezTo>
                <a:cubicBezTo>
                  <a:pt x="15056" y="596"/>
                  <a:pt x="15070" y="597"/>
                  <a:pt x="15084" y="597"/>
                </a:cubicBezTo>
                <a:cubicBezTo>
                  <a:pt x="15201" y="597"/>
                  <a:pt x="15295" y="511"/>
                  <a:pt x="15316" y="388"/>
                </a:cubicBezTo>
                <a:cubicBezTo>
                  <a:pt x="15316" y="251"/>
                  <a:pt x="15225" y="114"/>
                  <a:pt x="15088" y="114"/>
                </a:cubicBezTo>
                <a:cubicBezTo>
                  <a:pt x="14836" y="92"/>
                  <a:pt x="14585" y="92"/>
                  <a:pt x="14334" y="69"/>
                </a:cubicBezTo>
                <a:cubicBezTo>
                  <a:pt x="14060" y="69"/>
                  <a:pt x="13787" y="46"/>
                  <a:pt x="13490" y="46"/>
                </a:cubicBezTo>
                <a:cubicBezTo>
                  <a:pt x="12965" y="23"/>
                  <a:pt x="12417" y="0"/>
                  <a:pt x="11869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9" name="Google Shape;4319;p38"/>
          <p:cNvSpPr/>
          <p:nvPr/>
        </p:nvSpPr>
        <p:spPr>
          <a:xfrm>
            <a:off x="5059106" y="1118655"/>
            <a:ext cx="403740" cy="63190"/>
          </a:xfrm>
          <a:custGeom>
            <a:avLst/>
            <a:gdLst/>
            <a:ahLst/>
            <a:cxnLst/>
            <a:rect l="l" t="t" r="r" b="b"/>
            <a:pathLst>
              <a:path w="14427" h="2258" extrusionOk="0">
                <a:moveTo>
                  <a:pt x="7145" y="1"/>
                </a:moveTo>
                <a:cubicBezTo>
                  <a:pt x="6552" y="1"/>
                  <a:pt x="5935" y="23"/>
                  <a:pt x="5342" y="92"/>
                </a:cubicBezTo>
                <a:cubicBezTo>
                  <a:pt x="4589" y="160"/>
                  <a:pt x="3835" y="274"/>
                  <a:pt x="3105" y="411"/>
                </a:cubicBezTo>
                <a:cubicBezTo>
                  <a:pt x="2534" y="548"/>
                  <a:pt x="1964" y="708"/>
                  <a:pt x="1439" y="936"/>
                </a:cubicBezTo>
                <a:cubicBezTo>
                  <a:pt x="937" y="1165"/>
                  <a:pt x="457" y="1439"/>
                  <a:pt x="92" y="1849"/>
                </a:cubicBezTo>
                <a:cubicBezTo>
                  <a:pt x="1" y="1941"/>
                  <a:pt x="1" y="2101"/>
                  <a:pt x="115" y="2192"/>
                </a:cubicBezTo>
                <a:cubicBezTo>
                  <a:pt x="158" y="2235"/>
                  <a:pt x="216" y="2258"/>
                  <a:pt x="275" y="2258"/>
                </a:cubicBezTo>
                <a:cubicBezTo>
                  <a:pt x="342" y="2258"/>
                  <a:pt x="409" y="2229"/>
                  <a:pt x="457" y="2169"/>
                </a:cubicBezTo>
                <a:cubicBezTo>
                  <a:pt x="526" y="2101"/>
                  <a:pt x="594" y="2032"/>
                  <a:pt x="663" y="1964"/>
                </a:cubicBezTo>
                <a:cubicBezTo>
                  <a:pt x="891" y="1781"/>
                  <a:pt x="1142" y="1621"/>
                  <a:pt x="1393" y="1507"/>
                </a:cubicBezTo>
                <a:lnTo>
                  <a:pt x="1416" y="1484"/>
                </a:lnTo>
                <a:lnTo>
                  <a:pt x="1393" y="1484"/>
                </a:lnTo>
                <a:cubicBezTo>
                  <a:pt x="2009" y="1210"/>
                  <a:pt x="2648" y="1005"/>
                  <a:pt x="3310" y="868"/>
                </a:cubicBezTo>
                <a:cubicBezTo>
                  <a:pt x="3927" y="754"/>
                  <a:pt x="4543" y="663"/>
                  <a:pt x="5182" y="594"/>
                </a:cubicBezTo>
                <a:cubicBezTo>
                  <a:pt x="5884" y="527"/>
                  <a:pt x="6586" y="485"/>
                  <a:pt x="7287" y="485"/>
                </a:cubicBezTo>
                <a:cubicBezTo>
                  <a:pt x="7544" y="485"/>
                  <a:pt x="7801" y="491"/>
                  <a:pt x="8058" y="503"/>
                </a:cubicBezTo>
                <a:cubicBezTo>
                  <a:pt x="8811" y="571"/>
                  <a:pt x="9564" y="663"/>
                  <a:pt x="10295" y="799"/>
                </a:cubicBezTo>
                <a:cubicBezTo>
                  <a:pt x="11025" y="936"/>
                  <a:pt x="11756" y="1119"/>
                  <a:pt x="12463" y="1347"/>
                </a:cubicBezTo>
                <a:cubicBezTo>
                  <a:pt x="12988" y="1553"/>
                  <a:pt x="13536" y="1758"/>
                  <a:pt x="14038" y="2032"/>
                </a:cubicBezTo>
                <a:cubicBezTo>
                  <a:pt x="14070" y="2051"/>
                  <a:pt x="14105" y="2059"/>
                  <a:pt x="14140" y="2059"/>
                </a:cubicBezTo>
                <a:cubicBezTo>
                  <a:pt x="14232" y="2059"/>
                  <a:pt x="14325" y="2001"/>
                  <a:pt x="14358" y="1918"/>
                </a:cubicBezTo>
                <a:cubicBezTo>
                  <a:pt x="14426" y="1804"/>
                  <a:pt x="14381" y="1644"/>
                  <a:pt x="14244" y="1598"/>
                </a:cubicBezTo>
                <a:cubicBezTo>
                  <a:pt x="13376" y="1142"/>
                  <a:pt x="12440" y="799"/>
                  <a:pt x="11482" y="571"/>
                </a:cubicBezTo>
                <a:cubicBezTo>
                  <a:pt x="11002" y="434"/>
                  <a:pt x="10523" y="343"/>
                  <a:pt x="10044" y="252"/>
                </a:cubicBezTo>
                <a:cubicBezTo>
                  <a:pt x="9542" y="183"/>
                  <a:pt x="9017" y="92"/>
                  <a:pt x="8515" y="46"/>
                </a:cubicBezTo>
                <a:cubicBezTo>
                  <a:pt x="8058" y="23"/>
                  <a:pt x="7601" y="1"/>
                  <a:pt x="7145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0" name="Google Shape;4320;p38"/>
          <p:cNvSpPr/>
          <p:nvPr/>
        </p:nvSpPr>
        <p:spPr>
          <a:xfrm>
            <a:off x="5045702" y="1181901"/>
            <a:ext cx="31315" cy="28265"/>
          </a:xfrm>
          <a:custGeom>
            <a:avLst/>
            <a:gdLst/>
            <a:ahLst/>
            <a:cxnLst/>
            <a:rect l="l" t="t" r="r" b="b"/>
            <a:pathLst>
              <a:path w="1119" h="1010" extrusionOk="0">
                <a:moveTo>
                  <a:pt x="776" y="0"/>
                </a:moveTo>
                <a:cubicBezTo>
                  <a:pt x="639" y="69"/>
                  <a:pt x="525" y="137"/>
                  <a:pt x="411" y="251"/>
                </a:cubicBezTo>
                <a:cubicBezTo>
                  <a:pt x="274" y="365"/>
                  <a:pt x="160" y="502"/>
                  <a:pt x="69" y="662"/>
                </a:cubicBezTo>
                <a:cubicBezTo>
                  <a:pt x="0" y="776"/>
                  <a:pt x="69" y="936"/>
                  <a:pt x="183" y="982"/>
                </a:cubicBezTo>
                <a:cubicBezTo>
                  <a:pt x="221" y="1001"/>
                  <a:pt x="258" y="1009"/>
                  <a:pt x="295" y="1009"/>
                </a:cubicBezTo>
                <a:cubicBezTo>
                  <a:pt x="390" y="1009"/>
                  <a:pt x="476" y="950"/>
                  <a:pt x="525" y="868"/>
                </a:cubicBezTo>
                <a:cubicBezTo>
                  <a:pt x="525" y="845"/>
                  <a:pt x="548" y="822"/>
                  <a:pt x="548" y="799"/>
                </a:cubicBezTo>
                <a:cubicBezTo>
                  <a:pt x="594" y="754"/>
                  <a:pt x="662" y="685"/>
                  <a:pt x="708" y="639"/>
                </a:cubicBezTo>
                <a:cubicBezTo>
                  <a:pt x="776" y="571"/>
                  <a:pt x="868" y="502"/>
                  <a:pt x="959" y="457"/>
                </a:cubicBezTo>
                <a:cubicBezTo>
                  <a:pt x="1005" y="434"/>
                  <a:pt x="1050" y="411"/>
                  <a:pt x="1096" y="343"/>
                </a:cubicBezTo>
                <a:cubicBezTo>
                  <a:pt x="1119" y="297"/>
                  <a:pt x="1119" y="229"/>
                  <a:pt x="1096" y="160"/>
                </a:cubicBezTo>
                <a:cubicBezTo>
                  <a:pt x="1073" y="92"/>
                  <a:pt x="1027" y="46"/>
                  <a:pt x="982" y="23"/>
                </a:cubicBezTo>
                <a:cubicBezTo>
                  <a:pt x="936" y="0"/>
                  <a:pt x="913" y="0"/>
                  <a:pt x="868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1" name="Google Shape;4321;p38"/>
          <p:cNvSpPr/>
          <p:nvPr/>
        </p:nvSpPr>
        <p:spPr>
          <a:xfrm>
            <a:off x="5045702" y="1222144"/>
            <a:ext cx="25578" cy="23507"/>
          </a:xfrm>
          <a:custGeom>
            <a:avLst/>
            <a:gdLst/>
            <a:ahLst/>
            <a:cxnLst/>
            <a:rect l="l" t="t" r="r" b="b"/>
            <a:pathLst>
              <a:path w="914" h="840" extrusionOk="0">
                <a:moveTo>
                  <a:pt x="594" y="0"/>
                </a:moveTo>
                <a:cubicBezTo>
                  <a:pt x="480" y="69"/>
                  <a:pt x="366" y="114"/>
                  <a:pt x="274" y="206"/>
                </a:cubicBezTo>
                <a:cubicBezTo>
                  <a:pt x="183" y="297"/>
                  <a:pt x="114" y="388"/>
                  <a:pt x="69" y="480"/>
                </a:cubicBezTo>
                <a:cubicBezTo>
                  <a:pt x="0" y="594"/>
                  <a:pt x="69" y="754"/>
                  <a:pt x="183" y="822"/>
                </a:cubicBezTo>
                <a:cubicBezTo>
                  <a:pt x="206" y="833"/>
                  <a:pt x="234" y="839"/>
                  <a:pt x="266" y="839"/>
                </a:cubicBezTo>
                <a:cubicBezTo>
                  <a:pt x="297" y="839"/>
                  <a:pt x="331" y="833"/>
                  <a:pt x="366" y="822"/>
                </a:cubicBezTo>
                <a:cubicBezTo>
                  <a:pt x="434" y="799"/>
                  <a:pt x="480" y="754"/>
                  <a:pt x="502" y="708"/>
                </a:cubicBezTo>
                <a:cubicBezTo>
                  <a:pt x="502" y="685"/>
                  <a:pt x="502" y="685"/>
                  <a:pt x="525" y="685"/>
                </a:cubicBezTo>
                <a:cubicBezTo>
                  <a:pt x="548" y="639"/>
                  <a:pt x="594" y="594"/>
                  <a:pt x="639" y="548"/>
                </a:cubicBezTo>
                <a:cubicBezTo>
                  <a:pt x="662" y="525"/>
                  <a:pt x="708" y="502"/>
                  <a:pt x="754" y="480"/>
                </a:cubicBezTo>
                <a:cubicBezTo>
                  <a:pt x="799" y="434"/>
                  <a:pt x="868" y="411"/>
                  <a:pt x="891" y="343"/>
                </a:cubicBezTo>
                <a:cubicBezTo>
                  <a:pt x="913" y="297"/>
                  <a:pt x="913" y="229"/>
                  <a:pt x="891" y="160"/>
                </a:cubicBezTo>
                <a:cubicBezTo>
                  <a:pt x="891" y="92"/>
                  <a:pt x="845" y="46"/>
                  <a:pt x="776" y="23"/>
                </a:cubicBezTo>
                <a:cubicBezTo>
                  <a:pt x="754" y="0"/>
                  <a:pt x="708" y="0"/>
                  <a:pt x="662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" name="Group 10"/>
          <p:cNvGrpSpPr/>
          <p:nvPr/>
        </p:nvGrpSpPr>
        <p:grpSpPr>
          <a:xfrm>
            <a:off x="8125199" y="635083"/>
            <a:ext cx="1421918" cy="1050660"/>
            <a:chOff x="8125199" y="635083"/>
            <a:chExt cx="1421918" cy="1050660"/>
          </a:xfrm>
        </p:grpSpPr>
        <p:sp>
          <p:nvSpPr>
            <p:cNvPr id="4147" name="Google Shape;4147;p38"/>
            <p:cNvSpPr/>
            <p:nvPr/>
          </p:nvSpPr>
          <p:spPr>
            <a:xfrm>
              <a:off x="9489580" y="126303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29254" y="140354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1614" y="142973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4431" y="146295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27351" y="139906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3199" y="125726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06187" y="63508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56364" y="151724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75926" y="107651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5096" y="107776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2363" y="112058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4695" y="111353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87726" y="113908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19955" y="116975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19312" y="117039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18024" y="117039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16765" y="116846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4508" y="111227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0599" y="105540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07166" y="105540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2689" y="105479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3107" y="134351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35982" y="157856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59629" y="122404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3892" y="124576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4163" y="150319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49041" y="149233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3817" y="159135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5394" y="118892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2399" y="164692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37119" y="157984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37417" y="15964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1727" y="111417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0944" y="119659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19013" y="120487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27203" y="112058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795887" y="115954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0794" y="141185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16765" y="110206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0384" y="110077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5104" y="118637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65935" y="106500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69917" y="134222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76941" y="134413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3751" y="136584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1719" y="157153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5712" y="106565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77213" y="110844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06598" y="108160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48127" y="107138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3463" y="107970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19312" y="114165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4004" y="11429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4405" y="104774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2689" y="105540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48127" y="110525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3369" y="112696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4012" y="114356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28192" y="16315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2073" y="12004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2073" y="12004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2717" y="12004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4079" y="13601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4283" y="15127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26038" y="15447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26681" y="154472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28192" y="163094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88295" y="166223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0048" y="120680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5199" y="141249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36971" y="16513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59357" y="133839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59357" y="13383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59357" y="13390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85870" y="153386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85870" y="153448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37615" y="16513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0906" y="123554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5252" y="134606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2157" y="136458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3965" y="137225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3965" y="13728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06943" y="144507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76868" y="155813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5280" y="131858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27400" y="155684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87997" y="157537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4152" y="133455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5124" y="156834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49340" y="151022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2744" y="152379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16392" y="156834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07" name="Google Shape;4407;p38"/>
          <p:cNvSpPr/>
          <p:nvPr/>
        </p:nvSpPr>
        <p:spPr>
          <a:xfrm>
            <a:off x="8913424" y="1930528"/>
            <a:ext cx="342396" cy="256175"/>
          </a:xfrm>
          <a:custGeom>
            <a:avLst/>
            <a:gdLst/>
            <a:ahLst/>
            <a:cxnLst/>
            <a:rect l="l" t="t" r="r" b="b"/>
            <a:pathLst>
              <a:path w="12235" h="9154" extrusionOk="0">
                <a:moveTo>
                  <a:pt x="8172" y="0"/>
                </a:moveTo>
                <a:cubicBezTo>
                  <a:pt x="8081" y="23"/>
                  <a:pt x="8012" y="46"/>
                  <a:pt x="7921" y="92"/>
                </a:cubicBezTo>
                <a:cubicBezTo>
                  <a:pt x="7875" y="115"/>
                  <a:pt x="7807" y="137"/>
                  <a:pt x="7761" y="160"/>
                </a:cubicBezTo>
                <a:cubicBezTo>
                  <a:pt x="7693" y="206"/>
                  <a:pt x="7647" y="252"/>
                  <a:pt x="7601" y="297"/>
                </a:cubicBezTo>
                <a:cubicBezTo>
                  <a:pt x="7579" y="320"/>
                  <a:pt x="7556" y="343"/>
                  <a:pt x="7510" y="389"/>
                </a:cubicBezTo>
                <a:cubicBezTo>
                  <a:pt x="7464" y="457"/>
                  <a:pt x="7419" y="525"/>
                  <a:pt x="7373" y="594"/>
                </a:cubicBezTo>
                <a:cubicBezTo>
                  <a:pt x="7350" y="708"/>
                  <a:pt x="7327" y="822"/>
                  <a:pt x="7305" y="936"/>
                </a:cubicBezTo>
                <a:cubicBezTo>
                  <a:pt x="7305" y="982"/>
                  <a:pt x="7305" y="1028"/>
                  <a:pt x="7327" y="1073"/>
                </a:cubicBezTo>
                <a:cubicBezTo>
                  <a:pt x="7327" y="1165"/>
                  <a:pt x="7373" y="1256"/>
                  <a:pt x="7419" y="1370"/>
                </a:cubicBezTo>
                <a:cubicBezTo>
                  <a:pt x="7442" y="1416"/>
                  <a:pt x="7464" y="1484"/>
                  <a:pt x="7510" y="1530"/>
                </a:cubicBezTo>
                <a:lnTo>
                  <a:pt x="7533" y="1575"/>
                </a:lnTo>
                <a:cubicBezTo>
                  <a:pt x="7601" y="1644"/>
                  <a:pt x="7647" y="1712"/>
                  <a:pt x="7647" y="1827"/>
                </a:cubicBezTo>
                <a:cubicBezTo>
                  <a:pt x="7647" y="1872"/>
                  <a:pt x="7624" y="1941"/>
                  <a:pt x="7601" y="1986"/>
                </a:cubicBezTo>
                <a:cubicBezTo>
                  <a:pt x="7624" y="2009"/>
                  <a:pt x="7647" y="2055"/>
                  <a:pt x="7670" y="2078"/>
                </a:cubicBezTo>
                <a:cubicBezTo>
                  <a:pt x="7738" y="2192"/>
                  <a:pt x="7807" y="2283"/>
                  <a:pt x="7875" y="2397"/>
                </a:cubicBezTo>
                <a:cubicBezTo>
                  <a:pt x="7807" y="2374"/>
                  <a:pt x="7738" y="2374"/>
                  <a:pt x="7670" y="2351"/>
                </a:cubicBezTo>
                <a:lnTo>
                  <a:pt x="7533" y="2306"/>
                </a:lnTo>
                <a:lnTo>
                  <a:pt x="7419" y="2260"/>
                </a:lnTo>
                <a:cubicBezTo>
                  <a:pt x="7373" y="2237"/>
                  <a:pt x="7305" y="2215"/>
                  <a:pt x="7236" y="2192"/>
                </a:cubicBezTo>
                <a:lnTo>
                  <a:pt x="7145" y="2169"/>
                </a:lnTo>
                <a:cubicBezTo>
                  <a:pt x="7031" y="2123"/>
                  <a:pt x="6917" y="2078"/>
                  <a:pt x="6780" y="2032"/>
                </a:cubicBezTo>
                <a:lnTo>
                  <a:pt x="6620" y="1941"/>
                </a:lnTo>
                <a:cubicBezTo>
                  <a:pt x="6529" y="1918"/>
                  <a:pt x="6437" y="1872"/>
                  <a:pt x="6346" y="1849"/>
                </a:cubicBezTo>
                <a:lnTo>
                  <a:pt x="6186" y="1758"/>
                </a:lnTo>
                <a:cubicBezTo>
                  <a:pt x="6095" y="1735"/>
                  <a:pt x="6004" y="1690"/>
                  <a:pt x="5912" y="1644"/>
                </a:cubicBezTo>
                <a:cubicBezTo>
                  <a:pt x="5821" y="1598"/>
                  <a:pt x="5707" y="1575"/>
                  <a:pt x="5593" y="1530"/>
                </a:cubicBezTo>
                <a:cubicBezTo>
                  <a:pt x="5501" y="1507"/>
                  <a:pt x="5387" y="1461"/>
                  <a:pt x="5273" y="1438"/>
                </a:cubicBezTo>
                <a:lnTo>
                  <a:pt x="5228" y="1416"/>
                </a:lnTo>
                <a:cubicBezTo>
                  <a:pt x="5182" y="1416"/>
                  <a:pt x="5159" y="1393"/>
                  <a:pt x="5113" y="1393"/>
                </a:cubicBezTo>
                <a:lnTo>
                  <a:pt x="4999" y="1347"/>
                </a:lnTo>
                <a:cubicBezTo>
                  <a:pt x="4862" y="1324"/>
                  <a:pt x="4725" y="1279"/>
                  <a:pt x="4588" y="1256"/>
                </a:cubicBezTo>
                <a:cubicBezTo>
                  <a:pt x="4429" y="1233"/>
                  <a:pt x="4292" y="1210"/>
                  <a:pt x="4132" y="1187"/>
                </a:cubicBezTo>
                <a:lnTo>
                  <a:pt x="3995" y="1142"/>
                </a:lnTo>
                <a:cubicBezTo>
                  <a:pt x="3881" y="1119"/>
                  <a:pt x="3790" y="1096"/>
                  <a:pt x="3675" y="1073"/>
                </a:cubicBezTo>
                <a:cubicBezTo>
                  <a:pt x="3516" y="1050"/>
                  <a:pt x="3356" y="1028"/>
                  <a:pt x="3196" y="982"/>
                </a:cubicBezTo>
                <a:cubicBezTo>
                  <a:pt x="3059" y="959"/>
                  <a:pt x="2899" y="914"/>
                  <a:pt x="2762" y="891"/>
                </a:cubicBezTo>
                <a:cubicBezTo>
                  <a:pt x="2671" y="868"/>
                  <a:pt x="2557" y="845"/>
                  <a:pt x="2466" y="822"/>
                </a:cubicBezTo>
                <a:cubicBezTo>
                  <a:pt x="2260" y="777"/>
                  <a:pt x="2078" y="731"/>
                  <a:pt x="1872" y="708"/>
                </a:cubicBezTo>
                <a:cubicBezTo>
                  <a:pt x="1712" y="685"/>
                  <a:pt x="1576" y="685"/>
                  <a:pt x="1461" y="685"/>
                </a:cubicBezTo>
                <a:lnTo>
                  <a:pt x="1393" y="685"/>
                </a:lnTo>
                <a:cubicBezTo>
                  <a:pt x="1256" y="685"/>
                  <a:pt x="1119" y="708"/>
                  <a:pt x="1005" y="731"/>
                </a:cubicBezTo>
                <a:cubicBezTo>
                  <a:pt x="891" y="754"/>
                  <a:pt x="799" y="777"/>
                  <a:pt x="708" y="799"/>
                </a:cubicBezTo>
                <a:cubicBezTo>
                  <a:pt x="640" y="822"/>
                  <a:pt x="571" y="868"/>
                  <a:pt x="503" y="891"/>
                </a:cubicBezTo>
                <a:cubicBezTo>
                  <a:pt x="411" y="936"/>
                  <a:pt x="366" y="982"/>
                  <a:pt x="274" y="1050"/>
                </a:cubicBezTo>
                <a:cubicBezTo>
                  <a:pt x="229" y="1096"/>
                  <a:pt x="183" y="1142"/>
                  <a:pt x="115" y="1187"/>
                </a:cubicBezTo>
                <a:lnTo>
                  <a:pt x="92" y="1210"/>
                </a:lnTo>
                <a:cubicBezTo>
                  <a:pt x="69" y="1256"/>
                  <a:pt x="46" y="1279"/>
                  <a:pt x="23" y="1302"/>
                </a:cubicBezTo>
                <a:cubicBezTo>
                  <a:pt x="1" y="1393"/>
                  <a:pt x="1" y="1461"/>
                  <a:pt x="23" y="1553"/>
                </a:cubicBezTo>
                <a:cubicBezTo>
                  <a:pt x="23" y="1575"/>
                  <a:pt x="23" y="1598"/>
                  <a:pt x="46" y="1621"/>
                </a:cubicBezTo>
                <a:cubicBezTo>
                  <a:pt x="46" y="1644"/>
                  <a:pt x="46" y="1667"/>
                  <a:pt x="46" y="1690"/>
                </a:cubicBezTo>
                <a:cubicBezTo>
                  <a:pt x="46" y="1781"/>
                  <a:pt x="69" y="1872"/>
                  <a:pt x="92" y="1918"/>
                </a:cubicBezTo>
                <a:cubicBezTo>
                  <a:pt x="160" y="2055"/>
                  <a:pt x="252" y="2192"/>
                  <a:pt x="320" y="2329"/>
                </a:cubicBezTo>
                <a:lnTo>
                  <a:pt x="389" y="2420"/>
                </a:lnTo>
                <a:cubicBezTo>
                  <a:pt x="434" y="2466"/>
                  <a:pt x="457" y="2534"/>
                  <a:pt x="503" y="2580"/>
                </a:cubicBezTo>
                <a:cubicBezTo>
                  <a:pt x="526" y="2603"/>
                  <a:pt x="548" y="2625"/>
                  <a:pt x="594" y="2648"/>
                </a:cubicBezTo>
                <a:lnTo>
                  <a:pt x="640" y="2717"/>
                </a:lnTo>
                <a:cubicBezTo>
                  <a:pt x="754" y="2808"/>
                  <a:pt x="891" y="2922"/>
                  <a:pt x="1005" y="3013"/>
                </a:cubicBezTo>
                <a:cubicBezTo>
                  <a:pt x="1165" y="3105"/>
                  <a:pt x="1302" y="3196"/>
                  <a:pt x="1439" y="3287"/>
                </a:cubicBezTo>
                <a:cubicBezTo>
                  <a:pt x="1598" y="3356"/>
                  <a:pt x="1758" y="3447"/>
                  <a:pt x="1918" y="3516"/>
                </a:cubicBezTo>
                <a:cubicBezTo>
                  <a:pt x="1986" y="3561"/>
                  <a:pt x="2078" y="3584"/>
                  <a:pt x="2146" y="3630"/>
                </a:cubicBezTo>
                <a:cubicBezTo>
                  <a:pt x="2237" y="3653"/>
                  <a:pt x="2329" y="3698"/>
                  <a:pt x="2397" y="3744"/>
                </a:cubicBezTo>
                <a:lnTo>
                  <a:pt x="2489" y="3789"/>
                </a:lnTo>
                <a:cubicBezTo>
                  <a:pt x="2580" y="3835"/>
                  <a:pt x="2671" y="3858"/>
                  <a:pt x="2762" y="3904"/>
                </a:cubicBezTo>
                <a:cubicBezTo>
                  <a:pt x="2831" y="3926"/>
                  <a:pt x="2899" y="3949"/>
                  <a:pt x="2945" y="3972"/>
                </a:cubicBezTo>
                <a:lnTo>
                  <a:pt x="3173" y="4041"/>
                </a:lnTo>
                <a:lnTo>
                  <a:pt x="3402" y="4132"/>
                </a:lnTo>
                <a:lnTo>
                  <a:pt x="3470" y="4155"/>
                </a:lnTo>
                <a:cubicBezTo>
                  <a:pt x="3675" y="4223"/>
                  <a:pt x="3904" y="4292"/>
                  <a:pt x="4109" y="4383"/>
                </a:cubicBezTo>
                <a:lnTo>
                  <a:pt x="4155" y="4406"/>
                </a:lnTo>
                <a:lnTo>
                  <a:pt x="4200" y="4406"/>
                </a:lnTo>
                <a:cubicBezTo>
                  <a:pt x="4269" y="4429"/>
                  <a:pt x="4337" y="4451"/>
                  <a:pt x="4383" y="4497"/>
                </a:cubicBezTo>
                <a:lnTo>
                  <a:pt x="4429" y="4497"/>
                </a:lnTo>
                <a:cubicBezTo>
                  <a:pt x="4497" y="4520"/>
                  <a:pt x="4588" y="4543"/>
                  <a:pt x="4657" y="4566"/>
                </a:cubicBezTo>
                <a:lnTo>
                  <a:pt x="4931" y="4657"/>
                </a:lnTo>
                <a:cubicBezTo>
                  <a:pt x="5045" y="4680"/>
                  <a:pt x="5159" y="4725"/>
                  <a:pt x="5273" y="4748"/>
                </a:cubicBezTo>
                <a:cubicBezTo>
                  <a:pt x="5365" y="4794"/>
                  <a:pt x="5479" y="4817"/>
                  <a:pt x="5570" y="4862"/>
                </a:cubicBezTo>
                <a:lnTo>
                  <a:pt x="5616" y="4885"/>
                </a:lnTo>
                <a:cubicBezTo>
                  <a:pt x="5684" y="4908"/>
                  <a:pt x="5730" y="4931"/>
                  <a:pt x="5775" y="4954"/>
                </a:cubicBezTo>
                <a:lnTo>
                  <a:pt x="5593" y="4999"/>
                </a:lnTo>
                <a:cubicBezTo>
                  <a:pt x="5524" y="5022"/>
                  <a:pt x="5456" y="5045"/>
                  <a:pt x="5387" y="5045"/>
                </a:cubicBezTo>
                <a:cubicBezTo>
                  <a:pt x="5296" y="5068"/>
                  <a:pt x="5205" y="5068"/>
                  <a:pt x="5113" y="5091"/>
                </a:cubicBezTo>
                <a:lnTo>
                  <a:pt x="4908" y="5136"/>
                </a:lnTo>
                <a:lnTo>
                  <a:pt x="4680" y="5182"/>
                </a:lnTo>
                <a:cubicBezTo>
                  <a:pt x="4520" y="5227"/>
                  <a:pt x="4360" y="5273"/>
                  <a:pt x="4200" y="5319"/>
                </a:cubicBezTo>
                <a:lnTo>
                  <a:pt x="3904" y="5387"/>
                </a:lnTo>
                <a:cubicBezTo>
                  <a:pt x="3767" y="5410"/>
                  <a:pt x="3653" y="5456"/>
                  <a:pt x="3493" y="5547"/>
                </a:cubicBezTo>
                <a:cubicBezTo>
                  <a:pt x="3379" y="5616"/>
                  <a:pt x="3265" y="5707"/>
                  <a:pt x="3196" y="5821"/>
                </a:cubicBezTo>
                <a:cubicBezTo>
                  <a:pt x="3059" y="5981"/>
                  <a:pt x="2922" y="6209"/>
                  <a:pt x="2945" y="6460"/>
                </a:cubicBezTo>
                <a:cubicBezTo>
                  <a:pt x="2968" y="6620"/>
                  <a:pt x="3059" y="6734"/>
                  <a:pt x="3128" y="6848"/>
                </a:cubicBezTo>
                <a:cubicBezTo>
                  <a:pt x="3219" y="6962"/>
                  <a:pt x="3310" y="7099"/>
                  <a:pt x="3402" y="7213"/>
                </a:cubicBezTo>
                <a:cubicBezTo>
                  <a:pt x="3493" y="7350"/>
                  <a:pt x="3607" y="7464"/>
                  <a:pt x="3744" y="7601"/>
                </a:cubicBezTo>
                <a:lnTo>
                  <a:pt x="3835" y="7670"/>
                </a:lnTo>
                <a:cubicBezTo>
                  <a:pt x="3881" y="7738"/>
                  <a:pt x="3949" y="7784"/>
                  <a:pt x="3995" y="7852"/>
                </a:cubicBezTo>
                <a:cubicBezTo>
                  <a:pt x="4109" y="7944"/>
                  <a:pt x="4246" y="8012"/>
                  <a:pt x="4406" y="8103"/>
                </a:cubicBezTo>
                <a:cubicBezTo>
                  <a:pt x="4520" y="8172"/>
                  <a:pt x="4657" y="8240"/>
                  <a:pt x="4794" y="8286"/>
                </a:cubicBezTo>
                <a:cubicBezTo>
                  <a:pt x="4908" y="8332"/>
                  <a:pt x="5022" y="8377"/>
                  <a:pt x="5136" y="8423"/>
                </a:cubicBezTo>
                <a:lnTo>
                  <a:pt x="5228" y="8469"/>
                </a:lnTo>
                <a:cubicBezTo>
                  <a:pt x="5365" y="8514"/>
                  <a:pt x="5501" y="8560"/>
                  <a:pt x="5638" y="8606"/>
                </a:cubicBezTo>
                <a:cubicBezTo>
                  <a:pt x="5889" y="8697"/>
                  <a:pt x="6163" y="8788"/>
                  <a:pt x="6437" y="8880"/>
                </a:cubicBezTo>
                <a:cubicBezTo>
                  <a:pt x="6574" y="8925"/>
                  <a:pt x="6711" y="8971"/>
                  <a:pt x="6848" y="8994"/>
                </a:cubicBezTo>
                <a:cubicBezTo>
                  <a:pt x="6962" y="9016"/>
                  <a:pt x="7054" y="9039"/>
                  <a:pt x="7145" y="9062"/>
                </a:cubicBezTo>
                <a:cubicBezTo>
                  <a:pt x="7305" y="9085"/>
                  <a:pt x="7442" y="9108"/>
                  <a:pt x="7601" y="9131"/>
                </a:cubicBezTo>
                <a:lnTo>
                  <a:pt x="7738" y="9131"/>
                </a:lnTo>
                <a:lnTo>
                  <a:pt x="7830" y="9153"/>
                </a:lnTo>
                <a:lnTo>
                  <a:pt x="7944" y="9153"/>
                </a:lnTo>
                <a:cubicBezTo>
                  <a:pt x="8012" y="9153"/>
                  <a:pt x="8058" y="9153"/>
                  <a:pt x="8104" y="9131"/>
                </a:cubicBezTo>
                <a:cubicBezTo>
                  <a:pt x="8126" y="9108"/>
                  <a:pt x="8149" y="9108"/>
                  <a:pt x="8172" y="9085"/>
                </a:cubicBezTo>
                <a:cubicBezTo>
                  <a:pt x="8241" y="9039"/>
                  <a:pt x="8241" y="9039"/>
                  <a:pt x="8286" y="8971"/>
                </a:cubicBezTo>
                <a:cubicBezTo>
                  <a:pt x="8309" y="8925"/>
                  <a:pt x="8332" y="8880"/>
                  <a:pt x="8355" y="8834"/>
                </a:cubicBezTo>
                <a:lnTo>
                  <a:pt x="8355" y="8788"/>
                </a:lnTo>
                <a:cubicBezTo>
                  <a:pt x="8377" y="8743"/>
                  <a:pt x="8377" y="8720"/>
                  <a:pt x="8377" y="8674"/>
                </a:cubicBezTo>
                <a:cubicBezTo>
                  <a:pt x="8400" y="8583"/>
                  <a:pt x="8423" y="8469"/>
                  <a:pt x="8469" y="8377"/>
                </a:cubicBezTo>
                <a:cubicBezTo>
                  <a:pt x="8469" y="8355"/>
                  <a:pt x="8469" y="8355"/>
                  <a:pt x="8492" y="8332"/>
                </a:cubicBezTo>
                <a:lnTo>
                  <a:pt x="8492" y="8309"/>
                </a:lnTo>
                <a:cubicBezTo>
                  <a:pt x="8514" y="8195"/>
                  <a:pt x="8560" y="8081"/>
                  <a:pt x="8583" y="7944"/>
                </a:cubicBezTo>
                <a:cubicBezTo>
                  <a:pt x="8651" y="7738"/>
                  <a:pt x="8743" y="7533"/>
                  <a:pt x="8834" y="7327"/>
                </a:cubicBezTo>
                <a:lnTo>
                  <a:pt x="8902" y="7168"/>
                </a:lnTo>
                <a:cubicBezTo>
                  <a:pt x="9039" y="6871"/>
                  <a:pt x="9176" y="6597"/>
                  <a:pt x="9313" y="6346"/>
                </a:cubicBezTo>
                <a:cubicBezTo>
                  <a:pt x="9473" y="6004"/>
                  <a:pt x="9633" y="5730"/>
                  <a:pt x="9793" y="5479"/>
                </a:cubicBezTo>
                <a:cubicBezTo>
                  <a:pt x="9975" y="5205"/>
                  <a:pt x="10135" y="4931"/>
                  <a:pt x="10318" y="4680"/>
                </a:cubicBezTo>
                <a:cubicBezTo>
                  <a:pt x="10409" y="4543"/>
                  <a:pt x="10477" y="4429"/>
                  <a:pt x="10592" y="4292"/>
                </a:cubicBezTo>
                <a:cubicBezTo>
                  <a:pt x="10660" y="4155"/>
                  <a:pt x="10774" y="4041"/>
                  <a:pt x="10865" y="3926"/>
                </a:cubicBezTo>
                <a:lnTo>
                  <a:pt x="10911" y="3858"/>
                </a:lnTo>
                <a:cubicBezTo>
                  <a:pt x="11002" y="3744"/>
                  <a:pt x="11094" y="3653"/>
                  <a:pt x="11162" y="3561"/>
                </a:cubicBezTo>
                <a:cubicBezTo>
                  <a:pt x="11276" y="3447"/>
                  <a:pt x="11368" y="3333"/>
                  <a:pt x="11482" y="3219"/>
                </a:cubicBezTo>
                <a:lnTo>
                  <a:pt x="11596" y="3105"/>
                </a:lnTo>
                <a:lnTo>
                  <a:pt x="11641" y="3013"/>
                </a:lnTo>
                <a:cubicBezTo>
                  <a:pt x="11641" y="2991"/>
                  <a:pt x="11664" y="2945"/>
                  <a:pt x="11687" y="2922"/>
                </a:cubicBezTo>
                <a:cubicBezTo>
                  <a:pt x="11756" y="2831"/>
                  <a:pt x="11824" y="2740"/>
                  <a:pt x="11893" y="2694"/>
                </a:cubicBezTo>
                <a:lnTo>
                  <a:pt x="11961" y="2625"/>
                </a:lnTo>
                <a:lnTo>
                  <a:pt x="12007" y="2580"/>
                </a:lnTo>
                <a:lnTo>
                  <a:pt x="12052" y="2534"/>
                </a:lnTo>
                <a:cubicBezTo>
                  <a:pt x="12121" y="2488"/>
                  <a:pt x="12166" y="2443"/>
                  <a:pt x="12212" y="2351"/>
                </a:cubicBezTo>
                <a:cubicBezTo>
                  <a:pt x="12235" y="2260"/>
                  <a:pt x="12189" y="2192"/>
                  <a:pt x="12144" y="2123"/>
                </a:cubicBezTo>
                <a:lnTo>
                  <a:pt x="12098" y="2100"/>
                </a:lnTo>
                <a:cubicBezTo>
                  <a:pt x="12075" y="2055"/>
                  <a:pt x="12052" y="2032"/>
                  <a:pt x="12030" y="2009"/>
                </a:cubicBezTo>
                <a:cubicBezTo>
                  <a:pt x="12007" y="1986"/>
                  <a:pt x="11984" y="1963"/>
                  <a:pt x="11961" y="1941"/>
                </a:cubicBezTo>
                <a:lnTo>
                  <a:pt x="11938" y="1918"/>
                </a:lnTo>
                <a:cubicBezTo>
                  <a:pt x="11801" y="1827"/>
                  <a:pt x="11710" y="1712"/>
                  <a:pt x="11596" y="1598"/>
                </a:cubicBezTo>
                <a:cubicBezTo>
                  <a:pt x="11505" y="1484"/>
                  <a:pt x="11390" y="1393"/>
                  <a:pt x="11276" y="1302"/>
                </a:cubicBezTo>
                <a:lnTo>
                  <a:pt x="11253" y="1279"/>
                </a:lnTo>
                <a:lnTo>
                  <a:pt x="11185" y="1210"/>
                </a:lnTo>
                <a:cubicBezTo>
                  <a:pt x="11094" y="1142"/>
                  <a:pt x="11025" y="1073"/>
                  <a:pt x="10934" y="1005"/>
                </a:cubicBezTo>
                <a:cubicBezTo>
                  <a:pt x="10797" y="914"/>
                  <a:pt x="10660" y="799"/>
                  <a:pt x="10523" y="731"/>
                </a:cubicBezTo>
                <a:cubicBezTo>
                  <a:pt x="10386" y="640"/>
                  <a:pt x="10272" y="594"/>
                  <a:pt x="10135" y="525"/>
                </a:cubicBezTo>
                <a:lnTo>
                  <a:pt x="10112" y="503"/>
                </a:lnTo>
                <a:cubicBezTo>
                  <a:pt x="9952" y="411"/>
                  <a:pt x="9793" y="366"/>
                  <a:pt x="9633" y="297"/>
                </a:cubicBezTo>
                <a:cubicBezTo>
                  <a:pt x="9564" y="274"/>
                  <a:pt x="9496" y="252"/>
                  <a:pt x="9427" y="229"/>
                </a:cubicBezTo>
                <a:lnTo>
                  <a:pt x="9405" y="229"/>
                </a:lnTo>
                <a:cubicBezTo>
                  <a:pt x="9131" y="137"/>
                  <a:pt x="8902" y="46"/>
                  <a:pt x="8629" y="23"/>
                </a:cubicBezTo>
                <a:cubicBezTo>
                  <a:pt x="8606" y="23"/>
                  <a:pt x="8560" y="0"/>
                  <a:pt x="85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8" name="Google Shape;4408;p38"/>
          <p:cNvSpPr/>
          <p:nvPr/>
        </p:nvSpPr>
        <p:spPr>
          <a:xfrm>
            <a:off x="8692427" y="1832804"/>
            <a:ext cx="592778" cy="385829"/>
          </a:xfrm>
          <a:custGeom>
            <a:avLst/>
            <a:gdLst/>
            <a:ahLst/>
            <a:cxnLst/>
            <a:rect l="l" t="t" r="r" b="b"/>
            <a:pathLst>
              <a:path w="21182" h="13787" extrusionOk="0">
                <a:moveTo>
                  <a:pt x="13946" y="0"/>
                </a:moveTo>
                <a:cubicBezTo>
                  <a:pt x="13878" y="0"/>
                  <a:pt x="13809" y="23"/>
                  <a:pt x="13764" y="23"/>
                </a:cubicBezTo>
                <a:cubicBezTo>
                  <a:pt x="13695" y="46"/>
                  <a:pt x="13672" y="46"/>
                  <a:pt x="13627" y="69"/>
                </a:cubicBezTo>
                <a:cubicBezTo>
                  <a:pt x="13535" y="92"/>
                  <a:pt x="13467" y="137"/>
                  <a:pt x="13398" y="206"/>
                </a:cubicBezTo>
                <a:cubicBezTo>
                  <a:pt x="13353" y="251"/>
                  <a:pt x="13307" y="297"/>
                  <a:pt x="13284" y="365"/>
                </a:cubicBezTo>
                <a:cubicBezTo>
                  <a:pt x="13239" y="411"/>
                  <a:pt x="13216" y="480"/>
                  <a:pt x="13193" y="525"/>
                </a:cubicBezTo>
                <a:cubicBezTo>
                  <a:pt x="13170" y="639"/>
                  <a:pt x="13147" y="731"/>
                  <a:pt x="13147" y="822"/>
                </a:cubicBezTo>
                <a:cubicBezTo>
                  <a:pt x="13125" y="1005"/>
                  <a:pt x="13170" y="1164"/>
                  <a:pt x="13239" y="1324"/>
                </a:cubicBezTo>
                <a:cubicBezTo>
                  <a:pt x="13284" y="1461"/>
                  <a:pt x="13353" y="1621"/>
                  <a:pt x="13444" y="1781"/>
                </a:cubicBezTo>
                <a:cubicBezTo>
                  <a:pt x="13513" y="1895"/>
                  <a:pt x="13581" y="1986"/>
                  <a:pt x="13650" y="2077"/>
                </a:cubicBezTo>
                <a:lnTo>
                  <a:pt x="13672" y="2123"/>
                </a:lnTo>
                <a:cubicBezTo>
                  <a:pt x="13764" y="2237"/>
                  <a:pt x="13832" y="2351"/>
                  <a:pt x="13923" y="2465"/>
                </a:cubicBezTo>
                <a:cubicBezTo>
                  <a:pt x="13901" y="2443"/>
                  <a:pt x="13878" y="2443"/>
                  <a:pt x="13855" y="2443"/>
                </a:cubicBezTo>
                <a:lnTo>
                  <a:pt x="13809" y="2420"/>
                </a:lnTo>
                <a:cubicBezTo>
                  <a:pt x="13672" y="2351"/>
                  <a:pt x="13513" y="2283"/>
                  <a:pt x="13353" y="2214"/>
                </a:cubicBezTo>
                <a:lnTo>
                  <a:pt x="13330" y="2191"/>
                </a:lnTo>
                <a:cubicBezTo>
                  <a:pt x="13239" y="2146"/>
                  <a:pt x="13147" y="2100"/>
                  <a:pt x="13056" y="2055"/>
                </a:cubicBezTo>
                <a:lnTo>
                  <a:pt x="12965" y="2032"/>
                </a:lnTo>
                <a:cubicBezTo>
                  <a:pt x="12851" y="1963"/>
                  <a:pt x="12759" y="1918"/>
                  <a:pt x="12645" y="1872"/>
                </a:cubicBezTo>
                <a:lnTo>
                  <a:pt x="12508" y="1803"/>
                </a:lnTo>
                <a:lnTo>
                  <a:pt x="12440" y="1758"/>
                </a:lnTo>
                <a:cubicBezTo>
                  <a:pt x="12371" y="1735"/>
                  <a:pt x="12303" y="1689"/>
                  <a:pt x="12212" y="1644"/>
                </a:cubicBezTo>
                <a:cubicBezTo>
                  <a:pt x="12052" y="1575"/>
                  <a:pt x="11869" y="1507"/>
                  <a:pt x="11687" y="1438"/>
                </a:cubicBezTo>
                <a:lnTo>
                  <a:pt x="11641" y="1415"/>
                </a:lnTo>
                <a:cubicBezTo>
                  <a:pt x="11527" y="1370"/>
                  <a:pt x="11435" y="1324"/>
                  <a:pt x="11344" y="1278"/>
                </a:cubicBezTo>
                <a:cubicBezTo>
                  <a:pt x="10979" y="1141"/>
                  <a:pt x="10614" y="1005"/>
                  <a:pt x="10386" y="936"/>
                </a:cubicBezTo>
                <a:cubicBezTo>
                  <a:pt x="10340" y="913"/>
                  <a:pt x="10294" y="913"/>
                  <a:pt x="10271" y="890"/>
                </a:cubicBezTo>
                <a:lnTo>
                  <a:pt x="10180" y="845"/>
                </a:lnTo>
                <a:cubicBezTo>
                  <a:pt x="10043" y="799"/>
                  <a:pt x="9906" y="753"/>
                  <a:pt x="9792" y="708"/>
                </a:cubicBezTo>
                <a:lnTo>
                  <a:pt x="9587" y="617"/>
                </a:lnTo>
                <a:cubicBezTo>
                  <a:pt x="9495" y="571"/>
                  <a:pt x="9381" y="548"/>
                  <a:pt x="9267" y="502"/>
                </a:cubicBezTo>
                <a:cubicBezTo>
                  <a:pt x="8993" y="388"/>
                  <a:pt x="8696" y="297"/>
                  <a:pt x="8308" y="206"/>
                </a:cubicBezTo>
                <a:cubicBezTo>
                  <a:pt x="8103" y="160"/>
                  <a:pt x="7920" y="137"/>
                  <a:pt x="7715" y="137"/>
                </a:cubicBezTo>
                <a:cubicBezTo>
                  <a:pt x="7624" y="137"/>
                  <a:pt x="7532" y="137"/>
                  <a:pt x="7441" y="160"/>
                </a:cubicBezTo>
                <a:cubicBezTo>
                  <a:pt x="7304" y="160"/>
                  <a:pt x="7190" y="206"/>
                  <a:pt x="7076" y="228"/>
                </a:cubicBezTo>
                <a:lnTo>
                  <a:pt x="7007" y="251"/>
                </a:lnTo>
                <a:cubicBezTo>
                  <a:pt x="6939" y="274"/>
                  <a:pt x="6870" y="297"/>
                  <a:pt x="6825" y="320"/>
                </a:cubicBezTo>
                <a:cubicBezTo>
                  <a:pt x="6802" y="343"/>
                  <a:pt x="6756" y="365"/>
                  <a:pt x="6711" y="388"/>
                </a:cubicBezTo>
                <a:cubicBezTo>
                  <a:pt x="6688" y="388"/>
                  <a:pt x="6665" y="411"/>
                  <a:pt x="6619" y="457"/>
                </a:cubicBezTo>
                <a:cubicBezTo>
                  <a:pt x="6528" y="525"/>
                  <a:pt x="6482" y="617"/>
                  <a:pt x="6437" y="753"/>
                </a:cubicBezTo>
                <a:cubicBezTo>
                  <a:pt x="6368" y="959"/>
                  <a:pt x="6437" y="1187"/>
                  <a:pt x="6505" y="1370"/>
                </a:cubicBezTo>
                <a:cubicBezTo>
                  <a:pt x="6597" y="1575"/>
                  <a:pt x="6688" y="1758"/>
                  <a:pt x="6802" y="1918"/>
                </a:cubicBezTo>
                <a:cubicBezTo>
                  <a:pt x="6916" y="2077"/>
                  <a:pt x="7053" y="2237"/>
                  <a:pt x="7213" y="2397"/>
                </a:cubicBezTo>
                <a:lnTo>
                  <a:pt x="7327" y="2488"/>
                </a:lnTo>
                <a:cubicBezTo>
                  <a:pt x="7441" y="2602"/>
                  <a:pt x="7532" y="2716"/>
                  <a:pt x="7624" y="2808"/>
                </a:cubicBezTo>
                <a:cubicBezTo>
                  <a:pt x="7692" y="2899"/>
                  <a:pt x="7761" y="2968"/>
                  <a:pt x="7829" y="3059"/>
                </a:cubicBezTo>
                <a:lnTo>
                  <a:pt x="7966" y="3219"/>
                </a:lnTo>
                <a:lnTo>
                  <a:pt x="7989" y="3241"/>
                </a:lnTo>
                <a:cubicBezTo>
                  <a:pt x="7783" y="3196"/>
                  <a:pt x="7578" y="3150"/>
                  <a:pt x="7395" y="3082"/>
                </a:cubicBezTo>
                <a:lnTo>
                  <a:pt x="7190" y="2990"/>
                </a:lnTo>
                <a:cubicBezTo>
                  <a:pt x="7007" y="2922"/>
                  <a:pt x="6779" y="2831"/>
                  <a:pt x="6574" y="2762"/>
                </a:cubicBezTo>
                <a:lnTo>
                  <a:pt x="6277" y="2694"/>
                </a:lnTo>
                <a:cubicBezTo>
                  <a:pt x="6072" y="2625"/>
                  <a:pt x="5889" y="2579"/>
                  <a:pt x="5684" y="2511"/>
                </a:cubicBezTo>
                <a:cubicBezTo>
                  <a:pt x="5524" y="2488"/>
                  <a:pt x="5387" y="2443"/>
                  <a:pt x="5250" y="2397"/>
                </a:cubicBezTo>
                <a:lnTo>
                  <a:pt x="5067" y="2328"/>
                </a:lnTo>
                <a:cubicBezTo>
                  <a:pt x="4976" y="2306"/>
                  <a:pt x="4862" y="2260"/>
                  <a:pt x="4771" y="2237"/>
                </a:cubicBezTo>
                <a:lnTo>
                  <a:pt x="4611" y="2191"/>
                </a:lnTo>
                <a:cubicBezTo>
                  <a:pt x="4519" y="2169"/>
                  <a:pt x="4428" y="2146"/>
                  <a:pt x="4337" y="2100"/>
                </a:cubicBezTo>
                <a:cubicBezTo>
                  <a:pt x="4200" y="2055"/>
                  <a:pt x="4063" y="2009"/>
                  <a:pt x="3903" y="1986"/>
                </a:cubicBezTo>
                <a:lnTo>
                  <a:pt x="3880" y="1963"/>
                </a:lnTo>
                <a:cubicBezTo>
                  <a:pt x="3766" y="1940"/>
                  <a:pt x="3652" y="1918"/>
                  <a:pt x="3538" y="1895"/>
                </a:cubicBezTo>
                <a:cubicBezTo>
                  <a:pt x="3424" y="1872"/>
                  <a:pt x="3287" y="1872"/>
                  <a:pt x="3104" y="1849"/>
                </a:cubicBezTo>
                <a:lnTo>
                  <a:pt x="2374" y="1849"/>
                </a:lnTo>
                <a:cubicBezTo>
                  <a:pt x="2283" y="1826"/>
                  <a:pt x="2146" y="1826"/>
                  <a:pt x="2031" y="1803"/>
                </a:cubicBezTo>
                <a:lnTo>
                  <a:pt x="1986" y="1803"/>
                </a:lnTo>
                <a:cubicBezTo>
                  <a:pt x="1826" y="1781"/>
                  <a:pt x="1689" y="1758"/>
                  <a:pt x="1529" y="1735"/>
                </a:cubicBezTo>
                <a:lnTo>
                  <a:pt x="1370" y="1735"/>
                </a:lnTo>
                <a:cubicBezTo>
                  <a:pt x="1141" y="1735"/>
                  <a:pt x="936" y="1781"/>
                  <a:pt x="776" y="1849"/>
                </a:cubicBezTo>
                <a:cubicBezTo>
                  <a:pt x="685" y="1895"/>
                  <a:pt x="593" y="1940"/>
                  <a:pt x="502" y="1986"/>
                </a:cubicBezTo>
                <a:cubicBezTo>
                  <a:pt x="434" y="2055"/>
                  <a:pt x="365" y="2123"/>
                  <a:pt x="320" y="2191"/>
                </a:cubicBezTo>
                <a:cubicBezTo>
                  <a:pt x="183" y="2374"/>
                  <a:pt x="91" y="2557"/>
                  <a:pt x="23" y="2785"/>
                </a:cubicBezTo>
                <a:cubicBezTo>
                  <a:pt x="23" y="2853"/>
                  <a:pt x="0" y="2922"/>
                  <a:pt x="0" y="2990"/>
                </a:cubicBezTo>
                <a:cubicBezTo>
                  <a:pt x="0" y="3059"/>
                  <a:pt x="23" y="3127"/>
                  <a:pt x="23" y="3196"/>
                </a:cubicBezTo>
                <a:cubicBezTo>
                  <a:pt x="46" y="3287"/>
                  <a:pt x="68" y="3333"/>
                  <a:pt x="91" y="3401"/>
                </a:cubicBezTo>
                <a:cubicBezTo>
                  <a:pt x="137" y="3492"/>
                  <a:pt x="183" y="3584"/>
                  <a:pt x="228" y="3675"/>
                </a:cubicBezTo>
                <a:cubicBezTo>
                  <a:pt x="365" y="3926"/>
                  <a:pt x="571" y="4177"/>
                  <a:pt x="822" y="4428"/>
                </a:cubicBezTo>
                <a:cubicBezTo>
                  <a:pt x="936" y="4520"/>
                  <a:pt x="1050" y="4634"/>
                  <a:pt x="1187" y="4725"/>
                </a:cubicBezTo>
                <a:cubicBezTo>
                  <a:pt x="1324" y="4839"/>
                  <a:pt x="1461" y="4930"/>
                  <a:pt x="1598" y="5022"/>
                </a:cubicBezTo>
                <a:cubicBezTo>
                  <a:pt x="1689" y="5090"/>
                  <a:pt x="1803" y="5159"/>
                  <a:pt x="1895" y="5227"/>
                </a:cubicBezTo>
                <a:lnTo>
                  <a:pt x="1940" y="5250"/>
                </a:lnTo>
                <a:cubicBezTo>
                  <a:pt x="2077" y="5341"/>
                  <a:pt x="2237" y="5433"/>
                  <a:pt x="2374" y="5524"/>
                </a:cubicBezTo>
                <a:cubicBezTo>
                  <a:pt x="2579" y="5638"/>
                  <a:pt x="2762" y="5775"/>
                  <a:pt x="2967" y="5912"/>
                </a:cubicBezTo>
                <a:lnTo>
                  <a:pt x="3150" y="6026"/>
                </a:lnTo>
                <a:cubicBezTo>
                  <a:pt x="3333" y="6163"/>
                  <a:pt x="3538" y="6277"/>
                  <a:pt x="3743" y="6391"/>
                </a:cubicBezTo>
                <a:lnTo>
                  <a:pt x="3766" y="6414"/>
                </a:lnTo>
                <a:lnTo>
                  <a:pt x="3880" y="6483"/>
                </a:lnTo>
                <a:cubicBezTo>
                  <a:pt x="4428" y="6802"/>
                  <a:pt x="4999" y="7076"/>
                  <a:pt x="5524" y="7350"/>
                </a:cubicBezTo>
                <a:cubicBezTo>
                  <a:pt x="5775" y="7464"/>
                  <a:pt x="6049" y="7578"/>
                  <a:pt x="6300" y="7692"/>
                </a:cubicBezTo>
                <a:lnTo>
                  <a:pt x="6437" y="7761"/>
                </a:lnTo>
                <a:cubicBezTo>
                  <a:pt x="6688" y="7875"/>
                  <a:pt x="6916" y="7966"/>
                  <a:pt x="7144" y="8058"/>
                </a:cubicBezTo>
                <a:lnTo>
                  <a:pt x="7304" y="8126"/>
                </a:lnTo>
                <a:cubicBezTo>
                  <a:pt x="7532" y="8217"/>
                  <a:pt x="7738" y="8286"/>
                  <a:pt x="7943" y="8377"/>
                </a:cubicBezTo>
                <a:cubicBezTo>
                  <a:pt x="8194" y="8491"/>
                  <a:pt x="8400" y="8583"/>
                  <a:pt x="8582" y="8697"/>
                </a:cubicBezTo>
                <a:cubicBezTo>
                  <a:pt x="8491" y="8674"/>
                  <a:pt x="8377" y="8651"/>
                  <a:pt x="8286" y="8651"/>
                </a:cubicBezTo>
                <a:lnTo>
                  <a:pt x="8217" y="8651"/>
                </a:lnTo>
                <a:cubicBezTo>
                  <a:pt x="8126" y="8628"/>
                  <a:pt x="8057" y="8628"/>
                  <a:pt x="7989" y="8628"/>
                </a:cubicBezTo>
                <a:lnTo>
                  <a:pt x="7943" y="8628"/>
                </a:lnTo>
                <a:cubicBezTo>
                  <a:pt x="7852" y="8628"/>
                  <a:pt x="7761" y="8651"/>
                  <a:pt x="7669" y="8674"/>
                </a:cubicBezTo>
                <a:cubicBezTo>
                  <a:pt x="7510" y="8697"/>
                  <a:pt x="7373" y="8788"/>
                  <a:pt x="7236" y="8879"/>
                </a:cubicBezTo>
                <a:cubicBezTo>
                  <a:pt x="7167" y="8925"/>
                  <a:pt x="7099" y="8993"/>
                  <a:pt x="7030" y="9062"/>
                </a:cubicBezTo>
                <a:cubicBezTo>
                  <a:pt x="6939" y="9153"/>
                  <a:pt x="6893" y="9267"/>
                  <a:pt x="6848" y="9404"/>
                </a:cubicBezTo>
                <a:cubicBezTo>
                  <a:pt x="6825" y="9496"/>
                  <a:pt x="6802" y="9610"/>
                  <a:pt x="6825" y="9701"/>
                </a:cubicBezTo>
                <a:cubicBezTo>
                  <a:pt x="6825" y="9792"/>
                  <a:pt x="6848" y="9884"/>
                  <a:pt x="6893" y="9998"/>
                </a:cubicBezTo>
                <a:cubicBezTo>
                  <a:pt x="6893" y="9998"/>
                  <a:pt x="6916" y="10021"/>
                  <a:pt x="6916" y="10021"/>
                </a:cubicBezTo>
                <a:cubicBezTo>
                  <a:pt x="6985" y="10157"/>
                  <a:pt x="7030" y="10249"/>
                  <a:pt x="7099" y="10340"/>
                </a:cubicBezTo>
                <a:cubicBezTo>
                  <a:pt x="7190" y="10454"/>
                  <a:pt x="7281" y="10568"/>
                  <a:pt x="7395" y="10660"/>
                </a:cubicBezTo>
                <a:cubicBezTo>
                  <a:pt x="7624" y="10888"/>
                  <a:pt x="7920" y="11093"/>
                  <a:pt x="8149" y="11253"/>
                </a:cubicBezTo>
                <a:lnTo>
                  <a:pt x="8308" y="11344"/>
                </a:lnTo>
                <a:cubicBezTo>
                  <a:pt x="8377" y="11390"/>
                  <a:pt x="8445" y="11436"/>
                  <a:pt x="8514" y="11481"/>
                </a:cubicBezTo>
                <a:cubicBezTo>
                  <a:pt x="8628" y="11550"/>
                  <a:pt x="8742" y="11618"/>
                  <a:pt x="8856" y="11687"/>
                </a:cubicBezTo>
                <a:lnTo>
                  <a:pt x="8925" y="11732"/>
                </a:lnTo>
                <a:cubicBezTo>
                  <a:pt x="9176" y="11869"/>
                  <a:pt x="9473" y="12029"/>
                  <a:pt x="9746" y="12166"/>
                </a:cubicBezTo>
                <a:cubicBezTo>
                  <a:pt x="10020" y="12303"/>
                  <a:pt x="10294" y="12417"/>
                  <a:pt x="10522" y="12508"/>
                </a:cubicBezTo>
                <a:cubicBezTo>
                  <a:pt x="10888" y="12668"/>
                  <a:pt x="11184" y="12782"/>
                  <a:pt x="11458" y="12874"/>
                </a:cubicBezTo>
                <a:cubicBezTo>
                  <a:pt x="11618" y="12919"/>
                  <a:pt x="11755" y="12965"/>
                  <a:pt x="11892" y="13011"/>
                </a:cubicBezTo>
                <a:lnTo>
                  <a:pt x="12257" y="13148"/>
                </a:lnTo>
                <a:cubicBezTo>
                  <a:pt x="12394" y="13193"/>
                  <a:pt x="12531" y="13239"/>
                  <a:pt x="12668" y="13285"/>
                </a:cubicBezTo>
                <a:lnTo>
                  <a:pt x="12714" y="13307"/>
                </a:lnTo>
                <a:cubicBezTo>
                  <a:pt x="12828" y="13330"/>
                  <a:pt x="12965" y="13376"/>
                  <a:pt x="13079" y="13421"/>
                </a:cubicBezTo>
                <a:cubicBezTo>
                  <a:pt x="13330" y="13490"/>
                  <a:pt x="13604" y="13536"/>
                  <a:pt x="13855" y="13604"/>
                </a:cubicBezTo>
                <a:lnTo>
                  <a:pt x="13946" y="13627"/>
                </a:lnTo>
                <a:cubicBezTo>
                  <a:pt x="14106" y="13650"/>
                  <a:pt x="14266" y="13695"/>
                  <a:pt x="14426" y="13718"/>
                </a:cubicBezTo>
                <a:cubicBezTo>
                  <a:pt x="14608" y="13741"/>
                  <a:pt x="14768" y="13741"/>
                  <a:pt x="14928" y="13764"/>
                </a:cubicBezTo>
                <a:lnTo>
                  <a:pt x="14996" y="13764"/>
                </a:lnTo>
                <a:cubicBezTo>
                  <a:pt x="15110" y="13764"/>
                  <a:pt x="15224" y="13787"/>
                  <a:pt x="15339" y="13787"/>
                </a:cubicBezTo>
                <a:cubicBezTo>
                  <a:pt x="15498" y="13787"/>
                  <a:pt x="15658" y="13718"/>
                  <a:pt x="15772" y="13627"/>
                </a:cubicBezTo>
                <a:cubicBezTo>
                  <a:pt x="15841" y="13536"/>
                  <a:pt x="15886" y="13467"/>
                  <a:pt x="15932" y="13353"/>
                </a:cubicBezTo>
                <a:lnTo>
                  <a:pt x="15955" y="13307"/>
                </a:lnTo>
                <a:lnTo>
                  <a:pt x="15978" y="13285"/>
                </a:lnTo>
                <a:cubicBezTo>
                  <a:pt x="16023" y="13170"/>
                  <a:pt x="16046" y="13033"/>
                  <a:pt x="15978" y="12942"/>
                </a:cubicBezTo>
                <a:lnTo>
                  <a:pt x="15932" y="12896"/>
                </a:lnTo>
                <a:cubicBezTo>
                  <a:pt x="15909" y="12874"/>
                  <a:pt x="15886" y="12851"/>
                  <a:pt x="15841" y="12851"/>
                </a:cubicBezTo>
                <a:cubicBezTo>
                  <a:pt x="15818" y="12828"/>
                  <a:pt x="15772" y="12805"/>
                  <a:pt x="15727" y="12782"/>
                </a:cubicBezTo>
                <a:lnTo>
                  <a:pt x="15681" y="12782"/>
                </a:lnTo>
                <a:lnTo>
                  <a:pt x="15658" y="12760"/>
                </a:lnTo>
                <a:lnTo>
                  <a:pt x="15567" y="12737"/>
                </a:lnTo>
                <a:cubicBezTo>
                  <a:pt x="15476" y="12714"/>
                  <a:pt x="15407" y="12691"/>
                  <a:pt x="15316" y="12691"/>
                </a:cubicBezTo>
                <a:lnTo>
                  <a:pt x="14996" y="12623"/>
                </a:lnTo>
                <a:lnTo>
                  <a:pt x="14700" y="12577"/>
                </a:lnTo>
                <a:cubicBezTo>
                  <a:pt x="14357" y="12531"/>
                  <a:pt x="14015" y="12440"/>
                  <a:pt x="13650" y="12303"/>
                </a:cubicBezTo>
                <a:lnTo>
                  <a:pt x="13604" y="12303"/>
                </a:lnTo>
                <a:lnTo>
                  <a:pt x="13376" y="12212"/>
                </a:lnTo>
                <a:lnTo>
                  <a:pt x="13307" y="12189"/>
                </a:lnTo>
                <a:lnTo>
                  <a:pt x="13216" y="12143"/>
                </a:lnTo>
                <a:cubicBezTo>
                  <a:pt x="13033" y="12052"/>
                  <a:pt x="12828" y="11938"/>
                  <a:pt x="12645" y="11824"/>
                </a:cubicBezTo>
                <a:cubicBezTo>
                  <a:pt x="12554" y="11801"/>
                  <a:pt x="12485" y="11755"/>
                  <a:pt x="12417" y="11710"/>
                </a:cubicBezTo>
                <a:lnTo>
                  <a:pt x="12371" y="11664"/>
                </a:lnTo>
                <a:lnTo>
                  <a:pt x="12303" y="11641"/>
                </a:lnTo>
                <a:cubicBezTo>
                  <a:pt x="12212" y="11573"/>
                  <a:pt x="12120" y="11504"/>
                  <a:pt x="12029" y="11459"/>
                </a:cubicBezTo>
                <a:lnTo>
                  <a:pt x="12006" y="11436"/>
                </a:lnTo>
                <a:cubicBezTo>
                  <a:pt x="11801" y="11299"/>
                  <a:pt x="11641" y="11162"/>
                  <a:pt x="11504" y="11025"/>
                </a:cubicBezTo>
                <a:cubicBezTo>
                  <a:pt x="11367" y="10888"/>
                  <a:pt x="11207" y="10751"/>
                  <a:pt x="11070" y="10614"/>
                </a:cubicBezTo>
                <a:cubicBezTo>
                  <a:pt x="11002" y="10523"/>
                  <a:pt x="10956" y="10431"/>
                  <a:pt x="10911" y="10340"/>
                </a:cubicBezTo>
                <a:cubicBezTo>
                  <a:pt x="10842" y="10203"/>
                  <a:pt x="10819" y="10089"/>
                  <a:pt x="10774" y="9975"/>
                </a:cubicBezTo>
                <a:cubicBezTo>
                  <a:pt x="10774" y="9906"/>
                  <a:pt x="10774" y="9861"/>
                  <a:pt x="10774" y="9815"/>
                </a:cubicBezTo>
                <a:cubicBezTo>
                  <a:pt x="10796" y="9724"/>
                  <a:pt x="10796" y="9655"/>
                  <a:pt x="10842" y="9564"/>
                </a:cubicBezTo>
                <a:cubicBezTo>
                  <a:pt x="10865" y="9473"/>
                  <a:pt x="10911" y="9404"/>
                  <a:pt x="10956" y="9336"/>
                </a:cubicBezTo>
                <a:cubicBezTo>
                  <a:pt x="11047" y="9199"/>
                  <a:pt x="11162" y="9108"/>
                  <a:pt x="11276" y="8993"/>
                </a:cubicBezTo>
                <a:cubicBezTo>
                  <a:pt x="11321" y="8948"/>
                  <a:pt x="11390" y="8925"/>
                  <a:pt x="11458" y="8879"/>
                </a:cubicBezTo>
                <a:cubicBezTo>
                  <a:pt x="11550" y="8834"/>
                  <a:pt x="11641" y="8788"/>
                  <a:pt x="11755" y="8765"/>
                </a:cubicBezTo>
                <a:cubicBezTo>
                  <a:pt x="11846" y="8742"/>
                  <a:pt x="11960" y="8719"/>
                  <a:pt x="12075" y="8697"/>
                </a:cubicBezTo>
                <a:lnTo>
                  <a:pt x="12143" y="8674"/>
                </a:lnTo>
                <a:cubicBezTo>
                  <a:pt x="12189" y="8651"/>
                  <a:pt x="12257" y="8651"/>
                  <a:pt x="12326" y="8628"/>
                </a:cubicBezTo>
                <a:cubicBezTo>
                  <a:pt x="12349" y="8628"/>
                  <a:pt x="12371" y="8605"/>
                  <a:pt x="12394" y="8605"/>
                </a:cubicBezTo>
                <a:cubicBezTo>
                  <a:pt x="12531" y="8560"/>
                  <a:pt x="12622" y="8446"/>
                  <a:pt x="12622" y="8309"/>
                </a:cubicBezTo>
                <a:cubicBezTo>
                  <a:pt x="12622" y="8194"/>
                  <a:pt x="12554" y="8103"/>
                  <a:pt x="12440" y="8035"/>
                </a:cubicBezTo>
                <a:cubicBezTo>
                  <a:pt x="12417" y="8035"/>
                  <a:pt x="12371" y="8012"/>
                  <a:pt x="12349" y="8012"/>
                </a:cubicBezTo>
                <a:cubicBezTo>
                  <a:pt x="12257" y="7966"/>
                  <a:pt x="12189" y="7943"/>
                  <a:pt x="12097" y="7898"/>
                </a:cubicBezTo>
                <a:lnTo>
                  <a:pt x="12052" y="7898"/>
                </a:lnTo>
                <a:lnTo>
                  <a:pt x="12006" y="7875"/>
                </a:lnTo>
                <a:cubicBezTo>
                  <a:pt x="11801" y="7784"/>
                  <a:pt x="11572" y="7715"/>
                  <a:pt x="11367" y="7647"/>
                </a:cubicBezTo>
                <a:lnTo>
                  <a:pt x="11299" y="7624"/>
                </a:lnTo>
                <a:lnTo>
                  <a:pt x="11070" y="7533"/>
                </a:lnTo>
                <a:cubicBezTo>
                  <a:pt x="10956" y="7510"/>
                  <a:pt x="10842" y="7464"/>
                  <a:pt x="10751" y="7441"/>
                </a:cubicBezTo>
                <a:cubicBezTo>
                  <a:pt x="10614" y="7373"/>
                  <a:pt x="10500" y="7327"/>
                  <a:pt x="10386" y="7281"/>
                </a:cubicBezTo>
                <a:lnTo>
                  <a:pt x="10294" y="7236"/>
                </a:lnTo>
                <a:cubicBezTo>
                  <a:pt x="10226" y="7190"/>
                  <a:pt x="10134" y="7145"/>
                  <a:pt x="10043" y="7122"/>
                </a:cubicBezTo>
                <a:cubicBezTo>
                  <a:pt x="9975" y="7076"/>
                  <a:pt x="9883" y="7053"/>
                  <a:pt x="9815" y="7008"/>
                </a:cubicBezTo>
                <a:cubicBezTo>
                  <a:pt x="9655" y="6939"/>
                  <a:pt x="9495" y="6848"/>
                  <a:pt x="9336" y="6779"/>
                </a:cubicBezTo>
                <a:cubicBezTo>
                  <a:pt x="9199" y="6688"/>
                  <a:pt x="9062" y="6597"/>
                  <a:pt x="8902" y="6505"/>
                </a:cubicBezTo>
                <a:cubicBezTo>
                  <a:pt x="8788" y="6414"/>
                  <a:pt x="8651" y="6300"/>
                  <a:pt x="8537" y="6209"/>
                </a:cubicBezTo>
                <a:lnTo>
                  <a:pt x="8491" y="6140"/>
                </a:lnTo>
                <a:cubicBezTo>
                  <a:pt x="8354" y="6049"/>
                  <a:pt x="8240" y="5935"/>
                  <a:pt x="8126" y="5798"/>
                </a:cubicBezTo>
                <a:cubicBezTo>
                  <a:pt x="8103" y="5752"/>
                  <a:pt x="8057" y="5707"/>
                  <a:pt x="8035" y="5661"/>
                </a:cubicBezTo>
                <a:cubicBezTo>
                  <a:pt x="7966" y="5501"/>
                  <a:pt x="7920" y="5341"/>
                  <a:pt x="7875" y="5159"/>
                </a:cubicBezTo>
                <a:cubicBezTo>
                  <a:pt x="7875" y="5067"/>
                  <a:pt x="7875" y="4999"/>
                  <a:pt x="7875" y="4930"/>
                </a:cubicBezTo>
                <a:cubicBezTo>
                  <a:pt x="7898" y="4816"/>
                  <a:pt x="7920" y="4702"/>
                  <a:pt x="7943" y="4588"/>
                </a:cubicBezTo>
                <a:cubicBezTo>
                  <a:pt x="7966" y="4542"/>
                  <a:pt x="7989" y="4497"/>
                  <a:pt x="8012" y="4451"/>
                </a:cubicBezTo>
                <a:cubicBezTo>
                  <a:pt x="8057" y="4406"/>
                  <a:pt x="8080" y="4360"/>
                  <a:pt x="8126" y="4337"/>
                </a:cubicBezTo>
                <a:cubicBezTo>
                  <a:pt x="8194" y="4269"/>
                  <a:pt x="8286" y="4223"/>
                  <a:pt x="8377" y="4177"/>
                </a:cubicBezTo>
                <a:cubicBezTo>
                  <a:pt x="8468" y="4154"/>
                  <a:pt x="8537" y="4109"/>
                  <a:pt x="8628" y="4086"/>
                </a:cubicBezTo>
                <a:cubicBezTo>
                  <a:pt x="8719" y="4063"/>
                  <a:pt x="8811" y="4040"/>
                  <a:pt x="8879" y="4040"/>
                </a:cubicBezTo>
                <a:cubicBezTo>
                  <a:pt x="9039" y="4017"/>
                  <a:pt x="9176" y="3995"/>
                  <a:pt x="9336" y="3995"/>
                </a:cubicBezTo>
                <a:lnTo>
                  <a:pt x="9518" y="3995"/>
                </a:lnTo>
                <a:cubicBezTo>
                  <a:pt x="9746" y="4017"/>
                  <a:pt x="10020" y="4086"/>
                  <a:pt x="10340" y="4177"/>
                </a:cubicBezTo>
                <a:cubicBezTo>
                  <a:pt x="10591" y="4246"/>
                  <a:pt x="10842" y="4291"/>
                  <a:pt x="11070" y="4337"/>
                </a:cubicBezTo>
                <a:lnTo>
                  <a:pt x="11207" y="4383"/>
                </a:lnTo>
                <a:cubicBezTo>
                  <a:pt x="11572" y="4451"/>
                  <a:pt x="11846" y="4520"/>
                  <a:pt x="12120" y="4611"/>
                </a:cubicBezTo>
                <a:cubicBezTo>
                  <a:pt x="12212" y="4634"/>
                  <a:pt x="12280" y="4657"/>
                  <a:pt x="12371" y="4679"/>
                </a:cubicBezTo>
                <a:lnTo>
                  <a:pt x="12394" y="4679"/>
                </a:lnTo>
                <a:lnTo>
                  <a:pt x="12577" y="4748"/>
                </a:lnTo>
                <a:cubicBezTo>
                  <a:pt x="12737" y="4794"/>
                  <a:pt x="12873" y="4839"/>
                  <a:pt x="13033" y="4885"/>
                </a:cubicBezTo>
                <a:lnTo>
                  <a:pt x="13170" y="4930"/>
                </a:lnTo>
                <a:cubicBezTo>
                  <a:pt x="13353" y="4976"/>
                  <a:pt x="13535" y="5045"/>
                  <a:pt x="13718" y="5090"/>
                </a:cubicBezTo>
                <a:lnTo>
                  <a:pt x="13969" y="5182"/>
                </a:lnTo>
                <a:cubicBezTo>
                  <a:pt x="14106" y="5227"/>
                  <a:pt x="14243" y="5273"/>
                  <a:pt x="14380" y="5319"/>
                </a:cubicBezTo>
                <a:cubicBezTo>
                  <a:pt x="14517" y="5364"/>
                  <a:pt x="14631" y="5433"/>
                  <a:pt x="14768" y="5478"/>
                </a:cubicBezTo>
                <a:cubicBezTo>
                  <a:pt x="14836" y="5524"/>
                  <a:pt x="14882" y="5547"/>
                  <a:pt x="14951" y="5570"/>
                </a:cubicBezTo>
                <a:cubicBezTo>
                  <a:pt x="14973" y="5592"/>
                  <a:pt x="14996" y="5592"/>
                  <a:pt x="15019" y="5615"/>
                </a:cubicBezTo>
                <a:cubicBezTo>
                  <a:pt x="15088" y="5638"/>
                  <a:pt x="15156" y="5661"/>
                  <a:pt x="15202" y="5661"/>
                </a:cubicBezTo>
                <a:cubicBezTo>
                  <a:pt x="15247" y="5661"/>
                  <a:pt x="15270" y="5638"/>
                  <a:pt x="15316" y="5638"/>
                </a:cubicBezTo>
                <a:cubicBezTo>
                  <a:pt x="15476" y="5592"/>
                  <a:pt x="15544" y="5433"/>
                  <a:pt x="15544" y="5319"/>
                </a:cubicBezTo>
                <a:cubicBezTo>
                  <a:pt x="15544" y="5204"/>
                  <a:pt x="15498" y="5136"/>
                  <a:pt x="15430" y="5067"/>
                </a:cubicBezTo>
                <a:lnTo>
                  <a:pt x="15407" y="5022"/>
                </a:lnTo>
                <a:cubicBezTo>
                  <a:pt x="15361" y="4976"/>
                  <a:pt x="15339" y="4908"/>
                  <a:pt x="15316" y="4862"/>
                </a:cubicBezTo>
                <a:cubicBezTo>
                  <a:pt x="15270" y="4748"/>
                  <a:pt x="15224" y="4657"/>
                  <a:pt x="15224" y="4565"/>
                </a:cubicBezTo>
                <a:cubicBezTo>
                  <a:pt x="15202" y="4520"/>
                  <a:pt x="15202" y="4474"/>
                  <a:pt x="15202" y="4428"/>
                </a:cubicBezTo>
                <a:cubicBezTo>
                  <a:pt x="15224" y="4314"/>
                  <a:pt x="15247" y="4200"/>
                  <a:pt x="15270" y="4086"/>
                </a:cubicBezTo>
                <a:cubicBezTo>
                  <a:pt x="15316" y="4017"/>
                  <a:pt x="15339" y="3949"/>
                  <a:pt x="15384" y="3858"/>
                </a:cubicBezTo>
                <a:cubicBezTo>
                  <a:pt x="15453" y="3789"/>
                  <a:pt x="15521" y="3721"/>
                  <a:pt x="15590" y="3675"/>
                </a:cubicBezTo>
                <a:cubicBezTo>
                  <a:pt x="15635" y="3652"/>
                  <a:pt x="15658" y="3607"/>
                  <a:pt x="15704" y="3584"/>
                </a:cubicBezTo>
                <a:cubicBezTo>
                  <a:pt x="15749" y="3584"/>
                  <a:pt x="15818" y="3561"/>
                  <a:pt x="15864" y="3538"/>
                </a:cubicBezTo>
                <a:lnTo>
                  <a:pt x="15955" y="3538"/>
                </a:lnTo>
                <a:lnTo>
                  <a:pt x="16023" y="3515"/>
                </a:lnTo>
                <a:cubicBezTo>
                  <a:pt x="16092" y="3492"/>
                  <a:pt x="16183" y="3492"/>
                  <a:pt x="16252" y="3492"/>
                </a:cubicBezTo>
                <a:lnTo>
                  <a:pt x="16434" y="3492"/>
                </a:lnTo>
                <a:cubicBezTo>
                  <a:pt x="16480" y="3492"/>
                  <a:pt x="16548" y="3515"/>
                  <a:pt x="16594" y="3515"/>
                </a:cubicBezTo>
                <a:lnTo>
                  <a:pt x="16777" y="3515"/>
                </a:lnTo>
                <a:cubicBezTo>
                  <a:pt x="16936" y="3538"/>
                  <a:pt x="17073" y="3561"/>
                  <a:pt x="17210" y="3584"/>
                </a:cubicBezTo>
                <a:cubicBezTo>
                  <a:pt x="17347" y="3629"/>
                  <a:pt x="17484" y="3652"/>
                  <a:pt x="17621" y="3698"/>
                </a:cubicBezTo>
                <a:cubicBezTo>
                  <a:pt x="17804" y="3766"/>
                  <a:pt x="17986" y="3858"/>
                  <a:pt x="18146" y="3972"/>
                </a:cubicBezTo>
                <a:cubicBezTo>
                  <a:pt x="18306" y="4040"/>
                  <a:pt x="18466" y="4154"/>
                  <a:pt x="18648" y="4269"/>
                </a:cubicBezTo>
                <a:cubicBezTo>
                  <a:pt x="18740" y="4337"/>
                  <a:pt x="18831" y="4428"/>
                  <a:pt x="18922" y="4497"/>
                </a:cubicBezTo>
                <a:lnTo>
                  <a:pt x="19013" y="4565"/>
                </a:lnTo>
                <a:lnTo>
                  <a:pt x="19059" y="4611"/>
                </a:lnTo>
                <a:lnTo>
                  <a:pt x="19105" y="4657"/>
                </a:lnTo>
                <a:cubicBezTo>
                  <a:pt x="19150" y="4679"/>
                  <a:pt x="19173" y="4725"/>
                  <a:pt x="19219" y="4771"/>
                </a:cubicBezTo>
                <a:cubicBezTo>
                  <a:pt x="19310" y="4839"/>
                  <a:pt x="19379" y="4908"/>
                  <a:pt x="19470" y="4976"/>
                </a:cubicBezTo>
                <a:lnTo>
                  <a:pt x="19516" y="5045"/>
                </a:lnTo>
                <a:cubicBezTo>
                  <a:pt x="19561" y="5067"/>
                  <a:pt x="19607" y="5113"/>
                  <a:pt x="19653" y="5159"/>
                </a:cubicBezTo>
                <a:lnTo>
                  <a:pt x="19698" y="5227"/>
                </a:lnTo>
                <a:lnTo>
                  <a:pt x="19744" y="5273"/>
                </a:lnTo>
                <a:cubicBezTo>
                  <a:pt x="19767" y="5319"/>
                  <a:pt x="19812" y="5364"/>
                  <a:pt x="19835" y="5410"/>
                </a:cubicBezTo>
                <a:lnTo>
                  <a:pt x="19881" y="5433"/>
                </a:lnTo>
                <a:lnTo>
                  <a:pt x="19904" y="5478"/>
                </a:lnTo>
                <a:cubicBezTo>
                  <a:pt x="19927" y="5524"/>
                  <a:pt x="19972" y="5547"/>
                  <a:pt x="19995" y="5592"/>
                </a:cubicBezTo>
                <a:lnTo>
                  <a:pt x="20063" y="5615"/>
                </a:lnTo>
                <a:cubicBezTo>
                  <a:pt x="20086" y="5638"/>
                  <a:pt x="20109" y="5684"/>
                  <a:pt x="20132" y="5684"/>
                </a:cubicBezTo>
                <a:cubicBezTo>
                  <a:pt x="20200" y="5729"/>
                  <a:pt x="20246" y="5729"/>
                  <a:pt x="20315" y="5729"/>
                </a:cubicBezTo>
                <a:cubicBezTo>
                  <a:pt x="20429" y="5729"/>
                  <a:pt x="20497" y="5661"/>
                  <a:pt x="20566" y="5615"/>
                </a:cubicBezTo>
                <a:cubicBezTo>
                  <a:pt x="20588" y="5592"/>
                  <a:pt x="20611" y="5570"/>
                  <a:pt x="20634" y="5547"/>
                </a:cubicBezTo>
                <a:cubicBezTo>
                  <a:pt x="20680" y="5478"/>
                  <a:pt x="20725" y="5410"/>
                  <a:pt x="20771" y="5364"/>
                </a:cubicBezTo>
                <a:cubicBezTo>
                  <a:pt x="20840" y="5273"/>
                  <a:pt x="20908" y="5182"/>
                  <a:pt x="20976" y="5136"/>
                </a:cubicBezTo>
                <a:lnTo>
                  <a:pt x="20999" y="5113"/>
                </a:lnTo>
                <a:cubicBezTo>
                  <a:pt x="21045" y="5090"/>
                  <a:pt x="21068" y="5067"/>
                  <a:pt x="21091" y="5045"/>
                </a:cubicBezTo>
                <a:cubicBezTo>
                  <a:pt x="21182" y="4930"/>
                  <a:pt x="21182" y="4771"/>
                  <a:pt x="21091" y="4634"/>
                </a:cubicBezTo>
                <a:cubicBezTo>
                  <a:pt x="21022" y="4520"/>
                  <a:pt x="20931" y="4451"/>
                  <a:pt x="20840" y="4360"/>
                </a:cubicBezTo>
                <a:lnTo>
                  <a:pt x="20748" y="4291"/>
                </a:lnTo>
                <a:cubicBezTo>
                  <a:pt x="20657" y="4200"/>
                  <a:pt x="20543" y="4109"/>
                  <a:pt x="20451" y="4017"/>
                </a:cubicBezTo>
                <a:lnTo>
                  <a:pt x="20429" y="3995"/>
                </a:lnTo>
                <a:cubicBezTo>
                  <a:pt x="20337" y="3903"/>
                  <a:pt x="20223" y="3812"/>
                  <a:pt x="20132" y="3721"/>
                </a:cubicBezTo>
                <a:lnTo>
                  <a:pt x="20063" y="3652"/>
                </a:lnTo>
                <a:cubicBezTo>
                  <a:pt x="19972" y="3584"/>
                  <a:pt x="19858" y="3492"/>
                  <a:pt x="19767" y="3401"/>
                </a:cubicBezTo>
                <a:cubicBezTo>
                  <a:pt x="19721" y="3356"/>
                  <a:pt x="19653" y="3310"/>
                  <a:pt x="19607" y="3264"/>
                </a:cubicBezTo>
                <a:lnTo>
                  <a:pt x="19424" y="3104"/>
                </a:lnTo>
                <a:cubicBezTo>
                  <a:pt x="19333" y="3036"/>
                  <a:pt x="19242" y="2945"/>
                  <a:pt x="19173" y="2853"/>
                </a:cubicBezTo>
                <a:cubicBezTo>
                  <a:pt x="19082" y="2739"/>
                  <a:pt x="19013" y="2625"/>
                  <a:pt x="18945" y="2534"/>
                </a:cubicBezTo>
                <a:cubicBezTo>
                  <a:pt x="18831" y="2397"/>
                  <a:pt x="18740" y="2283"/>
                  <a:pt x="18625" y="2169"/>
                </a:cubicBezTo>
                <a:cubicBezTo>
                  <a:pt x="18534" y="2077"/>
                  <a:pt x="18443" y="1986"/>
                  <a:pt x="18352" y="1895"/>
                </a:cubicBezTo>
                <a:cubicBezTo>
                  <a:pt x="18237" y="1803"/>
                  <a:pt x="18146" y="1712"/>
                  <a:pt x="18032" y="1621"/>
                </a:cubicBezTo>
                <a:lnTo>
                  <a:pt x="17986" y="1598"/>
                </a:lnTo>
                <a:lnTo>
                  <a:pt x="17849" y="1484"/>
                </a:lnTo>
                <a:lnTo>
                  <a:pt x="17827" y="1461"/>
                </a:lnTo>
                <a:lnTo>
                  <a:pt x="17781" y="1438"/>
                </a:lnTo>
                <a:lnTo>
                  <a:pt x="17644" y="1347"/>
                </a:lnTo>
                <a:cubicBezTo>
                  <a:pt x="17507" y="1233"/>
                  <a:pt x="17370" y="1119"/>
                  <a:pt x="17233" y="1027"/>
                </a:cubicBezTo>
                <a:cubicBezTo>
                  <a:pt x="17119" y="959"/>
                  <a:pt x="16982" y="890"/>
                  <a:pt x="16868" y="822"/>
                </a:cubicBezTo>
                <a:lnTo>
                  <a:pt x="16754" y="753"/>
                </a:lnTo>
                <a:cubicBezTo>
                  <a:pt x="16662" y="708"/>
                  <a:pt x="16571" y="662"/>
                  <a:pt x="16480" y="617"/>
                </a:cubicBezTo>
                <a:cubicBezTo>
                  <a:pt x="16229" y="502"/>
                  <a:pt x="15955" y="411"/>
                  <a:pt x="15681" y="320"/>
                </a:cubicBezTo>
                <a:lnTo>
                  <a:pt x="15567" y="274"/>
                </a:lnTo>
                <a:cubicBezTo>
                  <a:pt x="15293" y="206"/>
                  <a:pt x="15019" y="137"/>
                  <a:pt x="14745" y="69"/>
                </a:cubicBezTo>
                <a:cubicBezTo>
                  <a:pt x="14494" y="23"/>
                  <a:pt x="14289" y="0"/>
                  <a:pt x="14106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9" name="Google Shape;4409;p38"/>
          <p:cNvSpPr/>
          <p:nvPr/>
        </p:nvSpPr>
        <p:spPr>
          <a:xfrm>
            <a:off x="9137640" y="2189865"/>
            <a:ext cx="170569" cy="136203"/>
          </a:xfrm>
          <a:custGeom>
            <a:avLst/>
            <a:gdLst/>
            <a:ahLst/>
            <a:cxnLst/>
            <a:rect l="l" t="t" r="r" b="b"/>
            <a:pathLst>
              <a:path w="6095" h="4867" extrusionOk="0">
                <a:moveTo>
                  <a:pt x="502" y="1"/>
                </a:moveTo>
                <a:cubicBezTo>
                  <a:pt x="457" y="1"/>
                  <a:pt x="411" y="23"/>
                  <a:pt x="388" y="23"/>
                </a:cubicBezTo>
                <a:cubicBezTo>
                  <a:pt x="343" y="46"/>
                  <a:pt x="320" y="69"/>
                  <a:pt x="274" y="92"/>
                </a:cubicBezTo>
                <a:cubicBezTo>
                  <a:pt x="251" y="115"/>
                  <a:pt x="229" y="137"/>
                  <a:pt x="206" y="160"/>
                </a:cubicBezTo>
                <a:cubicBezTo>
                  <a:pt x="160" y="206"/>
                  <a:pt x="137" y="274"/>
                  <a:pt x="114" y="297"/>
                </a:cubicBezTo>
                <a:cubicBezTo>
                  <a:pt x="69" y="366"/>
                  <a:pt x="46" y="434"/>
                  <a:pt x="23" y="503"/>
                </a:cubicBezTo>
                <a:cubicBezTo>
                  <a:pt x="23" y="548"/>
                  <a:pt x="23" y="594"/>
                  <a:pt x="0" y="640"/>
                </a:cubicBezTo>
                <a:cubicBezTo>
                  <a:pt x="0" y="662"/>
                  <a:pt x="0" y="708"/>
                  <a:pt x="0" y="754"/>
                </a:cubicBezTo>
                <a:cubicBezTo>
                  <a:pt x="0" y="777"/>
                  <a:pt x="23" y="845"/>
                  <a:pt x="23" y="868"/>
                </a:cubicBezTo>
                <a:cubicBezTo>
                  <a:pt x="69" y="936"/>
                  <a:pt x="92" y="982"/>
                  <a:pt x="137" y="1028"/>
                </a:cubicBezTo>
                <a:cubicBezTo>
                  <a:pt x="137" y="1051"/>
                  <a:pt x="137" y="1051"/>
                  <a:pt x="160" y="1073"/>
                </a:cubicBezTo>
                <a:cubicBezTo>
                  <a:pt x="137" y="1073"/>
                  <a:pt x="114" y="1073"/>
                  <a:pt x="92" y="1096"/>
                </a:cubicBezTo>
                <a:cubicBezTo>
                  <a:pt x="46" y="1165"/>
                  <a:pt x="69" y="1256"/>
                  <a:pt x="114" y="1302"/>
                </a:cubicBezTo>
                <a:cubicBezTo>
                  <a:pt x="229" y="1370"/>
                  <a:pt x="343" y="1439"/>
                  <a:pt x="457" y="1507"/>
                </a:cubicBezTo>
                <a:lnTo>
                  <a:pt x="480" y="1507"/>
                </a:lnTo>
                <a:cubicBezTo>
                  <a:pt x="594" y="1598"/>
                  <a:pt x="731" y="1667"/>
                  <a:pt x="845" y="1758"/>
                </a:cubicBezTo>
                <a:cubicBezTo>
                  <a:pt x="982" y="1849"/>
                  <a:pt x="1096" y="1941"/>
                  <a:pt x="1233" y="2055"/>
                </a:cubicBezTo>
                <a:cubicBezTo>
                  <a:pt x="1347" y="2146"/>
                  <a:pt x="1484" y="2237"/>
                  <a:pt x="1598" y="2329"/>
                </a:cubicBezTo>
                <a:cubicBezTo>
                  <a:pt x="1735" y="2420"/>
                  <a:pt x="1872" y="2511"/>
                  <a:pt x="2009" y="2603"/>
                </a:cubicBezTo>
                <a:cubicBezTo>
                  <a:pt x="2260" y="2785"/>
                  <a:pt x="2511" y="2991"/>
                  <a:pt x="2762" y="3173"/>
                </a:cubicBezTo>
                <a:cubicBezTo>
                  <a:pt x="3036" y="3356"/>
                  <a:pt x="3287" y="3538"/>
                  <a:pt x="3538" y="3744"/>
                </a:cubicBezTo>
                <a:cubicBezTo>
                  <a:pt x="3675" y="3835"/>
                  <a:pt x="3789" y="3904"/>
                  <a:pt x="3903" y="3995"/>
                </a:cubicBezTo>
                <a:cubicBezTo>
                  <a:pt x="4040" y="4086"/>
                  <a:pt x="4177" y="4200"/>
                  <a:pt x="4314" y="4292"/>
                </a:cubicBezTo>
                <a:cubicBezTo>
                  <a:pt x="4542" y="4451"/>
                  <a:pt x="4771" y="4657"/>
                  <a:pt x="5022" y="4794"/>
                </a:cubicBezTo>
                <a:cubicBezTo>
                  <a:pt x="5067" y="4817"/>
                  <a:pt x="5136" y="4862"/>
                  <a:pt x="5204" y="4862"/>
                </a:cubicBezTo>
                <a:cubicBezTo>
                  <a:pt x="5223" y="4865"/>
                  <a:pt x="5241" y="4867"/>
                  <a:pt x="5259" y="4867"/>
                </a:cubicBezTo>
                <a:cubicBezTo>
                  <a:pt x="5377" y="4867"/>
                  <a:pt x="5491" y="4808"/>
                  <a:pt x="5570" y="4748"/>
                </a:cubicBezTo>
                <a:cubicBezTo>
                  <a:pt x="5638" y="4703"/>
                  <a:pt x="5707" y="4634"/>
                  <a:pt x="5752" y="4566"/>
                </a:cubicBezTo>
                <a:cubicBezTo>
                  <a:pt x="5798" y="4520"/>
                  <a:pt x="5844" y="4451"/>
                  <a:pt x="5866" y="4406"/>
                </a:cubicBezTo>
                <a:cubicBezTo>
                  <a:pt x="5935" y="4315"/>
                  <a:pt x="6003" y="4200"/>
                  <a:pt x="6026" y="4109"/>
                </a:cubicBezTo>
                <a:cubicBezTo>
                  <a:pt x="6095" y="3995"/>
                  <a:pt x="6095" y="3835"/>
                  <a:pt x="6003" y="3744"/>
                </a:cubicBezTo>
                <a:cubicBezTo>
                  <a:pt x="5935" y="3630"/>
                  <a:pt x="5844" y="3538"/>
                  <a:pt x="5729" y="3470"/>
                </a:cubicBezTo>
                <a:cubicBezTo>
                  <a:pt x="5615" y="3356"/>
                  <a:pt x="5478" y="3265"/>
                  <a:pt x="5341" y="3173"/>
                </a:cubicBezTo>
                <a:cubicBezTo>
                  <a:pt x="5204" y="3082"/>
                  <a:pt x="5067" y="2991"/>
                  <a:pt x="4931" y="2877"/>
                </a:cubicBezTo>
                <a:cubicBezTo>
                  <a:pt x="4794" y="2785"/>
                  <a:pt x="4657" y="2694"/>
                  <a:pt x="4520" y="2603"/>
                </a:cubicBezTo>
                <a:cubicBezTo>
                  <a:pt x="4406" y="2489"/>
                  <a:pt x="4269" y="2397"/>
                  <a:pt x="4132" y="2306"/>
                </a:cubicBezTo>
                <a:cubicBezTo>
                  <a:pt x="3995" y="2215"/>
                  <a:pt x="3858" y="2123"/>
                  <a:pt x="3744" y="2032"/>
                </a:cubicBezTo>
                <a:cubicBezTo>
                  <a:pt x="3607" y="1918"/>
                  <a:pt x="3470" y="1827"/>
                  <a:pt x="3333" y="1735"/>
                </a:cubicBezTo>
                <a:cubicBezTo>
                  <a:pt x="3059" y="1553"/>
                  <a:pt x="2808" y="1370"/>
                  <a:pt x="2534" y="1187"/>
                </a:cubicBezTo>
                <a:cubicBezTo>
                  <a:pt x="2397" y="1096"/>
                  <a:pt x="2260" y="982"/>
                  <a:pt x="2100" y="891"/>
                </a:cubicBezTo>
                <a:cubicBezTo>
                  <a:pt x="1940" y="777"/>
                  <a:pt x="1781" y="685"/>
                  <a:pt x="1621" y="594"/>
                </a:cubicBezTo>
                <a:cubicBezTo>
                  <a:pt x="1484" y="503"/>
                  <a:pt x="1347" y="411"/>
                  <a:pt x="1187" y="320"/>
                </a:cubicBezTo>
                <a:cubicBezTo>
                  <a:pt x="1073" y="252"/>
                  <a:pt x="959" y="183"/>
                  <a:pt x="822" y="115"/>
                </a:cubicBezTo>
                <a:cubicBezTo>
                  <a:pt x="799" y="92"/>
                  <a:pt x="753" y="92"/>
                  <a:pt x="708" y="69"/>
                </a:cubicBezTo>
                <a:cubicBezTo>
                  <a:pt x="708" y="46"/>
                  <a:pt x="685" y="46"/>
                  <a:pt x="662" y="46"/>
                </a:cubicBezTo>
                <a:cubicBezTo>
                  <a:pt x="617" y="23"/>
                  <a:pt x="548" y="1"/>
                  <a:pt x="5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0" name="Google Shape;4410;p38"/>
          <p:cNvSpPr/>
          <p:nvPr/>
        </p:nvSpPr>
        <p:spPr>
          <a:xfrm>
            <a:off x="9301800" y="2279305"/>
            <a:ext cx="113731" cy="103013"/>
          </a:xfrm>
          <a:custGeom>
            <a:avLst/>
            <a:gdLst/>
            <a:ahLst/>
            <a:cxnLst/>
            <a:rect l="l" t="t" r="r" b="b"/>
            <a:pathLst>
              <a:path w="4064" h="3681" extrusionOk="0">
                <a:moveTo>
                  <a:pt x="3150" y="2853"/>
                </a:moveTo>
                <a:cubicBezTo>
                  <a:pt x="3165" y="2868"/>
                  <a:pt x="3170" y="2873"/>
                  <a:pt x="3172" y="2881"/>
                </a:cubicBezTo>
                <a:lnTo>
                  <a:pt x="3172" y="2881"/>
                </a:lnTo>
                <a:cubicBezTo>
                  <a:pt x="3165" y="2870"/>
                  <a:pt x="3158" y="2861"/>
                  <a:pt x="3150" y="2853"/>
                </a:cubicBezTo>
                <a:close/>
                <a:moveTo>
                  <a:pt x="1233" y="0"/>
                </a:moveTo>
                <a:cubicBezTo>
                  <a:pt x="1164" y="0"/>
                  <a:pt x="1096" y="23"/>
                  <a:pt x="1027" y="23"/>
                </a:cubicBezTo>
                <a:cubicBezTo>
                  <a:pt x="891" y="46"/>
                  <a:pt x="754" y="91"/>
                  <a:pt x="617" y="183"/>
                </a:cubicBezTo>
                <a:cubicBezTo>
                  <a:pt x="503" y="251"/>
                  <a:pt x="388" y="342"/>
                  <a:pt x="297" y="457"/>
                </a:cubicBezTo>
                <a:cubicBezTo>
                  <a:pt x="206" y="548"/>
                  <a:pt x="137" y="639"/>
                  <a:pt x="69" y="753"/>
                </a:cubicBezTo>
                <a:cubicBezTo>
                  <a:pt x="23" y="822"/>
                  <a:pt x="0" y="936"/>
                  <a:pt x="46" y="1027"/>
                </a:cubicBezTo>
                <a:cubicBezTo>
                  <a:pt x="69" y="1119"/>
                  <a:pt x="160" y="1187"/>
                  <a:pt x="251" y="1210"/>
                </a:cubicBezTo>
                <a:cubicBezTo>
                  <a:pt x="229" y="1233"/>
                  <a:pt x="229" y="1233"/>
                  <a:pt x="206" y="1233"/>
                </a:cubicBezTo>
                <a:cubicBezTo>
                  <a:pt x="114" y="1233"/>
                  <a:pt x="23" y="1324"/>
                  <a:pt x="46" y="1438"/>
                </a:cubicBezTo>
                <a:cubicBezTo>
                  <a:pt x="46" y="1540"/>
                  <a:pt x="138" y="1624"/>
                  <a:pt x="222" y="1624"/>
                </a:cubicBezTo>
                <a:cubicBezTo>
                  <a:pt x="232" y="1624"/>
                  <a:pt x="242" y="1623"/>
                  <a:pt x="251" y="1621"/>
                </a:cubicBezTo>
                <a:cubicBezTo>
                  <a:pt x="457" y="1575"/>
                  <a:pt x="639" y="1552"/>
                  <a:pt x="845" y="1552"/>
                </a:cubicBezTo>
                <a:cubicBezTo>
                  <a:pt x="1096" y="1575"/>
                  <a:pt x="1370" y="1621"/>
                  <a:pt x="1621" y="1666"/>
                </a:cubicBezTo>
                <a:cubicBezTo>
                  <a:pt x="1804" y="1735"/>
                  <a:pt x="1986" y="1826"/>
                  <a:pt x="2146" y="1917"/>
                </a:cubicBezTo>
                <a:cubicBezTo>
                  <a:pt x="2397" y="2077"/>
                  <a:pt x="2648" y="2237"/>
                  <a:pt x="2876" y="2465"/>
                </a:cubicBezTo>
                <a:cubicBezTo>
                  <a:pt x="2968" y="2579"/>
                  <a:pt x="3059" y="2716"/>
                  <a:pt x="3150" y="2853"/>
                </a:cubicBezTo>
                <a:cubicBezTo>
                  <a:pt x="3150" y="2853"/>
                  <a:pt x="3150" y="2853"/>
                  <a:pt x="3150" y="2853"/>
                </a:cubicBezTo>
                <a:lnTo>
                  <a:pt x="3150" y="2853"/>
                </a:lnTo>
                <a:lnTo>
                  <a:pt x="3173" y="2899"/>
                </a:lnTo>
                <a:cubicBezTo>
                  <a:pt x="3173" y="2891"/>
                  <a:pt x="3173" y="2886"/>
                  <a:pt x="3172" y="2881"/>
                </a:cubicBezTo>
                <a:lnTo>
                  <a:pt x="3172" y="2881"/>
                </a:lnTo>
                <a:cubicBezTo>
                  <a:pt x="3180" y="2893"/>
                  <a:pt x="3188" y="2908"/>
                  <a:pt x="3196" y="2923"/>
                </a:cubicBezTo>
                <a:lnTo>
                  <a:pt x="3196" y="2923"/>
                </a:lnTo>
                <a:cubicBezTo>
                  <a:pt x="3196" y="2922"/>
                  <a:pt x="3196" y="2922"/>
                  <a:pt x="3196" y="2922"/>
                </a:cubicBezTo>
                <a:lnTo>
                  <a:pt x="3196" y="2922"/>
                </a:lnTo>
                <a:cubicBezTo>
                  <a:pt x="3198" y="2925"/>
                  <a:pt x="3199" y="2929"/>
                  <a:pt x="3201" y="2932"/>
                </a:cubicBezTo>
                <a:lnTo>
                  <a:pt x="3201" y="2932"/>
                </a:lnTo>
                <a:cubicBezTo>
                  <a:pt x="3199" y="2929"/>
                  <a:pt x="3198" y="2926"/>
                  <a:pt x="3196" y="2923"/>
                </a:cubicBezTo>
                <a:lnTo>
                  <a:pt x="3196" y="2923"/>
                </a:lnTo>
                <a:cubicBezTo>
                  <a:pt x="3196" y="2937"/>
                  <a:pt x="3206" y="2951"/>
                  <a:pt x="3212" y="2960"/>
                </a:cubicBezTo>
                <a:lnTo>
                  <a:pt x="3212" y="2960"/>
                </a:lnTo>
                <a:cubicBezTo>
                  <a:pt x="3209" y="2951"/>
                  <a:pt x="3206" y="2942"/>
                  <a:pt x="3201" y="2932"/>
                </a:cubicBezTo>
                <a:lnTo>
                  <a:pt x="3201" y="2932"/>
                </a:lnTo>
                <a:cubicBezTo>
                  <a:pt x="3207" y="2944"/>
                  <a:pt x="3213" y="2955"/>
                  <a:pt x="3219" y="2967"/>
                </a:cubicBezTo>
                <a:cubicBezTo>
                  <a:pt x="3219" y="2967"/>
                  <a:pt x="3216" y="2965"/>
                  <a:pt x="3212" y="2960"/>
                </a:cubicBezTo>
                <a:lnTo>
                  <a:pt x="3212" y="2960"/>
                </a:lnTo>
                <a:cubicBezTo>
                  <a:pt x="3221" y="2984"/>
                  <a:pt x="3226" y="3005"/>
                  <a:pt x="3242" y="3036"/>
                </a:cubicBezTo>
                <a:cubicBezTo>
                  <a:pt x="3242" y="3104"/>
                  <a:pt x="3242" y="3196"/>
                  <a:pt x="3310" y="3264"/>
                </a:cubicBezTo>
                <a:cubicBezTo>
                  <a:pt x="3333" y="3287"/>
                  <a:pt x="3356" y="3310"/>
                  <a:pt x="3401" y="3333"/>
                </a:cubicBezTo>
                <a:cubicBezTo>
                  <a:pt x="3356" y="3401"/>
                  <a:pt x="3378" y="3492"/>
                  <a:pt x="3424" y="3561"/>
                </a:cubicBezTo>
                <a:cubicBezTo>
                  <a:pt x="3447" y="3584"/>
                  <a:pt x="3447" y="3606"/>
                  <a:pt x="3470" y="3629"/>
                </a:cubicBezTo>
                <a:cubicBezTo>
                  <a:pt x="3515" y="3664"/>
                  <a:pt x="3573" y="3681"/>
                  <a:pt x="3630" y="3681"/>
                </a:cubicBezTo>
                <a:cubicBezTo>
                  <a:pt x="3687" y="3681"/>
                  <a:pt x="3744" y="3664"/>
                  <a:pt x="3789" y="3629"/>
                </a:cubicBezTo>
                <a:cubicBezTo>
                  <a:pt x="3881" y="3561"/>
                  <a:pt x="3903" y="3424"/>
                  <a:pt x="3926" y="3287"/>
                </a:cubicBezTo>
                <a:cubicBezTo>
                  <a:pt x="3926" y="3173"/>
                  <a:pt x="3926" y="3036"/>
                  <a:pt x="3903" y="2899"/>
                </a:cubicBezTo>
                <a:cubicBezTo>
                  <a:pt x="3903" y="2876"/>
                  <a:pt x="3903" y="2876"/>
                  <a:pt x="3903" y="2876"/>
                </a:cubicBezTo>
                <a:cubicBezTo>
                  <a:pt x="3949" y="2739"/>
                  <a:pt x="3995" y="2579"/>
                  <a:pt x="4018" y="2420"/>
                </a:cubicBezTo>
                <a:cubicBezTo>
                  <a:pt x="4063" y="2191"/>
                  <a:pt x="3995" y="1940"/>
                  <a:pt x="3903" y="1758"/>
                </a:cubicBezTo>
                <a:cubicBezTo>
                  <a:pt x="3835" y="1598"/>
                  <a:pt x="3744" y="1461"/>
                  <a:pt x="3652" y="1324"/>
                </a:cubicBezTo>
                <a:cubicBezTo>
                  <a:pt x="3561" y="1164"/>
                  <a:pt x="3424" y="1050"/>
                  <a:pt x="3287" y="913"/>
                </a:cubicBezTo>
                <a:cubicBezTo>
                  <a:pt x="3150" y="799"/>
                  <a:pt x="3036" y="685"/>
                  <a:pt x="2899" y="594"/>
                </a:cubicBezTo>
                <a:cubicBezTo>
                  <a:pt x="2739" y="479"/>
                  <a:pt x="2580" y="388"/>
                  <a:pt x="2420" y="320"/>
                </a:cubicBezTo>
                <a:cubicBezTo>
                  <a:pt x="2283" y="251"/>
                  <a:pt x="2123" y="206"/>
                  <a:pt x="1963" y="160"/>
                </a:cubicBezTo>
                <a:cubicBezTo>
                  <a:pt x="1735" y="69"/>
                  <a:pt x="1484" y="0"/>
                  <a:pt x="123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1" name="Google Shape;4411;p38"/>
          <p:cNvSpPr/>
          <p:nvPr/>
        </p:nvSpPr>
        <p:spPr>
          <a:xfrm>
            <a:off x="9396977" y="2365527"/>
            <a:ext cx="132257" cy="102229"/>
          </a:xfrm>
          <a:custGeom>
            <a:avLst/>
            <a:gdLst/>
            <a:ahLst/>
            <a:cxnLst/>
            <a:rect l="l" t="t" r="r" b="b"/>
            <a:pathLst>
              <a:path w="4726" h="3653" extrusionOk="0">
                <a:moveTo>
                  <a:pt x="639" y="0"/>
                </a:moveTo>
                <a:cubicBezTo>
                  <a:pt x="594" y="0"/>
                  <a:pt x="548" y="0"/>
                  <a:pt x="525" y="23"/>
                </a:cubicBezTo>
                <a:cubicBezTo>
                  <a:pt x="434" y="46"/>
                  <a:pt x="366" y="92"/>
                  <a:pt x="297" y="160"/>
                </a:cubicBezTo>
                <a:cubicBezTo>
                  <a:pt x="274" y="229"/>
                  <a:pt x="229" y="274"/>
                  <a:pt x="206" y="343"/>
                </a:cubicBezTo>
                <a:cubicBezTo>
                  <a:pt x="183" y="411"/>
                  <a:pt x="183" y="480"/>
                  <a:pt x="137" y="525"/>
                </a:cubicBezTo>
                <a:cubicBezTo>
                  <a:pt x="114" y="594"/>
                  <a:pt x="92" y="662"/>
                  <a:pt x="69" y="731"/>
                </a:cubicBezTo>
                <a:cubicBezTo>
                  <a:pt x="46" y="777"/>
                  <a:pt x="23" y="845"/>
                  <a:pt x="0" y="914"/>
                </a:cubicBezTo>
                <a:cubicBezTo>
                  <a:pt x="0" y="959"/>
                  <a:pt x="0" y="982"/>
                  <a:pt x="0" y="1028"/>
                </a:cubicBezTo>
                <a:cubicBezTo>
                  <a:pt x="0" y="1073"/>
                  <a:pt x="0" y="1096"/>
                  <a:pt x="23" y="1142"/>
                </a:cubicBezTo>
                <a:cubicBezTo>
                  <a:pt x="23" y="1165"/>
                  <a:pt x="23" y="1210"/>
                  <a:pt x="46" y="1233"/>
                </a:cubicBezTo>
                <a:cubicBezTo>
                  <a:pt x="114" y="1302"/>
                  <a:pt x="183" y="1370"/>
                  <a:pt x="251" y="1416"/>
                </a:cubicBezTo>
                <a:cubicBezTo>
                  <a:pt x="320" y="1484"/>
                  <a:pt x="388" y="1530"/>
                  <a:pt x="457" y="1598"/>
                </a:cubicBezTo>
                <a:cubicBezTo>
                  <a:pt x="594" y="1690"/>
                  <a:pt x="731" y="1781"/>
                  <a:pt x="868" y="1872"/>
                </a:cubicBezTo>
                <a:cubicBezTo>
                  <a:pt x="1164" y="2055"/>
                  <a:pt x="1415" y="2260"/>
                  <a:pt x="1689" y="2443"/>
                </a:cubicBezTo>
                <a:cubicBezTo>
                  <a:pt x="1963" y="2648"/>
                  <a:pt x="2214" y="2854"/>
                  <a:pt x="2488" y="3036"/>
                </a:cubicBezTo>
                <a:cubicBezTo>
                  <a:pt x="2602" y="3105"/>
                  <a:pt x="2739" y="3196"/>
                  <a:pt x="2853" y="3265"/>
                </a:cubicBezTo>
                <a:cubicBezTo>
                  <a:pt x="2990" y="3356"/>
                  <a:pt x="3127" y="3447"/>
                  <a:pt x="3287" y="3538"/>
                </a:cubicBezTo>
                <a:cubicBezTo>
                  <a:pt x="3378" y="3584"/>
                  <a:pt x="3493" y="3653"/>
                  <a:pt x="3607" y="3653"/>
                </a:cubicBezTo>
                <a:cubicBezTo>
                  <a:pt x="3675" y="3653"/>
                  <a:pt x="3721" y="3653"/>
                  <a:pt x="3789" y="3630"/>
                </a:cubicBezTo>
                <a:cubicBezTo>
                  <a:pt x="3858" y="3607"/>
                  <a:pt x="3903" y="3561"/>
                  <a:pt x="3972" y="3516"/>
                </a:cubicBezTo>
                <a:cubicBezTo>
                  <a:pt x="3995" y="3470"/>
                  <a:pt x="4040" y="3424"/>
                  <a:pt x="4086" y="3401"/>
                </a:cubicBezTo>
                <a:cubicBezTo>
                  <a:pt x="4155" y="3333"/>
                  <a:pt x="4200" y="3310"/>
                  <a:pt x="4269" y="3265"/>
                </a:cubicBezTo>
                <a:cubicBezTo>
                  <a:pt x="4360" y="3219"/>
                  <a:pt x="4428" y="3173"/>
                  <a:pt x="4520" y="3128"/>
                </a:cubicBezTo>
                <a:cubicBezTo>
                  <a:pt x="4543" y="3128"/>
                  <a:pt x="4565" y="3105"/>
                  <a:pt x="4565" y="3105"/>
                </a:cubicBezTo>
                <a:cubicBezTo>
                  <a:pt x="4680" y="3013"/>
                  <a:pt x="4725" y="2899"/>
                  <a:pt x="4680" y="2762"/>
                </a:cubicBezTo>
                <a:cubicBezTo>
                  <a:pt x="4634" y="2671"/>
                  <a:pt x="4565" y="2603"/>
                  <a:pt x="4497" y="2534"/>
                </a:cubicBezTo>
                <a:cubicBezTo>
                  <a:pt x="4428" y="2488"/>
                  <a:pt x="4383" y="2443"/>
                  <a:pt x="4314" y="2397"/>
                </a:cubicBezTo>
                <a:cubicBezTo>
                  <a:pt x="4040" y="2192"/>
                  <a:pt x="3767" y="1986"/>
                  <a:pt x="3470" y="1804"/>
                </a:cubicBezTo>
                <a:cubicBezTo>
                  <a:pt x="3196" y="1621"/>
                  <a:pt x="2922" y="1416"/>
                  <a:pt x="2648" y="1210"/>
                </a:cubicBezTo>
                <a:cubicBezTo>
                  <a:pt x="2580" y="1142"/>
                  <a:pt x="2488" y="1096"/>
                  <a:pt x="2397" y="1028"/>
                </a:cubicBezTo>
                <a:cubicBezTo>
                  <a:pt x="2397" y="1028"/>
                  <a:pt x="2397" y="1005"/>
                  <a:pt x="2374" y="1005"/>
                </a:cubicBezTo>
                <a:lnTo>
                  <a:pt x="2260" y="936"/>
                </a:lnTo>
                <a:cubicBezTo>
                  <a:pt x="2169" y="891"/>
                  <a:pt x="2077" y="822"/>
                  <a:pt x="2009" y="777"/>
                </a:cubicBezTo>
                <a:lnTo>
                  <a:pt x="1826" y="640"/>
                </a:lnTo>
                <a:cubicBezTo>
                  <a:pt x="1804" y="617"/>
                  <a:pt x="1781" y="617"/>
                  <a:pt x="1758" y="594"/>
                </a:cubicBezTo>
                <a:cubicBezTo>
                  <a:pt x="1712" y="571"/>
                  <a:pt x="1689" y="548"/>
                  <a:pt x="1644" y="525"/>
                </a:cubicBezTo>
                <a:cubicBezTo>
                  <a:pt x="1507" y="457"/>
                  <a:pt x="1393" y="366"/>
                  <a:pt x="1279" y="297"/>
                </a:cubicBezTo>
                <a:cubicBezTo>
                  <a:pt x="1142" y="206"/>
                  <a:pt x="1005" y="115"/>
                  <a:pt x="868" y="46"/>
                </a:cubicBezTo>
                <a:cubicBezTo>
                  <a:pt x="799" y="23"/>
                  <a:pt x="708" y="0"/>
                  <a:pt x="63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2" name="Google Shape;4412;p38"/>
          <p:cNvSpPr/>
          <p:nvPr/>
        </p:nvSpPr>
        <p:spPr>
          <a:xfrm>
            <a:off x="9148498" y="1979082"/>
            <a:ext cx="516155" cy="457387"/>
          </a:xfrm>
          <a:custGeom>
            <a:avLst/>
            <a:gdLst/>
            <a:ahLst/>
            <a:cxnLst/>
            <a:rect l="l" t="t" r="r" b="b"/>
            <a:pathLst>
              <a:path w="18444" h="16344" extrusionOk="0">
                <a:moveTo>
                  <a:pt x="3652" y="4246"/>
                </a:moveTo>
                <a:cubicBezTo>
                  <a:pt x="3721" y="4246"/>
                  <a:pt x="3789" y="4269"/>
                  <a:pt x="3835" y="4337"/>
                </a:cubicBezTo>
                <a:cubicBezTo>
                  <a:pt x="3858" y="4360"/>
                  <a:pt x="3858" y="4383"/>
                  <a:pt x="3881" y="4405"/>
                </a:cubicBezTo>
                <a:lnTo>
                  <a:pt x="3972" y="4474"/>
                </a:lnTo>
                <a:lnTo>
                  <a:pt x="4109" y="4542"/>
                </a:lnTo>
                <a:cubicBezTo>
                  <a:pt x="4246" y="4634"/>
                  <a:pt x="4383" y="4725"/>
                  <a:pt x="4520" y="4816"/>
                </a:cubicBezTo>
                <a:lnTo>
                  <a:pt x="4611" y="4885"/>
                </a:lnTo>
                <a:lnTo>
                  <a:pt x="4565" y="4839"/>
                </a:lnTo>
                <a:lnTo>
                  <a:pt x="4565" y="4839"/>
                </a:lnTo>
                <a:cubicBezTo>
                  <a:pt x="4702" y="4930"/>
                  <a:pt x="4816" y="4999"/>
                  <a:pt x="4953" y="5090"/>
                </a:cubicBezTo>
                <a:cubicBezTo>
                  <a:pt x="5113" y="5182"/>
                  <a:pt x="5250" y="5273"/>
                  <a:pt x="5410" y="5364"/>
                </a:cubicBezTo>
                <a:cubicBezTo>
                  <a:pt x="5615" y="5478"/>
                  <a:pt x="5844" y="5592"/>
                  <a:pt x="6049" y="5729"/>
                </a:cubicBezTo>
                <a:cubicBezTo>
                  <a:pt x="6186" y="5821"/>
                  <a:pt x="6323" y="5889"/>
                  <a:pt x="6460" y="6003"/>
                </a:cubicBezTo>
                <a:cubicBezTo>
                  <a:pt x="6528" y="6049"/>
                  <a:pt x="6597" y="6095"/>
                  <a:pt x="6665" y="6140"/>
                </a:cubicBezTo>
                <a:cubicBezTo>
                  <a:pt x="6734" y="6163"/>
                  <a:pt x="6779" y="6209"/>
                  <a:pt x="6848" y="6254"/>
                </a:cubicBezTo>
                <a:cubicBezTo>
                  <a:pt x="7167" y="6460"/>
                  <a:pt x="7396" y="6620"/>
                  <a:pt x="7601" y="6802"/>
                </a:cubicBezTo>
                <a:lnTo>
                  <a:pt x="7761" y="6939"/>
                </a:lnTo>
                <a:cubicBezTo>
                  <a:pt x="7966" y="7099"/>
                  <a:pt x="8172" y="7281"/>
                  <a:pt x="8400" y="7441"/>
                </a:cubicBezTo>
                <a:cubicBezTo>
                  <a:pt x="8605" y="7578"/>
                  <a:pt x="8834" y="7738"/>
                  <a:pt x="9153" y="7943"/>
                </a:cubicBezTo>
                <a:cubicBezTo>
                  <a:pt x="9290" y="8035"/>
                  <a:pt x="9450" y="8126"/>
                  <a:pt x="9610" y="8217"/>
                </a:cubicBezTo>
                <a:cubicBezTo>
                  <a:pt x="9770" y="8309"/>
                  <a:pt x="9952" y="8423"/>
                  <a:pt x="10135" y="8514"/>
                </a:cubicBezTo>
                <a:cubicBezTo>
                  <a:pt x="10226" y="8583"/>
                  <a:pt x="10317" y="8628"/>
                  <a:pt x="10409" y="8697"/>
                </a:cubicBezTo>
                <a:lnTo>
                  <a:pt x="10660" y="8834"/>
                </a:lnTo>
                <a:cubicBezTo>
                  <a:pt x="10751" y="8902"/>
                  <a:pt x="10865" y="8971"/>
                  <a:pt x="10979" y="9039"/>
                </a:cubicBezTo>
                <a:cubicBezTo>
                  <a:pt x="11025" y="9085"/>
                  <a:pt x="11093" y="9107"/>
                  <a:pt x="11162" y="9153"/>
                </a:cubicBezTo>
                <a:cubicBezTo>
                  <a:pt x="11550" y="9404"/>
                  <a:pt x="11847" y="9610"/>
                  <a:pt x="12143" y="9792"/>
                </a:cubicBezTo>
                <a:cubicBezTo>
                  <a:pt x="12257" y="9884"/>
                  <a:pt x="12394" y="9975"/>
                  <a:pt x="12509" y="10066"/>
                </a:cubicBezTo>
                <a:cubicBezTo>
                  <a:pt x="12668" y="10180"/>
                  <a:pt x="12851" y="10317"/>
                  <a:pt x="13011" y="10431"/>
                </a:cubicBezTo>
                <a:cubicBezTo>
                  <a:pt x="13262" y="10591"/>
                  <a:pt x="13513" y="10774"/>
                  <a:pt x="13764" y="10956"/>
                </a:cubicBezTo>
                <a:lnTo>
                  <a:pt x="13901" y="11048"/>
                </a:lnTo>
                <a:cubicBezTo>
                  <a:pt x="14106" y="11207"/>
                  <a:pt x="14312" y="11344"/>
                  <a:pt x="14494" y="11527"/>
                </a:cubicBezTo>
                <a:cubicBezTo>
                  <a:pt x="14517" y="11550"/>
                  <a:pt x="14540" y="11573"/>
                  <a:pt x="14586" y="11595"/>
                </a:cubicBezTo>
                <a:cubicBezTo>
                  <a:pt x="14631" y="11664"/>
                  <a:pt x="14700" y="11732"/>
                  <a:pt x="14723" y="11801"/>
                </a:cubicBezTo>
                <a:cubicBezTo>
                  <a:pt x="14745" y="11869"/>
                  <a:pt x="14745" y="11938"/>
                  <a:pt x="14745" y="12029"/>
                </a:cubicBezTo>
                <a:cubicBezTo>
                  <a:pt x="14745" y="12098"/>
                  <a:pt x="14723" y="12166"/>
                  <a:pt x="14677" y="12235"/>
                </a:cubicBezTo>
                <a:cubicBezTo>
                  <a:pt x="14654" y="12303"/>
                  <a:pt x="14631" y="12372"/>
                  <a:pt x="14586" y="12440"/>
                </a:cubicBezTo>
                <a:cubicBezTo>
                  <a:pt x="14563" y="12486"/>
                  <a:pt x="14540" y="12531"/>
                  <a:pt x="14517" y="12577"/>
                </a:cubicBezTo>
                <a:cubicBezTo>
                  <a:pt x="14472" y="12623"/>
                  <a:pt x="14449" y="12691"/>
                  <a:pt x="14403" y="12760"/>
                </a:cubicBezTo>
                <a:cubicBezTo>
                  <a:pt x="14380" y="12851"/>
                  <a:pt x="14335" y="12942"/>
                  <a:pt x="14312" y="13011"/>
                </a:cubicBezTo>
                <a:cubicBezTo>
                  <a:pt x="14289" y="13079"/>
                  <a:pt x="14266" y="13125"/>
                  <a:pt x="14243" y="13193"/>
                </a:cubicBezTo>
                <a:cubicBezTo>
                  <a:pt x="14175" y="13353"/>
                  <a:pt x="14083" y="13444"/>
                  <a:pt x="13947" y="13513"/>
                </a:cubicBezTo>
                <a:cubicBezTo>
                  <a:pt x="13901" y="13536"/>
                  <a:pt x="13855" y="13536"/>
                  <a:pt x="13810" y="13536"/>
                </a:cubicBezTo>
                <a:cubicBezTo>
                  <a:pt x="13741" y="13536"/>
                  <a:pt x="13673" y="13513"/>
                  <a:pt x="13604" y="13490"/>
                </a:cubicBezTo>
                <a:cubicBezTo>
                  <a:pt x="13513" y="13444"/>
                  <a:pt x="13422" y="13399"/>
                  <a:pt x="13353" y="13353"/>
                </a:cubicBezTo>
                <a:lnTo>
                  <a:pt x="13262" y="13307"/>
                </a:lnTo>
                <a:lnTo>
                  <a:pt x="13170" y="13262"/>
                </a:lnTo>
                <a:cubicBezTo>
                  <a:pt x="13079" y="13216"/>
                  <a:pt x="12988" y="13170"/>
                  <a:pt x="12897" y="13125"/>
                </a:cubicBezTo>
                <a:cubicBezTo>
                  <a:pt x="12646" y="12965"/>
                  <a:pt x="12372" y="12805"/>
                  <a:pt x="12098" y="12623"/>
                </a:cubicBezTo>
                <a:cubicBezTo>
                  <a:pt x="11984" y="12554"/>
                  <a:pt x="11847" y="12463"/>
                  <a:pt x="11732" y="12372"/>
                </a:cubicBezTo>
                <a:cubicBezTo>
                  <a:pt x="11596" y="12280"/>
                  <a:pt x="11459" y="12189"/>
                  <a:pt x="11322" y="12098"/>
                </a:cubicBezTo>
                <a:cubicBezTo>
                  <a:pt x="11208" y="12029"/>
                  <a:pt x="11116" y="11961"/>
                  <a:pt x="11002" y="11892"/>
                </a:cubicBezTo>
                <a:lnTo>
                  <a:pt x="10911" y="11801"/>
                </a:lnTo>
                <a:cubicBezTo>
                  <a:pt x="10819" y="11755"/>
                  <a:pt x="10728" y="11687"/>
                  <a:pt x="10637" y="11641"/>
                </a:cubicBezTo>
                <a:lnTo>
                  <a:pt x="10500" y="11550"/>
                </a:lnTo>
                <a:cubicBezTo>
                  <a:pt x="10203" y="11344"/>
                  <a:pt x="9952" y="11162"/>
                  <a:pt x="9701" y="10979"/>
                </a:cubicBezTo>
                <a:cubicBezTo>
                  <a:pt x="9587" y="10888"/>
                  <a:pt x="9473" y="10774"/>
                  <a:pt x="9359" y="10682"/>
                </a:cubicBezTo>
                <a:cubicBezTo>
                  <a:pt x="9222" y="10568"/>
                  <a:pt x="9085" y="10477"/>
                  <a:pt x="8948" y="10363"/>
                </a:cubicBezTo>
                <a:lnTo>
                  <a:pt x="8811" y="10272"/>
                </a:lnTo>
                <a:cubicBezTo>
                  <a:pt x="8605" y="10112"/>
                  <a:pt x="8400" y="9952"/>
                  <a:pt x="8195" y="9815"/>
                </a:cubicBezTo>
                <a:cubicBezTo>
                  <a:pt x="8035" y="9724"/>
                  <a:pt x="7852" y="9610"/>
                  <a:pt x="7692" y="9518"/>
                </a:cubicBezTo>
                <a:cubicBezTo>
                  <a:pt x="7670" y="9496"/>
                  <a:pt x="7647" y="9496"/>
                  <a:pt x="7647" y="9473"/>
                </a:cubicBezTo>
                <a:cubicBezTo>
                  <a:pt x="7578" y="9450"/>
                  <a:pt x="7510" y="9404"/>
                  <a:pt x="7464" y="9359"/>
                </a:cubicBezTo>
                <a:cubicBezTo>
                  <a:pt x="7396" y="9336"/>
                  <a:pt x="7350" y="9313"/>
                  <a:pt x="7304" y="9290"/>
                </a:cubicBezTo>
                <a:cubicBezTo>
                  <a:pt x="7145" y="9199"/>
                  <a:pt x="7008" y="9107"/>
                  <a:pt x="6871" y="9016"/>
                </a:cubicBezTo>
                <a:cubicBezTo>
                  <a:pt x="6665" y="8879"/>
                  <a:pt x="6483" y="8742"/>
                  <a:pt x="6300" y="8628"/>
                </a:cubicBezTo>
                <a:lnTo>
                  <a:pt x="6072" y="8468"/>
                </a:lnTo>
                <a:cubicBezTo>
                  <a:pt x="5821" y="8286"/>
                  <a:pt x="5547" y="8103"/>
                  <a:pt x="5296" y="7898"/>
                </a:cubicBezTo>
                <a:cubicBezTo>
                  <a:pt x="5182" y="7806"/>
                  <a:pt x="5067" y="7715"/>
                  <a:pt x="4931" y="7624"/>
                </a:cubicBezTo>
                <a:cubicBezTo>
                  <a:pt x="4885" y="7578"/>
                  <a:pt x="4816" y="7510"/>
                  <a:pt x="4748" y="7464"/>
                </a:cubicBezTo>
                <a:cubicBezTo>
                  <a:pt x="4702" y="7418"/>
                  <a:pt x="4657" y="7396"/>
                  <a:pt x="4611" y="7350"/>
                </a:cubicBezTo>
                <a:cubicBezTo>
                  <a:pt x="4520" y="7281"/>
                  <a:pt x="4428" y="7236"/>
                  <a:pt x="4337" y="7167"/>
                </a:cubicBezTo>
                <a:lnTo>
                  <a:pt x="4223" y="7099"/>
                </a:lnTo>
                <a:lnTo>
                  <a:pt x="4177" y="7053"/>
                </a:lnTo>
                <a:cubicBezTo>
                  <a:pt x="4086" y="6985"/>
                  <a:pt x="3995" y="6916"/>
                  <a:pt x="3903" y="6871"/>
                </a:cubicBezTo>
                <a:cubicBezTo>
                  <a:pt x="3789" y="6802"/>
                  <a:pt x="3652" y="6734"/>
                  <a:pt x="3538" y="6642"/>
                </a:cubicBezTo>
                <a:cubicBezTo>
                  <a:pt x="3424" y="6574"/>
                  <a:pt x="3310" y="6505"/>
                  <a:pt x="3219" y="6414"/>
                </a:cubicBezTo>
                <a:cubicBezTo>
                  <a:pt x="3082" y="6346"/>
                  <a:pt x="2968" y="6254"/>
                  <a:pt x="2853" y="6140"/>
                </a:cubicBezTo>
                <a:cubicBezTo>
                  <a:pt x="2762" y="6072"/>
                  <a:pt x="2671" y="5980"/>
                  <a:pt x="2625" y="5866"/>
                </a:cubicBezTo>
                <a:cubicBezTo>
                  <a:pt x="2625" y="5798"/>
                  <a:pt x="2602" y="5752"/>
                  <a:pt x="2602" y="5707"/>
                </a:cubicBezTo>
                <a:cubicBezTo>
                  <a:pt x="2602" y="5592"/>
                  <a:pt x="2602" y="5501"/>
                  <a:pt x="2648" y="5387"/>
                </a:cubicBezTo>
                <a:cubicBezTo>
                  <a:pt x="2671" y="5318"/>
                  <a:pt x="2694" y="5273"/>
                  <a:pt x="2739" y="5204"/>
                </a:cubicBezTo>
                <a:lnTo>
                  <a:pt x="2762" y="5159"/>
                </a:lnTo>
                <a:lnTo>
                  <a:pt x="2785" y="5113"/>
                </a:lnTo>
                <a:cubicBezTo>
                  <a:pt x="2831" y="5022"/>
                  <a:pt x="2899" y="4908"/>
                  <a:pt x="2968" y="4816"/>
                </a:cubicBezTo>
                <a:cubicBezTo>
                  <a:pt x="3036" y="4725"/>
                  <a:pt x="3127" y="4611"/>
                  <a:pt x="3241" y="4497"/>
                </a:cubicBezTo>
                <a:cubicBezTo>
                  <a:pt x="3241" y="4474"/>
                  <a:pt x="3264" y="4428"/>
                  <a:pt x="3310" y="4383"/>
                </a:cubicBezTo>
                <a:cubicBezTo>
                  <a:pt x="3356" y="4314"/>
                  <a:pt x="3447" y="4291"/>
                  <a:pt x="3538" y="4269"/>
                </a:cubicBezTo>
                <a:cubicBezTo>
                  <a:pt x="3561" y="4246"/>
                  <a:pt x="3607" y="4246"/>
                  <a:pt x="3652" y="4246"/>
                </a:cubicBezTo>
                <a:close/>
                <a:moveTo>
                  <a:pt x="4953" y="0"/>
                </a:moveTo>
                <a:cubicBezTo>
                  <a:pt x="4908" y="0"/>
                  <a:pt x="4885" y="0"/>
                  <a:pt x="4839" y="23"/>
                </a:cubicBezTo>
                <a:cubicBezTo>
                  <a:pt x="4794" y="23"/>
                  <a:pt x="4748" y="46"/>
                  <a:pt x="4702" y="46"/>
                </a:cubicBezTo>
                <a:cubicBezTo>
                  <a:pt x="4657" y="69"/>
                  <a:pt x="4611" y="92"/>
                  <a:pt x="4565" y="137"/>
                </a:cubicBezTo>
                <a:cubicBezTo>
                  <a:pt x="4520" y="160"/>
                  <a:pt x="4474" y="206"/>
                  <a:pt x="4406" y="251"/>
                </a:cubicBezTo>
                <a:lnTo>
                  <a:pt x="4360" y="297"/>
                </a:lnTo>
                <a:cubicBezTo>
                  <a:pt x="4314" y="365"/>
                  <a:pt x="4246" y="411"/>
                  <a:pt x="4177" y="457"/>
                </a:cubicBezTo>
                <a:lnTo>
                  <a:pt x="4086" y="525"/>
                </a:lnTo>
                <a:cubicBezTo>
                  <a:pt x="3972" y="616"/>
                  <a:pt x="3858" y="708"/>
                  <a:pt x="3766" y="799"/>
                </a:cubicBezTo>
                <a:cubicBezTo>
                  <a:pt x="3607" y="936"/>
                  <a:pt x="3493" y="1050"/>
                  <a:pt x="3378" y="1164"/>
                </a:cubicBezTo>
                <a:lnTo>
                  <a:pt x="3196" y="1347"/>
                </a:lnTo>
                <a:lnTo>
                  <a:pt x="3082" y="1484"/>
                </a:lnTo>
                <a:cubicBezTo>
                  <a:pt x="2968" y="1598"/>
                  <a:pt x="2876" y="1712"/>
                  <a:pt x="2762" y="1826"/>
                </a:cubicBezTo>
                <a:cubicBezTo>
                  <a:pt x="2694" y="1918"/>
                  <a:pt x="2602" y="2009"/>
                  <a:pt x="2511" y="2123"/>
                </a:cubicBezTo>
                <a:lnTo>
                  <a:pt x="2465" y="2191"/>
                </a:lnTo>
                <a:cubicBezTo>
                  <a:pt x="2374" y="2306"/>
                  <a:pt x="2260" y="2420"/>
                  <a:pt x="2192" y="2557"/>
                </a:cubicBezTo>
                <a:cubicBezTo>
                  <a:pt x="2077" y="2694"/>
                  <a:pt x="2009" y="2808"/>
                  <a:pt x="1918" y="2945"/>
                </a:cubicBezTo>
                <a:cubicBezTo>
                  <a:pt x="1735" y="3196"/>
                  <a:pt x="1552" y="3470"/>
                  <a:pt x="1393" y="3744"/>
                </a:cubicBezTo>
                <a:cubicBezTo>
                  <a:pt x="1233" y="3995"/>
                  <a:pt x="1073" y="4269"/>
                  <a:pt x="913" y="4611"/>
                </a:cubicBezTo>
                <a:cubicBezTo>
                  <a:pt x="776" y="4862"/>
                  <a:pt x="639" y="5136"/>
                  <a:pt x="502" y="5433"/>
                </a:cubicBezTo>
                <a:lnTo>
                  <a:pt x="434" y="5592"/>
                </a:lnTo>
                <a:cubicBezTo>
                  <a:pt x="343" y="5798"/>
                  <a:pt x="251" y="6003"/>
                  <a:pt x="183" y="6209"/>
                </a:cubicBezTo>
                <a:cubicBezTo>
                  <a:pt x="160" y="6323"/>
                  <a:pt x="114" y="6460"/>
                  <a:pt x="92" y="6574"/>
                </a:cubicBezTo>
                <a:cubicBezTo>
                  <a:pt x="69" y="6642"/>
                  <a:pt x="69" y="6688"/>
                  <a:pt x="46" y="6756"/>
                </a:cubicBezTo>
                <a:lnTo>
                  <a:pt x="46" y="6802"/>
                </a:lnTo>
                <a:lnTo>
                  <a:pt x="46" y="6825"/>
                </a:lnTo>
                <a:cubicBezTo>
                  <a:pt x="46" y="6871"/>
                  <a:pt x="46" y="6893"/>
                  <a:pt x="46" y="6893"/>
                </a:cubicBezTo>
                <a:cubicBezTo>
                  <a:pt x="0" y="6985"/>
                  <a:pt x="23" y="7076"/>
                  <a:pt x="92" y="7122"/>
                </a:cubicBezTo>
                <a:lnTo>
                  <a:pt x="114" y="7145"/>
                </a:lnTo>
                <a:cubicBezTo>
                  <a:pt x="137" y="7190"/>
                  <a:pt x="183" y="7213"/>
                  <a:pt x="229" y="7236"/>
                </a:cubicBezTo>
                <a:lnTo>
                  <a:pt x="274" y="7259"/>
                </a:lnTo>
                <a:lnTo>
                  <a:pt x="365" y="7327"/>
                </a:lnTo>
                <a:cubicBezTo>
                  <a:pt x="411" y="7350"/>
                  <a:pt x="434" y="7373"/>
                  <a:pt x="480" y="7396"/>
                </a:cubicBezTo>
                <a:cubicBezTo>
                  <a:pt x="548" y="7441"/>
                  <a:pt x="639" y="7510"/>
                  <a:pt x="708" y="7578"/>
                </a:cubicBezTo>
                <a:lnTo>
                  <a:pt x="845" y="7669"/>
                </a:lnTo>
                <a:cubicBezTo>
                  <a:pt x="913" y="7715"/>
                  <a:pt x="959" y="7738"/>
                  <a:pt x="1005" y="7784"/>
                </a:cubicBezTo>
                <a:cubicBezTo>
                  <a:pt x="1073" y="7852"/>
                  <a:pt x="1142" y="7898"/>
                  <a:pt x="1233" y="7943"/>
                </a:cubicBezTo>
                <a:cubicBezTo>
                  <a:pt x="1370" y="8035"/>
                  <a:pt x="1484" y="8149"/>
                  <a:pt x="1621" y="8240"/>
                </a:cubicBezTo>
                <a:lnTo>
                  <a:pt x="1895" y="8423"/>
                </a:lnTo>
                <a:lnTo>
                  <a:pt x="1963" y="8491"/>
                </a:lnTo>
                <a:cubicBezTo>
                  <a:pt x="2100" y="8583"/>
                  <a:pt x="2237" y="8674"/>
                  <a:pt x="2374" y="8788"/>
                </a:cubicBezTo>
                <a:cubicBezTo>
                  <a:pt x="2625" y="8971"/>
                  <a:pt x="2853" y="9153"/>
                  <a:pt x="3105" y="9313"/>
                </a:cubicBezTo>
                <a:cubicBezTo>
                  <a:pt x="3287" y="9427"/>
                  <a:pt x="3447" y="9541"/>
                  <a:pt x="3630" y="9655"/>
                </a:cubicBezTo>
                <a:lnTo>
                  <a:pt x="3675" y="9701"/>
                </a:lnTo>
                <a:lnTo>
                  <a:pt x="3721" y="9724"/>
                </a:lnTo>
                <a:lnTo>
                  <a:pt x="3789" y="9769"/>
                </a:lnTo>
                <a:cubicBezTo>
                  <a:pt x="3949" y="9884"/>
                  <a:pt x="4132" y="9975"/>
                  <a:pt x="4314" y="10089"/>
                </a:cubicBezTo>
                <a:lnTo>
                  <a:pt x="4451" y="10157"/>
                </a:lnTo>
                <a:cubicBezTo>
                  <a:pt x="4725" y="10340"/>
                  <a:pt x="4999" y="10523"/>
                  <a:pt x="5296" y="10728"/>
                </a:cubicBezTo>
                <a:lnTo>
                  <a:pt x="5364" y="10774"/>
                </a:lnTo>
                <a:cubicBezTo>
                  <a:pt x="5456" y="10842"/>
                  <a:pt x="5524" y="10888"/>
                  <a:pt x="5570" y="10911"/>
                </a:cubicBezTo>
                <a:cubicBezTo>
                  <a:pt x="5638" y="10956"/>
                  <a:pt x="5684" y="10979"/>
                  <a:pt x="5752" y="11002"/>
                </a:cubicBezTo>
                <a:lnTo>
                  <a:pt x="5821" y="11002"/>
                </a:lnTo>
                <a:cubicBezTo>
                  <a:pt x="5866" y="11002"/>
                  <a:pt x="5889" y="11002"/>
                  <a:pt x="5935" y="10979"/>
                </a:cubicBezTo>
                <a:cubicBezTo>
                  <a:pt x="6026" y="10934"/>
                  <a:pt x="6095" y="10865"/>
                  <a:pt x="6140" y="10774"/>
                </a:cubicBezTo>
                <a:cubicBezTo>
                  <a:pt x="6163" y="10728"/>
                  <a:pt x="6163" y="10705"/>
                  <a:pt x="6163" y="10682"/>
                </a:cubicBezTo>
                <a:lnTo>
                  <a:pt x="6209" y="10682"/>
                </a:lnTo>
                <a:cubicBezTo>
                  <a:pt x="6232" y="10660"/>
                  <a:pt x="6277" y="10637"/>
                  <a:pt x="6300" y="10637"/>
                </a:cubicBezTo>
                <a:cubicBezTo>
                  <a:pt x="6414" y="10614"/>
                  <a:pt x="6528" y="10614"/>
                  <a:pt x="6642" y="10591"/>
                </a:cubicBezTo>
                <a:cubicBezTo>
                  <a:pt x="6825" y="10614"/>
                  <a:pt x="6985" y="10637"/>
                  <a:pt x="7145" y="10682"/>
                </a:cubicBezTo>
                <a:lnTo>
                  <a:pt x="7236" y="10705"/>
                </a:lnTo>
                <a:lnTo>
                  <a:pt x="7304" y="10728"/>
                </a:lnTo>
                <a:cubicBezTo>
                  <a:pt x="7419" y="10751"/>
                  <a:pt x="7510" y="10774"/>
                  <a:pt x="7624" y="10797"/>
                </a:cubicBezTo>
                <a:cubicBezTo>
                  <a:pt x="7738" y="10819"/>
                  <a:pt x="7875" y="10865"/>
                  <a:pt x="7989" y="10934"/>
                </a:cubicBezTo>
                <a:cubicBezTo>
                  <a:pt x="8126" y="10979"/>
                  <a:pt x="8263" y="11048"/>
                  <a:pt x="8468" y="11162"/>
                </a:cubicBezTo>
                <a:cubicBezTo>
                  <a:pt x="8560" y="11207"/>
                  <a:pt x="8651" y="11276"/>
                  <a:pt x="8742" y="11344"/>
                </a:cubicBezTo>
                <a:cubicBezTo>
                  <a:pt x="8834" y="11413"/>
                  <a:pt x="8925" y="11504"/>
                  <a:pt x="8993" y="11573"/>
                </a:cubicBezTo>
                <a:cubicBezTo>
                  <a:pt x="9039" y="11618"/>
                  <a:pt x="9085" y="11664"/>
                  <a:pt x="9108" y="11732"/>
                </a:cubicBezTo>
                <a:cubicBezTo>
                  <a:pt x="9153" y="11778"/>
                  <a:pt x="9199" y="11824"/>
                  <a:pt x="9222" y="11892"/>
                </a:cubicBezTo>
                <a:cubicBezTo>
                  <a:pt x="9381" y="12189"/>
                  <a:pt x="9496" y="12463"/>
                  <a:pt x="9564" y="12737"/>
                </a:cubicBezTo>
                <a:cubicBezTo>
                  <a:pt x="9564" y="12782"/>
                  <a:pt x="9587" y="12828"/>
                  <a:pt x="9587" y="12874"/>
                </a:cubicBezTo>
                <a:cubicBezTo>
                  <a:pt x="9587" y="12942"/>
                  <a:pt x="9564" y="12988"/>
                  <a:pt x="9564" y="13056"/>
                </a:cubicBezTo>
                <a:cubicBezTo>
                  <a:pt x="9541" y="13148"/>
                  <a:pt x="9541" y="13239"/>
                  <a:pt x="9541" y="13330"/>
                </a:cubicBezTo>
                <a:cubicBezTo>
                  <a:pt x="9541" y="13513"/>
                  <a:pt x="9678" y="13673"/>
                  <a:pt x="9815" y="13764"/>
                </a:cubicBezTo>
                <a:cubicBezTo>
                  <a:pt x="9929" y="13878"/>
                  <a:pt x="10043" y="13969"/>
                  <a:pt x="10180" y="14083"/>
                </a:cubicBezTo>
                <a:cubicBezTo>
                  <a:pt x="10226" y="14129"/>
                  <a:pt x="10294" y="14175"/>
                  <a:pt x="10363" y="14220"/>
                </a:cubicBezTo>
                <a:lnTo>
                  <a:pt x="10523" y="14312"/>
                </a:lnTo>
                <a:lnTo>
                  <a:pt x="10637" y="14403"/>
                </a:lnTo>
                <a:lnTo>
                  <a:pt x="10888" y="14586"/>
                </a:lnTo>
                <a:cubicBezTo>
                  <a:pt x="10956" y="14631"/>
                  <a:pt x="11048" y="14700"/>
                  <a:pt x="11139" y="14745"/>
                </a:cubicBezTo>
                <a:lnTo>
                  <a:pt x="11253" y="14814"/>
                </a:lnTo>
                <a:cubicBezTo>
                  <a:pt x="11390" y="14905"/>
                  <a:pt x="11504" y="14974"/>
                  <a:pt x="11618" y="15065"/>
                </a:cubicBezTo>
                <a:cubicBezTo>
                  <a:pt x="11687" y="15111"/>
                  <a:pt x="11755" y="15133"/>
                  <a:pt x="11824" y="15179"/>
                </a:cubicBezTo>
                <a:lnTo>
                  <a:pt x="11892" y="15225"/>
                </a:lnTo>
                <a:lnTo>
                  <a:pt x="11869" y="15179"/>
                </a:lnTo>
                <a:lnTo>
                  <a:pt x="11869" y="15179"/>
                </a:lnTo>
                <a:lnTo>
                  <a:pt x="12052" y="15316"/>
                </a:lnTo>
                <a:lnTo>
                  <a:pt x="12075" y="15339"/>
                </a:lnTo>
                <a:lnTo>
                  <a:pt x="12121" y="15339"/>
                </a:lnTo>
                <a:lnTo>
                  <a:pt x="12143" y="15362"/>
                </a:lnTo>
                <a:lnTo>
                  <a:pt x="12212" y="15407"/>
                </a:lnTo>
                <a:cubicBezTo>
                  <a:pt x="12280" y="15453"/>
                  <a:pt x="12326" y="15476"/>
                  <a:pt x="12372" y="15499"/>
                </a:cubicBezTo>
                <a:lnTo>
                  <a:pt x="12440" y="15544"/>
                </a:lnTo>
                <a:cubicBezTo>
                  <a:pt x="12668" y="15704"/>
                  <a:pt x="12897" y="15841"/>
                  <a:pt x="13125" y="15978"/>
                </a:cubicBezTo>
                <a:lnTo>
                  <a:pt x="13193" y="16046"/>
                </a:lnTo>
                <a:lnTo>
                  <a:pt x="13262" y="16069"/>
                </a:lnTo>
                <a:lnTo>
                  <a:pt x="13307" y="16115"/>
                </a:lnTo>
                <a:cubicBezTo>
                  <a:pt x="13330" y="16138"/>
                  <a:pt x="13376" y="16160"/>
                  <a:pt x="13422" y="16183"/>
                </a:cubicBezTo>
                <a:lnTo>
                  <a:pt x="13467" y="16229"/>
                </a:lnTo>
                <a:cubicBezTo>
                  <a:pt x="13536" y="16252"/>
                  <a:pt x="13559" y="16275"/>
                  <a:pt x="13604" y="16297"/>
                </a:cubicBezTo>
                <a:cubicBezTo>
                  <a:pt x="13650" y="16320"/>
                  <a:pt x="13718" y="16343"/>
                  <a:pt x="13787" y="16343"/>
                </a:cubicBezTo>
                <a:cubicBezTo>
                  <a:pt x="13832" y="16343"/>
                  <a:pt x="13878" y="16320"/>
                  <a:pt x="13924" y="16297"/>
                </a:cubicBezTo>
                <a:cubicBezTo>
                  <a:pt x="14038" y="16252"/>
                  <a:pt x="14129" y="16160"/>
                  <a:pt x="14220" y="16092"/>
                </a:cubicBezTo>
                <a:lnTo>
                  <a:pt x="14335" y="15978"/>
                </a:lnTo>
                <a:lnTo>
                  <a:pt x="14403" y="15932"/>
                </a:lnTo>
                <a:cubicBezTo>
                  <a:pt x="14472" y="15864"/>
                  <a:pt x="14517" y="15818"/>
                  <a:pt x="14586" y="15750"/>
                </a:cubicBezTo>
                <a:cubicBezTo>
                  <a:pt x="14677" y="15658"/>
                  <a:pt x="14768" y="15567"/>
                  <a:pt x="14860" y="15453"/>
                </a:cubicBezTo>
                <a:lnTo>
                  <a:pt x="14882" y="15430"/>
                </a:lnTo>
                <a:lnTo>
                  <a:pt x="14928" y="15362"/>
                </a:lnTo>
                <a:lnTo>
                  <a:pt x="14951" y="15339"/>
                </a:lnTo>
                <a:cubicBezTo>
                  <a:pt x="15019" y="15247"/>
                  <a:pt x="15088" y="15179"/>
                  <a:pt x="15156" y="15088"/>
                </a:cubicBezTo>
                <a:cubicBezTo>
                  <a:pt x="15270" y="14928"/>
                  <a:pt x="15362" y="14745"/>
                  <a:pt x="15453" y="14563"/>
                </a:cubicBezTo>
                <a:lnTo>
                  <a:pt x="15499" y="14494"/>
                </a:lnTo>
                <a:cubicBezTo>
                  <a:pt x="15613" y="14289"/>
                  <a:pt x="15727" y="14106"/>
                  <a:pt x="15818" y="13901"/>
                </a:cubicBezTo>
                <a:lnTo>
                  <a:pt x="15955" y="13673"/>
                </a:lnTo>
                <a:lnTo>
                  <a:pt x="15978" y="13627"/>
                </a:lnTo>
                <a:cubicBezTo>
                  <a:pt x="16046" y="13513"/>
                  <a:pt x="16092" y="13399"/>
                  <a:pt x="16161" y="13285"/>
                </a:cubicBezTo>
                <a:lnTo>
                  <a:pt x="16252" y="13148"/>
                </a:lnTo>
                <a:lnTo>
                  <a:pt x="16526" y="12691"/>
                </a:lnTo>
                <a:lnTo>
                  <a:pt x="16594" y="12577"/>
                </a:lnTo>
                <a:lnTo>
                  <a:pt x="16754" y="12326"/>
                </a:lnTo>
                <a:cubicBezTo>
                  <a:pt x="16777" y="12280"/>
                  <a:pt x="16823" y="12212"/>
                  <a:pt x="16845" y="12166"/>
                </a:cubicBezTo>
                <a:cubicBezTo>
                  <a:pt x="16868" y="12098"/>
                  <a:pt x="16891" y="12052"/>
                  <a:pt x="16937" y="12006"/>
                </a:cubicBezTo>
                <a:lnTo>
                  <a:pt x="17051" y="11801"/>
                </a:lnTo>
                <a:lnTo>
                  <a:pt x="17188" y="11595"/>
                </a:lnTo>
                <a:lnTo>
                  <a:pt x="17211" y="11573"/>
                </a:lnTo>
                <a:lnTo>
                  <a:pt x="17233" y="11527"/>
                </a:lnTo>
                <a:lnTo>
                  <a:pt x="17348" y="11344"/>
                </a:lnTo>
                <a:lnTo>
                  <a:pt x="17393" y="11253"/>
                </a:lnTo>
                <a:lnTo>
                  <a:pt x="17507" y="11048"/>
                </a:lnTo>
                <a:lnTo>
                  <a:pt x="17553" y="10956"/>
                </a:lnTo>
                <a:cubicBezTo>
                  <a:pt x="17621" y="10865"/>
                  <a:pt x="17667" y="10774"/>
                  <a:pt x="17736" y="10682"/>
                </a:cubicBezTo>
                <a:cubicBezTo>
                  <a:pt x="17781" y="10568"/>
                  <a:pt x="17850" y="10454"/>
                  <a:pt x="17918" y="10317"/>
                </a:cubicBezTo>
                <a:cubicBezTo>
                  <a:pt x="17964" y="10226"/>
                  <a:pt x="18032" y="10135"/>
                  <a:pt x="18078" y="10021"/>
                </a:cubicBezTo>
                <a:lnTo>
                  <a:pt x="18078" y="9998"/>
                </a:lnTo>
                <a:cubicBezTo>
                  <a:pt x="18146" y="9884"/>
                  <a:pt x="18215" y="9747"/>
                  <a:pt x="18283" y="9632"/>
                </a:cubicBezTo>
                <a:cubicBezTo>
                  <a:pt x="18375" y="9427"/>
                  <a:pt x="18420" y="9267"/>
                  <a:pt x="18443" y="9130"/>
                </a:cubicBezTo>
                <a:cubicBezTo>
                  <a:pt x="18443" y="9016"/>
                  <a:pt x="18420" y="8925"/>
                  <a:pt x="18375" y="8834"/>
                </a:cubicBezTo>
                <a:cubicBezTo>
                  <a:pt x="18352" y="8788"/>
                  <a:pt x="18306" y="8765"/>
                  <a:pt x="18261" y="8719"/>
                </a:cubicBezTo>
                <a:cubicBezTo>
                  <a:pt x="18192" y="8651"/>
                  <a:pt x="18169" y="8628"/>
                  <a:pt x="18146" y="8605"/>
                </a:cubicBezTo>
                <a:cubicBezTo>
                  <a:pt x="18009" y="8514"/>
                  <a:pt x="17872" y="8400"/>
                  <a:pt x="17758" y="8331"/>
                </a:cubicBezTo>
                <a:cubicBezTo>
                  <a:pt x="17484" y="8149"/>
                  <a:pt x="17211" y="7966"/>
                  <a:pt x="16959" y="7761"/>
                </a:cubicBezTo>
                <a:cubicBezTo>
                  <a:pt x="16754" y="7601"/>
                  <a:pt x="16526" y="7441"/>
                  <a:pt x="16320" y="7304"/>
                </a:cubicBezTo>
                <a:lnTo>
                  <a:pt x="16252" y="7259"/>
                </a:lnTo>
                <a:lnTo>
                  <a:pt x="16206" y="7236"/>
                </a:lnTo>
                <a:lnTo>
                  <a:pt x="16183" y="7213"/>
                </a:lnTo>
                <a:lnTo>
                  <a:pt x="16046" y="7122"/>
                </a:lnTo>
                <a:cubicBezTo>
                  <a:pt x="15978" y="7076"/>
                  <a:pt x="15910" y="7030"/>
                  <a:pt x="15841" y="6985"/>
                </a:cubicBezTo>
                <a:cubicBezTo>
                  <a:pt x="15704" y="6893"/>
                  <a:pt x="15590" y="6802"/>
                  <a:pt x="15453" y="6734"/>
                </a:cubicBezTo>
                <a:cubicBezTo>
                  <a:pt x="15316" y="6642"/>
                  <a:pt x="15156" y="6551"/>
                  <a:pt x="15019" y="6460"/>
                </a:cubicBezTo>
                <a:lnTo>
                  <a:pt x="14951" y="6437"/>
                </a:lnTo>
                <a:cubicBezTo>
                  <a:pt x="14860" y="6391"/>
                  <a:pt x="14791" y="6346"/>
                  <a:pt x="14700" y="6300"/>
                </a:cubicBezTo>
                <a:cubicBezTo>
                  <a:pt x="14608" y="6254"/>
                  <a:pt x="14517" y="6232"/>
                  <a:pt x="14403" y="6232"/>
                </a:cubicBezTo>
                <a:cubicBezTo>
                  <a:pt x="14289" y="6232"/>
                  <a:pt x="14198" y="6254"/>
                  <a:pt x="14106" y="6277"/>
                </a:cubicBezTo>
                <a:lnTo>
                  <a:pt x="14015" y="6277"/>
                </a:lnTo>
                <a:cubicBezTo>
                  <a:pt x="13718" y="6323"/>
                  <a:pt x="13467" y="6346"/>
                  <a:pt x="13239" y="6346"/>
                </a:cubicBezTo>
                <a:cubicBezTo>
                  <a:pt x="13102" y="6323"/>
                  <a:pt x="12988" y="6300"/>
                  <a:pt x="12851" y="6277"/>
                </a:cubicBezTo>
                <a:lnTo>
                  <a:pt x="12782" y="6277"/>
                </a:lnTo>
                <a:cubicBezTo>
                  <a:pt x="12691" y="6254"/>
                  <a:pt x="12600" y="6232"/>
                  <a:pt x="12509" y="6209"/>
                </a:cubicBezTo>
                <a:cubicBezTo>
                  <a:pt x="12394" y="6163"/>
                  <a:pt x="12280" y="6117"/>
                  <a:pt x="12166" y="6049"/>
                </a:cubicBezTo>
                <a:cubicBezTo>
                  <a:pt x="11961" y="5935"/>
                  <a:pt x="11801" y="5798"/>
                  <a:pt x="11687" y="5661"/>
                </a:cubicBezTo>
                <a:cubicBezTo>
                  <a:pt x="11618" y="5615"/>
                  <a:pt x="11573" y="5547"/>
                  <a:pt x="11527" y="5478"/>
                </a:cubicBezTo>
                <a:cubicBezTo>
                  <a:pt x="11436" y="5364"/>
                  <a:pt x="11390" y="5296"/>
                  <a:pt x="11344" y="5204"/>
                </a:cubicBezTo>
                <a:cubicBezTo>
                  <a:pt x="11253" y="5045"/>
                  <a:pt x="11185" y="4862"/>
                  <a:pt x="11139" y="4725"/>
                </a:cubicBezTo>
                <a:cubicBezTo>
                  <a:pt x="11116" y="4679"/>
                  <a:pt x="11093" y="4634"/>
                  <a:pt x="11093" y="4588"/>
                </a:cubicBezTo>
                <a:lnTo>
                  <a:pt x="11071" y="4542"/>
                </a:lnTo>
                <a:cubicBezTo>
                  <a:pt x="11048" y="4474"/>
                  <a:pt x="11002" y="4405"/>
                  <a:pt x="11002" y="4337"/>
                </a:cubicBezTo>
                <a:lnTo>
                  <a:pt x="10979" y="4223"/>
                </a:lnTo>
                <a:lnTo>
                  <a:pt x="10956" y="4177"/>
                </a:lnTo>
                <a:cubicBezTo>
                  <a:pt x="10956" y="4040"/>
                  <a:pt x="10934" y="3903"/>
                  <a:pt x="10865" y="3789"/>
                </a:cubicBezTo>
                <a:cubicBezTo>
                  <a:pt x="10774" y="3561"/>
                  <a:pt x="10568" y="3333"/>
                  <a:pt x="10294" y="3150"/>
                </a:cubicBezTo>
                <a:cubicBezTo>
                  <a:pt x="9998" y="2967"/>
                  <a:pt x="9724" y="2808"/>
                  <a:pt x="9450" y="2648"/>
                </a:cubicBezTo>
                <a:cubicBezTo>
                  <a:pt x="9359" y="2602"/>
                  <a:pt x="9267" y="2557"/>
                  <a:pt x="9176" y="2511"/>
                </a:cubicBezTo>
                <a:lnTo>
                  <a:pt x="9039" y="2443"/>
                </a:lnTo>
                <a:cubicBezTo>
                  <a:pt x="8948" y="2374"/>
                  <a:pt x="8834" y="2328"/>
                  <a:pt x="8720" y="2283"/>
                </a:cubicBezTo>
                <a:lnTo>
                  <a:pt x="8651" y="2237"/>
                </a:lnTo>
                <a:cubicBezTo>
                  <a:pt x="8400" y="2123"/>
                  <a:pt x="8195" y="2009"/>
                  <a:pt x="7989" y="1918"/>
                </a:cubicBezTo>
                <a:cubicBezTo>
                  <a:pt x="7715" y="1735"/>
                  <a:pt x="7487" y="1575"/>
                  <a:pt x="7282" y="1415"/>
                </a:cubicBezTo>
                <a:lnTo>
                  <a:pt x="7190" y="1347"/>
                </a:lnTo>
                <a:lnTo>
                  <a:pt x="7122" y="1301"/>
                </a:lnTo>
                <a:cubicBezTo>
                  <a:pt x="6916" y="1141"/>
                  <a:pt x="6711" y="982"/>
                  <a:pt x="6505" y="845"/>
                </a:cubicBezTo>
                <a:cubicBezTo>
                  <a:pt x="6437" y="776"/>
                  <a:pt x="6346" y="731"/>
                  <a:pt x="6277" y="685"/>
                </a:cubicBezTo>
                <a:lnTo>
                  <a:pt x="6140" y="594"/>
                </a:lnTo>
                <a:cubicBezTo>
                  <a:pt x="6095" y="548"/>
                  <a:pt x="6049" y="525"/>
                  <a:pt x="6003" y="502"/>
                </a:cubicBezTo>
                <a:lnTo>
                  <a:pt x="5981" y="480"/>
                </a:lnTo>
                <a:cubicBezTo>
                  <a:pt x="5912" y="434"/>
                  <a:pt x="5844" y="388"/>
                  <a:pt x="5798" y="343"/>
                </a:cubicBezTo>
                <a:lnTo>
                  <a:pt x="5707" y="297"/>
                </a:lnTo>
                <a:cubicBezTo>
                  <a:pt x="5615" y="228"/>
                  <a:pt x="5547" y="183"/>
                  <a:pt x="5456" y="137"/>
                </a:cubicBezTo>
                <a:cubicBezTo>
                  <a:pt x="5387" y="114"/>
                  <a:pt x="5319" y="92"/>
                  <a:pt x="5250" y="69"/>
                </a:cubicBezTo>
                <a:cubicBezTo>
                  <a:pt x="5136" y="23"/>
                  <a:pt x="5045" y="0"/>
                  <a:pt x="49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3" name="Google Shape;4413;p38"/>
          <p:cNvSpPr/>
          <p:nvPr/>
        </p:nvSpPr>
        <p:spPr>
          <a:xfrm>
            <a:off x="9264105" y="2077449"/>
            <a:ext cx="299607" cy="216576"/>
          </a:xfrm>
          <a:custGeom>
            <a:avLst/>
            <a:gdLst/>
            <a:ahLst/>
            <a:cxnLst/>
            <a:rect l="l" t="t" r="r" b="b"/>
            <a:pathLst>
              <a:path w="10706" h="7739" extrusionOk="0">
                <a:moveTo>
                  <a:pt x="366" y="0"/>
                </a:moveTo>
                <a:cubicBezTo>
                  <a:pt x="275" y="0"/>
                  <a:pt x="206" y="46"/>
                  <a:pt x="138" y="114"/>
                </a:cubicBezTo>
                <a:cubicBezTo>
                  <a:pt x="115" y="137"/>
                  <a:pt x="92" y="183"/>
                  <a:pt x="69" y="229"/>
                </a:cubicBezTo>
                <a:cubicBezTo>
                  <a:pt x="46" y="297"/>
                  <a:pt x="46" y="366"/>
                  <a:pt x="69" y="434"/>
                </a:cubicBezTo>
                <a:cubicBezTo>
                  <a:pt x="69" y="457"/>
                  <a:pt x="69" y="480"/>
                  <a:pt x="69" y="502"/>
                </a:cubicBezTo>
                <a:cubicBezTo>
                  <a:pt x="23" y="525"/>
                  <a:pt x="1" y="617"/>
                  <a:pt x="23" y="662"/>
                </a:cubicBezTo>
                <a:cubicBezTo>
                  <a:pt x="69" y="731"/>
                  <a:pt x="115" y="776"/>
                  <a:pt x="183" y="845"/>
                </a:cubicBezTo>
                <a:cubicBezTo>
                  <a:pt x="229" y="890"/>
                  <a:pt x="275" y="913"/>
                  <a:pt x="343" y="959"/>
                </a:cubicBezTo>
                <a:cubicBezTo>
                  <a:pt x="434" y="1027"/>
                  <a:pt x="526" y="1096"/>
                  <a:pt x="617" y="1164"/>
                </a:cubicBezTo>
                <a:cubicBezTo>
                  <a:pt x="685" y="1210"/>
                  <a:pt x="754" y="1279"/>
                  <a:pt x="822" y="1324"/>
                </a:cubicBezTo>
                <a:cubicBezTo>
                  <a:pt x="845" y="1347"/>
                  <a:pt x="868" y="1393"/>
                  <a:pt x="891" y="1415"/>
                </a:cubicBezTo>
                <a:cubicBezTo>
                  <a:pt x="1005" y="1484"/>
                  <a:pt x="1119" y="1552"/>
                  <a:pt x="1210" y="1621"/>
                </a:cubicBezTo>
                <a:cubicBezTo>
                  <a:pt x="1256" y="1644"/>
                  <a:pt x="1279" y="1667"/>
                  <a:pt x="1302" y="1689"/>
                </a:cubicBezTo>
                <a:cubicBezTo>
                  <a:pt x="1416" y="1781"/>
                  <a:pt x="1553" y="1849"/>
                  <a:pt x="1667" y="1940"/>
                </a:cubicBezTo>
                <a:cubicBezTo>
                  <a:pt x="1895" y="2100"/>
                  <a:pt x="2101" y="2260"/>
                  <a:pt x="2329" y="2420"/>
                </a:cubicBezTo>
                <a:cubicBezTo>
                  <a:pt x="2557" y="2580"/>
                  <a:pt x="2785" y="2739"/>
                  <a:pt x="3014" y="2922"/>
                </a:cubicBezTo>
                <a:cubicBezTo>
                  <a:pt x="3128" y="2990"/>
                  <a:pt x="3242" y="3082"/>
                  <a:pt x="3356" y="3150"/>
                </a:cubicBezTo>
                <a:cubicBezTo>
                  <a:pt x="3402" y="3173"/>
                  <a:pt x="3470" y="3219"/>
                  <a:pt x="3516" y="3264"/>
                </a:cubicBezTo>
                <a:cubicBezTo>
                  <a:pt x="3539" y="3287"/>
                  <a:pt x="3561" y="3287"/>
                  <a:pt x="3584" y="3310"/>
                </a:cubicBezTo>
                <a:cubicBezTo>
                  <a:pt x="3630" y="3333"/>
                  <a:pt x="3653" y="3356"/>
                  <a:pt x="3698" y="3378"/>
                </a:cubicBezTo>
                <a:lnTo>
                  <a:pt x="3835" y="3378"/>
                </a:lnTo>
                <a:cubicBezTo>
                  <a:pt x="3858" y="3378"/>
                  <a:pt x="3881" y="3378"/>
                  <a:pt x="3904" y="3356"/>
                </a:cubicBezTo>
                <a:cubicBezTo>
                  <a:pt x="3995" y="3424"/>
                  <a:pt x="4086" y="3470"/>
                  <a:pt x="4178" y="3538"/>
                </a:cubicBezTo>
                <a:cubicBezTo>
                  <a:pt x="4292" y="3630"/>
                  <a:pt x="4429" y="3698"/>
                  <a:pt x="4543" y="3789"/>
                </a:cubicBezTo>
                <a:cubicBezTo>
                  <a:pt x="4611" y="3812"/>
                  <a:pt x="4680" y="3858"/>
                  <a:pt x="4748" y="3903"/>
                </a:cubicBezTo>
                <a:cubicBezTo>
                  <a:pt x="4748" y="3903"/>
                  <a:pt x="4771" y="3926"/>
                  <a:pt x="4771" y="3926"/>
                </a:cubicBezTo>
                <a:cubicBezTo>
                  <a:pt x="4794" y="3972"/>
                  <a:pt x="4840" y="4018"/>
                  <a:pt x="4862" y="4040"/>
                </a:cubicBezTo>
                <a:cubicBezTo>
                  <a:pt x="5068" y="4200"/>
                  <a:pt x="5273" y="4360"/>
                  <a:pt x="5479" y="4520"/>
                </a:cubicBezTo>
                <a:cubicBezTo>
                  <a:pt x="5661" y="4657"/>
                  <a:pt x="5867" y="4794"/>
                  <a:pt x="6072" y="4931"/>
                </a:cubicBezTo>
                <a:cubicBezTo>
                  <a:pt x="6300" y="5068"/>
                  <a:pt x="6529" y="5227"/>
                  <a:pt x="6757" y="5364"/>
                </a:cubicBezTo>
                <a:cubicBezTo>
                  <a:pt x="6757" y="5364"/>
                  <a:pt x="6780" y="5387"/>
                  <a:pt x="6780" y="5387"/>
                </a:cubicBezTo>
                <a:cubicBezTo>
                  <a:pt x="6825" y="5410"/>
                  <a:pt x="6871" y="5433"/>
                  <a:pt x="6894" y="5478"/>
                </a:cubicBezTo>
                <a:cubicBezTo>
                  <a:pt x="7099" y="5615"/>
                  <a:pt x="7305" y="5752"/>
                  <a:pt x="7510" y="5889"/>
                </a:cubicBezTo>
                <a:cubicBezTo>
                  <a:pt x="7784" y="6072"/>
                  <a:pt x="8035" y="6254"/>
                  <a:pt x="8309" y="6437"/>
                </a:cubicBezTo>
                <a:cubicBezTo>
                  <a:pt x="8400" y="6506"/>
                  <a:pt x="8492" y="6574"/>
                  <a:pt x="8583" y="6642"/>
                </a:cubicBezTo>
                <a:cubicBezTo>
                  <a:pt x="8697" y="6711"/>
                  <a:pt x="8811" y="6802"/>
                  <a:pt x="8925" y="6894"/>
                </a:cubicBezTo>
                <a:cubicBezTo>
                  <a:pt x="9039" y="6985"/>
                  <a:pt x="9176" y="7099"/>
                  <a:pt x="9313" y="7167"/>
                </a:cubicBezTo>
                <a:cubicBezTo>
                  <a:pt x="9336" y="7190"/>
                  <a:pt x="9382" y="7190"/>
                  <a:pt x="9405" y="7190"/>
                </a:cubicBezTo>
                <a:cubicBezTo>
                  <a:pt x="9428" y="7213"/>
                  <a:pt x="9473" y="7259"/>
                  <a:pt x="9496" y="7282"/>
                </a:cubicBezTo>
                <a:cubicBezTo>
                  <a:pt x="9542" y="7304"/>
                  <a:pt x="9587" y="7350"/>
                  <a:pt x="9610" y="7373"/>
                </a:cubicBezTo>
                <a:cubicBezTo>
                  <a:pt x="9679" y="7419"/>
                  <a:pt x="9724" y="7464"/>
                  <a:pt x="9770" y="7487"/>
                </a:cubicBezTo>
                <a:cubicBezTo>
                  <a:pt x="9884" y="7578"/>
                  <a:pt x="10021" y="7647"/>
                  <a:pt x="10158" y="7692"/>
                </a:cubicBezTo>
                <a:cubicBezTo>
                  <a:pt x="10181" y="7715"/>
                  <a:pt x="10226" y="7715"/>
                  <a:pt x="10272" y="7738"/>
                </a:cubicBezTo>
                <a:cubicBezTo>
                  <a:pt x="10341" y="7738"/>
                  <a:pt x="10455" y="7715"/>
                  <a:pt x="10500" y="7670"/>
                </a:cubicBezTo>
                <a:cubicBezTo>
                  <a:pt x="10523" y="7647"/>
                  <a:pt x="10546" y="7624"/>
                  <a:pt x="10546" y="7601"/>
                </a:cubicBezTo>
                <a:cubicBezTo>
                  <a:pt x="10569" y="7578"/>
                  <a:pt x="10592" y="7533"/>
                  <a:pt x="10592" y="7487"/>
                </a:cubicBezTo>
                <a:cubicBezTo>
                  <a:pt x="10614" y="7487"/>
                  <a:pt x="10637" y="7464"/>
                  <a:pt x="10637" y="7441"/>
                </a:cubicBezTo>
                <a:cubicBezTo>
                  <a:pt x="10683" y="7373"/>
                  <a:pt x="10706" y="7282"/>
                  <a:pt x="10706" y="7213"/>
                </a:cubicBezTo>
                <a:cubicBezTo>
                  <a:pt x="10706" y="7167"/>
                  <a:pt x="10683" y="7122"/>
                  <a:pt x="10660" y="7076"/>
                </a:cubicBezTo>
                <a:cubicBezTo>
                  <a:pt x="10614" y="7008"/>
                  <a:pt x="10569" y="6939"/>
                  <a:pt x="10523" y="6894"/>
                </a:cubicBezTo>
                <a:cubicBezTo>
                  <a:pt x="10455" y="6825"/>
                  <a:pt x="10386" y="6757"/>
                  <a:pt x="10318" y="6711"/>
                </a:cubicBezTo>
                <a:cubicBezTo>
                  <a:pt x="10249" y="6665"/>
                  <a:pt x="10204" y="6620"/>
                  <a:pt x="10158" y="6597"/>
                </a:cubicBezTo>
                <a:cubicBezTo>
                  <a:pt x="10067" y="6551"/>
                  <a:pt x="9998" y="6506"/>
                  <a:pt x="9930" y="6460"/>
                </a:cubicBezTo>
                <a:cubicBezTo>
                  <a:pt x="9724" y="6323"/>
                  <a:pt x="9496" y="6186"/>
                  <a:pt x="9268" y="6049"/>
                </a:cubicBezTo>
                <a:cubicBezTo>
                  <a:pt x="9245" y="6049"/>
                  <a:pt x="9222" y="6026"/>
                  <a:pt x="9199" y="6003"/>
                </a:cubicBezTo>
                <a:cubicBezTo>
                  <a:pt x="9039" y="5912"/>
                  <a:pt x="8880" y="5798"/>
                  <a:pt x="8720" y="5684"/>
                </a:cubicBezTo>
                <a:cubicBezTo>
                  <a:pt x="8674" y="5661"/>
                  <a:pt x="8606" y="5615"/>
                  <a:pt x="8560" y="5592"/>
                </a:cubicBezTo>
                <a:cubicBezTo>
                  <a:pt x="8446" y="5501"/>
                  <a:pt x="8355" y="5433"/>
                  <a:pt x="8241" y="5341"/>
                </a:cubicBezTo>
                <a:cubicBezTo>
                  <a:pt x="7990" y="5159"/>
                  <a:pt x="7761" y="4999"/>
                  <a:pt x="7533" y="4816"/>
                </a:cubicBezTo>
                <a:cubicBezTo>
                  <a:pt x="7305" y="4634"/>
                  <a:pt x="7054" y="4428"/>
                  <a:pt x="6825" y="4269"/>
                </a:cubicBezTo>
                <a:cubicBezTo>
                  <a:pt x="6775" y="4235"/>
                  <a:pt x="6713" y="4214"/>
                  <a:pt x="6656" y="4214"/>
                </a:cubicBezTo>
                <a:cubicBezTo>
                  <a:pt x="6636" y="4214"/>
                  <a:pt x="6616" y="4217"/>
                  <a:pt x="6597" y="4223"/>
                </a:cubicBezTo>
                <a:cubicBezTo>
                  <a:pt x="6255" y="4018"/>
                  <a:pt x="5912" y="3789"/>
                  <a:pt x="5570" y="3561"/>
                </a:cubicBezTo>
                <a:cubicBezTo>
                  <a:pt x="5547" y="3515"/>
                  <a:pt x="5524" y="3470"/>
                  <a:pt x="5479" y="3447"/>
                </a:cubicBezTo>
                <a:cubicBezTo>
                  <a:pt x="5387" y="3378"/>
                  <a:pt x="5296" y="3310"/>
                  <a:pt x="5205" y="3241"/>
                </a:cubicBezTo>
                <a:cubicBezTo>
                  <a:pt x="5091" y="3173"/>
                  <a:pt x="4977" y="3105"/>
                  <a:pt x="4885" y="3036"/>
                </a:cubicBezTo>
                <a:cubicBezTo>
                  <a:pt x="4703" y="2922"/>
                  <a:pt x="4543" y="2808"/>
                  <a:pt x="4383" y="2694"/>
                </a:cubicBezTo>
                <a:cubicBezTo>
                  <a:pt x="4064" y="2465"/>
                  <a:pt x="3767" y="2260"/>
                  <a:pt x="3447" y="2032"/>
                </a:cubicBezTo>
                <a:cubicBezTo>
                  <a:pt x="3333" y="1963"/>
                  <a:pt x="3219" y="1872"/>
                  <a:pt x="3105" y="1803"/>
                </a:cubicBezTo>
                <a:cubicBezTo>
                  <a:pt x="3082" y="1781"/>
                  <a:pt x="3082" y="1781"/>
                  <a:pt x="3059" y="1781"/>
                </a:cubicBezTo>
                <a:cubicBezTo>
                  <a:pt x="3014" y="1758"/>
                  <a:pt x="2991" y="1712"/>
                  <a:pt x="2945" y="1689"/>
                </a:cubicBezTo>
                <a:cubicBezTo>
                  <a:pt x="2854" y="1621"/>
                  <a:pt x="2785" y="1552"/>
                  <a:pt x="2694" y="1484"/>
                </a:cubicBezTo>
                <a:cubicBezTo>
                  <a:pt x="2648" y="1461"/>
                  <a:pt x="2603" y="1438"/>
                  <a:pt x="2557" y="1438"/>
                </a:cubicBezTo>
                <a:cubicBezTo>
                  <a:pt x="2489" y="1438"/>
                  <a:pt x="2420" y="1461"/>
                  <a:pt x="2374" y="1484"/>
                </a:cubicBezTo>
                <a:cubicBezTo>
                  <a:pt x="2329" y="1438"/>
                  <a:pt x="2283" y="1415"/>
                  <a:pt x="2238" y="1370"/>
                </a:cubicBezTo>
                <a:cubicBezTo>
                  <a:pt x="2238" y="1347"/>
                  <a:pt x="2238" y="1347"/>
                  <a:pt x="2215" y="1324"/>
                </a:cubicBezTo>
                <a:cubicBezTo>
                  <a:pt x="2192" y="1233"/>
                  <a:pt x="2101" y="1164"/>
                  <a:pt x="2009" y="1096"/>
                </a:cubicBezTo>
                <a:cubicBezTo>
                  <a:pt x="1986" y="1073"/>
                  <a:pt x="1964" y="1050"/>
                  <a:pt x="1918" y="1027"/>
                </a:cubicBezTo>
                <a:cubicBezTo>
                  <a:pt x="1850" y="959"/>
                  <a:pt x="1781" y="913"/>
                  <a:pt x="1713" y="868"/>
                </a:cubicBezTo>
                <a:cubicBezTo>
                  <a:pt x="1576" y="776"/>
                  <a:pt x="1416" y="685"/>
                  <a:pt x="1279" y="571"/>
                </a:cubicBezTo>
                <a:cubicBezTo>
                  <a:pt x="1142" y="480"/>
                  <a:pt x="1005" y="388"/>
                  <a:pt x="868" y="297"/>
                </a:cubicBezTo>
                <a:cubicBezTo>
                  <a:pt x="800" y="251"/>
                  <a:pt x="731" y="206"/>
                  <a:pt x="663" y="160"/>
                </a:cubicBezTo>
                <a:cubicBezTo>
                  <a:pt x="640" y="137"/>
                  <a:pt x="594" y="114"/>
                  <a:pt x="571" y="92"/>
                </a:cubicBezTo>
                <a:cubicBezTo>
                  <a:pt x="526" y="69"/>
                  <a:pt x="503" y="46"/>
                  <a:pt x="457" y="23"/>
                </a:cubicBezTo>
                <a:cubicBezTo>
                  <a:pt x="434" y="23"/>
                  <a:pt x="389" y="0"/>
                  <a:pt x="36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4" name="Google Shape;4414;p38"/>
          <p:cNvSpPr/>
          <p:nvPr/>
        </p:nvSpPr>
        <p:spPr>
          <a:xfrm>
            <a:off x="9221315" y="2097878"/>
            <a:ext cx="339850" cy="260009"/>
          </a:xfrm>
          <a:custGeom>
            <a:avLst/>
            <a:gdLst/>
            <a:ahLst/>
            <a:cxnLst/>
            <a:rect l="l" t="t" r="r" b="b"/>
            <a:pathLst>
              <a:path w="12144" h="9291" extrusionOk="0">
                <a:moveTo>
                  <a:pt x="1050" y="1"/>
                </a:moveTo>
                <a:cubicBezTo>
                  <a:pt x="1005" y="1"/>
                  <a:pt x="959" y="1"/>
                  <a:pt x="936" y="24"/>
                </a:cubicBezTo>
                <a:cubicBezTo>
                  <a:pt x="845" y="24"/>
                  <a:pt x="754" y="69"/>
                  <a:pt x="708" y="138"/>
                </a:cubicBezTo>
                <a:cubicBezTo>
                  <a:pt x="662" y="183"/>
                  <a:pt x="639" y="229"/>
                  <a:pt x="639" y="252"/>
                </a:cubicBezTo>
                <a:cubicBezTo>
                  <a:pt x="525" y="366"/>
                  <a:pt x="434" y="480"/>
                  <a:pt x="366" y="571"/>
                </a:cubicBezTo>
                <a:cubicBezTo>
                  <a:pt x="297" y="663"/>
                  <a:pt x="229" y="777"/>
                  <a:pt x="183" y="868"/>
                </a:cubicBezTo>
                <a:lnTo>
                  <a:pt x="160" y="914"/>
                </a:lnTo>
                <a:lnTo>
                  <a:pt x="137" y="959"/>
                </a:lnTo>
                <a:cubicBezTo>
                  <a:pt x="92" y="1028"/>
                  <a:pt x="69" y="1073"/>
                  <a:pt x="46" y="1142"/>
                </a:cubicBezTo>
                <a:cubicBezTo>
                  <a:pt x="0" y="1256"/>
                  <a:pt x="0" y="1347"/>
                  <a:pt x="0" y="1462"/>
                </a:cubicBezTo>
                <a:cubicBezTo>
                  <a:pt x="0" y="1507"/>
                  <a:pt x="23" y="1553"/>
                  <a:pt x="23" y="1621"/>
                </a:cubicBezTo>
                <a:cubicBezTo>
                  <a:pt x="69" y="1735"/>
                  <a:pt x="160" y="1827"/>
                  <a:pt x="251" y="1895"/>
                </a:cubicBezTo>
                <a:cubicBezTo>
                  <a:pt x="366" y="2009"/>
                  <a:pt x="480" y="2101"/>
                  <a:pt x="617" y="2169"/>
                </a:cubicBezTo>
                <a:cubicBezTo>
                  <a:pt x="708" y="2260"/>
                  <a:pt x="822" y="2329"/>
                  <a:pt x="936" y="2397"/>
                </a:cubicBezTo>
                <a:cubicBezTo>
                  <a:pt x="1050" y="2489"/>
                  <a:pt x="1187" y="2557"/>
                  <a:pt x="1301" y="2626"/>
                </a:cubicBezTo>
                <a:cubicBezTo>
                  <a:pt x="1393" y="2671"/>
                  <a:pt x="1484" y="2740"/>
                  <a:pt x="1575" y="2808"/>
                </a:cubicBezTo>
                <a:lnTo>
                  <a:pt x="1621" y="2854"/>
                </a:lnTo>
                <a:lnTo>
                  <a:pt x="1735" y="2922"/>
                </a:lnTo>
                <a:cubicBezTo>
                  <a:pt x="1826" y="2991"/>
                  <a:pt x="1918" y="3036"/>
                  <a:pt x="2009" y="3105"/>
                </a:cubicBezTo>
                <a:cubicBezTo>
                  <a:pt x="2055" y="3151"/>
                  <a:pt x="2100" y="3173"/>
                  <a:pt x="2146" y="3219"/>
                </a:cubicBezTo>
                <a:cubicBezTo>
                  <a:pt x="2214" y="3265"/>
                  <a:pt x="2260" y="3333"/>
                  <a:pt x="2329" y="3379"/>
                </a:cubicBezTo>
                <a:cubicBezTo>
                  <a:pt x="2465" y="3470"/>
                  <a:pt x="2580" y="3561"/>
                  <a:pt x="2694" y="3653"/>
                </a:cubicBezTo>
                <a:cubicBezTo>
                  <a:pt x="2945" y="3858"/>
                  <a:pt x="3219" y="4041"/>
                  <a:pt x="3470" y="4223"/>
                </a:cubicBezTo>
                <a:lnTo>
                  <a:pt x="3698" y="4383"/>
                </a:lnTo>
                <a:cubicBezTo>
                  <a:pt x="3881" y="4497"/>
                  <a:pt x="4063" y="4634"/>
                  <a:pt x="4269" y="4771"/>
                </a:cubicBezTo>
                <a:cubicBezTo>
                  <a:pt x="4406" y="4862"/>
                  <a:pt x="4543" y="4954"/>
                  <a:pt x="4702" y="5045"/>
                </a:cubicBezTo>
                <a:cubicBezTo>
                  <a:pt x="4748" y="5068"/>
                  <a:pt x="4794" y="5091"/>
                  <a:pt x="4862" y="5136"/>
                </a:cubicBezTo>
                <a:cubicBezTo>
                  <a:pt x="4908" y="5159"/>
                  <a:pt x="4976" y="5205"/>
                  <a:pt x="5045" y="5228"/>
                </a:cubicBezTo>
                <a:cubicBezTo>
                  <a:pt x="5045" y="5251"/>
                  <a:pt x="5068" y="5251"/>
                  <a:pt x="5090" y="5273"/>
                </a:cubicBezTo>
                <a:cubicBezTo>
                  <a:pt x="5250" y="5365"/>
                  <a:pt x="5433" y="5479"/>
                  <a:pt x="5593" y="5570"/>
                </a:cubicBezTo>
                <a:cubicBezTo>
                  <a:pt x="5798" y="5707"/>
                  <a:pt x="6003" y="5867"/>
                  <a:pt x="6209" y="6027"/>
                </a:cubicBezTo>
                <a:lnTo>
                  <a:pt x="6346" y="6118"/>
                </a:lnTo>
                <a:cubicBezTo>
                  <a:pt x="6483" y="6232"/>
                  <a:pt x="6620" y="6323"/>
                  <a:pt x="6757" y="6437"/>
                </a:cubicBezTo>
                <a:cubicBezTo>
                  <a:pt x="6871" y="6529"/>
                  <a:pt x="6985" y="6643"/>
                  <a:pt x="7099" y="6734"/>
                </a:cubicBezTo>
                <a:cubicBezTo>
                  <a:pt x="7350" y="6917"/>
                  <a:pt x="7601" y="7099"/>
                  <a:pt x="7898" y="7305"/>
                </a:cubicBezTo>
                <a:lnTo>
                  <a:pt x="8035" y="7396"/>
                </a:lnTo>
                <a:cubicBezTo>
                  <a:pt x="8126" y="7442"/>
                  <a:pt x="8217" y="7510"/>
                  <a:pt x="8309" y="7556"/>
                </a:cubicBezTo>
                <a:lnTo>
                  <a:pt x="8400" y="7647"/>
                </a:lnTo>
                <a:cubicBezTo>
                  <a:pt x="8514" y="7716"/>
                  <a:pt x="8606" y="7784"/>
                  <a:pt x="8720" y="7853"/>
                </a:cubicBezTo>
                <a:cubicBezTo>
                  <a:pt x="8857" y="7944"/>
                  <a:pt x="8994" y="8035"/>
                  <a:pt x="9130" y="8127"/>
                </a:cubicBezTo>
                <a:cubicBezTo>
                  <a:pt x="9245" y="8218"/>
                  <a:pt x="9382" y="8309"/>
                  <a:pt x="9496" y="8378"/>
                </a:cubicBezTo>
                <a:cubicBezTo>
                  <a:pt x="9770" y="8560"/>
                  <a:pt x="10044" y="8720"/>
                  <a:pt x="10295" y="8880"/>
                </a:cubicBezTo>
                <a:cubicBezTo>
                  <a:pt x="10386" y="8925"/>
                  <a:pt x="10477" y="8971"/>
                  <a:pt x="10568" y="9017"/>
                </a:cubicBezTo>
                <a:lnTo>
                  <a:pt x="10660" y="9062"/>
                </a:lnTo>
                <a:lnTo>
                  <a:pt x="10751" y="9108"/>
                </a:lnTo>
                <a:cubicBezTo>
                  <a:pt x="10820" y="9154"/>
                  <a:pt x="10911" y="9199"/>
                  <a:pt x="11002" y="9245"/>
                </a:cubicBezTo>
                <a:cubicBezTo>
                  <a:pt x="11071" y="9268"/>
                  <a:pt x="11139" y="9291"/>
                  <a:pt x="11208" y="9291"/>
                </a:cubicBezTo>
                <a:cubicBezTo>
                  <a:pt x="11253" y="9291"/>
                  <a:pt x="11299" y="9291"/>
                  <a:pt x="11345" y="9268"/>
                </a:cubicBezTo>
                <a:cubicBezTo>
                  <a:pt x="11481" y="9199"/>
                  <a:pt x="11573" y="9108"/>
                  <a:pt x="11641" y="8948"/>
                </a:cubicBezTo>
                <a:cubicBezTo>
                  <a:pt x="11664" y="8903"/>
                  <a:pt x="11687" y="8834"/>
                  <a:pt x="11710" y="8766"/>
                </a:cubicBezTo>
                <a:cubicBezTo>
                  <a:pt x="11733" y="8697"/>
                  <a:pt x="11755" y="8606"/>
                  <a:pt x="11801" y="8515"/>
                </a:cubicBezTo>
                <a:cubicBezTo>
                  <a:pt x="11847" y="8446"/>
                  <a:pt x="11870" y="8378"/>
                  <a:pt x="11915" y="8332"/>
                </a:cubicBezTo>
                <a:cubicBezTo>
                  <a:pt x="11938" y="8286"/>
                  <a:pt x="11961" y="8241"/>
                  <a:pt x="11984" y="8195"/>
                </a:cubicBezTo>
                <a:cubicBezTo>
                  <a:pt x="12029" y="8127"/>
                  <a:pt x="12052" y="8058"/>
                  <a:pt x="12075" y="7990"/>
                </a:cubicBezTo>
                <a:cubicBezTo>
                  <a:pt x="12121" y="7921"/>
                  <a:pt x="12143" y="7853"/>
                  <a:pt x="12143" y="7784"/>
                </a:cubicBezTo>
                <a:cubicBezTo>
                  <a:pt x="12143" y="7693"/>
                  <a:pt x="12143" y="7624"/>
                  <a:pt x="12121" y="7556"/>
                </a:cubicBezTo>
                <a:cubicBezTo>
                  <a:pt x="12098" y="7487"/>
                  <a:pt x="12029" y="7419"/>
                  <a:pt x="11984" y="7350"/>
                </a:cubicBezTo>
                <a:cubicBezTo>
                  <a:pt x="11938" y="7328"/>
                  <a:pt x="11915" y="7305"/>
                  <a:pt x="11892" y="7282"/>
                </a:cubicBezTo>
                <a:cubicBezTo>
                  <a:pt x="11710" y="7099"/>
                  <a:pt x="11504" y="6962"/>
                  <a:pt x="11299" y="6803"/>
                </a:cubicBezTo>
                <a:lnTo>
                  <a:pt x="11162" y="6711"/>
                </a:lnTo>
                <a:cubicBezTo>
                  <a:pt x="10911" y="6529"/>
                  <a:pt x="10660" y="6346"/>
                  <a:pt x="10409" y="6186"/>
                </a:cubicBezTo>
                <a:cubicBezTo>
                  <a:pt x="10226" y="6049"/>
                  <a:pt x="10066" y="5935"/>
                  <a:pt x="9907" y="5821"/>
                </a:cubicBezTo>
                <a:cubicBezTo>
                  <a:pt x="9792" y="5730"/>
                  <a:pt x="9655" y="5639"/>
                  <a:pt x="9541" y="5547"/>
                </a:cubicBezTo>
                <a:cubicBezTo>
                  <a:pt x="9245" y="5365"/>
                  <a:pt x="8948" y="5159"/>
                  <a:pt x="8560" y="4908"/>
                </a:cubicBezTo>
                <a:cubicBezTo>
                  <a:pt x="8491" y="4862"/>
                  <a:pt x="8423" y="4840"/>
                  <a:pt x="8377" y="4794"/>
                </a:cubicBezTo>
                <a:cubicBezTo>
                  <a:pt x="8263" y="4726"/>
                  <a:pt x="8149" y="4657"/>
                  <a:pt x="8058" y="4589"/>
                </a:cubicBezTo>
                <a:lnTo>
                  <a:pt x="7807" y="4452"/>
                </a:lnTo>
                <a:cubicBezTo>
                  <a:pt x="7715" y="4383"/>
                  <a:pt x="7624" y="4338"/>
                  <a:pt x="7533" y="4269"/>
                </a:cubicBezTo>
                <a:cubicBezTo>
                  <a:pt x="7350" y="4178"/>
                  <a:pt x="7168" y="4064"/>
                  <a:pt x="7008" y="3972"/>
                </a:cubicBezTo>
                <a:cubicBezTo>
                  <a:pt x="6848" y="3881"/>
                  <a:pt x="6688" y="3790"/>
                  <a:pt x="6551" y="3698"/>
                </a:cubicBezTo>
                <a:cubicBezTo>
                  <a:pt x="6232" y="3493"/>
                  <a:pt x="6003" y="3333"/>
                  <a:pt x="5798" y="3196"/>
                </a:cubicBezTo>
                <a:cubicBezTo>
                  <a:pt x="5570" y="3036"/>
                  <a:pt x="5364" y="2854"/>
                  <a:pt x="5159" y="2694"/>
                </a:cubicBezTo>
                <a:lnTo>
                  <a:pt x="4999" y="2557"/>
                </a:lnTo>
                <a:cubicBezTo>
                  <a:pt x="4794" y="2375"/>
                  <a:pt x="4565" y="2215"/>
                  <a:pt x="4246" y="2009"/>
                </a:cubicBezTo>
                <a:cubicBezTo>
                  <a:pt x="4177" y="1964"/>
                  <a:pt x="4132" y="1918"/>
                  <a:pt x="4063" y="1895"/>
                </a:cubicBezTo>
                <a:cubicBezTo>
                  <a:pt x="3995" y="1850"/>
                  <a:pt x="3926" y="1804"/>
                  <a:pt x="3858" y="1758"/>
                </a:cubicBezTo>
                <a:cubicBezTo>
                  <a:pt x="3721" y="1667"/>
                  <a:pt x="3584" y="1576"/>
                  <a:pt x="3447" y="1484"/>
                </a:cubicBezTo>
                <a:cubicBezTo>
                  <a:pt x="3242" y="1347"/>
                  <a:pt x="3013" y="1233"/>
                  <a:pt x="2808" y="1119"/>
                </a:cubicBezTo>
                <a:cubicBezTo>
                  <a:pt x="2648" y="1028"/>
                  <a:pt x="2511" y="937"/>
                  <a:pt x="2351" y="845"/>
                </a:cubicBezTo>
                <a:cubicBezTo>
                  <a:pt x="2214" y="754"/>
                  <a:pt x="2100" y="685"/>
                  <a:pt x="1963" y="594"/>
                </a:cubicBezTo>
                <a:lnTo>
                  <a:pt x="1963" y="594"/>
                </a:lnTo>
                <a:lnTo>
                  <a:pt x="2009" y="640"/>
                </a:lnTo>
                <a:lnTo>
                  <a:pt x="1918" y="571"/>
                </a:lnTo>
                <a:cubicBezTo>
                  <a:pt x="1781" y="480"/>
                  <a:pt x="1644" y="389"/>
                  <a:pt x="1507" y="297"/>
                </a:cubicBezTo>
                <a:lnTo>
                  <a:pt x="1370" y="229"/>
                </a:lnTo>
                <a:lnTo>
                  <a:pt x="1279" y="160"/>
                </a:lnTo>
                <a:cubicBezTo>
                  <a:pt x="1256" y="138"/>
                  <a:pt x="1256" y="115"/>
                  <a:pt x="1233" y="92"/>
                </a:cubicBezTo>
                <a:cubicBezTo>
                  <a:pt x="1187" y="24"/>
                  <a:pt x="1119" y="1"/>
                  <a:pt x="1050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5" name="Google Shape;4415;p38"/>
          <p:cNvSpPr/>
          <p:nvPr/>
        </p:nvSpPr>
        <p:spPr>
          <a:xfrm>
            <a:off x="9254534" y="2127906"/>
            <a:ext cx="28125" cy="27901"/>
          </a:xfrm>
          <a:custGeom>
            <a:avLst/>
            <a:gdLst/>
            <a:ahLst/>
            <a:cxnLst/>
            <a:rect l="l" t="t" r="r" b="b"/>
            <a:pathLst>
              <a:path w="1005" h="997" extrusionOk="0">
                <a:moveTo>
                  <a:pt x="434" y="0"/>
                </a:moveTo>
                <a:cubicBezTo>
                  <a:pt x="365" y="0"/>
                  <a:pt x="297" y="23"/>
                  <a:pt x="251" y="69"/>
                </a:cubicBezTo>
                <a:cubicBezTo>
                  <a:pt x="206" y="92"/>
                  <a:pt x="183" y="115"/>
                  <a:pt x="160" y="160"/>
                </a:cubicBezTo>
                <a:cubicBezTo>
                  <a:pt x="137" y="183"/>
                  <a:pt x="114" y="206"/>
                  <a:pt x="114" y="229"/>
                </a:cubicBezTo>
                <a:cubicBezTo>
                  <a:pt x="69" y="229"/>
                  <a:pt x="46" y="252"/>
                  <a:pt x="23" y="274"/>
                </a:cubicBezTo>
                <a:cubicBezTo>
                  <a:pt x="23" y="320"/>
                  <a:pt x="0" y="366"/>
                  <a:pt x="0" y="389"/>
                </a:cubicBezTo>
                <a:cubicBezTo>
                  <a:pt x="0" y="457"/>
                  <a:pt x="0" y="503"/>
                  <a:pt x="0" y="548"/>
                </a:cubicBezTo>
                <a:cubicBezTo>
                  <a:pt x="23" y="571"/>
                  <a:pt x="23" y="617"/>
                  <a:pt x="46" y="640"/>
                </a:cubicBezTo>
                <a:cubicBezTo>
                  <a:pt x="46" y="662"/>
                  <a:pt x="69" y="685"/>
                  <a:pt x="69" y="708"/>
                </a:cubicBezTo>
                <a:cubicBezTo>
                  <a:pt x="92" y="731"/>
                  <a:pt x="114" y="754"/>
                  <a:pt x="114" y="777"/>
                </a:cubicBezTo>
                <a:cubicBezTo>
                  <a:pt x="183" y="845"/>
                  <a:pt x="229" y="914"/>
                  <a:pt x="320" y="959"/>
                </a:cubicBezTo>
                <a:cubicBezTo>
                  <a:pt x="360" y="986"/>
                  <a:pt x="408" y="997"/>
                  <a:pt x="454" y="997"/>
                </a:cubicBezTo>
                <a:cubicBezTo>
                  <a:pt x="487" y="997"/>
                  <a:pt x="520" y="991"/>
                  <a:pt x="548" y="982"/>
                </a:cubicBezTo>
                <a:cubicBezTo>
                  <a:pt x="594" y="982"/>
                  <a:pt x="639" y="959"/>
                  <a:pt x="685" y="936"/>
                </a:cubicBezTo>
                <a:cubicBezTo>
                  <a:pt x="731" y="914"/>
                  <a:pt x="776" y="868"/>
                  <a:pt x="799" y="822"/>
                </a:cubicBezTo>
                <a:cubicBezTo>
                  <a:pt x="845" y="777"/>
                  <a:pt x="890" y="731"/>
                  <a:pt x="913" y="685"/>
                </a:cubicBezTo>
                <a:cubicBezTo>
                  <a:pt x="959" y="640"/>
                  <a:pt x="982" y="571"/>
                  <a:pt x="982" y="525"/>
                </a:cubicBezTo>
                <a:cubicBezTo>
                  <a:pt x="1005" y="480"/>
                  <a:pt x="1005" y="434"/>
                  <a:pt x="1005" y="389"/>
                </a:cubicBezTo>
                <a:cubicBezTo>
                  <a:pt x="1005" y="343"/>
                  <a:pt x="982" y="320"/>
                  <a:pt x="982" y="297"/>
                </a:cubicBezTo>
                <a:cubicBezTo>
                  <a:pt x="959" y="252"/>
                  <a:pt x="959" y="229"/>
                  <a:pt x="936" y="206"/>
                </a:cubicBezTo>
                <a:cubicBezTo>
                  <a:pt x="913" y="160"/>
                  <a:pt x="890" y="137"/>
                  <a:pt x="868" y="92"/>
                </a:cubicBezTo>
                <a:cubicBezTo>
                  <a:pt x="833" y="40"/>
                  <a:pt x="773" y="15"/>
                  <a:pt x="717" y="15"/>
                </a:cubicBezTo>
                <a:cubicBezTo>
                  <a:pt x="698" y="15"/>
                  <a:pt x="679" y="18"/>
                  <a:pt x="662" y="23"/>
                </a:cubicBezTo>
                <a:cubicBezTo>
                  <a:pt x="617" y="0"/>
                  <a:pt x="548" y="0"/>
                  <a:pt x="502" y="0"/>
                </a:cubicBezTo>
                <a:close/>
              </a:path>
            </a:pathLst>
          </a:custGeom>
          <a:solidFill>
            <a:srgbClr val="BCBCB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6" name="Google Shape;4416;p38"/>
          <p:cNvSpPr/>
          <p:nvPr/>
        </p:nvSpPr>
        <p:spPr>
          <a:xfrm>
            <a:off x="8834871" y="1990584"/>
            <a:ext cx="18526" cy="18526"/>
          </a:xfrm>
          <a:custGeom>
            <a:avLst/>
            <a:gdLst/>
            <a:ahLst/>
            <a:cxnLst/>
            <a:rect l="l" t="t" r="r" b="b"/>
            <a:pathLst>
              <a:path w="662" h="662" extrusionOk="0">
                <a:moveTo>
                  <a:pt x="320" y="0"/>
                </a:moveTo>
                <a:cubicBezTo>
                  <a:pt x="160" y="0"/>
                  <a:pt x="0" y="160"/>
                  <a:pt x="0" y="320"/>
                </a:cubicBezTo>
                <a:cubicBezTo>
                  <a:pt x="0" y="502"/>
                  <a:pt x="160" y="662"/>
                  <a:pt x="342" y="662"/>
                </a:cubicBezTo>
                <a:cubicBezTo>
                  <a:pt x="502" y="662"/>
                  <a:pt x="662" y="502"/>
                  <a:pt x="662" y="320"/>
                </a:cubicBezTo>
                <a:cubicBezTo>
                  <a:pt x="662" y="160"/>
                  <a:pt x="502" y="0"/>
                  <a:pt x="32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7" name="Google Shape;4417;p38"/>
          <p:cNvSpPr/>
          <p:nvPr/>
        </p:nvSpPr>
        <p:spPr>
          <a:xfrm>
            <a:off x="8799078" y="1980985"/>
            <a:ext cx="10270" cy="10886"/>
          </a:xfrm>
          <a:custGeom>
            <a:avLst/>
            <a:gdLst/>
            <a:ahLst/>
            <a:cxnLst/>
            <a:rect l="l" t="t" r="r" b="b"/>
            <a:pathLst>
              <a:path w="367" h="389" extrusionOk="0">
                <a:moveTo>
                  <a:pt x="183" y="1"/>
                </a:moveTo>
                <a:cubicBezTo>
                  <a:pt x="92" y="1"/>
                  <a:pt x="1" y="92"/>
                  <a:pt x="1" y="183"/>
                </a:cubicBezTo>
                <a:cubicBezTo>
                  <a:pt x="1" y="297"/>
                  <a:pt x="92" y="389"/>
                  <a:pt x="183" y="389"/>
                </a:cubicBezTo>
                <a:cubicBezTo>
                  <a:pt x="298" y="389"/>
                  <a:pt x="366" y="297"/>
                  <a:pt x="366" y="183"/>
                </a:cubicBezTo>
                <a:cubicBezTo>
                  <a:pt x="366" y="92"/>
                  <a:pt x="298" y="1"/>
                  <a:pt x="1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8" name="Google Shape;4418;p38"/>
          <p:cNvSpPr/>
          <p:nvPr/>
        </p:nvSpPr>
        <p:spPr>
          <a:xfrm>
            <a:off x="8813126" y="1960556"/>
            <a:ext cx="8340" cy="8312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38" y="0"/>
                </a:moveTo>
                <a:cubicBezTo>
                  <a:pt x="69" y="0"/>
                  <a:pt x="1" y="69"/>
                  <a:pt x="1" y="160"/>
                </a:cubicBezTo>
                <a:cubicBezTo>
                  <a:pt x="1" y="229"/>
                  <a:pt x="69" y="297"/>
                  <a:pt x="138" y="297"/>
                </a:cubicBezTo>
                <a:cubicBezTo>
                  <a:pt x="229" y="297"/>
                  <a:pt x="298" y="229"/>
                  <a:pt x="298" y="160"/>
                </a:cubicBezTo>
                <a:cubicBezTo>
                  <a:pt x="298" y="69"/>
                  <a:pt x="229" y="0"/>
                  <a:pt x="13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9" name="Google Shape;4419;p38"/>
          <p:cNvSpPr/>
          <p:nvPr/>
        </p:nvSpPr>
        <p:spPr>
          <a:xfrm>
            <a:off x="8776718" y="1952244"/>
            <a:ext cx="8983" cy="8983"/>
          </a:xfrm>
          <a:custGeom>
            <a:avLst/>
            <a:gdLst/>
            <a:ahLst/>
            <a:cxnLst/>
            <a:rect l="l" t="t" r="r" b="b"/>
            <a:pathLst>
              <a:path w="321" h="321" extrusionOk="0">
                <a:moveTo>
                  <a:pt x="161" y="1"/>
                </a:moveTo>
                <a:cubicBezTo>
                  <a:pt x="69" y="1"/>
                  <a:pt x="1" y="69"/>
                  <a:pt x="1" y="160"/>
                </a:cubicBezTo>
                <a:cubicBezTo>
                  <a:pt x="1" y="252"/>
                  <a:pt x="69" y="320"/>
                  <a:pt x="161" y="320"/>
                </a:cubicBezTo>
                <a:cubicBezTo>
                  <a:pt x="252" y="320"/>
                  <a:pt x="321" y="252"/>
                  <a:pt x="321" y="160"/>
                </a:cubicBezTo>
                <a:cubicBezTo>
                  <a:pt x="321" y="69"/>
                  <a:pt x="252" y="1"/>
                  <a:pt x="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0" name="Google Shape;4420;p38"/>
          <p:cNvSpPr/>
          <p:nvPr/>
        </p:nvSpPr>
        <p:spPr>
          <a:xfrm>
            <a:off x="8739050" y="1929241"/>
            <a:ext cx="13433" cy="13461"/>
          </a:xfrm>
          <a:custGeom>
            <a:avLst/>
            <a:gdLst/>
            <a:ahLst/>
            <a:cxnLst/>
            <a:rect l="l" t="t" r="r" b="b"/>
            <a:pathLst>
              <a:path w="480" h="481" extrusionOk="0">
                <a:moveTo>
                  <a:pt x="251" y="1"/>
                </a:moveTo>
                <a:cubicBezTo>
                  <a:pt x="114" y="1"/>
                  <a:pt x="0" y="115"/>
                  <a:pt x="0" y="229"/>
                </a:cubicBezTo>
                <a:cubicBezTo>
                  <a:pt x="0" y="366"/>
                  <a:pt x="114" y="480"/>
                  <a:pt x="251" y="480"/>
                </a:cubicBezTo>
                <a:cubicBezTo>
                  <a:pt x="388" y="480"/>
                  <a:pt x="480" y="366"/>
                  <a:pt x="480" y="229"/>
                </a:cubicBezTo>
                <a:cubicBezTo>
                  <a:pt x="480" y="115"/>
                  <a:pt x="388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1" name="Google Shape;4421;p38"/>
          <p:cNvSpPr/>
          <p:nvPr/>
        </p:nvSpPr>
        <p:spPr>
          <a:xfrm>
            <a:off x="8756289" y="1911358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1"/>
                </a:moveTo>
                <a:cubicBezTo>
                  <a:pt x="92" y="1"/>
                  <a:pt x="1" y="92"/>
                  <a:pt x="1" y="206"/>
                </a:cubicBezTo>
                <a:cubicBezTo>
                  <a:pt x="1" y="297"/>
                  <a:pt x="92" y="389"/>
                  <a:pt x="183" y="389"/>
                </a:cubicBezTo>
                <a:cubicBezTo>
                  <a:pt x="297" y="389"/>
                  <a:pt x="389" y="297"/>
                  <a:pt x="389" y="206"/>
                </a:cubicBezTo>
                <a:cubicBezTo>
                  <a:pt x="389" y="92"/>
                  <a:pt x="297" y="1"/>
                  <a:pt x="1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2" name="Google Shape;4422;p38"/>
          <p:cNvSpPr/>
          <p:nvPr/>
        </p:nvSpPr>
        <p:spPr>
          <a:xfrm>
            <a:off x="8804843" y="1927981"/>
            <a:ext cx="7696" cy="7052"/>
          </a:xfrm>
          <a:custGeom>
            <a:avLst/>
            <a:gdLst/>
            <a:ahLst/>
            <a:cxnLst/>
            <a:rect l="l" t="t" r="r" b="b"/>
            <a:pathLst>
              <a:path w="275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23" y="183"/>
                  <a:pt x="69" y="251"/>
                  <a:pt x="137" y="251"/>
                </a:cubicBezTo>
                <a:cubicBezTo>
                  <a:pt x="206" y="251"/>
                  <a:pt x="274" y="183"/>
                  <a:pt x="274" y="114"/>
                </a:cubicBezTo>
                <a:cubicBezTo>
                  <a:pt x="274" y="46"/>
                  <a:pt x="206" y="0"/>
                  <a:pt x="1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3" name="Google Shape;4423;p38"/>
          <p:cNvSpPr/>
          <p:nvPr/>
        </p:nvSpPr>
        <p:spPr>
          <a:xfrm>
            <a:off x="8848275" y="1931815"/>
            <a:ext cx="7052" cy="7696"/>
          </a:xfrm>
          <a:custGeom>
            <a:avLst/>
            <a:gdLst/>
            <a:ahLst/>
            <a:cxnLst/>
            <a:rect l="l" t="t" r="r" b="b"/>
            <a:pathLst>
              <a:path w="252" h="275" extrusionOk="0">
                <a:moveTo>
                  <a:pt x="137" y="0"/>
                </a:moveTo>
                <a:cubicBezTo>
                  <a:pt x="69" y="0"/>
                  <a:pt x="0" y="69"/>
                  <a:pt x="0" y="137"/>
                </a:cubicBezTo>
                <a:cubicBezTo>
                  <a:pt x="0" y="206"/>
                  <a:pt x="69" y="274"/>
                  <a:pt x="137" y="274"/>
                </a:cubicBezTo>
                <a:cubicBezTo>
                  <a:pt x="206" y="274"/>
                  <a:pt x="251" y="206"/>
                  <a:pt x="251" y="137"/>
                </a:cubicBezTo>
                <a:cubicBezTo>
                  <a:pt x="251" y="69"/>
                  <a:pt x="206" y="0"/>
                  <a:pt x="1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4" name="Google Shape;4424;p38"/>
          <p:cNvSpPr/>
          <p:nvPr/>
        </p:nvSpPr>
        <p:spPr>
          <a:xfrm>
            <a:off x="8857846" y="1963746"/>
            <a:ext cx="5149" cy="5121"/>
          </a:xfrm>
          <a:custGeom>
            <a:avLst/>
            <a:gdLst/>
            <a:ahLst/>
            <a:cxnLst/>
            <a:rect l="l" t="t" r="r" b="b"/>
            <a:pathLst>
              <a:path w="184" h="183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37"/>
                  <a:pt x="46" y="183"/>
                  <a:pt x="92" y="183"/>
                </a:cubicBezTo>
                <a:cubicBezTo>
                  <a:pt x="138" y="183"/>
                  <a:pt x="183" y="137"/>
                  <a:pt x="183" y="92"/>
                </a:cubicBezTo>
                <a:cubicBezTo>
                  <a:pt x="183" y="46"/>
                  <a:pt x="138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5" name="Google Shape;4425;p38"/>
          <p:cNvSpPr/>
          <p:nvPr/>
        </p:nvSpPr>
        <p:spPr>
          <a:xfrm>
            <a:off x="8886587" y="2020584"/>
            <a:ext cx="9627" cy="8983"/>
          </a:xfrm>
          <a:custGeom>
            <a:avLst/>
            <a:gdLst/>
            <a:ahLst/>
            <a:cxnLst/>
            <a:rect l="l" t="t" r="r" b="b"/>
            <a:pathLst>
              <a:path w="344" h="321" extrusionOk="0">
                <a:moveTo>
                  <a:pt x="161" y="1"/>
                </a:moveTo>
                <a:cubicBezTo>
                  <a:pt x="69" y="1"/>
                  <a:pt x="1" y="69"/>
                  <a:pt x="1" y="161"/>
                </a:cubicBezTo>
                <a:cubicBezTo>
                  <a:pt x="1" y="252"/>
                  <a:pt x="69" y="320"/>
                  <a:pt x="161" y="320"/>
                </a:cubicBezTo>
                <a:cubicBezTo>
                  <a:pt x="252" y="320"/>
                  <a:pt x="343" y="252"/>
                  <a:pt x="320" y="161"/>
                </a:cubicBezTo>
                <a:cubicBezTo>
                  <a:pt x="320" y="69"/>
                  <a:pt x="252" y="1"/>
                  <a:pt x="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6" name="Google Shape;4426;p38"/>
          <p:cNvSpPr/>
          <p:nvPr/>
        </p:nvSpPr>
        <p:spPr>
          <a:xfrm>
            <a:off x="8969003" y="2127906"/>
            <a:ext cx="13433" cy="14076"/>
          </a:xfrm>
          <a:custGeom>
            <a:avLst/>
            <a:gdLst/>
            <a:ahLst/>
            <a:cxnLst/>
            <a:rect l="l" t="t" r="r" b="b"/>
            <a:pathLst>
              <a:path w="480" h="503" extrusionOk="0">
                <a:moveTo>
                  <a:pt x="251" y="0"/>
                </a:moveTo>
                <a:cubicBezTo>
                  <a:pt x="114" y="0"/>
                  <a:pt x="0" y="115"/>
                  <a:pt x="0" y="252"/>
                </a:cubicBezTo>
                <a:cubicBezTo>
                  <a:pt x="0" y="389"/>
                  <a:pt x="114" y="503"/>
                  <a:pt x="251" y="503"/>
                </a:cubicBezTo>
                <a:cubicBezTo>
                  <a:pt x="366" y="503"/>
                  <a:pt x="480" y="389"/>
                  <a:pt x="480" y="252"/>
                </a:cubicBezTo>
                <a:cubicBezTo>
                  <a:pt x="480" y="115"/>
                  <a:pt x="366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7" name="Google Shape;4427;p38"/>
          <p:cNvSpPr/>
          <p:nvPr/>
        </p:nvSpPr>
        <p:spPr>
          <a:xfrm>
            <a:off x="8914712" y="2114501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0"/>
                </a:moveTo>
                <a:cubicBezTo>
                  <a:pt x="92" y="0"/>
                  <a:pt x="0" y="91"/>
                  <a:pt x="0" y="206"/>
                </a:cubicBezTo>
                <a:cubicBezTo>
                  <a:pt x="0" y="297"/>
                  <a:pt x="92" y="388"/>
                  <a:pt x="183" y="388"/>
                </a:cubicBezTo>
                <a:cubicBezTo>
                  <a:pt x="297" y="388"/>
                  <a:pt x="388" y="297"/>
                  <a:pt x="388" y="206"/>
                </a:cubicBezTo>
                <a:cubicBezTo>
                  <a:pt x="388" y="91"/>
                  <a:pt x="297" y="0"/>
                  <a:pt x="1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8" name="Google Shape;4428;p38"/>
          <p:cNvSpPr/>
          <p:nvPr/>
        </p:nvSpPr>
        <p:spPr>
          <a:xfrm>
            <a:off x="8949189" y="2106833"/>
            <a:ext cx="5149" cy="5765"/>
          </a:xfrm>
          <a:custGeom>
            <a:avLst/>
            <a:gdLst/>
            <a:ahLst/>
            <a:cxnLst/>
            <a:rect l="l" t="t" r="r" b="b"/>
            <a:pathLst>
              <a:path w="184" h="206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60"/>
                  <a:pt x="46" y="206"/>
                  <a:pt x="92" y="206"/>
                </a:cubicBezTo>
                <a:cubicBezTo>
                  <a:pt x="138" y="206"/>
                  <a:pt x="183" y="160"/>
                  <a:pt x="183" y="92"/>
                </a:cubicBezTo>
                <a:cubicBezTo>
                  <a:pt x="183" y="46"/>
                  <a:pt x="138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9" name="Google Shape;4429;p38"/>
          <p:cNvSpPr/>
          <p:nvPr/>
        </p:nvSpPr>
        <p:spPr>
          <a:xfrm>
            <a:off x="8970290" y="2068494"/>
            <a:ext cx="4478" cy="4506"/>
          </a:xfrm>
          <a:custGeom>
            <a:avLst/>
            <a:gdLst/>
            <a:ahLst/>
            <a:cxnLst/>
            <a:rect l="l" t="t" r="r" b="b"/>
            <a:pathLst>
              <a:path w="160" h="161" extrusionOk="0">
                <a:moveTo>
                  <a:pt x="91" y="1"/>
                </a:moveTo>
                <a:cubicBezTo>
                  <a:pt x="46" y="1"/>
                  <a:pt x="0" y="24"/>
                  <a:pt x="0" y="69"/>
                </a:cubicBezTo>
                <a:cubicBezTo>
                  <a:pt x="0" y="115"/>
                  <a:pt x="46" y="161"/>
                  <a:pt x="91" y="161"/>
                </a:cubicBezTo>
                <a:cubicBezTo>
                  <a:pt x="137" y="161"/>
                  <a:pt x="160" y="115"/>
                  <a:pt x="160" y="69"/>
                </a:cubicBezTo>
                <a:cubicBezTo>
                  <a:pt x="160" y="24"/>
                  <a:pt x="137" y="1"/>
                  <a:pt x="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0" name="Google Shape;4430;p38"/>
          <p:cNvSpPr/>
          <p:nvPr/>
        </p:nvSpPr>
        <p:spPr>
          <a:xfrm>
            <a:off x="8995197" y="2159837"/>
            <a:ext cx="5765" cy="5793"/>
          </a:xfrm>
          <a:custGeom>
            <a:avLst/>
            <a:gdLst/>
            <a:ahLst/>
            <a:cxnLst/>
            <a:rect l="l" t="t" r="r" b="b"/>
            <a:pathLst>
              <a:path w="206" h="207" extrusionOk="0">
                <a:moveTo>
                  <a:pt x="114" y="1"/>
                </a:moveTo>
                <a:cubicBezTo>
                  <a:pt x="46" y="1"/>
                  <a:pt x="0" y="46"/>
                  <a:pt x="0" y="115"/>
                </a:cubicBezTo>
                <a:cubicBezTo>
                  <a:pt x="0" y="161"/>
                  <a:pt x="46" y="206"/>
                  <a:pt x="114" y="206"/>
                </a:cubicBezTo>
                <a:cubicBezTo>
                  <a:pt x="160" y="206"/>
                  <a:pt x="206" y="161"/>
                  <a:pt x="206" y="115"/>
                </a:cubicBezTo>
                <a:cubicBezTo>
                  <a:pt x="206" y="46"/>
                  <a:pt x="160" y="1"/>
                  <a:pt x="1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1" name="Google Shape;4431;p38"/>
          <p:cNvSpPr/>
          <p:nvPr/>
        </p:nvSpPr>
        <p:spPr>
          <a:xfrm>
            <a:off x="8993266" y="1902431"/>
            <a:ext cx="15364" cy="15336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75" y="0"/>
                </a:moveTo>
                <a:cubicBezTo>
                  <a:pt x="138" y="0"/>
                  <a:pt x="1" y="114"/>
                  <a:pt x="1" y="274"/>
                </a:cubicBezTo>
                <a:cubicBezTo>
                  <a:pt x="1" y="411"/>
                  <a:pt x="138" y="548"/>
                  <a:pt x="275" y="548"/>
                </a:cubicBezTo>
                <a:cubicBezTo>
                  <a:pt x="412" y="548"/>
                  <a:pt x="549" y="411"/>
                  <a:pt x="549" y="274"/>
                </a:cubicBezTo>
                <a:cubicBezTo>
                  <a:pt x="549" y="114"/>
                  <a:pt x="412" y="0"/>
                  <a:pt x="27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2" name="Google Shape;4432;p38"/>
          <p:cNvSpPr/>
          <p:nvPr/>
        </p:nvSpPr>
        <p:spPr>
          <a:xfrm>
            <a:off x="8946643" y="1899856"/>
            <a:ext cx="12173" cy="12173"/>
          </a:xfrm>
          <a:custGeom>
            <a:avLst/>
            <a:gdLst/>
            <a:ahLst/>
            <a:cxnLst/>
            <a:rect l="l" t="t" r="r" b="b"/>
            <a:pathLst>
              <a:path w="435" h="435" extrusionOk="0">
                <a:moveTo>
                  <a:pt x="206" y="1"/>
                </a:moveTo>
                <a:cubicBezTo>
                  <a:pt x="92" y="1"/>
                  <a:pt x="0" y="115"/>
                  <a:pt x="0" y="229"/>
                </a:cubicBezTo>
                <a:cubicBezTo>
                  <a:pt x="0" y="343"/>
                  <a:pt x="92" y="435"/>
                  <a:pt x="206" y="435"/>
                </a:cubicBezTo>
                <a:cubicBezTo>
                  <a:pt x="343" y="435"/>
                  <a:pt x="434" y="343"/>
                  <a:pt x="434" y="229"/>
                </a:cubicBezTo>
                <a:cubicBezTo>
                  <a:pt x="434" y="92"/>
                  <a:pt x="320" y="1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3" name="Google Shape;4433;p38"/>
          <p:cNvSpPr/>
          <p:nvPr/>
        </p:nvSpPr>
        <p:spPr>
          <a:xfrm>
            <a:off x="8975383" y="1880071"/>
            <a:ext cx="5793" cy="5121"/>
          </a:xfrm>
          <a:custGeom>
            <a:avLst/>
            <a:gdLst/>
            <a:ahLst/>
            <a:cxnLst/>
            <a:rect l="l" t="t" r="r" b="b"/>
            <a:pathLst>
              <a:path w="207" h="183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37"/>
                  <a:pt x="46" y="183"/>
                  <a:pt x="92" y="183"/>
                </a:cubicBezTo>
                <a:cubicBezTo>
                  <a:pt x="160" y="183"/>
                  <a:pt x="206" y="137"/>
                  <a:pt x="206" y="92"/>
                </a:cubicBezTo>
                <a:cubicBezTo>
                  <a:pt x="206" y="46"/>
                  <a:pt x="160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4" name="Google Shape;4434;p38"/>
          <p:cNvSpPr/>
          <p:nvPr/>
        </p:nvSpPr>
        <p:spPr>
          <a:xfrm>
            <a:off x="8927473" y="1868569"/>
            <a:ext cx="5149" cy="5149"/>
          </a:xfrm>
          <a:custGeom>
            <a:avLst/>
            <a:gdLst/>
            <a:ahLst/>
            <a:cxnLst/>
            <a:rect l="l" t="t" r="r" b="b"/>
            <a:pathLst>
              <a:path w="184" h="184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37"/>
                  <a:pt x="46" y="183"/>
                  <a:pt x="92" y="183"/>
                </a:cubicBezTo>
                <a:cubicBezTo>
                  <a:pt x="138" y="183"/>
                  <a:pt x="183" y="137"/>
                  <a:pt x="183" y="92"/>
                </a:cubicBezTo>
                <a:cubicBezTo>
                  <a:pt x="183" y="46"/>
                  <a:pt x="138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5" name="Google Shape;4435;p38"/>
          <p:cNvSpPr/>
          <p:nvPr/>
        </p:nvSpPr>
        <p:spPr>
          <a:xfrm>
            <a:off x="8905757" y="1860901"/>
            <a:ext cx="5149" cy="5149"/>
          </a:xfrm>
          <a:custGeom>
            <a:avLst/>
            <a:gdLst/>
            <a:ahLst/>
            <a:cxnLst/>
            <a:rect l="l" t="t" r="r" b="b"/>
            <a:pathLst>
              <a:path w="184" h="184" extrusionOk="0">
                <a:moveTo>
                  <a:pt x="92" y="1"/>
                </a:moveTo>
                <a:cubicBezTo>
                  <a:pt x="46" y="1"/>
                  <a:pt x="1" y="46"/>
                  <a:pt x="1" y="92"/>
                </a:cubicBezTo>
                <a:cubicBezTo>
                  <a:pt x="1" y="160"/>
                  <a:pt x="46" y="183"/>
                  <a:pt x="92" y="183"/>
                </a:cubicBezTo>
                <a:cubicBezTo>
                  <a:pt x="138" y="183"/>
                  <a:pt x="183" y="160"/>
                  <a:pt x="183" y="92"/>
                </a:cubicBezTo>
                <a:cubicBezTo>
                  <a:pt x="183" y="46"/>
                  <a:pt x="138" y="1"/>
                  <a:pt x="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6" name="Google Shape;4436;p38"/>
          <p:cNvSpPr/>
          <p:nvPr/>
        </p:nvSpPr>
        <p:spPr>
          <a:xfrm>
            <a:off x="9054581" y="1929241"/>
            <a:ext cx="7080" cy="7052"/>
          </a:xfrm>
          <a:custGeom>
            <a:avLst/>
            <a:gdLst/>
            <a:ahLst/>
            <a:cxnLst/>
            <a:rect l="l" t="t" r="r" b="b"/>
            <a:pathLst>
              <a:path w="253" h="252" extrusionOk="0">
                <a:moveTo>
                  <a:pt x="138" y="1"/>
                </a:moveTo>
                <a:cubicBezTo>
                  <a:pt x="69" y="1"/>
                  <a:pt x="1" y="69"/>
                  <a:pt x="1" y="138"/>
                </a:cubicBezTo>
                <a:cubicBezTo>
                  <a:pt x="1" y="206"/>
                  <a:pt x="69" y="252"/>
                  <a:pt x="138" y="252"/>
                </a:cubicBezTo>
                <a:cubicBezTo>
                  <a:pt x="206" y="252"/>
                  <a:pt x="252" y="206"/>
                  <a:pt x="252" y="138"/>
                </a:cubicBezTo>
                <a:cubicBezTo>
                  <a:pt x="252" y="69"/>
                  <a:pt x="206" y="1"/>
                  <a:pt x="13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7" name="Google Shape;4437;p38"/>
          <p:cNvSpPr/>
          <p:nvPr/>
        </p:nvSpPr>
        <p:spPr>
          <a:xfrm>
            <a:off x="9129329" y="1889642"/>
            <a:ext cx="14720" cy="15364"/>
          </a:xfrm>
          <a:custGeom>
            <a:avLst/>
            <a:gdLst/>
            <a:ahLst/>
            <a:cxnLst/>
            <a:rect l="l" t="t" r="r" b="b"/>
            <a:pathLst>
              <a:path w="526" h="549" extrusionOk="0">
                <a:moveTo>
                  <a:pt x="274" y="1"/>
                </a:moveTo>
                <a:cubicBezTo>
                  <a:pt x="115" y="1"/>
                  <a:pt x="1" y="138"/>
                  <a:pt x="1" y="275"/>
                </a:cubicBezTo>
                <a:cubicBezTo>
                  <a:pt x="1" y="412"/>
                  <a:pt x="115" y="548"/>
                  <a:pt x="274" y="548"/>
                </a:cubicBezTo>
                <a:cubicBezTo>
                  <a:pt x="411" y="548"/>
                  <a:pt x="526" y="412"/>
                  <a:pt x="526" y="275"/>
                </a:cubicBezTo>
                <a:cubicBezTo>
                  <a:pt x="526" y="138"/>
                  <a:pt x="411" y="1"/>
                  <a:pt x="2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8" name="Google Shape;4438;p38"/>
          <p:cNvSpPr/>
          <p:nvPr/>
        </p:nvSpPr>
        <p:spPr>
          <a:xfrm>
            <a:off x="9090374" y="1861545"/>
            <a:ext cx="14720" cy="14720"/>
          </a:xfrm>
          <a:custGeom>
            <a:avLst/>
            <a:gdLst/>
            <a:ahLst/>
            <a:cxnLst/>
            <a:rect l="l" t="t" r="r" b="b"/>
            <a:pathLst>
              <a:path w="526" h="526" extrusionOk="0">
                <a:moveTo>
                  <a:pt x="251" y="0"/>
                </a:moveTo>
                <a:cubicBezTo>
                  <a:pt x="114" y="0"/>
                  <a:pt x="0" y="114"/>
                  <a:pt x="0" y="274"/>
                </a:cubicBezTo>
                <a:cubicBezTo>
                  <a:pt x="0" y="411"/>
                  <a:pt x="114" y="525"/>
                  <a:pt x="251" y="525"/>
                </a:cubicBezTo>
                <a:cubicBezTo>
                  <a:pt x="411" y="525"/>
                  <a:pt x="525" y="411"/>
                  <a:pt x="525" y="274"/>
                </a:cubicBezTo>
                <a:cubicBezTo>
                  <a:pt x="525" y="114"/>
                  <a:pt x="411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9" name="Google Shape;4439;p38"/>
          <p:cNvSpPr/>
          <p:nvPr/>
        </p:nvSpPr>
        <p:spPr>
          <a:xfrm>
            <a:off x="9115280" y="1858355"/>
            <a:ext cx="5765" cy="5121"/>
          </a:xfrm>
          <a:custGeom>
            <a:avLst/>
            <a:gdLst/>
            <a:ahLst/>
            <a:cxnLst/>
            <a:rect l="l" t="t" r="r" b="b"/>
            <a:pathLst>
              <a:path w="206" h="183" extrusionOk="0">
                <a:moveTo>
                  <a:pt x="92" y="0"/>
                </a:moveTo>
                <a:cubicBezTo>
                  <a:pt x="46" y="0"/>
                  <a:pt x="0" y="46"/>
                  <a:pt x="0" y="92"/>
                </a:cubicBezTo>
                <a:cubicBezTo>
                  <a:pt x="0" y="160"/>
                  <a:pt x="46" y="183"/>
                  <a:pt x="92" y="183"/>
                </a:cubicBezTo>
                <a:cubicBezTo>
                  <a:pt x="160" y="183"/>
                  <a:pt x="206" y="137"/>
                  <a:pt x="206" y="92"/>
                </a:cubicBezTo>
                <a:cubicBezTo>
                  <a:pt x="206" y="46"/>
                  <a:pt x="160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0" name="Google Shape;4440;p38"/>
          <p:cNvSpPr/>
          <p:nvPr/>
        </p:nvSpPr>
        <p:spPr>
          <a:xfrm>
            <a:off x="9126782" y="1869856"/>
            <a:ext cx="5765" cy="6409"/>
          </a:xfrm>
          <a:custGeom>
            <a:avLst/>
            <a:gdLst/>
            <a:ahLst/>
            <a:cxnLst/>
            <a:rect l="l" t="t" r="r" b="b"/>
            <a:pathLst>
              <a:path w="206" h="229" extrusionOk="0">
                <a:moveTo>
                  <a:pt x="92" y="0"/>
                </a:moveTo>
                <a:cubicBezTo>
                  <a:pt x="46" y="0"/>
                  <a:pt x="0" y="46"/>
                  <a:pt x="0" y="114"/>
                </a:cubicBezTo>
                <a:cubicBezTo>
                  <a:pt x="0" y="160"/>
                  <a:pt x="46" y="228"/>
                  <a:pt x="92" y="228"/>
                </a:cubicBezTo>
                <a:cubicBezTo>
                  <a:pt x="160" y="228"/>
                  <a:pt x="206" y="160"/>
                  <a:pt x="206" y="114"/>
                </a:cubicBezTo>
                <a:cubicBezTo>
                  <a:pt x="206" y="46"/>
                  <a:pt x="160" y="0"/>
                  <a:pt x="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1" name="Google Shape;4441;p38"/>
          <p:cNvSpPr/>
          <p:nvPr/>
        </p:nvSpPr>
        <p:spPr>
          <a:xfrm>
            <a:off x="9168928" y="1885164"/>
            <a:ext cx="6409" cy="6437"/>
          </a:xfrm>
          <a:custGeom>
            <a:avLst/>
            <a:gdLst/>
            <a:ahLst/>
            <a:cxnLst/>
            <a:rect l="l" t="t" r="r" b="b"/>
            <a:pathLst>
              <a:path w="229" h="230" extrusionOk="0">
                <a:moveTo>
                  <a:pt x="115" y="1"/>
                </a:moveTo>
                <a:cubicBezTo>
                  <a:pt x="46" y="1"/>
                  <a:pt x="1" y="47"/>
                  <a:pt x="1" y="115"/>
                </a:cubicBezTo>
                <a:cubicBezTo>
                  <a:pt x="1" y="184"/>
                  <a:pt x="46" y="229"/>
                  <a:pt x="115" y="229"/>
                </a:cubicBezTo>
                <a:cubicBezTo>
                  <a:pt x="183" y="229"/>
                  <a:pt x="229" y="184"/>
                  <a:pt x="229" y="115"/>
                </a:cubicBezTo>
                <a:cubicBezTo>
                  <a:pt x="229" y="47"/>
                  <a:pt x="183" y="1"/>
                  <a:pt x="11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2" name="Google Shape;4442;p38"/>
          <p:cNvSpPr/>
          <p:nvPr/>
        </p:nvSpPr>
        <p:spPr>
          <a:xfrm>
            <a:off x="9198312" y="1916479"/>
            <a:ext cx="10243" cy="10886"/>
          </a:xfrm>
          <a:custGeom>
            <a:avLst/>
            <a:gdLst/>
            <a:ahLst/>
            <a:cxnLst/>
            <a:rect l="l" t="t" r="r" b="b"/>
            <a:pathLst>
              <a:path w="366" h="389" extrusionOk="0">
                <a:moveTo>
                  <a:pt x="183" y="0"/>
                </a:moveTo>
                <a:cubicBezTo>
                  <a:pt x="69" y="0"/>
                  <a:pt x="1" y="92"/>
                  <a:pt x="1" y="206"/>
                </a:cubicBezTo>
                <a:cubicBezTo>
                  <a:pt x="1" y="320"/>
                  <a:pt x="69" y="388"/>
                  <a:pt x="183" y="388"/>
                </a:cubicBezTo>
                <a:cubicBezTo>
                  <a:pt x="297" y="388"/>
                  <a:pt x="366" y="297"/>
                  <a:pt x="366" y="206"/>
                </a:cubicBezTo>
                <a:cubicBezTo>
                  <a:pt x="366" y="92"/>
                  <a:pt x="275" y="0"/>
                  <a:pt x="1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3" name="Google Shape;4443;p38"/>
          <p:cNvSpPr/>
          <p:nvPr/>
        </p:nvSpPr>
        <p:spPr>
          <a:xfrm>
            <a:off x="8868061" y="1939483"/>
            <a:ext cx="4506" cy="4478"/>
          </a:xfrm>
          <a:custGeom>
            <a:avLst/>
            <a:gdLst/>
            <a:ahLst/>
            <a:cxnLst/>
            <a:rect l="l" t="t" r="r" b="b"/>
            <a:pathLst>
              <a:path w="161" h="160" extrusionOk="0">
                <a:moveTo>
                  <a:pt x="69" y="0"/>
                </a:moveTo>
                <a:cubicBezTo>
                  <a:pt x="24" y="0"/>
                  <a:pt x="1" y="23"/>
                  <a:pt x="1" y="69"/>
                </a:cubicBezTo>
                <a:cubicBezTo>
                  <a:pt x="1" y="114"/>
                  <a:pt x="24" y="160"/>
                  <a:pt x="69" y="160"/>
                </a:cubicBezTo>
                <a:cubicBezTo>
                  <a:pt x="115" y="160"/>
                  <a:pt x="161" y="114"/>
                  <a:pt x="161" y="69"/>
                </a:cubicBezTo>
                <a:cubicBezTo>
                  <a:pt x="161" y="23"/>
                  <a:pt x="115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4" name="Google Shape;4444;p38"/>
          <p:cNvSpPr/>
          <p:nvPr/>
        </p:nvSpPr>
        <p:spPr>
          <a:xfrm>
            <a:off x="8973480" y="1992487"/>
            <a:ext cx="11502" cy="11530"/>
          </a:xfrm>
          <a:custGeom>
            <a:avLst/>
            <a:gdLst/>
            <a:ahLst/>
            <a:cxnLst/>
            <a:rect l="l" t="t" r="r" b="b"/>
            <a:pathLst>
              <a:path w="411" h="412" extrusionOk="0">
                <a:moveTo>
                  <a:pt x="206" y="1"/>
                </a:moveTo>
                <a:cubicBezTo>
                  <a:pt x="91" y="1"/>
                  <a:pt x="0" y="92"/>
                  <a:pt x="0" y="206"/>
                </a:cubicBezTo>
                <a:cubicBezTo>
                  <a:pt x="0" y="297"/>
                  <a:pt x="91" y="411"/>
                  <a:pt x="206" y="411"/>
                </a:cubicBezTo>
                <a:cubicBezTo>
                  <a:pt x="320" y="411"/>
                  <a:pt x="411" y="297"/>
                  <a:pt x="411" y="206"/>
                </a:cubicBezTo>
                <a:cubicBezTo>
                  <a:pt x="411" y="92"/>
                  <a:pt x="320" y="1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5" name="Google Shape;4445;p38"/>
          <p:cNvSpPr/>
          <p:nvPr/>
        </p:nvSpPr>
        <p:spPr>
          <a:xfrm>
            <a:off x="8951120" y="1972673"/>
            <a:ext cx="6409" cy="6437"/>
          </a:xfrm>
          <a:custGeom>
            <a:avLst/>
            <a:gdLst/>
            <a:ahLst/>
            <a:cxnLst/>
            <a:rect l="l" t="t" r="r" b="b"/>
            <a:pathLst>
              <a:path w="229" h="230" extrusionOk="0">
                <a:moveTo>
                  <a:pt x="114" y="1"/>
                </a:moveTo>
                <a:cubicBezTo>
                  <a:pt x="46" y="1"/>
                  <a:pt x="0" y="47"/>
                  <a:pt x="0" y="115"/>
                </a:cubicBezTo>
                <a:cubicBezTo>
                  <a:pt x="0" y="184"/>
                  <a:pt x="46" y="229"/>
                  <a:pt x="114" y="229"/>
                </a:cubicBezTo>
                <a:cubicBezTo>
                  <a:pt x="183" y="229"/>
                  <a:pt x="229" y="184"/>
                  <a:pt x="229" y="115"/>
                </a:cubicBezTo>
                <a:cubicBezTo>
                  <a:pt x="229" y="47"/>
                  <a:pt x="183" y="1"/>
                  <a:pt x="1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6" name="Google Shape;4446;p38"/>
          <p:cNvSpPr/>
          <p:nvPr/>
        </p:nvSpPr>
        <p:spPr>
          <a:xfrm>
            <a:off x="9015626" y="1989940"/>
            <a:ext cx="5793" cy="6409"/>
          </a:xfrm>
          <a:custGeom>
            <a:avLst/>
            <a:gdLst/>
            <a:ahLst/>
            <a:cxnLst/>
            <a:rect l="l" t="t" r="r" b="b"/>
            <a:pathLst>
              <a:path w="207" h="229" extrusionOk="0">
                <a:moveTo>
                  <a:pt x="115" y="0"/>
                </a:moveTo>
                <a:cubicBezTo>
                  <a:pt x="46" y="0"/>
                  <a:pt x="1" y="46"/>
                  <a:pt x="1" y="114"/>
                </a:cubicBezTo>
                <a:cubicBezTo>
                  <a:pt x="1" y="160"/>
                  <a:pt x="46" y="228"/>
                  <a:pt x="115" y="228"/>
                </a:cubicBezTo>
                <a:cubicBezTo>
                  <a:pt x="160" y="228"/>
                  <a:pt x="206" y="160"/>
                  <a:pt x="206" y="114"/>
                </a:cubicBezTo>
                <a:cubicBezTo>
                  <a:pt x="206" y="46"/>
                  <a:pt x="160" y="0"/>
                  <a:pt x="115" y="0"/>
                </a:cubicBezTo>
                <a:close/>
              </a:path>
            </a:pathLst>
          </a:custGeom>
          <a:solidFill>
            <a:srgbClr val="FFF3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7" name="Google Shape;4447;p38"/>
          <p:cNvSpPr/>
          <p:nvPr/>
        </p:nvSpPr>
        <p:spPr>
          <a:xfrm>
            <a:off x="9012435" y="2013559"/>
            <a:ext cx="8340" cy="8340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60" y="1"/>
                </a:moveTo>
                <a:cubicBezTo>
                  <a:pt x="69" y="1"/>
                  <a:pt x="0" y="69"/>
                  <a:pt x="0" y="161"/>
                </a:cubicBezTo>
                <a:cubicBezTo>
                  <a:pt x="0" y="229"/>
                  <a:pt x="69" y="298"/>
                  <a:pt x="160" y="298"/>
                </a:cubicBezTo>
                <a:cubicBezTo>
                  <a:pt x="229" y="298"/>
                  <a:pt x="297" y="229"/>
                  <a:pt x="297" y="161"/>
                </a:cubicBezTo>
                <a:cubicBezTo>
                  <a:pt x="297" y="69"/>
                  <a:pt x="229" y="1"/>
                  <a:pt x="16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8" name="Google Shape;4448;p38"/>
          <p:cNvSpPr/>
          <p:nvPr/>
        </p:nvSpPr>
        <p:spPr>
          <a:xfrm>
            <a:off x="9043107" y="1999511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1"/>
                </a:moveTo>
                <a:cubicBezTo>
                  <a:pt x="69" y="1"/>
                  <a:pt x="0" y="92"/>
                  <a:pt x="0" y="206"/>
                </a:cubicBezTo>
                <a:cubicBezTo>
                  <a:pt x="0" y="297"/>
                  <a:pt x="69" y="389"/>
                  <a:pt x="183" y="389"/>
                </a:cubicBezTo>
                <a:cubicBezTo>
                  <a:pt x="297" y="389"/>
                  <a:pt x="388" y="297"/>
                  <a:pt x="388" y="206"/>
                </a:cubicBezTo>
                <a:cubicBezTo>
                  <a:pt x="388" y="92"/>
                  <a:pt x="297" y="1"/>
                  <a:pt x="1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9" name="Google Shape;4449;p38"/>
          <p:cNvSpPr/>
          <p:nvPr/>
        </p:nvSpPr>
        <p:spPr>
          <a:xfrm>
            <a:off x="9089086" y="2025705"/>
            <a:ext cx="15364" cy="15364"/>
          </a:xfrm>
          <a:custGeom>
            <a:avLst/>
            <a:gdLst/>
            <a:ahLst/>
            <a:cxnLst/>
            <a:rect l="l" t="t" r="r" b="b"/>
            <a:pathLst>
              <a:path w="549" h="549" extrusionOk="0">
                <a:moveTo>
                  <a:pt x="274" y="0"/>
                </a:moveTo>
                <a:cubicBezTo>
                  <a:pt x="115" y="0"/>
                  <a:pt x="1" y="137"/>
                  <a:pt x="1" y="274"/>
                </a:cubicBezTo>
                <a:cubicBezTo>
                  <a:pt x="1" y="434"/>
                  <a:pt x="115" y="548"/>
                  <a:pt x="274" y="548"/>
                </a:cubicBezTo>
                <a:cubicBezTo>
                  <a:pt x="434" y="548"/>
                  <a:pt x="548" y="434"/>
                  <a:pt x="548" y="274"/>
                </a:cubicBezTo>
                <a:cubicBezTo>
                  <a:pt x="548" y="137"/>
                  <a:pt x="434" y="0"/>
                  <a:pt x="27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0" name="Google Shape;4450;p38"/>
          <p:cNvSpPr/>
          <p:nvPr/>
        </p:nvSpPr>
        <p:spPr>
          <a:xfrm>
            <a:off x="9116568" y="2076162"/>
            <a:ext cx="13433" cy="13433"/>
          </a:xfrm>
          <a:custGeom>
            <a:avLst/>
            <a:gdLst/>
            <a:ahLst/>
            <a:cxnLst/>
            <a:rect l="l" t="t" r="r" b="b"/>
            <a:pathLst>
              <a:path w="480" h="480" extrusionOk="0">
                <a:moveTo>
                  <a:pt x="228" y="1"/>
                </a:moveTo>
                <a:cubicBezTo>
                  <a:pt x="114" y="1"/>
                  <a:pt x="0" y="115"/>
                  <a:pt x="0" y="252"/>
                </a:cubicBezTo>
                <a:cubicBezTo>
                  <a:pt x="0" y="366"/>
                  <a:pt x="114" y="480"/>
                  <a:pt x="228" y="480"/>
                </a:cubicBezTo>
                <a:cubicBezTo>
                  <a:pt x="365" y="480"/>
                  <a:pt x="479" y="366"/>
                  <a:pt x="479" y="252"/>
                </a:cubicBezTo>
                <a:cubicBezTo>
                  <a:pt x="479" y="115"/>
                  <a:pt x="365" y="1"/>
                  <a:pt x="2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1" name="Google Shape;4451;p38"/>
          <p:cNvSpPr/>
          <p:nvPr/>
        </p:nvSpPr>
        <p:spPr>
          <a:xfrm>
            <a:off x="9056512" y="2028251"/>
            <a:ext cx="5765" cy="5149"/>
          </a:xfrm>
          <a:custGeom>
            <a:avLst/>
            <a:gdLst/>
            <a:ahLst/>
            <a:cxnLst/>
            <a:rect l="l" t="t" r="r" b="b"/>
            <a:pathLst>
              <a:path w="206" h="184" extrusionOk="0">
                <a:moveTo>
                  <a:pt x="92" y="1"/>
                </a:moveTo>
                <a:cubicBezTo>
                  <a:pt x="46" y="1"/>
                  <a:pt x="0" y="46"/>
                  <a:pt x="0" y="92"/>
                </a:cubicBezTo>
                <a:cubicBezTo>
                  <a:pt x="0" y="138"/>
                  <a:pt x="46" y="183"/>
                  <a:pt x="92" y="183"/>
                </a:cubicBezTo>
                <a:cubicBezTo>
                  <a:pt x="160" y="183"/>
                  <a:pt x="206" y="138"/>
                  <a:pt x="206" y="92"/>
                </a:cubicBezTo>
                <a:cubicBezTo>
                  <a:pt x="206" y="46"/>
                  <a:pt x="160" y="1"/>
                  <a:pt x="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2" name="Google Shape;4452;p38"/>
          <p:cNvSpPr/>
          <p:nvPr/>
        </p:nvSpPr>
        <p:spPr>
          <a:xfrm>
            <a:off x="9149142" y="2002701"/>
            <a:ext cx="17910" cy="18554"/>
          </a:xfrm>
          <a:custGeom>
            <a:avLst/>
            <a:gdLst/>
            <a:ahLst/>
            <a:cxnLst/>
            <a:rect l="l" t="t" r="r" b="b"/>
            <a:pathLst>
              <a:path w="640" h="663" extrusionOk="0">
                <a:moveTo>
                  <a:pt x="320" y="1"/>
                </a:moveTo>
                <a:cubicBezTo>
                  <a:pt x="137" y="1"/>
                  <a:pt x="0" y="161"/>
                  <a:pt x="0" y="343"/>
                </a:cubicBezTo>
                <a:cubicBezTo>
                  <a:pt x="0" y="503"/>
                  <a:pt x="137" y="663"/>
                  <a:pt x="320" y="663"/>
                </a:cubicBezTo>
                <a:cubicBezTo>
                  <a:pt x="502" y="663"/>
                  <a:pt x="639" y="503"/>
                  <a:pt x="639" y="343"/>
                </a:cubicBezTo>
                <a:cubicBezTo>
                  <a:pt x="639" y="161"/>
                  <a:pt x="502" y="1"/>
                  <a:pt x="32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3" name="Google Shape;4453;p38"/>
          <p:cNvSpPr/>
          <p:nvPr/>
        </p:nvSpPr>
        <p:spPr>
          <a:xfrm>
            <a:off x="9152332" y="1952888"/>
            <a:ext cx="14076" cy="14076"/>
          </a:xfrm>
          <a:custGeom>
            <a:avLst/>
            <a:gdLst/>
            <a:ahLst/>
            <a:cxnLst/>
            <a:rect l="l" t="t" r="r" b="b"/>
            <a:pathLst>
              <a:path w="503" h="503" extrusionOk="0">
                <a:moveTo>
                  <a:pt x="251" y="0"/>
                </a:moveTo>
                <a:cubicBezTo>
                  <a:pt x="114" y="0"/>
                  <a:pt x="0" y="115"/>
                  <a:pt x="0" y="251"/>
                </a:cubicBezTo>
                <a:cubicBezTo>
                  <a:pt x="0" y="388"/>
                  <a:pt x="114" y="503"/>
                  <a:pt x="251" y="503"/>
                </a:cubicBezTo>
                <a:cubicBezTo>
                  <a:pt x="388" y="503"/>
                  <a:pt x="502" y="388"/>
                  <a:pt x="502" y="251"/>
                </a:cubicBezTo>
                <a:cubicBezTo>
                  <a:pt x="502" y="115"/>
                  <a:pt x="388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4" name="Google Shape;4454;p38"/>
          <p:cNvSpPr/>
          <p:nvPr/>
        </p:nvSpPr>
        <p:spPr>
          <a:xfrm>
            <a:off x="9189385" y="1973317"/>
            <a:ext cx="8955" cy="8983"/>
          </a:xfrm>
          <a:custGeom>
            <a:avLst/>
            <a:gdLst/>
            <a:ahLst/>
            <a:cxnLst/>
            <a:rect l="l" t="t" r="r" b="b"/>
            <a:pathLst>
              <a:path w="320" h="321" extrusionOk="0">
                <a:moveTo>
                  <a:pt x="160" y="1"/>
                </a:moveTo>
                <a:cubicBezTo>
                  <a:pt x="69" y="1"/>
                  <a:pt x="0" y="69"/>
                  <a:pt x="0" y="161"/>
                </a:cubicBezTo>
                <a:cubicBezTo>
                  <a:pt x="0" y="252"/>
                  <a:pt x="69" y="320"/>
                  <a:pt x="160" y="320"/>
                </a:cubicBezTo>
                <a:cubicBezTo>
                  <a:pt x="251" y="320"/>
                  <a:pt x="320" y="252"/>
                  <a:pt x="320" y="161"/>
                </a:cubicBezTo>
                <a:cubicBezTo>
                  <a:pt x="320" y="69"/>
                  <a:pt x="251" y="1"/>
                  <a:pt x="16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5" name="Google Shape;4455;p38"/>
          <p:cNvSpPr/>
          <p:nvPr/>
        </p:nvSpPr>
        <p:spPr>
          <a:xfrm>
            <a:off x="9191288" y="2001442"/>
            <a:ext cx="7052" cy="7668"/>
          </a:xfrm>
          <a:custGeom>
            <a:avLst/>
            <a:gdLst/>
            <a:ahLst/>
            <a:cxnLst/>
            <a:rect l="l" t="t" r="r" b="b"/>
            <a:pathLst>
              <a:path w="252" h="274" extrusionOk="0">
                <a:moveTo>
                  <a:pt x="115" y="0"/>
                </a:moveTo>
                <a:cubicBezTo>
                  <a:pt x="46" y="0"/>
                  <a:pt x="1" y="69"/>
                  <a:pt x="1" y="137"/>
                </a:cubicBezTo>
                <a:cubicBezTo>
                  <a:pt x="1" y="206"/>
                  <a:pt x="46" y="274"/>
                  <a:pt x="115" y="274"/>
                </a:cubicBezTo>
                <a:cubicBezTo>
                  <a:pt x="206" y="274"/>
                  <a:pt x="252" y="206"/>
                  <a:pt x="252" y="137"/>
                </a:cubicBezTo>
                <a:cubicBezTo>
                  <a:pt x="252" y="69"/>
                  <a:pt x="206" y="0"/>
                  <a:pt x="115" y="0"/>
                </a:cubicBezTo>
                <a:close/>
              </a:path>
            </a:pathLst>
          </a:custGeom>
          <a:solidFill>
            <a:srgbClr val="FFF3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6" name="Google Shape;4456;p38"/>
          <p:cNvSpPr/>
          <p:nvPr/>
        </p:nvSpPr>
        <p:spPr>
          <a:xfrm>
            <a:off x="9045654" y="2113858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0"/>
                </a:moveTo>
                <a:cubicBezTo>
                  <a:pt x="69" y="0"/>
                  <a:pt x="0" y="92"/>
                  <a:pt x="0" y="183"/>
                </a:cubicBezTo>
                <a:cubicBezTo>
                  <a:pt x="0" y="297"/>
                  <a:pt x="69" y="388"/>
                  <a:pt x="183" y="388"/>
                </a:cubicBezTo>
                <a:cubicBezTo>
                  <a:pt x="297" y="388"/>
                  <a:pt x="388" y="297"/>
                  <a:pt x="388" y="183"/>
                </a:cubicBezTo>
                <a:cubicBezTo>
                  <a:pt x="388" y="92"/>
                  <a:pt x="297" y="0"/>
                  <a:pt x="1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7" name="Google Shape;4457;p38"/>
          <p:cNvSpPr/>
          <p:nvPr/>
        </p:nvSpPr>
        <p:spPr>
          <a:xfrm>
            <a:off x="9085252" y="2140695"/>
            <a:ext cx="14720" cy="14076"/>
          </a:xfrm>
          <a:custGeom>
            <a:avLst/>
            <a:gdLst/>
            <a:ahLst/>
            <a:cxnLst/>
            <a:rect l="l" t="t" r="r" b="b"/>
            <a:pathLst>
              <a:path w="526" h="503" extrusionOk="0">
                <a:moveTo>
                  <a:pt x="274" y="0"/>
                </a:moveTo>
                <a:cubicBezTo>
                  <a:pt x="138" y="0"/>
                  <a:pt x="1" y="114"/>
                  <a:pt x="1" y="251"/>
                </a:cubicBezTo>
                <a:cubicBezTo>
                  <a:pt x="1" y="388"/>
                  <a:pt x="138" y="502"/>
                  <a:pt x="274" y="502"/>
                </a:cubicBezTo>
                <a:cubicBezTo>
                  <a:pt x="411" y="502"/>
                  <a:pt x="526" y="388"/>
                  <a:pt x="526" y="251"/>
                </a:cubicBezTo>
                <a:cubicBezTo>
                  <a:pt x="526" y="114"/>
                  <a:pt x="411" y="0"/>
                  <a:pt x="27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8" name="Google Shape;4458;p38"/>
          <p:cNvSpPr/>
          <p:nvPr/>
        </p:nvSpPr>
        <p:spPr>
          <a:xfrm>
            <a:off x="9069917" y="2090210"/>
            <a:ext cx="8983" cy="9627"/>
          </a:xfrm>
          <a:custGeom>
            <a:avLst/>
            <a:gdLst/>
            <a:ahLst/>
            <a:cxnLst/>
            <a:rect l="l" t="t" r="r" b="b"/>
            <a:pathLst>
              <a:path w="321" h="344" extrusionOk="0">
                <a:moveTo>
                  <a:pt x="161" y="1"/>
                </a:moveTo>
                <a:cubicBezTo>
                  <a:pt x="69" y="1"/>
                  <a:pt x="1" y="69"/>
                  <a:pt x="1" y="161"/>
                </a:cubicBezTo>
                <a:cubicBezTo>
                  <a:pt x="1" y="252"/>
                  <a:pt x="69" y="343"/>
                  <a:pt x="161" y="343"/>
                </a:cubicBezTo>
                <a:cubicBezTo>
                  <a:pt x="252" y="343"/>
                  <a:pt x="320" y="252"/>
                  <a:pt x="320" y="161"/>
                </a:cubicBezTo>
                <a:cubicBezTo>
                  <a:pt x="320" y="69"/>
                  <a:pt x="252" y="1"/>
                  <a:pt x="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9" name="Google Shape;4459;p38"/>
          <p:cNvSpPr/>
          <p:nvPr/>
        </p:nvSpPr>
        <p:spPr>
          <a:xfrm>
            <a:off x="9099945" y="2118951"/>
            <a:ext cx="9599" cy="8983"/>
          </a:xfrm>
          <a:custGeom>
            <a:avLst/>
            <a:gdLst/>
            <a:ahLst/>
            <a:cxnLst/>
            <a:rect l="l" t="t" r="r" b="b"/>
            <a:pathLst>
              <a:path w="343" h="321" extrusionOk="0">
                <a:moveTo>
                  <a:pt x="160" y="1"/>
                </a:moveTo>
                <a:cubicBezTo>
                  <a:pt x="69" y="1"/>
                  <a:pt x="1" y="69"/>
                  <a:pt x="1" y="161"/>
                </a:cubicBezTo>
                <a:cubicBezTo>
                  <a:pt x="1" y="252"/>
                  <a:pt x="69" y="320"/>
                  <a:pt x="160" y="320"/>
                </a:cubicBezTo>
                <a:cubicBezTo>
                  <a:pt x="274" y="320"/>
                  <a:pt x="343" y="252"/>
                  <a:pt x="343" y="161"/>
                </a:cubicBezTo>
                <a:cubicBezTo>
                  <a:pt x="343" y="69"/>
                  <a:pt x="274" y="1"/>
                  <a:pt x="16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0" name="Google Shape;4460;p38"/>
          <p:cNvSpPr/>
          <p:nvPr/>
        </p:nvSpPr>
        <p:spPr>
          <a:xfrm>
            <a:off x="9123592" y="2130453"/>
            <a:ext cx="5121" cy="5149"/>
          </a:xfrm>
          <a:custGeom>
            <a:avLst/>
            <a:gdLst/>
            <a:ahLst/>
            <a:cxnLst/>
            <a:rect l="l" t="t" r="r" b="b"/>
            <a:pathLst>
              <a:path w="183" h="184" extrusionOk="0">
                <a:moveTo>
                  <a:pt x="91" y="1"/>
                </a:moveTo>
                <a:cubicBezTo>
                  <a:pt x="46" y="1"/>
                  <a:pt x="0" y="46"/>
                  <a:pt x="0" y="92"/>
                </a:cubicBezTo>
                <a:cubicBezTo>
                  <a:pt x="0" y="138"/>
                  <a:pt x="46" y="183"/>
                  <a:pt x="91" y="183"/>
                </a:cubicBezTo>
                <a:cubicBezTo>
                  <a:pt x="137" y="183"/>
                  <a:pt x="183" y="138"/>
                  <a:pt x="183" y="92"/>
                </a:cubicBezTo>
                <a:cubicBezTo>
                  <a:pt x="183" y="46"/>
                  <a:pt x="137" y="1"/>
                  <a:pt x="91" y="1"/>
                </a:cubicBezTo>
                <a:close/>
              </a:path>
            </a:pathLst>
          </a:custGeom>
          <a:solidFill>
            <a:srgbClr val="FFF3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1" name="Google Shape;4461;p38"/>
          <p:cNvSpPr/>
          <p:nvPr/>
        </p:nvSpPr>
        <p:spPr>
          <a:xfrm>
            <a:off x="9271129" y="1982916"/>
            <a:ext cx="175046" cy="116921"/>
          </a:xfrm>
          <a:custGeom>
            <a:avLst/>
            <a:gdLst/>
            <a:ahLst/>
            <a:cxnLst/>
            <a:rect l="l" t="t" r="r" b="b"/>
            <a:pathLst>
              <a:path w="6255" h="4178" extrusionOk="0">
                <a:moveTo>
                  <a:pt x="2626" y="2054"/>
                </a:moveTo>
                <a:lnTo>
                  <a:pt x="2626" y="2054"/>
                </a:lnTo>
                <a:cubicBezTo>
                  <a:pt x="2634" y="2063"/>
                  <a:pt x="2643" y="2069"/>
                  <a:pt x="2652" y="2073"/>
                </a:cubicBezTo>
                <a:lnTo>
                  <a:pt x="2652" y="2073"/>
                </a:lnTo>
                <a:cubicBezTo>
                  <a:pt x="2643" y="2067"/>
                  <a:pt x="2634" y="2061"/>
                  <a:pt x="2626" y="2054"/>
                </a:cubicBezTo>
                <a:close/>
                <a:moveTo>
                  <a:pt x="3077" y="2358"/>
                </a:moveTo>
                <a:lnTo>
                  <a:pt x="3077" y="2358"/>
                </a:lnTo>
                <a:cubicBezTo>
                  <a:pt x="3086" y="2363"/>
                  <a:pt x="3096" y="2369"/>
                  <a:pt x="3105" y="2374"/>
                </a:cubicBezTo>
                <a:cubicBezTo>
                  <a:pt x="3090" y="2374"/>
                  <a:pt x="3085" y="2365"/>
                  <a:pt x="3077" y="2358"/>
                </a:cubicBezTo>
                <a:close/>
                <a:moveTo>
                  <a:pt x="183" y="0"/>
                </a:moveTo>
                <a:cubicBezTo>
                  <a:pt x="138" y="0"/>
                  <a:pt x="69" y="23"/>
                  <a:pt x="46" y="91"/>
                </a:cubicBezTo>
                <a:cubicBezTo>
                  <a:pt x="1" y="160"/>
                  <a:pt x="46" y="251"/>
                  <a:pt x="115" y="274"/>
                </a:cubicBezTo>
                <a:cubicBezTo>
                  <a:pt x="138" y="297"/>
                  <a:pt x="161" y="320"/>
                  <a:pt x="183" y="343"/>
                </a:cubicBezTo>
                <a:cubicBezTo>
                  <a:pt x="183" y="343"/>
                  <a:pt x="183" y="320"/>
                  <a:pt x="183" y="320"/>
                </a:cubicBezTo>
                <a:cubicBezTo>
                  <a:pt x="594" y="594"/>
                  <a:pt x="982" y="890"/>
                  <a:pt x="1393" y="1187"/>
                </a:cubicBezTo>
                <a:cubicBezTo>
                  <a:pt x="1599" y="1347"/>
                  <a:pt x="1804" y="1484"/>
                  <a:pt x="2032" y="1621"/>
                </a:cubicBezTo>
                <a:cubicBezTo>
                  <a:pt x="2229" y="1774"/>
                  <a:pt x="2447" y="1927"/>
                  <a:pt x="2666" y="2080"/>
                </a:cubicBezTo>
                <a:lnTo>
                  <a:pt x="2666" y="2080"/>
                </a:lnTo>
                <a:cubicBezTo>
                  <a:pt x="2661" y="2078"/>
                  <a:pt x="2657" y="2076"/>
                  <a:pt x="2652" y="2073"/>
                </a:cubicBezTo>
                <a:lnTo>
                  <a:pt x="2652" y="2073"/>
                </a:lnTo>
                <a:cubicBezTo>
                  <a:pt x="2791" y="2172"/>
                  <a:pt x="2929" y="2270"/>
                  <a:pt x="3068" y="2353"/>
                </a:cubicBezTo>
                <a:lnTo>
                  <a:pt x="3068" y="2353"/>
                </a:lnTo>
                <a:cubicBezTo>
                  <a:pt x="3066" y="2352"/>
                  <a:pt x="3063" y="2351"/>
                  <a:pt x="3059" y="2351"/>
                </a:cubicBezTo>
                <a:cubicBezTo>
                  <a:pt x="3196" y="2442"/>
                  <a:pt x="3356" y="2557"/>
                  <a:pt x="3493" y="2648"/>
                </a:cubicBezTo>
                <a:cubicBezTo>
                  <a:pt x="3642" y="2733"/>
                  <a:pt x="3771" y="2818"/>
                  <a:pt x="3918" y="2922"/>
                </a:cubicBezTo>
                <a:lnTo>
                  <a:pt x="3918" y="2922"/>
                </a:lnTo>
                <a:cubicBezTo>
                  <a:pt x="3914" y="2922"/>
                  <a:pt x="3910" y="2922"/>
                  <a:pt x="3904" y="2922"/>
                </a:cubicBezTo>
                <a:cubicBezTo>
                  <a:pt x="4201" y="3104"/>
                  <a:pt x="4497" y="3287"/>
                  <a:pt x="4794" y="3492"/>
                </a:cubicBezTo>
                <a:cubicBezTo>
                  <a:pt x="4863" y="3538"/>
                  <a:pt x="4931" y="3584"/>
                  <a:pt x="4999" y="3607"/>
                </a:cubicBezTo>
                <a:cubicBezTo>
                  <a:pt x="4977" y="3607"/>
                  <a:pt x="4954" y="3584"/>
                  <a:pt x="4931" y="3584"/>
                </a:cubicBezTo>
                <a:cubicBezTo>
                  <a:pt x="4977" y="3607"/>
                  <a:pt x="5045" y="3652"/>
                  <a:pt x="5114" y="3698"/>
                </a:cubicBezTo>
                <a:cubicBezTo>
                  <a:pt x="5228" y="3766"/>
                  <a:pt x="5319" y="3858"/>
                  <a:pt x="5433" y="3926"/>
                </a:cubicBezTo>
                <a:cubicBezTo>
                  <a:pt x="5502" y="3972"/>
                  <a:pt x="5570" y="3995"/>
                  <a:pt x="5616" y="4040"/>
                </a:cubicBezTo>
                <a:cubicBezTo>
                  <a:pt x="5684" y="4086"/>
                  <a:pt x="5753" y="4132"/>
                  <a:pt x="5821" y="4154"/>
                </a:cubicBezTo>
                <a:cubicBezTo>
                  <a:pt x="5867" y="4177"/>
                  <a:pt x="5912" y="4177"/>
                  <a:pt x="5958" y="4177"/>
                </a:cubicBezTo>
                <a:cubicBezTo>
                  <a:pt x="6049" y="4177"/>
                  <a:pt x="6118" y="4132"/>
                  <a:pt x="6164" y="4086"/>
                </a:cubicBezTo>
                <a:cubicBezTo>
                  <a:pt x="6209" y="4017"/>
                  <a:pt x="6255" y="3949"/>
                  <a:pt x="6232" y="3880"/>
                </a:cubicBezTo>
                <a:cubicBezTo>
                  <a:pt x="6232" y="3812"/>
                  <a:pt x="6209" y="3721"/>
                  <a:pt x="6141" y="3675"/>
                </a:cubicBezTo>
                <a:cubicBezTo>
                  <a:pt x="6072" y="3629"/>
                  <a:pt x="6027" y="3584"/>
                  <a:pt x="5958" y="3538"/>
                </a:cubicBezTo>
                <a:lnTo>
                  <a:pt x="5958" y="3538"/>
                </a:lnTo>
                <a:cubicBezTo>
                  <a:pt x="5958" y="3538"/>
                  <a:pt x="5958" y="3541"/>
                  <a:pt x="5959" y="3545"/>
                </a:cubicBezTo>
                <a:lnTo>
                  <a:pt x="5959" y="3545"/>
                </a:lnTo>
                <a:cubicBezTo>
                  <a:pt x="5872" y="3482"/>
                  <a:pt x="5768" y="3420"/>
                  <a:pt x="5684" y="3378"/>
                </a:cubicBezTo>
                <a:cubicBezTo>
                  <a:pt x="5456" y="3219"/>
                  <a:pt x="5228" y="3059"/>
                  <a:pt x="4977" y="2899"/>
                </a:cubicBezTo>
                <a:cubicBezTo>
                  <a:pt x="4726" y="2739"/>
                  <a:pt x="4452" y="2579"/>
                  <a:pt x="4201" y="2420"/>
                </a:cubicBezTo>
                <a:cubicBezTo>
                  <a:pt x="3927" y="2283"/>
                  <a:pt x="3676" y="2123"/>
                  <a:pt x="3402" y="1963"/>
                </a:cubicBezTo>
                <a:cubicBezTo>
                  <a:pt x="3128" y="1826"/>
                  <a:pt x="2877" y="1666"/>
                  <a:pt x="2603" y="1507"/>
                </a:cubicBezTo>
                <a:cubicBezTo>
                  <a:pt x="1804" y="1027"/>
                  <a:pt x="1028" y="525"/>
                  <a:pt x="252" y="23"/>
                </a:cubicBezTo>
                <a:cubicBezTo>
                  <a:pt x="229" y="0"/>
                  <a:pt x="206" y="0"/>
                  <a:pt x="1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2" name="Google Shape;4462;p38"/>
          <p:cNvSpPr/>
          <p:nvPr/>
        </p:nvSpPr>
        <p:spPr>
          <a:xfrm>
            <a:off x="9429552" y="2084473"/>
            <a:ext cx="134160" cy="99039"/>
          </a:xfrm>
          <a:custGeom>
            <a:avLst/>
            <a:gdLst/>
            <a:ahLst/>
            <a:cxnLst/>
            <a:rect l="l" t="t" r="r" b="b"/>
            <a:pathLst>
              <a:path w="4794" h="3539" extrusionOk="0">
                <a:moveTo>
                  <a:pt x="320" y="0"/>
                </a:moveTo>
                <a:cubicBezTo>
                  <a:pt x="137" y="0"/>
                  <a:pt x="0" y="160"/>
                  <a:pt x="23" y="343"/>
                </a:cubicBezTo>
                <a:cubicBezTo>
                  <a:pt x="46" y="662"/>
                  <a:pt x="92" y="982"/>
                  <a:pt x="206" y="1279"/>
                </a:cubicBezTo>
                <a:cubicBezTo>
                  <a:pt x="297" y="1598"/>
                  <a:pt x="434" y="1895"/>
                  <a:pt x="594" y="2192"/>
                </a:cubicBezTo>
                <a:cubicBezTo>
                  <a:pt x="662" y="2329"/>
                  <a:pt x="754" y="2443"/>
                  <a:pt x="845" y="2557"/>
                </a:cubicBezTo>
                <a:cubicBezTo>
                  <a:pt x="959" y="2694"/>
                  <a:pt x="1073" y="2831"/>
                  <a:pt x="1210" y="2945"/>
                </a:cubicBezTo>
                <a:cubicBezTo>
                  <a:pt x="1484" y="3173"/>
                  <a:pt x="1781" y="3333"/>
                  <a:pt x="2123" y="3401"/>
                </a:cubicBezTo>
                <a:cubicBezTo>
                  <a:pt x="2443" y="3493"/>
                  <a:pt x="2762" y="3515"/>
                  <a:pt x="3082" y="3538"/>
                </a:cubicBezTo>
                <a:cubicBezTo>
                  <a:pt x="3219" y="3538"/>
                  <a:pt x="3379" y="3538"/>
                  <a:pt x="3516" y="3515"/>
                </a:cubicBezTo>
                <a:cubicBezTo>
                  <a:pt x="3698" y="3515"/>
                  <a:pt x="3858" y="3447"/>
                  <a:pt x="4018" y="3356"/>
                </a:cubicBezTo>
                <a:cubicBezTo>
                  <a:pt x="4155" y="3287"/>
                  <a:pt x="4269" y="3219"/>
                  <a:pt x="4383" y="3127"/>
                </a:cubicBezTo>
                <a:cubicBezTo>
                  <a:pt x="4451" y="3059"/>
                  <a:pt x="4520" y="3013"/>
                  <a:pt x="4565" y="2945"/>
                </a:cubicBezTo>
                <a:cubicBezTo>
                  <a:pt x="4611" y="2922"/>
                  <a:pt x="4634" y="2899"/>
                  <a:pt x="4680" y="2854"/>
                </a:cubicBezTo>
                <a:cubicBezTo>
                  <a:pt x="4771" y="2739"/>
                  <a:pt x="4794" y="2580"/>
                  <a:pt x="4702" y="2466"/>
                </a:cubicBezTo>
                <a:cubicBezTo>
                  <a:pt x="4657" y="2374"/>
                  <a:pt x="4565" y="2329"/>
                  <a:pt x="4474" y="2306"/>
                </a:cubicBezTo>
                <a:cubicBezTo>
                  <a:pt x="4360" y="2306"/>
                  <a:pt x="4269" y="2329"/>
                  <a:pt x="4155" y="2351"/>
                </a:cubicBezTo>
                <a:cubicBezTo>
                  <a:pt x="4018" y="2420"/>
                  <a:pt x="3881" y="2466"/>
                  <a:pt x="3721" y="2511"/>
                </a:cubicBezTo>
                <a:cubicBezTo>
                  <a:pt x="3652" y="2557"/>
                  <a:pt x="3561" y="2557"/>
                  <a:pt x="3493" y="2580"/>
                </a:cubicBezTo>
                <a:cubicBezTo>
                  <a:pt x="3196" y="2625"/>
                  <a:pt x="2922" y="2671"/>
                  <a:pt x="2648" y="2671"/>
                </a:cubicBezTo>
                <a:cubicBezTo>
                  <a:pt x="2557" y="2671"/>
                  <a:pt x="2466" y="2648"/>
                  <a:pt x="2374" y="2625"/>
                </a:cubicBezTo>
                <a:cubicBezTo>
                  <a:pt x="2283" y="2580"/>
                  <a:pt x="2169" y="2534"/>
                  <a:pt x="2078" y="2488"/>
                </a:cubicBezTo>
                <a:cubicBezTo>
                  <a:pt x="1941" y="2397"/>
                  <a:pt x="1826" y="2306"/>
                  <a:pt x="1712" y="2192"/>
                </a:cubicBezTo>
                <a:cubicBezTo>
                  <a:pt x="1667" y="2157"/>
                  <a:pt x="1610" y="2140"/>
                  <a:pt x="1553" y="2140"/>
                </a:cubicBezTo>
                <a:cubicBezTo>
                  <a:pt x="1495" y="2140"/>
                  <a:pt x="1438" y="2157"/>
                  <a:pt x="1393" y="2192"/>
                </a:cubicBezTo>
                <a:cubicBezTo>
                  <a:pt x="1256" y="2032"/>
                  <a:pt x="1142" y="1849"/>
                  <a:pt x="1050" y="1667"/>
                </a:cubicBezTo>
                <a:cubicBezTo>
                  <a:pt x="982" y="1552"/>
                  <a:pt x="936" y="1416"/>
                  <a:pt x="891" y="1279"/>
                </a:cubicBezTo>
                <a:cubicBezTo>
                  <a:pt x="822" y="1119"/>
                  <a:pt x="776" y="959"/>
                  <a:pt x="731" y="799"/>
                </a:cubicBezTo>
                <a:cubicBezTo>
                  <a:pt x="708" y="639"/>
                  <a:pt x="685" y="480"/>
                  <a:pt x="662" y="297"/>
                </a:cubicBezTo>
                <a:cubicBezTo>
                  <a:pt x="662" y="137"/>
                  <a:pt x="525" y="0"/>
                  <a:pt x="3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3" name="Google Shape;4463;p38"/>
          <p:cNvSpPr/>
          <p:nvPr/>
        </p:nvSpPr>
        <p:spPr>
          <a:xfrm>
            <a:off x="9534943" y="2162412"/>
            <a:ext cx="125233" cy="86502"/>
          </a:xfrm>
          <a:custGeom>
            <a:avLst/>
            <a:gdLst/>
            <a:ahLst/>
            <a:cxnLst/>
            <a:rect l="l" t="t" r="r" b="b"/>
            <a:pathLst>
              <a:path w="4475" h="3091" extrusionOk="0">
                <a:moveTo>
                  <a:pt x="252" y="0"/>
                </a:moveTo>
                <a:cubicBezTo>
                  <a:pt x="183" y="0"/>
                  <a:pt x="115" y="23"/>
                  <a:pt x="69" y="69"/>
                </a:cubicBezTo>
                <a:cubicBezTo>
                  <a:pt x="23" y="114"/>
                  <a:pt x="1" y="183"/>
                  <a:pt x="1" y="251"/>
                </a:cubicBezTo>
                <a:cubicBezTo>
                  <a:pt x="1" y="320"/>
                  <a:pt x="23" y="388"/>
                  <a:pt x="92" y="434"/>
                </a:cubicBezTo>
                <a:cubicBezTo>
                  <a:pt x="160" y="502"/>
                  <a:pt x="229" y="571"/>
                  <a:pt x="297" y="662"/>
                </a:cubicBezTo>
                <a:cubicBezTo>
                  <a:pt x="366" y="708"/>
                  <a:pt x="457" y="776"/>
                  <a:pt x="526" y="822"/>
                </a:cubicBezTo>
                <a:cubicBezTo>
                  <a:pt x="685" y="936"/>
                  <a:pt x="822" y="1050"/>
                  <a:pt x="982" y="1141"/>
                </a:cubicBezTo>
                <a:cubicBezTo>
                  <a:pt x="1279" y="1370"/>
                  <a:pt x="1576" y="1575"/>
                  <a:pt x="1895" y="1780"/>
                </a:cubicBezTo>
                <a:cubicBezTo>
                  <a:pt x="2108" y="1930"/>
                  <a:pt x="2341" y="2079"/>
                  <a:pt x="2557" y="2228"/>
                </a:cubicBezTo>
                <a:lnTo>
                  <a:pt x="2557" y="2228"/>
                </a:lnTo>
                <a:cubicBezTo>
                  <a:pt x="2549" y="2223"/>
                  <a:pt x="2542" y="2219"/>
                  <a:pt x="2534" y="2214"/>
                </a:cubicBezTo>
                <a:lnTo>
                  <a:pt x="2534" y="2214"/>
                </a:lnTo>
                <a:lnTo>
                  <a:pt x="2603" y="2260"/>
                </a:lnTo>
                <a:cubicBezTo>
                  <a:pt x="2587" y="2249"/>
                  <a:pt x="2572" y="2238"/>
                  <a:pt x="2557" y="2228"/>
                </a:cubicBezTo>
                <a:lnTo>
                  <a:pt x="2557" y="2228"/>
                </a:lnTo>
                <a:cubicBezTo>
                  <a:pt x="2661" y="2292"/>
                  <a:pt x="2747" y="2356"/>
                  <a:pt x="2854" y="2420"/>
                </a:cubicBezTo>
                <a:cubicBezTo>
                  <a:pt x="2945" y="2488"/>
                  <a:pt x="3059" y="2556"/>
                  <a:pt x="3150" y="2625"/>
                </a:cubicBezTo>
                <a:cubicBezTo>
                  <a:pt x="3150" y="2625"/>
                  <a:pt x="3128" y="2602"/>
                  <a:pt x="3128" y="2602"/>
                </a:cubicBezTo>
                <a:cubicBezTo>
                  <a:pt x="3143" y="2602"/>
                  <a:pt x="3158" y="2612"/>
                  <a:pt x="3167" y="2626"/>
                </a:cubicBezTo>
                <a:lnTo>
                  <a:pt x="3167" y="2626"/>
                </a:lnTo>
                <a:cubicBezTo>
                  <a:pt x="3163" y="2625"/>
                  <a:pt x="3158" y="2625"/>
                  <a:pt x="3150" y="2625"/>
                </a:cubicBezTo>
                <a:cubicBezTo>
                  <a:pt x="3160" y="2625"/>
                  <a:pt x="3166" y="2629"/>
                  <a:pt x="3170" y="2634"/>
                </a:cubicBezTo>
                <a:lnTo>
                  <a:pt x="3170" y="2634"/>
                </a:lnTo>
                <a:cubicBezTo>
                  <a:pt x="3172" y="2638"/>
                  <a:pt x="3173" y="2643"/>
                  <a:pt x="3173" y="2648"/>
                </a:cubicBezTo>
                <a:cubicBezTo>
                  <a:pt x="3173" y="2643"/>
                  <a:pt x="3173" y="2639"/>
                  <a:pt x="3173" y="2636"/>
                </a:cubicBezTo>
                <a:lnTo>
                  <a:pt x="3173" y="2636"/>
                </a:lnTo>
                <a:cubicBezTo>
                  <a:pt x="3179" y="2642"/>
                  <a:pt x="3185" y="2648"/>
                  <a:pt x="3196" y="2648"/>
                </a:cubicBezTo>
                <a:cubicBezTo>
                  <a:pt x="3265" y="2693"/>
                  <a:pt x="3333" y="2739"/>
                  <a:pt x="3402" y="2785"/>
                </a:cubicBezTo>
                <a:cubicBezTo>
                  <a:pt x="3356" y="2762"/>
                  <a:pt x="3333" y="2739"/>
                  <a:pt x="3310" y="2739"/>
                </a:cubicBezTo>
                <a:cubicBezTo>
                  <a:pt x="3424" y="2808"/>
                  <a:pt x="3516" y="2853"/>
                  <a:pt x="3630" y="2922"/>
                </a:cubicBezTo>
                <a:cubicBezTo>
                  <a:pt x="3675" y="2967"/>
                  <a:pt x="3721" y="2990"/>
                  <a:pt x="3767" y="3013"/>
                </a:cubicBezTo>
                <a:cubicBezTo>
                  <a:pt x="3812" y="3036"/>
                  <a:pt x="3858" y="3059"/>
                  <a:pt x="3904" y="3081"/>
                </a:cubicBezTo>
                <a:cubicBezTo>
                  <a:pt x="3928" y="3088"/>
                  <a:pt x="3953" y="3090"/>
                  <a:pt x="3977" y="3090"/>
                </a:cubicBezTo>
                <a:cubicBezTo>
                  <a:pt x="4044" y="3090"/>
                  <a:pt x="4111" y="3069"/>
                  <a:pt x="4178" y="3036"/>
                </a:cubicBezTo>
                <a:cubicBezTo>
                  <a:pt x="4292" y="2945"/>
                  <a:pt x="4337" y="2808"/>
                  <a:pt x="4292" y="2671"/>
                </a:cubicBezTo>
                <a:cubicBezTo>
                  <a:pt x="4315" y="2671"/>
                  <a:pt x="4337" y="2648"/>
                  <a:pt x="4360" y="2625"/>
                </a:cubicBezTo>
                <a:cubicBezTo>
                  <a:pt x="4474" y="2511"/>
                  <a:pt x="4452" y="2328"/>
                  <a:pt x="4337" y="2214"/>
                </a:cubicBezTo>
                <a:cubicBezTo>
                  <a:pt x="4269" y="2168"/>
                  <a:pt x="4223" y="2123"/>
                  <a:pt x="4178" y="2077"/>
                </a:cubicBezTo>
                <a:cubicBezTo>
                  <a:pt x="4086" y="2032"/>
                  <a:pt x="4018" y="1963"/>
                  <a:pt x="3927" y="1917"/>
                </a:cubicBezTo>
                <a:cubicBezTo>
                  <a:pt x="3790" y="1826"/>
                  <a:pt x="3653" y="1735"/>
                  <a:pt x="3516" y="1643"/>
                </a:cubicBezTo>
                <a:cubicBezTo>
                  <a:pt x="3379" y="1552"/>
                  <a:pt x="3219" y="1484"/>
                  <a:pt x="3082" y="1392"/>
                </a:cubicBezTo>
                <a:cubicBezTo>
                  <a:pt x="2945" y="1301"/>
                  <a:pt x="2785" y="1210"/>
                  <a:pt x="2648" y="1118"/>
                </a:cubicBezTo>
                <a:cubicBezTo>
                  <a:pt x="2352" y="936"/>
                  <a:pt x="2055" y="776"/>
                  <a:pt x="1758" y="594"/>
                </a:cubicBezTo>
                <a:cubicBezTo>
                  <a:pt x="1507" y="434"/>
                  <a:pt x="1256" y="274"/>
                  <a:pt x="1005" y="137"/>
                </a:cubicBezTo>
                <a:lnTo>
                  <a:pt x="982" y="137"/>
                </a:lnTo>
                <a:cubicBezTo>
                  <a:pt x="936" y="91"/>
                  <a:pt x="891" y="69"/>
                  <a:pt x="845" y="46"/>
                </a:cubicBezTo>
                <a:cubicBezTo>
                  <a:pt x="804" y="25"/>
                  <a:pt x="758" y="14"/>
                  <a:pt x="714" y="14"/>
                </a:cubicBezTo>
                <a:cubicBezTo>
                  <a:pt x="660" y="14"/>
                  <a:pt x="609" y="31"/>
                  <a:pt x="571" y="69"/>
                </a:cubicBezTo>
                <a:cubicBezTo>
                  <a:pt x="526" y="69"/>
                  <a:pt x="503" y="91"/>
                  <a:pt x="480" y="137"/>
                </a:cubicBezTo>
                <a:cubicBezTo>
                  <a:pt x="457" y="114"/>
                  <a:pt x="434" y="91"/>
                  <a:pt x="411" y="46"/>
                </a:cubicBezTo>
                <a:cubicBezTo>
                  <a:pt x="366" y="23"/>
                  <a:pt x="320" y="0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4" name="Google Shape;4464;p38"/>
          <p:cNvSpPr/>
          <p:nvPr/>
        </p:nvSpPr>
        <p:spPr>
          <a:xfrm>
            <a:off x="9274963" y="2016134"/>
            <a:ext cx="114375" cy="83535"/>
          </a:xfrm>
          <a:custGeom>
            <a:avLst/>
            <a:gdLst/>
            <a:ahLst/>
            <a:cxnLst/>
            <a:rect l="l" t="t" r="r" b="b"/>
            <a:pathLst>
              <a:path w="4087" h="2985" extrusionOk="0">
                <a:moveTo>
                  <a:pt x="138" y="0"/>
                </a:moveTo>
                <a:cubicBezTo>
                  <a:pt x="115" y="0"/>
                  <a:pt x="69" y="23"/>
                  <a:pt x="46" y="46"/>
                </a:cubicBezTo>
                <a:cubicBezTo>
                  <a:pt x="1" y="91"/>
                  <a:pt x="1" y="206"/>
                  <a:pt x="46" y="251"/>
                </a:cubicBezTo>
                <a:cubicBezTo>
                  <a:pt x="297" y="434"/>
                  <a:pt x="548" y="639"/>
                  <a:pt x="800" y="845"/>
                </a:cubicBezTo>
                <a:cubicBezTo>
                  <a:pt x="1028" y="1027"/>
                  <a:pt x="1279" y="1210"/>
                  <a:pt x="1530" y="1415"/>
                </a:cubicBezTo>
                <a:cubicBezTo>
                  <a:pt x="2009" y="1826"/>
                  <a:pt x="2511" y="2191"/>
                  <a:pt x="3014" y="2557"/>
                </a:cubicBezTo>
                <a:cubicBezTo>
                  <a:pt x="3128" y="2648"/>
                  <a:pt x="3242" y="2716"/>
                  <a:pt x="3356" y="2785"/>
                </a:cubicBezTo>
                <a:cubicBezTo>
                  <a:pt x="3470" y="2853"/>
                  <a:pt x="3584" y="2922"/>
                  <a:pt x="3698" y="2967"/>
                </a:cubicBezTo>
                <a:cubicBezTo>
                  <a:pt x="3734" y="2979"/>
                  <a:pt x="3771" y="2985"/>
                  <a:pt x="3807" y="2985"/>
                </a:cubicBezTo>
                <a:cubicBezTo>
                  <a:pt x="3912" y="2985"/>
                  <a:pt x="4013" y="2938"/>
                  <a:pt x="4064" y="2853"/>
                </a:cubicBezTo>
                <a:cubicBezTo>
                  <a:pt x="4086" y="2785"/>
                  <a:pt x="4086" y="2693"/>
                  <a:pt x="4064" y="2648"/>
                </a:cubicBezTo>
                <a:cubicBezTo>
                  <a:pt x="4041" y="2557"/>
                  <a:pt x="3995" y="2511"/>
                  <a:pt x="3927" y="2488"/>
                </a:cubicBezTo>
                <a:cubicBezTo>
                  <a:pt x="3927" y="2488"/>
                  <a:pt x="3927" y="2465"/>
                  <a:pt x="3927" y="2465"/>
                </a:cubicBezTo>
                <a:cubicBezTo>
                  <a:pt x="3881" y="2442"/>
                  <a:pt x="3835" y="2397"/>
                  <a:pt x="3790" y="2374"/>
                </a:cubicBezTo>
                <a:cubicBezTo>
                  <a:pt x="3721" y="2328"/>
                  <a:pt x="3653" y="2283"/>
                  <a:pt x="3607" y="2237"/>
                </a:cubicBezTo>
                <a:cubicBezTo>
                  <a:pt x="3447" y="2123"/>
                  <a:pt x="3310" y="2032"/>
                  <a:pt x="3151" y="1917"/>
                </a:cubicBezTo>
                <a:cubicBezTo>
                  <a:pt x="2900" y="1758"/>
                  <a:pt x="2626" y="1598"/>
                  <a:pt x="2375" y="1415"/>
                </a:cubicBezTo>
                <a:cubicBezTo>
                  <a:pt x="2123" y="1255"/>
                  <a:pt x="1872" y="1096"/>
                  <a:pt x="1621" y="959"/>
                </a:cubicBezTo>
                <a:cubicBezTo>
                  <a:pt x="1347" y="799"/>
                  <a:pt x="1073" y="616"/>
                  <a:pt x="822" y="457"/>
                </a:cubicBezTo>
                <a:cubicBezTo>
                  <a:pt x="731" y="388"/>
                  <a:pt x="640" y="320"/>
                  <a:pt x="548" y="251"/>
                </a:cubicBezTo>
                <a:cubicBezTo>
                  <a:pt x="434" y="183"/>
                  <a:pt x="343" y="114"/>
                  <a:pt x="252" y="23"/>
                </a:cubicBezTo>
                <a:cubicBezTo>
                  <a:pt x="206" y="23"/>
                  <a:pt x="183" y="0"/>
                  <a:pt x="13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5" name="Google Shape;4465;p38"/>
          <p:cNvSpPr/>
          <p:nvPr/>
        </p:nvSpPr>
        <p:spPr>
          <a:xfrm>
            <a:off x="9396977" y="2099165"/>
            <a:ext cx="12145" cy="11530"/>
          </a:xfrm>
          <a:custGeom>
            <a:avLst/>
            <a:gdLst/>
            <a:ahLst/>
            <a:cxnLst/>
            <a:rect l="l" t="t" r="r" b="b"/>
            <a:pathLst>
              <a:path w="434" h="412" extrusionOk="0">
                <a:moveTo>
                  <a:pt x="206" y="0"/>
                </a:moveTo>
                <a:cubicBezTo>
                  <a:pt x="92" y="0"/>
                  <a:pt x="0" y="114"/>
                  <a:pt x="0" y="229"/>
                </a:cubicBezTo>
                <a:cubicBezTo>
                  <a:pt x="23" y="343"/>
                  <a:pt x="114" y="411"/>
                  <a:pt x="229" y="411"/>
                </a:cubicBezTo>
                <a:cubicBezTo>
                  <a:pt x="343" y="411"/>
                  <a:pt x="434" y="297"/>
                  <a:pt x="411" y="206"/>
                </a:cubicBezTo>
                <a:cubicBezTo>
                  <a:pt x="411" y="69"/>
                  <a:pt x="320" y="0"/>
                  <a:pt x="20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6" name="Google Shape;4466;p38"/>
          <p:cNvSpPr/>
          <p:nvPr/>
        </p:nvSpPr>
        <p:spPr>
          <a:xfrm>
            <a:off x="9526016" y="2194986"/>
            <a:ext cx="78582" cy="57341"/>
          </a:xfrm>
          <a:custGeom>
            <a:avLst/>
            <a:gdLst/>
            <a:ahLst/>
            <a:cxnLst/>
            <a:rect l="l" t="t" r="r" b="b"/>
            <a:pathLst>
              <a:path w="2808" h="2049" extrusionOk="0">
                <a:moveTo>
                  <a:pt x="160" y="0"/>
                </a:moveTo>
                <a:cubicBezTo>
                  <a:pt x="137" y="0"/>
                  <a:pt x="91" y="23"/>
                  <a:pt x="46" y="69"/>
                </a:cubicBezTo>
                <a:cubicBezTo>
                  <a:pt x="0" y="114"/>
                  <a:pt x="0" y="228"/>
                  <a:pt x="69" y="274"/>
                </a:cubicBezTo>
                <a:cubicBezTo>
                  <a:pt x="251" y="434"/>
                  <a:pt x="434" y="571"/>
                  <a:pt x="616" y="708"/>
                </a:cubicBezTo>
                <a:cubicBezTo>
                  <a:pt x="822" y="845"/>
                  <a:pt x="1027" y="1004"/>
                  <a:pt x="1233" y="1141"/>
                </a:cubicBezTo>
                <a:cubicBezTo>
                  <a:pt x="1415" y="1278"/>
                  <a:pt x="1598" y="1415"/>
                  <a:pt x="1803" y="1552"/>
                </a:cubicBezTo>
                <a:cubicBezTo>
                  <a:pt x="1895" y="1644"/>
                  <a:pt x="2009" y="1712"/>
                  <a:pt x="2100" y="1803"/>
                </a:cubicBezTo>
                <a:cubicBezTo>
                  <a:pt x="2146" y="1826"/>
                  <a:pt x="2191" y="1872"/>
                  <a:pt x="2214" y="1895"/>
                </a:cubicBezTo>
                <a:cubicBezTo>
                  <a:pt x="2283" y="1940"/>
                  <a:pt x="2351" y="1986"/>
                  <a:pt x="2420" y="2032"/>
                </a:cubicBezTo>
                <a:cubicBezTo>
                  <a:pt x="2454" y="2043"/>
                  <a:pt x="2488" y="2049"/>
                  <a:pt x="2522" y="2049"/>
                </a:cubicBezTo>
                <a:cubicBezTo>
                  <a:pt x="2556" y="2049"/>
                  <a:pt x="2591" y="2043"/>
                  <a:pt x="2625" y="2032"/>
                </a:cubicBezTo>
                <a:cubicBezTo>
                  <a:pt x="2693" y="2009"/>
                  <a:pt x="2739" y="1963"/>
                  <a:pt x="2785" y="1895"/>
                </a:cubicBezTo>
                <a:cubicBezTo>
                  <a:pt x="2808" y="1849"/>
                  <a:pt x="2808" y="1758"/>
                  <a:pt x="2785" y="1712"/>
                </a:cubicBezTo>
                <a:cubicBezTo>
                  <a:pt x="2762" y="1644"/>
                  <a:pt x="2716" y="1598"/>
                  <a:pt x="2671" y="1552"/>
                </a:cubicBezTo>
                <a:cubicBezTo>
                  <a:pt x="2579" y="1507"/>
                  <a:pt x="2488" y="1438"/>
                  <a:pt x="2397" y="1392"/>
                </a:cubicBezTo>
                <a:cubicBezTo>
                  <a:pt x="2305" y="1324"/>
                  <a:pt x="2237" y="1278"/>
                  <a:pt x="2146" y="1210"/>
                </a:cubicBezTo>
                <a:cubicBezTo>
                  <a:pt x="1963" y="1096"/>
                  <a:pt x="1780" y="1004"/>
                  <a:pt x="1598" y="890"/>
                </a:cubicBezTo>
                <a:cubicBezTo>
                  <a:pt x="1415" y="776"/>
                  <a:pt x="1233" y="685"/>
                  <a:pt x="1073" y="571"/>
                </a:cubicBezTo>
                <a:cubicBezTo>
                  <a:pt x="890" y="479"/>
                  <a:pt x="708" y="365"/>
                  <a:pt x="525" y="251"/>
                </a:cubicBezTo>
                <a:cubicBezTo>
                  <a:pt x="548" y="251"/>
                  <a:pt x="548" y="274"/>
                  <a:pt x="571" y="274"/>
                </a:cubicBezTo>
                <a:cubicBezTo>
                  <a:pt x="457" y="206"/>
                  <a:pt x="365" y="114"/>
                  <a:pt x="274" y="46"/>
                </a:cubicBezTo>
                <a:cubicBezTo>
                  <a:pt x="251" y="23"/>
                  <a:pt x="205" y="0"/>
                  <a:pt x="16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7" name="Google Shape;4467;p38"/>
          <p:cNvSpPr/>
          <p:nvPr/>
        </p:nvSpPr>
        <p:spPr>
          <a:xfrm>
            <a:off x="9418050" y="2349547"/>
            <a:ext cx="123302" cy="84990"/>
          </a:xfrm>
          <a:custGeom>
            <a:avLst/>
            <a:gdLst/>
            <a:ahLst/>
            <a:cxnLst/>
            <a:rect l="l" t="t" r="r" b="b"/>
            <a:pathLst>
              <a:path w="4406" h="3037" extrusionOk="0">
                <a:moveTo>
                  <a:pt x="714" y="844"/>
                </a:moveTo>
                <a:lnTo>
                  <a:pt x="714" y="844"/>
                </a:lnTo>
                <a:cubicBezTo>
                  <a:pt x="723" y="858"/>
                  <a:pt x="738" y="868"/>
                  <a:pt x="754" y="868"/>
                </a:cubicBezTo>
                <a:cubicBezTo>
                  <a:pt x="741" y="860"/>
                  <a:pt x="728" y="852"/>
                  <a:pt x="714" y="844"/>
                </a:cubicBezTo>
                <a:close/>
                <a:moveTo>
                  <a:pt x="206" y="1"/>
                </a:moveTo>
                <a:cubicBezTo>
                  <a:pt x="160" y="1"/>
                  <a:pt x="92" y="24"/>
                  <a:pt x="69" y="69"/>
                </a:cubicBezTo>
                <a:cubicBezTo>
                  <a:pt x="1" y="138"/>
                  <a:pt x="1" y="275"/>
                  <a:pt x="69" y="343"/>
                </a:cubicBezTo>
                <a:cubicBezTo>
                  <a:pt x="92" y="343"/>
                  <a:pt x="115" y="366"/>
                  <a:pt x="138" y="366"/>
                </a:cubicBezTo>
                <a:cubicBezTo>
                  <a:pt x="138" y="389"/>
                  <a:pt x="138" y="412"/>
                  <a:pt x="160" y="412"/>
                </a:cubicBezTo>
                <a:cubicBezTo>
                  <a:pt x="229" y="503"/>
                  <a:pt x="320" y="571"/>
                  <a:pt x="411" y="640"/>
                </a:cubicBezTo>
                <a:cubicBezTo>
                  <a:pt x="512" y="701"/>
                  <a:pt x="613" y="779"/>
                  <a:pt x="714" y="844"/>
                </a:cubicBezTo>
                <a:lnTo>
                  <a:pt x="714" y="844"/>
                </a:lnTo>
                <a:cubicBezTo>
                  <a:pt x="710" y="837"/>
                  <a:pt x="708" y="830"/>
                  <a:pt x="708" y="823"/>
                </a:cubicBezTo>
                <a:lnTo>
                  <a:pt x="708" y="823"/>
                </a:lnTo>
                <a:cubicBezTo>
                  <a:pt x="822" y="914"/>
                  <a:pt x="959" y="1005"/>
                  <a:pt x="1096" y="1096"/>
                </a:cubicBezTo>
                <a:cubicBezTo>
                  <a:pt x="1119" y="1119"/>
                  <a:pt x="1165" y="1142"/>
                  <a:pt x="1187" y="1165"/>
                </a:cubicBezTo>
                <a:cubicBezTo>
                  <a:pt x="1393" y="1302"/>
                  <a:pt x="1576" y="1439"/>
                  <a:pt x="1781" y="1576"/>
                </a:cubicBezTo>
                <a:cubicBezTo>
                  <a:pt x="1986" y="1736"/>
                  <a:pt x="2192" y="1873"/>
                  <a:pt x="2397" y="2009"/>
                </a:cubicBezTo>
                <a:lnTo>
                  <a:pt x="2374" y="2009"/>
                </a:lnTo>
                <a:cubicBezTo>
                  <a:pt x="2394" y="2029"/>
                  <a:pt x="2431" y="2049"/>
                  <a:pt x="2469" y="2068"/>
                </a:cubicBezTo>
                <a:lnTo>
                  <a:pt x="2469" y="2068"/>
                </a:lnTo>
                <a:cubicBezTo>
                  <a:pt x="2477" y="2079"/>
                  <a:pt x="2494" y="2083"/>
                  <a:pt x="2511" y="2101"/>
                </a:cubicBezTo>
                <a:cubicBezTo>
                  <a:pt x="2625" y="2169"/>
                  <a:pt x="2717" y="2238"/>
                  <a:pt x="2808" y="2306"/>
                </a:cubicBezTo>
                <a:cubicBezTo>
                  <a:pt x="2808" y="2284"/>
                  <a:pt x="2808" y="2283"/>
                  <a:pt x="2786" y="2283"/>
                </a:cubicBezTo>
                <a:lnTo>
                  <a:pt x="2786" y="2283"/>
                </a:lnTo>
                <a:cubicBezTo>
                  <a:pt x="2808" y="2283"/>
                  <a:pt x="2808" y="2284"/>
                  <a:pt x="2831" y="2306"/>
                </a:cubicBezTo>
                <a:cubicBezTo>
                  <a:pt x="2981" y="2413"/>
                  <a:pt x="3150" y="2520"/>
                  <a:pt x="3303" y="2627"/>
                </a:cubicBezTo>
                <a:lnTo>
                  <a:pt x="3303" y="2627"/>
                </a:lnTo>
                <a:cubicBezTo>
                  <a:pt x="3290" y="2619"/>
                  <a:pt x="3277" y="2611"/>
                  <a:pt x="3265" y="2603"/>
                </a:cubicBezTo>
                <a:lnTo>
                  <a:pt x="3265" y="2603"/>
                </a:lnTo>
                <a:lnTo>
                  <a:pt x="3333" y="2649"/>
                </a:lnTo>
                <a:cubicBezTo>
                  <a:pt x="3323" y="2641"/>
                  <a:pt x="3313" y="2634"/>
                  <a:pt x="3303" y="2627"/>
                </a:cubicBezTo>
                <a:lnTo>
                  <a:pt x="3303" y="2627"/>
                </a:lnTo>
                <a:cubicBezTo>
                  <a:pt x="3344" y="2652"/>
                  <a:pt x="3390" y="2677"/>
                  <a:pt x="3433" y="2703"/>
                </a:cubicBezTo>
                <a:lnTo>
                  <a:pt x="3433" y="2703"/>
                </a:lnTo>
                <a:cubicBezTo>
                  <a:pt x="3430" y="2700"/>
                  <a:pt x="3427" y="2697"/>
                  <a:pt x="3424" y="2694"/>
                </a:cubicBezTo>
                <a:lnTo>
                  <a:pt x="3424" y="2694"/>
                </a:lnTo>
                <a:cubicBezTo>
                  <a:pt x="3432" y="2700"/>
                  <a:pt x="3439" y="2705"/>
                  <a:pt x="3446" y="2711"/>
                </a:cubicBezTo>
                <a:lnTo>
                  <a:pt x="3446" y="2711"/>
                </a:lnTo>
                <a:cubicBezTo>
                  <a:pt x="3442" y="2708"/>
                  <a:pt x="3437" y="2705"/>
                  <a:pt x="3433" y="2703"/>
                </a:cubicBezTo>
                <a:lnTo>
                  <a:pt x="3433" y="2703"/>
                </a:lnTo>
                <a:cubicBezTo>
                  <a:pt x="3450" y="2719"/>
                  <a:pt x="3467" y="2735"/>
                  <a:pt x="3484" y="2739"/>
                </a:cubicBezTo>
                <a:lnTo>
                  <a:pt x="3484" y="2739"/>
                </a:lnTo>
                <a:cubicBezTo>
                  <a:pt x="3471" y="2729"/>
                  <a:pt x="3459" y="2720"/>
                  <a:pt x="3446" y="2711"/>
                </a:cubicBezTo>
                <a:lnTo>
                  <a:pt x="3446" y="2711"/>
                </a:lnTo>
                <a:cubicBezTo>
                  <a:pt x="3462" y="2720"/>
                  <a:pt x="3478" y="2730"/>
                  <a:pt x="3493" y="2740"/>
                </a:cubicBezTo>
                <a:cubicBezTo>
                  <a:pt x="3490" y="2740"/>
                  <a:pt x="3487" y="2740"/>
                  <a:pt x="3484" y="2739"/>
                </a:cubicBezTo>
                <a:lnTo>
                  <a:pt x="3484" y="2739"/>
                </a:lnTo>
                <a:cubicBezTo>
                  <a:pt x="3556" y="2792"/>
                  <a:pt x="3632" y="2846"/>
                  <a:pt x="3721" y="2900"/>
                </a:cubicBezTo>
                <a:cubicBezTo>
                  <a:pt x="3767" y="2945"/>
                  <a:pt x="3835" y="2991"/>
                  <a:pt x="3881" y="3014"/>
                </a:cubicBezTo>
                <a:cubicBezTo>
                  <a:pt x="3927" y="3029"/>
                  <a:pt x="3972" y="3037"/>
                  <a:pt x="4016" y="3037"/>
                </a:cubicBezTo>
                <a:cubicBezTo>
                  <a:pt x="4104" y="3037"/>
                  <a:pt x="4185" y="3006"/>
                  <a:pt x="4246" y="2945"/>
                </a:cubicBezTo>
                <a:cubicBezTo>
                  <a:pt x="4269" y="2900"/>
                  <a:pt x="4292" y="2877"/>
                  <a:pt x="4315" y="2831"/>
                </a:cubicBezTo>
                <a:cubicBezTo>
                  <a:pt x="4315" y="2808"/>
                  <a:pt x="4337" y="2808"/>
                  <a:pt x="4337" y="2786"/>
                </a:cubicBezTo>
                <a:cubicBezTo>
                  <a:pt x="4406" y="2649"/>
                  <a:pt x="4360" y="2443"/>
                  <a:pt x="4200" y="2398"/>
                </a:cubicBezTo>
                <a:cubicBezTo>
                  <a:pt x="4132" y="2352"/>
                  <a:pt x="4086" y="2329"/>
                  <a:pt x="4018" y="2283"/>
                </a:cubicBezTo>
                <a:cubicBezTo>
                  <a:pt x="3949" y="2238"/>
                  <a:pt x="3881" y="2192"/>
                  <a:pt x="3790" y="2146"/>
                </a:cubicBezTo>
                <a:cubicBezTo>
                  <a:pt x="3653" y="2078"/>
                  <a:pt x="3538" y="1987"/>
                  <a:pt x="3402" y="1918"/>
                </a:cubicBezTo>
                <a:cubicBezTo>
                  <a:pt x="3128" y="1736"/>
                  <a:pt x="2831" y="1576"/>
                  <a:pt x="2557" y="1393"/>
                </a:cubicBezTo>
                <a:cubicBezTo>
                  <a:pt x="2260" y="1211"/>
                  <a:pt x="1964" y="1028"/>
                  <a:pt x="1667" y="845"/>
                </a:cubicBezTo>
                <a:cubicBezTo>
                  <a:pt x="1393" y="663"/>
                  <a:pt x="1119" y="503"/>
                  <a:pt x="845" y="343"/>
                </a:cubicBezTo>
                <a:cubicBezTo>
                  <a:pt x="845" y="343"/>
                  <a:pt x="845" y="343"/>
                  <a:pt x="822" y="320"/>
                </a:cubicBezTo>
                <a:cubicBezTo>
                  <a:pt x="731" y="275"/>
                  <a:pt x="662" y="206"/>
                  <a:pt x="571" y="161"/>
                </a:cubicBezTo>
                <a:cubicBezTo>
                  <a:pt x="526" y="138"/>
                  <a:pt x="480" y="92"/>
                  <a:pt x="434" y="92"/>
                </a:cubicBezTo>
                <a:cubicBezTo>
                  <a:pt x="434" y="69"/>
                  <a:pt x="434" y="69"/>
                  <a:pt x="411" y="69"/>
                </a:cubicBezTo>
                <a:lnTo>
                  <a:pt x="366" y="69"/>
                </a:lnTo>
                <a:cubicBezTo>
                  <a:pt x="366" y="47"/>
                  <a:pt x="343" y="47"/>
                  <a:pt x="343" y="47"/>
                </a:cubicBezTo>
                <a:cubicBezTo>
                  <a:pt x="297" y="1"/>
                  <a:pt x="252" y="1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8" name="Google Shape;4468;p38"/>
          <p:cNvSpPr/>
          <p:nvPr/>
        </p:nvSpPr>
        <p:spPr>
          <a:xfrm>
            <a:off x="9299366" y="2256945"/>
            <a:ext cx="143619" cy="110009"/>
          </a:xfrm>
          <a:custGeom>
            <a:avLst/>
            <a:gdLst/>
            <a:ahLst/>
            <a:cxnLst/>
            <a:rect l="l" t="t" r="r" b="b"/>
            <a:pathLst>
              <a:path w="5132" h="3931" extrusionOk="0">
                <a:moveTo>
                  <a:pt x="1525" y="0"/>
                </a:moveTo>
                <a:cubicBezTo>
                  <a:pt x="1320" y="0"/>
                  <a:pt x="1114" y="23"/>
                  <a:pt x="886" y="69"/>
                </a:cubicBezTo>
                <a:cubicBezTo>
                  <a:pt x="772" y="92"/>
                  <a:pt x="658" y="114"/>
                  <a:pt x="544" y="160"/>
                </a:cubicBezTo>
                <a:cubicBezTo>
                  <a:pt x="475" y="183"/>
                  <a:pt x="407" y="228"/>
                  <a:pt x="338" y="251"/>
                </a:cubicBezTo>
                <a:cubicBezTo>
                  <a:pt x="247" y="297"/>
                  <a:pt x="156" y="365"/>
                  <a:pt x="110" y="457"/>
                </a:cubicBezTo>
                <a:cubicBezTo>
                  <a:pt x="1" y="676"/>
                  <a:pt x="165" y="937"/>
                  <a:pt x="380" y="937"/>
                </a:cubicBezTo>
                <a:cubicBezTo>
                  <a:pt x="389" y="937"/>
                  <a:pt x="398" y="937"/>
                  <a:pt x="407" y="936"/>
                </a:cubicBezTo>
                <a:cubicBezTo>
                  <a:pt x="475" y="936"/>
                  <a:pt x="521" y="913"/>
                  <a:pt x="567" y="890"/>
                </a:cubicBezTo>
                <a:cubicBezTo>
                  <a:pt x="704" y="822"/>
                  <a:pt x="841" y="776"/>
                  <a:pt x="978" y="753"/>
                </a:cubicBezTo>
                <a:cubicBezTo>
                  <a:pt x="1206" y="708"/>
                  <a:pt x="1434" y="708"/>
                  <a:pt x="1662" y="708"/>
                </a:cubicBezTo>
                <a:cubicBezTo>
                  <a:pt x="1845" y="731"/>
                  <a:pt x="1982" y="753"/>
                  <a:pt x="2142" y="799"/>
                </a:cubicBezTo>
                <a:cubicBezTo>
                  <a:pt x="2301" y="868"/>
                  <a:pt x="2438" y="936"/>
                  <a:pt x="2575" y="1005"/>
                </a:cubicBezTo>
                <a:cubicBezTo>
                  <a:pt x="2758" y="1141"/>
                  <a:pt x="2941" y="1278"/>
                  <a:pt x="3100" y="1438"/>
                </a:cubicBezTo>
                <a:cubicBezTo>
                  <a:pt x="3260" y="1575"/>
                  <a:pt x="3443" y="1735"/>
                  <a:pt x="3580" y="1895"/>
                </a:cubicBezTo>
                <a:cubicBezTo>
                  <a:pt x="3717" y="2077"/>
                  <a:pt x="3876" y="2260"/>
                  <a:pt x="4013" y="2443"/>
                </a:cubicBezTo>
                <a:cubicBezTo>
                  <a:pt x="4105" y="2602"/>
                  <a:pt x="4173" y="2762"/>
                  <a:pt x="4264" y="2922"/>
                </a:cubicBezTo>
                <a:cubicBezTo>
                  <a:pt x="4310" y="3013"/>
                  <a:pt x="4333" y="3104"/>
                  <a:pt x="4356" y="3196"/>
                </a:cubicBezTo>
                <a:cubicBezTo>
                  <a:pt x="4379" y="3241"/>
                  <a:pt x="4379" y="3287"/>
                  <a:pt x="4379" y="3333"/>
                </a:cubicBezTo>
                <a:cubicBezTo>
                  <a:pt x="4379" y="3378"/>
                  <a:pt x="4356" y="3424"/>
                  <a:pt x="4356" y="3470"/>
                </a:cubicBezTo>
                <a:cubicBezTo>
                  <a:pt x="4333" y="3492"/>
                  <a:pt x="4333" y="3515"/>
                  <a:pt x="4310" y="3538"/>
                </a:cubicBezTo>
                <a:cubicBezTo>
                  <a:pt x="4264" y="3675"/>
                  <a:pt x="4310" y="3835"/>
                  <a:pt x="4447" y="3903"/>
                </a:cubicBezTo>
                <a:cubicBezTo>
                  <a:pt x="4478" y="3922"/>
                  <a:pt x="4513" y="3930"/>
                  <a:pt x="4550" y="3930"/>
                </a:cubicBezTo>
                <a:cubicBezTo>
                  <a:pt x="4651" y="3930"/>
                  <a:pt x="4762" y="3867"/>
                  <a:pt x="4812" y="3766"/>
                </a:cubicBezTo>
                <a:cubicBezTo>
                  <a:pt x="4812" y="3766"/>
                  <a:pt x="4812" y="3744"/>
                  <a:pt x="4835" y="3721"/>
                </a:cubicBezTo>
                <a:cubicBezTo>
                  <a:pt x="4995" y="3698"/>
                  <a:pt x="5132" y="3561"/>
                  <a:pt x="5132" y="3378"/>
                </a:cubicBezTo>
                <a:cubicBezTo>
                  <a:pt x="5109" y="3196"/>
                  <a:pt x="5063" y="3013"/>
                  <a:pt x="5040" y="2831"/>
                </a:cubicBezTo>
                <a:cubicBezTo>
                  <a:pt x="4995" y="2671"/>
                  <a:pt x="4926" y="2511"/>
                  <a:pt x="4881" y="2374"/>
                </a:cubicBezTo>
                <a:cubicBezTo>
                  <a:pt x="4812" y="2214"/>
                  <a:pt x="4698" y="2054"/>
                  <a:pt x="4584" y="1918"/>
                </a:cubicBezTo>
                <a:cubicBezTo>
                  <a:pt x="4561" y="1849"/>
                  <a:pt x="4515" y="1803"/>
                  <a:pt x="4470" y="1758"/>
                </a:cubicBezTo>
                <a:cubicBezTo>
                  <a:pt x="4424" y="1712"/>
                  <a:pt x="4401" y="1666"/>
                  <a:pt x="4379" y="1644"/>
                </a:cubicBezTo>
                <a:cubicBezTo>
                  <a:pt x="4356" y="1621"/>
                  <a:pt x="4356" y="1621"/>
                  <a:pt x="4333" y="1598"/>
                </a:cubicBezTo>
                <a:cubicBezTo>
                  <a:pt x="4310" y="1575"/>
                  <a:pt x="4264" y="1529"/>
                  <a:pt x="4219" y="1484"/>
                </a:cubicBezTo>
                <a:cubicBezTo>
                  <a:pt x="4127" y="1370"/>
                  <a:pt x="4013" y="1256"/>
                  <a:pt x="3899" y="1164"/>
                </a:cubicBezTo>
                <a:cubicBezTo>
                  <a:pt x="3648" y="936"/>
                  <a:pt x="3420" y="731"/>
                  <a:pt x="3146" y="525"/>
                </a:cubicBezTo>
                <a:cubicBezTo>
                  <a:pt x="2941" y="388"/>
                  <a:pt x="2735" y="251"/>
                  <a:pt x="2484" y="160"/>
                </a:cubicBezTo>
                <a:cubicBezTo>
                  <a:pt x="2370" y="114"/>
                  <a:pt x="2256" y="92"/>
                  <a:pt x="2119" y="69"/>
                </a:cubicBezTo>
                <a:cubicBezTo>
                  <a:pt x="1982" y="23"/>
                  <a:pt x="1845" y="23"/>
                  <a:pt x="17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9" name="Google Shape;4469;p38"/>
          <p:cNvSpPr/>
          <p:nvPr/>
        </p:nvSpPr>
        <p:spPr>
          <a:xfrm>
            <a:off x="9149758" y="2162412"/>
            <a:ext cx="164832" cy="115746"/>
          </a:xfrm>
          <a:custGeom>
            <a:avLst/>
            <a:gdLst/>
            <a:ahLst/>
            <a:cxnLst/>
            <a:rect l="l" t="t" r="r" b="b"/>
            <a:pathLst>
              <a:path w="5890" h="4136" extrusionOk="0">
                <a:moveTo>
                  <a:pt x="3060" y="2603"/>
                </a:moveTo>
                <a:lnTo>
                  <a:pt x="3060" y="2603"/>
                </a:lnTo>
                <a:cubicBezTo>
                  <a:pt x="3071" y="2614"/>
                  <a:pt x="3082" y="2619"/>
                  <a:pt x="3093" y="2625"/>
                </a:cubicBezTo>
                <a:lnTo>
                  <a:pt x="3093" y="2625"/>
                </a:lnTo>
                <a:cubicBezTo>
                  <a:pt x="3082" y="2617"/>
                  <a:pt x="3071" y="2610"/>
                  <a:pt x="3060" y="2603"/>
                </a:cubicBezTo>
                <a:close/>
                <a:moveTo>
                  <a:pt x="3093" y="2625"/>
                </a:moveTo>
                <a:lnTo>
                  <a:pt x="3093" y="2625"/>
                </a:lnTo>
                <a:cubicBezTo>
                  <a:pt x="3105" y="2632"/>
                  <a:pt x="3116" y="2640"/>
                  <a:pt x="3128" y="2648"/>
                </a:cubicBezTo>
                <a:cubicBezTo>
                  <a:pt x="3116" y="2636"/>
                  <a:pt x="3105" y="2631"/>
                  <a:pt x="3093" y="2625"/>
                </a:cubicBezTo>
                <a:close/>
                <a:moveTo>
                  <a:pt x="298" y="0"/>
                </a:moveTo>
                <a:cubicBezTo>
                  <a:pt x="206" y="0"/>
                  <a:pt x="138" y="46"/>
                  <a:pt x="92" y="114"/>
                </a:cubicBezTo>
                <a:cubicBezTo>
                  <a:pt x="24" y="160"/>
                  <a:pt x="1" y="251"/>
                  <a:pt x="1" y="342"/>
                </a:cubicBezTo>
                <a:cubicBezTo>
                  <a:pt x="1" y="434"/>
                  <a:pt x="47" y="502"/>
                  <a:pt x="115" y="571"/>
                </a:cubicBezTo>
                <a:lnTo>
                  <a:pt x="138" y="571"/>
                </a:lnTo>
                <a:cubicBezTo>
                  <a:pt x="184" y="616"/>
                  <a:pt x="252" y="662"/>
                  <a:pt x="320" y="685"/>
                </a:cubicBezTo>
                <a:cubicBezTo>
                  <a:pt x="412" y="730"/>
                  <a:pt x="480" y="776"/>
                  <a:pt x="549" y="822"/>
                </a:cubicBezTo>
                <a:cubicBezTo>
                  <a:pt x="594" y="845"/>
                  <a:pt x="617" y="867"/>
                  <a:pt x="640" y="890"/>
                </a:cubicBezTo>
                <a:cubicBezTo>
                  <a:pt x="800" y="1004"/>
                  <a:pt x="960" y="1118"/>
                  <a:pt x="1097" y="1233"/>
                </a:cubicBezTo>
                <a:cubicBezTo>
                  <a:pt x="1279" y="1347"/>
                  <a:pt x="1439" y="1461"/>
                  <a:pt x="1599" y="1575"/>
                </a:cubicBezTo>
                <a:cubicBezTo>
                  <a:pt x="1941" y="1826"/>
                  <a:pt x="2283" y="2077"/>
                  <a:pt x="2626" y="2305"/>
                </a:cubicBezTo>
                <a:lnTo>
                  <a:pt x="2557" y="2260"/>
                </a:lnTo>
                <a:lnTo>
                  <a:pt x="2557" y="2260"/>
                </a:lnTo>
                <a:cubicBezTo>
                  <a:pt x="2720" y="2381"/>
                  <a:pt x="2882" y="2485"/>
                  <a:pt x="3060" y="2603"/>
                </a:cubicBezTo>
                <a:lnTo>
                  <a:pt x="3060" y="2603"/>
                </a:lnTo>
                <a:cubicBezTo>
                  <a:pt x="3060" y="2603"/>
                  <a:pt x="3060" y="2602"/>
                  <a:pt x="3060" y="2602"/>
                </a:cubicBezTo>
                <a:lnTo>
                  <a:pt x="3060" y="2602"/>
                </a:lnTo>
                <a:cubicBezTo>
                  <a:pt x="3242" y="2716"/>
                  <a:pt x="3425" y="2830"/>
                  <a:pt x="3607" y="2945"/>
                </a:cubicBezTo>
                <a:cubicBezTo>
                  <a:pt x="3858" y="3127"/>
                  <a:pt x="4109" y="3310"/>
                  <a:pt x="4361" y="3492"/>
                </a:cubicBezTo>
                <a:cubicBezTo>
                  <a:pt x="4520" y="3606"/>
                  <a:pt x="4703" y="3721"/>
                  <a:pt x="4886" y="3858"/>
                </a:cubicBezTo>
                <a:cubicBezTo>
                  <a:pt x="5045" y="3949"/>
                  <a:pt x="5205" y="4017"/>
                  <a:pt x="5365" y="4109"/>
                </a:cubicBezTo>
                <a:cubicBezTo>
                  <a:pt x="5413" y="4127"/>
                  <a:pt x="5460" y="4135"/>
                  <a:pt x="5506" y="4135"/>
                </a:cubicBezTo>
                <a:cubicBezTo>
                  <a:pt x="5637" y="4135"/>
                  <a:pt x="5754" y="4067"/>
                  <a:pt x="5821" y="3949"/>
                </a:cubicBezTo>
                <a:cubicBezTo>
                  <a:pt x="5890" y="3789"/>
                  <a:pt x="5821" y="3584"/>
                  <a:pt x="5662" y="3515"/>
                </a:cubicBezTo>
                <a:cubicBezTo>
                  <a:pt x="5525" y="3447"/>
                  <a:pt x="5411" y="3401"/>
                  <a:pt x="5274" y="3333"/>
                </a:cubicBezTo>
                <a:cubicBezTo>
                  <a:pt x="5205" y="3264"/>
                  <a:pt x="5137" y="3196"/>
                  <a:pt x="5068" y="3150"/>
                </a:cubicBezTo>
                <a:cubicBezTo>
                  <a:pt x="4954" y="3059"/>
                  <a:pt x="4863" y="2990"/>
                  <a:pt x="4749" y="2922"/>
                </a:cubicBezTo>
                <a:cubicBezTo>
                  <a:pt x="4566" y="2785"/>
                  <a:pt x="4361" y="2671"/>
                  <a:pt x="4178" y="2556"/>
                </a:cubicBezTo>
                <a:cubicBezTo>
                  <a:pt x="3995" y="2420"/>
                  <a:pt x="3813" y="2305"/>
                  <a:pt x="3630" y="2168"/>
                </a:cubicBezTo>
                <a:cubicBezTo>
                  <a:pt x="3128" y="1803"/>
                  <a:pt x="2626" y="1415"/>
                  <a:pt x="2101" y="1073"/>
                </a:cubicBezTo>
                <a:cubicBezTo>
                  <a:pt x="1918" y="959"/>
                  <a:pt x="1736" y="822"/>
                  <a:pt x="1576" y="708"/>
                </a:cubicBezTo>
                <a:lnTo>
                  <a:pt x="1576" y="708"/>
                </a:lnTo>
                <a:cubicBezTo>
                  <a:pt x="1530" y="677"/>
                  <a:pt x="1485" y="647"/>
                  <a:pt x="1439" y="616"/>
                </a:cubicBezTo>
                <a:lnTo>
                  <a:pt x="1439" y="616"/>
                </a:lnTo>
                <a:cubicBezTo>
                  <a:pt x="1439" y="616"/>
                  <a:pt x="1439" y="617"/>
                  <a:pt x="1462" y="639"/>
                </a:cubicBezTo>
                <a:cubicBezTo>
                  <a:pt x="1439" y="616"/>
                  <a:pt x="1439" y="616"/>
                  <a:pt x="1416" y="616"/>
                </a:cubicBezTo>
                <a:cubicBezTo>
                  <a:pt x="1393" y="594"/>
                  <a:pt x="1370" y="571"/>
                  <a:pt x="1348" y="571"/>
                </a:cubicBezTo>
                <a:lnTo>
                  <a:pt x="1370" y="571"/>
                </a:lnTo>
                <a:cubicBezTo>
                  <a:pt x="1211" y="457"/>
                  <a:pt x="1051" y="365"/>
                  <a:pt x="868" y="251"/>
                </a:cubicBezTo>
                <a:cubicBezTo>
                  <a:pt x="800" y="205"/>
                  <a:pt x="709" y="160"/>
                  <a:pt x="640" y="114"/>
                </a:cubicBezTo>
                <a:cubicBezTo>
                  <a:pt x="594" y="91"/>
                  <a:pt x="572" y="69"/>
                  <a:pt x="526" y="69"/>
                </a:cubicBezTo>
                <a:cubicBezTo>
                  <a:pt x="526" y="46"/>
                  <a:pt x="503" y="46"/>
                  <a:pt x="503" y="46"/>
                </a:cubicBezTo>
                <a:cubicBezTo>
                  <a:pt x="435" y="0"/>
                  <a:pt x="366" y="0"/>
                  <a:pt x="2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0" name="Google Shape;4470;p38"/>
          <p:cNvSpPr/>
          <p:nvPr/>
        </p:nvSpPr>
        <p:spPr>
          <a:xfrm>
            <a:off x="9240485" y="2098522"/>
            <a:ext cx="325801" cy="225363"/>
          </a:xfrm>
          <a:custGeom>
            <a:avLst/>
            <a:gdLst/>
            <a:ahLst/>
            <a:cxnLst/>
            <a:rect l="l" t="t" r="r" b="b"/>
            <a:pathLst>
              <a:path w="11642" h="8053" extrusionOk="0">
                <a:moveTo>
                  <a:pt x="8008" y="5163"/>
                </a:moveTo>
                <a:cubicBezTo>
                  <a:pt x="8017" y="5170"/>
                  <a:pt x="8026" y="5176"/>
                  <a:pt x="8035" y="5182"/>
                </a:cubicBezTo>
                <a:cubicBezTo>
                  <a:pt x="8035" y="5182"/>
                  <a:pt x="8023" y="5170"/>
                  <a:pt x="8008" y="5163"/>
                </a:cubicBezTo>
                <a:close/>
                <a:moveTo>
                  <a:pt x="7692" y="5730"/>
                </a:moveTo>
                <a:cubicBezTo>
                  <a:pt x="7709" y="5747"/>
                  <a:pt x="7714" y="5751"/>
                  <a:pt x="7724" y="5752"/>
                </a:cubicBezTo>
                <a:lnTo>
                  <a:pt x="7724" y="5752"/>
                </a:lnTo>
                <a:cubicBezTo>
                  <a:pt x="7714" y="5745"/>
                  <a:pt x="7704" y="5737"/>
                  <a:pt x="7692" y="5730"/>
                </a:cubicBezTo>
                <a:close/>
                <a:moveTo>
                  <a:pt x="206" y="1"/>
                </a:moveTo>
                <a:cubicBezTo>
                  <a:pt x="137" y="1"/>
                  <a:pt x="69" y="46"/>
                  <a:pt x="46" y="115"/>
                </a:cubicBezTo>
                <a:cubicBezTo>
                  <a:pt x="0" y="206"/>
                  <a:pt x="46" y="297"/>
                  <a:pt x="114" y="343"/>
                </a:cubicBezTo>
                <a:cubicBezTo>
                  <a:pt x="251" y="411"/>
                  <a:pt x="388" y="503"/>
                  <a:pt x="525" y="571"/>
                </a:cubicBezTo>
                <a:cubicBezTo>
                  <a:pt x="685" y="685"/>
                  <a:pt x="845" y="799"/>
                  <a:pt x="1004" y="914"/>
                </a:cubicBezTo>
                <a:cubicBezTo>
                  <a:pt x="1210" y="1050"/>
                  <a:pt x="1415" y="1210"/>
                  <a:pt x="1621" y="1347"/>
                </a:cubicBezTo>
                <a:cubicBezTo>
                  <a:pt x="1849" y="1484"/>
                  <a:pt x="2054" y="1667"/>
                  <a:pt x="2283" y="1827"/>
                </a:cubicBezTo>
                <a:cubicBezTo>
                  <a:pt x="2534" y="2009"/>
                  <a:pt x="2762" y="2192"/>
                  <a:pt x="3013" y="2374"/>
                </a:cubicBezTo>
                <a:cubicBezTo>
                  <a:pt x="3241" y="2557"/>
                  <a:pt x="3470" y="2717"/>
                  <a:pt x="3698" y="2877"/>
                </a:cubicBezTo>
                <a:cubicBezTo>
                  <a:pt x="3949" y="3059"/>
                  <a:pt x="4177" y="3242"/>
                  <a:pt x="4428" y="3424"/>
                </a:cubicBezTo>
                <a:cubicBezTo>
                  <a:pt x="4725" y="3653"/>
                  <a:pt x="5045" y="3881"/>
                  <a:pt x="5364" y="4109"/>
                </a:cubicBezTo>
                <a:cubicBezTo>
                  <a:pt x="5706" y="4360"/>
                  <a:pt x="6049" y="4611"/>
                  <a:pt x="6391" y="4839"/>
                </a:cubicBezTo>
                <a:cubicBezTo>
                  <a:pt x="6391" y="4817"/>
                  <a:pt x="6368" y="4817"/>
                  <a:pt x="6346" y="4794"/>
                </a:cubicBezTo>
                <a:lnTo>
                  <a:pt x="6346" y="4794"/>
                </a:lnTo>
                <a:cubicBezTo>
                  <a:pt x="6825" y="5113"/>
                  <a:pt x="7259" y="5456"/>
                  <a:pt x="7738" y="5753"/>
                </a:cubicBezTo>
                <a:cubicBezTo>
                  <a:pt x="7732" y="5753"/>
                  <a:pt x="7728" y="5753"/>
                  <a:pt x="7724" y="5752"/>
                </a:cubicBezTo>
                <a:lnTo>
                  <a:pt x="7724" y="5752"/>
                </a:lnTo>
                <a:cubicBezTo>
                  <a:pt x="7776" y="5790"/>
                  <a:pt x="7814" y="5825"/>
                  <a:pt x="7852" y="5844"/>
                </a:cubicBezTo>
                <a:cubicBezTo>
                  <a:pt x="7966" y="5912"/>
                  <a:pt x="8057" y="5981"/>
                  <a:pt x="8149" y="6049"/>
                </a:cubicBezTo>
                <a:cubicBezTo>
                  <a:pt x="8491" y="6277"/>
                  <a:pt x="8811" y="6506"/>
                  <a:pt x="9153" y="6734"/>
                </a:cubicBezTo>
                <a:cubicBezTo>
                  <a:pt x="9541" y="7008"/>
                  <a:pt x="9952" y="7236"/>
                  <a:pt x="10340" y="7510"/>
                </a:cubicBezTo>
                <a:cubicBezTo>
                  <a:pt x="10386" y="7533"/>
                  <a:pt x="10454" y="7579"/>
                  <a:pt x="10500" y="7624"/>
                </a:cubicBezTo>
                <a:cubicBezTo>
                  <a:pt x="10500" y="7624"/>
                  <a:pt x="10500" y="7624"/>
                  <a:pt x="10500" y="7601"/>
                </a:cubicBezTo>
                <a:cubicBezTo>
                  <a:pt x="10637" y="7693"/>
                  <a:pt x="10774" y="7784"/>
                  <a:pt x="10911" y="7875"/>
                </a:cubicBezTo>
                <a:cubicBezTo>
                  <a:pt x="10979" y="7921"/>
                  <a:pt x="11048" y="7967"/>
                  <a:pt x="11116" y="7989"/>
                </a:cubicBezTo>
                <a:cubicBezTo>
                  <a:pt x="11178" y="8030"/>
                  <a:pt x="11248" y="8053"/>
                  <a:pt x="11318" y="8053"/>
                </a:cubicBezTo>
                <a:cubicBezTo>
                  <a:pt x="11403" y="8053"/>
                  <a:pt x="11487" y="8019"/>
                  <a:pt x="11550" y="7944"/>
                </a:cubicBezTo>
                <a:cubicBezTo>
                  <a:pt x="11618" y="7875"/>
                  <a:pt x="11641" y="7761"/>
                  <a:pt x="11618" y="7670"/>
                </a:cubicBezTo>
                <a:cubicBezTo>
                  <a:pt x="11573" y="7556"/>
                  <a:pt x="11504" y="7510"/>
                  <a:pt x="11436" y="7442"/>
                </a:cubicBezTo>
                <a:cubicBezTo>
                  <a:pt x="11367" y="7396"/>
                  <a:pt x="11299" y="7350"/>
                  <a:pt x="11230" y="7305"/>
                </a:cubicBezTo>
                <a:cubicBezTo>
                  <a:pt x="11116" y="7236"/>
                  <a:pt x="10979" y="7145"/>
                  <a:pt x="10842" y="7054"/>
                </a:cubicBezTo>
                <a:lnTo>
                  <a:pt x="10842" y="7054"/>
                </a:lnTo>
                <a:cubicBezTo>
                  <a:pt x="10865" y="7076"/>
                  <a:pt x="10888" y="7076"/>
                  <a:pt x="10888" y="7099"/>
                </a:cubicBezTo>
                <a:cubicBezTo>
                  <a:pt x="10842" y="7054"/>
                  <a:pt x="10774" y="7008"/>
                  <a:pt x="10728" y="6985"/>
                </a:cubicBezTo>
                <a:cubicBezTo>
                  <a:pt x="10363" y="6734"/>
                  <a:pt x="9998" y="6529"/>
                  <a:pt x="9632" y="6300"/>
                </a:cubicBezTo>
                <a:cubicBezTo>
                  <a:pt x="9221" y="5997"/>
                  <a:pt x="8830" y="5714"/>
                  <a:pt x="8421" y="5433"/>
                </a:cubicBezTo>
                <a:lnTo>
                  <a:pt x="8421" y="5433"/>
                </a:lnTo>
                <a:cubicBezTo>
                  <a:pt x="8421" y="5433"/>
                  <a:pt x="8422" y="5433"/>
                  <a:pt x="8423" y="5433"/>
                </a:cubicBezTo>
                <a:cubicBezTo>
                  <a:pt x="8415" y="5428"/>
                  <a:pt x="8407" y="5423"/>
                  <a:pt x="8399" y="5418"/>
                </a:cubicBezTo>
                <a:lnTo>
                  <a:pt x="8399" y="5418"/>
                </a:lnTo>
                <a:cubicBezTo>
                  <a:pt x="8384" y="5408"/>
                  <a:pt x="8369" y="5397"/>
                  <a:pt x="8354" y="5387"/>
                </a:cubicBezTo>
                <a:lnTo>
                  <a:pt x="8354" y="5387"/>
                </a:lnTo>
                <a:cubicBezTo>
                  <a:pt x="8358" y="5391"/>
                  <a:pt x="8362" y="5395"/>
                  <a:pt x="8366" y="5399"/>
                </a:cubicBezTo>
                <a:lnTo>
                  <a:pt x="8366" y="5399"/>
                </a:lnTo>
                <a:cubicBezTo>
                  <a:pt x="8318" y="5373"/>
                  <a:pt x="8273" y="5352"/>
                  <a:pt x="8240" y="5319"/>
                </a:cubicBezTo>
                <a:lnTo>
                  <a:pt x="8217" y="5319"/>
                </a:lnTo>
                <a:cubicBezTo>
                  <a:pt x="8149" y="5250"/>
                  <a:pt x="8080" y="5205"/>
                  <a:pt x="7989" y="5159"/>
                </a:cubicBezTo>
                <a:cubicBezTo>
                  <a:pt x="7995" y="5159"/>
                  <a:pt x="8002" y="5161"/>
                  <a:pt x="8008" y="5163"/>
                </a:cubicBezTo>
                <a:lnTo>
                  <a:pt x="8008" y="5163"/>
                </a:lnTo>
                <a:cubicBezTo>
                  <a:pt x="7584" y="4873"/>
                  <a:pt x="7181" y="4582"/>
                  <a:pt x="6756" y="4292"/>
                </a:cubicBezTo>
                <a:cubicBezTo>
                  <a:pt x="6483" y="4109"/>
                  <a:pt x="6231" y="3926"/>
                  <a:pt x="5980" y="3744"/>
                </a:cubicBezTo>
                <a:cubicBezTo>
                  <a:pt x="5729" y="3561"/>
                  <a:pt x="5501" y="3401"/>
                  <a:pt x="5273" y="3219"/>
                </a:cubicBezTo>
                <a:cubicBezTo>
                  <a:pt x="4793" y="2877"/>
                  <a:pt x="4314" y="2534"/>
                  <a:pt x="3835" y="2192"/>
                </a:cubicBezTo>
                <a:cubicBezTo>
                  <a:pt x="3424" y="1895"/>
                  <a:pt x="3036" y="1598"/>
                  <a:pt x="2625" y="1324"/>
                </a:cubicBezTo>
                <a:lnTo>
                  <a:pt x="2625" y="1324"/>
                </a:lnTo>
                <a:cubicBezTo>
                  <a:pt x="2648" y="1347"/>
                  <a:pt x="2648" y="1347"/>
                  <a:pt x="2671" y="1370"/>
                </a:cubicBezTo>
                <a:cubicBezTo>
                  <a:pt x="2488" y="1233"/>
                  <a:pt x="2305" y="1119"/>
                  <a:pt x="2100" y="982"/>
                </a:cubicBezTo>
                <a:cubicBezTo>
                  <a:pt x="1895" y="868"/>
                  <a:pt x="1666" y="777"/>
                  <a:pt x="1461" y="662"/>
                </a:cubicBezTo>
                <a:cubicBezTo>
                  <a:pt x="1278" y="571"/>
                  <a:pt x="1073" y="480"/>
                  <a:pt x="890" y="366"/>
                </a:cubicBezTo>
                <a:cubicBezTo>
                  <a:pt x="685" y="252"/>
                  <a:pt x="479" y="137"/>
                  <a:pt x="274" y="23"/>
                </a:cubicBezTo>
                <a:cubicBezTo>
                  <a:pt x="251" y="1"/>
                  <a:pt x="228" y="1"/>
                  <a:pt x="206" y="1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1" name="Google Shape;4471;p38"/>
          <p:cNvSpPr/>
          <p:nvPr/>
        </p:nvSpPr>
        <p:spPr>
          <a:xfrm>
            <a:off x="9244319" y="2106190"/>
            <a:ext cx="69655" cy="46259"/>
          </a:xfrm>
          <a:custGeom>
            <a:avLst/>
            <a:gdLst/>
            <a:ahLst/>
            <a:cxnLst/>
            <a:rect l="l" t="t" r="r" b="b"/>
            <a:pathLst>
              <a:path w="2489" h="1653" extrusionOk="0">
                <a:moveTo>
                  <a:pt x="1347" y="822"/>
                </a:moveTo>
                <a:cubicBezTo>
                  <a:pt x="1354" y="826"/>
                  <a:pt x="1362" y="830"/>
                  <a:pt x="1369" y="834"/>
                </a:cubicBezTo>
                <a:lnTo>
                  <a:pt x="1369" y="834"/>
                </a:lnTo>
                <a:cubicBezTo>
                  <a:pt x="1369" y="822"/>
                  <a:pt x="1365" y="822"/>
                  <a:pt x="1347" y="822"/>
                </a:cubicBezTo>
                <a:close/>
                <a:moveTo>
                  <a:pt x="46" y="0"/>
                </a:moveTo>
                <a:cubicBezTo>
                  <a:pt x="23" y="0"/>
                  <a:pt x="23" y="23"/>
                  <a:pt x="0" y="46"/>
                </a:cubicBezTo>
                <a:cubicBezTo>
                  <a:pt x="0" y="69"/>
                  <a:pt x="0" y="92"/>
                  <a:pt x="0" y="115"/>
                </a:cubicBezTo>
                <a:cubicBezTo>
                  <a:pt x="0" y="137"/>
                  <a:pt x="23" y="137"/>
                  <a:pt x="46" y="160"/>
                </a:cubicBezTo>
                <a:cubicBezTo>
                  <a:pt x="114" y="206"/>
                  <a:pt x="206" y="252"/>
                  <a:pt x="274" y="297"/>
                </a:cubicBezTo>
                <a:cubicBezTo>
                  <a:pt x="365" y="366"/>
                  <a:pt x="457" y="411"/>
                  <a:pt x="548" y="480"/>
                </a:cubicBezTo>
                <a:cubicBezTo>
                  <a:pt x="708" y="571"/>
                  <a:pt x="845" y="685"/>
                  <a:pt x="1004" y="776"/>
                </a:cubicBezTo>
                <a:cubicBezTo>
                  <a:pt x="1141" y="891"/>
                  <a:pt x="1301" y="982"/>
                  <a:pt x="1461" y="1096"/>
                </a:cubicBezTo>
                <a:cubicBezTo>
                  <a:pt x="1598" y="1165"/>
                  <a:pt x="1735" y="1256"/>
                  <a:pt x="1872" y="1347"/>
                </a:cubicBezTo>
                <a:lnTo>
                  <a:pt x="2100" y="1507"/>
                </a:lnTo>
                <a:cubicBezTo>
                  <a:pt x="2146" y="1530"/>
                  <a:pt x="2168" y="1530"/>
                  <a:pt x="2191" y="1553"/>
                </a:cubicBezTo>
                <a:cubicBezTo>
                  <a:pt x="2260" y="1598"/>
                  <a:pt x="2305" y="1621"/>
                  <a:pt x="2351" y="1644"/>
                </a:cubicBezTo>
                <a:cubicBezTo>
                  <a:pt x="2363" y="1650"/>
                  <a:pt x="2376" y="1653"/>
                  <a:pt x="2387" y="1653"/>
                </a:cubicBezTo>
                <a:cubicBezTo>
                  <a:pt x="2420" y="1653"/>
                  <a:pt x="2449" y="1632"/>
                  <a:pt x="2465" y="1598"/>
                </a:cubicBezTo>
                <a:cubicBezTo>
                  <a:pt x="2488" y="1575"/>
                  <a:pt x="2465" y="1530"/>
                  <a:pt x="2442" y="1507"/>
                </a:cubicBezTo>
                <a:cubicBezTo>
                  <a:pt x="2374" y="1461"/>
                  <a:pt x="2328" y="1438"/>
                  <a:pt x="2260" y="1416"/>
                </a:cubicBezTo>
                <a:cubicBezTo>
                  <a:pt x="2237" y="1393"/>
                  <a:pt x="2191" y="1347"/>
                  <a:pt x="2146" y="1324"/>
                </a:cubicBezTo>
                <a:cubicBezTo>
                  <a:pt x="2054" y="1279"/>
                  <a:pt x="1963" y="1233"/>
                  <a:pt x="1895" y="1165"/>
                </a:cubicBezTo>
                <a:cubicBezTo>
                  <a:pt x="1780" y="1119"/>
                  <a:pt x="1689" y="1050"/>
                  <a:pt x="1598" y="982"/>
                </a:cubicBezTo>
                <a:cubicBezTo>
                  <a:pt x="1514" y="940"/>
                  <a:pt x="1450" y="879"/>
                  <a:pt x="1369" y="834"/>
                </a:cubicBezTo>
                <a:lnTo>
                  <a:pt x="1369" y="834"/>
                </a:lnTo>
                <a:cubicBezTo>
                  <a:pt x="1370" y="837"/>
                  <a:pt x="1370" y="841"/>
                  <a:pt x="1370" y="845"/>
                </a:cubicBezTo>
                <a:cubicBezTo>
                  <a:pt x="1164" y="685"/>
                  <a:pt x="936" y="548"/>
                  <a:pt x="730" y="388"/>
                </a:cubicBezTo>
                <a:cubicBezTo>
                  <a:pt x="639" y="320"/>
                  <a:pt x="525" y="274"/>
                  <a:pt x="434" y="206"/>
                </a:cubicBezTo>
                <a:cubicBezTo>
                  <a:pt x="388" y="183"/>
                  <a:pt x="342" y="137"/>
                  <a:pt x="297" y="115"/>
                </a:cubicBezTo>
                <a:cubicBezTo>
                  <a:pt x="228" y="69"/>
                  <a:pt x="183" y="46"/>
                  <a:pt x="114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2" name="Google Shape;4472;p38"/>
          <p:cNvSpPr/>
          <p:nvPr/>
        </p:nvSpPr>
        <p:spPr>
          <a:xfrm>
            <a:off x="9243032" y="2106833"/>
            <a:ext cx="26866" cy="19198"/>
          </a:xfrm>
          <a:custGeom>
            <a:avLst/>
            <a:gdLst/>
            <a:ahLst/>
            <a:cxnLst/>
            <a:rect l="l" t="t" r="r" b="b"/>
            <a:pathLst>
              <a:path w="960" h="686" extrusionOk="0">
                <a:moveTo>
                  <a:pt x="92" y="0"/>
                </a:moveTo>
                <a:cubicBezTo>
                  <a:pt x="69" y="0"/>
                  <a:pt x="46" y="0"/>
                  <a:pt x="23" y="23"/>
                </a:cubicBezTo>
                <a:cubicBezTo>
                  <a:pt x="23" y="46"/>
                  <a:pt x="0" y="69"/>
                  <a:pt x="0" y="92"/>
                </a:cubicBezTo>
                <a:cubicBezTo>
                  <a:pt x="23" y="92"/>
                  <a:pt x="23" y="137"/>
                  <a:pt x="46" y="137"/>
                </a:cubicBezTo>
                <a:cubicBezTo>
                  <a:pt x="160" y="229"/>
                  <a:pt x="297" y="320"/>
                  <a:pt x="434" y="411"/>
                </a:cubicBezTo>
                <a:cubicBezTo>
                  <a:pt x="412" y="389"/>
                  <a:pt x="411" y="388"/>
                  <a:pt x="411" y="388"/>
                </a:cubicBezTo>
                <a:lnTo>
                  <a:pt x="411" y="388"/>
                </a:lnTo>
                <a:cubicBezTo>
                  <a:pt x="480" y="434"/>
                  <a:pt x="548" y="480"/>
                  <a:pt x="617" y="525"/>
                </a:cubicBezTo>
                <a:cubicBezTo>
                  <a:pt x="685" y="594"/>
                  <a:pt x="776" y="639"/>
                  <a:pt x="845" y="685"/>
                </a:cubicBezTo>
                <a:lnTo>
                  <a:pt x="891" y="685"/>
                </a:lnTo>
                <a:cubicBezTo>
                  <a:pt x="913" y="685"/>
                  <a:pt x="936" y="662"/>
                  <a:pt x="959" y="639"/>
                </a:cubicBezTo>
                <a:cubicBezTo>
                  <a:pt x="959" y="617"/>
                  <a:pt x="959" y="594"/>
                  <a:pt x="959" y="571"/>
                </a:cubicBezTo>
                <a:cubicBezTo>
                  <a:pt x="936" y="548"/>
                  <a:pt x="936" y="548"/>
                  <a:pt x="913" y="525"/>
                </a:cubicBezTo>
                <a:cubicBezTo>
                  <a:pt x="891" y="502"/>
                  <a:pt x="845" y="502"/>
                  <a:pt x="822" y="480"/>
                </a:cubicBezTo>
                <a:cubicBezTo>
                  <a:pt x="754" y="434"/>
                  <a:pt x="662" y="365"/>
                  <a:pt x="594" y="320"/>
                </a:cubicBezTo>
                <a:cubicBezTo>
                  <a:pt x="480" y="251"/>
                  <a:pt x="388" y="183"/>
                  <a:pt x="297" y="114"/>
                </a:cubicBezTo>
                <a:cubicBezTo>
                  <a:pt x="252" y="92"/>
                  <a:pt x="206" y="46"/>
                  <a:pt x="137" y="23"/>
                </a:cubicBezTo>
                <a:cubicBezTo>
                  <a:pt x="137" y="0"/>
                  <a:pt x="115" y="0"/>
                  <a:pt x="92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3" name="Google Shape;4473;p38"/>
          <p:cNvSpPr/>
          <p:nvPr/>
        </p:nvSpPr>
        <p:spPr>
          <a:xfrm>
            <a:off x="9240485" y="2106833"/>
            <a:ext cx="28769" cy="20457"/>
          </a:xfrm>
          <a:custGeom>
            <a:avLst/>
            <a:gdLst/>
            <a:ahLst/>
            <a:cxnLst/>
            <a:rect l="l" t="t" r="r" b="b"/>
            <a:pathLst>
              <a:path w="1028" h="731" extrusionOk="0">
                <a:moveTo>
                  <a:pt x="46" y="0"/>
                </a:moveTo>
                <a:cubicBezTo>
                  <a:pt x="23" y="0"/>
                  <a:pt x="0" y="23"/>
                  <a:pt x="0" y="46"/>
                </a:cubicBezTo>
                <a:cubicBezTo>
                  <a:pt x="0" y="69"/>
                  <a:pt x="0" y="92"/>
                  <a:pt x="0" y="92"/>
                </a:cubicBezTo>
                <a:cubicBezTo>
                  <a:pt x="0" y="114"/>
                  <a:pt x="23" y="137"/>
                  <a:pt x="46" y="160"/>
                </a:cubicBezTo>
                <a:cubicBezTo>
                  <a:pt x="183" y="251"/>
                  <a:pt x="343" y="343"/>
                  <a:pt x="479" y="434"/>
                </a:cubicBezTo>
                <a:cubicBezTo>
                  <a:pt x="616" y="525"/>
                  <a:pt x="753" y="639"/>
                  <a:pt x="913" y="708"/>
                </a:cubicBezTo>
                <a:cubicBezTo>
                  <a:pt x="913" y="731"/>
                  <a:pt x="936" y="731"/>
                  <a:pt x="959" y="731"/>
                </a:cubicBezTo>
                <a:cubicBezTo>
                  <a:pt x="982" y="708"/>
                  <a:pt x="1004" y="708"/>
                  <a:pt x="1004" y="685"/>
                </a:cubicBezTo>
                <a:cubicBezTo>
                  <a:pt x="1027" y="662"/>
                  <a:pt x="1027" y="639"/>
                  <a:pt x="1027" y="617"/>
                </a:cubicBezTo>
                <a:cubicBezTo>
                  <a:pt x="1004" y="594"/>
                  <a:pt x="1004" y="594"/>
                  <a:pt x="982" y="571"/>
                </a:cubicBezTo>
                <a:cubicBezTo>
                  <a:pt x="913" y="548"/>
                  <a:pt x="867" y="502"/>
                  <a:pt x="822" y="480"/>
                </a:cubicBezTo>
                <a:cubicBezTo>
                  <a:pt x="594" y="320"/>
                  <a:pt x="343" y="160"/>
                  <a:pt x="114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4" name="Google Shape;4474;p38"/>
          <p:cNvSpPr/>
          <p:nvPr/>
        </p:nvSpPr>
        <p:spPr>
          <a:xfrm>
            <a:off x="9241744" y="2107477"/>
            <a:ext cx="38367" cy="25830"/>
          </a:xfrm>
          <a:custGeom>
            <a:avLst/>
            <a:gdLst/>
            <a:ahLst/>
            <a:cxnLst/>
            <a:rect l="l" t="t" r="r" b="b"/>
            <a:pathLst>
              <a:path w="1371" h="923" extrusionOk="0">
                <a:moveTo>
                  <a:pt x="69" y="0"/>
                </a:moveTo>
                <a:cubicBezTo>
                  <a:pt x="46" y="0"/>
                  <a:pt x="24" y="0"/>
                  <a:pt x="24" y="23"/>
                </a:cubicBezTo>
                <a:cubicBezTo>
                  <a:pt x="1" y="46"/>
                  <a:pt x="1" y="69"/>
                  <a:pt x="1" y="91"/>
                </a:cubicBezTo>
                <a:cubicBezTo>
                  <a:pt x="1" y="114"/>
                  <a:pt x="1" y="137"/>
                  <a:pt x="24" y="137"/>
                </a:cubicBezTo>
                <a:cubicBezTo>
                  <a:pt x="92" y="183"/>
                  <a:pt x="138" y="228"/>
                  <a:pt x="206" y="274"/>
                </a:cubicBezTo>
                <a:cubicBezTo>
                  <a:pt x="252" y="297"/>
                  <a:pt x="298" y="320"/>
                  <a:pt x="343" y="365"/>
                </a:cubicBezTo>
                <a:cubicBezTo>
                  <a:pt x="434" y="411"/>
                  <a:pt x="526" y="457"/>
                  <a:pt x="617" y="525"/>
                </a:cubicBezTo>
                <a:cubicBezTo>
                  <a:pt x="822" y="662"/>
                  <a:pt x="1028" y="799"/>
                  <a:pt x="1256" y="913"/>
                </a:cubicBezTo>
                <a:cubicBezTo>
                  <a:pt x="1270" y="920"/>
                  <a:pt x="1283" y="923"/>
                  <a:pt x="1296" y="923"/>
                </a:cubicBezTo>
                <a:cubicBezTo>
                  <a:pt x="1327" y="923"/>
                  <a:pt x="1354" y="906"/>
                  <a:pt x="1370" y="890"/>
                </a:cubicBezTo>
                <a:cubicBezTo>
                  <a:pt x="1370" y="867"/>
                  <a:pt x="1370" y="845"/>
                  <a:pt x="1370" y="822"/>
                </a:cubicBezTo>
                <a:cubicBezTo>
                  <a:pt x="1370" y="799"/>
                  <a:pt x="1347" y="776"/>
                  <a:pt x="1325" y="776"/>
                </a:cubicBezTo>
                <a:cubicBezTo>
                  <a:pt x="1119" y="639"/>
                  <a:pt x="914" y="525"/>
                  <a:pt x="708" y="388"/>
                </a:cubicBezTo>
                <a:cubicBezTo>
                  <a:pt x="617" y="342"/>
                  <a:pt x="526" y="274"/>
                  <a:pt x="434" y="228"/>
                </a:cubicBezTo>
                <a:cubicBezTo>
                  <a:pt x="389" y="183"/>
                  <a:pt x="343" y="160"/>
                  <a:pt x="298" y="137"/>
                </a:cubicBezTo>
                <a:cubicBezTo>
                  <a:pt x="252" y="114"/>
                  <a:pt x="229" y="69"/>
                  <a:pt x="183" y="46"/>
                </a:cubicBezTo>
                <a:cubicBezTo>
                  <a:pt x="161" y="46"/>
                  <a:pt x="161" y="23"/>
                  <a:pt x="138" y="23"/>
                </a:cubicBezTo>
                <a:cubicBezTo>
                  <a:pt x="115" y="0"/>
                  <a:pt x="92" y="0"/>
                  <a:pt x="69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5" name="Google Shape;4475;p38"/>
          <p:cNvSpPr/>
          <p:nvPr/>
        </p:nvSpPr>
        <p:spPr>
          <a:xfrm>
            <a:off x="9281343" y="2132384"/>
            <a:ext cx="53060" cy="36045"/>
          </a:xfrm>
          <a:custGeom>
            <a:avLst/>
            <a:gdLst/>
            <a:ahLst/>
            <a:cxnLst/>
            <a:rect l="l" t="t" r="r" b="b"/>
            <a:pathLst>
              <a:path w="1896" h="1288" extrusionOk="0">
                <a:moveTo>
                  <a:pt x="961" y="762"/>
                </a:moveTo>
                <a:lnTo>
                  <a:pt x="961" y="762"/>
                </a:lnTo>
                <a:cubicBezTo>
                  <a:pt x="966" y="776"/>
                  <a:pt x="982" y="776"/>
                  <a:pt x="982" y="776"/>
                </a:cubicBezTo>
                <a:cubicBezTo>
                  <a:pt x="975" y="772"/>
                  <a:pt x="968" y="767"/>
                  <a:pt x="961" y="762"/>
                </a:cubicBezTo>
                <a:close/>
                <a:moveTo>
                  <a:pt x="92" y="0"/>
                </a:moveTo>
                <a:cubicBezTo>
                  <a:pt x="92" y="0"/>
                  <a:pt x="69" y="23"/>
                  <a:pt x="69" y="23"/>
                </a:cubicBezTo>
                <a:cubicBezTo>
                  <a:pt x="47" y="23"/>
                  <a:pt x="24" y="46"/>
                  <a:pt x="24" y="69"/>
                </a:cubicBezTo>
                <a:cubicBezTo>
                  <a:pt x="1" y="69"/>
                  <a:pt x="1" y="92"/>
                  <a:pt x="1" y="114"/>
                </a:cubicBezTo>
                <a:cubicBezTo>
                  <a:pt x="24" y="137"/>
                  <a:pt x="24" y="160"/>
                  <a:pt x="47" y="160"/>
                </a:cubicBezTo>
                <a:cubicBezTo>
                  <a:pt x="92" y="206"/>
                  <a:pt x="161" y="229"/>
                  <a:pt x="206" y="274"/>
                </a:cubicBezTo>
                <a:cubicBezTo>
                  <a:pt x="184" y="252"/>
                  <a:pt x="184" y="251"/>
                  <a:pt x="184" y="251"/>
                </a:cubicBezTo>
                <a:lnTo>
                  <a:pt x="184" y="251"/>
                </a:lnTo>
                <a:cubicBezTo>
                  <a:pt x="428" y="429"/>
                  <a:pt x="694" y="585"/>
                  <a:pt x="961" y="762"/>
                </a:cubicBezTo>
                <a:lnTo>
                  <a:pt x="961" y="762"/>
                </a:lnTo>
                <a:cubicBezTo>
                  <a:pt x="960" y="760"/>
                  <a:pt x="960" y="757"/>
                  <a:pt x="960" y="754"/>
                </a:cubicBezTo>
                <a:lnTo>
                  <a:pt x="960" y="754"/>
                </a:lnTo>
                <a:cubicBezTo>
                  <a:pt x="1028" y="799"/>
                  <a:pt x="1074" y="845"/>
                  <a:pt x="1142" y="890"/>
                </a:cubicBezTo>
                <a:cubicBezTo>
                  <a:pt x="1188" y="913"/>
                  <a:pt x="1256" y="959"/>
                  <a:pt x="1325" y="1005"/>
                </a:cubicBezTo>
                <a:cubicBezTo>
                  <a:pt x="1485" y="1096"/>
                  <a:pt x="1622" y="1187"/>
                  <a:pt x="1781" y="1278"/>
                </a:cubicBezTo>
                <a:cubicBezTo>
                  <a:pt x="1794" y="1285"/>
                  <a:pt x="1806" y="1287"/>
                  <a:pt x="1818" y="1287"/>
                </a:cubicBezTo>
                <a:cubicBezTo>
                  <a:pt x="1850" y="1287"/>
                  <a:pt x="1879" y="1266"/>
                  <a:pt x="1895" y="1233"/>
                </a:cubicBezTo>
                <a:cubicBezTo>
                  <a:pt x="1895" y="1233"/>
                  <a:pt x="1895" y="1210"/>
                  <a:pt x="1895" y="1187"/>
                </a:cubicBezTo>
                <a:cubicBezTo>
                  <a:pt x="1895" y="1164"/>
                  <a:pt x="1873" y="1142"/>
                  <a:pt x="1850" y="1142"/>
                </a:cubicBezTo>
                <a:cubicBezTo>
                  <a:pt x="1644" y="1005"/>
                  <a:pt x="1439" y="868"/>
                  <a:pt x="1234" y="754"/>
                </a:cubicBezTo>
                <a:lnTo>
                  <a:pt x="1256" y="754"/>
                </a:lnTo>
                <a:cubicBezTo>
                  <a:pt x="1097" y="662"/>
                  <a:pt x="960" y="571"/>
                  <a:pt x="823" y="480"/>
                </a:cubicBezTo>
                <a:cubicBezTo>
                  <a:pt x="686" y="388"/>
                  <a:pt x="526" y="297"/>
                  <a:pt x="389" y="206"/>
                </a:cubicBezTo>
                <a:lnTo>
                  <a:pt x="412" y="206"/>
                </a:lnTo>
                <a:cubicBezTo>
                  <a:pt x="298" y="137"/>
                  <a:pt x="206" y="92"/>
                  <a:pt x="115" y="23"/>
                </a:cubicBezTo>
                <a:cubicBezTo>
                  <a:pt x="115" y="23"/>
                  <a:pt x="92" y="0"/>
                  <a:pt x="92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6" name="Google Shape;4476;p38"/>
          <p:cNvSpPr/>
          <p:nvPr/>
        </p:nvSpPr>
        <p:spPr>
          <a:xfrm>
            <a:off x="9280728" y="2133027"/>
            <a:ext cx="97108" cy="67080"/>
          </a:xfrm>
          <a:custGeom>
            <a:avLst/>
            <a:gdLst/>
            <a:ahLst/>
            <a:cxnLst/>
            <a:rect l="l" t="t" r="r" b="b"/>
            <a:pathLst>
              <a:path w="3470" h="2397" extrusionOk="0">
                <a:moveTo>
                  <a:pt x="114" y="0"/>
                </a:moveTo>
                <a:cubicBezTo>
                  <a:pt x="69" y="0"/>
                  <a:pt x="23" y="23"/>
                  <a:pt x="23" y="69"/>
                </a:cubicBezTo>
                <a:cubicBezTo>
                  <a:pt x="0" y="91"/>
                  <a:pt x="0" y="114"/>
                  <a:pt x="23" y="137"/>
                </a:cubicBezTo>
                <a:cubicBezTo>
                  <a:pt x="23" y="160"/>
                  <a:pt x="46" y="183"/>
                  <a:pt x="69" y="206"/>
                </a:cubicBezTo>
                <a:cubicBezTo>
                  <a:pt x="365" y="388"/>
                  <a:pt x="662" y="594"/>
                  <a:pt x="959" y="776"/>
                </a:cubicBezTo>
                <a:cubicBezTo>
                  <a:pt x="1164" y="913"/>
                  <a:pt x="1347" y="1050"/>
                  <a:pt x="1529" y="1164"/>
                </a:cubicBezTo>
                <a:cubicBezTo>
                  <a:pt x="1712" y="1301"/>
                  <a:pt x="1895" y="1415"/>
                  <a:pt x="2077" y="1552"/>
                </a:cubicBezTo>
                <a:cubicBezTo>
                  <a:pt x="2169" y="1621"/>
                  <a:pt x="2260" y="1689"/>
                  <a:pt x="2351" y="1758"/>
                </a:cubicBezTo>
                <a:cubicBezTo>
                  <a:pt x="2465" y="1826"/>
                  <a:pt x="2557" y="1895"/>
                  <a:pt x="2671" y="1963"/>
                </a:cubicBezTo>
                <a:cubicBezTo>
                  <a:pt x="2876" y="2100"/>
                  <a:pt x="3082" y="2237"/>
                  <a:pt x="3310" y="2374"/>
                </a:cubicBezTo>
                <a:cubicBezTo>
                  <a:pt x="3333" y="2397"/>
                  <a:pt x="3378" y="2397"/>
                  <a:pt x="3401" y="2397"/>
                </a:cubicBezTo>
                <a:cubicBezTo>
                  <a:pt x="3424" y="2374"/>
                  <a:pt x="3447" y="2351"/>
                  <a:pt x="3447" y="2328"/>
                </a:cubicBezTo>
                <a:cubicBezTo>
                  <a:pt x="3470" y="2305"/>
                  <a:pt x="3470" y="2283"/>
                  <a:pt x="3470" y="2260"/>
                </a:cubicBezTo>
                <a:cubicBezTo>
                  <a:pt x="3447" y="2214"/>
                  <a:pt x="3424" y="2214"/>
                  <a:pt x="3401" y="2191"/>
                </a:cubicBezTo>
                <a:cubicBezTo>
                  <a:pt x="3241" y="2077"/>
                  <a:pt x="3082" y="1963"/>
                  <a:pt x="2922" y="1872"/>
                </a:cubicBezTo>
                <a:cubicBezTo>
                  <a:pt x="2694" y="1712"/>
                  <a:pt x="2465" y="1552"/>
                  <a:pt x="2237" y="1392"/>
                </a:cubicBezTo>
                <a:cubicBezTo>
                  <a:pt x="2009" y="1233"/>
                  <a:pt x="1780" y="1073"/>
                  <a:pt x="1552" y="936"/>
                </a:cubicBezTo>
                <a:cubicBezTo>
                  <a:pt x="1324" y="776"/>
                  <a:pt x="1096" y="616"/>
                  <a:pt x="867" y="479"/>
                </a:cubicBezTo>
                <a:cubicBezTo>
                  <a:pt x="616" y="320"/>
                  <a:pt x="388" y="160"/>
                  <a:pt x="160" y="23"/>
                </a:cubicBezTo>
                <a:cubicBezTo>
                  <a:pt x="137" y="0"/>
                  <a:pt x="137" y="0"/>
                  <a:pt x="114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7" name="Google Shape;4477;p38"/>
          <p:cNvSpPr/>
          <p:nvPr/>
        </p:nvSpPr>
        <p:spPr>
          <a:xfrm>
            <a:off x="9289011" y="2137477"/>
            <a:ext cx="115662" cy="77966"/>
          </a:xfrm>
          <a:custGeom>
            <a:avLst/>
            <a:gdLst/>
            <a:ahLst/>
            <a:cxnLst/>
            <a:rect l="l" t="t" r="r" b="b"/>
            <a:pathLst>
              <a:path w="4133" h="2786" extrusionOk="0">
                <a:moveTo>
                  <a:pt x="69" y="1"/>
                </a:moveTo>
                <a:cubicBezTo>
                  <a:pt x="46" y="1"/>
                  <a:pt x="24" y="1"/>
                  <a:pt x="24" y="24"/>
                </a:cubicBezTo>
                <a:cubicBezTo>
                  <a:pt x="1" y="47"/>
                  <a:pt x="1" y="69"/>
                  <a:pt x="1" y="92"/>
                </a:cubicBezTo>
                <a:cubicBezTo>
                  <a:pt x="1" y="92"/>
                  <a:pt x="1" y="138"/>
                  <a:pt x="24" y="138"/>
                </a:cubicBezTo>
                <a:cubicBezTo>
                  <a:pt x="275" y="320"/>
                  <a:pt x="526" y="480"/>
                  <a:pt x="777" y="663"/>
                </a:cubicBezTo>
                <a:cubicBezTo>
                  <a:pt x="1051" y="823"/>
                  <a:pt x="1325" y="982"/>
                  <a:pt x="1576" y="1165"/>
                </a:cubicBezTo>
                <a:cubicBezTo>
                  <a:pt x="2101" y="1507"/>
                  <a:pt x="2626" y="1827"/>
                  <a:pt x="3128" y="2169"/>
                </a:cubicBezTo>
                <a:cubicBezTo>
                  <a:pt x="3402" y="2375"/>
                  <a:pt x="3699" y="2557"/>
                  <a:pt x="3995" y="2763"/>
                </a:cubicBezTo>
                <a:cubicBezTo>
                  <a:pt x="3995" y="2763"/>
                  <a:pt x="4018" y="2786"/>
                  <a:pt x="4041" y="2786"/>
                </a:cubicBezTo>
                <a:cubicBezTo>
                  <a:pt x="4064" y="2786"/>
                  <a:pt x="4087" y="2763"/>
                  <a:pt x="4109" y="2763"/>
                </a:cubicBezTo>
                <a:cubicBezTo>
                  <a:pt x="4109" y="2740"/>
                  <a:pt x="4132" y="2717"/>
                  <a:pt x="4132" y="2694"/>
                </a:cubicBezTo>
                <a:cubicBezTo>
                  <a:pt x="4132" y="2671"/>
                  <a:pt x="4109" y="2649"/>
                  <a:pt x="4087" y="2649"/>
                </a:cubicBezTo>
                <a:cubicBezTo>
                  <a:pt x="3790" y="2443"/>
                  <a:pt x="3516" y="2238"/>
                  <a:pt x="3219" y="2032"/>
                </a:cubicBezTo>
                <a:cubicBezTo>
                  <a:pt x="2922" y="1850"/>
                  <a:pt x="2649" y="1667"/>
                  <a:pt x="2352" y="1462"/>
                </a:cubicBezTo>
                <a:cubicBezTo>
                  <a:pt x="2055" y="1279"/>
                  <a:pt x="1758" y="1096"/>
                  <a:pt x="1462" y="891"/>
                </a:cubicBezTo>
                <a:cubicBezTo>
                  <a:pt x="1325" y="800"/>
                  <a:pt x="1211" y="731"/>
                  <a:pt x="1074" y="640"/>
                </a:cubicBezTo>
                <a:cubicBezTo>
                  <a:pt x="914" y="549"/>
                  <a:pt x="777" y="435"/>
                  <a:pt x="617" y="343"/>
                </a:cubicBezTo>
                <a:cubicBezTo>
                  <a:pt x="457" y="252"/>
                  <a:pt x="298" y="138"/>
                  <a:pt x="138" y="24"/>
                </a:cubicBezTo>
                <a:cubicBezTo>
                  <a:pt x="115" y="1"/>
                  <a:pt x="92" y="1"/>
                  <a:pt x="92" y="1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8" name="Google Shape;4478;p38"/>
          <p:cNvSpPr/>
          <p:nvPr/>
        </p:nvSpPr>
        <p:spPr>
          <a:xfrm>
            <a:off x="9338209" y="2191152"/>
            <a:ext cx="176333" cy="121399"/>
          </a:xfrm>
          <a:custGeom>
            <a:avLst/>
            <a:gdLst/>
            <a:ahLst/>
            <a:cxnLst/>
            <a:rect l="l" t="t" r="r" b="b"/>
            <a:pathLst>
              <a:path w="6301" h="4338" extrusionOk="0">
                <a:moveTo>
                  <a:pt x="5570" y="3561"/>
                </a:moveTo>
                <a:cubicBezTo>
                  <a:pt x="5577" y="3566"/>
                  <a:pt x="5585" y="3570"/>
                  <a:pt x="5593" y="3575"/>
                </a:cubicBezTo>
                <a:lnTo>
                  <a:pt x="5593" y="3575"/>
                </a:lnTo>
                <a:cubicBezTo>
                  <a:pt x="5592" y="3561"/>
                  <a:pt x="5589" y="3561"/>
                  <a:pt x="5570" y="3561"/>
                </a:cubicBezTo>
                <a:close/>
                <a:moveTo>
                  <a:pt x="5319" y="3911"/>
                </a:moveTo>
                <a:cubicBezTo>
                  <a:pt x="5319" y="3926"/>
                  <a:pt x="5322" y="3926"/>
                  <a:pt x="5342" y="3926"/>
                </a:cubicBezTo>
                <a:cubicBezTo>
                  <a:pt x="5334" y="3921"/>
                  <a:pt x="5326" y="3916"/>
                  <a:pt x="5319" y="3911"/>
                </a:cubicBezTo>
                <a:close/>
                <a:moveTo>
                  <a:pt x="92" y="0"/>
                </a:moveTo>
                <a:cubicBezTo>
                  <a:pt x="69" y="0"/>
                  <a:pt x="46" y="23"/>
                  <a:pt x="23" y="46"/>
                </a:cubicBezTo>
                <a:cubicBezTo>
                  <a:pt x="0" y="69"/>
                  <a:pt x="0" y="137"/>
                  <a:pt x="23" y="160"/>
                </a:cubicBezTo>
                <a:cubicBezTo>
                  <a:pt x="229" y="274"/>
                  <a:pt x="388" y="411"/>
                  <a:pt x="571" y="525"/>
                </a:cubicBezTo>
                <a:cubicBezTo>
                  <a:pt x="662" y="594"/>
                  <a:pt x="754" y="662"/>
                  <a:pt x="845" y="708"/>
                </a:cubicBezTo>
                <a:cubicBezTo>
                  <a:pt x="1096" y="890"/>
                  <a:pt x="1370" y="1073"/>
                  <a:pt x="1621" y="1256"/>
                </a:cubicBezTo>
                <a:cubicBezTo>
                  <a:pt x="1872" y="1415"/>
                  <a:pt x="2146" y="1621"/>
                  <a:pt x="2397" y="1781"/>
                </a:cubicBezTo>
                <a:cubicBezTo>
                  <a:pt x="2534" y="1895"/>
                  <a:pt x="2648" y="1986"/>
                  <a:pt x="2785" y="2077"/>
                </a:cubicBezTo>
                <a:cubicBezTo>
                  <a:pt x="2922" y="2169"/>
                  <a:pt x="3036" y="2260"/>
                  <a:pt x="3173" y="2351"/>
                </a:cubicBezTo>
                <a:cubicBezTo>
                  <a:pt x="3287" y="2443"/>
                  <a:pt x="3401" y="2534"/>
                  <a:pt x="3538" y="2625"/>
                </a:cubicBezTo>
                <a:cubicBezTo>
                  <a:pt x="3675" y="2716"/>
                  <a:pt x="3789" y="2808"/>
                  <a:pt x="3926" y="2922"/>
                </a:cubicBezTo>
                <a:cubicBezTo>
                  <a:pt x="4132" y="3082"/>
                  <a:pt x="4337" y="3219"/>
                  <a:pt x="4543" y="3378"/>
                </a:cubicBezTo>
                <a:cubicBezTo>
                  <a:pt x="4634" y="3447"/>
                  <a:pt x="4725" y="3515"/>
                  <a:pt x="4817" y="3584"/>
                </a:cubicBezTo>
                <a:cubicBezTo>
                  <a:pt x="4931" y="3652"/>
                  <a:pt x="5045" y="3721"/>
                  <a:pt x="5159" y="3789"/>
                </a:cubicBezTo>
                <a:lnTo>
                  <a:pt x="5136" y="3789"/>
                </a:lnTo>
                <a:cubicBezTo>
                  <a:pt x="5197" y="3830"/>
                  <a:pt x="5258" y="3870"/>
                  <a:pt x="5319" y="3911"/>
                </a:cubicBezTo>
                <a:lnTo>
                  <a:pt x="5319" y="3911"/>
                </a:lnTo>
                <a:cubicBezTo>
                  <a:pt x="5319" y="3909"/>
                  <a:pt x="5319" y="3906"/>
                  <a:pt x="5319" y="3903"/>
                </a:cubicBezTo>
                <a:lnTo>
                  <a:pt x="5319" y="3903"/>
                </a:lnTo>
                <a:cubicBezTo>
                  <a:pt x="5387" y="3949"/>
                  <a:pt x="5456" y="3995"/>
                  <a:pt x="5524" y="4040"/>
                </a:cubicBezTo>
                <a:cubicBezTo>
                  <a:pt x="5661" y="4132"/>
                  <a:pt x="5821" y="4246"/>
                  <a:pt x="5981" y="4314"/>
                </a:cubicBezTo>
                <a:cubicBezTo>
                  <a:pt x="6013" y="4330"/>
                  <a:pt x="6045" y="4338"/>
                  <a:pt x="6077" y="4338"/>
                </a:cubicBezTo>
                <a:cubicBezTo>
                  <a:pt x="6134" y="4338"/>
                  <a:pt x="6187" y="4313"/>
                  <a:pt x="6232" y="4269"/>
                </a:cubicBezTo>
                <a:cubicBezTo>
                  <a:pt x="6300" y="4200"/>
                  <a:pt x="6300" y="4063"/>
                  <a:pt x="6209" y="3995"/>
                </a:cubicBezTo>
                <a:cubicBezTo>
                  <a:pt x="6010" y="3840"/>
                  <a:pt x="5812" y="3707"/>
                  <a:pt x="5593" y="3575"/>
                </a:cubicBezTo>
                <a:lnTo>
                  <a:pt x="5593" y="3575"/>
                </a:lnTo>
                <a:cubicBezTo>
                  <a:pt x="5593" y="3577"/>
                  <a:pt x="5593" y="3580"/>
                  <a:pt x="5593" y="3584"/>
                </a:cubicBezTo>
                <a:cubicBezTo>
                  <a:pt x="5524" y="3538"/>
                  <a:pt x="5456" y="3470"/>
                  <a:pt x="5387" y="3424"/>
                </a:cubicBezTo>
                <a:lnTo>
                  <a:pt x="5387" y="3424"/>
                </a:lnTo>
                <a:lnTo>
                  <a:pt x="5410" y="3447"/>
                </a:lnTo>
                <a:cubicBezTo>
                  <a:pt x="5387" y="3424"/>
                  <a:pt x="5342" y="3401"/>
                  <a:pt x="5319" y="3401"/>
                </a:cubicBezTo>
                <a:lnTo>
                  <a:pt x="5342" y="3401"/>
                </a:lnTo>
                <a:cubicBezTo>
                  <a:pt x="5273" y="3356"/>
                  <a:pt x="5182" y="3287"/>
                  <a:pt x="5090" y="3241"/>
                </a:cubicBezTo>
                <a:cubicBezTo>
                  <a:pt x="4839" y="3059"/>
                  <a:pt x="4588" y="2876"/>
                  <a:pt x="4314" y="2716"/>
                </a:cubicBezTo>
                <a:lnTo>
                  <a:pt x="4314" y="2716"/>
                </a:lnTo>
                <a:lnTo>
                  <a:pt x="4360" y="2739"/>
                </a:lnTo>
                <a:cubicBezTo>
                  <a:pt x="4292" y="2694"/>
                  <a:pt x="4223" y="2648"/>
                  <a:pt x="4155" y="2579"/>
                </a:cubicBezTo>
                <a:lnTo>
                  <a:pt x="4155" y="2579"/>
                </a:lnTo>
                <a:cubicBezTo>
                  <a:pt x="4155" y="2602"/>
                  <a:pt x="4177" y="2602"/>
                  <a:pt x="4177" y="2625"/>
                </a:cubicBezTo>
                <a:cubicBezTo>
                  <a:pt x="4086" y="2557"/>
                  <a:pt x="3972" y="2488"/>
                  <a:pt x="3881" y="2397"/>
                </a:cubicBezTo>
                <a:cubicBezTo>
                  <a:pt x="3881" y="2420"/>
                  <a:pt x="3881" y="2420"/>
                  <a:pt x="3881" y="2420"/>
                </a:cubicBezTo>
                <a:cubicBezTo>
                  <a:pt x="3881" y="2420"/>
                  <a:pt x="3858" y="2397"/>
                  <a:pt x="3858" y="2397"/>
                </a:cubicBezTo>
                <a:lnTo>
                  <a:pt x="3835" y="2374"/>
                </a:lnTo>
                <a:lnTo>
                  <a:pt x="3835" y="2374"/>
                </a:lnTo>
                <a:cubicBezTo>
                  <a:pt x="3835" y="2377"/>
                  <a:pt x="3835" y="2380"/>
                  <a:pt x="3835" y="2382"/>
                </a:cubicBezTo>
                <a:lnTo>
                  <a:pt x="3835" y="2382"/>
                </a:lnTo>
                <a:cubicBezTo>
                  <a:pt x="3593" y="2227"/>
                  <a:pt x="3371" y="2072"/>
                  <a:pt x="3127" y="1918"/>
                </a:cubicBezTo>
                <a:cubicBezTo>
                  <a:pt x="2876" y="1758"/>
                  <a:pt x="2625" y="1598"/>
                  <a:pt x="2374" y="1461"/>
                </a:cubicBezTo>
                <a:cubicBezTo>
                  <a:pt x="2123" y="1301"/>
                  <a:pt x="1872" y="1141"/>
                  <a:pt x="1621" y="1005"/>
                </a:cubicBezTo>
                <a:cubicBezTo>
                  <a:pt x="1370" y="845"/>
                  <a:pt x="1096" y="685"/>
                  <a:pt x="845" y="525"/>
                </a:cubicBezTo>
                <a:cubicBezTo>
                  <a:pt x="776" y="480"/>
                  <a:pt x="685" y="411"/>
                  <a:pt x="617" y="365"/>
                </a:cubicBezTo>
                <a:cubicBezTo>
                  <a:pt x="457" y="251"/>
                  <a:pt x="297" y="137"/>
                  <a:pt x="137" y="23"/>
                </a:cubicBezTo>
                <a:cubicBezTo>
                  <a:pt x="137" y="23"/>
                  <a:pt x="115" y="0"/>
                  <a:pt x="92" y="0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9" name="Google Shape;4479;p38"/>
          <p:cNvSpPr/>
          <p:nvPr/>
        </p:nvSpPr>
        <p:spPr>
          <a:xfrm>
            <a:off x="9524085" y="2317616"/>
            <a:ext cx="5765" cy="5149"/>
          </a:xfrm>
          <a:custGeom>
            <a:avLst/>
            <a:gdLst/>
            <a:ahLst/>
            <a:cxnLst/>
            <a:rect l="l" t="t" r="r" b="b"/>
            <a:pathLst>
              <a:path w="206" h="184" extrusionOk="0">
                <a:moveTo>
                  <a:pt x="92" y="1"/>
                </a:moveTo>
                <a:cubicBezTo>
                  <a:pt x="46" y="1"/>
                  <a:pt x="1" y="46"/>
                  <a:pt x="23" y="115"/>
                </a:cubicBezTo>
                <a:cubicBezTo>
                  <a:pt x="23" y="160"/>
                  <a:pt x="69" y="183"/>
                  <a:pt x="115" y="183"/>
                </a:cubicBezTo>
                <a:cubicBezTo>
                  <a:pt x="160" y="183"/>
                  <a:pt x="206" y="138"/>
                  <a:pt x="206" y="92"/>
                </a:cubicBezTo>
                <a:cubicBezTo>
                  <a:pt x="206" y="46"/>
                  <a:pt x="160" y="1"/>
                  <a:pt x="92" y="1"/>
                </a:cubicBezTo>
                <a:close/>
              </a:path>
            </a:pathLst>
          </a:custGeom>
          <a:solidFill>
            <a:srgbClr val="AEAE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0" name="Google Shape;4480;p38"/>
          <p:cNvSpPr/>
          <p:nvPr/>
        </p:nvSpPr>
        <p:spPr>
          <a:xfrm>
            <a:off x="8989432" y="2064660"/>
            <a:ext cx="159738" cy="130354"/>
          </a:xfrm>
          <a:custGeom>
            <a:avLst/>
            <a:gdLst/>
            <a:ahLst/>
            <a:cxnLst/>
            <a:rect l="l" t="t" r="r" b="b"/>
            <a:pathLst>
              <a:path w="5708" h="4658" extrusionOk="0">
                <a:moveTo>
                  <a:pt x="2466" y="1"/>
                </a:moveTo>
                <a:cubicBezTo>
                  <a:pt x="2169" y="1"/>
                  <a:pt x="1872" y="24"/>
                  <a:pt x="1599" y="92"/>
                </a:cubicBezTo>
                <a:cubicBezTo>
                  <a:pt x="1416" y="115"/>
                  <a:pt x="1233" y="183"/>
                  <a:pt x="1051" y="252"/>
                </a:cubicBezTo>
                <a:cubicBezTo>
                  <a:pt x="891" y="343"/>
                  <a:pt x="731" y="434"/>
                  <a:pt x="594" y="549"/>
                </a:cubicBezTo>
                <a:cubicBezTo>
                  <a:pt x="343" y="731"/>
                  <a:pt x="161" y="1028"/>
                  <a:pt x="92" y="1325"/>
                </a:cubicBezTo>
                <a:cubicBezTo>
                  <a:pt x="1" y="1667"/>
                  <a:pt x="92" y="2009"/>
                  <a:pt x="275" y="2306"/>
                </a:cubicBezTo>
                <a:cubicBezTo>
                  <a:pt x="366" y="2489"/>
                  <a:pt x="503" y="2649"/>
                  <a:pt x="640" y="2808"/>
                </a:cubicBezTo>
                <a:cubicBezTo>
                  <a:pt x="800" y="2968"/>
                  <a:pt x="959" y="3128"/>
                  <a:pt x="1142" y="3265"/>
                </a:cubicBezTo>
                <a:cubicBezTo>
                  <a:pt x="1484" y="3493"/>
                  <a:pt x="1827" y="3698"/>
                  <a:pt x="2192" y="3881"/>
                </a:cubicBezTo>
                <a:cubicBezTo>
                  <a:pt x="2968" y="4223"/>
                  <a:pt x="3790" y="4406"/>
                  <a:pt x="4611" y="4543"/>
                </a:cubicBezTo>
                <a:cubicBezTo>
                  <a:pt x="4931" y="4589"/>
                  <a:pt x="5228" y="4634"/>
                  <a:pt x="5525" y="4657"/>
                </a:cubicBezTo>
                <a:cubicBezTo>
                  <a:pt x="5547" y="4589"/>
                  <a:pt x="5570" y="4520"/>
                  <a:pt x="5616" y="4475"/>
                </a:cubicBezTo>
                <a:cubicBezTo>
                  <a:pt x="5639" y="4360"/>
                  <a:pt x="5684" y="4269"/>
                  <a:pt x="5707" y="4178"/>
                </a:cubicBezTo>
                <a:cubicBezTo>
                  <a:pt x="5547" y="4155"/>
                  <a:pt x="5365" y="4155"/>
                  <a:pt x="5182" y="4132"/>
                </a:cubicBezTo>
                <a:cubicBezTo>
                  <a:pt x="4315" y="4018"/>
                  <a:pt x="3447" y="3858"/>
                  <a:pt x="2626" y="3539"/>
                </a:cubicBezTo>
                <a:cubicBezTo>
                  <a:pt x="2215" y="3356"/>
                  <a:pt x="1804" y="3128"/>
                  <a:pt x="1439" y="2854"/>
                </a:cubicBezTo>
                <a:cubicBezTo>
                  <a:pt x="1416" y="2854"/>
                  <a:pt x="1416" y="2831"/>
                  <a:pt x="1393" y="2831"/>
                </a:cubicBezTo>
                <a:cubicBezTo>
                  <a:pt x="1393" y="2831"/>
                  <a:pt x="1416" y="2831"/>
                  <a:pt x="1416" y="2854"/>
                </a:cubicBezTo>
                <a:cubicBezTo>
                  <a:pt x="1211" y="2671"/>
                  <a:pt x="1005" y="2489"/>
                  <a:pt x="822" y="2283"/>
                </a:cubicBezTo>
                <a:cubicBezTo>
                  <a:pt x="754" y="2169"/>
                  <a:pt x="686" y="2055"/>
                  <a:pt x="617" y="1941"/>
                </a:cubicBezTo>
                <a:cubicBezTo>
                  <a:pt x="594" y="1872"/>
                  <a:pt x="571" y="1781"/>
                  <a:pt x="549" y="1713"/>
                </a:cubicBezTo>
                <a:cubicBezTo>
                  <a:pt x="549" y="1621"/>
                  <a:pt x="549" y="1553"/>
                  <a:pt x="549" y="1484"/>
                </a:cubicBezTo>
                <a:cubicBezTo>
                  <a:pt x="571" y="1439"/>
                  <a:pt x="571" y="1370"/>
                  <a:pt x="594" y="1325"/>
                </a:cubicBezTo>
                <a:cubicBezTo>
                  <a:pt x="640" y="1233"/>
                  <a:pt x="663" y="1188"/>
                  <a:pt x="708" y="1119"/>
                </a:cubicBezTo>
                <a:cubicBezTo>
                  <a:pt x="777" y="1028"/>
                  <a:pt x="845" y="959"/>
                  <a:pt x="937" y="891"/>
                </a:cubicBezTo>
                <a:cubicBezTo>
                  <a:pt x="1051" y="823"/>
                  <a:pt x="1188" y="731"/>
                  <a:pt x="1325" y="686"/>
                </a:cubicBezTo>
                <a:cubicBezTo>
                  <a:pt x="1530" y="594"/>
                  <a:pt x="1736" y="549"/>
                  <a:pt x="1941" y="526"/>
                </a:cubicBezTo>
                <a:cubicBezTo>
                  <a:pt x="2141" y="499"/>
                  <a:pt x="2350" y="488"/>
                  <a:pt x="2557" y="488"/>
                </a:cubicBezTo>
                <a:cubicBezTo>
                  <a:pt x="2703" y="488"/>
                  <a:pt x="2849" y="493"/>
                  <a:pt x="2991" y="503"/>
                </a:cubicBezTo>
                <a:cubicBezTo>
                  <a:pt x="2999" y="507"/>
                  <a:pt x="3008" y="509"/>
                  <a:pt x="3018" y="509"/>
                </a:cubicBezTo>
                <a:cubicBezTo>
                  <a:pt x="3061" y="509"/>
                  <a:pt x="3113" y="472"/>
                  <a:pt x="3151" y="434"/>
                </a:cubicBezTo>
                <a:cubicBezTo>
                  <a:pt x="3196" y="389"/>
                  <a:pt x="3219" y="320"/>
                  <a:pt x="3219" y="252"/>
                </a:cubicBezTo>
                <a:cubicBezTo>
                  <a:pt x="3219" y="206"/>
                  <a:pt x="3196" y="138"/>
                  <a:pt x="3151" y="92"/>
                </a:cubicBezTo>
                <a:cubicBezTo>
                  <a:pt x="3105" y="46"/>
                  <a:pt x="3059" y="24"/>
                  <a:pt x="2991" y="24"/>
                </a:cubicBezTo>
                <a:cubicBezTo>
                  <a:pt x="2808" y="1"/>
                  <a:pt x="2626" y="1"/>
                  <a:pt x="246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1" name="Google Shape;4481;p38"/>
          <p:cNvSpPr/>
          <p:nvPr/>
        </p:nvSpPr>
        <p:spPr>
          <a:xfrm>
            <a:off x="9029031" y="2144501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24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4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2" name="Google Shape;4482;p38"/>
          <p:cNvSpPr/>
          <p:nvPr/>
        </p:nvSpPr>
        <p:spPr>
          <a:xfrm>
            <a:off x="9029674" y="214450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3" name="Google Shape;4483;p38"/>
          <p:cNvSpPr/>
          <p:nvPr/>
        </p:nvSpPr>
        <p:spPr>
          <a:xfrm>
            <a:off x="8903854" y="1922860"/>
            <a:ext cx="364113" cy="151427"/>
          </a:xfrm>
          <a:custGeom>
            <a:avLst/>
            <a:gdLst/>
            <a:ahLst/>
            <a:cxnLst/>
            <a:rect l="l" t="t" r="r" b="b"/>
            <a:pathLst>
              <a:path w="13011" h="5411" extrusionOk="0">
                <a:moveTo>
                  <a:pt x="8811" y="1"/>
                </a:moveTo>
                <a:cubicBezTo>
                  <a:pt x="8583" y="1"/>
                  <a:pt x="8331" y="46"/>
                  <a:pt x="8126" y="138"/>
                </a:cubicBezTo>
                <a:cubicBezTo>
                  <a:pt x="7875" y="252"/>
                  <a:pt x="7669" y="434"/>
                  <a:pt x="7555" y="685"/>
                </a:cubicBezTo>
                <a:cubicBezTo>
                  <a:pt x="7418" y="1028"/>
                  <a:pt x="7418" y="1393"/>
                  <a:pt x="7510" y="1735"/>
                </a:cubicBezTo>
                <a:cubicBezTo>
                  <a:pt x="7533" y="1895"/>
                  <a:pt x="7601" y="2032"/>
                  <a:pt x="7647" y="2192"/>
                </a:cubicBezTo>
                <a:cubicBezTo>
                  <a:pt x="7350" y="2078"/>
                  <a:pt x="7053" y="1964"/>
                  <a:pt x="6734" y="1849"/>
                </a:cubicBezTo>
                <a:cubicBezTo>
                  <a:pt x="6483" y="1781"/>
                  <a:pt x="6231" y="1690"/>
                  <a:pt x="5980" y="1598"/>
                </a:cubicBezTo>
                <a:cubicBezTo>
                  <a:pt x="5547" y="1461"/>
                  <a:pt x="5113" y="1324"/>
                  <a:pt x="4657" y="1188"/>
                </a:cubicBezTo>
                <a:cubicBezTo>
                  <a:pt x="4109" y="1005"/>
                  <a:pt x="3538" y="868"/>
                  <a:pt x="2967" y="754"/>
                </a:cubicBezTo>
                <a:cubicBezTo>
                  <a:pt x="2694" y="708"/>
                  <a:pt x="2397" y="685"/>
                  <a:pt x="2100" y="663"/>
                </a:cubicBezTo>
                <a:cubicBezTo>
                  <a:pt x="1975" y="651"/>
                  <a:pt x="1849" y="645"/>
                  <a:pt x="1723" y="645"/>
                </a:cubicBezTo>
                <a:cubicBezTo>
                  <a:pt x="1598" y="645"/>
                  <a:pt x="1472" y="651"/>
                  <a:pt x="1347" y="663"/>
                </a:cubicBezTo>
                <a:cubicBezTo>
                  <a:pt x="1119" y="685"/>
                  <a:pt x="890" y="754"/>
                  <a:pt x="662" y="845"/>
                </a:cubicBezTo>
                <a:cubicBezTo>
                  <a:pt x="480" y="936"/>
                  <a:pt x="320" y="1073"/>
                  <a:pt x="206" y="1256"/>
                </a:cubicBezTo>
                <a:cubicBezTo>
                  <a:pt x="137" y="1347"/>
                  <a:pt x="91" y="1439"/>
                  <a:pt x="69" y="1530"/>
                </a:cubicBezTo>
                <a:cubicBezTo>
                  <a:pt x="23" y="1644"/>
                  <a:pt x="0" y="1758"/>
                  <a:pt x="0" y="1872"/>
                </a:cubicBezTo>
                <a:cubicBezTo>
                  <a:pt x="0" y="2078"/>
                  <a:pt x="69" y="2306"/>
                  <a:pt x="160" y="2489"/>
                </a:cubicBezTo>
                <a:cubicBezTo>
                  <a:pt x="251" y="2671"/>
                  <a:pt x="411" y="2854"/>
                  <a:pt x="571" y="3014"/>
                </a:cubicBezTo>
                <a:cubicBezTo>
                  <a:pt x="753" y="3196"/>
                  <a:pt x="959" y="3356"/>
                  <a:pt x="1187" y="3493"/>
                </a:cubicBezTo>
                <a:cubicBezTo>
                  <a:pt x="1689" y="3812"/>
                  <a:pt x="2214" y="4063"/>
                  <a:pt x="2762" y="4292"/>
                </a:cubicBezTo>
                <a:cubicBezTo>
                  <a:pt x="3356" y="4543"/>
                  <a:pt x="3972" y="4748"/>
                  <a:pt x="4565" y="4954"/>
                </a:cubicBezTo>
                <a:cubicBezTo>
                  <a:pt x="4999" y="5113"/>
                  <a:pt x="5433" y="5250"/>
                  <a:pt x="5866" y="5410"/>
                </a:cubicBezTo>
                <a:cubicBezTo>
                  <a:pt x="5935" y="5410"/>
                  <a:pt x="6003" y="5410"/>
                  <a:pt x="6049" y="5365"/>
                </a:cubicBezTo>
                <a:cubicBezTo>
                  <a:pt x="6117" y="5342"/>
                  <a:pt x="6140" y="5273"/>
                  <a:pt x="6163" y="5228"/>
                </a:cubicBezTo>
                <a:cubicBezTo>
                  <a:pt x="6186" y="5159"/>
                  <a:pt x="6163" y="5091"/>
                  <a:pt x="6140" y="5045"/>
                </a:cubicBezTo>
                <a:cubicBezTo>
                  <a:pt x="6095" y="4976"/>
                  <a:pt x="6049" y="4954"/>
                  <a:pt x="5980" y="4931"/>
                </a:cubicBezTo>
                <a:cubicBezTo>
                  <a:pt x="5592" y="4771"/>
                  <a:pt x="5204" y="4657"/>
                  <a:pt x="4816" y="4520"/>
                </a:cubicBezTo>
                <a:cubicBezTo>
                  <a:pt x="4246" y="4337"/>
                  <a:pt x="3698" y="4155"/>
                  <a:pt x="3150" y="3927"/>
                </a:cubicBezTo>
                <a:cubicBezTo>
                  <a:pt x="3173" y="3927"/>
                  <a:pt x="3196" y="3949"/>
                  <a:pt x="3219" y="3949"/>
                </a:cubicBezTo>
                <a:cubicBezTo>
                  <a:pt x="2831" y="3790"/>
                  <a:pt x="2465" y="3630"/>
                  <a:pt x="2123" y="3447"/>
                </a:cubicBezTo>
                <a:cubicBezTo>
                  <a:pt x="1781" y="3287"/>
                  <a:pt x="1461" y="3105"/>
                  <a:pt x="1164" y="2877"/>
                </a:cubicBezTo>
                <a:cubicBezTo>
                  <a:pt x="1005" y="2762"/>
                  <a:pt x="845" y="2603"/>
                  <a:pt x="708" y="2443"/>
                </a:cubicBezTo>
                <a:cubicBezTo>
                  <a:pt x="639" y="2352"/>
                  <a:pt x="594" y="2260"/>
                  <a:pt x="548" y="2169"/>
                </a:cubicBezTo>
                <a:cubicBezTo>
                  <a:pt x="525" y="2123"/>
                  <a:pt x="502" y="2055"/>
                  <a:pt x="502" y="1986"/>
                </a:cubicBezTo>
                <a:cubicBezTo>
                  <a:pt x="502" y="1941"/>
                  <a:pt x="502" y="1895"/>
                  <a:pt x="502" y="1827"/>
                </a:cubicBezTo>
                <a:cubicBezTo>
                  <a:pt x="502" y="1758"/>
                  <a:pt x="525" y="1712"/>
                  <a:pt x="548" y="1644"/>
                </a:cubicBezTo>
                <a:cubicBezTo>
                  <a:pt x="571" y="1598"/>
                  <a:pt x="594" y="1530"/>
                  <a:pt x="639" y="1484"/>
                </a:cubicBezTo>
                <a:cubicBezTo>
                  <a:pt x="662" y="1461"/>
                  <a:pt x="708" y="1416"/>
                  <a:pt x="753" y="1370"/>
                </a:cubicBezTo>
                <a:cubicBezTo>
                  <a:pt x="822" y="1324"/>
                  <a:pt x="890" y="1302"/>
                  <a:pt x="959" y="1256"/>
                </a:cubicBezTo>
                <a:cubicBezTo>
                  <a:pt x="1073" y="1210"/>
                  <a:pt x="1187" y="1188"/>
                  <a:pt x="1324" y="1165"/>
                </a:cubicBezTo>
                <a:lnTo>
                  <a:pt x="1347" y="1165"/>
                </a:lnTo>
                <a:cubicBezTo>
                  <a:pt x="1501" y="1145"/>
                  <a:pt x="1652" y="1138"/>
                  <a:pt x="1799" y="1138"/>
                </a:cubicBezTo>
                <a:cubicBezTo>
                  <a:pt x="2002" y="1138"/>
                  <a:pt x="2199" y="1151"/>
                  <a:pt x="2397" y="1165"/>
                </a:cubicBezTo>
                <a:cubicBezTo>
                  <a:pt x="3310" y="1279"/>
                  <a:pt x="4200" y="1530"/>
                  <a:pt x="5067" y="1827"/>
                </a:cubicBezTo>
                <a:cubicBezTo>
                  <a:pt x="5387" y="1918"/>
                  <a:pt x="5684" y="2032"/>
                  <a:pt x="6003" y="2123"/>
                </a:cubicBezTo>
                <a:cubicBezTo>
                  <a:pt x="6300" y="2237"/>
                  <a:pt x="6574" y="2329"/>
                  <a:pt x="6871" y="2420"/>
                </a:cubicBezTo>
                <a:cubicBezTo>
                  <a:pt x="7281" y="2580"/>
                  <a:pt x="7692" y="2717"/>
                  <a:pt x="8126" y="2854"/>
                </a:cubicBezTo>
                <a:cubicBezTo>
                  <a:pt x="8146" y="2867"/>
                  <a:pt x="8170" y="2873"/>
                  <a:pt x="8195" y="2873"/>
                </a:cubicBezTo>
                <a:cubicBezTo>
                  <a:pt x="8255" y="2873"/>
                  <a:pt x="8322" y="2840"/>
                  <a:pt x="8354" y="2808"/>
                </a:cubicBezTo>
                <a:cubicBezTo>
                  <a:pt x="8423" y="2717"/>
                  <a:pt x="8468" y="2580"/>
                  <a:pt x="8400" y="2511"/>
                </a:cubicBezTo>
                <a:cubicBezTo>
                  <a:pt x="8286" y="2329"/>
                  <a:pt x="8172" y="2169"/>
                  <a:pt x="8103" y="1964"/>
                </a:cubicBezTo>
                <a:cubicBezTo>
                  <a:pt x="8035" y="1804"/>
                  <a:pt x="7989" y="1644"/>
                  <a:pt x="7943" y="1484"/>
                </a:cubicBezTo>
                <a:cubicBezTo>
                  <a:pt x="7943" y="1347"/>
                  <a:pt x="7943" y="1233"/>
                  <a:pt x="7943" y="1119"/>
                </a:cubicBezTo>
                <a:cubicBezTo>
                  <a:pt x="7966" y="1051"/>
                  <a:pt x="7966" y="982"/>
                  <a:pt x="7989" y="914"/>
                </a:cubicBezTo>
                <a:cubicBezTo>
                  <a:pt x="8012" y="868"/>
                  <a:pt x="8058" y="822"/>
                  <a:pt x="8080" y="777"/>
                </a:cubicBezTo>
                <a:cubicBezTo>
                  <a:pt x="8103" y="731"/>
                  <a:pt x="8149" y="685"/>
                  <a:pt x="8194" y="663"/>
                </a:cubicBezTo>
                <a:cubicBezTo>
                  <a:pt x="8240" y="640"/>
                  <a:pt x="8286" y="594"/>
                  <a:pt x="8331" y="571"/>
                </a:cubicBezTo>
                <a:cubicBezTo>
                  <a:pt x="8423" y="548"/>
                  <a:pt x="8514" y="526"/>
                  <a:pt x="8583" y="503"/>
                </a:cubicBezTo>
                <a:cubicBezTo>
                  <a:pt x="8643" y="495"/>
                  <a:pt x="8702" y="493"/>
                  <a:pt x="8758" y="493"/>
                </a:cubicBezTo>
                <a:cubicBezTo>
                  <a:pt x="8872" y="493"/>
                  <a:pt x="8978" y="503"/>
                  <a:pt x="9085" y="503"/>
                </a:cubicBezTo>
                <a:cubicBezTo>
                  <a:pt x="9359" y="548"/>
                  <a:pt x="9610" y="617"/>
                  <a:pt x="9884" y="708"/>
                </a:cubicBezTo>
                <a:cubicBezTo>
                  <a:pt x="10363" y="914"/>
                  <a:pt x="10797" y="1188"/>
                  <a:pt x="11207" y="1484"/>
                </a:cubicBezTo>
                <a:cubicBezTo>
                  <a:pt x="11185" y="1484"/>
                  <a:pt x="11162" y="1461"/>
                  <a:pt x="11139" y="1461"/>
                </a:cubicBezTo>
                <a:cubicBezTo>
                  <a:pt x="11710" y="1872"/>
                  <a:pt x="12212" y="2374"/>
                  <a:pt x="12645" y="2899"/>
                </a:cubicBezTo>
                <a:cubicBezTo>
                  <a:pt x="12760" y="2785"/>
                  <a:pt x="12874" y="2671"/>
                  <a:pt x="13011" y="2557"/>
                </a:cubicBezTo>
                <a:cubicBezTo>
                  <a:pt x="12988" y="2534"/>
                  <a:pt x="12965" y="2511"/>
                  <a:pt x="12942" y="2489"/>
                </a:cubicBezTo>
                <a:cubicBezTo>
                  <a:pt x="12417" y="1872"/>
                  <a:pt x="11824" y="1324"/>
                  <a:pt x="11162" y="868"/>
                </a:cubicBezTo>
                <a:cubicBezTo>
                  <a:pt x="10865" y="663"/>
                  <a:pt x="10523" y="457"/>
                  <a:pt x="10180" y="320"/>
                </a:cubicBezTo>
                <a:cubicBezTo>
                  <a:pt x="9861" y="183"/>
                  <a:pt x="9518" y="69"/>
                  <a:pt x="9153" y="23"/>
                </a:cubicBezTo>
                <a:cubicBezTo>
                  <a:pt x="9039" y="23"/>
                  <a:pt x="8925" y="1"/>
                  <a:pt x="881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4" name="Google Shape;4484;p38"/>
          <p:cNvSpPr/>
          <p:nvPr/>
        </p:nvSpPr>
        <p:spPr>
          <a:xfrm>
            <a:off x="8941521" y="1955435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5" name="Google Shape;4485;p38"/>
          <p:cNvSpPr/>
          <p:nvPr/>
        </p:nvSpPr>
        <p:spPr>
          <a:xfrm>
            <a:off x="8940906" y="1955435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6" name="Google Shape;4486;p38"/>
          <p:cNvSpPr/>
          <p:nvPr/>
        </p:nvSpPr>
        <p:spPr>
          <a:xfrm>
            <a:off x="9130616" y="1977795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7" name="Google Shape;4487;p38"/>
          <p:cNvSpPr/>
          <p:nvPr/>
        </p:nvSpPr>
        <p:spPr>
          <a:xfrm>
            <a:off x="8875729" y="2067235"/>
            <a:ext cx="267677" cy="161613"/>
          </a:xfrm>
          <a:custGeom>
            <a:avLst/>
            <a:gdLst/>
            <a:ahLst/>
            <a:cxnLst/>
            <a:rect l="l" t="t" r="r" b="b"/>
            <a:pathLst>
              <a:path w="9565" h="5775" extrusionOk="0">
                <a:moveTo>
                  <a:pt x="1576" y="0"/>
                </a:moveTo>
                <a:cubicBezTo>
                  <a:pt x="1302" y="0"/>
                  <a:pt x="1028" y="23"/>
                  <a:pt x="754" y="114"/>
                </a:cubicBezTo>
                <a:cubicBezTo>
                  <a:pt x="503" y="228"/>
                  <a:pt x="275" y="388"/>
                  <a:pt x="138" y="616"/>
                </a:cubicBezTo>
                <a:cubicBezTo>
                  <a:pt x="1" y="890"/>
                  <a:pt x="24" y="1210"/>
                  <a:pt x="92" y="1507"/>
                </a:cubicBezTo>
                <a:cubicBezTo>
                  <a:pt x="183" y="1803"/>
                  <a:pt x="343" y="2054"/>
                  <a:pt x="526" y="2305"/>
                </a:cubicBezTo>
                <a:cubicBezTo>
                  <a:pt x="708" y="2557"/>
                  <a:pt x="937" y="2785"/>
                  <a:pt x="1165" y="2990"/>
                </a:cubicBezTo>
                <a:cubicBezTo>
                  <a:pt x="1713" y="3447"/>
                  <a:pt x="2329" y="3812"/>
                  <a:pt x="2968" y="4109"/>
                </a:cubicBezTo>
                <a:cubicBezTo>
                  <a:pt x="3470" y="4360"/>
                  <a:pt x="3995" y="4588"/>
                  <a:pt x="4543" y="4793"/>
                </a:cubicBezTo>
                <a:cubicBezTo>
                  <a:pt x="5000" y="4976"/>
                  <a:pt x="5502" y="5136"/>
                  <a:pt x="5981" y="5273"/>
                </a:cubicBezTo>
                <a:cubicBezTo>
                  <a:pt x="6187" y="5318"/>
                  <a:pt x="6392" y="5387"/>
                  <a:pt x="6597" y="5433"/>
                </a:cubicBezTo>
                <a:cubicBezTo>
                  <a:pt x="6985" y="5547"/>
                  <a:pt x="7396" y="5615"/>
                  <a:pt x="7784" y="5661"/>
                </a:cubicBezTo>
                <a:cubicBezTo>
                  <a:pt x="8378" y="5752"/>
                  <a:pt x="8971" y="5775"/>
                  <a:pt x="9565" y="5775"/>
                </a:cubicBezTo>
                <a:cubicBezTo>
                  <a:pt x="9519" y="5729"/>
                  <a:pt x="9496" y="5684"/>
                  <a:pt x="9473" y="5615"/>
                </a:cubicBezTo>
                <a:cubicBezTo>
                  <a:pt x="9428" y="5501"/>
                  <a:pt x="9428" y="5387"/>
                  <a:pt x="9428" y="5273"/>
                </a:cubicBezTo>
                <a:cubicBezTo>
                  <a:pt x="8948" y="5273"/>
                  <a:pt x="8469" y="5250"/>
                  <a:pt x="7990" y="5204"/>
                </a:cubicBezTo>
                <a:cubicBezTo>
                  <a:pt x="7556" y="5159"/>
                  <a:pt x="7145" y="5067"/>
                  <a:pt x="6712" y="4953"/>
                </a:cubicBezTo>
                <a:cubicBezTo>
                  <a:pt x="6460" y="4908"/>
                  <a:pt x="6209" y="4816"/>
                  <a:pt x="5958" y="4748"/>
                </a:cubicBezTo>
                <a:cubicBezTo>
                  <a:pt x="5388" y="4565"/>
                  <a:pt x="4794" y="4383"/>
                  <a:pt x="4246" y="4154"/>
                </a:cubicBezTo>
                <a:cubicBezTo>
                  <a:pt x="3356" y="3789"/>
                  <a:pt x="2512" y="3378"/>
                  <a:pt x="1736" y="2808"/>
                </a:cubicBezTo>
                <a:cubicBezTo>
                  <a:pt x="1439" y="2579"/>
                  <a:pt x="1165" y="2328"/>
                  <a:pt x="914" y="2032"/>
                </a:cubicBezTo>
                <a:cubicBezTo>
                  <a:pt x="800" y="1872"/>
                  <a:pt x="708" y="1689"/>
                  <a:pt x="617" y="1507"/>
                </a:cubicBezTo>
                <a:cubicBezTo>
                  <a:pt x="594" y="1415"/>
                  <a:pt x="549" y="1301"/>
                  <a:pt x="526" y="1210"/>
                </a:cubicBezTo>
                <a:cubicBezTo>
                  <a:pt x="526" y="1141"/>
                  <a:pt x="526" y="1073"/>
                  <a:pt x="526" y="1027"/>
                </a:cubicBezTo>
                <a:cubicBezTo>
                  <a:pt x="526" y="982"/>
                  <a:pt x="549" y="936"/>
                  <a:pt x="549" y="913"/>
                </a:cubicBezTo>
                <a:cubicBezTo>
                  <a:pt x="572" y="867"/>
                  <a:pt x="594" y="845"/>
                  <a:pt x="617" y="799"/>
                </a:cubicBezTo>
                <a:cubicBezTo>
                  <a:pt x="640" y="776"/>
                  <a:pt x="663" y="731"/>
                  <a:pt x="708" y="708"/>
                </a:cubicBezTo>
                <a:cubicBezTo>
                  <a:pt x="777" y="662"/>
                  <a:pt x="845" y="616"/>
                  <a:pt x="914" y="594"/>
                </a:cubicBezTo>
                <a:cubicBezTo>
                  <a:pt x="1028" y="548"/>
                  <a:pt x="1142" y="525"/>
                  <a:pt x="1256" y="502"/>
                </a:cubicBezTo>
                <a:cubicBezTo>
                  <a:pt x="1370" y="491"/>
                  <a:pt x="1490" y="485"/>
                  <a:pt x="1610" y="485"/>
                </a:cubicBezTo>
                <a:cubicBezTo>
                  <a:pt x="1730" y="485"/>
                  <a:pt x="1850" y="491"/>
                  <a:pt x="1964" y="502"/>
                </a:cubicBezTo>
                <a:cubicBezTo>
                  <a:pt x="2101" y="525"/>
                  <a:pt x="2238" y="548"/>
                  <a:pt x="2375" y="571"/>
                </a:cubicBezTo>
                <a:cubicBezTo>
                  <a:pt x="2395" y="579"/>
                  <a:pt x="2417" y="583"/>
                  <a:pt x="2438" y="583"/>
                </a:cubicBezTo>
                <a:cubicBezTo>
                  <a:pt x="2535" y="583"/>
                  <a:pt x="2634" y="505"/>
                  <a:pt x="2671" y="411"/>
                </a:cubicBezTo>
                <a:cubicBezTo>
                  <a:pt x="2694" y="274"/>
                  <a:pt x="2626" y="137"/>
                  <a:pt x="2489" y="91"/>
                </a:cubicBezTo>
                <a:cubicBezTo>
                  <a:pt x="2192" y="23"/>
                  <a:pt x="1895" y="0"/>
                  <a:pt x="1599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8" name="Google Shape;4488;p38"/>
          <p:cNvSpPr/>
          <p:nvPr/>
        </p:nvSpPr>
        <p:spPr>
          <a:xfrm>
            <a:off x="8994553" y="2183484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23" y="23"/>
                </a:moveTo>
                <a:lnTo>
                  <a:pt x="0" y="0"/>
                </a:lnTo>
                <a:close/>
              </a:path>
            </a:pathLst>
          </a:custGeom>
          <a:solidFill>
            <a:srgbClr val="CC77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9" name="Google Shape;4489;p38"/>
          <p:cNvSpPr/>
          <p:nvPr/>
        </p:nvSpPr>
        <p:spPr>
          <a:xfrm>
            <a:off x="8684115" y="1872403"/>
            <a:ext cx="266389" cy="208600"/>
          </a:xfrm>
          <a:custGeom>
            <a:avLst/>
            <a:gdLst/>
            <a:ahLst/>
            <a:cxnLst/>
            <a:rect l="l" t="t" r="r" b="b"/>
            <a:pathLst>
              <a:path w="9519" h="7454" extrusionOk="0">
                <a:moveTo>
                  <a:pt x="2100" y="0"/>
                </a:moveTo>
                <a:cubicBezTo>
                  <a:pt x="1918" y="0"/>
                  <a:pt x="1735" y="0"/>
                  <a:pt x="1552" y="23"/>
                </a:cubicBezTo>
                <a:cubicBezTo>
                  <a:pt x="1256" y="69"/>
                  <a:pt x="959" y="137"/>
                  <a:pt x="685" y="274"/>
                </a:cubicBezTo>
                <a:cubicBezTo>
                  <a:pt x="480" y="388"/>
                  <a:pt x="274" y="571"/>
                  <a:pt x="160" y="776"/>
                </a:cubicBezTo>
                <a:cubicBezTo>
                  <a:pt x="23" y="982"/>
                  <a:pt x="0" y="1233"/>
                  <a:pt x="0" y="1461"/>
                </a:cubicBezTo>
                <a:cubicBezTo>
                  <a:pt x="23" y="1758"/>
                  <a:pt x="137" y="2032"/>
                  <a:pt x="297" y="2283"/>
                </a:cubicBezTo>
                <a:cubicBezTo>
                  <a:pt x="480" y="2625"/>
                  <a:pt x="731" y="2922"/>
                  <a:pt x="982" y="3173"/>
                </a:cubicBezTo>
                <a:cubicBezTo>
                  <a:pt x="1301" y="3515"/>
                  <a:pt x="1667" y="3812"/>
                  <a:pt x="2032" y="4086"/>
                </a:cubicBezTo>
                <a:cubicBezTo>
                  <a:pt x="2397" y="4360"/>
                  <a:pt x="2785" y="4634"/>
                  <a:pt x="3173" y="4885"/>
                </a:cubicBezTo>
                <a:cubicBezTo>
                  <a:pt x="4748" y="5866"/>
                  <a:pt x="6483" y="6551"/>
                  <a:pt x="8240" y="7145"/>
                </a:cubicBezTo>
                <a:cubicBezTo>
                  <a:pt x="8560" y="7236"/>
                  <a:pt x="8857" y="7350"/>
                  <a:pt x="9176" y="7441"/>
                </a:cubicBezTo>
                <a:cubicBezTo>
                  <a:pt x="9200" y="7450"/>
                  <a:pt x="9225" y="7453"/>
                  <a:pt x="9248" y="7453"/>
                </a:cubicBezTo>
                <a:cubicBezTo>
                  <a:pt x="9358" y="7453"/>
                  <a:pt x="9454" y="7372"/>
                  <a:pt x="9473" y="7259"/>
                </a:cubicBezTo>
                <a:cubicBezTo>
                  <a:pt x="9518" y="7122"/>
                  <a:pt x="9427" y="7008"/>
                  <a:pt x="9290" y="6962"/>
                </a:cubicBezTo>
                <a:cubicBezTo>
                  <a:pt x="8332" y="6665"/>
                  <a:pt x="7373" y="6346"/>
                  <a:pt x="6437" y="5958"/>
                </a:cubicBezTo>
                <a:cubicBezTo>
                  <a:pt x="6460" y="5958"/>
                  <a:pt x="6483" y="5981"/>
                  <a:pt x="6505" y="5981"/>
                </a:cubicBezTo>
                <a:cubicBezTo>
                  <a:pt x="5045" y="5387"/>
                  <a:pt x="3652" y="4680"/>
                  <a:pt x="2397" y="3744"/>
                </a:cubicBezTo>
                <a:cubicBezTo>
                  <a:pt x="1872" y="3356"/>
                  <a:pt x="1347" y="2899"/>
                  <a:pt x="936" y="2374"/>
                </a:cubicBezTo>
                <a:cubicBezTo>
                  <a:pt x="799" y="2192"/>
                  <a:pt x="685" y="2009"/>
                  <a:pt x="594" y="1826"/>
                </a:cubicBezTo>
                <a:cubicBezTo>
                  <a:pt x="548" y="1712"/>
                  <a:pt x="525" y="1598"/>
                  <a:pt x="502" y="1484"/>
                </a:cubicBezTo>
                <a:cubicBezTo>
                  <a:pt x="502" y="1416"/>
                  <a:pt x="502" y="1324"/>
                  <a:pt x="502" y="1256"/>
                </a:cubicBezTo>
                <a:cubicBezTo>
                  <a:pt x="502" y="1210"/>
                  <a:pt x="525" y="1142"/>
                  <a:pt x="548" y="1096"/>
                </a:cubicBezTo>
                <a:cubicBezTo>
                  <a:pt x="571" y="1050"/>
                  <a:pt x="594" y="1005"/>
                  <a:pt x="617" y="959"/>
                </a:cubicBezTo>
                <a:cubicBezTo>
                  <a:pt x="662" y="891"/>
                  <a:pt x="731" y="845"/>
                  <a:pt x="776" y="799"/>
                </a:cubicBezTo>
                <a:cubicBezTo>
                  <a:pt x="868" y="754"/>
                  <a:pt x="936" y="685"/>
                  <a:pt x="1027" y="662"/>
                </a:cubicBezTo>
                <a:cubicBezTo>
                  <a:pt x="1210" y="594"/>
                  <a:pt x="1370" y="548"/>
                  <a:pt x="1552" y="525"/>
                </a:cubicBezTo>
                <a:cubicBezTo>
                  <a:pt x="1738" y="494"/>
                  <a:pt x="1919" y="482"/>
                  <a:pt x="2097" y="482"/>
                </a:cubicBezTo>
                <a:cubicBezTo>
                  <a:pt x="2314" y="482"/>
                  <a:pt x="2526" y="500"/>
                  <a:pt x="2739" y="525"/>
                </a:cubicBezTo>
                <a:cubicBezTo>
                  <a:pt x="3607" y="640"/>
                  <a:pt x="4474" y="799"/>
                  <a:pt x="5319" y="1028"/>
                </a:cubicBezTo>
                <a:cubicBezTo>
                  <a:pt x="6209" y="1279"/>
                  <a:pt x="7076" y="1575"/>
                  <a:pt x="7943" y="1918"/>
                </a:cubicBezTo>
                <a:cubicBezTo>
                  <a:pt x="7921" y="1918"/>
                  <a:pt x="7898" y="1895"/>
                  <a:pt x="7875" y="1895"/>
                </a:cubicBezTo>
                <a:cubicBezTo>
                  <a:pt x="8035" y="1963"/>
                  <a:pt x="8172" y="2009"/>
                  <a:pt x="8332" y="2077"/>
                </a:cubicBezTo>
                <a:cubicBezTo>
                  <a:pt x="8364" y="2094"/>
                  <a:pt x="8407" y="2110"/>
                  <a:pt x="8455" y="2110"/>
                </a:cubicBezTo>
                <a:cubicBezTo>
                  <a:pt x="8474" y="2110"/>
                  <a:pt x="8494" y="2107"/>
                  <a:pt x="8514" y="2100"/>
                </a:cubicBezTo>
                <a:cubicBezTo>
                  <a:pt x="8583" y="2077"/>
                  <a:pt x="8628" y="2055"/>
                  <a:pt x="8651" y="1986"/>
                </a:cubicBezTo>
                <a:cubicBezTo>
                  <a:pt x="8697" y="1941"/>
                  <a:pt x="8697" y="1872"/>
                  <a:pt x="8674" y="1804"/>
                </a:cubicBezTo>
                <a:cubicBezTo>
                  <a:pt x="8674" y="1735"/>
                  <a:pt x="8628" y="1667"/>
                  <a:pt x="8560" y="1644"/>
                </a:cubicBezTo>
                <a:cubicBezTo>
                  <a:pt x="7624" y="1256"/>
                  <a:pt x="6665" y="913"/>
                  <a:pt x="5684" y="617"/>
                </a:cubicBezTo>
                <a:cubicBezTo>
                  <a:pt x="4702" y="343"/>
                  <a:pt x="3698" y="137"/>
                  <a:pt x="2694" y="23"/>
                </a:cubicBezTo>
                <a:cubicBezTo>
                  <a:pt x="2488" y="0"/>
                  <a:pt x="2283" y="0"/>
                  <a:pt x="2100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0" name="Google Shape;4490;p38"/>
          <p:cNvSpPr/>
          <p:nvPr/>
        </p:nvSpPr>
        <p:spPr>
          <a:xfrm>
            <a:off x="8867445" y="1824493"/>
            <a:ext cx="433740" cy="155261"/>
          </a:xfrm>
          <a:custGeom>
            <a:avLst/>
            <a:gdLst/>
            <a:ahLst/>
            <a:cxnLst/>
            <a:rect l="l" t="t" r="r" b="b"/>
            <a:pathLst>
              <a:path w="15499" h="5548" extrusionOk="0">
                <a:moveTo>
                  <a:pt x="9614" y="883"/>
                </a:moveTo>
                <a:cubicBezTo>
                  <a:pt x="9618" y="887"/>
                  <a:pt x="9624" y="891"/>
                  <a:pt x="9632" y="891"/>
                </a:cubicBezTo>
                <a:cubicBezTo>
                  <a:pt x="9626" y="888"/>
                  <a:pt x="9620" y="886"/>
                  <a:pt x="9614" y="883"/>
                </a:cubicBezTo>
                <a:close/>
                <a:moveTo>
                  <a:pt x="7921" y="0"/>
                </a:moveTo>
                <a:cubicBezTo>
                  <a:pt x="7738" y="0"/>
                  <a:pt x="7555" y="23"/>
                  <a:pt x="7396" y="69"/>
                </a:cubicBezTo>
                <a:cubicBezTo>
                  <a:pt x="7122" y="160"/>
                  <a:pt x="6871" y="343"/>
                  <a:pt x="6756" y="617"/>
                </a:cubicBezTo>
                <a:cubicBezTo>
                  <a:pt x="6619" y="891"/>
                  <a:pt x="6619" y="1210"/>
                  <a:pt x="6688" y="1507"/>
                </a:cubicBezTo>
                <a:cubicBezTo>
                  <a:pt x="6734" y="1690"/>
                  <a:pt x="6779" y="1827"/>
                  <a:pt x="6848" y="1986"/>
                </a:cubicBezTo>
                <a:cubicBezTo>
                  <a:pt x="6871" y="2032"/>
                  <a:pt x="6893" y="2055"/>
                  <a:pt x="6916" y="2100"/>
                </a:cubicBezTo>
                <a:cubicBezTo>
                  <a:pt x="5615" y="1393"/>
                  <a:pt x="4291" y="754"/>
                  <a:pt x="2853" y="434"/>
                </a:cubicBezTo>
                <a:cubicBezTo>
                  <a:pt x="2397" y="320"/>
                  <a:pt x="1940" y="252"/>
                  <a:pt x="1484" y="229"/>
                </a:cubicBezTo>
                <a:cubicBezTo>
                  <a:pt x="1210" y="229"/>
                  <a:pt x="890" y="252"/>
                  <a:pt x="639" y="343"/>
                </a:cubicBezTo>
                <a:cubicBezTo>
                  <a:pt x="411" y="434"/>
                  <a:pt x="228" y="571"/>
                  <a:pt x="114" y="777"/>
                </a:cubicBezTo>
                <a:cubicBezTo>
                  <a:pt x="23" y="936"/>
                  <a:pt x="0" y="1165"/>
                  <a:pt x="23" y="1347"/>
                </a:cubicBezTo>
                <a:cubicBezTo>
                  <a:pt x="91" y="1849"/>
                  <a:pt x="365" y="2260"/>
                  <a:pt x="662" y="2648"/>
                </a:cubicBezTo>
                <a:cubicBezTo>
                  <a:pt x="1004" y="3059"/>
                  <a:pt x="1392" y="3424"/>
                  <a:pt x="1826" y="3744"/>
                </a:cubicBezTo>
                <a:cubicBezTo>
                  <a:pt x="1859" y="3763"/>
                  <a:pt x="1895" y="3772"/>
                  <a:pt x="1931" y="3772"/>
                </a:cubicBezTo>
                <a:cubicBezTo>
                  <a:pt x="2024" y="3772"/>
                  <a:pt x="2119" y="3718"/>
                  <a:pt x="2169" y="3653"/>
                </a:cubicBezTo>
                <a:cubicBezTo>
                  <a:pt x="2191" y="3584"/>
                  <a:pt x="2191" y="3516"/>
                  <a:pt x="2191" y="3447"/>
                </a:cubicBezTo>
                <a:cubicBezTo>
                  <a:pt x="2169" y="3379"/>
                  <a:pt x="2123" y="3333"/>
                  <a:pt x="2077" y="3310"/>
                </a:cubicBezTo>
                <a:cubicBezTo>
                  <a:pt x="2009" y="3265"/>
                  <a:pt x="1963" y="3219"/>
                  <a:pt x="1895" y="3173"/>
                </a:cubicBezTo>
                <a:cubicBezTo>
                  <a:pt x="1552" y="2922"/>
                  <a:pt x="1256" y="2603"/>
                  <a:pt x="982" y="2260"/>
                </a:cubicBezTo>
                <a:cubicBezTo>
                  <a:pt x="845" y="2055"/>
                  <a:pt x="708" y="1849"/>
                  <a:pt x="594" y="1598"/>
                </a:cubicBezTo>
                <a:cubicBezTo>
                  <a:pt x="571" y="1507"/>
                  <a:pt x="525" y="1416"/>
                  <a:pt x="502" y="1302"/>
                </a:cubicBezTo>
                <a:cubicBezTo>
                  <a:pt x="502" y="1256"/>
                  <a:pt x="502" y="1187"/>
                  <a:pt x="502" y="1142"/>
                </a:cubicBezTo>
                <a:cubicBezTo>
                  <a:pt x="525" y="1096"/>
                  <a:pt x="525" y="1073"/>
                  <a:pt x="525" y="1028"/>
                </a:cubicBezTo>
                <a:cubicBezTo>
                  <a:pt x="548" y="1005"/>
                  <a:pt x="571" y="982"/>
                  <a:pt x="571" y="959"/>
                </a:cubicBezTo>
                <a:cubicBezTo>
                  <a:pt x="594" y="936"/>
                  <a:pt x="616" y="914"/>
                  <a:pt x="639" y="891"/>
                </a:cubicBezTo>
                <a:cubicBezTo>
                  <a:pt x="685" y="868"/>
                  <a:pt x="731" y="845"/>
                  <a:pt x="776" y="822"/>
                </a:cubicBezTo>
                <a:cubicBezTo>
                  <a:pt x="868" y="799"/>
                  <a:pt x="959" y="777"/>
                  <a:pt x="1050" y="754"/>
                </a:cubicBezTo>
                <a:cubicBezTo>
                  <a:pt x="1176" y="734"/>
                  <a:pt x="1297" y="727"/>
                  <a:pt x="1418" y="727"/>
                </a:cubicBezTo>
                <a:cubicBezTo>
                  <a:pt x="1582" y="727"/>
                  <a:pt x="1746" y="741"/>
                  <a:pt x="1917" y="754"/>
                </a:cubicBezTo>
                <a:cubicBezTo>
                  <a:pt x="2808" y="868"/>
                  <a:pt x="3652" y="1119"/>
                  <a:pt x="4497" y="1461"/>
                </a:cubicBezTo>
                <a:cubicBezTo>
                  <a:pt x="4474" y="1461"/>
                  <a:pt x="4451" y="1438"/>
                  <a:pt x="4428" y="1438"/>
                </a:cubicBezTo>
                <a:cubicBezTo>
                  <a:pt x="5638" y="1918"/>
                  <a:pt x="6756" y="2580"/>
                  <a:pt x="7875" y="3219"/>
                </a:cubicBezTo>
                <a:cubicBezTo>
                  <a:pt x="7911" y="3241"/>
                  <a:pt x="7953" y="3251"/>
                  <a:pt x="7994" y="3251"/>
                </a:cubicBezTo>
                <a:cubicBezTo>
                  <a:pt x="8082" y="3251"/>
                  <a:pt x="8171" y="3205"/>
                  <a:pt x="8217" y="3128"/>
                </a:cubicBezTo>
                <a:cubicBezTo>
                  <a:pt x="8263" y="3082"/>
                  <a:pt x="8263" y="3013"/>
                  <a:pt x="8240" y="2945"/>
                </a:cubicBezTo>
                <a:cubicBezTo>
                  <a:pt x="8217" y="2876"/>
                  <a:pt x="8172" y="2831"/>
                  <a:pt x="8126" y="2785"/>
                </a:cubicBezTo>
                <a:lnTo>
                  <a:pt x="8103" y="2785"/>
                </a:lnTo>
                <a:cubicBezTo>
                  <a:pt x="7921" y="2625"/>
                  <a:pt x="7738" y="2443"/>
                  <a:pt x="7578" y="2260"/>
                </a:cubicBezTo>
                <a:cubicBezTo>
                  <a:pt x="7464" y="2078"/>
                  <a:pt x="7350" y="1895"/>
                  <a:pt x="7259" y="1712"/>
                </a:cubicBezTo>
                <a:cubicBezTo>
                  <a:pt x="7213" y="1575"/>
                  <a:pt x="7167" y="1438"/>
                  <a:pt x="7144" y="1279"/>
                </a:cubicBezTo>
                <a:cubicBezTo>
                  <a:pt x="7144" y="1187"/>
                  <a:pt x="7122" y="1096"/>
                  <a:pt x="7144" y="1028"/>
                </a:cubicBezTo>
                <a:cubicBezTo>
                  <a:pt x="7144" y="959"/>
                  <a:pt x="7167" y="914"/>
                  <a:pt x="7190" y="845"/>
                </a:cubicBezTo>
                <a:cubicBezTo>
                  <a:pt x="7190" y="799"/>
                  <a:pt x="7213" y="777"/>
                  <a:pt x="7259" y="731"/>
                </a:cubicBezTo>
                <a:cubicBezTo>
                  <a:pt x="7281" y="685"/>
                  <a:pt x="7304" y="662"/>
                  <a:pt x="7350" y="640"/>
                </a:cubicBezTo>
                <a:cubicBezTo>
                  <a:pt x="7396" y="594"/>
                  <a:pt x="7418" y="571"/>
                  <a:pt x="7464" y="571"/>
                </a:cubicBezTo>
                <a:cubicBezTo>
                  <a:pt x="7555" y="525"/>
                  <a:pt x="7624" y="503"/>
                  <a:pt x="7715" y="503"/>
                </a:cubicBezTo>
                <a:cubicBezTo>
                  <a:pt x="7795" y="491"/>
                  <a:pt x="7875" y="486"/>
                  <a:pt x="7955" y="486"/>
                </a:cubicBezTo>
                <a:cubicBezTo>
                  <a:pt x="8035" y="486"/>
                  <a:pt x="8115" y="491"/>
                  <a:pt x="8194" y="503"/>
                </a:cubicBezTo>
                <a:cubicBezTo>
                  <a:pt x="8690" y="570"/>
                  <a:pt x="9163" y="704"/>
                  <a:pt x="9614" y="883"/>
                </a:cubicBezTo>
                <a:lnTo>
                  <a:pt x="9614" y="883"/>
                </a:lnTo>
                <a:cubicBezTo>
                  <a:pt x="9611" y="881"/>
                  <a:pt x="9608" y="878"/>
                  <a:pt x="9606" y="875"/>
                </a:cubicBezTo>
                <a:lnTo>
                  <a:pt x="9606" y="875"/>
                </a:lnTo>
                <a:cubicBezTo>
                  <a:pt x="10284" y="1149"/>
                  <a:pt x="10939" y="1534"/>
                  <a:pt x="11527" y="1986"/>
                </a:cubicBezTo>
                <a:lnTo>
                  <a:pt x="11550" y="1986"/>
                </a:lnTo>
                <a:cubicBezTo>
                  <a:pt x="11550" y="2009"/>
                  <a:pt x="11550" y="2009"/>
                  <a:pt x="11550" y="2009"/>
                </a:cubicBezTo>
                <a:cubicBezTo>
                  <a:pt x="11846" y="2215"/>
                  <a:pt x="12120" y="2466"/>
                  <a:pt x="12371" y="2694"/>
                </a:cubicBezTo>
                <a:cubicBezTo>
                  <a:pt x="12645" y="2968"/>
                  <a:pt x="12942" y="3219"/>
                  <a:pt x="13193" y="3470"/>
                </a:cubicBezTo>
                <a:cubicBezTo>
                  <a:pt x="13741" y="3995"/>
                  <a:pt x="14243" y="4543"/>
                  <a:pt x="14722" y="5136"/>
                </a:cubicBezTo>
                <a:cubicBezTo>
                  <a:pt x="14814" y="5273"/>
                  <a:pt x="14905" y="5410"/>
                  <a:pt x="14996" y="5547"/>
                </a:cubicBezTo>
                <a:cubicBezTo>
                  <a:pt x="15065" y="5501"/>
                  <a:pt x="15156" y="5456"/>
                  <a:pt x="15247" y="5433"/>
                </a:cubicBezTo>
                <a:cubicBezTo>
                  <a:pt x="15293" y="5410"/>
                  <a:pt x="15339" y="5410"/>
                  <a:pt x="15384" y="5410"/>
                </a:cubicBezTo>
                <a:cubicBezTo>
                  <a:pt x="15407" y="5410"/>
                  <a:pt x="15430" y="5387"/>
                  <a:pt x="15453" y="5387"/>
                </a:cubicBezTo>
                <a:lnTo>
                  <a:pt x="15499" y="5387"/>
                </a:lnTo>
                <a:cubicBezTo>
                  <a:pt x="15110" y="4817"/>
                  <a:pt x="14654" y="4292"/>
                  <a:pt x="14197" y="3789"/>
                </a:cubicBezTo>
                <a:cubicBezTo>
                  <a:pt x="13878" y="3447"/>
                  <a:pt x="13536" y="3105"/>
                  <a:pt x="13170" y="2785"/>
                </a:cubicBezTo>
                <a:cubicBezTo>
                  <a:pt x="12851" y="2466"/>
                  <a:pt x="12508" y="2146"/>
                  <a:pt x="12143" y="1849"/>
                </a:cubicBezTo>
                <a:cubicBezTo>
                  <a:pt x="11778" y="1553"/>
                  <a:pt x="11390" y="1279"/>
                  <a:pt x="10979" y="1028"/>
                </a:cubicBezTo>
                <a:cubicBezTo>
                  <a:pt x="10591" y="777"/>
                  <a:pt x="10157" y="571"/>
                  <a:pt x="9701" y="389"/>
                </a:cubicBezTo>
                <a:cubicBezTo>
                  <a:pt x="9267" y="229"/>
                  <a:pt x="8834" y="92"/>
                  <a:pt x="8354" y="23"/>
                </a:cubicBezTo>
                <a:cubicBezTo>
                  <a:pt x="8217" y="0"/>
                  <a:pt x="8080" y="0"/>
                  <a:pt x="7921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1" name="Google Shape;4491;p38"/>
          <p:cNvSpPr/>
          <p:nvPr/>
        </p:nvSpPr>
        <p:spPr>
          <a:xfrm>
            <a:off x="8894898" y="188773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CC77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2" name="Google Shape;4492;p38"/>
          <p:cNvSpPr/>
          <p:nvPr/>
        </p:nvSpPr>
        <p:spPr>
          <a:xfrm>
            <a:off x="9094208" y="190243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CC773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3" name="Google Shape;4493;p38"/>
          <p:cNvSpPr/>
          <p:nvPr/>
        </p:nvSpPr>
        <p:spPr>
          <a:xfrm>
            <a:off x="9269869" y="2067235"/>
            <a:ext cx="302798" cy="212574"/>
          </a:xfrm>
          <a:custGeom>
            <a:avLst/>
            <a:gdLst/>
            <a:ahLst/>
            <a:cxnLst/>
            <a:rect l="l" t="t" r="r" b="b"/>
            <a:pathLst>
              <a:path w="10820" h="7596" extrusionOk="0">
                <a:moveTo>
                  <a:pt x="251" y="0"/>
                </a:moveTo>
                <a:cubicBezTo>
                  <a:pt x="228" y="0"/>
                  <a:pt x="206" y="23"/>
                  <a:pt x="183" y="23"/>
                </a:cubicBezTo>
                <a:cubicBezTo>
                  <a:pt x="114" y="46"/>
                  <a:pt x="69" y="91"/>
                  <a:pt x="46" y="137"/>
                </a:cubicBezTo>
                <a:cubicBezTo>
                  <a:pt x="0" y="206"/>
                  <a:pt x="0" y="274"/>
                  <a:pt x="23" y="320"/>
                </a:cubicBezTo>
                <a:cubicBezTo>
                  <a:pt x="46" y="411"/>
                  <a:pt x="91" y="434"/>
                  <a:pt x="137" y="479"/>
                </a:cubicBezTo>
                <a:cubicBezTo>
                  <a:pt x="2945" y="2420"/>
                  <a:pt x="5752" y="4337"/>
                  <a:pt x="8560" y="6277"/>
                </a:cubicBezTo>
                <a:cubicBezTo>
                  <a:pt x="9199" y="6711"/>
                  <a:pt x="9815" y="7144"/>
                  <a:pt x="10454" y="7578"/>
                </a:cubicBezTo>
                <a:cubicBezTo>
                  <a:pt x="10477" y="7589"/>
                  <a:pt x="10505" y="7595"/>
                  <a:pt x="10537" y="7595"/>
                </a:cubicBezTo>
                <a:cubicBezTo>
                  <a:pt x="10568" y="7595"/>
                  <a:pt x="10602" y="7589"/>
                  <a:pt x="10637" y="7578"/>
                </a:cubicBezTo>
                <a:cubicBezTo>
                  <a:pt x="10705" y="7578"/>
                  <a:pt x="10751" y="7532"/>
                  <a:pt x="10774" y="7464"/>
                </a:cubicBezTo>
                <a:cubicBezTo>
                  <a:pt x="10819" y="7395"/>
                  <a:pt x="10819" y="7350"/>
                  <a:pt x="10796" y="7281"/>
                </a:cubicBezTo>
                <a:cubicBezTo>
                  <a:pt x="10774" y="7213"/>
                  <a:pt x="10728" y="7167"/>
                  <a:pt x="10682" y="7122"/>
                </a:cubicBezTo>
                <a:cubicBezTo>
                  <a:pt x="8377" y="5569"/>
                  <a:pt x="6094" y="3995"/>
                  <a:pt x="3812" y="2420"/>
                </a:cubicBezTo>
                <a:cubicBezTo>
                  <a:pt x="2671" y="1621"/>
                  <a:pt x="1507" y="822"/>
                  <a:pt x="365" y="46"/>
                </a:cubicBezTo>
                <a:cubicBezTo>
                  <a:pt x="342" y="23"/>
                  <a:pt x="297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4" name="Google Shape;4494;p38"/>
          <p:cNvSpPr/>
          <p:nvPr/>
        </p:nvSpPr>
        <p:spPr>
          <a:xfrm>
            <a:off x="9251959" y="2065947"/>
            <a:ext cx="29412" cy="35653"/>
          </a:xfrm>
          <a:custGeom>
            <a:avLst/>
            <a:gdLst/>
            <a:ahLst/>
            <a:cxnLst/>
            <a:rect l="l" t="t" r="r" b="b"/>
            <a:pathLst>
              <a:path w="1051" h="1274" extrusionOk="0">
                <a:moveTo>
                  <a:pt x="800" y="0"/>
                </a:moveTo>
                <a:cubicBezTo>
                  <a:pt x="754" y="0"/>
                  <a:pt x="686" y="23"/>
                  <a:pt x="663" y="69"/>
                </a:cubicBezTo>
                <a:cubicBezTo>
                  <a:pt x="526" y="183"/>
                  <a:pt x="389" y="297"/>
                  <a:pt x="298" y="457"/>
                </a:cubicBezTo>
                <a:cubicBezTo>
                  <a:pt x="184" y="594"/>
                  <a:pt x="115" y="754"/>
                  <a:pt x="47" y="936"/>
                </a:cubicBezTo>
                <a:cubicBezTo>
                  <a:pt x="1" y="1050"/>
                  <a:pt x="47" y="1210"/>
                  <a:pt x="161" y="1256"/>
                </a:cubicBezTo>
                <a:cubicBezTo>
                  <a:pt x="196" y="1268"/>
                  <a:pt x="233" y="1273"/>
                  <a:pt x="269" y="1273"/>
                </a:cubicBezTo>
                <a:cubicBezTo>
                  <a:pt x="373" y="1273"/>
                  <a:pt x="469" y="1226"/>
                  <a:pt x="503" y="1142"/>
                </a:cubicBezTo>
                <a:cubicBezTo>
                  <a:pt x="549" y="1005"/>
                  <a:pt x="594" y="891"/>
                  <a:pt x="663" y="799"/>
                </a:cubicBezTo>
                <a:cubicBezTo>
                  <a:pt x="731" y="685"/>
                  <a:pt x="800" y="594"/>
                  <a:pt x="891" y="503"/>
                </a:cubicBezTo>
                <a:cubicBezTo>
                  <a:pt x="914" y="480"/>
                  <a:pt x="937" y="480"/>
                  <a:pt x="937" y="457"/>
                </a:cubicBezTo>
                <a:cubicBezTo>
                  <a:pt x="982" y="411"/>
                  <a:pt x="1028" y="366"/>
                  <a:pt x="1051" y="297"/>
                </a:cubicBezTo>
                <a:cubicBezTo>
                  <a:pt x="1051" y="229"/>
                  <a:pt x="1028" y="160"/>
                  <a:pt x="1005" y="115"/>
                </a:cubicBezTo>
                <a:cubicBezTo>
                  <a:pt x="960" y="46"/>
                  <a:pt x="868" y="0"/>
                  <a:pt x="8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5" name="Google Shape;4495;p38"/>
          <p:cNvSpPr/>
          <p:nvPr/>
        </p:nvSpPr>
        <p:spPr>
          <a:xfrm>
            <a:off x="9545802" y="2266516"/>
            <a:ext cx="27509" cy="35513"/>
          </a:xfrm>
          <a:custGeom>
            <a:avLst/>
            <a:gdLst/>
            <a:ahLst/>
            <a:cxnLst/>
            <a:rect l="l" t="t" r="r" b="b"/>
            <a:pathLst>
              <a:path w="983" h="1269" extrusionOk="0">
                <a:moveTo>
                  <a:pt x="708" y="1"/>
                </a:moveTo>
                <a:cubicBezTo>
                  <a:pt x="594" y="1"/>
                  <a:pt x="503" y="92"/>
                  <a:pt x="480" y="229"/>
                </a:cubicBezTo>
                <a:cubicBezTo>
                  <a:pt x="480" y="229"/>
                  <a:pt x="457" y="252"/>
                  <a:pt x="457" y="274"/>
                </a:cubicBezTo>
                <a:cubicBezTo>
                  <a:pt x="434" y="389"/>
                  <a:pt x="389" y="480"/>
                  <a:pt x="320" y="571"/>
                </a:cubicBezTo>
                <a:cubicBezTo>
                  <a:pt x="252" y="663"/>
                  <a:pt x="183" y="777"/>
                  <a:pt x="92" y="868"/>
                </a:cubicBezTo>
                <a:cubicBezTo>
                  <a:pt x="1" y="959"/>
                  <a:pt x="23" y="1119"/>
                  <a:pt x="138" y="1210"/>
                </a:cubicBezTo>
                <a:cubicBezTo>
                  <a:pt x="178" y="1250"/>
                  <a:pt x="231" y="1268"/>
                  <a:pt x="286" y="1268"/>
                </a:cubicBezTo>
                <a:cubicBezTo>
                  <a:pt x="356" y="1268"/>
                  <a:pt x="429" y="1239"/>
                  <a:pt x="480" y="1187"/>
                </a:cubicBezTo>
                <a:cubicBezTo>
                  <a:pt x="594" y="1051"/>
                  <a:pt x="685" y="914"/>
                  <a:pt x="777" y="777"/>
                </a:cubicBezTo>
                <a:cubicBezTo>
                  <a:pt x="868" y="617"/>
                  <a:pt x="914" y="457"/>
                  <a:pt x="959" y="297"/>
                </a:cubicBezTo>
                <a:cubicBezTo>
                  <a:pt x="982" y="160"/>
                  <a:pt x="891" y="46"/>
                  <a:pt x="754" y="23"/>
                </a:cubicBezTo>
                <a:cubicBezTo>
                  <a:pt x="754" y="23"/>
                  <a:pt x="731" y="1"/>
                  <a:pt x="70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6" name="Google Shape;4496;p38"/>
          <p:cNvSpPr/>
          <p:nvPr/>
        </p:nvSpPr>
        <p:spPr>
          <a:xfrm>
            <a:off x="9144021" y="2176460"/>
            <a:ext cx="172500" cy="120363"/>
          </a:xfrm>
          <a:custGeom>
            <a:avLst/>
            <a:gdLst/>
            <a:ahLst/>
            <a:cxnLst/>
            <a:rect l="l" t="t" r="r" b="b"/>
            <a:pathLst>
              <a:path w="6164" h="4301" extrusionOk="0">
                <a:moveTo>
                  <a:pt x="274" y="0"/>
                </a:moveTo>
                <a:cubicBezTo>
                  <a:pt x="183" y="0"/>
                  <a:pt x="92" y="46"/>
                  <a:pt x="46" y="137"/>
                </a:cubicBezTo>
                <a:cubicBezTo>
                  <a:pt x="23" y="183"/>
                  <a:pt x="1" y="251"/>
                  <a:pt x="23" y="320"/>
                </a:cubicBezTo>
                <a:cubicBezTo>
                  <a:pt x="46" y="388"/>
                  <a:pt x="92" y="434"/>
                  <a:pt x="137" y="457"/>
                </a:cubicBezTo>
                <a:cubicBezTo>
                  <a:pt x="2032" y="1735"/>
                  <a:pt x="3904" y="3013"/>
                  <a:pt x="5775" y="4269"/>
                </a:cubicBezTo>
                <a:cubicBezTo>
                  <a:pt x="5812" y="4290"/>
                  <a:pt x="5853" y="4301"/>
                  <a:pt x="5895" y="4301"/>
                </a:cubicBezTo>
                <a:cubicBezTo>
                  <a:pt x="5982" y="4301"/>
                  <a:pt x="6071" y="4255"/>
                  <a:pt x="6118" y="4177"/>
                </a:cubicBezTo>
                <a:cubicBezTo>
                  <a:pt x="6141" y="4109"/>
                  <a:pt x="6163" y="4063"/>
                  <a:pt x="6141" y="3995"/>
                </a:cubicBezTo>
                <a:cubicBezTo>
                  <a:pt x="6118" y="3926"/>
                  <a:pt x="6072" y="3881"/>
                  <a:pt x="6026" y="3835"/>
                </a:cubicBezTo>
                <a:cubicBezTo>
                  <a:pt x="4132" y="2579"/>
                  <a:pt x="2260" y="1301"/>
                  <a:pt x="389" y="46"/>
                </a:cubicBezTo>
                <a:cubicBezTo>
                  <a:pt x="343" y="23"/>
                  <a:pt x="320" y="0"/>
                  <a:pt x="2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7" name="Google Shape;4497;p38"/>
          <p:cNvSpPr/>
          <p:nvPr/>
        </p:nvSpPr>
        <p:spPr>
          <a:xfrm>
            <a:off x="9411026" y="2356572"/>
            <a:ext cx="125233" cy="88740"/>
          </a:xfrm>
          <a:custGeom>
            <a:avLst/>
            <a:gdLst/>
            <a:ahLst/>
            <a:cxnLst/>
            <a:rect l="l" t="t" r="r" b="b"/>
            <a:pathLst>
              <a:path w="4475" h="3171" extrusionOk="0">
                <a:moveTo>
                  <a:pt x="274" y="1"/>
                </a:moveTo>
                <a:cubicBezTo>
                  <a:pt x="183" y="1"/>
                  <a:pt x="92" y="47"/>
                  <a:pt x="46" y="138"/>
                </a:cubicBezTo>
                <a:cubicBezTo>
                  <a:pt x="0" y="184"/>
                  <a:pt x="0" y="252"/>
                  <a:pt x="23" y="320"/>
                </a:cubicBezTo>
                <a:cubicBezTo>
                  <a:pt x="46" y="389"/>
                  <a:pt x="69" y="435"/>
                  <a:pt x="137" y="457"/>
                </a:cubicBezTo>
                <a:cubicBezTo>
                  <a:pt x="1461" y="1348"/>
                  <a:pt x="2785" y="2238"/>
                  <a:pt x="4109" y="3128"/>
                </a:cubicBezTo>
                <a:cubicBezTo>
                  <a:pt x="4139" y="3157"/>
                  <a:pt x="4178" y="3170"/>
                  <a:pt x="4218" y="3170"/>
                </a:cubicBezTo>
                <a:cubicBezTo>
                  <a:pt x="4304" y="3170"/>
                  <a:pt x="4398" y="3114"/>
                  <a:pt x="4429" y="3037"/>
                </a:cubicBezTo>
                <a:cubicBezTo>
                  <a:pt x="4474" y="2991"/>
                  <a:pt x="4474" y="2923"/>
                  <a:pt x="4451" y="2854"/>
                </a:cubicBezTo>
                <a:cubicBezTo>
                  <a:pt x="4429" y="2786"/>
                  <a:pt x="4406" y="2740"/>
                  <a:pt x="4337" y="2717"/>
                </a:cubicBezTo>
                <a:cubicBezTo>
                  <a:pt x="3013" y="1827"/>
                  <a:pt x="1690" y="937"/>
                  <a:pt x="366" y="24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8" name="Google Shape;4498;p38"/>
          <p:cNvSpPr/>
          <p:nvPr/>
        </p:nvSpPr>
        <p:spPr>
          <a:xfrm>
            <a:off x="9546445" y="2142598"/>
            <a:ext cx="125233" cy="88433"/>
          </a:xfrm>
          <a:custGeom>
            <a:avLst/>
            <a:gdLst/>
            <a:ahLst/>
            <a:cxnLst/>
            <a:rect l="l" t="t" r="r" b="b"/>
            <a:pathLst>
              <a:path w="4475" h="3160" extrusionOk="0">
                <a:moveTo>
                  <a:pt x="274" y="0"/>
                </a:moveTo>
                <a:cubicBezTo>
                  <a:pt x="183" y="0"/>
                  <a:pt x="92" y="46"/>
                  <a:pt x="46" y="115"/>
                </a:cubicBezTo>
                <a:cubicBezTo>
                  <a:pt x="23" y="183"/>
                  <a:pt x="0" y="252"/>
                  <a:pt x="23" y="297"/>
                </a:cubicBezTo>
                <a:cubicBezTo>
                  <a:pt x="46" y="366"/>
                  <a:pt x="92" y="411"/>
                  <a:pt x="137" y="457"/>
                </a:cubicBezTo>
                <a:cubicBezTo>
                  <a:pt x="1461" y="1347"/>
                  <a:pt x="2785" y="2237"/>
                  <a:pt x="4109" y="3128"/>
                </a:cubicBezTo>
                <a:cubicBezTo>
                  <a:pt x="4138" y="3149"/>
                  <a:pt x="4177" y="3160"/>
                  <a:pt x="4217" y="3160"/>
                </a:cubicBezTo>
                <a:cubicBezTo>
                  <a:pt x="4303" y="3160"/>
                  <a:pt x="4398" y="3114"/>
                  <a:pt x="4429" y="3036"/>
                </a:cubicBezTo>
                <a:cubicBezTo>
                  <a:pt x="4474" y="2968"/>
                  <a:pt x="4474" y="2922"/>
                  <a:pt x="4451" y="2854"/>
                </a:cubicBezTo>
                <a:cubicBezTo>
                  <a:pt x="4429" y="2785"/>
                  <a:pt x="4406" y="2740"/>
                  <a:pt x="4337" y="2694"/>
                </a:cubicBezTo>
                <a:cubicBezTo>
                  <a:pt x="3013" y="1804"/>
                  <a:pt x="1712" y="913"/>
                  <a:pt x="388" y="23"/>
                </a:cubicBezTo>
                <a:cubicBezTo>
                  <a:pt x="343" y="0"/>
                  <a:pt x="297" y="0"/>
                  <a:pt x="2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9" name="Google Shape;4499;p38"/>
          <p:cNvSpPr/>
          <p:nvPr/>
        </p:nvSpPr>
        <p:spPr>
          <a:xfrm>
            <a:off x="9129972" y="2221796"/>
            <a:ext cx="166091" cy="116418"/>
          </a:xfrm>
          <a:custGeom>
            <a:avLst/>
            <a:gdLst/>
            <a:ahLst/>
            <a:cxnLst/>
            <a:rect l="l" t="t" r="r" b="b"/>
            <a:pathLst>
              <a:path w="5935" h="4160" extrusionOk="0">
                <a:moveTo>
                  <a:pt x="274" y="1"/>
                </a:moveTo>
                <a:cubicBezTo>
                  <a:pt x="183" y="1"/>
                  <a:pt x="92" y="69"/>
                  <a:pt x="46" y="138"/>
                </a:cubicBezTo>
                <a:cubicBezTo>
                  <a:pt x="23" y="183"/>
                  <a:pt x="0" y="252"/>
                  <a:pt x="23" y="320"/>
                </a:cubicBezTo>
                <a:cubicBezTo>
                  <a:pt x="46" y="389"/>
                  <a:pt x="92" y="434"/>
                  <a:pt x="137" y="480"/>
                </a:cubicBezTo>
                <a:cubicBezTo>
                  <a:pt x="1940" y="1690"/>
                  <a:pt x="3744" y="2900"/>
                  <a:pt x="5547" y="4132"/>
                </a:cubicBezTo>
                <a:cubicBezTo>
                  <a:pt x="5578" y="4151"/>
                  <a:pt x="5613" y="4160"/>
                  <a:pt x="5649" y="4160"/>
                </a:cubicBezTo>
                <a:cubicBezTo>
                  <a:pt x="5742" y="4160"/>
                  <a:pt x="5840" y="4101"/>
                  <a:pt x="5889" y="4018"/>
                </a:cubicBezTo>
                <a:cubicBezTo>
                  <a:pt x="5912" y="3972"/>
                  <a:pt x="5935" y="3904"/>
                  <a:pt x="5912" y="3835"/>
                </a:cubicBezTo>
                <a:cubicBezTo>
                  <a:pt x="5889" y="3767"/>
                  <a:pt x="5844" y="3721"/>
                  <a:pt x="5798" y="3699"/>
                </a:cubicBezTo>
                <a:cubicBezTo>
                  <a:pt x="3995" y="2466"/>
                  <a:pt x="2192" y="1256"/>
                  <a:pt x="388" y="46"/>
                </a:cubicBezTo>
                <a:cubicBezTo>
                  <a:pt x="343" y="24"/>
                  <a:pt x="320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0" name="Google Shape;4500;p38"/>
          <p:cNvSpPr/>
          <p:nvPr/>
        </p:nvSpPr>
        <p:spPr>
          <a:xfrm>
            <a:off x="9386119" y="2394911"/>
            <a:ext cx="118181" cy="83955"/>
          </a:xfrm>
          <a:custGeom>
            <a:avLst/>
            <a:gdLst/>
            <a:ahLst/>
            <a:cxnLst/>
            <a:rect l="l" t="t" r="r" b="b"/>
            <a:pathLst>
              <a:path w="4223" h="3000" extrusionOk="0">
                <a:moveTo>
                  <a:pt x="274" y="0"/>
                </a:moveTo>
                <a:cubicBezTo>
                  <a:pt x="183" y="0"/>
                  <a:pt x="92" y="46"/>
                  <a:pt x="46" y="137"/>
                </a:cubicBezTo>
                <a:cubicBezTo>
                  <a:pt x="23" y="183"/>
                  <a:pt x="0" y="252"/>
                  <a:pt x="23" y="320"/>
                </a:cubicBezTo>
                <a:cubicBezTo>
                  <a:pt x="46" y="388"/>
                  <a:pt x="92" y="434"/>
                  <a:pt x="137" y="457"/>
                </a:cubicBezTo>
                <a:cubicBezTo>
                  <a:pt x="1370" y="1301"/>
                  <a:pt x="2602" y="2123"/>
                  <a:pt x="3858" y="2968"/>
                </a:cubicBezTo>
                <a:cubicBezTo>
                  <a:pt x="3894" y="2990"/>
                  <a:pt x="3936" y="3000"/>
                  <a:pt x="3976" y="3000"/>
                </a:cubicBezTo>
                <a:cubicBezTo>
                  <a:pt x="4063" y="3000"/>
                  <a:pt x="4146" y="2954"/>
                  <a:pt x="4177" y="2876"/>
                </a:cubicBezTo>
                <a:cubicBezTo>
                  <a:pt x="4223" y="2808"/>
                  <a:pt x="4223" y="2739"/>
                  <a:pt x="4200" y="2694"/>
                </a:cubicBezTo>
                <a:cubicBezTo>
                  <a:pt x="4200" y="2625"/>
                  <a:pt x="4155" y="2580"/>
                  <a:pt x="4086" y="2534"/>
                </a:cubicBezTo>
                <a:cubicBezTo>
                  <a:pt x="2853" y="1712"/>
                  <a:pt x="1621" y="868"/>
                  <a:pt x="388" y="23"/>
                </a:cubicBezTo>
                <a:cubicBezTo>
                  <a:pt x="343" y="0"/>
                  <a:pt x="320" y="0"/>
                  <a:pt x="2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1" name="Google Shape;4501;p38"/>
          <p:cNvSpPr/>
          <p:nvPr/>
        </p:nvSpPr>
        <p:spPr>
          <a:xfrm>
            <a:off x="9490223" y="2220536"/>
            <a:ext cx="182714" cy="258330"/>
          </a:xfrm>
          <a:custGeom>
            <a:avLst/>
            <a:gdLst/>
            <a:ahLst/>
            <a:cxnLst/>
            <a:rect l="l" t="t" r="r" b="b"/>
            <a:pathLst>
              <a:path w="6529" h="9231" extrusionOk="0">
                <a:moveTo>
                  <a:pt x="6278" y="0"/>
                </a:moveTo>
                <a:cubicBezTo>
                  <a:pt x="6232" y="0"/>
                  <a:pt x="6186" y="0"/>
                  <a:pt x="6164" y="23"/>
                </a:cubicBezTo>
                <a:cubicBezTo>
                  <a:pt x="6095" y="69"/>
                  <a:pt x="6050" y="114"/>
                  <a:pt x="6027" y="183"/>
                </a:cubicBezTo>
                <a:cubicBezTo>
                  <a:pt x="5981" y="297"/>
                  <a:pt x="5935" y="434"/>
                  <a:pt x="5867" y="571"/>
                </a:cubicBezTo>
                <a:cubicBezTo>
                  <a:pt x="5867" y="548"/>
                  <a:pt x="5890" y="525"/>
                  <a:pt x="5890" y="502"/>
                </a:cubicBezTo>
                <a:lnTo>
                  <a:pt x="5890" y="502"/>
                </a:lnTo>
                <a:cubicBezTo>
                  <a:pt x="5388" y="1689"/>
                  <a:pt x="4771" y="2808"/>
                  <a:pt x="4109" y="3903"/>
                </a:cubicBezTo>
                <a:cubicBezTo>
                  <a:pt x="3790" y="4428"/>
                  <a:pt x="3470" y="4930"/>
                  <a:pt x="3151" y="5455"/>
                </a:cubicBezTo>
                <a:cubicBezTo>
                  <a:pt x="2808" y="5958"/>
                  <a:pt x="2443" y="6460"/>
                  <a:pt x="2078" y="6939"/>
                </a:cubicBezTo>
                <a:cubicBezTo>
                  <a:pt x="1850" y="7236"/>
                  <a:pt x="1621" y="7510"/>
                  <a:pt x="1370" y="7761"/>
                </a:cubicBezTo>
                <a:cubicBezTo>
                  <a:pt x="1096" y="8035"/>
                  <a:pt x="845" y="8286"/>
                  <a:pt x="549" y="8514"/>
                </a:cubicBezTo>
                <a:cubicBezTo>
                  <a:pt x="412" y="8605"/>
                  <a:pt x="298" y="8697"/>
                  <a:pt x="161" y="8765"/>
                </a:cubicBezTo>
                <a:cubicBezTo>
                  <a:pt x="24" y="8834"/>
                  <a:pt x="1" y="8970"/>
                  <a:pt x="46" y="9085"/>
                </a:cubicBezTo>
                <a:cubicBezTo>
                  <a:pt x="94" y="9179"/>
                  <a:pt x="185" y="9230"/>
                  <a:pt x="274" y="9230"/>
                </a:cubicBezTo>
                <a:cubicBezTo>
                  <a:pt x="314" y="9230"/>
                  <a:pt x="354" y="9220"/>
                  <a:pt x="389" y="9199"/>
                </a:cubicBezTo>
                <a:cubicBezTo>
                  <a:pt x="777" y="8993"/>
                  <a:pt x="1119" y="8697"/>
                  <a:pt x="1416" y="8400"/>
                </a:cubicBezTo>
                <a:cubicBezTo>
                  <a:pt x="1736" y="8103"/>
                  <a:pt x="2032" y="7761"/>
                  <a:pt x="2306" y="7418"/>
                </a:cubicBezTo>
                <a:cubicBezTo>
                  <a:pt x="2877" y="6756"/>
                  <a:pt x="3356" y="6003"/>
                  <a:pt x="3835" y="5273"/>
                </a:cubicBezTo>
                <a:cubicBezTo>
                  <a:pt x="4863" y="3698"/>
                  <a:pt x="5798" y="2054"/>
                  <a:pt x="6506" y="297"/>
                </a:cubicBezTo>
                <a:cubicBezTo>
                  <a:pt x="6529" y="251"/>
                  <a:pt x="6506" y="183"/>
                  <a:pt x="6483" y="114"/>
                </a:cubicBezTo>
                <a:cubicBezTo>
                  <a:pt x="6460" y="69"/>
                  <a:pt x="6392" y="23"/>
                  <a:pt x="63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2" name="Google Shape;4502;p38"/>
          <p:cNvSpPr/>
          <p:nvPr/>
        </p:nvSpPr>
        <p:spPr>
          <a:xfrm>
            <a:off x="9128685" y="1966936"/>
            <a:ext cx="169309" cy="268320"/>
          </a:xfrm>
          <a:custGeom>
            <a:avLst/>
            <a:gdLst/>
            <a:ahLst/>
            <a:cxnLst/>
            <a:rect l="l" t="t" r="r" b="b"/>
            <a:pathLst>
              <a:path w="6050" h="9588" extrusionOk="0">
                <a:moveTo>
                  <a:pt x="5798" y="1"/>
                </a:moveTo>
                <a:cubicBezTo>
                  <a:pt x="5753" y="1"/>
                  <a:pt x="5730" y="23"/>
                  <a:pt x="5684" y="23"/>
                </a:cubicBezTo>
                <a:cubicBezTo>
                  <a:pt x="4885" y="366"/>
                  <a:pt x="4269" y="982"/>
                  <a:pt x="3744" y="1644"/>
                </a:cubicBezTo>
                <a:cubicBezTo>
                  <a:pt x="3470" y="1964"/>
                  <a:pt x="3219" y="2283"/>
                  <a:pt x="2945" y="2625"/>
                </a:cubicBezTo>
                <a:cubicBezTo>
                  <a:pt x="2648" y="3013"/>
                  <a:pt x="2375" y="3401"/>
                  <a:pt x="2123" y="3812"/>
                </a:cubicBezTo>
                <a:cubicBezTo>
                  <a:pt x="1621" y="4611"/>
                  <a:pt x="1188" y="5479"/>
                  <a:pt x="845" y="6369"/>
                </a:cubicBezTo>
                <a:cubicBezTo>
                  <a:pt x="640" y="6825"/>
                  <a:pt x="480" y="7305"/>
                  <a:pt x="320" y="7784"/>
                </a:cubicBezTo>
                <a:cubicBezTo>
                  <a:pt x="183" y="8263"/>
                  <a:pt x="69" y="8765"/>
                  <a:pt x="24" y="9268"/>
                </a:cubicBezTo>
                <a:cubicBezTo>
                  <a:pt x="24" y="9290"/>
                  <a:pt x="24" y="9313"/>
                  <a:pt x="24" y="9336"/>
                </a:cubicBezTo>
                <a:cubicBezTo>
                  <a:pt x="1" y="9473"/>
                  <a:pt x="138" y="9587"/>
                  <a:pt x="252" y="9587"/>
                </a:cubicBezTo>
                <a:cubicBezTo>
                  <a:pt x="320" y="9587"/>
                  <a:pt x="389" y="9564"/>
                  <a:pt x="434" y="9519"/>
                </a:cubicBezTo>
                <a:cubicBezTo>
                  <a:pt x="480" y="9473"/>
                  <a:pt x="503" y="9427"/>
                  <a:pt x="503" y="9359"/>
                </a:cubicBezTo>
                <a:cubicBezTo>
                  <a:pt x="526" y="9268"/>
                  <a:pt x="526" y="9176"/>
                  <a:pt x="549" y="9085"/>
                </a:cubicBezTo>
                <a:cubicBezTo>
                  <a:pt x="685" y="8103"/>
                  <a:pt x="1028" y="7145"/>
                  <a:pt x="1416" y="6232"/>
                </a:cubicBezTo>
                <a:lnTo>
                  <a:pt x="1416" y="6232"/>
                </a:lnTo>
                <a:cubicBezTo>
                  <a:pt x="1416" y="6255"/>
                  <a:pt x="1393" y="6277"/>
                  <a:pt x="1393" y="6300"/>
                </a:cubicBezTo>
                <a:cubicBezTo>
                  <a:pt x="1713" y="5547"/>
                  <a:pt x="2078" y="4839"/>
                  <a:pt x="2489" y="4155"/>
                </a:cubicBezTo>
                <a:cubicBezTo>
                  <a:pt x="2877" y="3516"/>
                  <a:pt x="3333" y="2922"/>
                  <a:pt x="3790" y="2329"/>
                </a:cubicBezTo>
                <a:cubicBezTo>
                  <a:pt x="3790" y="2329"/>
                  <a:pt x="3790" y="2329"/>
                  <a:pt x="3790" y="2352"/>
                </a:cubicBezTo>
                <a:cubicBezTo>
                  <a:pt x="4223" y="1804"/>
                  <a:pt x="4680" y="1279"/>
                  <a:pt x="5228" y="868"/>
                </a:cubicBezTo>
                <a:cubicBezTo>
                  <a:pt x="5433" y="708"/>
                  <a:pt x="5661" y="571"/>
                  <a:pt x="5912" y="457"/>
                </a:cubicBezTo>
                <a:cubicBezTo>
                  <a:pt x="5981" y="434"/>
                  <a:pt x="6027" y="366"/>
                  <a:pt x="6027" y="320"/>
                </a:cubicBezTo>
                <a:cubicBezTo>
                  <a:pt x="6049" y="252"/>
                  <a:pt x="6049" y="183"/>
                  <a:pt x="6004" y="137"/>
                </a:cubicBezTo>
                <a:cubicBezTo>
                  <a:pt x="5981" y="69"/>
                  <a:pt x="5935" y="23"/>
                  <a:pt x="5867" y="23"/>
                </a:cubicBezTo>
                <a:cubicBezTo>
                  <a:pt x="5844" y="1"/>
                  <a:pt x="5821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3" name="Google Shape;4503;p38"/>
          <p:cNvSpPr/>
          <p:nvPr/>
        </p:nvSpPr>
        <p:spPr>
          <a:xfrm>
            <a:off x="9304991" y="2270993"/>
            <a:ext cx="120112" cy="98395"/>
          </a:xfrm>
          <a:custGeom>
            <a:avLst/>
            <a:gdLst/>
            <a:ahLst/>
            <a:cxnLst/>
            <a:rect l="l" t="t" r="r" b="b"/>
            <a:pathLst>
              <a:path w="4292" h="3516" extrusionOk="0">
                <a:moveTo>
                  <a:pt x="1279" y="0"/>
                </a:moveTo>
                <a:cubicBezTo>
                  <a:pt x="822" y="0"/>
                  <a:pt x="389" y="137"/>
                  <a:pt x="69" y="525"/>
                </a:cubicBezTo>
                <a:cubicBezTo>
                  <a:pt x="23" y="571"/>
                  <a:pt x="0" y="617"/>
                  <a:pt x="0" y="685"/>
                </a:cubicBezTo>
                <a:cubicBezTo>
                  <a:pt x="0" y="754"/>
                  <a:pt x="23" y="822"/>
                  <a:pt x="69" y="868"/>
                </a:cubicBezTo>
                <a:cubicBezTo>
                  <a:pt x="115" y="913"/>
                  <a:pt x="160" y="936"/>
                  <a:pt x="229" y="936"/>
                </a:cubicBezTo>
                <a:cubicBezTo>
                  <a:pt x="297" y="936"/>
                  <a:pt x="366" y="936"/>
                  <a:pt x="411" y="868"/>
                </a:cubicBezTo>
                <a:cubicBezTo>
                  <a:pt x="480" y="799"/>
                  <a:pt x="548" y="731"/>
                  <a:pt x="617" y="685"/>
                </a:cubicBezTo>
                <a:cubicBezTo>
                  <a:pt x="685" y="639"/>
                  <a:pt x="754" y="594"/>
                  <a:pt x="845" y="548"/>
                </a:cubicBezTo>
                <a:cubicBezTo>
                  <a:pt x="936" y="525"/>
                  <a:pt x="1050" y="503"/>
                  <a:pt x="1165" y="503"/>
                </a:cubicBezTo>
                <a:cubicBezTo>
                  <a:pt x="1205" y="496"/>
                  <a:pt x="1247" y="493"/>
                  <a:pt x="1290" y="493"/>
                </a:cubicBezTo>
                <a:cubicBezTo>
                  <a:pt x="1393" y="493"/>
                  <a:pt x="1501" y="509"/>
                  <a:pt x="1598" y="525"/>
                </a:cubicBezTo>
                <a:cubicBezTo>
                  <a:pt x="1849" y="571"/>
                  <a:pt x="2078" y="639"/>
                  <a:pt x="2306" y="731"/>
                </a:cubicBezTo>
                <a:cubicBezTo>
                  <a:pt x="2557" y="845"/>
                  <a:pt x="2785" y="1005"/>
                  <a:pt x="3013" y="1164"/>
                </a:cubicBezTo>
                <a:cubicBezTo>
                  <a:pt x="3173" y="1301"/>
                  <a:pt x="3310" y="1461"/>
                  <a:pt x="3447" y="1644"/>
                </a:cubicBezTo>
                <a:cubicBezTo>
                  <a:pt x="3538" y="1781"/>
                  <a:pt x="3630" y="1963"/>
                  <a:pt x="3698" y="2123"/>
                </a:cubicBezTo>
                <a:cubicBezTo>
                  <a:pt x="3744" y="2283"/>
                  <a:pt x="3767" y="2420"/>
                  <a:pt x="3789" y="2580"/>
                </a:cubicBezTo>
                <a:cubicBezTo>
                  <a:pt x="3789" y="2717"/>
                  <a:pt x="3789" y="2876"/>
                  <a:pt x="3767" y="3013"/>
                </a:cubicBezTo>
                <a:lnTo>
                  <a:pt x="3789" y="2945"/>
                </a:lnTo>
                <a:lnTo>
                  <a:pt x="3789" y="2945"/>
                </a:lnTo>
                <a:cubicBezTo>
                  <a:pt x="3767" y="3036"/>
                  <a:pt x="3767" y="3105"/>
                  <a:pt x="3721" y="3196"/>
                </a:cubicBezTo>
                <a:cubicBezTo>
                  <a:pt x="3675" y="3333"/>
                  <a:pt x="3767" y="3470"/>
                  <a:pt x="3881" y="3515"/>
                </a:cubicBezTo>
                <a:cubicBezTo>
                  <a:pt x="3949" y="3515"/>
                  <a:pt x="4018" y="3515"/>
                  <a:pt x="4063" y="3493"/>
                </a:cubicBezTo>
                <a:cubicBezTo>
                  <a:pt x="4132" y="3447"/>
                  <a:pt x="4178" y="3401"/>
                  <a:pt x="4200" y="3356"/>
                </a:cubicBezTo>
                <a:cubicBezTo>
                  <a:pt x="4200" y="3333"/>
                  <a:pt x="4200" y="3333"/>
                  <a:pt x="4200" y="3333"/>
                </a:cubicBezTo>
                <a:cubicBezTo>
                  <a:pt x="4200" y="3333"/>
                  <a:pt x="4200" y="3310"/>
                  <a:pt x="4200" y="3310"/>
                </a:cubicBezTo>
                <a:cubicBezTo>
                  <a:pt x="4246" y="3219"/>
                  <a:pt x="4269" y="3105"/>
                  <a:pt x="4269" y="2990"/>
                </a:cubicBezTo>
                <a:cubicBezTo>
                  <a:pt x="4292" y="2831"/>
                  <a:pt x="4292" y="2671"/>
                  <a:pt x="4269" y="2511"/>
                </a:cubicBezTo>
                <a:cubicBezTo>
                  <a:pt x="4246" y="2214"/>
                  <a:pt x="4155" y="1918"/>
                  <a:pt x="4018" y="1644"/>
                </a:cubicBezTo>
                <a:cubicBezTo>
                  <a:pt x="3767" y="1164"/>
                  <a:pt x="3356" y="776"/>
                  <a:pt x="2876" y="480"/>
                </a:cubicBezTo>
                <a:cubicBezTo>
                  <a:pt x="2443" y="229"/>
                  <a:pt x="1849" y="0"/>
                  <a:pt x="127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4" name="Google Shape;4504;p38"/>
          <p:cNvSpPr/>
          <p:nvPr/>
        </p:nvSpPr>
        <p:spPr>
          <a:xfrm>
            <a:off x="9281987" y="2318260"/>
            <a:ext cx="118852" cy="90727"/>
          </a:xfrm>
          <a:custGeom>
            <a:avLst/>
            <a:gdLst/>
            <a:ahLst/>
            <a:cxnLst/>
            <a:rect l="l" t="t" r="r" b="b"/>
            <a:pathLst>
              <a:path w="4247" h="3242" extrusionOk="0">
                <a:moveTo>
                  <a:pt x="1644" y="0"/>
                </a:moveTo>
                <a:cubicBezTo>
                  <a:pt x="1439" y="0"/>
                  <a:pt x="1233" y="23"/>
                  <a:pt x="1028" y="69"/>
                </a:cubicBezTo>
                <a:cubicBezTo>
                  <a:pt x="754" y="115"/>
                  <a:pt x="480" y="160"/>
                  <a:pt x="229" y="229"/>
                </a:cubicBezTo>
                <a:cubicBezTo>
                  <a:pt x="92" y="252"/>
                  <a:pt x="1" y="388"/>
                  <a:pt x="46" y="525"/>
                </a:cubicBezTo>
                <a:cubicBezTo>
                  <a:pt x="66" y="645"/>
                  <a:pt x="173" y="712"/>
                  <a:pt x="291" y="712"/>
                </a:cubicBezTo>
                <a:cubicBezTo>
                  <a:pt x="308" y="712"/>
                  <a:pt x="326" y="711"/>
                  <a:pt x="343" y="708"/>
                </a:cubicBezTo>
                <a:cubicBezTo>
                  <a:pt x="686" y="640"/>
                  <a:pt x="1005" y="548"/>
                  <a:pt x="1347" y="503"/>
                </a:cubicBezTo>
                <a:cubicBezTo>
                  <a:pt x="1450" y="503"/>
                  <a:pt x="1553" y="497"/>
                  <a:pt x="1656" y="497"/>
                </a:cubicBezTo>
                <a:cubicBezTo>
                  <a:pt x="1758" y="497"/>
                  <a:pt x="1861" y="503"/>
                  <a:pt x="1964" y="525"/>
                </a:cubicBezTo>
                <a:cubicBezTo>
                  <a:pt x="2169" y="548"/>
                  <a:pt x="2352" y="594"/>
                  <a:pt x="2512" y="685"/>
                </a:cubicBezTo>
                <a:cubicBezTo>
                  <a:pt x="2717" y="776"/>
                  <a:pt x="2900" y="891"/>
                  <a:pt x="3082" y="1028"/>
                </a:cubicBezTo>
                <a:cubicBezTo>
                  <a:pt x="3219" y="1142"/>
                  <a:pt x="3356" y="1256"/>
                  <a:pt x="3447" y="1416"/>
                </a:cubicBezTo>
                <a:cubicBezTo>
                  <a:pt x="3539" y="1530"/>
                  <a:pt x="3607" y="1644"/>
                  <a:pt x="3653" y="1781"/>
                </a:cubicBezTo>
                <a:cubicBezTo>
                  <a:pt x="3698" y="1895"/>
                  <a:pt x="3721" y="1986"/>
                  <a:pt x="3744" y="2100"/>
                </a:cubicBezTo>
                <a:cubicBezTo>
                  <a:pt x="3744" y="2397"/>
                  <a:pt x="3698" y="2694"/>
                  <a:pt x="3721" y="2991"/>
                </a:cubicBezTo>
                <a:cubicBezTo>
                  <a:pt x="3721" y="3105"/>
                  <a:pt x="3813" y="3219"/>
                  <a:pt x="3950" y="3242"/>
                </a:cubicBezTo>
                <a:cubicBezTo>
                  <a:pt x="4086" y="3242"/>
                  <a:pt x="4223" y="3127"/>
                  <a:pt x="4201" y="2991"/>
                </a:cubicBezTo>
                <a:cubicBezTo>
                  <a:pt x="4201" y="2717"/>
                  <a:pt x="4246" y="2443"/>
                  <a:pt x="4223" y="2169"/>
                </a:cubicBezTo>
                <a:cubicBezTo>
                  <a:pt x="4223" y="1941"/>
                  <a:pt x="4155" y="1712"/>
                  <a:pt x="4064" y="1484"/>
                </a:cubicBezTo>
                <a:cubicBezTo>
                  <a:pt x="3972" y="1279"/>
                  <a:pt x="3835" y="1096"/>
                  <a:pt x="3676" y="913"/>
                </a:cubicBezTo>
                <a:cubicBezTo>
                  <a:pt x="3539" y="731"/>
                  <a:pt x="3356" y="594"/>
                  <a:pt x="3151" y="457"/>
                </a:cubicBezTo>
                <a:cubicBezTo>
                  <a:pt x="2763" y="183"/>
                  <a:pt x="2283" y="46"/>
                  <a:pt x="18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5" name="Google Shape;4505;p38"/>
          <p:cNvSpPr/>
          <p:nvPr/>
        </p:nvSpPr>
        <p:spPr>
          <a:xfrm>
            <a:off x="9444888" y="2077449"/>
            <a:ext cx="113731" cy="88405"/>
          </a:xfrm>
          <a:custGeom>
            <a:avLst/>
            <a:gdLst/>
            <a:ahLst/>
            <a:cxnLst/>
            <a:rect l="l" t="t" r="r" b="b"/>
            <a:pathLst>
              <a:path w="4064" h="3159" extrusionOk="0">
                <a:moveTo>
                  <a:pt x="274" y="0"/>
                </a:moveTo>
                <a:cubicBezTo>
                  <a:pt x="206" y="0"/>
                  <a:pt x="137" y="23"/>
                  <a:pt x="92" y="69"/>
                </a:cubicBezTo>
                <a:cubicBezTo>
                  <a:pt x="46" y="114"/>
                  <a:pt x="23" y="183"/>
                  <a:pt x="23" y="251"/>
                </a:cubicBezTo>
                <a:cubicBezTo>
                  <a:pt x="0" y="480"/>
                  <a:pt x="0" y="708"/>
                  <a:pt x="46" y="936"/>
                </a:cubicBezTo>
                <a:cubicBezTo>
                  <a:pt x="92" y="1187"/>
                  <a:pt x="160" y="1415"/>
                  <a:pt x="251" y="1644"/>
                </a:cubicBezTo>
                <a:cubicBezTo>
                  <a:pt x="365" y="1849"/>
                  <a:pt x="502" y="2055"/>
                  <a:pt x="639" y="2237"/>
                </a:cubicBezTo>
                <a:cubicBezTo>
                  <a:pt x="799" y="2420"/>
                  <a:pt x="959" y="2557"/>
                  <a:pt x="1164" y="2717"/>
                </a:cubicBezTo>
                <a:cubicBezTo>
                  <a:pt x="1530" y="2968"/>
                  <a:pt x="1986" y="3127"/>
                  <a:pt x="2443" y="3150"/>
                </a:cubicBezTo>
                <a:cubicBezTo>
                  <a:pt x="2505" y="3156"/>
                  <a:pt x="2568" y="3159"/>
                  <a:pt x="2631" y="3159"/>
                </a:cubicBezTo>
                <a:cubicBezTo>
                  <a:pt x="2819" y="3159"/>
                  <a:pt x="3007" y="3133"/>
                  <a:pt x="3196" y="3082"/>
                </a:cubicBezTo>
                <a:cubicBezTo>
                  <a:pt x="3333" y="3036"/>
                  <a:pt x="3470" y="2990"/>
                  <a:pt x="3607" y="2945"/>
                </a:cubicBezTo>
                <a:cubicBezTo>
                  <a:pt x="3744" y="2876"/>
                  <a:pt x="3858" y="2785"/>
                  <a:pt x="3972" y="2694"/>
                </a:cubicBezTo>
                <a:cubicBezTo>
                  <a:pt x="4063" y="2602"/>
                  <a:pt x="4063" y="2443"/>
                  <a:pt x="3972" y="2351"/>
                </a:cubicBezTo>
                <a:cubicBezTo>
                  <a:pt x="3926" y="2306"/>
                  <a:pt x="3858" y="2283"/>
                  <a:pt x="3789" y="2283"/>
                </a:cubicBezTo>
                <a:cubicBezTo>
                  <a:pt x="3721" y="2283"/>
                  <a:pt x="3675" y="2306"/>
                  <a:pt x="3607" y="2351"/>
                </a:cubicBezTo>
                <a:lnTo>
                  <a:pt x="3584" y="2374"/>
                </a:lnTo>
                <a:cubicBezTo>
                  <a:pt x="3515" y="2420"/>
                  <a:pt x="3447" y="2465"/>
                  <a:pt x="3378" y="2511"/>
                </a:cubicBezTo>
                <a:cubicBezTo>
                  <a:pt x="3196" y="2580"/>
                  <a:pt x="3036" y="2625"/>
                  <a:pt x="2853" y="2648"/>
                </a:cubicBezTo>
                <a:cubicBezTo>
                  <a:pt x="2773" y="2659"/>
                  <a:pt x="2694" y="2665"/>
                  <a:pt x="2614" y="2665"/>
                </a:cubicBezTo>
                <a:cubicBezTo>
                  <a:pt x="2534" y="2665"/>
                  <a:pt x="2454" y="2659"/>
                  <a:pt x="2374" y="2648"/>
                </a:cubicBezTo>
                <a:cubicBezTo>
                  <a:pt x="2214" y="2625"/>
                  <a:pt x="2032" y="2602"/>
                  <a:pt x="1872" y="2534"/>
                </a:cubicBezTo>
                <a:cubicBezTo>
                  <a:pt x="1689" y="2465"/>
                  <a:pt x="1552" y="2374"/>
                  <a:pt x="1393" y="2283"/>
                </a:cubicBezTo>
                <a:cubicBezTo>
                  <a:pt x="1233" y="2146"/>
                  <a:pt x="1096" y="2032"/>
                  <a:pt x="982" y="1872"/>
                </a:cubicBezTo>
                <a:cubicBezTo>
                  <a:pt x="868" y="1712"/>
                  <a:pt x="753" y="1552"/>
                  <a:pt x="685" y="1370"/>
                </a:cubicBezTo>
                <a:cubicBezTo>
                  <a:pt x="594" y="1187"/>
                  <a:pt x="548" y="1005"/>
                  <a:pt x="525" y="822"/>
                </a:cubicBezTo>
                <a:cubicBezTo>
                  <a:pt x="502" y="639"/>
                  <a:pt x="502" y="434"/>
                  <a:pt x="525" y="251"/>
                </a:cubicBezTo>
                <a:cubicBezTo>
                  <a:pt x="525" y="183"/>
                  <a:pt x="480" y="114"/>
                  <a:pt x="434" y="69"/>
                </a:cubicBezTo>
                <a:cubicBezTo>
                  <a:pt x="388" y="23"/>
                  <a:pt x="343" y="0"/>
                  <a:pt x="2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6" name="Google Shape;4506;p38"/>
          <p:cNvSpPr/>
          <p:nvPr/>
        </p:nvSpPr>
        <p:spPr>
          <a:xfrm>
            <a:off x="9213004" y="2140695"/>
            <a:ext cx="326445" cy="225503"/>
          </a:xfrm>
          <a:custGeom>
            <a:avLst/>
            <a:gdLst/>
            <a:ahLst/>
            <a:cxnLst/>
            <a:rect l="l" t="t" r="r" b="b"/>
            <a:pathLst>
              <a:path w="11665" h="8058" extrusionOk="0">
                <a:moveTo>
                  <a:pt x="229" y="0"/>
                </a:moveTo>
                <a:cubicBezTo>
                  <a:pt x="160" y="0"/>
                  <a:pt x="115" y="23"/>
                  <a:pt x="69" y="91"/>
                </a:cubicBezTo>
                <a:cubicBezTo>
                  <a:pt x="23" y="137"/>
                  <a:pt x="1" y="205"/>
                  <a:pt x="1" y="251"/>
                </a:cubicBezTo>
                <a:cubicBezTo>
                  <a:pt x="1" y="320"/>
                  <a:pt x="46" y="388"/>
                  <a:pt x="92" y="434"/>
                </a:cubicBezTo>
                <a:cubicBezTo>
                  <a:pt x="2945" y="2351"/>
                  <a:pt x="5775" y="4291"/>
                  <a:pt x="8629" y="6208"/>
                </a:cubicBezTo>
                <a:cubicBezTo>
                  <a:pt x="9496" y="6802"/>
                  <a:pt x="10386" y="7395"/>
                  <a:pt x="11254" y="7989"/>
                </a:cubicBezTo>
                <a:cubicBezTo>
                  <a:pt x="11299" y="8034"/>
                  <a:pt x="11368" y="8057"/>
                  <a:pt x="11436" y="8057"/>
                </a:cubicBezTo>
                <a:cubicBezTo>
                  <a:pt x="11482" y="8057"/>
                  <a:pt x="11550" y="8012"/>
                  <a:pt x="11596" y="7966"/>
                </a:cubicBezTo>
                <a:cubicBezTo>
                  <a:pt x="11642" y="7920"/>
                  <a:pt x="11664" y="7852"/>
                  <a:pt x="11664" y="7783"/>
                </a:cubicBezTo>
                <a:cubicBezTo>
                  <a:pt x="11642" y="7738"/>
                  <a:pt x="11619" y="7669"/>
                  <a:pt x="11573" y="7624"/>
                </a:cubicBezTo>
                <a:cubicBezTo>
                  <a:pt x="11550" y="7624"/>
                  <a:pt x="11550" y="7601"/>
                  <a:pt x="11527" y="7601"/>
                </a:cubicBezTo>
                <a:cubicBezTo>
                  <a:pt x="9131" y="5980"/>
                  <a:pt x="6757" y="4360"/>
                  <a:pt x="4360" y="2739"/>
                </a:cubicBezTo>
                <a:cubicBezTo>
                  <a:pt x="3036" y="1849"/>
                  <a:pt x="1735" y="959"/>
                  <a:pt x="411" y="68"/>
                </a:cubicBezTo>
                <a:cubicBezTo>
                  <a:pt x="366" y="23"/>
                  <a:pt x="320" y="0"/>
                  <a:pt x="252" y="0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7" name="Google Shape;4507;p38"/>
          <p:cNvSpPr/>
          <p:nvPr/>
        </p:nvSpPr>
        <p:spPr>
          <a:xfrm>
            <a:off x="9244319" y="2087020"/>
            <a:ext cx="327704" cy="226343"/>
          </a:xfrm>
          <a:custGeom>
            <a:avLst/>
            <a:gdLst/>
            <a:ahLst/>
            <a:cxnLst/>
            <a:rect l="l" t="t" r="r" b="b"/>
            <a:pathLst>
              <a:path w="11710" h="8088" extrusionOk="0">
                <a:moveTo>
                  <a:pt x="251" y="1"/>
                </a:moveTo>
                <a:cubicBezTo>
                  <a:pt x="183" y="1"/>
                  <a:pt x="114" y="46"/>
                  <a:pt x="69" y="92"/>
                </a:cubicBezTo>
                <a:cubicBezTo>
                  <a:pt x="23" y="138"/>
                  <a:pt x="0" y="206"/>
                  <a:pt x="0" y="275"/>
                </a:cubicBezTo>
                <a:cubicBezTo>
                  <a:pt x="23" y="320"/>
                  <a:pt x="46" y="412"/>
                  <a:pt x="91" y="434"/>
                </a:cubicBezTo>
                <a:cubicBezTo>
                  <a:pt x="2899" y="2329"/>
                  <a:pt x="5706" y="4246"/>
                  <a:pt x="8514" y="6141"/>
                </a:cubicBezTo>
                <a:cubicBezTo>
                  <a:pt x="9450" y="6780"/>
                  <a:pt x="10363" y="7396"/>
                  <a:pt x="11299" y="8035"/>
                </a:cubicBezTo>
                <a:cubicBezTo>
                  <a:pt x="11336" y="8054"/>
                  <a:pt x="11372" y="8087"/>
                  <a:pt x="11434" y="8087"/>
                </a:cubicBezTo>
                <a:cubicBezTo>
                  <a:pt x="11448" y="8087"/>
                  <a:pt x="11464" y="8085"/>
                  <a:pt x="11481" y="8081"/>
                </a:cubicBezTo>
                <a:cubicBezTo>
                  <a:pt x="11527" y="8081"/>
                  <a:pt x="11595" y="8058"/>
                  <a:pt x="11641" y="8012"/>
                </a:cubicBezTo>
                <a:cubicBezTo>
                  <a:pt x="11687" y="7967"/>
                  <a:pt x="11709" y="7898"/>
                  <a:pt x="11709" y="7830"/>
                </a:cubicBezTo>
                <a:cubicBezTo>
                  <a:pt x="11687" y="7761"/>
                  <a:pt x="11664" y="7693"/>
                  <a:pt x="11618" y="7647"/>
                </a:cubicBezTo>
                <a:cubicBezTo>
                  <a:pt x="9381" y="6141"/>
                  <a:pt x="7167" y="4634"/>
                  <a:pt x="4930" y="3128"/>
                </a:cubicBezTo>
                <a:cubicBezTo>
                  <a:pt x="3424" y="2101"/>
                  <a:pt x="1917" y="1096"/>
                  <a:pt x="411" y="69"/>
                </a:cubicBezTo>
                <a:cubicBezTo>
                  <a:pt x="365" y="24"/>
                  <a:pt x="320" y="1"/>
                  <a:pt x="251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8" name="Google Shape;4508;p38"/>
          <p:cNvSpPr/>
          <p:nvPr/>
        </p:nvSpPr>
        <p:spPr>
          <a:xfrm>
            <a:off x="9212360" y="2087020"/>
            <a:ext cx="43461" cy="65821"/>
          </a:xfrm>
          <a:custGeom>
            <a:avLst/>
            <a:gdLst/>
            <a:ahLst/>
            <a:cxnLst/>
            <a:rect l="l" t="t" r="r" b="b"/>
            <a:pathLst>
              <a:path w="1553" h="2352" extrusionOk="0">
                <a:moveTo>
                  <a:pt x="1279" y="1"/>
                </a:moveTo>
                <a:cubicBezTo>
                  <a:pt x="1256" y="1"/>
                  <a:pt x="1211" y="1"/>
                  <a:pt x="1188" y="24"/>
                </a:cubicBezTo>
                <a:cubicBezTo>
                  <a:pt x="1096" y="92"/>
                  <a:pt x="1028" y="138"/>
                  <a:pt x="959" y="206"/>
                </a:cubicBezTo>
                <a:cubicBezTo>
                  <a:pt x="868" y="275"/>
                  <a:pt x="823" y="343"/>
                  <a:pt x="754" y="412"/>
                </a:cubicBezTo>
                <a:cubicBezTo>
                  <a:pt x="617" y="548"/>
                  <a:pt x="503" y="731"/>
                  <a:pt x="412" y="891"/>
                </a:cubicBezTo>
                <a:cubicBezTo>
                  <a:pt x="206" y="1256"/>
                  <a:pt x="69" y="1644"/>
                  <a:pt x="1" y="2032"/>
                </a:cubicBezTo>
                <a:cubicBezTo>
                  <a:pt x="1" y="2101"/>
                  <a:pt x="1" y="2146"/>
                  <a:pt x="24" y="2215"/>
                </a:cubicBezTo>
                <a:cubicBezTo>
                  <a:pt x="46" y="2283"/>
                  <a:pt x="115" y="2329"/>
                  <a:pt x="161" y="2352"/>
                </a:cubicBezTo>
                <a:cubicBezTo>
                  <a:pt x="229" y="2352"/>
                  <a:pt x="298" y="2352"/>
                  <a:pt x="343" y="2329"/>
                </a:cubicBezTo>
                <a:cubicBezTo>
                  <a:pt x="412" y="2306"/>
                  <a:pt x="457" y="2238"/>
                  <a:pt x="480" y="2169"/>
                </a:cubicBezTo>
                <a:cubicBezTo>
                  <a:pt x="526" y="1895"/>
                  <a:pt x="617" y="1644"/>
                  <a:pt x="731" y="1370"/>
                </a:cubicBezTo>
                <a:cubicBezTo>
                  <a:pt x="823" y="1165"/>
                  <a:pt x="937" y="959"/>
                  <a:pt x="1096" y="777"/>
                </a:cubicBezTo>
                <a:cubicBezTo>
                  <a:pt x="1188" y="663"/>
                  <a:pt x="1279" y="548"/>
                  <a:pt x="1393" y="480"/>
                </a:cubicBezTo>
                <a:lnTo>
                  <a:pt x="1416" y="457"/>
                </a:lnTo>
                <a:cubicBezTo>
                  <a:pt x="1462" y="434"/>
                  <a:pt x="1507" y="389"/>
                  <a:pt x="1530" y="320"/>
                </a:cubicBezTo>
                <a:cubicBezTo>
                  <a:pt x="1553" y="252"/>
                  <a:pt x="1530" y="183"/>
                  <a:pt x="1507" y="138"/>
                </a:cubicBezTo>
                <a:cubicBezTo>
                  <a:pt x="1484" y="69"/>
                  <a:pt x="1439" y="24"/>
                  <a:pt x="1370" y="24"/>
                </a:cubicBezTo>
                <a:cubicBezTo>
                  <a:pt x="1348" y="1"/>
                  <a:pt x="1325" y="1"/>
                  <a:pt x="1279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9" name="Google Shape;4509;p38"/>
          <p:cNvSpPr/>
          <p:nvPr/>
        </p:nvSpPr>
        <p:spPr>
          <a:xfrm>
            <a:off x="9526632" y="2300378"/>
            <a:ext cx="46035" cy="64477"/>
          </a:xfrm>
          <a:custGeom>
            <a:avLst/>
            <a:gdLst/>
            <a:ahLst/>
            <a:cxnLst/>
            <a:rect l="l" t="t" r="r" b="b"/>
            <a:pathLst>
              <a:path w="1645" h="2304" extrusionOk="0">
                <a:moveTo>
                  <a:pt x="1393" y="0"/>
                </a:moveTo>
                <a:cubicBezTo>
                  <a:pt x="1325" y="0"/>
                  <a:pt x="1279" y="23"/>
                  <a:pt x="1233" y="69"/>
                </a:cubicBezTo>
                <a:cubicBezTo>
                  <a:pt x="1165" y="114"/>
                  <a:pt x="1165" y="160"/>
                  <a:pt x="1142" y="229"/>
                </a:cubicBezTo>
                <a:cubicBezTo>
                  <a:pt x="1142" y="251"/>
                  <a:pt x="1142" y="251"/>
                  <a:pt x="1142" y="274"/>
                </a:cubicBezTo>
                <a:cubicBezTo>
                  <a:pt x="1119" y="434"/>
                  <a:pt x="1051" y="594"/>
                  <a:pt x="1005" y="731"/>
                </a:cubicBezTo>
                <a:cubicBezTo>
                  <a:pt x="868" y="982"/>
                  <a:pt x="731" y="1233"/>
                  <a:pt x="549" y="1438"/>
                </a:cubicBezTo>
                <a:cubicBezTo>
                  <a:pt x="412" y="1598"/>
                  <a:pt x="275" y="1735"/>
                  <a:pt x="115" y="1872"/>
                </a:cubicBezTo>
                <a:cubicBezTo>
                  <a:pt x="1" y="1963"/>
                  <a:pt x="1" y="2123"/>
                  <a:pt x="92" y="2214"/>
                </a:cubicBezTo>
                <a:cubicBezTo>
                  <a:pt x="140" y="2275"/>
                  <a:pt x="208" y="2303"/>
                  <a:pt x="277" y="2303"/>
                </a:cubicBezTo>
                <a:cubicBezTo>
                  <a:pt x="339" y="2303"/>
                  <a:pt x="403" y="2280"/>
                  <a:pt x="457" y="2237"/>
                </a:cubicBezTo>
                <a:cubicBezTo>
                  <a:pt x="754" y="1986"/>
                  <a:pt x="1005" y="1689"/>
                  <a:pt x="1233" y="1347"/>
                </a:cubicBezTo>
                <a:cubicBezTo>
                  <a:pt x="1325" y="1187"/>
                  <a:pt x="1416" y="1005"/>
                  <a:pt x="1507" y="822"/>
                </a:cubicBezTo>
                <a:cubicBezTo>
                  <a:pt x="1576" y="639"/>
                  <a:pt x="1621" y="457"/>
                  <a:pt x="1644" y="251"/>
                </a:cubicBezTo>
                <a:cubicBezTo>
                  <a:pt x="1644" y="183"/>
                  <a:pt x="1621" y="114"/>
                  <a:pt x="1576" y="69"/>
                </a:cubicBezTo>
                <a:cubicBezTo>
                  <a:pt x="1530" y="23"/>
                  <a:pt x="1462" y="0"/>
                  <a:pt x="1393" y="0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0" name="Google Shape;4510;p38"/>
          <p:cNvSpPr/>
          <p:nvPr/>
        </p:nvSpPr>
        <p:spPr>
          <a:xfrm>
            <a:off x="9253246" y="2126003"/>
            <a:ext cx="32603" cy="32603"/>
          </a:xfrm>
          <a:custGeom>
            <a:avLst/>
            <a:gdLst/>
            <a:ahLst/>
            <a:cxnLst/>
            <a:rect l="l" t="t" r="r" b="b"/>
            <a:pathLst>
              <a:path w="1165" h="1165" extrusionOk="0">
                <a:moveTo>
                  <a:pt x="687" y="169"/>
                </a:moveTo>
                <a:cubicBezTo>
                  <a:pt x="692" y="183"/>
                  <a:pt x="708" y="183"/>
                  <a:pt x="708" y="183"/>
                </a:cubicBezTo>
                <a:cubicBezTo>
                  <a:pt x="702" y="177"/>
                  <a:pt x="695" y="172"/>
                  <a:pt x="687" y="169"/>
                </a:cubicBezTo>
                <a:close/>
                <a:moveTo>
                  <a:pt x="617" y="160"/>
                </a:moveTo>
                <a:cubicBezTo>
                  <a:pt x="634" y="160"/>
                  <a:pt x="664" y="160"/>
                  <a:pt x="687" y="169"/>
                </a:cubicBezTo>
                <a:lnTo>
                  <a:pt x="687" y="169"/>
                </a:lnTo>
                <a:cubicBezTo>
                  <a:pt x="686" y="167"/>
                  <a:pt x="685" y="164"/>
                  <a:pt x="685" y="160"/>
                </a:cubicBezTo>
                <a:lnTo>
                  <a:pt x="685" y="160"/>
                </a:lnTo>
                <a:cubicBezTo>
                  <a:pt x="708" y="183"/>
                  <a:pt x="731" y="183"/>
                  <a:pt x="731" y="183"/>
                </a:cubicBezTo>
                <a:cubicBezTo>
                  <a:pt x="754" y="205"/>
                  <a:pt x="777" y="205"/>
                  <a:pt x="800" y="228"/>
                </a:cubicBezTo>
                <a:lnTo>
                  <a:pt x="822" y="251"/>
                </a:lnTo>
                <a:cubicBezTo>
                  <a:pt x="845" y="251"/>
                  <a:pt x="868" y="297"/>
                  <a:pt x="891" y="320"/>
                </a:cubicBezTo>
                <a:cubicBezTo>
                  <a:pt x="891" y="297"/>
                  <a:pt x="891" y="297"/>
                  <a:pt x="891" y="297"/>
                </a:cubicBezTo>
                <a:cubicBezTo>
                  <a:pt x="914" y="320"/>
                  <a:pt x="936" y="365"/>
                  <a:pt x="959" y="388"/>
                </a:cubicBezTo>
                <a:lnTo>
                  <a:pt x="936" y="388"/>
                </a:lnTo>
                <a:cubicBezTo>
                  <a:pt x="959" y="411"/>
                  <a:pt x="959" y="411"/>
                  <a:pt x="959" y="434"/>
                </a:cubicBezTo>
                <a:cubicBezTo>
                  <a:pt x="982" y="457"/>
                  <a:pt x="982" y="479"/>
                  <a:pt x="982" y="525"/>
                </a:cubicBezTo>
                <a:cubicBezTo>
                  <a:pt x="982" y="548"/>
                  <a:pt x="982" y="571"/>
                  <a:pt x="982" y="616"/>
                </a:cubicBezTo>
                <a:cubicBezTo>
                  <a:pt x="982" y="616"/>
                  <a:pt x="982" y="639"/>
                  <a:pt x="982" y="639"/>
                </a:cubicBezTo>
                <a:cubicBezTo>
                  <a:pt x="982" y="662"/>
                  <a:pt x="982" y="685"/>
                  <a:pt x="959" y="730"/>
                </a:cubicBezTo>
                <a:cubicBezTo>
                  <a:pt x="959" y="730"/>
                  <a:pt x="959" y="753"/>
                  <a:pt x="936" y="776"/>
                </a:cubicBezTo>
                <a:cubicBezTo>
                  <a:pt x="936" y="799"/>
                  <a:pt x="914" y="822"/>
                  <a:pt x="914" y="822"/>
                </a:cubicBezTo>
                <a:cubicBezTo>
                  <a:pt x="914" y="822"/>
                  <a:pt x="891" y="845"/>
                  <a:pt x="891" y="845"/>
                </a:cubicBezTo>
                <a:cubicBezTo>
                  <a:pt x="868" y="867"/>
                  <a:pt x="845" y="890"/>
                  <a:pt x="822" y="913"/>
                </a:cubicBezTo>
                <a:cubicBezTo>
                  <a:pt x="800" y="936"/>
                  <a:pt x="777" y="936"/>
                  <a:pt x="754" y="959"/>
                </a:cubicBezTo>
                <a:lnTo>
                  <a:pt x="708" y="959"/>
                </a:lnTo>
                <a:cubicBezTo>
                  <a:pt x="685" y="982"/>
                  <a:pt x="663" y="982"/>
                  <a:pt x="640" y="982"/>
                </a:cubicBezTo>
                <a:lnTo>
                  <a:pt x="617" y="982"/>
                </a:lnTo>
                <a:cubicBezTo>
                  <a:pt x="594" y="1004"/>
                  <a:pt x="571" y="1004"/>
                  <a:pt x="548" y="1004"/>
                </a:cubicBezTo>
                <a:cubicBezTo>
                  <a:pt x="526" y="982"/>
                  <a:pt x="503" y="982"/>
                  <a:pt x="480" y="982"/>
                </a:cubicBezTo>
                <a:cubicBezTo>
                  <a:pt x="457" y="982"/>
                  <a:pt x="434" y="982"/>
                  <a:pt x="434" y="959"/>
                </a:cubicBezTo>
                <a:cubicBezTo>
                  <a:pt x="389" y="959"/>
                  <a:pt x="366" y="936"/>
                  <a:pt x="343" y="913"/>
                </a:cubicBezTo>
                <a:cubicBezTo>
                  <a:pt x="343" y="913"/>
                  <a:pt x="343" y="913"/>
                  <a:pt x="343" y="936"/>
                </a:cubicBezTo>
                <a:cubicBezTo>
                  <a:pt x="320" y="913"/>
                  <a:pt x="320" y="913"/>
                  <a:pt x="297" y="890"/>
                </a:cubicBezTo>
                <a:cubicBezTo>
                  <a:pt x="275" y="867"/>
                  <a:pt x="275" y="867"/>
                  <a:pt x="252" y="845"/>
                </a:cubicBezTo>
                <a:cubicBezTo>
                  <a:pt x="229" y="822"/>
                  <a:pt x="206" y="799"/>
                  <a:pt x="206" y="753"/>
                </a:cubicBezTo>
                <a:lnTo>
                  <a:pt x="183" y="753"/>
                </a:lnTo>
                <a:cubicBezTo>
                  <a:pt x="183" y="730"/>
                  <a:pt x="183" y="708"/>
                  <a:pt x="183" y="708"/>
                </a:cubicBezTo>
                <a:cubicBezTo>
                  <a:pt x="160" y="685"/>
                  <a:pt x="160" y="685"/>
                  <a:pt x="160" y="662"/>
                </a:cubicBezTo>
                <a:cubicBezTo>
                  <a:pt x="160" y="616"/>
                  <a:pt x="160" y="593"/>
                  <a:pt x="160" y="571"/>
                </a:cubicBezTo>
                <a:cubicBezTo>
                  <a:pt x="160" y="571"/>
                  <a:pt x="160" y="548"/>
                  <a:pt x="160" y="548"/>
                </a:cubicBezTo>
                <a:cubicBezTo>
                  <a:pt x="160" y="548"/>
                  <a:pt x="160" y="525"/>
                  <a:pt x="160" y="525"/>
                </a:cubicBezTo>
                <a:cubicBezTo>
                  <a:pt x="160" y="479"/>
                  <a:pt x="160" y="479"/>
                  <a:pt x="183" y="434"/>
                </a:cubicBezTo>
                <a:cubicBezTo>
                  <a:pt x="183" y="411"/>
                  <a:pt x="183" y="411"/>
                  <a:pt x="183" y="411"/>
                </a:cubicBezTo>
                <a:cubicBezTo>
                  <a:pt x="206" y="388"/>
                  <a:pt x="229" y="365"/>
                  <a:pt x="229" y="320"/>
                </a:cubicBezTo>
                <a:cubicBezTo>
                  <a:pt x="229" y="320"/>
                  <a:pt x="229" y="342"/>
                  <a:pt x="229" y="342"/>
                </a:cubicBezTo>
                <a:cubicBezTo>
                  <a:pt x="252" y="320"/>
                  <a:pt x="252" y="297"/>
                  <a:pt x="275" y="297"/>
                </a:cubicBezTo>
                <a:cubicBezTo>
                  <a:pt x="275" y="282"/>
                  <a:pt x="285" y="266"/>
                  <a:pt x="298" y="251"/>
                </a:cubicBezTo>
                <a:lnTo>
                  <a:pt x="298" y="251"/>
                </a:lnTo>
                <a:cubicBezTo>
                  <a:pt x="298" y="251"/>
                  <a:pt x="298" y="251"/>
                  <a:pt x="297" y="251"/>
                </a:cubicBezTo>
                <a:cubicBezTo>
                  <a:pt x="298" y="251"/>
                  <a:pt x="298" y="251"/>
                  <a:pt x="298" y="251"/>
                </a:cubicBezTo>
                <a:lnTo>
                  <a:pt x="298" y="251"/>
                </a:lnTo>
                <a:cubicBezTo>
                  <a:pt x="298" y="251"/>
                  <a:pt x="298" y="251"/>
                  <a:pt x="298" y="251"/>
                </a:cubicBezTo>
                <a:lnTo>
                  <a:pt x="298" y="251"/>
                </a:lnTo>
                <a:cubicBezTo>
                  <a:pt x="312" y="251"/>
                  <a:pt x="317" y="251"/>
                  <a:pt x="319" y="246"/>
                </a:cubicBezTo>
                <a:lnTo>
                  <a:pt x="319" y="246"/>
                </a:lnTo>
                <a:cubicBezTo>
                  <a:pt x="312" y="249"/>
                  <a:pt x="305" y="251"/>
                  <a:pt x="298" y="251"/>
                </a:cubicBezTo>
                <a:lnTo>
                  <a:pt x="298" y="251"/>
                </a:lnTo>
                <a:cubicBezTo>
                  <a:pt x="305" y="243"/>
                  <a:pt x="313" y="236"/>
                  <a:pt x="320" y="228"/>
                </a:cubicBezTo>
                <a:lnTo>
                  <a:pt x="320" y="228"/>
                </a:lnTo>
                <a:cubicBezTo>
                  <a:pt x="320" y="237"/>
                  <a:pt x="320" y="242"/>
                  <a:pt x="319" y="246"/>
                </a:cubicBezTo>
                <a:lnTo>
                  <a:pt x="319" y="246"/>
                </a:lnTo>
                <a:cubicBezTo>
                  <a:pt x="335" y="239"/>
                  <a:pt x="350" y="228"/>
                  <a:pt x="366" y="228"/>
                </a:cubicBezTo>
                <a:cubicBezTo>
                  <a:pt x="366" y="205"/>
                  <a:pt x="389" y="205"/>
                  <a:pt x="389" y="205"/>
                </a:cubicBezTo>
                <a:cubicBezTo>
                  <a:pt x="411" y="183"/>
                  <a:pt x="411" y="183"/>
                  <a:pt x="434" y="183"/>
                </a:cubicBezTo>
                <a:cubicBezTo>
                  <a:pt x="457" y="160"/>
                  <a:pt x="503" y="160"/>
                  <a:pt x="526" y="160"/>
                </a:cubicBezTo>
                <a:close/>
                <a:moveTo>
                  <a:pt x="503" y="0"/>
                </a:moveTo>
                <a:cubicBezTo>
                  <a:pt x="480" y="0"/>
                  <a:pt x="457" y="0"/>
                  <a:pt x="434" y="23"/>
                </a:cubicBezTo>
                <a:cubicBezTo>
                  <a:pt x="389" y="23"/>
                  <a:pt x="366" y="23"/>
                  <a:pt x="320" y="46"/>
                </a:cubicBezTo>
                <a:cubicBezTo>
                  <a:pt x="275" y="68"/>
                  <a:pt x="252" y="91"/>
                  <a:pt x="206" y="137"/>
                </a:cubicBezTo>
                <a:cubicBezTo>
                  <a:pt x="183" y="137"/>
                  <a:pt x="183" y="160"/>
                  <a:pt x="160" y="160"/>
                </a:cubicBezTo>
                <a:cubicBezTo>
                  <a:pt x="138" y="183"/>
                  <a:pt x="138" y="205"/>
                  <a:pt x="115" y="228"/>
                </a:cubicBezTo>
                <a:cubicBezTo>
                  <a:pt x="92" y="251"/>
                  <a:pt x="69" y="274"/>
                  <a:pt x="46" y="320"/>
                </a:cubicBezTo>
                <a:cubicBezTo>
                  <a:pt x="46" y="342"/>
                  <a:pt x="23" y="365"/>
                  <a:pt x="23" y="388"/>
                </a:cubicBezTo>
                <a:cubicBezTo>
                  <a:pt x="23" y="411"/>
                  <a:pt x="23" y="411"/>
                  <a:pt x="1" y="434"/>
                </a:cubicBezTo>
                <a:cubicBezTo>
                  <a:pt x="1" y="479"/>
                  <a:pt x="1" y="525"/>
                  <a:pt x="1" y="571"/>
                </a:cubicBezTo>
                <a:cubicBezTo>
                  <a:pt x="1" y="593"/>
                  <a:pt x="1" y="616"/>
                  <a:pt x="1" y="639"/>
                </a:cubicBezTo>
                <a:cubicBezTo>
                  <a:pt x="1" y="639"/>
                  <a:pt x="1" y="639"/>
                  <a:pt x="1" y="662"/>
                </a:cubicBezTo>
                <a:cubicBezTo>
                  <a:pt x="1" y="708"/>
                  <a:pt x="23" y="753"/>
                  <a:pt x="23" y="799"/>
                </a:cubicBezTo>
                <a:cubicBezTo>
                  <a:pt x="69" y="867"/>
                  <a:pt x="115" y="936"/>
                  <a:pt x="160" y="982"/>
                </a:cubicBezTo>
                <a:cubicBezTo>
                  <a:pt x="183" y="1004"/>
                  <a:pt x="206" y="1027"/>
                  <a:pt x="252" y="1050"/>
                </a:cubicBezTo>
                <a:cubicBezTo>
                  <a:pt x="275" y="1073"/>
                  <a:pt x="320" y="1096"/>
                  <a:pt x="343" y="1118"/>
                </a:cubicBezTo>
                <a:cubicBezTo>
                  <a:pt x="434" y="1141"/>
                  <a:pt x="503" y="1164"/>
                  <a:pt x="571" y="1164"/>
                </a:cubicBezTo>
                <a:cubicBezTo>
                  <a:pt x="617" y="1164"/>
                  <a:pt x="640" y="1164"/>
                  <a:pt x="685" y="1141"/>
                </a:cubicBezTo>
                <a:cubicBezTo>
                  <a:pt x="731" y="1141"/>
                  <a:pt x="777" y="1118"/>
                  <a:pt x="822" y="1096"/>
                </a:cubicBezTo>
                <a:cubicBezTo>
                  <a:pt x="868" y="1073"/>
                  <a:pt x="891" y="1050"/>
                  <a:pt x="936" y="1027"/>
                </a:cubicBezTo>
                <a:cubicBezTo>
                  <a:pt x="959" y="1004"/>
                  <a:pt x="982" y="982"/>
                  <a:pt x="1005" y="959"/>
                </a:cubicBezTo>
                <a:cubicBezTo>
                  <a:pt x="1028" y="959"/>
                  <a:pt x="1028" y="936"/>
                  <a:pt x="1051" y="913"/>
                </a:cubicBezTo>
                <a:cubicBezTo>
                  <a:pt x="1073" y="890"/>
                  <a:pt x="1073" y="867"/>
                  <a:pt x="1096" y="845"/>
                </a:cubicBezTo>
                <a:cubicBezTo>
                  <a:pt x="1096" y="822"/>
                  <a:pt x="1119" y="799"/>
                  <a:pt x="1119" y="776"/>
                </a:cubicBezTo>
                <a:cubicBezTo>
                  <a:pt x="1142" y="730"/>
                  <a:pt x="1142" y="685"/>
                  <a:pt x="1165" y="616"/>
                </a:cubicBezTo>
                <a:cubicBezTo>
                  <a:pt x="1165" y="593"/>
                  <a:pt x="1165" y="548"/>
                  <a:pt x="1142" y="502"/>
                </a:cubicBezTo>
                <a:cubicBezTo>
                  <a:pt x="1142" y="479"/>
                  <a:pt x="1142" y="457"/>
                  <a:pt x="1142" y="434"/>
                </a:cubicBezTo>
                <a:cubicBezTo>
                  <a:pt x="1119" y="388"/>
                  <a:pt x="1119" y="365"/>
                  <a:pt x="1096" y="320"/>
                </a:cubicBezTo>
                <a:cubicBezTo>
                  <a:pt x="1073" y="274"/>
                  <a:pt x="1051" y="251"/>
                  <a:pt x="1028" y="205"/>
                </a:cubicBezTo>
                <a:cubicBezTo>
                  <a:pt x="982" y="160"/>
                  <a:pt x="936" y="137"/>
                  <a:pt x="891" y="91"/>
                </a:cubicBezTo>
                <a:cubicBezTo>
                  <a:pt x="845" y="46"/>
                  <a:pt x="777" y="23"/>
                  <a:pt x="708" y="0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38"/>
          <p:cNvSpPr/>
          <p:nvPr/>
        </p:nvSpPr>
        <p:spPr>
          <a:xfrm>
            <a:off x="9260914" y="2137477"/>
            <a:ext cx="16623" cy="7696"/>
          </a:xfrm>
          <a:custGeom>
            <a:avLst/>
            <a:gdLst/>
            <a:ahLst/>
            <a:cxnLst/>
            <a:rect l="l" t="t" r="r" b="b"/>
            <a:pathLst>
              <a:path w="594" h="275" extrusionOk="0">
                <a:moveTo>
                  <a:pt x="503" y="1"/>
                </a:moveTo>
                <a:cubicBezTo>
                  <a:pt x="457" y="24"/>
                  <a:pt x="389" y="24"/>
                  <a:pt x="320" y="47"/>
                </a:cubicBezTo>
                <a:cubicBezTo>
                  <a:pt x="252" y="47"/>
                  <a:pt x="160" y="69"/>
                  <a:pt x="69" y="115"/>
                </a:cubicBezTo>
                <a:cubicBezTo>
                  <a:pt x="23" y="138"/>
                  <a:pt x="1" y="161"/>
                  <a:pt x="23" y="206"/>
                </a:cubicBezTo>
                <a:cubicBezTo>
                  <a:pt x="23" y="252"/>
                  <a:pt x="92" y="275"/>
                  <a:pt x="115" y="275"/>
                </a:cubicBezTo>
                <a:cubicBezTo>
                  <a:pt x="183" y="252"/>
                  <a:pt x="229" y="229"/>
                  <a:pt x="274" y="229"/>
                </a:cubicBezTo>
                <a:cubicBezTo>
                  <a:pt x="320" y="206"/>
                  <a:pt x="366" y="206"/>
                  <a:pt x="411" y="183"/>
                </a:cubicBezTo>
                <a:lnTo>
                  <a:pt x="526" y="183"/>
                </a:lnTo>
                <a:cubicBezTo>
                  <a:pt x="548" y="161"/>
                  <a:pt x="548" y="161"/>
                  <a:pt x="571" y="138"/>
                </a:cubicBezTo>
                <a:cubicBezTo>
                  <a:pt x="594" y="138"/>
                  <a:pt x="594" y="115"/>
                  <a:pt x="594" y="92"/>
                </a:cubicBezTo>
                <a:cubicBezTo>
                  <a:pt x="594" y="69"/>
                  <a:pt x="594" y="47"/>
                  <a:pt x="571" y="24"/>
                </a:cubicBezTo>
                <a:cubicBezTo>
                  <a:pt x="548" y="24"/>
                  <a:pt x="526" y="1"/>
                  <a:pt x="526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2" name="Google Shape;4512;p38"/>
          <p:cNvSpPr/>
          <p:nvPr/>
        </p:nvSpPr>
        <p:spPr>
          <a:xfrm>
            <a:off x="9264105" y="2134930"/>
            <a:ext cx="10243" cy="14888"/>
          </a:xfrm>
          <a:custGeom>
            <a:avLst/>
            <a:gdLst/>
            <a:ahLst/>
            <a:cxnLst/>
            <a:rect l="l" t="t" r="r" b="b"/>
            <a:pathLst>
              <a:path w="366" h="532" extrusionOk="0">
                <a:moveTo>
                  <a:pt x="92" y="1"/>
                </a:moveTo>
                <a:cubicBezTo>
                  <a:pt x="92" y="1"/>
                  <a:pt x="69" y="23"/>
                  <a:pt x="46" y="23"/>
                </a:cubicBezTo>
                <a:cubicBezTo>
                  <a:pt x="23" y="46"/>
                  <a:pt x="1" y="92"/>
                  <a:pt x="23" y="138"/>
                </a:cubicBezTo>
                <a:cubicBezTo>
                  <a:pt x="46" y="160"/>
                  <a:pt x="69" y="183"/>
                  <a:pt x="92" y="206"/>
                </a:cubicBezTo>
                <a:cubicBezTo>
                  <a:pt x="115" y="252"/>
                  <a:pt x="138" y="297"/>
                  <a:pt x="160" y="343"/>
                </a:cubicBezTo>
                <a:cubicBezTo>
                  <a:pt x="183" y="389"/>
                  <a:pt x="183" y="434"/>
                  <a:pt x="206" y="480"/>
                </a:cubicBezTo>
                <a:cubicBezTo>
                  <a:pt x="225" y="498"/>
                  <a:pt x="258" y="532"/>
                  <a:pt x="282" y="532"/>
                </a:cubicBezTo>
                <a:cubicBezTo>
                  <a:pt x="288" y="532"/>
                  <a:pt x="293" y="530"/>
                  <a:pt x="297" y="526"/>
                </a:cubicBezTo>
                <a:cubicBezTo>
                  <a:pt x="343" y="503"/>
                  <a:pt x="366" y="457"/>
                  <a:pt x="366" y="434"/>
                </a:cubicBezTo>
                <a:cubicBezTo>
                  <a:pt x="343" y="366"/>
                  <a:pt x="320" y="320"/>
                  <a:pt x="297" y="252"/>
                </a:cubicBezTo>
                <a:cubicBezTo>
                  <a:pt x="275" y="229"/>
                  <a:pt x="275" y="206"/>
                  <a:pt x="252" y="160"/>
                </a:cubicBezTo>
                <a:cubicBezTo>
                  <a:pt x="229" y="138"/>
                  <a:pt x="206" y="92"/>
                  <a:pt x="160" y="46"/>
                </a:cubicBezTo>
                <a:cubicBezTo>
                  <a:pt x="160" y="23"/>
                  <a:pt x="138" y="23"/>
                  <a:pt x="115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3" name="Google Shape;4513;p38"/>
          <p:cNvSpPr/>
          <p:nvPr/>
        </p:nvSpPr>
        <p:spPr>
          <a:xfrm>
            <a:off x="7389977" y="3059219"/>
            <a:ext cx="534038" cy="614523"/>
          </a:xfrm>
          <a:custGeom>
            <a:avLst/>
            <a:gdLst/>
            <a:ahLst/>
            <a:cxnLst/>
            <a:rect l="l" t="t" r="r" b="b"/>
            <a:pathLst>
              <a:path w="19083" h="21959" extrusionOk="0">
                <a:moveTo>
                  <a:pt x="4725" y="1"/>
                </a:moveTo>
                <a:cubicBezTo>
                  <a:pt x="4634" y="1"/>
                  <a:pt x="4565" y="1"/>
                  <a:pt x="4474" y="24"/>
                </a:cubicBezTo>
                <a:cubicBezTo>
                  <a:pt x="4291" y="46"/>
                  <a:pt x="4154" y="161"/>
                  <a:pt x="4086" y="320"/>
                </a:cubicBezTo>
                <a:cubicBezTo>
                  <a:pt x="4063" y="412"/>
                  <a:pt x="4040" y="503"/>
                  <a:pt x="4017" y="594"/>
                </a:cubicBezTo>
                <a:cubicBezTo>
                  <a:pt x="3995" y="663"/>
                  <a:pt x="3995" y="708"/>
                  <a:pt x="3972" y="777"/>
                </a:cubicBezTo>
                <a:cubicBezTo>
                  <a:pt x="3926" y="914"/>
                  <a:pt x="3903" y="1051"/>
                  <a:pt x="3858" y="1188"/>
                </a:cubicBezTo>
                <a:cubicBezTo>
                  <a:pt x="3835" y="1302"/>
                  <a:pt x="3812" y="1439"/>
                  <a:pt x="3789" y="1553"/>
                </a:cubicBezTo>
                <a:lnTo>
                  <a:pt x="3789" y="1667"/>
                </a:lnTo>
                <a:cubicBezTo>
                  <a:pt x="3766" y="1781"/>
                  <a:pt x="3744" y="1895"/>
                  <a:pt x="3721" y="1987"/>
                </a:cubicBezTo>
                <a:lnTo>
                  <a:pt x="3675" y="2123"/>
                </a:lnTo>
                <a:cubicBezTo>
                  <a:pt x="3607" y="2420"/>
                  <a:pt x="3515" y="2740"/>
                  <a:pt x="3447" y="3014"/>
                </a:cubicBezTo>
                <a:cubicBezTo>
                  <a:pt x="3401" y="3196"/>
                  <a:pt x="3356" y="3356"/>
                  <a:pt x="3310" y="3539"/>
                </a:cubicBezTo>
                <a:lnTo>
                  <a:pt x="3196" y="3927"/>
                </a:lnTo>
                <a:cubicBezTo>
                  <a:pt x="3104" y="4223"/>
                  <a:pt x="3036" y="4520"/>
                  <a:pt x="2968" y="4817"/>
                </a:cubicBezTo>
                <a:cubicBezTo>
                  <a:pt x="2876" y="5114"/>
                  <a:pt x="2808" y="5433"/>
                  <a:pt x="2694" y="5753"/>
                </a:cubicBezTo>
                <a:cubicBezTo>
                  <a:pt x="2648" y="5912"/>
                  <a:pt x="2602" y="6072"/>
                  <a:pt x="2557" y="6232"/>
                </a:cubicBezTo>
                <a:cubicBezTo>
                  <a:pt x="2534" y="6323"/>
                  <a:pt x="2511" y="6415"/>
                  <a:pt x="2511" y="6529"/>
                </a:cubicBezTo>
                <a:cubicBezTo>
                  <a:pt x="2488" y="6574"/>
                  <a:pt x="2465" y="6643"/>
                  <a:pt x="2465" y="6711"/>
                </a:cubicBezTo>
                <a:cubicBezTo>
                  <a:pt x="2443" y="6803"/>
                  <a:pt x="2420" y="6894"/>
                  <a:pt x="2374" y="7008"/>
                </a:cubicBezTo>
                <a:cubicBezTo>
                  <a:pt x="2351" y="7077"/>
                  <a:pt x="2328" y="7145"/>
                  <a:pt x="2328" y="7214"/>
                </a:cubicBezTo>
                <a:lnTo>
                  <a:pt x="2283" y="7396"/>
                </a:lnTo>
                <a:cubicBezTo>
                  <a:pt x="2237" y="7510"/>
                  <a:pt x="2214" y="7624"/>
                  <a:pt x="2191" y="7716"/>
                </a:cubicBezTo>
                <a:cubicBezTo>
                  <a:pt x="2100" y="8058"/>
                  <a:pt x="2032" y="8378"/>
                  <a:pt x="1940" y="8674"/>
                </a:cubicBezTo>
                <a:cubicBezTo>
                  <a:pt x="1918" y="8720"/>
                  <a:pt x="1918" y="8743"/>
                  <a:pt x="1918" y="8766"/>
                </a:cubicBezTo>
                <a:cubicBezTo>
                  <a:pt x="1918" y="8788"/>
                  <a:pt x="1918" y="8811"/>
                  <a:pt x="1918" y="8834"/>
                </a:cubicBezTo>
                <a:cubicBezTo>
                  <a:pt x="1940" y="8903"/>
                  <a:pt x="1940" y="8948"/>
                  <a:pt x="1918" y="8994"/>
                </a:cubicBezTo>
                <a:cubicBezTo>
                  <a:pt x="1918" y="9040"/>
                  <a:pt x="1872" y="9085"/>
                  <a:pt x="1849" y="9131"/>
                </a:cubicBezTo>
                <a:cubicBezTo>
                  <a:pt x="1826" y="9131"/>
                  <a:pt x="1803" y="9154"/>
                  <a:pt x="1803" y="9154"/>
                </a:cubicBezTo>
                <a:cubicBezTo>
                  <a:pt x="1758" y="9313"/>
                  <a:pt x="1712" y="9450"/>
                  <a:pt x="1666" y="9610"/>
                </a:cubicBezTo>
                <a:cubicBezTo>
                  <a:pt x="1598" y="9907"/>
                  <a:pt x="1530" y="10204"/>
                  <a:pt x="1461" y="10523"/>
                </a:cubicBezTo>
                <a:cubicBezTo>
                  <a:pt x="1438" y="10614"/>
                  <a:pt x="1415" y="10706"/>
                  <a:pt x="1393" y="10797"/>
                </a:cubicBezTo>
                <a:lnTo>
                  <a:pt x="1347" y="10980"/>
                </a:lnTo>
                <a:cubicBezTo>
                  <a:pt x="1324" y="11094"/>
                  <a:pt x="1301" y="11185"/>
                  <a:pt x="1278" y="11299"/>
                </a:cubicBezTo>
                <a:lnTo>
                  <a:pt x="1256" y="11436"/>
                </a:lnTo>
                <a:lnTo>
                  <a:pt x="1210" y="11619"/>
                </a:lnTo>
                <a:cubicBezTo>
                  <a:pt x="1187" y="11710"/>
                  <a:pt x="1187" y="11801"/>
                  <a:pt x="1141" y="11916"/>
                </a:cubicBezTo>
                <a:lnTo>
                  <a:pt x="1119" y="12030"/>
                </a:lnTo>
                <a:cubicBezTo>
                  <a:pt x="1096" y="12144"/>
                  <a:pt x="1073" y="12235"/>
                  <a:pt x="1050" y="12326"/>
                </a:cubicBezTo>
                <a:cubicBezTo>
                  <a:pt x="982" y="12646"/>
                  <a:pt x="913" y="12943"/>
                  <a:pt x="845" y="13262"/>
                </a:cubicBezTo>
                <a:cubicBezTo>
                  <a:pt x="776" y="13559"/>
                  <a:pt x="731" y="13878"/>
                  <a:pt x="662" y="14175"/>
                </a:cubicBezTo>
                <a:cubicBezTo>
                  <a:pt x="639" y="14312"/>
                  <a:pt x="616" y="14449"/>
                  <a:pt x="594" y="14586"/>
                </a:cubicBezTo>
                <a:cubicBezTo>
                  <a:pt x="571" y="14791"/>
                  <a:pt x="548" y="14974"/>
                  <a:pt x="502" y="15157"/>
                </a:cubicBezTo>
                <a:lnTo>
                  <a:pt x="480" y="15248"/>
                </a:lnTo>
                <a:cubicBezTo>
                  <a:pt x="434" y="15522"/>
                  <a:pt x="388" y="15796"/>
                  <a:pt x="320" y="16070"/>
                </a:cubicBezTo>
                <a:lnTo>
                  <a:pt x="297" y="16229"/>
                </a:lnTo>
                <a:cubicBezTo>
                  <a:pt x="274" y="16344"/>
                  <a:pt x="251" y="16435"/>
                  <a:pt x="206" y="16549"/>
                </a:cubicBezTo>
                <a:lnTo>
                  <a:pt x="160" y="16754"/>
                </a:lnTo>
                <a:lnTo>
                  <a:pt x="114" y="16960"/>
                </a:lnTo>
                <a:cubicBezTo>
                  <a:pt x="92" y="17051"/>
                  <a:pt x="69" y="17120"/>
                  <a:pt x="69" y="17188"/>
                </a:cubicBezTo>
                <a:cubicBezTo>
                  <a:pt x="46" y="17325"/>
                  <a:pt x="0" y="17462"/>
                  <a:pt x="92" y="17599"/>
                </a:cubicBezTo>
                <a:cubicBezTo>
                  <a:pt x="160" y="17667"/>
                  <a:pt x="251" y="17736"/>
                  <a:pt x="365" y="17736"/>
                </a:cubicBezTo>
                <a:lnTo>
                  <a:pt x="388" y="17736"/>
                </a:lnTo>
                <a:cubicBezTo>
                  <a:pt x="525" y="17804"/>
                  <a:pt x="639" y="17873"/>
                  <a:pt x="753" y="17919"/>
                </a:cubicBezTo>
                <a:cubicBezTo>
                  <a:pt x="868" y="17987"/>
                  <a:pt x="959" y="18033"/>
                  <a:pt x="1073" y="18101"/>
                </a:cubicBezTo>
                <a:cubicBezTo>
                  <a:pt x="1187" y="18170"/>
                  <a:pt x="1324" y="18238"/>
                  <a:pt x="1461" y="18329"/>
                </a:cubicBezTo>
                <a:cubicBezTo>
                  <a:pt x="1598" y="18421"/>
                  <a:pt x="1758" y="18489"/>
                  <a:pt x="1918" y="18580"/>
                </a:cubicBezTo>
                <a:cubicBezTo>
                  <a:pt x="2054" y="18649"/>
                  <a:pt x="2169" y="18717"/>
                  <a:pt x="2306" y="18786"/>
                </a:cubicBezTo>
                <a:cubicBezTo>
                  <a:pt x="2443" y="18854"/>
                  <a:pt x="2579" y="18900"/>
                  <a:pt x="2739" y="18969"/>
                </a:cubicBezTo>
                <a:lnTo>
                  <a:pt x="3333" y="19197"/>
                </a:lnTo>
                <a:lnTo>
                  <a:pt x="3629" y="19311"/>
                </a:lnTo>
                <a:cubicBezTo>
                  <a:pt x="3926" y="19425"/>
                  <a:pt x="4200" y="19539"/>
                  <a:pt x="4497" y="19653"/>
                </a:cubicBezTo>
                <a:lnTo>
                  <a:pt x="4816" y="19767"/>
                </a:lnTo>
                <a:cubicBezTo>
                  <a:pt x="5022" y="19836"/>
                  <a:pt x="5204" y="19904"/>
                  <a:pt x="5410" y="19973"/>
                </a:cubicBezTo>
                <a:lnTo>
                  <a:pt x="5570" y="20041"/>
                </a:lnTo>
                <a:cubicBezTo>
                  <a:pt x="5661" y="20064"/>
                  <a:pt x="5775" y="20110"/>
                  <a:pt x="5866" y="20133"/>
                </a:cubicBezTo>
                <a:cubicBezTo>
                  <a:pt x="6026" y="20201"/>
                  <a:pt x="6186" y="20247"/>
                  <a:pt x="6368" y="20315"/>
                </a:cubicBezTo>
                <a:cubicBezTo>
                  <a:pt x="6528" y="20361"/>
                  <a:pt x="6711" y="20407"/>
                  <a:pt x="6871" y="20452"/>
                </a:cubicBezTo>
                <a:lnTo>
                  <a:pt x="7190" y="20566"/>
                </a:lnTo>
                <a:cubicBezTo>
                  <a:pt x="7259" y="20566"/>
                  <a:pt x="7304" y="20589"/>
                  <a:pt x="7373" y="20612"/>
                </a:cubicBezTo>
                <a:lnTo>
                  <a:pt x="7396" y="20612"/>
                </a:lnTo>
                <a:lnTo>
                  <a:pt x="7441" y="20635"/>
                </a:lnTo>
                <a:cubicBezTo>
                  <a:pt x="7510" y="20635"/>
                  <a:pt x="7555" y="20658"/>
                  <a:pt x="7601" y="20680"/>
                </a:cubicBezTo>
                <a:cubicBezTo>
                  <a:pt x="7692" y="20703"/>
                  <a:pt x="7761" y="20726"/>
                  <a:pt x="7829" y="20749"/>
                </a:cubicBezTo>
                <a:lnTo>
                  <a:pt x="8126" y="20840"/>
                </a:lnTo>
                <a:cubicBezTo>
                  <a:pt x="8446" y="20931"/>
                  <a:pt x="8719" y="21000"/>
                  <a:pt x="9016" y="21068"/>
                </a:cubicBezTo>
                <a:lnTo>
                  <a:pt x="9176" y="21114"/>
                </a:lnTo>
                <a:cubicBezTo>
                  <a:pt x="9244" y="21114"/>
                  <a:pt x="9313" y="21137"/>
                  <a:pt x="9404" y="21160"/>
                </a:cubicBezTo>
                <a:cubicBezTo>
                  <a:pt x="9427" y="21160"/>
                  <a:pt x="9450" y="21137"/>
                  <a:pt x="9496" y="21137"/>
                </a:cubicBezTo>
                <a:cubicBezTo>
                  <a:pt x="9518" y="21137"/>
                  <a:pt x="9541" y="21160"/>
                  <a:pt x="9564" y="21160"/>
                </a:cubicBezTo>
                <a:cubicBezTo>
                  <a:pt x="9655" y="21183"/>
                  <a:pt x="9747" y="21205"/>
                  <a:pt x="9838" y="21228"/>
                </a:cubicBezTo>
                <a:lnTo>
                  <a:pt x="9952" y="21274"/>
                </a:lnTo>
                <a:lnTo>
                  <a:pt x="9975" y="21274"/>
                </a:lnTo>
                <a:lnTo>
                  <a:pt x="10135" y="21320"/>
                </a:lnTo>
                <a:lnTo>
                  <a:pt x="10363" y="21365"/>
                </a:lnTo>
                <a:lnTo>
                  <a:pt x="10591" y="21434"/>
                </a:lnTo>
                <a:cubicBezTo>
                  <a:pt x="10660" y="21434"/>
                  <a:pt x="10728" y="21456"/>
                  <a:pt x="10797" y="21456"/>
                </a:cubicBezTo>
                <a:cubicBezTo>
                  <a:pt x="10934" y="21479"/>
                  <a:pt x="11070" y="21502"/>
                  <a:pt x="11207" y="21525"/>
                </a:cubicBezTo>
                <a:cubicBezTo>
                  <a:pt x="11367" y="21548"/>
                  <a:pt x="11527" y="21571"/>
                  <a:pt x="11687" y="21616"/>
                </a:cubicBezTo>
                <a:cubicBezTo>
                  <a:pt x="12006" y="21662"/>
                  <a:pt x="12303" y="21708"/>
                  <a:pt x="12600" y="21776"/>
                </a:cubicBezTo>
                <a:lnTo>
                  <a:pt x="12828" y="21822"/>
                </a:lnTo>
                <a:cubicBezTo>
                  <a:pt x="12942" y="21845"/>
                  <a:pt x="13079" y="21867"/>
                  <a:pt x="13193" y="21890"/>
                </a:cubicBezTo>
                <a:cubicBezTo>
                  <a:pt x="13193" y="21890"/>
                  <a:pt x="13216" y="21913"/>
                  <a:pt x="13216" y="21913"/>
                </a:cubicBezTo>
                <a:lnTo>
                  <a:pt x="13764" y="21913"/>
                </a:lnTo>
                <a:cubicBezTo>
                  <a:pt x="13878" y="21936"/>
                  <a:pt x="13992" y="21936"/>
                  <a:pt x="14106" y="21936"/>
                </a:cubicBezTo>
                <a:cubicBezTo>
                  <a:pt x="14220" y="21936"/>
                  <a:pt x="14357" y="21936"/>
                  <a:pt x="14471" y="21959"/>
                </a:cubicBezTo>
                <a:lnTo>
                  <a:pt x="14494" y="21936"/>
                </a:lnTo>
                <a:cubicBezTo>
                  <a:pt x="14517" y="21936"/>
                  <a:pt x="14540" y="21913"/>
                  <a:pt x="14540" y="21890"/>
                </a:cubicBezTo>
                <a:cubicBezTo>
                  <a:pt x="14586" y="21867"/>
                  <a:pt x="14631" y="21822"/>
                  <a:pt x="14677" y="21776"/>
                </a:cubicBezTo>
                <a:cubicBezTo>
                  <a:pt x="14768" y="21685"/>
                  <a:pt x="14814" y="21571"/>
                  <a:pt x="14859" y="21479"/>
                </a:cubicBezTo>
                <a:cubicBezTo>
                  <a:pt x="14905" y="21365"/>
                  <a:pt x="14951" y="21228"/>
                  <a:pt x="14951" y="21091"/>
                </a:cubicBezTo>
                <a:lnTo>
                  <a:pt x="14996" y="20886"/>
                </a:lnTo>
                <a:cubicBezTo>
                  <a:pt x="15019" y="20658"/>
                  <a:pt x="15065" y="20452"/>
                  <a:pt x="15088" y="20224"/>
                </a:cubicBezTo>
                <a:cubicBezTo>
                  <a:pt x="15111" y="20087"/>
                  <a:pt x="15133" y="19950"/>
                  <a:pt x="15156" y="19813"/>
                </a:cubicBezTo>
                <a:cubicBezTo>
                  <a:pt x="15179" y="19699"/>
                  <a:pt x="15225" y="19562"/>
                  <a:pt x="15248" y="19448"/>
                </a:cubicBezTo>
                <a:lnTo>
                  <a:pt x="15270" y="19425"/>
                </a:lnTo>
                <a:cubicBezTo>
                  <a:pt x="15293" y="19334"/>
                  <a:pt x="15316" y="19242"/>
                  <a:pt x="15339" y="19174"/>
                </a:cubicBezTo>
                <a:cubicBezTo>
                  <a:pt x="15339" y="19105"/>
                  <a:pt x="15362" y="19037"/>
                  <a:pt x="15384" y="18969"/>
                </a:cubicBezTo>
                <a:lnTo>
                  <a:pt x="15430" y="18832"/>
                </a:lnTo>
                <a:cubicBezTo>
                  <a:pt x="15453" y="18740"/>
                  <a:pt x="15476" y="18649"/>
                  <a:pt x="15499" y="18558"/>
                </a:cubicBezTo>
                <a:cubicBezTo>
                  <a:pt x="15521" y="18466"/>
                  <a:pt x="15544" y="18375"/>
                  <a:pt x="15567" y="18284"/>
                </a:cubicBezTo>
                <a:lnTo>
                  <a:pt x="15590" y="18147"/>
                </a:lnTo>
                <a:cubicBezTo>
                  <a:pt x="15613" y="18033"/>
                  <a:pt x="15636" y="17941"/>
                  <a:pt x="15658" y="17827"/>
                </a:cubicBezTo>
                <a:lnTo>
                  <a:pt x="15704" y="17690"/>
                </a:lnTo>
                <a:cubicBezTo>
                  <a:pt x="15727" y="17553"/>
                  <a:pt x="15773" y="17416"/>
                  <a:pt x="15795" y="17257"/>
                </a:cubicBezTo>
                <a:cubicBezTo>
                  <a:pt x="15818" y="17143"/>
                  <a:pt x="15864" y="17028"/>
                  <a:pt x="15887" y="16914"/>
                </a:cubicBezTo>
                <a:lnTo>
                  <a:pt x="15909" y="16846"/>
                </a:lnTo>
                <a:cubicBezTo>
                  <a:pt x="15955" y="16686"/>
                  <a:pt x="15978" y="16549"/>
                  <a:pt x="16024" y="16412"/>
                </a:cubicBezTo>
                <a:cubicBezTo>
                  <a:pt x="16046" y="16321"/>
                  <a:pt x="16069" y="16252"/>
                  <a:pt x="16092" y="16161"/>
                </a:cubicBezTo>
                <a:cubicBezTo>
                  <a:pt x="16115" y="16093"/>
                  <a:pt x="16138" y="16047"/>
                  <a:pt x="16161" y="16001"/>
                </a:cubicBezTo>
                <a:cubicBezTo>
                  <a:pt x="16206" y="15819"/>
                  <a:pt x="16252" y="15636"/>
                  <a:pt x="16297" y="15453"/>
                </a:cubicBezTo>
                <a:cubicBezTo>
                  <a:pt x="16343" y="15316"/>
                  <a:pt x="16366" y="15202"/>
                  <a:pt x="16389" y="15065"/>
                </a:cubicBezTo>
                <a:cubicBezTo>
                  <a:pt x="16480" y="14791"/>
                  <a:pt x="16571" y="14495"/>
                  <a:pt x="16640" y="14198"/>
                </a:cubicBezTo>
                <a:cubicBezTo>
                  <a:pt x="16663" y="14130"/>
                  <a:pt x="16663" y="14061"/>
                  <a:pt x="16686" y="13993"/>
                </a:cubicBezTo>
                <a:cubicBezTo>
                  <a:pt x="16708" y="13924"/>
                  <a:pt x="16731" y="13856"/>
                  <a:pt x="16754" y="13764"/>
                </a:cubicBezTo>
                <a:cubicBezTo>
                  <a:pt x="16777" y="13673"/>
                  <a:pt x="16800" y="13559"/>
                  <a:pt x="16822" y="13468"/>
                </a:cubicBezTo>
                <a:lnTo>
                  <a:pt x="16868" y="13308"/>
                </a:lnTo>
                <a:cubicBezTo>
                  <a:pt x="16891" y="13171"/>
                  <a:pt x="16937" y="13011"/>
                  <a:pt x="16982" y="12874"/>
                </a:cubicBezTo>
                <a:cubicBezTo>
                  <a:pt x="17028" y="12714"/>
                  <a:pt x="17074" y="12577"/>
                  <a:pt x="17096" y="12418"/>
                </a:cubicBezTo>
                <a:cubicBezTo>
                  <a:pt x="17142" y="12189"/>
                  <a:pt x="17210" y="11961"/>
                  <a:pt x="17256" y="11756"/>
                </a:cubicBezTo>
                <a:lnTo>
                  <a:pt x="17325" y="11505"/>
                </a:lnTo>
                <a:cubicBezTo>
                  <a:pt x="17347" y="11413"/>
                  <a:pt x="17370" y="11299"/>
                  <a:pt x="17393" y="11208"/>
                </a:cubicBezTo>
                <a:cubicBezTo>
                  <a:pt x="17439" y="11003"/>
                  <a:pt x="17484" y="10797"/>
                  <a:pt x="17530" y="10592"/>
                </a:cubicBezTo>
                <a:cubicBezTo>
                  <a:pt x="17599" y="10318"/>
                  <a:pt x="17667" y="10021"/>
                  <a:pt x="17758" y="9679"/>
                </a:cubicBezTo>
                <a:cubicBezTo>
                  <a:pt x="17804" y="9542"/>
                  <a:pt x="17827" y="9405"/>
                  <a:pt x="17872" y="9245"/>
                </a:cubicBezTo>
                <a:cubicBezTo>
                  <a:pt x="17918" y="9085"/>
                  <a:pt x="17964" y="8948"/>
                  <a:pt x="18009" y="8788"/>
                </a:cubicBezTo>
                <a:cubicBezTo>
                  <a:pt x="18032" y="8697"/>
                  <a:pt x="18032" y="8629"/>
                  <a:pt x="18055" y="8560"/>
                </a:cubicBezTo>
                <a:cubicBezTo>
                  <a:pt x="18078" y="8560"/>
                  <a:pt x="18078" y="8537"/>
                  <a:pt x="18078" y="8537"/>
                </a:cubicBezTo>
                <a:cubicBezTo>
                  <a:pt x="18055" y="8469"/>
                  <a:pt x="18078" y="8400"/>
                  <a:pt x="18101" y="8309"/>
                </a:cubicBezTo>
                <a:lnTo>
                  <a:pt x="18124" y="8218"/>
                </a:lnTo>
                <a:lnTo>
                  <a:pt x="18192" y="8012"/>
                </a:lnTo>
                <a:lnTo>
                  <a:pt x="18260" y="7761"/>
                </a:lnTo>
                <a:lnTo>
                  <a:pt x="18329" y="7533"/>
                </a:lnTo>
                <a:cubicBezTo>
                  <a:pt x="18375" y="7419"/>
                  <a:pt x="18397" y="7305"/>
                  <a:pt x="18443" y="7214"/>
                </a:cubicBezTo>
                <a:lnTo>
                  <a:pt x="18489" y="6962"/>
                </a:lnTo>
                <a:lnTo>
                  <a:pt x="18557" y="6711"/>
                </a:lnTo>
                <a:lnTo>
                  <a:pt x="18603" y="6506"/>
                </a:lnTo>
                <a:lnTo>
                  <a:pt x="18648" y="6301"/>
                </a:lnTo>
                <a:cubicBezTo>
                  <a:pt x="18648" y="6232"/>
                  <a:pt x="18671" y="6164"/>
                  <a:pt x="18694" y="6095"/>
                </a:cubicBezTo>
                <a:lnTo>
                  <a:pt x="18694" y="6049"/>
                </a:lnTo>
                <a:cubicBezTo>
                  <a:pt x="18717" y="6004"/>
                  <a:pt x="18717" y="5958"/>
                  <a:pt x="18740" y="5935"/>
                </a:cubicBezTo>
                <a:cubicBezTo>
                  <a:pt x="18740" y="5867"/>
                  <a:pt x="18740" y="5798"/>
                  <a:pt x="18763" y="5730"/>
                </a:cubicBezTo>
                <a:cubicBezTo>
                  <a:pt x="18763" y="5593"/>
                  <a:pt x="18785" y="5456"/>
                  <a:pt x="18785" y="5342"/>
                </a:cubicBezTo>
                <a:lnTo>
                  <a:pt x="18808" y="5273"/>
                </a:lnTo>
                <a:cubicBezTo>
                  <a:pt x="18831" y="5136"/>
                  <a:pt x="18854" y="4999"/>
                  <a:pt x="18877" y="4863"/>
                </a:cubicBezTo>
                <a:cubicBezTo>
                  <a:pt x="18900" y="4794"/>
                  <a:pt x="18922" y="4748"/>
                  <a:pt x="18945" y="4680"/>
                </a:cubicBezTo>
                <a:cubicBezTo>
                  <a:pt x="18968" y="4589"/>
                  <a:pt x="18991" y="4497"/>
                  <a:pt x="19014" y="4406"/>
                </a:cubicBezTo>
                <a:cubicBezTo>
                  <a:pt x="19037" y="4315"/>
                  <a:pt x="19037" y="4178"/>
                  <a:pt x="19037" y="4064"/>
                </a:cubicBezTo>
                <a:cubicBezTo>
                  <a:pt x="19014" y="3995"/>
                  <a:pt x="18991" y="3927"/>
                  <a:pt x="18991" y="3835"/>
                </a:cubicBezTo>
                <a:cubicBezTo>
                  <a:pt x="18991" y="3835"/>
                  <a:pt x="19014" y="3835"/>
                  <a:pt x="19014" y="3813"/>
                </a:cubicBezTo>
                <a:cubicBezTo>
                  <a:pt x="19059" y="3767"/>
                  <a:pt x="19082" y="3698"/>
                  <a:pt x="19082" y="3630"/>
                </a:cubicBezTo>
                <a:cubicBezTo>
                  <a:pt x="19059" y="3561"/>
                  <a:pt x="19037" y="3493"/>
                  <a:pt x="18991" y="3470"/>
                </a:cubicBezTo>
                <a:cubicBezTo>
                  <a:pt x="18945" y="3425"/>
                  <a:pt x="18900" y="3402"/>
                  <a:pt x="18831" y="3379"/>
                </a:cubicBezTo>
                <a:cubicBezTo>
                  <a:pt x="18808" y="3356"/>
                  <a:pt x="18785" y="3356"/>
                  <a:pt x="18763" y="3333"/>
                </a:cubicBezTo>
                <a:cubicBezTo>
                  <a:pt x="18740" y="3310"/>
                  <a:pt x="18694" y="3288"/>
                  <a:pt x="18648" y="3265"/>
                </a:cubicBezTo>
                <a:cubicBezTo>
                  <a:pt x="18580" y="3219"/>
                  <a:pt x="18512" y="3196"/>
                  <a:pt x="18466" y="3151"/>
                </a:cubicBezTo>
                <a:lnTo>
                  <a:pt x="18420" y="3128"/>
                </a:lnTo>
                <a:cubicBezTo>
                  <a:pt x="18306" y="3082"/>
                  <a:pt x="18215" y="3014"/>
                  <a:pt x="18101" y="2991"/>
                </a:cubicBezTo>
                <a:lnTo>
                  <a:pt x="18055" y="2991"/>
                </a:lnTo>
                <a:cubicBezTo>
                  <a:pt x="18009" y="2991"/>
                  <a:pt x="17964" y="2991"/>
                  <a:pt x="17918" y="3014"/>
                </a:cubicBezTo>
                <a:lnTo>
                  <a:pt x="17758" y="2945"/>
                </a:lnTo>
                <a:cubicBezTo>
                  <a:pt x="17599" y="2877"/>
                  <a:pt x="17462" y="2808"/>
                  <a:pt x="17302" y="2763"/>
                </a:cubicBezTo>
                <a:cubicBezTo>
                  <a:pt x="17142" y="2717"/>
                  <a:pt x="16982" y="2648"/>
                  <a:pt x="16822" y="2603"/>
                </a:cubicBezTo>
                <a:lnTo>
                  <a:pt x="16663" y="2557"/>
                </a:lnTo>
                <a:cubicBezTo>
                  <a:pt x="16526" y="2512"/>
                  <a:pt x="16389" y="2466"/>
                  <a:pt x="16252" y="2420"/>
                </a:cubicBezTo>
                <a:cubicBezTo>
                  <a:pt x="16092" y="2375"/>
                  <a:pt x="15955" y="2306"/>
                  <a:pt x="15818" y="2260"/>
                </a:cubicBezTo>
                <a:lnTo>
                  <a:pt x="15727" y="2238"/>
                </a:lnTo>
                <a:lnTo>
                  <a:pt x="15681" y="2215"/>
                </a:lnTo>
                <a:cubicBezTo>
                  <a:pt x="15544" y="2169"/>
                  <a:pt x="15407" y="2123"/>
                  <a:pt x="15270" y="2078"/>
                </a:cubicBezTo>
                <a:cubicBezTo>
                  <a:pt x="15088" y="2009"/>
                  <a:pt x="14928" y="1964"/>
                  <a:pt x="14768" y="1918"/>
                </a:cubicBezTo>
                <a:cubicBezTo>
                  <a:pt x="14471" y="1827"/>
                  <a:pt x="14175" y="1758"/>
                  <a:pt x="13878" y="1713"/>
                </a:cubicBezTo>
                <a:cubicBezTo>
                  <a:pt x="13581" y="1644"/>
                  <a:pt x="13262" y="1598"/>
                  <a:pt x="12965" y="1530"/>
                </a:cubicBezTo>
                <a:cubicBezTo>
                  <a:pt x="12691" y="1507"/>
                  <a:pt x="12349" y="1439"/>
                  <a:pt x="11984" y="1347"/>
                </a:cubicBezTo>
                <a:cubicBezTo>
                  <a:pt x="11687" y="1279"/>
                  <a:pt x="11367" y="1210"/>
                  <a:pt x="11070" y="1142"/>
                </a:cubicBezTo>
                <a:cubicBezTo>
                  <a:pt x="10751" y="1096"/>
                  <a:pt x="10431" y="1028"/>
                  <a:pt x="10112" y="982"/>
                </a:cubicBezTo>
                <a:cubicBezTo>
                  <a:pt x="10043" y="982"/>
                  <a:pt x="9975" y="959"/>
                  <a:pt x="9884" y="959"/>
                </a:cubicBezTo>
                <a:cubicBezTo>
                  <a:pt x="9815" y="937"/>
                  <a:pt x="9724" y="937"/>
                  <a:pt x="9632" y="914"/>
                </a:cubicBezTo>
                <a:cubicBezTo>
                  <a:pt x="9473" y="891"/>
                  <a:pt x="9313" y="891"/>
                  <a:pt x="9153" y="868"/>
                </a:cubicBezTo>
                <a:lnTo>
                  <a:pt x="9039" y="822"/>
                </a:lnTo>
                <a:lnTo>
                  <a:pt x="8971" y="800"/>
                </a:lnTo>
                <a:cubicBezTo>
                  <a:pt x="8811" y="754"/>
                  <a:pt x="8628" y="685"/>
                  <a:pt x="8446" y="640"/>
                </a:cubicBezTo>
                <a:cubicBezTo>
                  <a:pt x="8126" y="549"/>
                  <a:pt x="7806" y="457"/>
                  <a:pt x="7464" y="366"/>
                </a:cubicBezTo>
                <a:cubicBezTo>
                  <a:pt x="7304" y="320"/>
                  <a:pt x="7145" y="275"/>
                  <a:pt x="6985" y="229"/>
                </a:cubicBezTo>
                <a:cubicBezTo>
                  <a:pt x="6825" y="206"/>
                  <a:pt x="6665" y="183"/>
                  <a:pt x="6505" y="161"/>
                </a:cubicBezTo>
                <a:cubicBezTo>
                  <a:pt x="6186" y="92"/>
                  <a:pt x="5889" y="69"/>
                  <a:pt x="5592" y="46"/>
                </a:cubicBezTo>
                <a:cubicBezTo>
                  <a:pt x="5387" y="24"/>
                  <a:pt x="5136" y="1"/>
                  <a:pt x="4862" y="1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4" name="Google Shape;4514;p38"/>
          <p:cNvSpPr/>
          <p:nvPr/>
        </p:nvSpPr>
        <p:spPr>
          <a:xfrm>
            <a:off x="7390621" y="3559367"/>
            <a:ext cx="48778" cy="78554"/>
          </a:xfrm>
          <a:custGeom>
            <a:avLst/>
            <a:gdLst/>
            <a:ahLst/>
            <a:cxnLst/>
            <a:rect l="l" t="t" r="r" b="b"/>
            <a:pathLst>
              <a:path w="1743" h="2807" extrusionOk="0">
                <a:moveTo>
                  <a:pt x="297" y="1"/>
                </a:moveTo>
                <a:cubicBezTo>
                  <a:pt x="274" y="1"/>
                  <a:pt x="228" y="1"/>
                  <a:pt x="205" y="24"/>
                </a:cubicBezTo>
                <a:cubicBezTo>
                  <a:pt x="137" y="47"/>
                  <a:pt x="69" y="92"/>
                  <a:pt x="46" y="161"/>
                </a:cubicBezTo>
                <a:cubicBezTo>
                  <a:pt x="23" y="229"/>
                  <a:pt x="0" y="252"/>
                  <a:pt x="23" y="320"/>
                </a:cubicBezTo>
                <a:cubicBezTo>
                  <a:pt x="23" y="412"/>
                  <a:pt x="69" y="457"/>
                  <a:pt x="114" y="526"/>
                </a:cubicBezTo>
                <a:cubicBezTo>
                  <a:pt x="137" y="526"/>
                  <a:pt x="137" y="526"/>
                  <a:pt x="137" y="549"/>
                </a:cubicBezTo>
                <a:cubicBezTo>
                  <a:pt x="114" y="617"/>
                  <a:pt x="137" y="708"/>
                  <a:pt x="183" y="777"/>
                </a:cubicBezTo>
                <a:cubicBezTo>
                  <a:pt x="137" y="823"/>
                  <a:pt x="114" y="891"/>
                  <a:pt x="137" y="960"/>
                </a:cubicBezTo>
                <a:cubicBezTo>
                  <a:pt x="137" y="1028"/>
                  <a:pt x="160" y="1074"/>
                  <a:pt x="205" y="1119"/>
                </a:cubicBezTo>
                <a:cubicBezTo>
                  <a:pt x="297" y="1211"/>
                  <a:pt x="365" y="1302"/>
                  <a:pt x="457" y="1370"/>
                </a:cubicBezTo>
                <a:cubicBezTo>
                  <a:pt x="434" y="1416"/>
                  <a:pt x="434" y="1462"/>
                  <a:pt x="434" y="1530"/>
                </a:cubicBezTo>
                <a:cubicBezTo>
                  <a:pt x="411" y="1530"/>
                  <a:pt x="411" y="1553"/>
                  <a:pt x="388" y="1576"/>
                </a:cubicBezTo>
                <a:cubicBezTo>
                  <a:pt x="365" y="1644"/>
                  <a:pt x="365" y="1736"/>
                  <a:pt x="411" y="1781"/>
                </a:cubicBezTo>
                <a:cubicBezTo>
                  <a:pt x="457" y="1850"/>
                  <a:pt x="525" y="1918"/>
                  <a:pt x="593" y="1964"/>
                </a:cubicBezTo>
                <a:cubicBezTo>
                  <a:pt x="616" y="1987"/>
                  <a:pt x="639" y="1987"/>
                  <a:pt x="639" y="2010"/>
                </a:cubicBezTo>
                <a:cubicBezTo>
                  <a:pt x="639" y="2032"/>
                  <a:pt x="639" y="2055"/>
                  <a:pt x="662" y="2078"/>
                </a:cubicBezTo>
                <a:cubicBezTo>
                  <a:pt x="662" y="2101"/>
                  <a:pt x="662" y="2124"/>
                  <a:pt x="685" y="2146"/>
                </a:cubicBezTo>
                <a:cubicBezTo>
                  <a:pt x="685" y="2146"/>
                  <a:pt x="708" y="2169"/>
                  <a:pt x="730" y="2192"/>
                </a:cubicBezTo>
                <a:cubicBezTo>
                  <a:pt x="730" y="2192"/>
                  <a:pt x="730" y="2192"/>
                  <a:pt x="753" y="2215"/>
                </a:cubicBezTo>
                <a:cubicBezTo>
                  <a:pt x="799" y="2261"/>
                  <a:pt x="867" y="2329"/>
                  <a:pt x="913" y="2375"/>
                </a:cubicBezTo>
                <a:cubicBezTo>
                  <a:pt x="959" y="2398"/>
                  <a:pt x="1027" y="2443"/>
                  <a:pt x="1073" y="2466"/>
                </a:cubicBezTo>
                <a:cubicBezTo>
                  <a:pt x="1096" y="2489"/>
                  <a:pt x="1118" y="2512"/>
                  <a:pt x="1141" y="2535"/>
                </a:cubicBezTo>
                <a:cubicBezTo>
                  <a:pt x="1187" y="2557"/>
                  <a:pt x="1210" y="2603"/>
                  <a:pt x="1255" y="2626"/>
                </a:cubicBezTo>
                <a:cubicBezTo>
                  <a:pt x="1278" y="2649"/>
                  <a:pt x="1301" y="2649"/>
                  <a:pt x="1347" y="2649"/>
                </a:cubicBezTo>
                <a:cubicBezTo>
                  <a:pt x="1392" y="2694"/>
                  <a:pt x="1461" y="2740"/>
                  <a:pt x="1529" y="2786"/>
                </a:cubicBezTo>
                <a:cubicBezTo>
                  <a:pt x="1549" y="2800"/>
                  <a:pt x="1570" y="2806"/>
                  <a:pt x="1591" y="2806"/>
                </a:cubicBezTo>
                <a:cubicBezTo>
                  <a:pt x="1670" y="2806"/>
                  <a:pt x="1743" y="2720"/>
                  <a:pt x="1689" y="2649"/>
                </a:cubicBezTo>
                <a:cubicBezTo>
                  <a:pt x="1643" y="2626"/>
                  <a:pt x="1621" y="2580"/>
                  <a:pt x="1575" y="2557"/>
                </a:cubicBezTo>
                <a:cubicBezTo>
                  <a:pt x="1666" y="2535"/>
                  <a:pt x="1712" y="2443"/>
                  <a:pt x="1712" y="2352"/>
                </a:cubicBezTo>
                <a:cubicBezTo>
                  <a:pt x="1712" y="2261"/>
                  <a:pt x="1666" y="2215"/>
                  <a:pt x="1598" y="2146"/>
                </a:cubicBezTo>
                <a:cubicBezTo>
                  <a:pt x="1575" y="2101"/>
                  <a:pt x="1529" y="2055"/>
                  <a:pt x="1484" y="2010"/>
                </a:cubicBezTo>
                <a:cubicBezTo>
                  <a:pt x="1507" y="1987"/>
                  <a:pt x="1529" y="1964"/>
                  <a:pt x="1529" y="1941"/>
                </a:cubicBezTo>
                <a:cubicBezTo>
                  <a:pt x="1529" y="1873"/>
                  <a:pt x="1529" y="1804"/>
                  <a:pt x="1484" y="1758"/>
                </a:cubicBezTo>
                <a:cubicBezTo>
                  <a:pt x="1461" y="1713"/>
                  <a:pt x="1438" y="1690"/>
                  <a:pt x="1415" y="1644"/>
                </a:cubicBezTo>
                <a:cubicBezTo>
                  <a:pt x="1438" y="1644"/>
                  <a:pt x="1438" y="1622"/>
                  <a:pt x="1461" y="1599"/>
                </a:cubicBezTo>
                <a:cubicBezTo>
                  <a:pt x="1484" y="1553"/>
                  <a:pt x="1484" y="1507"/>
                  <a:pt x="1484" y="1462"/>
                </a:cubicBezTo>
                <a:cubicBezTo>
                  <a:pt x="1461" y="1393"/>
                  <a:pt x="1461" y="1370"/>
                  <a:pt x="1438" y="1302"/>
                </a:cubicBezTo>
                <a:cubicBezTo>
                  <a:pt x="1415" y="1256"/>
                  <a:pt x="1370" y="1233"/>
                  <a:pt x="1347" y="1188"/>
                </a:cubicBezTo>
                <a:lnTo>
                  <a:pt x="1301" y="1119"/>
                </a:lnTo>
                <a:cubicBezTo>
                  <a:pt x="1301" y="1097"/>
                  <a:pt x="1324" y="1097"/>
                  <a:pt x="1324" y="1074"/>
                </a:cubicBezTo>
                <a:lnTo>
                  <a:pt x="1301" y="1074"/>
                </a:lnTo>
                <a:cubicBezTo>
                  <a:pt x="1255" y="1028"/>
                  <a:pt x="1233" y="960"/>
                  <a:pt x="1233" y="914"/>
                </a:cubicBezTo>
                <a:cubicBezTo>
                  <a:pt x="1233" y="868"/>
                  <a:pt x="1255" y="823"/>
                  <a:pt x="1301" y="777"/>
                </a:cubicBezTo>
                <a:cubicBezTo>
                  <a:pt x="1255" y="708"/>
                  <a:pt x="1210" y="663"/>
                  <a:pt x="1141" y="594"/>
                </a:cubicBezTo>
                <a:cubicBezTo>
                  <a:pt x="1118" y="572"/>
                  <a:pt x="1096" y="526"/>
                  <a:pt x="1050" y="503"/>
                </a:cubicBezTo>
                <a:cubicBezTo>
                  <a:pt x="982" y="435"/>
                  <a:pt x="890" y="366"/>
                  <a:pt x="822" y="298"/>
                </a:cubicBezTo>
                <a:cubicBezTo>
                  <a:pt x="753" y="252"/>
                  <a:pt x="685" y="206"/>
                  <a:pt x="616" y="138"/>
                </a:cubicBezTo>
                <a:cubicBezTo>
                  <a:pt x="571" y="115"/>
                  <a:pt x="525" y="69"/>
                  <a:pt x="479" y="47"/>
                </a:cubicBezTo>
                <a:cubicBezTo>
                  <a:pt x="434" y="24"/>
                  <a:pt x="365" y="1"/>
                  <a:pt x="297" y="1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5" name="Google Shape;4515;p38"/>
          <p:cNvSpPr/>
          <p:nvPr/>
        </p:nvSpPr>
        <p:spPr>
          <a:xfrm>
            <a:off x="7446171" y="3636018"/>
            <a:ext cx="396715" cy="116921"/>
          </a:xfrm>
          <a:custGeom>
            <a:avLst/>
            <a:gdLst/>
            <a:ahLst/>
            <a:cxnLst/>
            <a:rect l="l" t="t" r="r" b="b"/>
            <a:pathLst>
              <a:path w="14176" h="4178" extrusionOk="0">
                <a:moveTo>
                  <a:pt x="138" y="1"/>
                </a:moveTo>
                <a:cubicBezTo>
                  <a:pt x="92" y="1"/>
                  <a:pt x="69" y="24"/>
                  <a:pt x="46" y="47"/>
                </a:cubicBezTo>
                <a:cubicBezTo>
                  <a:pt x="1" y="92"/>
                  <a:pt x="1" y="206"/>
                  <a:pt x="46" y="229"/>
                </a:cubicBezTo>
                <a:cubicBezTo>
                  <a:pt x="46" y="229"/>
                  <a:pt x="69" y="252"/>
                  <a:pt x="69" y="252"/>
                </a:cubicBezTo>
                <a:cubicBezTo>
                  <a:pt x="69" y="275"/>
                  <a:pt x="92" y="298"/>
                  <a:pt x="115" y="320"/>
                </a:cubicBezTo>
                <a:cubicBezTo>
                  <a:pt x="138" y="366"/>
                  <a:pt x="183" y="389"/>
                  <a:pt x="229" y="435"/>
                </a:cubicBezTo>
                <a:cubicBezTo>
                  <a:pt x="275" y="457"/>
                  <a:pt x="298" y="480"/>
                  <a:pt x="343" y="503"/>
                </a:cubicBezTo>
                <a:cubicBezTo>
                  <a:pt x="412" y="549"/>
                  <a:pt x="480" y="594"/>
                  <a:pt x="571" y="617"/>
                </a:cubicBezTo>
                <a:cubicBezTo>
                  <a:pt x="708" y="709"/>
                  <a:pt x="868" y="800"/>
                  <a:pt x="1028" y="891"/>
                </a:cubicBezTo>
                <a:cubicBezTo>
                  <a:pt x="1188" y="982"/>
                  <a:pt x="1325" y="1051"/>
                  <a:pt x="1484" y="1142"/>
                </a:cubicBezTo>
                <a:cubicBezTo>
                  <a:pt x="1644" y="1211"/>
                  <a:pt x="1804" y="1279"/>
                  <a:pt x="1964" y="1348"/>
                </a:cubicBezTo>
                <a:cubicBezTo>
                  <a:pt x="2124" y="1416"/>
                  <a:pt x="2283" y="1485"/>
                  <a:pt x="2420" y="1553"/>
                </a:cubicBezTo>
                <a:cubicBezTo>
                  <a:pt x="2580" y="1622"/>
                  <a:pt x="2740" y="1690"/>
                  <a:pt x="2900" y="1758"/>
                </a:cubicBezTo>
                <a:cubicBezTo>
                  <a:pt x="3196" y="1873"/>
                  <a:pt x="3470" y="1987"/>
                  <a:pt x="3767" y="2101"/>
                </a:cubicBezTo>
                <a:cubicBezTo>
                  <a:pt x="3972" y="2192"/>
                  <a:pt x="4178" y="2238"/>
                  <a:pt x="4383" y="2306"/>
                </a:cubicBezTo>
                <a:cubicBezTo>
                  <a:pt x="4566" y="2375"/>
                  <a:pt x="4771" y="2420"/>
                  <a:pt x="4954" y="2489"/>
                </a:cubicBezTo>
                <a:cubicBezTo>
                  <a:pt x="5342" y="2603"/>
                  <a:pt x="5707" y="2694"/>
                  <a:pt x="6072" y="2808"/>
                </a:cubicBezTo>
                <a:lnTo>
                  <a:pt x="6027" y="2808"/>
                </a:lnTo>
                <a:cubicBezTo>
                  <a:pt x="6620" y="2991"/>
                  <a:pt x="7214" y="3151"/>
                  <a:pt x="7807" y="3311"/>
                </a:cubicBezTo>
                <a:cubicBezTo>
                  <a:pt x="7944" y="3356"/>
                  <a:pt x="8104" y="3402"/>
                  <a:pt x="8241" y="3425"/>
                </a:cubicBezTo>
                <a:cubicBezTo>
                  <a:pt x="8378" y="3470"/>
                  <a:pt x="8515" y="3516"/>
                  <a:pt x="8674" y="3539"/>
                </a:cubicBezTo>
                <a:cubicBezTo>
                  <a:pt x="8971" y="3607"/>
                  <a:pt x="9268" y="3653"/>
                  <a:pt x="9565" y="3721"/>
                </a:cubicBezTo>
                <a:cubicBezTo>
                  <a:pt x="9702" y="3744"/>
                  <a:pt x="9861" y="3790"/>
                  <a:pt x="9998" y="3813"/>
                </a:cubicBezTo>
                <a:cubicBezTo>
                  <a:pt x="10135" y="3836"/>
                  <a:pt x="10272" y="3858"/>
                  <a:pt x="10409" y="3881"/>
                </a:cubicBezTo>
                <a:cubicBezTo>
                  <a:pt x="10683" y="3927"/>
                  <a:pt x="10957" y="3973"/>
                  <a:pt x="11208" y="4018"/>
                </a:cubicBezTo>
                <a:cubicBezTo>
                  <a:pt x="11482" y="4041"/>
                  <a:pt x="11756" y="4087"/>
                  <a:pt x="12030" y="4109"/>
                </a:cubicBezTo>
                <a:cubicBezTo>
                  <a:pt x="12304" y="4109"/>
                  <a:pt x="12578" y="4132"/>
                  <a:pt x="12874" y="4155"/>
                </a:cubicBezTo>
                <a:lnTo>
                  <a:pt x="12988" y="4155"/>
                </a:lnTo>
                <a:cubicBezTo>
                  <a:pt x="13194" y="4178"/>
                  <a:pt x="13376" y="4178"/>
                  <a:pt x="13559" y="4178"/>
                </a:cubicBezTo>
                <a:lnTo>
                  <a:pt x="13765" y="4178"/>
                </a:lnTo>
                <a:cubicBezTo>
                  <a:pt x="13810" y="4155"/>
                  <a:pt x="13879" y="4155"/>
                  <a:pt x="13924" y="4132"/>
                </a:cubicBezTo>
                <a:cubicBezTo>
                  <a:pt x="13970" y="4132"/>
                  <a:pt x="13993" y="4109"/>
                  <a:pt x="14016" y="4087"/>
                </a:cubicBezTo>
                <a:cubicBezTo>
                  <a:pt x="14084" y="4041"/>
                  <a:pt x="14107" y="4018"/>
                  <a:pt x="14153" y="3950"/>
                </a:cubicBezTo>
                <a:cubicBezTo>
                  <a:pt x="14175" y="3904"/>
                  <a:pt x="14175" y="3858"/>
                  <a:pt x="14175" y="3813"/>
                </a:cubicBezTo>
                <a:cubicBezTo>
                  <a:pt x="14175" y="3721"/>
                  <a:pt x="14130" y="3653"/>
                  <a:pt x="14061" y="3607"/>
                </a:cubicBezTo>
                <a:cubicBezTo>
                  <a:pt x="14038" y="3585"/>
                  <a:pt x="14038" y="3562"/>
                  <a:pt x="14016" y="3562"/>
                </a:cubicBezTo>
                <a:cubicBezTo>
                  <a:pt x="13947" y="3516"/>
                  <a:pt x="13856" y="3516"/>
                  <a:pt x="13787" y="3516"/>
                </a:cubicBezTo>
                <a:lnTo>
                  <a:pt x="13673" y="3516"/>
                </a:lnTo>
                <a:cubicBezTo>
                  <a:pt x="13605" y="3539"/>
                  <a:pt x="13513" y="3539"/>
                  <a:pt x="13445" y="3539"/>
                </a:cubicBezTo>
                <a:cubicBezTo>
                  <a:pt x="13376" y="3516"/>
                  <a:pt x="13308" y="3516"/>
                  <a:pt x="13240" y="3516"/>
                </a:cubicBezTo>
                <a:lnTo>
                  <a:pt x="13103" y="3516"/>
                </a:lnTo>
                <a:cubicBezTo>
                  <a:pt x="13057" y="3516"/>
                  <a:pt x="13034" y="3493"/>
                  <a:pt x="12988" y="3493"/>
                </a:cubicBezTo>
                <a:lnTo>
                  <a:pt x="12737" y="3493"/>
                </a:lnTo>
                <a:cubicBezTo>
                  <a:pt x="12600" y="3493"/>
                  <a:pt x="12463" y="3470"/>
                  <a:pt x="12304" y="3470"/>
                </a:cubicBezTo>
                <a:cubicBezTo>
                  <a:pt x="12167" y="3448"/>
                  <a:pt x="12030" y="3448"/>
                  <a:pt x="11870" y="3425"/>
                </a:cubicBezTo>
                <a:cubicBezTo>
                  <a:pt x="11573" y="3402"/>
                  <a:pt x="11299" y="3356"/>
                  <a:pt x="11003" y="3311"/>
                </a:cubicBezTo>
                <a:cubicBezTo>
                  <a:pt x="10843" y="3288"/>
                  <a:pt x="10706" y="3265"/>
                  <a:pt x="10569" y="3242"/>
                </a:cubicBezTo>
                <a:cubicBezTo>
                  <a:pt x="10409" y="3219"/>
                  <a:pt x="10272" y="3196"/>
                  <a:pt x="10112" y="3174"/>
                </a:cubicBezTo>
                <a:cubicBezTo>
                  <a:pt x="9816" y="3105"/>
                  <a:pt x="9496" y="3037"/>
                  <a:pt x="9199" y="2968"/>
                </a:cubicBezTo>
                <a:cubicBezTo>
                  <a:pt x="8903" y="2923"/>
                  <a:pt x="8606" y="2854"/>
                  <a:pt x="8332" y="2786"/>
                </a:cubicBezTo>
                <a:cubicBezTo>
                  <a:pt x="8172" y="2740"/>
                  <a:pt x="8035" y="2694"/>
                  <a:pt x="7876" y="2671"/>
                </a:cubicBezTo>
                <a:cubicBezTo>
                  <a:pt x="7716" y="2626"/>
                  <a:pt x="7579" y="2580"/>
                  <a:pt x="7419" y="2535"/>
                </a:cubicBezTo>
                <a:cubicBezTo>
                  <a:pt x="7122" y="2466"/>
                  <a:pt x="6848" y="2375"/>
                  <a:pt x="6552" y="2283"/>
                </a:cubicBezTo>
                <a:cubicBezTo>
                  <a:pt x="6278" y="2215"/>
                  <a:pt x="5981" y="2124"/>
                  <a:pt x="5707" y="2032"/>
                </a:cubicBezTo>
                <a:cubicBezTo>
                  <a:pt x="5479" y="1987"/>
                  <a:pt x="5228" y="1918"/>
                  <a:pt x="5000" y="1850"/>
                </a:cubicBezTo>
                <a:cubicBezTo>
                  <a:pt x="4885" y="1827"/>
                  <a:pt x="4771" y="1781"/>
                  <a:pt x="4634" y="1758"/>
                </a:cubicBezTo>
                <a:cubicBezTo>
                  <a:pt x="4520" y="1713"/>
                  <a:pt x="4383" y="1690"/>
                  <a:pt x="4269" y="1667"/>
                </a:cubicBezTo>
                <a:cubicBezTo>
                  <a:pt x="4018" y="1599"/>
                  <a:pt x="3790" y="1530"/>
                  <a:pt x="3539" y="1462"/>
                </a:cubicBezTo>
                <a:cubicBezTo>
                  <a:pt x="3288" y="1370"/>
                  <a:pt x="3037" y="1302"/>
                  <a:pt x="2786" y="1234"/>
                </a:cubicBezTo>
                <a:lnTo>
                  <a:pt x="2854" y="1234"/>
                </a:lnTo>
                <a:cubicBezTo>
                  <a:pt x="2694" y="1188"/>
                  <a:pt x="2557" y="1142"/>
                  <a:pt x="2420" y="1097"/>
                </a:cubicBezTo>
                <a:cubicBezTo>
                  <a:pt x="2397" y="1074"/>
                  <a:pt x="2375" y="1074"/>
                  <a:pt x="2352" y="1051"/>
                </a:cubicBezTo>
                <a:cubicBezTo>
                  <a:pt x="2306" y="1028"/>
                  <a:pt x="2283" y="1005"/>
                  <a:pt x="2238" y="982"/>
                </a:cubicBezTo>
                <a:cubicBezTo>
                  <a:pt x="2146" y="937"/>
                  <a:pt x="2032" y="891"/>
                  <a:pt x="1941" y="845"/>
                </a:cubicBezTo>
                <a:cubicBezTo>
                  <a:pt x="1736" y="731"/>
                  <a:pt x="1530" y="640"/>
                  <a:pt x="1325" y="549"/>
                </a:cubicBezTo>
                <a:cubicBezTo>
                  <a:pt x="1142" y="457"/>
                  <a:pt x="960" y="366"/>
                  <a:pt x="754" y="275"/>
                </a:cubicBezTo>
                <a:cubicBezTo>
                  <a:pt x="663" y="229"/>
                  <a:pt x="571" y="184"/>
                  <a:pt x="480" y="138"/>
                </a:cubicBezTo>
                <a:cubicBezTo>
                  <a:pt x="435" y="115"/>
                  <a:pt x="412" y="92"/>
                  <a:pt x="366" y="69"/>
                </a:cubicBezTo>
                <a:cubicBezTo>
                  <a:pt x="330" y="69"/>
                  <a:pt x="293" y="40"/>
                  <a:pt x="245" y="40"/>
                </a:cubicBezTo>
                <a:cubicBezTo>
                  <a:pt x="233" y="40"/>
                  <a:pt x="220" y="42"/>
                  <a:pt x="206" y="47"/>
                </a:cubicBezTo>
                <a:cubicBezTo>
                  <a:pt x="183" y="24"/>
                  <a:pt x="161" y="1"/>
                  <a:pt x="138" y="1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6" name="Google Shape;4516;p38"/>
          <p:cNvSpPr/>
          <p:nvPr/>
        </p:nvSpPr>
        <p:spPr>
          <a:xfrm>
            <a:off x="7916963" y="3179303"/>
            <a:ext cx="43461" cy="46035"/>
          </a:xfrm>
          <a:custGeom>
            <a:avLst/>
            <a:gdLst/>
            <a:ahLst/>
            <a:cxnLst/>
            <a:rect l="l" t="t" r="r" b="b"/>
            <a:pathLst>
              <a:path w="1553" h="1645" extrusionOk="0">
                <a:moveTo>
                  <a:pt x="411" y="1"/>
                </a:moveTo>
                <a:cubicBezTo>
                  <a:pt x="388" y="1"/>
                  <a:pt x="342" y="1"/>
                  <a:pt x="320" y="24"/>
                </a:cubicBezTo>
                <a:cubicBezTo>
                  <a:pt x="274" y="24"/>
                  <a:pt x="251" y="47"/>
                  <a:pt x="228" y="69"/>
                </a:cubicBezTo>
                <a:cubicBezTo>
                  <a:pt x="91" y="138"/>
                  <a:pt x="69" y="298"/>
                  <a:pt x="114" y="435"/>
                </a:cubicBezTo>
                <a:cubicBezTo>
                  <a:pt x="91" y="457"/>
                  <a:pt x="91" y="480"/>
                  <a:pt x="91" y="503"/>
                </a:cubicBezTo>
                <a:cubicBezTo>
                  <a:pt x="91" y="526"/>
                  <a:pt x="91" y="572"/>
                  <a:pt x="91" y="617"/>
                </a:cubicBezTo>
                <a:cubicBezTo>
                  <a:pt x="69" y="663"/>
                  <a:pt x="46" y="731"/>
                  <a:pt x="46" y="800"/>
                </a:cubicBezTo>
                <a:cubicBezTo>
                  <a:pt x="23" y="823"/>
                  <a:pt x="0" y="868"/>
                  <a:pt x="0" y="891"/>
                </a:cubicBezTo>
                <a:cubicBezTo>
                  <a:pt x="0" y="960"/>
                  <a:pt x="0" y="1051"/>
                  <a:pt x="46" y="1096"/>
                </a:cubicBezTo>
                <a:cubicBezTo>
                  <a:pt x="46" y="1096"/>
                  <a:pt x="46" y="1096"/>
                  <a:pt x="69" y="1119"/>
                </a:cubicBezTo>
                <a:cubicBezTo>
                  <a:pt x="69" y="1165"/>
                  <a:pt x="91" y="1211"/>
                  <a:pt x="137" y="1256"/>
                </a:cubicBezTo>
                <a:cubicBezTo>
                  <a:pt x="160" y="1325"/>
                  <a:pt x="251" y="1370"/>
                  <a:pt x="320" y="1393"/>
                </a:cubicBezTo>
                <a:cubicBezTo>
                  <a:pt x="388" y="1439"/>
                  <a:pt x="457" y="1462"/>
                  <a:pt x="525" y="1485"/>
                </a:cubicBezTo>
                <a:lnTo>
                  <a:pt x="731" y="1553"/>
                </a:lnTo>
                <a:cubicBezTo>
                  <a:pt x="822" y="1576"/>
                  <a:pt x="913" y="1621"/>
                  <a:pt x="1004" y="1644"/>
                </a:cubicBezTo>
                <a:lnTo>
                  <a:pt x="1073" y="1644"/>
                </a:lnTo>
                <a:cubicBezTo>
                  <a:pt x="1119" y="1644"/>
                  <a:pt x="1164" y="1621"/>
                  <a:pt x="1187" y="1599"/>
                </a:cubicBezTo>
                <a:cubicBezTo>
                  <a:pt x="1187" y="1599"/>
                  <a:pt x="1210" y="1576"/>
                  <a:pt x="1210" y="1576"/>
                </a:cubicBezTo>
                <a:cubicBezTo>
                  <a:pt x="1278" y="1553"/>
                  <a:pt x="1347" y="1485"/>
                  <a:pt x="1347" y="1416"/>
                </a:cubicBezTo>
                <a:cubicBezTo>
                  <a:pt x="1370" y="1393"/>
                  <a:pt x="1347" y="1348"/>
                  <a:pt x="1347" y="1325"/>
                </a:cubicBezTo>
                <a:cubicBezTo>
                  <a:pt x="1370" y="1279"/>
                  <a:pt x="1392" y="1256"/>
                  <a:pt x="1392" y="1211"/>
                </a:cubicBezTo>
                <a:lnTo>
                  <a:pt x="1415" y="1188"/>
                </a:lnTo>
                <a:cubicBezTo>
                  <a:pt x="1461" y="1142"/>
                  <a:pt x="1484" y="1074"/>
                  <a:pt x="1507" y="1005"/>
                </a:cubicBezTo>
                <a:cubicBezTo>
                  <a:pt x="1507" y="982"/>
                  <a:pt x="1507" y="937"/>
                  <a:pt x="1507" y="891"/>
                </a:cubicBezTo>
                <a:cubicBezTo>
                  <a:pt x="1529" y="823"/>
                  <a:pt x="1552" y="754"/>
                  <a:pt x="1552" y="686"/>
                </a:cubicBezTo>
                <a:cubicBezTo>
                  <a:pt x="1552" y="594"/>
                  <a:pt x="1484" y="480"/>
                  <a:pt x="1392" y="435"/>
                </a:cubicBezTo>
                <a:cubicBezTo>
                  <a:pt x="1347" y="412"/>
                  <a:pt x="1301" y="412"/>
                  <a:pt x="1255" y="389"/>
                </a:cubicBezTo>
                <a:lnTo>
                  <a:pt x="1233" y="366"/>
                </a:lnTo>
                <a:cubicBezTo>
                  <a:pt x="1187" y="320"/>
                  <a:pt x="1141" y="275"/>
                  <a:pt x="1073" y="229"/>
                </a:cubicBezTo>
                <a:cubicBezTo>
                  <a:pt x="1004" y="183"/>
                  <a:pt x="913" y="138"/>
                  <a:pt x="799" y="115"/>
                </a:cubicBezTo>
                <a:cubicBezTo>
                  <a:pt x="753" y="92"/>
                  <a:pt x="708" y="69"/>
                  <a:pt x="662" y="47"/>
                </a:cubicBezTo>
                <a:cubicBezTo>
                  <a:pt x="594" y="24"/>
                  <a:pt x="548" y="24"/>
                  <a:pt x="457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7" name="Google Shape;4517;p38"/>
          <p:cNvSpPr/>
          <p:nvPr/>
        </p:nvSpPr>
        <p:spPr>
          <a:xfrm>
            <a:off x="7434053" y="3602828"/>
            <a:ext cx="391594" cy="125205"/>
          </a:xfrm>
          <a:custGeom>
            <a:avLst/>
            <a:gdLst/>
            <a:ahLst/>
            <a:cxnLst/>
            <a:rect l="l" t="t" r="r" b="b"/>
            <a:pathLst>
              <a:path w="13993" h="4474" extrusionOk="0">
                <a:moveTo>
                  <a:pt x="228" y="0"/>
                </a:moveTo>
                <a:cubicBezTo>
                  <a:pt x="160" y="23"/>
                  <a:pt x="114" y="46"/>
                  <a:pt x="91" y="91"/>
                </a:cubicBezTo>
                <a:cubicBezTo>
                  <a:pt x="0" y="183"/>
                  <a:pt x="23" y="297"/>
                  <a:pt x="91" y="365"/>
                </a:cubicBezTo>
                <a:cubicBezTo>
                  <a:pt x="114" y="388"/>
                  <a:pt x="137" y="411"/>
                  <a:pt x="137" y="411"/>
                </a:cubicBezTo>
                <a:cubicBezTo>
                  <a:pt x="137" y="434"/>
                  <a:pt x="137" y="434"/>
                  <a:pt x="114" y="457"/>
                </a:cubicBezTo>
                <a:cubicBezTo>
                  <a:pt x="91" y="502"/>
                  <a:pt x="91" y="548"/>
                  <a:pt x="114" y="593"/>
                </a:cubicBezTo>
                <a:cubicBezTo>
                  <a:pt x="137" y="662"/>
                  <a:pt x="160" y="685"/>
                  <a:pt x="228" y="708"/>
                </a:cubicBezTo>
                <a:cubicBezTo>
                  <a:pt x="320" y="776"/>
                  <a:pt x="411" y="822"/>
                  <a:pt x="502" y="867"/>
                </a:cubicBezTo>
                <a:cubicBezTo>
                  <a:pt x="594" y="913"/>
                  <a:pt x="662" y="959"/>
                  <a:pt x="753" y="1004"/>
                </a:cubicBezTo>
                <a:cubicBezTo>
                  <a:pt x="890" y="1073"/>
                  <a:pt x="1027" y="1141"/>
                  <a:pt x="1164" y="1187"/>
                </a:cubicBezTo>
                <a:cubicBezTo>
                  <a:pt x="1301" y="1278"/>
                  <a:pt x="1461" y="1347"/>
                  <a:pt x="1598" y="1415"/>
                </a:cubicBezTo>
                <a:cubicBezTo>
                  <a:pt x="1666" y="1438"/>
                  <a:pt x="1735" y="1461"/>
                  <a:pt x="1781" y="1484"/>
                </a:cubicBezTo>
                <a:cubicBezTo>
                  <a:pt x="1803" y="1506"/>
                  <a:pt x="1803" y="1506"/>
                  <a:pt x="1803" y="1506"/>
                </a:cubicBezTo>
                <a:cubicBezTo>
                  <a:pt x="1849" y="1529"/>
                  <a:pt x="1872" y="1529"/>
                  <a:pt x="1895" y="1552"/>
                </a:cubicBezTo>
                <a:lnTo>
                  <a:pt x="1917" y="1552"/>
                </a:lnTo>
                <a:cubicBezTo>
                  <a:pt x="1986" y="1575"/>
                  <a:pt x="2054" y="1598"/>
                  <a:pt x="2123" y="1598"/>
                </a:cubicBezTo>
                <a:cubicBezTo>
                  <a:pt x="2146" y="1598"/>
                  <a:pt x="2146" y="1598"/>
                  <a:pt x="2169" y="1621"/>
                </a:cubicBezTo>
                <a:cubicBezTo>
                  <a:pt x="2283" y="1666"/>
                  <a:pt x="2374" y="1712"/>
                  <a:pt x="2488" y="1758"/>
                </a:cubicBezTo>
                <a:cubicBezTo>
                  <a:pt x="2716" y="1872"/>
                  <a:pt x="2967" y="1986"/>
                  <a:pt x="3196" y="2077"/>
                </a:cubicBezTo>
                <a:cubicBezTo>
                  <a:pt x="3424" y="2191"/>
                  <a:pt x="3629" y="2283"/>
                  <a:pt x="3858" y="2374"/>
                </a:cubicBezTo>
                <a:cubicBezTo>
                  <a:pt x="4017" y="2442"/>
                  <a:pt x="4177" y="2511"/>
                  <a:pt x="4360" y="2579"/>
                </a:cubicBezTo>
                <a:cubicBezTo>
                  <a:pt x="4428" y="2625"/>
                  <a:pt x="4474" y="2648"/>
                  <a:pt x="4542" y="2671"/>
                </a:cubicBezTo>
                <a:cubicBezTo>
                  <a:pt x="4588" y="2693"/>
                  <a:pt x="4611" y="2693"/>
                  <a:pt x="4657" y="2716"/>
                </a:cubicBezTo>
                <a:cubicBezTo>
                  <a:pt x="4702" y="2739"/>
                  <a:pt x="4771" y="2762"/>
                  <a:pt x="4816" y="2762"/>
                </a:cubicBezTo>
                <a:cubicBezTo>
                  <a:pt x="4832" y="2769"/>
                  <a:pt x="4844" y="2772"/>
                  <a:pt x="4856" y="2772"/>
                </a:cubicBezTo>
                <a:cubicBezTo>
                  <a:pt x="4880" y="2772"/>
                  <a:pt x="4900" y="2762"/>
                  <a:pt x="4930" y="2762"/>
                </a:cubicBezTo>
                <a:cubicBezTo>
                  <a:pt x="5227" y="2876"/>
                  <a:pt x="5524" y="2990"/>
                  <a:pt x="5843" y="3104"/>
                </a:cubicBezTo>
                <a:cubicBezTo>
                  <a:pt x="6003" y="3150"/>
                  <a:pt x="6163" y="3196"/>
                  <a:pt x="6346" y="3241"/>
                </a:cubicBezTo>
                <a:cubicBezTo>
                  <a:pt x="6414" y="3264"/>
                  <a:pt x="6483" y="3287"/>
                  <a:pt x="6551" y="3310"/>
                </a:cubicBezTo>
                <a:cubicBezTo>
                  <a:pt x="6619" y="3333"/>
                  <a:pt x="6711" y="3355"/>
                  <a:pt x="6802" y="3355"/>
                </a:cubicBezTo>
                <a:cubicBezTo>
                  <a:pt x="7076" y="3447"/>
                  <a:pt x="7350" y="3538"/>
                  <a:pt x="7647" y="3606"/>
                </a:cubicBezTo>
                <a:cubicBezTo>
                  <a:pt x="7966" y="3698"/>
                  <a:pt x="8286" y="3789"/>
                  <a:pt x="8605" y="3880"/>
                </a:cubicBezTo>
                <a:cubicBezTo>
                  <a:pt x="8948" y="3972"/>
                  <a:pt x="9290" y="4063"/>
                  <a:pt x="9632" y="4131"/>
                </a:cubicBezTo>
                <a:cubicBezTo>
                  <a:pt x="9724" y="4154"/>
                  <a:pt x="9838" y="4154"/>
                  <a:pt x="9929" y="4177"/>
                </a:cubicBezTo>
                <a:cubicBezTo>
                  <a:pt x="9975" y="4200"/>
                  <a:pt x="10020" y="4200"/>
                  <a:pt x="10066" y="4223"/>
                </a:cubicBezTo>
                <a:lnTo>
                  <a:pt x="10157" y="4223"/>
                </a:lnTo>
                <a:cubicBezTo>
                  <a:pt x="10226" y="4246"/>
                  <a:pt x="10294" y="4246"/>
                  <a:pt x="10340" y="4246"/>
                </a:cubicBezTo>
                <a:cubicBezTo>
                  <a:pt x="10386" y="4246"/>
                  <a:pt x="10431" y="4223"/>
                  <a:pt x="10477" y="4200"/>
                </a:cubicBezTo>
                <a:cubicBezTo>
                  <a:pt x="10500" y="4177"/>
                  <a:pt x="10523" y="4154"/>
                  <a:pt x="10545" y="4131"/>
                </a:cubicBezTo>
                <a:cubicBezTo>
                  <a:pt x="10705" y="4154"/>
                  <a:pt x="10865" y="4177"/>
                  <a:pt x="11002" y="4223"/>
                </a:cubicBezTo>
                <a:cubicBezTo>
                  <a:pt x="11322" y="4291"/>
                  <a:pt x="11641" y="4337"/>
                  <a:pt x="11961" y="4382"/>
                </a:cubicBezTo>
                <a:cubicBezTo>
                  <a:pt x="11983" y="4405"/>
                  <a:pt x="12029" y="4405"/>
                  <a:pt x="12052" y="4405"/>
                </a:cubicBezTo>
                <a:cubicBezTo>
                  <a:pt x="12143" y="4428"/>
                  <a:pt x="12212" y="4428"/>
                  <a:pt x="12303" y="4428"/>
                </a:cubicBezTo>
                <a:cubicBezTo>
                  <a:pt x="12371" y="4451"/>
                  <a:pt x="12440" y="4451"/>
                  <a:pt x="12508" y="4451"/>
                </a:cubicBezTo>
                <a:cubicBezTo>
                  <a:pt x="12668" y="4451"/>
                  <a:pt x="12805" y="4474"/>
                  <a:pt x="12942" y="4474"/>
                </a:cubicBezTo>
                <a:lnTo>
                  <a:pt x="13330" y="4474"/>
                </a:lnTo>
                <a:cubicBezTo>
                  <a:pt x="13444" y="4474"/>
                  <a:pt x="13581" y="4474"/>
                  <a:pt x="13718" y="4428"/>
                </a:cubicBezTo>
                <a:lnTo>
                  <a:pt x="13741" y="4428"/>
                </a:lnTo>
                <a:cubicBezTo>
                  <a:pt x="13855" y="4428"/>
                  <a:pt x="13969" y="4337"/>
                  <a:pt x="13992" y="4223"/>
                </a:cubicBezTo>
                <a:cubicBezTo>
                  <a:pt x="13992" y="4154"/>
                  <a:pt x="13969" y="4086"/>
                  <a:pt x="13946" y="4040"/>
                </a:cubicBezTo>
                <a:cubicBezTo>
                  <a:pt x="13924" y="3994"/>
                  <a:pt x="13901" y="3972"/>
                  <a:pt x="13855" y="3949"/>
                </a:cubicBezTo>
                <a:cubicBezTo>
                  <a:pt x="13855" y="3903"/>
                  <a:pt x="13855" y="3857"/>
                  <a:pt x="13809" y="3812"/>
                </a:cubicBezTo>
                <a:cubicBezTo>
                  <a:pt x="13787" y="3766"/>
                  <a:pt x="13764" y="3743"/>
                  <a:pt x="13718" y="3721"/>
                </a:cubicBezTo>
                <a:cubicBezTo>
                  <a:pt x="13673" y="3698"/>
                  <a:pt x="13627" y="3698"/>
                  <a:pt x="13581" y="3698"/>
                </a:cubicBezTo>
                <a:lnTo>
                  <a:pt x="13467" y="3698"/>
                </a:lnTo>
                <a:cubicBezTo>
                  <a:pt x="13353" y="3675"/>
                  <a:pt x="13216" y="3675"/>
                  <a:pt x="13079" y="3675"/>
                </a:cubicBezTo>
                <a:cubicBezTo>
                  <a:pt x="13056" y="3652"/>
                  <a:pt x="13033" y="3652"/>
                  <a:pt x="12988" y="3652"/>
                </a:cubicBezTo>
                <a:cubicBezTo>
                  <a:pt x="12965" y="3629"/>
                  <a:pt x="12919" y="3629"/>
                  <a:pt x="12874" y="3629"/>
                </a:cubicBezTo>
                <a:cubicBezTo>
                  <a:pt x="12737" y="3629"/>
                  <a:pt x="12600" y="3629"/>
                  <a:pt x="12440" y="3606"/>
                </a:cubicBezTo>
                <a:cubicBezTo>
                  <a:pt x="12326" y="3606"/>
                  <a:pt x="12189" y="3584"/>
                  <a:pt x="12075" y="3584"/>
                </a:cubicBezTo>
                <a:lnTo>
                  <a:pt x="12029" y="3561"/>
                </a:lnTo>
                <a:cubicBezTo>
                  <a:pt x="11938" y="3561"/>
                  <a:pt x="11846" y="3538"/>
                  <a:pt x="11778" y="3538"/>
                </a:cubicBezTo>
                <a:cubicBezTo>
                  <a:pt x="11710" y="3538"/>
                  <a:pt x="11664" y="3515"/>
                  <a:pt x="11618" y="3515"/>
                </a:cubicBezTo>
                <a:cubicBezTo>
                  <a:pt x="11573" y="3492"/>
                  <a:pt x="11527" y="3492"/>
                  <a:pt x="11481" y="3492"/>
                </a:cubicBezTo>
                <a:cubicBezTo>
                  <a:pt x="11436" y="3469"/>
                  <a:pt x="11390" y="3447"/>
                  <a:pt x="11367" y="3424"/>
                </a:cubicBezTo>
                <a:cubicBezTo>
                  <a:pt x="11344" y="3424"/>
                  <a:pt x="11344" y="3424"/>
                  <a:pt x="11322" y="3401"/>
                </a:cubicBezTo>
                <a:lnTo>
                  <a:pt x="11253" y="3401"/>
                </a:lnTo>
                <a:cubicBezTo>
                  <a:pt x="11185" y="3401"/>
                  <a:pt x="11139" y="3401"/>
                  <a:pt x="11070" y="3378"/>
                </a:cubicBezTo>
                <a:cubicBezTo>
                  <a:pt x="10979" y="3378"/>
                  <a:pt x="10888" y="3355"/>
                  <a:pt x="10774" y="3355"/>
                </a:cubicBezTo>
                <a:cubicBezTo>
                  <a:pt x="10682" y="3333"/>
                  <a:pt x="10568" y="3310"/>
                  <a:pt x="10477" y="3310"/>
                </a:cubicBezTo>
                <a:cubicBezTo>
                  <a:pt x="10454" y="3310"/>
                  <a:pt x="10431" y="3287"/>
                  <a:pt x="10431" y="3287"/>
                </a:cubicBezTo>
                <a:cubicBezTo>
                  <a:pt x="10363" y="3287"/>
                  <a:pt x="10294" y="3287"/>
                  <a:pt x="10226" y="3264"/>
                </a:cubicBezTo>
                <a:cubicBezTo>
                  <a:pt x="10112" y="3264"/>
                  <a:pt x="10020" y="3241"/>
                  <a:pt x="9906" y="3218"/>
                </a:cubicBezTo>
                <a:lnTo>
                  <a:pt x="9884" y="3218"/>
                </a:lnTo>
                <a:cubicBezTo>
                  <a:pt x="9838" y="3241"/>
                  <a:pt x="9815" y="3241"/>
                  <a:pt x="9747" y="3241"/>
                </a:cubicBezTo>
                <a:cubicBezTo>
                  <a:pt x="9701" y="3241"/>
                  <a:pt x="9632" y="3241"/>
                  <a:pt x="9587" y="3218"/>
                </a:cubicBezTo>
                <a:lnTo>
                  <a:pt x="9518" y="3218"/>
                </a:lnTo>
                <a:cubicBezTo>
                  <a:pt x="9473" y="3196"/>
                  <a:pt x="9404" y="3173"/>
                  <a:pt x="9359" y="3173"/>
                </a:cubicBezTo>
                <a:cubicBezTo>
                  <a:pt x="9062" y="3104"/>
                  <a:pt x="8788" y="3036"/>
                  <a:pt x="8491" y="2944"/>
                </a:cubicBezTo>
                <a:lnTo>
                  <a:pt x="8309" y="2899"/>
                </a:lnTo>
                <a:cubicBezTo>
                  <a:pt x="8286" y="2922"/>
                  <a:pt x="8263" y="2922"/>
                  <a:pt x="8240" y="2944"/>
                </a:cubicBezTo>
                <a:cubicBezTo>
                  <a:pt x="8217" y="2990"/>
                  <a:pt x="8194" y="3013"/>
                  <a:pt x="8194" y="3059"/>
                </a:cubicBezTo>
                <a:cubicBezTo>
                  <a:pt x="8194" y="3081"/>
                  <a:pt x="8194" y="3081"/>
                  <a:pt x="8194" y="3104"/>
                </a:cubicBezTo>
                <a:cubicBezTo>
                  <a:pt x="8126" y="3081"/>
                  <a:pt x="8057" y="3059"/>
                  <a:pt x="7989" y="3036"/>
                </a:cubicBezTo>
                <a:cubicBezTo>
                  <a:pt x="7921" y="3036"/>
                  <a:pt x="7875" y="3013"/>
                  <a:pt x="7806" y="2990"/>
                </a:cubicBezTo>
                <a:lnTo>
                  <a:pt x="7715" y="2990"/>
                </a:lnTo>
                <a:cubicBezTo>
                  <a:pt x="7692" y="2990"/>
                  <a:pt x="7669" y="3013"/>
                  <a:pt x="7624" y="3013"/>
                </a:cubicBezTo>
                <a:cubicBezTo>
                  <a:pt x="7601" y="2967"/>
                  <a:pt x="7578" y="2944"/>
                  <a:pt x="7555" y="2922"/>
                </a:cubicBezTo>
                <a:cubicBezTo>
                  <a:pt x="7533" y="2899"/>
                  <a:pt x="7510" y="2876"/>
                  <a:pt x="7487" y="2853"/>
                </a:cubicBezTo>
                <a:cubicBezTo>
                  <a:pt x="7441" y="2830"/>
                  <a:pt x="7418" y="2830"/>
                  <a:pt x="7373" y="2808"/>
                </a:cubicBezTo>
                <a:cubicBezTo>
                  <a:pt x="7281" y="2762"/>
                  <a:pt x="7213" y="2739"/>
                  <a:pt x="7122" y="2716"/>
                </a:cubicBezTo>
                <a:cubicBezTo>
                  <a:pt x="7053" y="2671"/>
                  <a:pt x="6962" y="2648"/>
                  <a:pt x="6893" y="2625"/>
                </a:cubicBezTo>
                <a:cubicBezTo>
                  <a:pt x="6734" y="2579"/>
                  <a:pt x="6597" y="2534"/>
                  <a:pt x="6460" y="2465"/>
                </a:cubicBezTo>
                <a:cubicBezTo>
                  <a:pt x="6186" y="2374"/>
                  <a:pt x="5912" y="2283"/>
                  <a:pt x="5638" y="2191"/>
                </a:cubicBezTo>
                <a:cubicBezTo>
                  <a:pt x="5341" y="2077"/>
                  <a:pt x="5045" y="1963"/>
                  <a:pt x="4725" y="1872"/>
                </a:cubicBezTo>
                <a:cubicBezTo>
                  <a:pt x="4497" y="1780"/>
                  <a:pt x="4246" y="1689"/>
                  <a:pt x="4017" y="1621"/>
                </a:cubicBezTo>
                <a:cubicBezTo>
                  <a:pt x="3972" y="1621"/>
                  <a:pt x="3926" y="1598"/>
                  <a:pt x="3858" y="1575"/>
                </a:cubicBezTo>
                <a:lnTo>
                  <a:pt x="3766" y="1575"/>
                </a:lnTo>
                <a:cubicBezTo>
                  <a:pt x="3629" y="1529"/>
                  <a:pt x="3492" y="1461"/>
                  <a:pt x="3355" y="1415"/>
                </a:cubicBezTo>
                <a:cubicBezTo>
                  <a:pt x="3333" y="1415"/>
                  <a:pt x="3287" y="1415"/>
                  <a:pt x="3264" y="1438"/>
                </a:cubicBezTo>
                <a:lnTo>
                  <a:pt x="3196" y="1438"/>
                </a:lnTo>
                <a:cubicBezTo>
                  <a:pt x="3104" y="1392"/>
                  <a:pt x="2990" y="1324"/>
                  <a:pt x="2899" y="1278"/>
                </a:cubicBezTo>
                <a:cubicBezTo>
                  <a:pt x="2808" y="1233"/>
                  <a:pt x="2694" y="1187"/>
                  <a:pt x="2602" y="1141"/>
                </a:cubicBezTo>
                <a:cubicBezTo>
                  <a:pt x="2420" y="1050"/>
                  <a:pt x="2237" y="982"/>
                  <a:pt x="2077" y="890"/>
                </a:cubicBezTo>
                <a:cubicBezTo>
                  <a:pt x="1986" y="845"/>
                  <a:pt x="1917" y="822"/>
                  <a:pt x="1849" y="776"/>
                </a:cubicBezTo>
                <a:cubicBezTo>
                  <a:pt x="1621" y="662"/>
                  <a:pt x="1393" y="548"/>
                  <a:pt x="1164" y="434"/>
                </a:cubicBezTo>
                <a:cubicBezTo>
                  <a:pt x="1027" y="365"/>
                  <a:pt x="913" y="297"/>
                  <a:pt x="776" y="228"/>
                </a:cubicBezTo>
                <a:cubicBezTo>
                  <a:pt x="639" y="160"/>
                  <a:pt x="479" y="91"/>
                  <a:pt x="320" y="23"/>
                </a:cubicBezTo>
                <a:cubicBezTo>
                  <a:pt x="297" y="23"/>
                  <a:pt x="274" y="0"/>
                  <a:pt x="228" y="0"/>
                </a:cubicBezTo>
                <a:close/>
              </a:path>
            </a:pathLst>
          </a:custGeom>
          <a:solidFill>
            <a:srgbClr val="E18A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8" name="Google Shape;4518;p38"/>
          <p:cNvSpPr/>
          <p:nvPr/>
        </p:nvSpPr>
        <p:spPr>
          <a:xfrm>
            <a:off x="7810927" y="3218286"/>
            <a:ext cx="139897" cy="513721"/>
          </a:xfrm>
          <a:custGeom>
            <a:avLst/>
            <a:gdLst/>
            <a:ahLst/>
            <a:cxnLst/>
            <a:rect l="l" t="t" r="r" b="b"/>
            <a:pathLst>
              <a:path w="4999" h="18357" extrusionOk="0">
                <a:moveTo>
                  <a:pt x="2945" y="7167"/>
                </a:moveTo>
                <a:cubicBezTo>
                  <a:pt x="2945" y="7175"/>
                  <a:pt x="2942" y="7180"/>
                  <a:pt x="2938" y="7184"/>
                </a:cubicBezTo>
                <a:lnTo>
                  <a:pt x="2938" y="7184"/>
                </a:lnTo>
                <a:cubicBezTo>
                  <a:pt x="2944" y="7177"/>
                  <a:pt x="2945" y="7168"/>
                  <a:pt x="2945" y="7167"/>
                </a:cubicBezTo>
                <a:close/>
                <a:moveTo>
                  <a:pt x="2351" y="8925"/>
                </a:moveTo>
                <a:cubicBezTo>
                  <a:pt x="2344" y="8945"/>
                  <a:pt x="2337" y="8964"/>
                  <a:pt x="2330" y="8984"/>
                </a:cubicBezTo>
                <a:lnTo>
                  <a:pt x="2330" y="8984"/>
                </a:lnTo>
                <a:cubicBezTo>
                  <a:pt x="2333" y="8969"/>
                  <a:pt x="2338" y="8950"/>
                  <a:pt x="2351" y="8925"/>
                </a:cubicBezTo>
                <a:close/>
                <a:moveTo>
                  <a:pt x="2330" y="8989"/>
                </a:moveTo>
                <a:lnTo>
                  <a:pt x="2330" y="8989"/>
                </a:lnTo>
                <a:cubicBezTo>
                  <a:pt x="2329" y="8998"/>
                  <a:pt x="2328" y="9007"/>
                  <a:pt x="2328" y="9016"/>
                </a:cubicBezTo>
                <a:cubicBezTo>
                  <a:pt x="2328" y="9008"/>
                  <a:pt x="2328" y="8999"/>
                  <a:pt x="2330" y="8989"/>
                </a:cubicBezTo>
                <a:close/>
                <a:moveTo>
                  <a:pt x="4908" y="0"/>
                </a:moveTo>
                <a:cubicBezTo>
                  <a:pt x="4885" y="0"/>
                  <a:pt x="4839" y="23"/>
                  <a:pt x="4839" y="69"/>
                </a:cubicBezTo>
                <a:cubicBezTo>
                  <a:pt x="4816" y="92"/>
                  <a:pt x="4793" y="160"/>
                  <a:pt x="4793" y="206"/>
                </a:cubicBezTo>
                <a:cubicBezTo>
                  <a:pt x="4771" y="274"/>
                  <a:pt x="4771" y="343"/>
                  <a:pt x="4748" y="388"/>
                </a:cubicBezTo>
                <a:cubicBezTo>
                  <a:pt x="4725" y="525"/>
                  <a:pt x="4679" y="662"/>
                  <a:pt x="4656" y="776"/>
                </a:cubicBezTo>
                <a:cubicBezTo>
                  <a:pt x="4656" y="776"/>
                  <a:pt x="4656" y="776"/>
                  <a:pt x="4656" y="753"/>
                </a:cubicBezTo>
                <a:cubicBezTo>
                  <a:pt x="4634" y="822"/>
                  <a:pt x="4611" y="890"/>
                  <a:pt x="4588" y="959"/>
                </a:cubicBezTo>
                <a:cubicBezTo>
                  <a:pt x="4588" y="959"/>
                  <a:pt x="4588" y="959"/>
                  <a:pt x="4588" y="982"/>
                </a:cubicBezTo>
                <a:cubicBezTo>
                  <a:pt x="4565" y="1073"/>
                  <a:pt x="4520" y="1187"/>
                  <a:pt x="4497" y="1301"/>
                </a:cubicBezTo>
                <a:cubicBezTo>
                  <a:pt x="4497" y="1301"/>
                  <a:pt x="4497" y="1324"/>
                  <a:pt x="4474" y="1324"/>
                </a:cubicBezTo>
                <a:cubicBezTo>
                  <a:pt x="4474" y="1324"/>
                  <a:pt x="4474" y="1347"/>
                  <a:pt x="4474" y="1347"/>
                </a:cubicBezTo>
                <a:cubicBezTo>
                  <a:pt x="4474" y="1347"/>
                  <a:pt x="4474" y="1347"/>
                  <a:pt x="4474" y="1370"/>
                </a:cubicBezTo>
                <a:cubicBezTo>
                  <a:pt x="4428" y="1507"/>
                  <a:pt x="4383" y="1666"/>
                  <a:pt x="4337" y="1803"/>
                </a:cubicBezTo>
                <a:cubicBezTo>
                  <a:pt x="4337" y="1826"/>
                  <a:pt x="4337" y="1826"/>
                  <a:pt x="4337" y="1826"/>
                </a:cubicBezTo>
                <a:cubicBezTo>
                  <a:pt x="4268" y="1986"/>
                  <a:pt x="4246" y="2123"/>
                  <a:pt x="4177" y="2283"/>
                </a:cubicBezTo>
                <a:cubicBezTo>
                  <a:pt x="4131" y="2443"/>
                  <a:pt x="4109" y="2579"/>
                  <a:pt x="4063" y="2739"/>
                </a:cubicBezTo>
                <a:cubicBezTo>
                  <a:pt x="4063" y="2762"/>
                  <a:pt x="4063" y="2762"/>
                  <a:pt x="4063" y="2762"/>
                </a:cubicBezTo>
                <a:cubicBezTo>
                  <a:pt x="4017" y="2899"/>
                  <a:pt x="3949" y="3059"/>
                  <a:pt x="3926" y="3196"/>
                </a:cubicBezTo>
                <a:cubicBezTo>
                  <a:pt x="3880" y="3356"/>
                  <a:pt x="3858" y="3492"/>
                  <a:pt x="3812" y="3652"/>
                </a:cubicBezTo>
                <a:cubicBezTo>
                  <a:pt x="3789" y="3789"/>
                  <a:pt x="3743" y="3926"/>
                  <a:pt x="3721" y="4086"/>
                </a:cubicBezTo>
                <a:cubicBezTo>
                  <a:pt x="3698" y="4246"/>
                  <a:pt x="3675" y="4383"/>
                  <a:pt x="3629" y="4542"/>
                </a:cubicBezTo>
                <a:cubicBezTo>
                  <a:pt x="3538" y="4816"/>
                  <a:pt x="3470" y="5113"/>
                  <a:pt x="3378" y="5410"/>
                </a:cubicBezTo>
                <a:cubicBezTo>
                  <a:pt x="3287" y="5707"/>
                  <a:pt x="3241" y="6026"/>
                  <a:pt x="3173" y="6346"/>
                </a:cubicBezTo>
                <a:cubicBezTo>
                  <a:pt x="3127" y="6528"/>
                  <a:pt x="3082" y="6711"/>
                  <a:pt x="3036" y="6871"/>
                </a:cubicBezTo>
                <a:cubicBezTo>
                  <a:pt x="3013" y="6916"/>
                  <a:pt x="2990" y="6962"/>
                  <a:pt x="2990" y="7008"/>
                </a:cubicBezTo>
                <a:cubicBezTo>
                  <a:pt x="2990" y="6985"/>
                  <a:pt x="2990" y="6985"/>
                  <a:pt x="2990" y="6962"/>
                </a:cubicBezTo>
                <a:cubicBezTo>
                  <a:pt x="2990" y="7030"/>
                  <a:pt x="2967" y="7076"/>
                  <a:pt x="2945" y="7122"/>
                </a:cubicBezTo>
                <a:cubicBezTo>
                  <a:pt x="2945" y="7145"/>
                  <a:pt x="2945" y="7145"/>
                  <a:pt x="2945" y="7145"/>
                </a:cubicBezTo>
                <a:lnTo>
                  <a:pt x="2945" y="7167"/>
                </a:lnTo>
                <a:cubicBezTo>
                  <a:pt x="2945" y="7167"/>
                  <a:pt x="2945" y="7167"/>
                  <a:pt x="2922" y="7190"/>
                </a:cubicBezTo>
                <a:cubicBezTo>
                  <a:pt x="2899" y="7327"/>
                  <a:pt x="2853" y="7464"/>
                  <a:pt x="2808" y="7578"/>
                </a:cubicBezTo>
                <a:cubicBezTo>
                  <a:pt x="2762" y="7715"/>
                  <a:pt x="2716" y="7852"/>
                  <a:pt x="2648" y="7989"/>
                </a:cubicBezTo>
                <a:cubicBezTo>
                  <a:pt x="2625" y="8103"/>
                  <a:pt x="2557" y="8240"/>
                  <a:pt x="2534" y="8354"/>
                </a:cubicBezTo>
                <a:cubicBezTo>
                  <a:pt x="2488" y="8514"/>
                  <a:pt x="2442" y="8651"/>
                  <a:pt x="2397" y="8788"/>
                </a:cubicBezTo>
                <a:cubicBezTo>
                  <a:pt x="2397" y="8788"/>
                  <a:pt x="2397" y="8811"/>
                  <a:pt x="2374" y="8811"/>
                </a:cubicBezTo>
                <a:cubicBezTo>
                  <a:pt x="2374" y="8811"/>
                  <a:pt x="2374" y="8834"/>
                  <a:pt x="2374" y="8834"/>
                </a:cubicBezTo>
                <a:cubicBezTo>
                  <a:pt x="2355" y="8891"/>
                  <a:pt x="2336" y="8933"/>
                  <a:pt x="2330" y="8985"/>
                </a:cubicBezTo>
                <a:lnTo>
                  <a:pt x="2330" y="8985"/>
                </a:lnTo>
                <a:cubicBezTo>
                  <a:pt x="2226" y="9285"/>
                  <a:pt x="2141" y="9585"/>
                  <a:pt x="2077" y="9906"/>
                </a:cubicBezTo>
                <a:cubicBezTo>
                  <a:pt x="1986" y="10203"/>
                  <a:pt x="1917" y="10523"/>
                  <a:pt x="1872" y="10819"/>
                </a:cubicBezTo>
                <a:cubicBezTo>
                  <a:pt x="1826" y="10979"/>
                  <a:pt x="1803" y="11139"/>
                  <a:pt x="1780" y="11299"/>
                </a:cubicBezTo>
                <a:cubicBezTo>
                  <a:pt x="1758" y="11459"/>
                  <a:pt x="1735" y="11618"/>
                  <a:pt x="1689" y="11755"/>
                </a:cubicBezTo>
                <a:cubicBezTo>
                  <a:pt x="1621" y="12052"/>
                  <a:pt x="1575" y="12349"/>
                  <a:pt x="1507" y="12645"/>
                </a:cubicBezTo>
                <a:cubicBezTo>
                  <a:pt x="1461" y="12828"/>
                  <a:pt x="1415" y="13011"/>
                  <a:pt x="1370" y="13193"/>
                </a:cubicBezTo>
                <a:cubicBezTo>
                  <a:pt x="1301" y="13376"/>
                  <a:pt x="1255" y="13558"/>
                  <a:pt x="1210" y="13718"/>
                </a:cubicBezTo>
                <a:cubicBezTo>
                  <a:pt x="1187" y="13764"/>
                  <a:pt x="1187" y="13810"/>
                  <a:pt x="1164" y="13855"/>
                </a:cubicBezTo>
                <a:cubicBezTo>
                  <a:pt x="1119" y="14015"/>
                  <a:pt x="1050" y="14175"/>
                  <a:pt x="1004" y="14334"/>
                </a:cubicBezTo>
                <a:cubicBezTo>
                  <a:pt x="959" y="14494"/>
                  <a:pt x="913" y="14677"/>
                  <a:pt x="845" y="14837"/>
                </a:cubicBezTo>
                <a:cubicBezTo>
                  <a:pt x="776" y="15111"/>
                  <a:pt x="708" y="15362"/>
                  <a:pt x="639" y="15636"/>
                </a:cubicBezTo>
                <a:cubicBezTo>
                  <a:pt x="708" y="15658"/>
                  <a:pt x="776" y="15727"/>
                  <a:pt x="822" y="15795"/>
                </a:cubicBezTo>
                <a:cubicBezTo>
                  <a:pt x="867" y="15909"/>
                  <a:pt x="845" y="16024"/>
                  <a:pt x="822" y="16115"/>
                </a:cubicBezTo>
                <a:cubicBezTo>
                  <a:pt x="822" y="16138"/>
                  <a:pt x="822" y="16183"/>
                  <a:pt x="799" y="16229"/>
                </a:cubicBezTo>
                <a:cubicBezTo>
                  <a:pt x="776" y="16275"/>
                  <a:pt x="776" y="16297"/>
                  <a:pt x="776" y="16320"/>
                </a:cubicBezTo>
                <a:lnTo>
                  <a:pt x="731" y="16457"/>
                </a:lnTo>
                <a:cubicBezTo>
                  <a:pt x="731" y="16549"/>
                  <a:pt x="708" y="16640"/>
                  <a:pt x="685" y="16731"/>
                </a:cubicBezTo>
                <a:cubicBezTo>
                  <a:pt x="662" y="16822"/>
                  <a:pt x="616" y="16937"/>
                  <a:pt x="594" y="17051"/>
                </a:cubicBezTo>
                <a:lnTo>
                  <a:pt x="571" y="17074"/>
                </a:lnTo>
                <a:cubicBezTo>
                  <a:pt x="571" y="17096"/>
                  <a:pt x="548" y="17119"/>
                  <a:pt x="548" y="17142"/>
                </a:cubicBezTo>
                <a:cubicBezTo>
                  <a:pt x="525" y="17210"/>
                  <a:pt x="479" y="17256"/>
                  <a:pt x="434" y="17302"/>
                </a:cubicBezTo>
                <a:cubicBezTo>
                  <a:pt x="388" y="17325"/>
                  <a:pt x="342" y="17347"/>
                  <a:pt x="274" y="17370"/>
                </a:cubicBezTo>
                <a:cubicBezTo>
                  <a:pt x="228" y="17370"/>
                  <a:pt x="206" y="17393"/>
                  <a:pt x="160" y="17393"/>
                </a:cubicBezTo>
                <a:cubicBezTo>
                  <a:pt x="91" y="17484"/>
                  <a:pt x="69" y="17598"/>
                  <a:pt x="46" y="17713"/>
                </a:cubicBezTo>
                <a:cubicBezTo>
                  <a:pt x="23" y="17758"/>
                  <a:pt x="23" y="17781"/>
                  <a:pt x="0" y="17827"/>
                </a:cubicBezTo>
                <a:cubicBezTo>
                  <a:pt x="0" y="17850"/>
                  <a:pt x="0" y="17850"/>
                  <a:pt x="0" y="17872"/>
                </a:cubicBezTo>
                <a:cubicBezTo>
                  <a:pt x="0" y="17918"/>
                  <a:pt x="0" y="17941"/>
                  <a:pt x="0" y="17964"/>
                </a:cubicBezTo>
                <a:cubicBezTo>
                  <a:pt x="0" y="18032"/>
                  <a:pt x="23" y="18078"/>
                  <a:pt x="69" y="18123"/>
                </a:cubicBezTo>
                <a:cubicBezTo>
                  <a:pt x="69" y="18123"/>
                  <a:pt x="69" y="18146"/>
                  <a:pt x="69" y="18146"/>
                </a:cubicBezTo>
                <a:cubicBezTo>
                  <a:pt x="114" y="18260"/>
                  <a:pt x="228" y="18329"/>
                  <a:pt x="320" y="18352"/>
                </a:cubicBezTo>
                <a:cubicBezTo>
                  <a:pt x="340" y="18355"/>
                  <a:pt x="360" y="18356"/>
                  <a:pt x="379" y="18356"/>
                </a:cubicBezTo>
                <a:cubicBezTo>
                  <a:pt x="513" y="18356"/>
                  <a:pt x="625" y="18289"/>
                  <a:pt x="685" y="18169"/>
                </a:cubicBezTo>
                <a:cubicBezTo>
                  <a:pt x="708" y="18101"/>
                  <a:pt x="731" y="18009"/>
                  <a:pt x="753" y="17941"/>
                </a:cubicBezTo>
                <a:cubicBezTo>
                  <a:pt x="776" y="17872"/>
                  <a:pt x="776" y="17804"/>
                  <a:pt x="799" y="17735"/>
                </a:cubicBezTo>
                <a:cubicBezTo>
                  <a:pt x="822" y="17576"/>
                  <a:pt x="867" y="17439"/>
                  <a:pt x="890" y="17279"/>
                </a:cubicBezTo>
                <a:cubicBezTo>
                  <a:pt x="959" y="16959"/>
                  <a:pt x="1027" y="16663"/>
                  <a:pt x="1119" y="16343"/>
                </a:cubicBezTo>
                <a:cubicBezTo>
                  <a:pt x="1187" y="16046"/>
                  <a:pt x="1278" y="15750"/>
                  <a:pt x="1347" y="15453"/>
                </a:cubicBezTo>
                <a:cubicBezTo>
                  <a:pt x="1438" y="15156"/>
                  <a:pt x="1529" y="14859"/>
                  <a:pt x="1621" y="14563"/>
                </a:cubicBezTo>
                <a:lnTo>
                  <a:pt x="1621" y="14563"/>
                </a:lnTo>
                <a:lnTo>
                  <a:pt x="1598" y="14631"/>
                </a:lnTo>
                <a:cubicBezTo>
                  <a:pt x="1660" y="14425"/>
                  <a:pt x="1722" y="14237"/>
                  <a:pt x="1784" y="14035"/>
                </a:cubicBezTo>
                <a:lnTo>
                  <a:pt x="1784" y="14035"/>
                </a:lnTo>
                <a:cubicBezTo>
                  <a:pt x="1783" y="14036"/>
                  <a:pt x="1782" y="14037"/>
                  <a:pt x="1780" y="14038"/>
                </a:cubicBezTo>
                <a:cubicBezTo>
                  <a:pt x="1786" y="14024"/>
                  <a:pt x="1791" y="14009"/>
                  <a:pt x="1795" y="13995"/>
                </a:cubicBezTo>
                <a:lnTo>
                  <a:pt x="1795" y="13995"/>
                </a:lnTo>
                <a:cubicBezTo>
                  <a:pt x="1792" y="14008"/>
                  <a:pt x="1788" y="14021"/>
                  <a:pt x="1784" y="14035"/>
                </a:cubicBezTo>
                <a:lnTo>
                  <a:pt x="1784" y="14035"/>
                </a:lnTo>
                <a:cubicBezTo>
                  <a:pt x="1802" y="14014"/>
                  <a:pt x="1803" y="13993"/>
                  <a:pt x="1803" y="13973"/>
                </a:cubicBezTo>
                <a:lnTo>
                  <a:pt x="1803" y="13973"/>
                </a:lnTo>
                <a:cubicBezTo>
                  <a:pt x="1801" y="13980"/>
                  <a:pt x="1798" y="13988"/>
                  <a:pt x="1795" y="13995"/>
                </a:cubicBezTo>
                <a:lnTo>
                  <a:pt x="1795" y="13995"/>
                </a:lnTo>
                <a:cubicBezTo>
                  <a:pt x="1798" y="13987"/>
                  <a:pt x="1801" y="13978"/>
                  <a:pt x="1803" y="13969"/>
                </a:cubicBezTo>
                <a:lnTo>
                  <a:pt x="1803" y="13969"/>
                </a:lnTo>
                <a:cubicBezTo>
                  <a:pt x="1803" y="13970"/>
                  <a:pt x="1803" y="13972"/>
                  <a:pt x="1803" y="13973"/>
                </a:cubicBezTo>
                <a:lnTo>
                  <a:pt x="1803" y="13973"/>
                </a:lnTo>
                <a:cubicBezTo>
                  <a:pt x="1907" y="13672"/>
                  <a:pt x="1992" y="13353"/>
                  <a:pt x="2077" y="13033"/>
                </a:cubicBezTo>
                <a:cubicBezTo>
                  <a:pt x="2123" y="12874"/>
                  <a:pt x="2168" y="12737"/>
                  <a:pt x="2191" y="12600"/>
                </a:cubicBezTo>
                <a:cubicBezTo>
                  <a:pt x="2237" y="12440"/>
                  <a:pt x="2260" y="12303"/>
                  <a:pt x="2283" y="12143"/>
                </a:cubicBezTo>
                <a:cubicBezTo>
                  <a:pt x="2305" y="12006"/>
                  <a:pt x="2351" y="11869"/>
                  <a:pt x="2374" y="11710"/>
                </a:cubicBezTo>
                <a:cubicBezTo>
                  <a:pt x="2397" y="11550"/>
                  <a:pt x="2420" y="11390"/>
                  <a:pt x="2442" y="11230"/>
                </a:cubicBezTo>
                <a:cubicBezTo>
                  <a:pt x="2511" y="10911"/>
                  <a:pt x="2579" y="10614"/>
                  <a:pt x="2648" y="10294"/>
                </a:cubicBezTo>
                <a:cubicBezTo>
                  <a:pt x="2693" y="9975"/>
                  <a:pt x="2785" y="9678"/>
                  <a:pt x="2853" y="9381"/>
                </a:cubicBezTo>
                <a:cubicBezTo>
                  <a:pt x="2945" y="9085"/>
                  <a:pt x="3036" y="8765"/>
                  <a:pt x="3127" y="8468"/>
                </a:cubicBezTo>
                <a:cubicBezTo>
                  <a:pt x="3127" y="8446"/>
                  <a:pt x="3150" y="8423"/>
                  <a:pt x="3150" y="8400"/>
                </a:cubicBezTo>
                <a:cubicBezTo>
                  <a:pt x="3150" y="8400"/>
                  <a:pt x="3150" y="8400"/>
                  <a:pt x="3150" y="8423"/>
                </a:cubicBezTo>
                <a:cubicBezTo>
                  <a:pt x="3150" y="8400"/>
                  <a:pt x="3173" y="8377"/>
                  <a:pt x="3173" y="8354"/>
                </a:cubicBezTo>
                <a:cubicBezTo>
                  <a:pt x="3264" y="8058"/>
                  <a:pt x="3355" y="7761"/>
                  <a:pt x="3424" y="7464"/>
                </a:cubicBezTo>
                <a:cubicBezTo>
                  <a:pt x="3470" y="7327"/>
                  <a:pt x="3492" y="7167"/>
                  <a:pt x="3538" y="7030"/>
                </a:cubicBezTo>
                <a:cubicBezTo>
                  <a:pt x="3584" y="6871"/>
                  <a:pt x="3629" y="6711"/>
                  <a:pt x="3652" y="6551"/>
                </a:cubicBezTo>
                <a:cubicBezTo>
                  <a:pt x="3698" y="6391"/>
                  <a:pt x="3721" y="6254"/>
                  <a:pt x="3743" y="6095"/>
                </a:cubicBezTo>
                <a:cubicBezTo>
                  <a:pt x="3766" y="5935"/>
                  <a:pt x="3789" y="5775"/>
                  <a:pt x="3835" y="5592"/>
                </a:cubicBezTo>
                <a:cubicBezTo>
                  <a:pt x="3903" y="5296"/>
                  <a:pt x="3972" y="5022"/>
                  <a:pt x="4040" y="4725"/>
                </a:cubicBezTo>
                <a:cubicBezTo>
                  <a:pt x="4086" y="4565"/>
                  <a:pt x="4109" y="4428"/>
                  <a:pt x="4131" y="4291"/>
                </a:cubicBezTo>
                <a:cubicBezTo>
                  <a:pt x="4154" y="4132"/>
                  <a:pt x="4177" y="3972"/>
                  <a:pt x="4200" y="3835"/>
                </a:cubicBezTo>
                <a:cubicBezTo>
                  <a:pt x="4223" y="3675"/>
                  <a:pt x="4246" y="3538"/>
                  <a:pt x="4291" y="3401"/>
                </a:cubicBezTo>
                <a:cubicBezTo>
                  <a:pt x="4314" y="3241"/>
                  <a:pt x="4337" y="3104"/>
                  <a:pt x="4383" y="2945"/>
                </a:cubicBezTo>
                <a:cubicBezTo>
                  <a:pt x="4451" y="2648"/>
                  <a:pt x="4497" y="2351"/>
                  <a:pt x="4565" y="2032"/>
                </a:cubicBezTo>
                <a:cubicBezTo>
                  <a:pt x="4611" y="1735"/>
                  <a:pt x="4679" y="1438"/>
                  <a:pt x="4748" y="1141"/>
                </a:cubicBezTo>
                <a:cubicBezTo>
                  <a:pt x="4771" y="982"/>
                  <a:pt x="4816" y="822"/>
                  <a:pt x="4839" y="662"/>
                </a:cubicBezTo>
                <a:cubicBezTo>
                  <a:pt x="4862" y="571"/>
                  <a:pt x="4885" y="480"/>
                  <a:pt x="4908" y="388"/>
                </a:cubicBezTo>
                <a:cubicBezTo>
                  <a:pt x="4930" y="343"/>
                  <a:pt x="4953" y="274"/>
                  <a:pt x="4953" y="206"/>
                </a:cubicBezTo>
                <a:cubicBezTo>
                  <a:pt x="4976" y="183"/>
                  <a:pt x="4976" y="137"/>
                  <a:pt x="4999" y="114"/>
                </a:cubicBezTo>
                <a:cubicBezTo>
                  <a:pt x="4999" y="69"/>
                  <a:pt x="4976" y="46"/>
                  <a:pt x="4953" y="23"/>
                </a:cubicBezTo>
                <a:cubicBezTo>
                  <a:pt x="4930" y="23"/>
                  <a:pt x="4930" y="0"/>
                  <a:pt x="4908" y="0"/>
                </a:cubicBezTo>
                <a:close/>
              </a:path>
            </a:pathLst>
          </a:custGeom>
          <a:solidFill>
            <a:srgbClr val="E18A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9" name="Google Shape;4519;p38"/>
          <p:cNvSpPr/>
          <p:nvPr/>
        </p:nvSpPr>
        <p:spPr>
          <a:xfrm>
            <a:off x="7831356" y="3194638"/>
            <a:ext cx="152686" cy="544028"/>
          </a:xfrm>
          <a:custGeom>
            <a:avLst/>
            <a:gdLst/>
            <a:ahLst/>
            <a:cxnLst/>
            <a:rect l="l" t="t" r="r" b="b"/>
            <a:pathLst>
              <a:path w="5456" h="19440" extrusionOk="0">
                <a:moveTo>
                  <a:pt x="5045" y="1"/>
                </a:moveTo>
                <a:cubicBezTo>
                  <a:pt x="4976" y="1"/>
                  <a:pt x="4931" y="1"/>
                  <a:pt x="4862" y="24"/>
                </a:cubicBezTo>
                <a:cubicBezTo>
                  <a:pt x="4817" y="24"/>
                  <a:pt x="4771" y="69"/>
                  <a:pt x="4725" y="92"/>
                </a:cubicBezTo>
                <a:cubicBezTo>
                  <a:pt x="4680" y="138"/>
                  <a:pt x="4634" y="183"/>
                  <a:pt x="4588" y="206"/>
                </a:cubicBezTo>
                <a:cubicBezTo>
                  <a:pt x="4497" y="297"/>
                  <a:pt x="4429" y="412"/>
                  <a:pt x="4383" y="526"/>
                </a:cubicBezTo>
                <a:cubicBezTo>
                  <a:pt x="4251" y="790"/>
                  <a:pt x="4182" y="1076"/>
                  <a:pt x="4096" y="1362"/>
                </a:cubicBezTo>
                <a:lnTo>
                  <a:pt x="4096" y="1362"/>
                </a:lnTo>
                <a:cubicBezTo>
                  <a:pt x="3986" y="1671"/>
                  <a:pt x="3877" y="2000"/>
                  <a:pt x="3790" y="2329"/>
                </a:cubicBezTo>
                <a:cubicBezTo>
                  <a:pt x="3698" y="2648"/>
                  <a:pt x="3630" y="2968"/>
                  <a:pt x="3584" y="3310"/>
                </a:cubicBezTo>
                <a:cubicBezTo>
                  <a:pt x="3516" y="3630"/>
                  <a:pt x="3493" y="3972"/>
                  <a:pt x="3470" y="4292"/>
                </a:cubicBezTo>
                <a:cubicBezTo>
                  <a:pt x="3424" y="4634"/>
                  <a:pt x="3401" y="4954"/>
                  <a:pt x="3356" y="5296"/>
                </a:cubicBezTo>
                <a:cubicBezTo>
                  <a:pt x="3265" y="5912"/>
                  <a:pt x="3173" y="6552"/>
                  <a:pt x="3059" y="7168"/>
                </a:cubicBezTo>
                <a:cubicBezTo>
                  <a:pt x="3036" y="7191"/>
                  <a:pt x="3036" y="7236"/>
                  <a:pt x="3036" y="7282"/>
                </a:cubicBezTo>
                <a:cubicBezTo>
                  <a:pt x="3036" y="7282"/>
                  <a:pt x="3013" y="7305"/>
                  <a:pt x="3013" y="7305"/>
                </a:cubicBezTo>
                <a:cubicBezTo>
                  <a:pt x="2945" y="7624"/>
                  <a:pt x="2876" y="7944"/>
                  <a:pt x="2785" y="8263"/>
                </a:cubicBezTo>
                <a:cubicBezTo>
                  <a:pt x="2717" y="8583"/>
                  <a:pt x="2625" y="8903"/>
                  <a:pt x="2557" y="9222"/>
                </a:cubicBezTo>
                <a:cubicBezTo>
                  <a:pt x="2511" y="9382"/>
                  <a:pt x="2466" y="9519"/>
                  <a:pt x="2420" y="9656"/>
                </a:cubicBezTo>
                <a:cubicBezTo>
                  <a:pt x="2329" y="9975"/>
                  <a:pt x="2215" y="10295"/>
                  <a:pt x="2123" y="10614"/>
                </a:cubicBezTo>
                <a:cubicBezTo>
                  <a:pt x="2032" y="10934"/>
                  <a:pt x="1963" y="11254"/>
                  <a:pt x="1872" y="11573"/>
                </a:cubicBezTo>
                <a:cubicBezTo>
                  <a:pt x="1781" y="11893"/>
                  <a:pt x="1712" y="12212"/>
                  <a:pt x="1621" y="12532"/>
                </a:cubicBezTo>
                <a:cubicBezTo>
                  <a:pt x="1553" y="12851"/>
                  <a:pt x="1461" y="13171"/>
                  <a:pt x="1370" y="13490"/>
                </a:cubicBezTo>
                <a:cubicBezTo>
                  <a:pt x="1302" y="13833"/>
                  <a:pt x="1210" y="14175"/>
                  <a:pt x="1096" y="14518"/>
                </a:cubicBezTo>
                <a:cubicBezTo>
                  <a:pt x="1005" y="14814"/>
                  <a:pt x="891" y="15134"/>
                  <a:pt x="822" y="15453"/>
                </a:cubicBezTo>
                <a:cubicBezTo>
                  <a:pt x="731" y="15773"/>
                  <a:pt x="685" y="16092"/>
                  <a:pt x="617" y="16412"/>
                </a:cubicBezTo>
                <a:cubicBezTo>
                  <a:pt x="548" y="16754"/>
                  <a:pt x="457" y="17074"/>
                  <a:pt x="389" y="17394"/>
                </a:cubicBezTo>
                <a:cubicBezTo>
                  <a:pt x="343" y="17553"/>
                  <a:pt x="320" y="17713"/>
                  <a:pt x="297" y="17896"/>
                </a:cubicBezTo>
                <a:cubicBezTo>
                  <a:pt x="274" y="18055"/>
                  <a:pt x="252" y="18215"/>
                  <a:pt x="206" y="18375"/>
                </a:cubicBezTo>
                <a:cubicBezTo>
                  <a:pt x="160" y="18626"/>
                  <a:pt x="92" y="18854"/>
                  <a:pt x="23" y="19105"/>
                </a:cubicBezTo>
                <a:cubicBezTo>
                  <a:pt x="1" y="19220"/>
                  <a:pt x="115" y="19357"/>
                  <a:pt x="229" y="19379"/>
                </a:cubicBezTo>
                <a:cubicBezTo>
                  <a:pt x="252" y="19379"/>
                  <a:pt x="297" y="19379"/>
                  <a:pt x="320" y="19357"/>
                </a:cubicBezTo>
                <a:cubicBezTo>
                  <a:pt x="385" y="19411"/>
                  <a:pt x="466" y="19439"/>
                  <a:pt x="546" y="19439"/>
                </a:cubicBezTo>
                <a:cubicBezTo>
                  <a:pt x="632" y="19439"/>
                  <a:pt x="717" y="19405"/>
                  <a:pt x="777" y="19334"/>
                </a:cubicBezTo>
                <a:cubicBezTo>
                  <a:pt x="799" y="19288"/>
                  <a:pt x="822" y="19265"/>
                  <a:pt x="845" y="19220"/>
                </a:cubicBezTo>
                <a:cubicBezTo>
                  <a:pt x="845" y="19174"/>
                  <a:pt x="868" y="19128"/>
                  <a:pt x="868" y="19083"/>
                </a:cubicBezTo>
                <a:lnTo>
                  <a:pt x="914" y="18923"/>
                </a:lnTo>
                <a:cubicBezTo>
                  <a:pt x="959" y="18786"/>
                  <a:pt x="982" y="18672"/>
                  <a:pt x="1005" y="18535"/>
                </a:cubicBezTo>
                <a:cubicBezTo>
                  <a:pt x="1073" y="18307"/>
                  <a:pt x="1142" y="18055"/>
                  <a:pt x="1210" y="17827"/>
                </a:cubicBezTo>
                <a:cubicBezTo>
                  <a:pt x="1233" y="17736"/>
                  <a:pt x="1279" y="17645"/>
                  <a:pt x="1302" y="17553"/>
                </a:cubicBezTo>
                <a:cubicBezTo>
                  <a:pt x="1302" y="17553"/>
                  <a:pt x="1302" y="17530"/>
                  <a:pt x="1302" y="17530"/>
                </a:cubicBezTo>
                <a:cubicBezTo>
                  <a:pt x="1347" y="17371"/>
                  <a:pt x="1393" y="17234"/>
                  <a:pt x="1438" y="17097"/>
                </a:cubicBezTo>
                <a:lnTo>
                  <a:pt x="1461" y="17051"/>
                </a:lnTo>
                <a:lnTo>
                  <a:pt x="1461" y="17051"/>
                </a:lnTo>
                <a:cubicBezTo>
                  <a:pt x="1461" y="17051"/>
                  <a:pt x="1438" y="17074"/>
                  <a:pt x="1438" y="17074"/>
                </a:cubicBezTo>
                <a:cubicBezTo>
                  <a:pt x="1484" y="16960"/>
                  <a:pt x="1507" y="16869"/>
                  <a:pt x="1553" y="16754"/>
                </a:cubicBezTo>
                <a:lnTo>
                  <a:pt x="1553" y="16754"/>
                </a:lnTo>
                <a:cubicBezTo>
                  <a:pt x="1548" y="16759"/>
                  <a:pt x="1544" y="16763"/>
                  <a:pt x="1541" y="16766"/>
                </a:cubicBezTo>
                <a:lnTo>
                  <a:pt x="1541" y="16766"/>
                </a:lnTo>
                <a:cubicBezTo>
                  <a:pt x="1650" y="16434"/>
                  <a:pt x="1739" y="16081"/>
                  <a:pt x="1849" y="15750"/>
                </a:cubicBezTo>
                <a:cubicBezTo>
                  <a:pt x="1895" y="15568"/>
                  <a:pt x="1941" y="15408"/>
                  <a:pt x="1986" y="15225"/>
                </a:cubicBezTo>
                <a:cubicBezTo>
                  <a:pt x="2032" y="15065"/>
                  <a:pt x="2055" y="14906"/>
                  <a:pt x="2100" y="14746"/>
                </a:cubicBezTo>
                <a:cubicBezTo>
                  <a:pt x="2329" y="14084"/>
                  <a:pt x="2580" y="13468"/>
                  <a:pt x="2740" y="12783"/>
                </a:cubicBezTo>
                <a:cubicBezTo>
                  <a:pt x="2808" y="12486"/>
                  <a:pt x="2854" y="12144"/>
                  <a:pt x="2922" y="11824"/>
                </a:cubicBezTo>
                <a:cubicBezTo>
                  <a:pt x="2968" y="11505"/>
                  <a:pt x="3059" y="11162"/>
                  <a:pt x="3105" y="10820"/>
                </a:cubicBezTo>
                <a:cubicBezTo>
                  <a:pt x="3150" y="10523"/>
                  <a:pt x="3196" y="10204"/>
                  <a:pt x="3265" y="9884"/>
                </a:cubicBezTo>
                <a:cubicBezTo>
                  <a:pt x="3333" y="9542"/>
                  <a:pt x="3424" y="9199"/>
                  <a:pt x="3516" y="8857"/>
                </a:cubicBezTo>
                <a:cubicBezTo>
                  <a:pt x="3675" y="8172"/>
                  <a:pt x="3812" y="7510"/>
                  <a:pt x="3995" y="6848"/>
                </a:cubicBezTo>
                <a:cubicBezTo>
                  <a:pt x="4086" y="6460"/>
                  <a:pt x="4178" y="6095"/>
                  <a:pt x="4246" y="5730"/>
                </a:cubicBezTo>
                <a:cubicBezTo>
                  <a:pt x="4292" y="5547"/>
                  <a:pt x="4314" y="5387"/>
                  <a:pt x="4337" y="5228"/>
                </a:cubicBezTo>
                <a:cubicBezTo>
                  <a:pt x="4337" y="5136"/>
                  <a:pt x="4360" y="5022"/>
                  <a:pt x="4360" y="4931"/>
                </a:cubicBezTo>
                <a:cubicBezTo>
                  <a:pt x="4383" y="4862"/>
                  <a:pt x="4383" y="4794"/>
                  <a:pt x="4383" y="4726"/>
                </a:cubicBezTo>
                <a:cubicBezTo>
                  <a:pt x="4383" y="4680"/>
                  <a:pt x="4383" y="4634"/>
                  <a:pt x="4383" y="4589"/>
                </a:cubicBezTo>
                <a:cubicBezTo>
                  <a:pt x="4497" y="4201"/>
                  <a:pt x="4588" y="3813"/>
                  <a:pt x="4680" y="3424"/>
                </a:cubicBezTo>
                <a:cubicBezTo>
                  <a:pt x="4771" y="3036"/>
                  <a:pt x="4862" y="2648"/>
                  <a:pt x="4954" y="2260"/>
                </a:cubicBezTo>
                <a:cubicBezTo>
                  <a:pt x="5045" y="1986"/>
                  <a:pt x="5136" y="1690"/>
                  <a:pt x="5227" y="1393"/>
                </a:cubicBezTo>
                <a:cubicBezTo>
                  <a:pt x="5319" y="1165"/>
                  <a:pt x="5387" y="914"/>
                  <a:pt x="5433" y="663"/>
                </a:cubicBezTo>
                <a:cubicBezTo>
                  <a:pt x="5456" y="434"/>
                  <a:pt x="5433" y="138"/>
                  <a:pt x="5205" y="24"/>
                </a:cubicBezTo>
                <a:cubicBezTo>
                  <a:pt x="5159" y="1"/>
                  <a:pt x="5091" y="1"/>
                  <a:pt x="5045" y="1"/>
                </a:cubicBezTo>
                <a:close/>
              </a:path>
            </a:pathLst>
          </a:custGeom>
          <a:solidFill>
            <a:srgbClr val="E18A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0" name="Google Shape;4520;p38"/>
          <p:cNvSpPr/>
          <p:nvPr/>
        </p:nvSpPr>
        <p:spPr>
          <a:xfrm>
            <a:off x="7784733" y="2978090"/>
            <a:ext cx="202499" cy="140569"/>
          </a:xfrm>
          <a:custGeom>
            <a:avLst/>
            <a:gdLst/>
            <a:ahLst/>
            <a:cxnLst/>
            <a:rect l="l" t="t" r="r" b="b"/>
            <a:pathLst>
              <a:path w="7236" h="5023" extrusionOk="0">
                <a:moveTo>
                  <a:pt x="5456" y="1"/>
                </a:moveTo>
                <a:cubicBezTo>
                  <a:pt x="5433" y="1"/>
                  <a:pt x="5410" y="1"/>
                  <a:pt x="5387" y="24"/>
                </a:cubicBezTo>
                <a:cubicBezTo>
                  <a:pt x="5319" y="47"/>
                  <a:pt x="5250" y="92"/>
                  <a:pt x="5204" y="138"/>
                </a:cubicBezTo>
                <a:cubicBezTo>
                  <a:pt x="5136" y="184"/>
                  <a:pt x="5090" y="252"/>
                  <a:pt x="5067" y="298"/>
                </a:cubicBezTo>
                <a:cubicBezTo>
                  <a:pt x="4999" y="389"/>
                  <a:pt x="4931" y="480"/>
                  <a:pt x="4862" y="572"/>
                </a:cubicBezTo>
                <a:cubicBezTo>
                  <a:pt x="4730" y="748"/>
                  <a:pt x="4598" y="945"/>
                  <a:pt x="4446" y="1102"/>
                </a:cubicBezTo>
                <a:lnTo>
                  <a:pt x="4446" y="1102"/>
                </a:lnTo>
                <a:cubicBezTo>
                  <a:pt x="4111" y="1430"/>
                  <a:pt x="3755" y="1674"/>
                  <a:pt x="3356" y="1918"/>
                </a:cubicBezTo>
                <a:cubicBezTo>
                  <a:pt x="3241" y="2010"/>
                  <a:pt x="3104" y="2078"/>
                  <a:pt x="2990" y="2146"/>
                </a:cubicBezTo>
                <a:cubicBezTo>
                  <a:pt x="2853" y="2215"/>
                  <a:pt x="2716" y="2283"/>
                  <a:pt x="2580" y="2352"/>
                </a:cubicBezTo>
                <a:cubicBezTo>
                  <a:pt x="2443" y="2398"/>
                  <a:pt x="2306" y="2489"/>
                  <a:pt x="2169" y="2557"/>
                </a:cubicBezTo>
                <a:cubicBezTo>
                  <a:pt x="2055" y="2626"/>
                  <a:pt x="1940" y="2694"/>
                  <a:pt x="1826" y="2740"/>
                </a:cubicBezTo>
                <a:cubicBezTo>
                  <a:pt x="1575" y="2877"/>
                  <a:pt x="1324" y="3014"/>
                  <a:pt x="1096" y="3174"/>
                </a:cubicBezTo>
                <a:cubicBezTo>
                  <a:pt x="982" y="3265"/>
                  <a:pt x="868" y="3356"/>
                  <a:pt x="753" y="3448"/>
                </a:cubicBezTo>
                <a:cubicBezTo>
                  <a:pt x="639" y="3539"/>
                  <a:pt x="548" y="3630"/>
                  <a:pt x="434" y="3744"/>
                </a:cubicBezTo>
                <a:cubicBezTo>
                  <a:pt x="343" y="3813"/>
                  <a:pt x="251" y="3904"/>
                  <a:pt x="183" y="3995"/>
                </a:cubicBezTo>
                <a:cubicBezTo>
                  <a:pt x="92" y="4087"/>
                  <a:pt x="23" y="4201"/>
                  <a:pt x="23" y="4315"/>
                </a:cubicBezTo>
                <a:cubicBezTo>
                  <a:pt x="0" y="4497"/>
                  <a:pt x="137" y="4612"/>
                  <a:pt x="297" y="4703"/>
                </a:cubicBezTo>
                <a:cubicBezTo>
                  <a:pt x="388" y="4726"/>
                  <a:pt x="480" y="4771"/>
                  <a:pt x="571" y="4771"/>
                </a:cubicBezTo>
                <a:cubicBezTo>
                  <a:pt x="662" y="4794"/>
                  <a:pt x="776" y="4817"/>
                  <a:pt x="890" y="4840"/>
                </a:cubicBezTo>
                <a:cubicBezTo>
                  <a:pt x="982" y="4863"/>
                  <a:pt x="1096" y="4908"/>
                  <a:pt x="1187" y="4954"/>
                </a:cubicBezTo>
                <a:cubicBezTo>
                  <a:pt x="1233" y="4954"/>
                  <a:pt x="1278" y="4977"/>
                  <a:pt x="1301" y="5000"/>
                </a:cubicBezTo>
                <a:cubicBezTo>
                  <a:pt x="1370" y="5022"/>
                  <a:pt x="1438" y="5022"/>
                  <a:pt x="1507" y="5022"/>
                </a:cubicBezTo>
                <a:cubicBezTo>
                  <a:pt x="1575" y="5000"/>
                  <a:pt x="1621" y="4977"/>
                  <a:pt x="1689" y="4931"/>
                </a:cubicBezTo>
                <a:cubicBezTo>
                  <a:pt x="1803" y="4863"/>
                  <a:pt x="1895" y="4771"/>
                  <a:pt x="2009" y="4680"/>
                </a:cubicBezTo>
                <a:cubicBezTo>
                  <a:pt x="2123" y="4589"/>
                  <a:pt x="2237" y="4520"/>
                  <a:pt x="2351" y="4452"/>
                </a:cubicBezTo>
                <a:cubicBezTo>
                  <a:pt x="2465" y="4361"/>
                  <a:pt x="2580" y="4315"/>
                  <a:pt x="2716" y="4246"/>
                </a:cubicBezTo>
                <a:cubicBezTo>
                  <a:pt x="2853" y="4201"/>
                  <a:pt x="3013" y="4155"/>
                  <a:pt x="3150" y="4109"/>
                </a:cubicBezTo>
                <a:cubicBezTo>
                  <a:pt x="3244" y="4072"/>
                  <a:pt x="3337" y="4050"/>
                  <a:pt x="3431" y="4018"/>
                </a:cubicBezTo>
                <a:lnTo>
                  <a:pt x="3431" y="4018"/>
                </a:lnTo>
                <a:cubicBezTo>
                  <a:pt x="3428" y="4018"/>
                  <a:pt x="3426" y="4018"/>
                  <a:pt x="3424" y="4018"/>
                </a:cubicBezTo>
                <a:cubicBezTo>
                  <a:pt x="3437" y="4015"/>
                  <a:pt x="3449" y="4011"/>
                  <a:pt x="3462" y="4007"/>
                </a:cubicBezTo>
                <a:lnTo>
                  <a:pt x="3462" y="4007"/>
                </a:lnTo>
                <a:cubicBezTo>
                  <a:pt x="3452" y="4011"/>
                  <a:pt x="3441" y="4015"/>
                  <a:pt x="3431" y="4018"/>
                </a:cubicBezTo>
                <a:lnTo>
                  <a:pt x="3431" y="4018"/>
                </a:lnTo>
                <a:cubicBezTo>
                  <a:pt x="3450" y="4018"/>
                  <a:pt x="3469" y="4016"/>
                  <a:pt x="3489" y="3999"/>
                </a:cubicBezTo>
                <a:lnTo>
                  <a:pt x="3489" y="3999"/>
                </a:lnTo>
                <a:cubicBezTo>
                  <a:pt x="3480" y="4002"/>
                  <a:pt x="3471" y="4004"/>
                  <a:pt x="3462" y="4007"/>
                </a:cubicBezTo>
                <a:lnTo>
                  <a:pt x="3462" y="4007"/>
                </a:lnTo>
                <a:cubicBezTo>
                  <a:pt x="3472" y="4003"/>
                  <a:pt x="3482" y="3999"/>
                  <a:pt x="3493" y="3995"/>
                </a:cubicBezTo>
                <a:lnTo>
                  <a:pt x="3493" y="3995"/>
                </a:lnTo>
                <a:cubicBezTo>
                  <a:pt x="3491" y="3997"/>
                  <a:pt x="3490" y="3998"/>
                  <a:pt x="3489" y="3999"/>
                </a:cubicBezTo>
                <a:lnTo>
                  <a:pt x="3489" y="3999"/>
                </a:lnTo>
                <a:cubicBezTo>
                  <a:pt x="3632" y="3955"/>
                  <a:pt x="3788" y="3898"/>
                  <a:pt x="3926" y="3858"/>
                </a:cubicBezTo>
                <a:cubicBezTo>
                  <a:pt x="4086" y="3790"/>
                  <a:pt x="4246" y="3744"/>
                  <a:pt x="4383" y="3699"/>
                </a:cubicBezTo>
                <a:cubicBezTo>
                  <a:pt x="4679" y="3607"/>
                  <a:pt x="4953" y="3493"/>
                  <a:pt x="5227" y="3356"/>
                </a:cubicBezTo>
                <a:cubicBezTo>
                  <a:pt x="5456" y="3242"/>
                  <a:pt x="5684" y="3082"/>
                  <a:pt x="5866" y="2923"/>
                </a:cubicBezTo>
                <a:cubicBezTo>
                  <a:pt x="6003" y="2808"/>
                  <a:pt x="6117" y="2694"/>
                  <a:pt x="6232" y="2557"/>
                </a:cubicBezTo>
                <a:cubicBezTo>
                  <a:pt x="6346" y="2443"/>
                  <a:pt x="6460" y="2306"/>
                  <a:pt x="6551" y="2169"/>
                </a:cubicBezTo>
                <a:cubicBezTo>
                  <a:pt x="6711" y="1941"/>
                  <a:pt x="6848" y="1713"/>
                  <a:pt x="6962" y="1485"/>
                </a:cubicBezTo>
                <a:cubicBezTo>
                  <a:pt x="7008" y="1370"/>
                  <a:pt x="7053" y="1256"/>
                  <a:pt x="7122" y="1165"/>
                </a:cubicBezTo>
                <a:cubicBezTo>
                  <a:pt x="7167" y="1074"/>
                  <a:pt x="7213" y="960"/>
                  <a:pt x="7236" y="845"/>
                </a:cubicBezTo>
                <a:cubicBezTo>
                  <a:pt x="7236" y="777"/>
                  <a:pt x="7213" y="709"/>
                  <a:pt x="7167" y="663"/>
                </a:cubicBezTo>
                <a:cubicBezTo>
                  <a:pt x="7130" y="607"/>
                  <a:pt x="7046" y="566"/>
                  <a:pt x="6966" y="566"/>
                </a:cubicBezTo>
                <a:cubicBezTo>
                  <a:pt x="6949" y="566"/>
                  <a:pt x="6932" y="568"/>
                  <a:pt x="6916" y="572"/>
                </a:cubicBezTo>
                <a:cubicBezTo>
                  <a:pt x="6848" y="572"/>
                  <a:pt x="6779" y="640"/>
                  <a:pt x="6734" y="686"/>
                </a:cubicBezTo>
                <a:cubicBezTo>
                  <a:pt x="6642" y="800"/>
                  <a:pt x="6528" y="914"/>
                  <a:pt x="6437" y="1028"/>
                </a:cubicBezTo>
                <a:cubicBezTo>
                  <a:pt x="6346" y="1119"/>
                  <a:pt x="6254" y="1233"/>
                  <a:pt x="6163" y="1348"/>
                </a:cubicBezTo>
                <a:cubicBezTo>
                  <a:pt x="5889" y="1622"/>
                  <a:pt x="5615" y="1873"/>
                  <a:pt x="5273" y="2101"/>
                </a:cubicBezTo>
                <a:cubicBezTo>
                  <a:pt x="5204" y="2124"/>
                  <a:pt x="5136" y="2169"/>
                  <a:pt x="5045" y="2215"/>
                </a:cubicBezTo>
                <a:cubicBezTo>
                  <a:pt x="4976" y="2238"/>
                  <a:pt x="4885" y="2283"/>
                  <a:pt x="4794" y="2306"/>
                </a:cubicBezTo>
                <a:cubicBezTo>
                  <a:pt x="4702" y="2329"/>
                  <a:pt x="4611" y="2352"/>
                  <a:pt x="4542" y="2352"/>
                </a:cubicBezTo>
                <a:lnTo>
                  <a:pt x="4497" y="2352"/>
                </a:lnTo>
                <a:cubicBezTo>
                  <a:pt x="4497" y="2329"/>
                  <a:pt x="4497" y="2329"/>
                  <a:pt x="4497" y="2329"/>
                </a:cubicBezTo>
                <a:cubicBezTo>
                  <a:pt x="4588" y="2215"/>
                  <a:pt x="4702" y="2078"/>
                  <a:pt x="4794" y="1941"/>
                </a:cubicBezTo>
                <a:cubicBezTo>
                  <a:pt x="4839" y="1895"/>
                  <a:pt x="4885" y="1827"/>
                  <a:pt x="4931" y="1758"/>
                </a:cubicBezTo>
                <a:cubicBezTo>
                  <a:pt x="4976" y="1644"/>
                  <a:pt x="5045" y="1507"/>
                  <a:pt x="4976" y="1393"/>
                </a:cubicBezTo>
                <a:cubicBezTo>
                  <a:pt x="4999" y="1370"/>
                  <a:pt x="5022" y="1348"/>
                  <a:pt x="5022" y="1302"/>
                </a:cubicBezTo>
                <a:cubicBezTo>
                  <a:pt x="5067" y="1256"/>
                  <a:pt x="5113" y="1188"/>
                  <a:pt x="5136" y="1119"/>
                </a:cubicBezTo>
                <a:cubicBezTo>
                  <a:pt x="5159" y="1074"/>
                  <a:pt x="5159" y="1028"/>
                  <a:pt x="5182" y="1005"/>
                </a:cubicBezTo>
                <a:cubicBezTo>
                  <a:pt x="5204" y="937"/>
                  <a:pt x="5204" y="868"/>
                  <a:pt x="5182" y="800"/>
                </a:cubicBezTo>
                <a:cubicBezTo>
                  <a:pt x="5182" y="800"/>
                  <a:pt x="5182" y="800"/>
                  <a:pt x="5182" y="777"/>
                </a:cubicBezTo>
                <a:cubicBezTo>
                  <a:pt x="5204" y="731"/>
                  <a:pt x="5227" y="709"/>
                  <a:pt x="5250" y="663"/>
                </a:cubicBezTo>
                <a:cubicBezTo>
                  <a:pt x="5296" y="549"/>
                  <a:pt x="5341" y="457"/>
                  <a:pt x="5410" y="366"/>
                </a:cubicBezTo>
                <a:cubicBezTo>
                  <a:pt x="5433" y="366"/>
                  <a:pt x="5456" y="343"/>
                  <a:pt x="5478" y="320"/>
                </a:cubicBezTo>
                <a:cubicBezTo>
                  <a:pt x="5501" y="320"/>
                  <a:pt x="5501" y="320"/>
                  <a:pt x="5524" y="298"/>
                </a:cubicBezTo>
                <a:cubicBezTo>
                  <a:pt x="5592" y="275"/>
                  <a:pt x="5638" y="184"/>
                  <a:pt x="5592" y="92"/>
                </a:cubicBezTo>
                <a:cubicBezTo>
                  <a:pt x="5570" y="47"/>
                  <a:pt x="5524" y="1"/>
                  <a:pt x="5456" y="1"/>
                </a:cubicBezTo>
                <a:close/>
              </a:path>
            </a:pathLst>
          </a:custGeom>
          <a:solidFill>
            <a:srgbClr val="4FB4A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1" name="Google Shape;4521;p38"/>
          <p:cNvSpPr/>
          <p:nvPr/>
        </p:nvSpPr>
        <p:spPr>
          <a:xfrm>
            <a:off x="7425098" y="3219545"/>
            <a:ext cx="511034" cy="485512"/>
          </a:xfrm>
          <a:custGeom>
            <a:avLst/>
            <a:gdLst/>
            <a:ahLst/>
            <a:cxnLst/>
            <a:rect l="l" t="t" r="r" b="b"/>
            <a:pathLst>
              <a:path w="18261" h="17349" extrusionOk="0">
                <a:moveTo>
                  <a:pt x="17690" y="1"/>
                </a:moveTo>
                <a:cubicBezTo>
                  <a:pt x="17599" y="1"/>
                  <a:pt x="17530" y="47"/>
                  <a:pt x="17508" y="115"/>
                </a:cubicBezTo>
                <a:cubicBezTo>
                  <a:pt x="17485" y="183"/>
                  <a:pt x="17462" y="252"/>
                  <a:pt x="17439" y="320"/>
                </a:cubicBezTo>
                <a:lnTo>
                  <a:pt x="17439" y="366"/>
                </a:lnTo>
                <a:cubicBezTo>
                  <a:pt x="17416" y="435"/>
                  <a:pt x="17393" y="503"/>
                  <a:pt x="17393" y="572"/>
                </a:cubicBezTo>
                <a:lnTo>
                  <a:pt x="17348" y="777"/>
                </a:lnTo>
                <a:lnTo>
                  <a:pt x="17302" y="982"/>
                </a:lnTo>
                <a:lnTo>
                  <a:pt x="17234" y="1233"/>
                </a:lnTo>
                <a:lnTo>
                  <a:pt x="17188" y="1485"/>
                </a:lnTo>
                <a:cubicBezTo>
                  <a:pt x="17142" y="1599"/>
                  <a:pt x="17120" y="1690"/>
                  <a:pt x="17074" y="1804"/>
                </a:cubicBezTo>
                <a:lnTo>
                  <a:pt x="17005" y="2055"/>
                </a:lnTo>
                <a:lnTo>
                  <a:pt x="16937" y="2283"/>
                </a:lnTo>
                <a:lnTo>
                  <a:pt x="16869" y="2489"/>
                </a:lnTo>
                <a:lnTo>
                  <a:pt x="16846" y="2580"/>
                </a:lnTo>
                <a:cubicBezTo>
                  <a:pt x="16823" y="2671"/>
                  <a:pt x="16800" y="2763"/>
                  <a:pt x="16823" y="2854"/>
                </a:cubicBezTo>
                <a:cubicBezTo>
                  <a:pt x="16846" y="2854"/>
                  <a:pt x="16846" y="2877"/>
                  <a:pt x="16846" y="2877"/>
                </a:cubicBezTo>
                <a:lnTo>
                  <a:pt x="16823" y="2968"/>
                </a:lnTo>
                <a:lnTo>
                  <a:pt x="16754" y="3242"/>
                </a:lnTo>
                <a:cubicBezTo>
                  <a:pt x="16686" y="3493"/>
                  <a:pt x="16617" y="3767"/>
                  <a:pt x="16549" y="4018"/>
                </a:cubicBezTo>
                <a:lnTo>
                  <a:pt x="16503" y="4201"/>
                </a:lnTo>
                <a:cubicBezTo>
                  <a:pt x="16435" y="4452"/>
                  <a:pt x="16366" y="4726"/>
                  <a:pt x="16298" y="5000"/>
                </a:cubicBezTo>
                <a:lnTo>
                  <a:pt x="16229" y="5228"/>
                </a:lnTo>
                <a:lnTo>
                  <a:pt x="16184" y="5479"/>
                </a:lnTo>
                <a:lnTo>
                  <a:pt x="16161" y="5593"/>
                </a:lnTo>
                <a:lnTo>
                  <a:pt x="16138" y="5684"/>
                </a:lnTo>
                <a:lnTo>
                  <a:pt x="16138" y="5730"/>
                </a:lnTo>
                <a:lnTo>
                  <a:pt x="16115" y="5776"/>
                </a:lnTo>
                <a:lnTo>
                  <a:pt x="16115" y="5844"/>
                </a:lnTo>
                <a:lnTo>
                  <a:pt x="16115" y="5867"/>
                </a:lnTo>
                <a:cubicBezTo>
                  <a:pt x="16092" y="5935"/>
                  <a:pt x="16092" y="5981"/>
                  <a:pt x="16092" y="6004"/>
                </a:cubicBezTo>
                <a:cubicBezTo>
                  <a:pt x="16092" y="6027"/>
                  <a:pt x="16115" y="6050"/>
                  <a:pt x="16115" y="6072"/>
                </a:cubicBezTo>
                <a:cubicBezTo>
                  <a:pt x="16024" y="6415"/>
                  <a:pt x="15955" y="6757"/>
                  <a:pt x="15864" y="7100"/>
                </a:cubicBezTo>
                <a:lnTo>
                  <a:pt x="15819" y="7282"/>
                </a:lnTo>
                <a:lnTo>
                  <a:pt x="15773" y="7442"/>
                </a:lnTo>
                <a:cubicBezTo>
                  <a:pt x="15727" y="7625"/>
                  <a:pt x="15682" y="7807"/>
                  <a:pt x="15636" y="7990"/>
                </a:cubicBezTo>
                <a:cubicBezTo>
                  <a:pt x="15590" y="8127"/>
                  <a:pt x="15567" y="8286"/>
                  <a:pt x="15522" y="8423"/>
                </a:cubicBezTo>
                <a:lnTo>
                  <a:pt x="15499" y="8560"/>
                </a:lnTo>
                <a:lnTo>
                  <a:pt x="15453" y="8743"/>
                </a:lnTo>
                <a:cubicBezTo>
                  <a:pt x="15431" y="8789"/>
                  <a:pt x="15431" y="8834"/>
                  <a:pt x="15408" y="8903"/>
                </a:cubicBezTo>
                <a:lnTo>
                  <a:pt x="15385" y="9017"/>
                </a:lnTo>
                <a:lnTo>
                  <a:pt x="15362" y="9154"/>
                </a:lnTo>
                <a:lnTo>
                  <a:pt x="15339" y="9245"/>
                </a:lnTo>
                <a:lnTo>
                  <a:pt x="15316" y="9405"/>
                </a:lnTo>
                <a:lnTo>
                  <a:pt x="15294" y="9451"/>
                </a:lnTo>
                <a:cubicBezTo>
                  <a:pt x="15294" y="9519"/>
                  <a:pt x="15294" y="9565"/>
                  <a:pt x="15271" y="9610"/>
                </a:cubicBezTo>
                <a:cubicBezTo>
                  <a:pt x="15248" y="9702"/>
                  <a:pt x="15248" y="9770"/>
                  <a:pt x="15225" y="9839"/>
                </a:cubicBezTo>
                <a:cubicBezTo>
                  <a:pt x="15202" y="9930"/>
                  <a:pt x="15179" y="10021"/>
                  <a:pt x="15157" y="10090"/>
                </a:cubicBezTo>
                <a:cubicBezTo>
                  <a:pt x="15111" y="10181"/>
                  <a:pt x="15088" y="10249"/>
                  <a:pt x="15065" y="10318"/>
                </a:cubicBezTo>
                <a:lnTo>
                  <a:pt x="15042" y="10386"/>
                </a:lnTo>
                <a:cubicBezTo>
                  <a:pt x="14997" y="10478"/>
                  <a:pt x="14974" y="10569"/>
                  <a:pt x="14951" y="10660"/>
                </a:cubicBezTo>
                <a:lnTo>
                  <a:pt x="14928" y="10706"/>
                </a:lnTo>
                <a:cubicBezTo>
                  <a:pt x="14860" y="10934"/>
                  <a:pt x="14814" y="11140"/>
                  <a:pt x="14746" y="11368"/>
                </a:cubicBezTo>
                <a:lnTo>
                  <a:pt x="14746" y="11436"/>
                </a:lnTo>
                <a:cubicBezTo>
                  <a:pt x="14723" y="11505"/>
                  <a:pt x="14700" y="11573"/>
                  <a:pt x="14700" y="11642"/>
                </a:cubicBezTo>
                <a:lnTo>
                  <a:pt x="14677" y="11687"/>
                </a:lnTo>
                <a:lnTo>
                  <a:pt x="14677" y="11779"/>
                </a:lnTo>
                <a:cubicBezTo>
                  <a:pt x="14654" y="11847"/>
                  <a:pt x="14632" y="11916"/>
                  <a:pt x="14632" y="11984"/>
                </a:cubicBezTo>
                <a:cubicBezTo>
                  <a:pt x="14609" y="12030"/>
                  <a:pt x="14609" y="12075"/>
                  <a:pt x="14586" y="12098"/>
                </a:cubicBezTo>
                <a:lnTo>
                  <a:pt x="14563" y="12190"/>
                </a:lnTo>
                <a:cubicBezTo>
                  <a:pt x="14518" y="12304"/>
                  <a:pt x="14495" y="12418"/>
                  <a:pt x="14449" y="12532"/>
                </a:cubicBezTo>
                <a:cubicBezTo>
                  <a:pt x="14381" y="12760"/>
                  <a:pt x="14312" y="12988"/>
                  <a:pt x="14266" y="13217"/>
                </a:cubicBezTo>
                <a:cubicBezTo>
                  <a:pt x="14198" y="13445"/>
                  <a:pt x="14152" y="13673"/>
                  <a:pt x="14107" y="13924"/>
                </a:cubicBezTo>
                <a:lnTo>
                  <a:pt x="14061" y="14107"/>
                </a:lnTo>
                <a:lnTo>
                  <a:pt x="14038" y="14312"/>
                </a:lnTo>
                <a:cubicBezTo>
                  <a:pt x="14015" y="14404"/>
                  <a:pt x="13993" y="14495"/>
                  <a:pt x="13970" y="14563"/>
                </a:cubicBezTo>
                <a:lnTo>
                  <a:pt x="13947" y="14609"/>
                </a:lnTo>
                <a:lnTo>
                  <a:pt x="13947" y="14655"/>
                </a:lnTo>
                <a:lnTo>
                  <a:pt x="13924" y="14678"/>
                </a:lnTo>
                <a:cubicBezTo>
                  <a:pt x="13856" y="14929"/>
                  <a:pt x="13810" y="15134"/>
                  <a:pt x="13764" y="15339"/>
                </a:cubicBezTo>
                <a:lnTo>
                  <a:pt x="13719" y="15545"/>
                </a:lnTo>
                <a:cubicBezTo>
                  <a:pt x="13673" y="15705"/>
                  <a:pt x="13650" y="15842"/>
                  <a:pt x="13604" y="15979"/>
                </a:cubicBezTo>
                <a:cubicBezTo>
                  <a:pt x="13604" y="16024"/>
                  <a:pt x="13582" y="16047"/>
                  <a:pt x="13582" y="16070"/>
                </a:cubicBezTo>
                <a:lnTo>
                  <a:pt x="13559" y="16138"/>
                </a:lnTo>
                <a:cubicBezTo>
                  <a:pt x="13559" y="16184"/>
                  <a:pt x="13559" y="16207"/>
                  <a:pt x="13559" y="16230"/>
                </a:cubicBezTo>
                <a:lnTo>
                  <a:pt x="13399" y="16230"/>
                </a:lnTo>
                <a:cubicBezTo>
                  <a:pt x="13216" y="16230"/>
                  <a:pt x="13034" y="16207"/>
                  <a:pt x="12851" y="16207"/>
                </a:cubicBezTo>
                <a:cubicBezTo>
                  <a:pt x="12737" y="16207"/>
                  <a:pt x="12623" y="16207"/>
                  <a:pt x="12509" y="16184"/>
                </a:cubicBezTo>
                <a:lnTo>
                  <a:pt x="11961" y="16184"/>
                </a:lnTo>
                <a:cubicBezTo>
                  <a:pt x="11915" y="16161"/>
                  <a:pt x="11870" y="16161"/>
                  <a:pt x="11801" y="16161"/>
                </a:cubicBezTo>
                <a:lnTo>
                  <a:pt x="11756" y="16138"/>
                </a:lnTo>
                <a:lnTo>
                  <a:pt x="11459" y="16093"/>
                </a:lnTo>
                <a:lnTo>
                  <a:pt x="11162" y="16047"/>
                </a:lnTo>
                <a:cubicBezTo>
                  <a:pt x="11117" y="16047"/>
                  <a:pt x="11048" y="16024"/>
                  <a:pt x="11002" y="16024"/>
                </a:cubicBezTo>
                <a:cubicBezTo>
                  <a:pt x="10865" y="16001"/>
                  <a:pt x="10751" y="15979"/>
                  <a:pt x="10637" y="15979"/>
                </a:cubicBezTo>
                <a:lnTo>
                  <a:pt x="10523" y="15979"/>
                </a:lnTo>
                <a:cubicBezTo>
                  <a:pt x="10204" y="15910"/>
                  <a:pt x="9884" y="15842"/>
                  <a:pt x="9542" y="15750"/>
                </a:cubicBezTo>
                <a:lnTo>
                  <a:pt x="9108" y="15636"/>
                </a:lnTo>
                <a:lnTo>
                  <a:pt x="8880" y="15591"/>
                </a:lnTo>
                <a:lnTo>
                  <a:pt x="8720" y="15545"/>
                </a:lnTo>
                <a:lnTo>
                  <a:pt x="8697" y="15545"/>
                </a:lnTo>
                <a:lnTo>
                  <a:pt x="8583" y="15499"/>
                </a:lnTo>
                <a:cubicBezTo>
                  <a:pt x="8492" y="15476"/>
                  <a:pt x="8400" y="15454"/>
                  <a:pt x="8309" y="15431"/>
                </a:cubicBezTo>
                <a:cubicBezTo>
                  <a:pt x="8286" y="15431"/>
                  <a:pt x="8263" y="15408"/>
                  <a:pt x="8241" y="15408"/>
                </a:cubicBezTo>
                <a:cubicBezTo>
                  <a:pt x="8195" y="15408"/>
                  <a:pt x="8149" y="15431"/>
                  <a:pt x="8104" y="15454"/>
                </a:cubicBezTo>
                <a:cubicBezTo>
                  <a:pt x="8104" y="15454"/>
                  <a:pt x="8081" y="15454"/>
                  <a:pt x="8058" y="15476"/>
                </a:cubicBezTo>
                <a:lnTo>
                  <a:pt x="7875" y="15431"/>
                </a:lnTo>
                <a:lnTo>
                  <a:pt x="7670" y="15385"/>
                </a:lnTo>
                <a:cubicBezTo>
                  <a:pt x="7487" y="15362"/>
                  <a:pt x="7305" y="15317"/>
                  <a:pt x="7145" y="15271"/>
                </a:cubicBezTo>
                <a:cubicBezTo>
                  <a:pt x="7031" y="15248"/>
                  <a:pt x="6917" y="15202"/>
                  <a:pt x="6803" y="15180"/>
                </a:cubicBezTo>
                <a:lnTo>
                  <a:pt x="6551" y="15111"/>
                </a:lnTo>
                <a:lnTo>
                  <a:pt x="6506" y="15088"/>
                </a:lnTo>
                <a:cubicBezTo>
                  <a:pt x="6483" y="15020"/>
                  <a:pt x="6415" y="14974"/>
                  <a:pt x="6369" y="14951"/>
                </a:cubicBezTo>
                <a:cubicBezTo>
                  <a:pt x="6300" y="14929"/>
                  <a:pt x="6255" y="14906"/>
                  <a:pt x="6186" y="14906"/>
                </a:cubicBezTo>
                <a:lnTo>
                  <a:pt x="6141" y="14883"/>
                </a:lnTo>
                <a:lnTo>
                  <a:pt x="6026" y="14860"/>
                </a:lnTo>
                <a:lnTo>
                  <a:pt x="5912" y="14814"/>
                </a:lnTo>
                <a:cubicBezTo>
                  <a:pt x="5753" y="14769"/>
                  <a:pt x="5593" y="14746"/>
                  <a:pt x="5433" y="14678"/>
                </a:cubicBezTo>
                <a:lnTo>
                  <a:pt x="5091" y="14586"/>
                </a:lnTo>
                <a:lnTo>
                  <a:pt x="4908" y="14541"/>
                </a:lnTo>
                <a:cubicBezTo>
                  <a:pt x="4771" y="14495"/>
                  <a:pt x="4634" y="14449"/>
                  <a:pt x="4497" y="14426"/>
                </a:cubicBezTo>
                <a:cubicBezTo>
                  <a:pt x="4018" y="14267"/>
                  <a:pt x="3493" y="14107"/>
                  <a:pt x="2991" y="13924"/>
                </a:cubicBezTo>
                <a:lnTo>
                  <a:pt x="2922" y="13901"/>
                </a:lnTo>
                <a:cubicBezTo>
                  <a:pt x="2899" y="13879"/>
                  <a:pt x="2854" y="13856"/>
                  <a:pt x="2808" y="13856"/>
                </a:cubicBezTo>
                <a:lnTo>
                  <a:pt x="2740" y="13810"/>
                </a:lnTo>
                <a:cubicBezTo>
                  <a:pt x="2671" y="13787"/>
                  <a:pt x="2626" y="13787"/>
                  <a:pt x="2580" y="13765"/>
                </a:cubicBezTo>
                <a:cubicBezTo>
                  <a:pt x="2557" y="13765"/>
                  <a:pt x="2534" y="13742"/>
                  <a:pt x="2511" y="13742"/>
                </a:cubicBezTo>
                <a:cubicBezTo>
                  <a:pt x="2466" y="13742"/>
                  <a:pt x="2443" y="13765"/>
                  <a:pt x="2397" y="13765"/>
                </a:cubicBezTo>
                <a:lnTo>
                  <a:pt x="2329" y="13765"/>
                </a:lnTo>
                <a:cubicBezTo>
                  <a:pt x="2306" y="13765"/>
                  <a:pt x="2260" y="13765"/>
                  <a:pt x="2237" y="13787"/>
                </a:cubicBezTo>
                <a:cubicBezTo>
                  <a:pt x="2032" y="13673"/>
                  <a:pt x="1827" y="13582"/>
                  <a:pt x="1644" y="13491"/>
                </a:cubicBezTo>
                <a:lnTo>
                  <a:pt x="1644" y="13491"/>
                </a:lnTo>
                <a:lnTo>
                  <a:pt x="1667" y="13513"/>
                </a:lnTo>
                <a:lnTo>
                  <a:pt x="1553" y="13445"/>
                </a:lnTo>
                <a:lnTo>
                  <a:pt x="1416" y="13376"/>
                </a:lnTo>
                <a:lnTo>
                  <a:pt x="1347" y="13354"/>
                </a:lnTo>
                <a:lnTo>
                  <a:pt x="1279" y="13308"/>
                </a:lnTo>
                <a:cubicBezTo>
                  <a:pt x="1165" y="13240"/>
                  <a:pt x="1051" y="13171"/>
                  <a:pt x="914" y="13125"/>
                </a:cubicBezTo>
                <a:lnTo>
                  <a:pt x="845" y="13080"/>
                </a:lnTo>
                <a:cubicBezTo>
                  <a:pt x="777" y="13057"/>
                  <a:pt x="708" y="13011"/>
                  <a:pt x="640" y="12988"/>
                </a:cubicBezTo>
                <a:lnTo>
                  <a:pt x="571" y="12943"/>
                </a:lnTo>
                <a:lnTo>
                  <a:pt x="526" y="12920"/>
                </a:lnTo>
                <a:lnTo>
                  <a:pt x="480" y="12897"/>
                </a:lnTo>
                <a:lnTo>
                  <a:pt x="434" y="12897"/>
                </a:lnTo>
                <a:cubicBezTo>
                  <a:pt x="389" y="12874"/>
                  <a:pt x="366" y="12851"/>
                  <a:pt x="320" y="12851"/>
                </a:cubicBezTo>
                <a:cubicBezTo>
                  <a:pt x="275" y="12851"/>
                  <a:pt x="229" y="12874"/>
                  <a:pt x="183" y="12897"/>
                </a:cubicBezTo>
                <a:lnTo>
                  <a:pt x="115" y="12897"/>
                </a:lnTo>
                <a:cubicBezTo>
                  <a:pt x="46" y="12920"/>
                  <a:pt x="1" y="12988"/>
                  <a:pt x="1" y="13057"/>
                </a:cubicBezTo>
                <a:cubicBezTo>
                  <a:pt x="1" y="13103"/>
                  <a:pt x="23" y="13171"/>
                  <a:pt x="69" y="13217"/>
                </a:cubicBezTo>
                <a:lnTo>
                  <a:pt x="115" y="13240"/>
                </a:lnTo>
                <a:lnTo>
                  <a:pt x="160" y="13262"/>
                </a:lnTo>
                <a:cubicBezTo>
                  <a:pt x="160" y="13285"/>
                  <a:pt x="160" y="13308"/>
                  <a:pt x="160" y="13331"/>
                </a:cubicBezTo>
                <a:cubicBezTo>
                  <a:pt x="183" y="13331"/>
                  <a:pt x="183" y="13354"/>
                  <a:pt x="206" y="13376"/>
                </a:cubicBezTo>
                <a:cubicBezTo>
                  <a:pt x="229" y="13399"/>
                  <a:pt x="275" y="13422"/>
                  <a:pt x="297" y="13445"/>
                </a:cubicBezTo>
                <a:cubicBezTo>
                  <a:pt x="343" y="13491"/>
                  <a:pt x="389" y="13513"/>
                  <a:pt x="434" y="13536"/>
                </a:cubicBezTo>
                <a:cubicBezTo>
                  <a:pt x="503" y="13582"/>
                  <a:pt x="571" y="13605"/>
                  <a:pt x="617" y="13628"/>
                </a:cubicBezTo>
                <a:lnTo>
                  <a:pt x="663" y="13650"/>
                </a:lnTo>
                <a:cubicBezTo>
                  <a:pt x="731" y="13673"/>
                  <a:pt x="777" y="13696"/>
                  <a:pt x="799" y="13719"/>
                </a:cubicBezTo>
                <a:cubicBezTo>
                  <a:pt x="845" y="13742"/>
                  <a:pt x="891" y="13742"/>
                  <a:pt x="936" y="13742"/>
                </a:cubicBezTo>
                <a:lnTo>
                  <a:pt x="982" y="13742"/>
                </a:lnTo>
                <a:cubicBezTo>
                  <a:pt x="1028" y="13765"/>
                  <a:pt x="1051" y="13787"/>
                  <a:pt x="1096" y="13787"/>
                </a:cubicBezTo>
                <a:lnTo>
                  <a:pt x="1439" y="13970"/>
                </a:lnTo>
                <a:lnTo>
                  <a:pt x="1553" y="14016"/>
                </a:lnTo>
                <a:cubicBezTo>
                  <a:pt x="1758" y="14107"/>
                  <a:pt x="1986" y="14221"/>
                  <a:pt x="2192" y="14312"/>
                </a:cubicBezTo>
                <a:cubicBezTo>
                  <a:pt x="2215" y="14358"/>
                  <a:pt x="2237" y="14381"/>
                  <a:pt x="2306" y="14404"/>
                </a:cubicBezTo>
                <a:cubicBezTo>
                  <a:pt x="2489" y="14495"/>
                  <a:pt x="2671" y="14586"/>
                  <a:pt x="2854" y="14655"/>
                </a:cubicBezTo>
                <a:cubicBezTo>
                  <a:pt x="2991" y="14723"/>
                  <a:pt x="3150" y="14814"/>
                  <a:pt x="3287" y="14883"/>
                </a:cubicBezTo>
                <a:cubicBezTo>
                  <a:pt x="3470" y="14974"/>
                  <a:pt x="3630" y="15043"/>
                  <a:pt x="3812" y="15134"/>
                </a:cubicBezTo>
                <a:cubicBezTo>
                  <a:pt x="3881" y="15157"/>
                  <a:pt x="3972" y="15202"/>
                  <a:pt x="4041" y="15225"/>
                </a:cubicBezTo>
                <a:cubicBezTo>
                  <a:pt x="4086" y="15248"/>
                  <a:pt x="4132" y="15248"/>
                  <a:pt x="4178" y="15271"/>
                </a:cubicBezTo>
                <a:cubicBezTo>
                  <a:pt x="4246" y="15294"/>
                  <a:pt x="4292" y="15317"/>
                  <a:pt x="4337" y="15317"/>
                </a:cubicBezTo>
                <a:cubicBezTo>
                  <a:pt x="4383" y="15317"/>
                  <a:pt x="4406" y="15317"/>
                  <a:pt x="4429" y="15294"/>
                </a:cubicBezTo>
                <a:cubicBezTo>
                  <a:pt x="4588" y="15362"/>
                  <a:pt x="4748" y="15431"/>
                  <a:pt x="4931" y="15476"/>
                </a:cubicBezTo>
                <a:cubicBezTo>
                  <a:pt x="5068" y="15522"/>
                  <a:pt x="5205" y="15568"/>
                  <a:pt x="5342" y="15613"/>
                </a:cubicBezTo>
                <a:cubicBezTo>
                  <a:pt x="5410" y="15636"/>
                  <a:pt x="5479" y="15659"/>
                  <a:pt x="5547" y="15682"/>
                </a:cubicBezTo>
                <a:cubicBezTo>
                  <a:pt x="5661" y="15705"/>
                  <a:pt x="5753" y="15750"/>
                  <a:pt x="5844" y="15750"/>
                </a:cubicBezTo>
                <a:lnTo>
                  <a:pt x="5890" y="15750"/>
                </a:lnTo>
                <a:cubicBezTo>
                  <a:pt x="5958" y="15773"/>
                  <a:pt x="6026" y="15796"/>
                  <a:pt x="6118" y="15819"/>
                </a:cubicBezTo>
                <a:cubicBezTo>
                  <a:pt x="6300" y="15887"/>
                  <a:pt x="6483" y="15933"/>
                  <a:pt x="6666" y="15979"/>
                </a:cubicBezTo>
                <a:cubicBezTo>
                  <a:pt x="6962" y="16093"/>
                  <a:pt x="7282" y="16184"/>
                  <a:pt x="7601" y="16298"/>
                </a:cubicBezTo>
                <a:lnTo>
                  <a:pt x="7647" y="16298"/>
                </a:lnTo>
                <a:lnTo>
                  <a:pt x="7693" y="16321"/>
                </a:lnTo>
                <a:cubicBezTo>
                  <a:pt x="8035" y="16435"/>
                  <a:pt x="8332" y="16526"/>
                  <a:pt x="8629" y="16595"/>
                </a:cubicBezTo>
                <a:lnTo>
                  <a:pt x="8811" y="16640"/>
                </a:lnTo>
                <a:cubicBezTo>
                  <a:pt x="9108" y="16732"/>
                  <a:pt x="9382" y="16800"/>
                  <a:pt x="9679" y="16869"/>
                </a:cubicBezTo>
                <a:cubicBezTo>
                  <a:pt x="9724" y="16869"/>
                  <a:pt x="9793" y="16892"/>
                  <a:pt x="9838" y="16892"/>
                </a:cubicBezTo>
                <a:lnTo>
                  <a:pt x="9907" y="16914"/>
                </a:lnTo>
                <a:cubicBezTo>
                  <a:pt x="9952" y="16937"/>
                  <a:pt x="10021" y="16937"/>
                  <a:pt x="10067" y="16937"/>
                </a:cubicBezTo>
                <a:cubicBezTo>
                  <a:pt x="10135" y="16937"/>
                  <a:pt x="10158" y="16937"/>
                  <a:pt x="10204" y="16914"/>
                </a:cubicBezTo>
                <a:cubicBezTo>
                  <a:pt x="10226" y="16914"/>
                  <a:pt x="10226" y="16892"/>
                  <a:pt x="10249" y="16892"/>
                </a:cubicBezTo>
                <a:lnTo>
                  <a:pt x="10455" y="16937"/>
                </a:lnTo>
                <a:cubicBezTo>
                  <a:pt x="10660" y="16983"/>
                  <a:pt x="10888" y="17006"/>
                  <a:pt x="11094" y="17051"/>
                </a:cubicBezTo>
                <a:cubicBezTo>
                  <a:pt x="11208" y="17051"/>
                  <a:pt x="11299" y="17074"/>
                  <a:pt x="11390" y="17074"/>
                </a:cubicBezTo>
                <a:cubicBezTo>
                  <a:pt x="11459" y="17097"/>
                  <a:pt x="11505" y="17097"/>
                  <a:pt x="11573" y="17097"/>
                </a:cubicBezTo>
                <a:lnTo>
                  <a:pt x="11642" y="17097"/>
                </a:lnTo>
                <a:cubicBezTo>
                  <a:pt x="11664" y="17120"/>
                  <a:pt x="11664" y="17120"/>
                  <a:pt x="11687" y="17120"/>
                </a:cubicBezTo>
                <a:cubicBezTo>
                  <a:pt x="11733" y="17143"/>
                  <a:pt x="11756" y="17165"/>
                  <a:pt x="11801" y="17188"/>
                </a:cubicBezTo>
                <a:cubicBezTo>
                  <a:pt x="11847" y="17188"/>
                  <a:pt x="11893" y="17188"/>
                  <a:pt x="11938" y="17211"/>
                </a:cubicBezTo>
                <a:cubicBezTo>
                  <a:pt x="11984" y="17211"/>
                  <a:pt x="12030" y="17234"/>
                  <a:pt x="12098" y="17234"/>
                </a:cubicBezTo>
                <a:cubicBezTo>
                  <a:pt x="12166" y="17234"/>
                  <a:pt x="12258" y="17257"/>
                  <a:pt x="12349" y="17257"/>
                </a:cubicBezTo>
                <a:lnTo>
                  <a:pt x="12395" y="17280"/>
                </a:lnTo>
                <a:cubicBezTo>
                  <a:pt x="12509" y="17280"/>
                  <a:pt x="12646" y="17302"/>
                  <a:pt x="12760" y="17302"/>
                </a:cubicBezTo>
                <a:cubicBezTo>
                  <a:pt x="12920" y="17325"/>
                  <a:pt x="13057" y="17325"/>
                  <a:pt x="13194" y="17325"/>
                </a:cubicBezTo>
                <a:cubicBezTo>
                  <a:pt x="13331" y="17348"/>
                  <a:pt x="13445" y="17348"/>
                  <a:pt x="13582" y="17348"/>
                </a:cubicBezTo>
                <a:lnTo>
                  <a:pt x="13833" y="17348"/>
                </a:lnTo>
                <a:cubicBezTo>
                  <a:pt x="13901" y="17348"/>
                  <a:pt x="13993" y="17348"/>
                  <a:pt x="14061" y="17325"/>
                </a:cubicBezTo>
                <a:cubicBezTo>
                  <a:pt x="14129" y="17302"/>
                  <a:pt x="14175" y="17280"/>
                  <a:pt x="14221" y="17257"/>
                </a:cubicBezTo>
                <a:cubicBezTo>
                  <a:pt x="14266" y="17211"/>
                  <a:pt x="14312" y="17165"/>
                  <a:pt x="14335" y="17097"/>
                </a:cubicBezTo>
                <a:cubicBezTo>
                  <a:pt x="14335" y="17074"/>
                  <a:pt x="14358" y="17051"/>
                  <a:pt x="14358" y="17029"/>
                </a:cubicBezTo>
                <a:lnTo>
                  <a:pt x="14381" y="17006"/>
                </a:lnTo>
                <a:cubicBezTo>
                  <a:pt x="14403" y="16892"/>
                  <a:pt x="14449" y="16777"/>
                  <a:pt x="14472" y="16686"/>
                </a:cubicBezTo>
                <a:cubicBezTo>
                  <a:pt x="14495" y="16595"/>
                  <a:pt x="14518" y="16504"/>
                  <a:pt x="14518" y="16412"/>
                </a:cubicBezTo>
                <a:lnTo>
                  <a:pt x="14563" y="16275"/>
                </a:lnTo>
                <a:cubicBezTo>
                  <a:pt x="14563" y="16252"/>
                  <a:pt x="14563" y="16230"/>
                  <a:pt x="14586" y="16184"/>
                </a:cubicBezTo>
                <a:cubicBezTo>
                  <a:pt x="14609" y="16138"/>
                  <a:pt x="14609" y="16093"/>
                  <a:pt x="14609" y="16070"/>
                </a:cubicBezTo>
                <a:cubicBezTo>
                  <a:pt x="14632" y="15979"/>
                  <a:pt x="14654" y="15864"/>
                  <a:pt x="14609" y="15750"/>
                </a:cubicBezTo>
                <a:cubicBezTo>
                  <a:pt x="14563" y="15636"/>
                  <a:pt x="14449" y="15568"/>
                  <a:pt x="14312" y="15568"/>
                </a:cubicBezTo>
                <a:lnTo>
                  <a:pt x="14312" y="15522"/>
                </a:lnTo>
                <a:lnTo>
                  <a:pt x="14335" y="15339"/>
                </a:lnTo>
                <a:cubicBezTo>
                  <a:pt x="14358" y="15271"/>
                  <a:pt x="14381" y="15225"/>
                  <a:pt x="14381" y="15157"/>
                </a:cubicBezTo>
                <a:lnTo>
                  <a:pt x="14426" y="14974"/>
                </a:lnTo>
                <a:lnTo>
                  <a:pt x="14449" y="14929"/>
                </a:lnTo>
                <a:cubicBezTo>
                  <a:pt x="14495" y="14883"/>
                  <a:pt x="14540" y="14814"/>
                  <a:pt x="14540" y="14746"/>
                </a:cubicBezTo>
                <a:cubicBezTo>
                  <a:pt x="14563" y="14609"/>
                  <a:pt x="14586" y="14495"/>
                  <a:pt x="14609" y="14358"/>
                </a:cubicBezTo>
                <a:cubicBezTo>
                  <a:pt x="14677" y="14016"/>
                  <a:pt x="14769" y="13673"/>
                  <a:pt x="14860" y="13308"/>
                </a:cubicBezTo>
                <a:lnTo>
                  <a:pt x="14883" y="13217"/>
                </a:lnTo>
                <a:cubicBezTo>
                  <a:pt x="14906" y="13194"/>
                  <a:pt x="14906" y="13171"/>
                  <a:pt x="14906" y="13148"/>
                </a:cubicBezTo>
                <a:cubicBezTo>
                  <a:pt x="14997" y="13103"/>
                  <a:pt x="15042" y="13034"/>
                  <a:pt x="15042" y="12943"/>
                </a:cubicBezTo>
                <a:cubicBezTo>
                  <a:pt x="15088" y="12715"/>
                  <a:pt x="15134" y="12509"/>
                  <a:pt x="15157" y="12281"/>
                </a:cubicBezTo>
                <a:lnTo>
                  <a:pt x="15202" y="12167"/>
                </a:lnTo>
                <a:lnTo>
                  <a:pt x="15294" y="11802"/>
                </a:lnTo>
                <a:lnTo>
                  <a:pt x="15385" y="11459"/>
                </a:lnTo>
                <a:cubicBezTo>
                  <a:pt x="15408" y="11436"/>
                  <a:pt x="15453" y="11414"/>
                  <a:pt x="15453" y="11368"/>
                </a:cubicBezTo>
                <a:cubicBezTo>
                  <a:pt x="15499" y="11231"/>
                  <a:pt x="15545" y="11117"/>
                  <a:pt x="15567" y="11003"/>
                </a:cubicBezTo>
                <a:lnTo>
                  <a:pt x="15590" y="10866"/>
                </a:lnTo>
                <a:lnTo>
                  <a:pt x="15613" y="10752"/>
                </a:lnTo>
                <a:lnTo>
                  <a:pt x="15636" y="10592"/>
                </a:lnTo>
                <a:cubicBezTo>
                  <a:pt x="15682" y="10409"/>
                  <a:pt x="15727" y="10204"/>
                  <a:pt x="15773" y="10021"/>
                </a:cubicBezTo>
                <a:cubicBezTo>
                  <a:pt x="15841" y="9702"/>
                  <a:pt x="15933" y="9405"/>
                  <a:pt x="16024" y="9085"/>
                </a:cubicBezTo>
                <a:cubicBezTo>
                  <a:pt x="16070" y="8926"/>
                  <a:pt x="16115" y="8743"/>
                  <a:pt x="16184" y="8583"/>
                </a:cubicBezTo>
                <a:lnTo>
                  <a:pt x="16184" y="8538"/>
                </a:lnTo>
                <a:cubicBezTo>
                  <a:pt x="16207" y="8492"/>
                  <a:pt x="16229" y="8423"/>
                  <a:pt x="16229" y="8378"/>
                </a:cubicBezTo>
                <a:lnTo>
                  <a:pt x="16275" y="8218"/>
                </a:lnTo>
                <a:cubicBezTo>
                  <a:pt x="16298" y="8172"/>
                  <a:pt x="16298" y="8127"/>
                  <a:pt x="16298" y="8058"/>
                </a:cubicBezTo>
                <a:cubicBezTo>
                  <a:pt x="16298" y="8035"/>
                  <a:pt x="16298" y="8035"/>
                  <a:pt x="16275" y="8013"/>
                </a:cubicBezTo>
                <a:lnTo>
                  <a:pt x="16298" y="7921"/>
                </a:lnTo>
                <a:lnTo>
                  <a:pt x="16321" y="7830"/>
                </a:lnTo>
                <a:lnTo>
                  <a:pt x="16389" y="7602"/>
                </a:lnTo>
                <a:lnTo>
                  <a:pt x="16480" y="7328"/>
                </a:lnTo>
                <a:cubicBezTo>
                  <a:pt x="16503" y="7191"/>
                  <a:pt x="16549" y="7054"/>
                  <a:pt x="16595" y="6894"/>
                </a:cubicBezTo>
                <a:cubicBezTo>
                  <a:pt x="16663" y="6666"/>
                  <a:pt x="16732" y="6438"/>
                  <a:pt x="16800" y="6187"/>
                </a:cubicBezTo>
                <a:lnTo>
                  <a:pt x="16823" y="6050"/>
                </a:lnTo>
                <a:cubicBezTo>
                  <a:pt x="16846" y="5958"/>
                  <a:pt x="16869" y="5913"/>
                  <a:pt x="16869" y="5867"/>
                </a:cubicBezTo>
                <a:cubicBezTo>
                  <a:pt x="16891" y="5821"/>
                  <a:pt x="16891" y="5776"/>
                  <a:pt x="16869" y="5730"/>
                </a:cubicBezTo>
                <a:cubicBezTo>
                  <a:pt x="16869" y="5707"/>
                  <a:pt x="16869" y="5684"/>
                  <a:pt x="16846" y="5662"/>
                </a:cubicBezTo>
                <a:lnTo>
                  <a:pt x="16846" y="5616"/>
                </a:lnTo>
                <a:lnTo>
                  <a:pt x="16891" y="5525"/>
                </a:lnTo>
                <a:cubicBezTo>
                  <a:pt x="16914" y="5456"/>
                  <a:pt x="16937" y="5410"/>
                  <a:pt x="16937" y="5365"/>
                </a:cubicBezTo>
                <a:lnTo>
                  <a:pt x="16983" y="5251"/>
                </a:lnTo>
                <a:cubicBezTo>
                  <a:pt x="17005" y="5137"/>
                  <a:pt x="17051" y="5022"/>
                  <a:pt x="17074" y="4908"/>
                </a:cubicBezTo>
                <a:cubicBezTo>
                  <a:pt x="17097" y="4863"/>
                  <a:pt x="17097" y="4817"/>
                  <a:pt x="17097" y="4771"/>
                </a:cubicBezTo>
                <a:lnTo>
                  <a:pt x="17097" y="4726"/>
                </a:lnTo>
                <a:lnTo>
                  <a:pt x="17120" y="4589"/>
                </a:lnTo>
                <a:lnTo>
                  <a:pt x="17142" y="4566"/>
                </a:lnTo>
                <a:lnTo>
                  <a:pt x="17165" y="4429"/>
                </a:lnTo>
                <a:lnTo>
                  <a:pt x="17188" y="4338"/>
                </a:lnTo>
                <a:cubicBezTo>
                  <a:pt x="17279" y="4064"/>
                  <a:pt x="17371" y="3744"/>
                  <a:pt x="17462" y="3425"/>
                </a:cubicBezTo>
                <a:lnTo>
                  <a:pt x="17576" y="3105"/>
                </a:lnTo>
                <a:lnTo>
                  <a:pt x="17782" y="2466"/>
                </a:lnTo>
                <a:lnTo>
                  <a:pt x="17850" y="2238"/>
                </a:lnTo>
                <a:lnTo>
                  <a:pt x="17918" y="2032"/>
                </a:lnTo>
                <a:cubicBezTo>
                  <a:pt x="17941" y="1964"/>
                  <a:pt x="17941" y="1895"/>
                  <a:pt x="17964" y="1827"/>
                </a:cubicBezTo>
                <a:lnTo>
                  <a:pt x="17987" y="1736"/>
                </a:lnTo>
                <a:lnTo>
                  <a:pt x="17987" y="1713"/>
                </a:lnTo>
                <a:cubicBezTo>
                  <a:pt x="18010" y="1644"/>
                  <a:pt x="18033" y="1553"/>
                  <a:pt x="18055" y="1485"/>
                </a:cubicBezTo>
                <a:cubicBezTo>
                  <a:pt x="18101" y="1302"/>
                  <a:pt x="18147" y="1142"/>
                  <a:pt x="18170" y="960"/>
                </a:cubicBezTo>
                <a:lnTo>
                  <a:pt x="18192" y="891"/>
                </a:lnTo>
                <a:lnTo>
                  <a:pt x="18192" y="823"/>
                </a:lnTo>
                <a:lnTo>
                  <a:pt x="18215" y="731"/>
                </a:lnTo>
                <a:lnTo>
                  <a:pt x="18215" y="686"/>
                </a:lnTo>
                <a:cubicBezTo>
                  <a:pt x="18238" y="617"/>
                  <a:pt x="18238" y="572"/>
                  <a:pt x="18238" y="503"/>
                </a:cubicBezTo>
                <a:cubicBezTo>
                  <a:pt x="18261" y="389"/>
                  <a:pt x="18192" y="275"/>
                  <a:pt x="18101" y="229"/>
                </a:cubicBezTo>
                <a:cubicBezTo>
                  <a:pt x="18055" y="229"/>
                  <a:pt x="18033" y="206"/>
                  <a:pt x="18010" y="206"/>
                </a:cubicBezTo>
                <a:cubicBezTo>
                  <a:pt x="17987" y="206"/>
                  <a:pt x="17987" y="183"/>
                  <a:pt x="17964" y="183"/>
                </a:cubicBezTo>
                <a:cubicBezTo>
                  <a:pt x="17941" y="183"/>
                  <a:pt x="17918" y="161"/>
                  <a:pt x="17873" y="161"/>
                </a:cubicBezTo>
                <a:cubicBezTo>
                  <a:pt x="17896" y="161"/>
                  <a:pt x="17873" y="138"/>
                  <a:pt x="17873" y="115"/>
                </a:cubicBezTo>
                <a:cubicBezTo>
                  <a:pt x="17850" y="69"/>
                  <a:pt x="17827" y="47"/>
                  <a:pt x="17759" y="24"/>
                </a:cubicBezTo>
                <a:cubicBezTo>
                  <a:pt x="17736" y="1"/>
                  <a:pt x="17713" y="1"/>
                  <a:pt x="17690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2" name="Google Shape;4522;p38"/>
          <p:cNvSpPr/>
          <p:nvPr/>
        </p:nvSpPr>
        <p:spPr>
          <a:xfrm>
            <a:off x="7984658" y="3343463"/>
            <a:ext cx="327704" cy="268320"/>
          </a:xfrm>
          <a:custGeom>
            <a:avLst/>
            <a:gdLst/>
            <a:ahLst/>
            <a:cxnLst/>
            <a:rect l="l" t="t" r="r" b="b"/>
            <a:pathLst>
              <a:path w="11710" h="9588" extrusionOk="0">
                <a:moveTo>
                  <a:pt x="2101" y="1"/>
                </a:moveTo>
                <a:cubicBezTo>
                  <a:pt x="2009" y="1"/>
                  <a:pt x="1941" y="24"/>
                  <a:pt x="1849" y="47"/>
                </a:cubicBezTo>
                <a:cubicBezTo>
                  <a:pt x="1735" y="115"/>
                  <a:pt x="1690" y="229"/>
                  <a:pt x="1644" y="321"/>
                </a:cubicBezTo>
                <a:cubicBezTo>
                  <a:pt x="1598" y="412"/>
                  <a:pt x="1553" y="526"/>
                  <a:pt x="1530" y="640"/>
                </a:cubicBezTo>
                <a:cubicBezTo>
                  <a:pt x="1484" y="731"/>
                  <a:pt x="1461" y="823"/>
                  <a:pt x="1439" y="914"/>
                </a:cubicBezTo>
                <a:lnTo>
                  <a:pt x="1416" y="1074"/>
                </a:lnTo>
                <a:lnTo>
                  <a:pt x="1370" y="1302"/>
                </a:lnTo>
                <a:lnTo>
                  <a:pt x="1347" y="1393"/>
                </a:lnTo>
                <a:lnTo>
                  <a:pt x="1302" y="1507"/>
                </a:lnTo>
                <a:cubicBezTo>
                  <a:pt x="1279" y="1667"/>
                  <a:pt x="1233" y="1827"/>
                  <a:pt x="1210" y="1987"/>
                </a:cubicBezTo>
                <a:cubicBezTo>
                  <a:pt x="1142" y="2283"/>
                  <a:pt x="1073" y="2580"/>
                  <a:pt x="1005" y="2877"/>
                </a:cubicBezTo>
                <a:lnTo>
                  <a:pt x="936" y="3082"/>
                </a:lnTo>
                <a:cubicBezTo>
                  <a:pt x="914" y="3197"/>
                  <a:pt x="891" y="3311"/>
                  <a:pt x="868" y="3425"/>
                </a:cubicBezTo>
                <a:cubicBezTo>
                  <a:pt x="799" y="3607"/>
                  <a:pt x="754" y="3790"/>
                  <a:pt x="708" y="3973"/>
                </a:cubicBezTo>
                <a:cubicBezTo>
                  <a:pt x="685" y="4110"/>
                  <a:pt x="640" y="4246"/>
                  <a:pt x="617" y="4406"/>
                </a:cubicBezTo>
                <a:lnTo>
                  <a:pt x="594" y="4520"/>
                </a:lnTo>
                <a:cubicBezTo>
                  <a:pt x="548" y="4703"/>
                  <a:pt x="526" y="4886"/>
                  <a:pt x="480" y="5091"/>
                </a:cubicBezTo>
                <a:lnTo>
                  <a:pt x="480" y="5159"/>
                </a:lnTo>
                <a:lnTo>
                  <a:pt x="457" y="5251"/>
                </a:lnTo>
                <a:cubicBezTo>
                  <a:pt x="457" y="5274"/>
                  <a:pt x="457" y="5319"/>
                  <a:pt x="434" y="5365"/>
                </a:cubicBezTo>
                <a:lnTo>
                  <a:pt x="434" y="5411"/>
                </a:lnTo>
                <a:cubicBezTo>
                  <a:pt x="411" y="5456"/>
                  <a:pt x="389" y="5502"/>
                  <a:pt x="366" y="5548"/>
                </a:cubicBezTo>
                <a:lnTo>
                  <a:pt x="320" y="5639"/>
                </a:lnTo>
                <a:lnTo>
                  <a:pt x="274" y="5753"/>
                </a:lnTo>
                <a:lnTo>
                  <a:pt x="252" y="5844"/>
                </a:lnTo>
                <a:cubicBezTo>
                  <a:pt x="160" y="6050"/>
                  <a:pt x="115" y="6255"/>
                  <a:pt x="92" y="6461"/>
                </a:cubicBezTo>
                <a:lnTo>
                  <a:pt x="46" y="6689"/>
                </a:lnTo>
                <a:cubicBezTo>
                  <a:pt x="46" y="6757"/>
                  <a:pt x="23" y="6780"/>
                  <a:pt x="23" y="6826"/>
                </a:cubicBezTo>
                <a:cubicBezTo>
                  <a:pt x="23" y="6894"/>
                  <a:pt x="1" y="6963"/>
                  <a:pt x="23" y="7031"/>
                </a:cubicBezTo>
                <a:cubicBezTo>
                  <a:pt x="69" y="7100"/>
                  <a:pt x="69" y="7145"/>
                  <a:pt x="115" y="7191"/>
                </a:cubicBezTo>
                <a:cubicBezTo>
                  <a:pt x="160" y="7237"/>
                  <a:pt x="206" y="7259"/>
                  <a:pt x="252" y="7282"/>
                </a:cubicBezTo>
                <a:cubicBezTo>
                  <a:pt x="297" y="7305"/>
                  <a:pt x="343" y="7328"/>
                  <a:pt x="366" y="7328"/>
                </a:cubicBezTo>
                <a:cubicBezTo>
                  <a:pt x="480" y="7374"/>
                  <a:pt x="548" y="7396"/>
                  <a:pt x="617" y="7419"/>
                </a:cubicBezTo>
                <a:cubicBezTo>
                  <a:pt x="822" y="7465"/>
                  <a:pt x="1028" y="7510"/>
                  <a:pt x="1233" y="7556"/>
                </a:cubicBezTo>
                <a:lnTo>
                  <a:pt x="1530" y="7625"/>
                </a:lnTo>
                <a:cubicBezTo>
                  <a:pt x="1690" y="7670"/>
                  <a:pt x="1827" y="7716"/>
                  <a:pt x="1986" y="7739"/>
                </a:cubicBezTo>
                <a:cubicBezTo>
                  <a:pt x="2146" y="7762"/>
                  <a:pt x="2283" y="7807"/>
                  <a:pt x="2420" y="7853"/>
                </a:cubicBezTo>
                <a:cubicBezTo>
                  <a:pt x="2740" y="7944"/>
                  <a:pt x="3036" y="8035"/>
                  <a:pt x="3356" y="8104"/>
                </a:cubicBezTo>
                <a:cubicBezTo>
                  <a:pt x="3447" y="8127"/>
                  <a:pt x="3516" y="8150"/>
                  <a:pt x="3607" y="8172"/>
                </a:cubicBezTo>
                <a:cubicBezTo>
                  <a:pt x="3698" y="8195"/>
                  <a:pt x="3767" y="8218"/>
                  <a:pt x="3835" y="8218"/>
                </a:cubicBezTo>
                <a:cubicBezTo>
                  <a:pt x="3995" y="8264"/>
                  <a:pt x="4178" y="8309"/>
                  <a:pt x="4337" y="8355"/>
                </a:cubicBezTo>
                <a:lnTo>
                  <a:pt x="4474" y="8401"/>
                </a:lnTo>
                <a:cubicBezTo>
                  <a:pt x="4611" y="8446"/>
                  <a:pt x="4703" y="8469"/>
                  <a:pt x="4817" y="8492"/>
                </a:cubicBezTo>
                <a:cubicBezTo>
                  <a:pt x="4908" y="8515"/>
                  <a:pt x="4976" y="8538"/>
                  <a:pt x="5045" y="8560"/>
                </a:cubicBezTo>
                <a:cubicBezTo>
                  <a:pt x="5159" y="8583"/>
                  <a:pt x="5228" y="8606"/>
                  <a:pt x="5296" y="8629"/>
                </a:cubicBezTo>
                <a:cubicBezTo>
                  <a:pt x="5844" y="8766"/>
                  <a:pt x="6437" y="8903"/>
                  <a:pt x="7122" y="9040"/>
                </a:cubicBezTo>
                <a:cubicBezTo>
                  <a:pt x="7259" y="9063"/>
                  <a:pt x="7373" y="9085"/>
                  <a:pt x="7487" y="9108"/>
                </a:cubicBezTo>
                <a:lnTo>
                  <a:pt x="7624" y="9131"/>
                </a:lnTo>
                <a:lnTo>
                  <a:pt x="7647" y="9154"/>
                </a:lnTo>
                <a:lnTo>
                  <a:pt x="8058" y="9245"/>
                </a:lnTo>
                <a:lnTo>
                  <a:pt x="8218" y="9268"/>
                </a:lnTo>
                <a:cubicBezTo>
                  <a:pt x="8492" y="9337"/>
                  <a:pt x="8765" y="9382"/>
                  <a:pt x="9017" y="9451"/>
                </a:cubicBezTo>
                <a:cubicBezTo>
                  <a:pt x="9108" y="9473"/>
                  <a:pt x="9222" y="9519"/>
                  <a:pt x="9313" y="9542"/>
                </a:cubicBezTo>
                <a:cubicBezTo>
                  <a:pt x="9382" y="9565"/>
                  <a:pt x="9450" y="9588"/>
                  <a:pt x="9496" y="9588"/>
                </a:cubicBezTo>
                <a:cubicBezTo>
                  <a:pt x="9542" y="9588"/>
                  <a:pt x="9587" y="9565"/>
                  <a:pt x="9633" y="9565"/>
                </a:cubicBezTo>
                <a:cubicBezTo>
                  <a:pt x="9747" y="9519"/>
                  <a:pt x="9838" y="9428"/>
                  <a:pt x="9907" y="9337"/>
                </a:cubicBezTo>
                <a:cubicBezTo>
                  <a:pt x="9998" y="9222"/>
                  <a:pt x="10067" y="9085"/>
                  <a:pt x="10112" y="8948"/>
                </a:cubicBezTo>
                <a:lnTo>
                  <a:pt x="10158" y="8789"/>
                </a:lnTo>
                <a:lnTo>
                  <a:pt x="10181" y="8743"/>
                </a:lnTo>
                <a:lnTo>
                  <a:pt x="10203" y="8675"/>
                </a:lnTo>
                <a:cubicBezTo>
                  <a:pt x="10226" y="8606"/>
                  <a:pt x="10249" y="8538"/>
                  <a:pt x="10272" y="8469"/>
                </a:cubicBezTo>
                <a:cubicBezTo>
                  <a:pt x="10340" y="8287"/>
                  <a:pt x="10386" y="8081"/>
                  <a:pt x="10432" y="7899"/>
                </a:cubicBezTo>
                <a:lnTo>
                  <a:pt x="10455" y="7853"/>
                </a:lnTo>
                <a:lnTo>
                  <a:pt x="10477" y="7784"/>
                </a:lnTo>
                <a:cubicBezTo>
                  <a:pt x="10500" y="7670"/>
                  <a:pt x="10546" y="7533"/>
                  <a:pt x="10569" y="7396"/>
                </a:cubicBezTo>
                <a:lnTo>
                  <a:pt x="10592" y="7305"/>
                </a:lnTo>
                <a:lnTo>
                  <a:pt x="10592" y="7259"/>
                </a:lnTo>
                <a:cubicBezTo>
                  <a:pt x="10614" y="7214"/>
                  <a:pt x="10614" y="7168"/>
                  <a:pt x="10614" y="7145"/>
                </a:cubicBezTo>
                <a:lnTo>
                  <a:pt x="10637" y="7031"/>
                </a:lnTo>
                <a:lnTo>
                  <a:pt x="10660" y="6963"/>
                </a:lnTo>
                <a:lnTo>
                  <a:pt x="10683" y="6849"/>
                </a:lnTo>
                <a:cubicBezTo>
                  <a:pt x="10728" y="6712"/>
                  <a:pt x="10751" y="6575"/>
                  <a:pt x="10774" y="6415"/>
                </a:cubicBezTo>
                <a:lnTo>
                  <a:pt x="10774" y="6369"/>
                </a:lnTo>
                <a:lnTo>
                  <a:pt x="10797" y="6255"/>
                </a:lnTo>
                <a:cubicBezTo>
                  <a:pt x="10820" y="6118"/>
                  <a:pt x="10843" y="5981"/>
                  <a:pt x="10865" y="5844"/>
                </a:cubicBezTo>
                <a:lnTo>
                  <a:pt x="10980" y="5388"/>
                </a:lnTo>
                <a:cubicBezTo>
                  <a:pt x="11025" y="5228"/>
                  <a:pt x="11071" y="5091"/>
                  <a:pt x="11116" y="4931"/>
                </a:cubicBezTo>
                <a:cubicBezTo>
                  <a:pt x="11139" y="4863"/>
                  <a:pt x="11162" y="4794"/>
                  <a:pt x="11185" y="4726"/>
                </a:cubicBezTo>
                <a:lnTo>
                  <a:pt x="11185" y="4680"/>
                </a:lnTo>
                <a:lnTo>
                  <a:pt x="11208" y="4612"/>
                </a:lnTo>
                <a:cubicBezTo>
                  <a:pt x="11208" y="4566"/>
                  <a:pt x="11231" y="4520"/>
                  <a:pt x="11231" y="4475"/>
                </a:cubicBezTo>
                <a:cubicBezTo>
                  <a:pt x="11276" y="4361"/>
                  <a:pt x="11299" y="4246"/>
                  <a:pt x="11322" y="4132"/>
                </a:cubicBezTo>
                <a:lnTo>
                  <a:pt x="11345" y="4064"/>
                </a:lnTo>
                <a:lnTo>
                  <a:pt x="11368" y="3973"/>
                </a:lnTo>
                <a:cubicBezTo>
                  <a:pt x="11390" y="3836"/>
                  <a:pt x="11436" y="3699"/>
                  <a:pt x="11459" y="3562"/>
                </a:cubicBezTo>
                <a:cubicBezTo>
                  <a:pt x="11505" y="3448"/>
                  <a:pt x="11527" y="3333"/>
                  <a:pt x="11550" y="3242"/>
                </a:cubicBezTo>
                <a:lnTo>
                  <a:pt x="11596" y="3105"/>
                </a:lnTo>
                <a:cubicBezTo>
                  <a:pt x="11619" y="3037"/>
                  <a:pt x="11641" y="2945"/>
                  <a:pt x="11664" y="2854"/>
                </a:cubicBezTo>
                <a:cubicBezTo>
                  <a:pt x="11710" y="2717"/>
                  <a:pt x="11687" y="2626"/>
                  <a:pt x="11619" y="2535"/>
                </a:cubicBezTo>
                <a:cubicBezTo>
                  <a:pt x="11550" y="2420"/>
                  <a:pt x="11459" y="2352"/>
                  <a:pt x="11345" y="2306"/>
                </a:cubicBezTo>
                <a:lnTo>
                  <a:pt x="11253" y="2261"/>
                </a:lnTo>
                <a:lnTo>
                  <a:pt x="11208" y="2261"/>
                </a:lnTo>
                <a:cubicBezTo>
                  <a:pt x="11094" y="2215"/>
                  <a:pt x="10934" y="2169"/>
                  <a:pt x="10774" y="2124"/>
                </a:cubicBezTo>
                <a:cubicBezTo>
                  <a:pt x="10592" y="2101"/>
                  <a:pt x="10432" y="2055"/>
                  <a:pt x="10249" y="2032"/>
                </a:cubicBezTo>
                <a:lnTo>
                  <a:pt x="10158" y="2010"/>
                </a:lnTo>
                <a:lnTo>
                  <a:pt x="10067" y="1987"/>
                </a:lnTo>
                <a:cubicBezTo>
                  <a:pt x="9952" y="1964"/>
                  <a:pt x="9838" y="1941"/>
                  <a:pt x="9724" y="1918"/>
                </a:cubicBezTo>
                <a:lnTo>
                  <a:pt x="9473" y="1850"/>
                </a:lnTo>
                <a:lnTo>
                  <a:pt x="9245" y="1804"/>
                </a:lnTo>
                <a:lnTo>
                  <a:pt x="8994" y="1736"/>
                </a:lnTo>
                <a:lnTo>
                  <a:pt x="8902" y="1713"/>
                </a:lnTo>
                <a:lnTo>
                  <a:pt x="8720" y="1667"/>
                </a:lnTo>
                <a:cubicBezTo>
                  <a:pt x="8583" y="1644"/>
                  <a:pt x="8469" y="1599"/>
                  <a:pt x="8332" y="1576"/>
                </a:cubicBezTo>
                <a:cubicBezTo>
                  <a:pt x="8149" y="1530"/>
                  <a:pt x="7967" y="1485"/>
                  <a:pt x="7784" y="1439"/>
                </a:cubicBezTo>
                <a:cubicBezTo>
                  <a:pt x="7624" y="1393"/>
                  <a:pt x="7442" y="1348"/>
                  <a:pt x="7259" y="1325"/>
                </a:cubicBezTo>
                <a:cubicBezTo>
                  <a:pt x="7122" y="1302"/>
                  <a:pt x="6985" y="1256"/>
                  <a:pt x="6848" y="1234"/>
                </a:cubicBezTo>
                <a:cubicBezTo>
                  <a:pt x="6506" y="1165"/>
                  <a:pt x="6163" y="1074"/>
                  <a:pt x="5890" y="1005"/>
                </a:cubicBezTo>
                <a:lnTo>
                  <a:pt x="5616" y="914"/>
                </a:lnTo>
                <a:lnTo>
                  <a:pt x="5456" y="891"/>
                </a:lnTo>
                <a:cubicBezTo>
                  <a:pt x="5296" y="846"/>
                  <a:pt x="5136" y="800"/>
                  <a:pt x="4976" y="754"/>
                </a:cubicBezTo>
                <a:cubicBezTo>
                  <a:pt x="4817" y="709"/>
                  <a:pt x="4680" y="663"/>
                  <a:pt x="4520" y="617"/>
                </a:cubicBezTo>
                <a:cubicBezTo>
                  <a:pt x="4360" y="572"/>
                  <a:pt x="4200" y="549"/>
                  <a:pt x="4063" y="503"/>
                </a:cubicBezTo>
                <a:lnTo>
                  <a:pt x="3402" y="298"/>
                </a:lnTo>
                <a:lnTo>
                  <a:pt x="3196" y="229"/>
                </a:lnTo>
                <a:cubicBezTo>
                  <a:pt x="3059" y="184"/>
                  <a:pt x="2945" y="161"/>
                  <a:pt x="2808" y="115"/>
                </a:cubicBezTo>
                <a:cubicBezTo>
                  <a:pt x="2694" y="92"/>
                  <a:pt x="2557" y="69"/>
                  <a:pt x="2420" y="47"/>
                </a:cubicBezTo>
                <a:lnTo>
                  <a:pt x="2374" y="24"/>
                </a:lnTo>
                <a:cubicBezTo>
                  <a:pt x="2260" y="24"/>
                  <a:pt x="2192" y="1"/>
                  <a:pt x="210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3" name="Google Shape;4523;p38"/>
          <p:cNvSpPr/>
          <p:nvPr/>
        </p:nvSpPr>
        <p:spPr>
          <a:xfrm>
            <a:off x="7066750" y="3133323"/>
            <a:ext cx="318777" cy="261912"/>
          </a:xfrm>
          <a:custGeom>
            <a:avLst/>
            <a:gdLst/>
            <a:ahLst/>
            <a:cxnLst/>
            <a:rect l="l" t="t" r="r" b="b"/>
            <a:pathLst>
              <a:path w="11391" h="9359" extrusionOk="0">
                <a:moveTo>
                  <a:pt x="1827" y="0"/>
                </a:moveTo>
                <a:cubicBezTo>
                  <a:pt x="1735" y="0"/>
                  <a:pt x="1644" y="23"/>
                  <a:pt x="1553" y="92"/>
                </a:cubicBezTo>
                <a:cubicBezTo>
                  <a:pt x="1530" y="115"/>
                  <a:pt x="1484" y="160"/>
                  <a:pt x="1461" y="206"/>
                </a:cubicBezTo>
                <a:lnTo>
                  <a:pt x="1439" y="229"/>
                </a:lnTo>
                <a:cubicBezTo>
                  <a:pt x="1302" y="388"/>
                  <a:pt x="1279" y="617"/>
                  <a:pt x="1233" y="799"/>
                </a:cubicBezTo>
                <a:lnTo>
                  <a:pt x="1188" y="959"/>
                </a:lnTo>
                <a:lnTo>
                  <a:pt x="1142" y="1210"/>
                </a:lnTo>
                <a:cubicBezTo>
                  <a:pt x="1119" y="1279"/>
                  <a:pt x="1096" y="1347"/>
                  <a:pt x="1096" y="1416"/>
                </a:cubicBezTo>
                <a:cubicBezTo>
                  <a:pt x="1051" y="1553"/>
                  <a:pt x="1028" y="1690"/>
                  <a:pt x="982" y="1826"/>
                </a:cubicBezTo>
                <a:lnTo>
                  <a:pt x="959" y="1941"/>
                </a:lnTo>
                <a:cubicBezTo>
                  <a:pt x="868" y="2215"/>
                  <a:pt x="799" y="2443"/>
                  <a:pt x="754" y="2694"/>
                </a:cubicBezTo>
                <a:lnTo>
                  <a:pt x="708" y="2945"/>
                </a:lnTo>
                <a:lnTo>
                  <a:pt x="663" y="3105"/>
                </a:lnTo>
                <a:lnTo>
                  <a:pt x="640" y="3310"/>
                </a:lnTo>
                <a:cubicBezTo>
                  <a:pt x="617" y="3424"/>
                  <a:pt x="594" y="3538"/>
                  <a:pt x="571" y="3653"/>
                </a:cubicBezTo>
                <a:cubicBezTo>
                  <a:pt x="571" y="3698"/>
                  <a:pt x="548" y="3721"/>
                  <a:pt x="548" y="3767"/>
                </a:cubicBezTo>
                <a:lnTo>
                  <a:pt x="548" y="3812"/>
                </a:lnTo>
                <a:lnTo>
                  <a:pt x="548" y="3858"/>
                </a:lnTo>
                <a:lnTo>
                  <a:pt x="526" y="3972"/>
                </a:lnTo>
                <a:cubicBezTo>
                  <a:pt x="480" y="4337"/>
                  <a:pt x="434" y="4702"/>
                  <a:pt x="366" y="5068"/>
                </a:cubicBezTo>
                <a:lnTo>
                  <a:pt x="343" y="5136"/>
                </a:lnTo>
                <a:cubicBezTo>
                  <a:pt x="343" y="5205"/>
                  <a:pt x="320" y="5273"/>
                  <a:pt x="320" y="5342"/>
                </a:cubicBezTo>
                <a:lnTo>
                  <a:pt x="297" y="5410"/>
                </a:lnTo>
                <a:lnTo>
                  <a:pt x="297" y="5433"/>
                </a:lnTo>
                <a:cubicBezTo>
                  <a:pt x="275" y="5524"/>
                  <a:pt x="252" y="5570"/>
                  <a:pt x="252" y="5615"/>
                </a:cubicBezTo>
                <a:cubicBezTo>
                  <a:pt x="252" y="5638"/>
                  <a:pt x="252" y="5661"/>
                  <a:pt x="229" y="5661"/>
                </a:cubicBezTo>
                <a:cubicBezTo>
                  <a:pt x="206" y="5775"/>
                  <a:pt x="183" y="5867"/>
                  <a:pt x="160" y="5958"/>
                </a:cubicBezTo>
                <a:cubicBezTo>
                  <a:pt x="115" y="6049"/>
                  <a:pt x="115" y="6140"/>
                  <a:pt x="92" y="6232"/>
                </a:cubicBezTo>
                <a:lnTo>
                  <a:pt x="92" y="6323"/>
                </a:lnTo>
                <a:lnTo>
                  <a:pt x="69" y="6437"/>
                </a:lnTo>
                <a:lnTo>
                  <a:pt x="23" y="6597"/>
                </a:lnTo>
                <a:cubicBezTo>
                  <a:pt x="23" y="6688"/>
                  <a:pt x="23" y="6780"/>
                  <a:pt x="1" y="6848"/>
                </a:cubicBezTo>
                <a:cubicBezTo>
                  <a:pt x="1" y="6917"/>
                  <a:pt x="1" y="6985"/>
                  <a:pt x="23" y="7031"/>
                </a:cubicBezTo>
                <a:cubicBezTo>
                  <a:pt x="69" y="7122"/>
                  <a:pt x="138" y="7168"/>
                  <a:pt x="229" y="7213"/>
                </a:cubicBezTo>
                <a:cubicBezTo>
                  <a:pt x="343" y="7236"/>
                  <a:pt x="434" y="7236"/>
                  <a:pt x="526" y="7259"/>
                </a:cubicBezTo>
                <a:lnTo>
                  <a:pt x="594" y="7259"/>
                </a:lnTo>
                <a:cubicBezTo>
                  <a:pt x="685" y="7282"/>
                  <a:pt x="799" y="7282"/>
                  <a:pt x="891" y="7305"/>
                </a:cubicBezTo>
                <a:cubicBezTo>
                  <a:pt x="1051" y="7327"/>
                  <a:pt x="1188" y="7373"/>
                  <a:pt x="1324" y="7396"/>
                </a:cubicBezTo>
                <a:lnTo>
                  <a:pt x="1553" y="7464"/>
                </a:lnTo>
                <a:lnTo>
                  <a:pt x="1758" y="7533"/>
                </a:lnTo>
                <a:cubicBezTo>
                  <a:pt x="1872" y="7578"/>
                  <a:pt x="1986" y="7601"/>
                  <a:pt x="2101" y="7624"/>
                </a:cubicBezTo>
                <a:lnTo>
                  <a:pt x="2192" y="7647"/>
                </a:lnTo>
                <a:cubicBezTo>
                  <a:pt x="2260" y="7670"/>
                  <a:pt x="2329" y="7693"/>
                  <a:pt x="2397" y="7693"/>
                </a:cubicBezTo>
                <a:lnTo>
                  <a:pt x="2443" y="7715"/>
                </a:lnTo>
                <a:lnTo>
                  <a:pt x="2511" y="7738"/>
                </a:lnTo>
                <a:lnTo>
                  <a:pt x="2626" y="7761"/>
                </a:lnTo>
                <a:cubicBezTo>
                  <a:pt x="2922" y="7830"/>
                  <a:pt x="3196" y="7875"/>
                  <a:pt x="3470" y="7966"/>
                </a:cubicBezTo>
                <a:cubicBezTo>
                  <a:pt x="3516" y="7966"/>
                  <a:pt x="3584" y="7989"/>
                  <a:pt x="3630" y="7989"/>
                </a:cubicBezTo>
                <a:lnTo>
                  <a:pt x="3675" y="8012"/>
                </a:lnTo>
                <a:cubicBezTo>
                  <a:pt x="3767" y="8035"/>
                  <a:pt x="3835" y="8035"/>
                  <a:pt x="3927" y="8058"/>
                </a:cubicBezTo>
                <a:lnTo>
                  <a:pt x="4041" y="8103"/>
                </a:lnTo>
                <a:cubicBezTo>
                  <a:pt x="4178" y="8126"/>
                  <a:pt x="4292" y="8172"/>
                  <a:pt x="4406" y="8195"/>
                </a:cubicBezTo>
                <a:lnTo>
                  <a:pt x="4588" y="8240"/>
                </a:lnTo>
                <a:lnTo>
                  <a:pt x="4634" y="8240"/>
                </a:lnTo>
                <a:lnTo>
                  <a:pt x="4748" y="8263"/>
                </a:lnTo>
                <a:cubicBezTo>
                  <a:pt x="4840" y="8286"/>
                  <a:pt x="4931" y="8286"/>
                  <a:pt x="5022" y="8309"/>
                </a:cubicBezTo>
                <a:lnTo>
                  <a:pt x="5091" y="8332"/>
                </a:lnTo>
                <a:lnTo>
                  <a:pt x="5136" y="8355"/>
                </a:lnTo>
                <a:lnTo>
                  <a:pt x="5205" y="8355"/>
                </a:lnTo>
                <a:cubicBezTo>
                  <a:pt x="5319" y="8377"/>
                  <a:pt x="5456" y="8423"/>
                  <a:pt x="5570" y="8446"/>
                </a:cubicBezTo>
                <a:cubicBezTo>
                  <a:pt x="5775" y="8469"/>
                  <a:pt x="5981" y="8537"/>
                  <a:pt x="6232" y="8606"/>
                </a:cubicBezTo>
                <a:lnTo>
                  <a:pt x="6392" y="8651"/>
                </a:lnTo>
                <a:cubicBezTo>
                  <a:pt x="6529" y="8697"/>
                  <a:pt x="6688" y="8743"/>
                  <a:pt x="6848" y="8765"/>
                </a:cubicBezTo>
                <a:lnTo>
                  <a:pt x="6985" y="8811"/>
                </a:lnTo>
                <a:lnTo>
                  <a:pt x="7054" y="8834"/>
                </a:lnTo>
                <a:cubicBezTo>
                  <a:pt x="7122" y="8834"/>
                  <a:pt x="7191" y="8857"/>
                  <a:pt x="7236" y="8879"/>
                </a:cubicBezTo>
                <a:cubicBezTo>
                  <a:pt x="7396" y="8902"/>
                  <a:pt x="7533" y="8948"/>
                  <a:pt x="7693" y="8994"/>
                </a:cubicBezTo>
                <a:lnTo>
                  <a:pt x="7784" y="9016"/>
                </a:lnTo>
                <a:cubicBezTo>
                  <a:pt x="7898" y="9039"/>
                  <a:pt x="7989" y="9062"/>
                  <a:pt x="8081" y="9085"/>
                </a:cubicBezTo>
                <a:cubicBezTo>
                  <a:pt x="8309" y="9153"/>
                  <a:pt x="8560" y="9222"/>
                  <a:pt x="8880" y="9290"/>
                </a:cubicBezTo>
                <a:lnTo>
                  <a:pt x="8925" y="9290"/>
                </a:lnTo>
                <a:lnTo>
                  <a:pt x="9017" y="9313"/>
                </a:lnTo>
                <a:cubicBezTo>
                  <a:pt x="9108" y="9313"/>
                  <a:pt x="9176" y="9336"/>
                  <a:pt x="9268" y="9359"/>
                </a:cubicBezTo>
                <a:lnTo>
                  <a:pt x="9336" y="9359"/>
                </a:lnTo>
                <a:cubicBezTo>
                  <a:pt x="9382" y="9359"/>
                  <a:pt x="9405" y="9359"/>
                  <a:pt x="9450" y="9336"/>
                </a:cubicBezTo>
                <a:cubicBezTo>
                  <a:pt x="9633" y="9313"/>
                  <a:pt x="9747" y="9176"/>
                  <a:pt x="9838" y="9062"/>
                </a:cubicBezTo>
                <a:cubicBezTo>
                  <a:pt x="9907" y="8948"/>
                  <a:pt x="9975" y="8857"/>
                  <a:pt x="10044" y="8720"/>
                </a:cubicBezTo>
                <a:cubicBezTo>
                  <a:pt x="10067" y="8651"/>
                  <a:pt x="10067" y="8583"/>
                  <a:pt x="10089" y="8514"/>
                </a:cubicBezTo>
                <a:lnTo>
                  <a:pt x="10089" y="8469"/>
                </a:lnTo>
                <a:cubicBezTo>
                  <a:pt x="10089" y="8377"/>
                  <a:pt x="10112" y="8309"/>
                  <a:pt x="10112" y="8240"/>
                </a:cubicBezTo>
                <a:lnTo>
                  <a:pt x="10158" y="8081"/>
                </a:lnTo>
                <a:lnTo>
                  <a:pt x="10181" y="7852"/>
                </a:lnTo>
                <a:lnTo>
                  <a:pt x="10204" y="7784"/>
                </a:lnTo>
                <a:lnTo>
                  <a:pt x="10204" y="7738"/>
                </a:lnTo>
                <a:lnTo>
                  <a:pt x="10226" y="7670"/>
                </a:lnTo>
                <a:cubicBezTo>
                  <a:pt x="10249" y="7601"/>
                  <a:pt x="10249" y="7533"/>
                  <a:pt x="10272" y="7441"/>
                </a:cubicBezTo>
                <a:cubicBezTo>
                  <a:pt x="10318" y="7282"/>
                  <a:pt x="10363" y="7122"/>
                  <a:pt x="10386" y="6962"/>
                </a:cubicBezTo>
                <a:cubicBezTo>
                  <a:pt x="10409" y="6688"/>
                  <a:pt x="10455" y="6414"/>
                  <a:pt x="10500" y="6140"/>
                </a:cubicBezTo>
                <a:cubicBezTo>
                  <a:pt x="10546" y="5981"/>
                  <a:pt x="10592" y="5821"/>
                  <a:pt x="10637" y="5638"/>
                </a:cubicBezTo>
                <a:lnTo>
                  <a:pt x="10637" y="5593"/>
                </a:lnTo>
                <a:cubicBezTo>
                  <a:pt x="10660" y="5501"/>
                  <a:pt x="10683" y="5410"/>
                  <a:pt x="10706" y="5319"/>
                </a:cubicBezTo>
                <a:lnTo>
                  <a:pt x="10729" y="5227"/>
                </a:lnTo>
                <a:cubicBezTo>
                  <a:pt x="10751" y="5159"/>
                  <a:pt x="10774" y="5090"/>
                  <a:pt x="10797" y="4999"/>
                </a:cubicBezTo>
                <a:cubicBezTo>
                  <a:pt x="10843" y="4794"/>
                  <a:pt x="10911" y="4588"/>
                  <a:pt x="10957" y="4383"/>
                </a:cubicBezTo>
                <a:cubicBezTo>
                  <a:pt x="11002" y="4223"/>
                  <a:pt x="11025" y="4063"/>
                  <a:pt x="11048" y="3926"/>
                </a:cubicBezTo>
                <a:lnTo>
                  <a:pt x="11048" y="3858"/>
                </a:lnTo>
                <a:cubicBezTo>
                  <a:pt x="11071" y="3789"/>
                  <a:pt x="11071" y="3721"/>
                  <a:pt x="11094" y="3630"/>
                </a:cubicBezTo>
                <a:lnTo>
                  <a:pt x="11162" y="3470"/>
                </a:lnTo>
                <a:lnTo>
                  <a:pt x="11162" y="3447"/>
                </a:lnTo>
                <a:cubicBezTo>
                  <a:pt x="11185" y="3379"/>
                  <a:pt x="11208" y="3333"/>
                  <a:pt x="11208" y="3287"/>
                </a:cubicBezTo>
                <a:cubicBezTo>
                  <a:pt x="11231" y="3219"/>
                  <a:pt x="11231" y="3173"/>
                  <a:pt x="11253" y="3128"/>
                </a:cubicBezTo>
                <a:lnTo>
                  <a:pt x="11253" y="3082"/>
                </a:lnTo>
                <a:cubicBezTo>
                  <a:pt x="11276" y="3036"/>
                  <a:pt x="11276" y="2991"/>
                  <a:pt x="11299" y="2945"/>
                </a:cubicBezTo>
                <a:cubicBezTo>
                  <a:pt x="11322" y="2831"/>
                  <a:pt x="11345" y="2739"/>
                  <a:pt x="11368" y="2625"/>
                </a:cubicBezTo>
                <a:cubicBezTo>
                  <a:pt x="11390" y="2511"/>
                  <a:pt x="11345" y="2397"/>
                  <a:pt x="11253" y="2283"/>
                </a:cubicBezTo>
                <a:cubicBezTo>
                  <a:pt x="11162" y="2215"/>
                  <a:pt x="11048" y="2146"/>
                  <a:pt x="10934" y="2100"/>
                </a:cubicBezTo>
                <a:cubicBezTo>
                  <a:pt x="10820" y="2055"/>
                  <a:pt x="10706" y="2009"/>
                  <a:pt x="10614" y="1986"/>
                </a:cubicBezTo>
                <a:lnTo>
                  <a:pt x="10500" y="1941"/>
                </a:lnTo>
                <a:cubicBezTo>
                  <a:pt x="10181" y="1826"/>
                  <a:pt x="9861" y="1781"/>
                  <a:pt x="9564" y="1712"/>
                </a:cubicBezTo>
                <a:lnTo>
                  <a:pt x="9405" y="1690"/>
                </a:lnTo>
                <a:cubicBezTo>
                  <a:pt x="9313" y="1667"/>
                  <a:pt x="9245" y="1667"/>
                  <a:pt x="9176" y="1644"/>
                </a:cubicBezTo>
                <a:lnTo>
                  <a:pt x="8720" y="1575"/>
                </a:lnTo>
                <a:cubicBezTo>
                  <a:pt x="8674" y="1553"/>
                  <a:pt x="8629" y="1553"/>
                  <a:pt x="8583" y="1530"/>
                </a:cubicBezTo>
                <a:lnTo>
                  <a:pt x="8423" y="1507"/>
                </a:lnTo>
                <a:lnTo>
                  <a:pt x="8377" y="1507"/>
                </a:lnTo>
                <a:lnTo>
                  <a:pt x="8332" y="1484"/>
                </a:lnTo>
                <a:lnTo>
                  <a:pt x="8263" y="1484"/>
                </a:lnTo>
                <a:cubicBezTo>
                  <a:pt x="7967" y="1416"/>
                  <a:pt x="7670" y="1347"/>
                  <a:pt x="7419" y="1279"/>
                </a:cubicBezTo>
                <a:lnTo>
                  <a:pt x="7373" y="1279"/>
                </a:lnTo>
                <a:cubicBezTo>
                  <a:pt x="7076" y="1187"/>
                  <a:pt x="6780" y="1119"/>
                  <a:pt x="6483" y="1050"/>
                </a:cubicBezTo>
                <a:lnTo>
                  <a:pt x="6186" y="982"/>
                </a:lnTo>
                <a:cubicBezTo>
                  <a:pt x="5958" y="936"/>
                  <a:pt x="5753" y="891"/>
                  <a:pt x="5547" y="845"/>
                </a:cubicBezTo>
                <a:cubicBezTo>
                  <a:pt x="5479" y="822"/>
                  <a:pt x="5410" y="822"/>
                  <a:pt x="5342" y="799"/>
                </a:cubicBezTo>
                <a:lnTo>
                  <a:pt x="5250" y="777"/>
                </a:lnTo>
                <a:lnTo>
                  <a:pt x="5113" y="754"/>
                </a:lnTo>
                <a:cubicBezTo>
                  <a:pt x="4999" y="731"/>
                  <a:pt x="4885" y="685"/>
                  <a:pt x="4771" y="662"/>
                </a:cubicBezTo>
                <a:lnTo>
                  <a:pt x="4657" y="640"/>
                </a:lnTo>
                <a:cubicBezTo>
                  <a:pt x="4429" y="594"/>
                  <a:pt x="4200" y="525"/>
                  <a:pt x="3972" y="457"/>
                </a:cubicBezTo>
                <a:lnTo>
                  <a:pt x="3904" y="457"/>
                </a:lnTo>
                <a:cubicBezTo>
                  <a:pt x="3767" y="411"/>
                  <a:pt x="3630" y="366"/>
                  <a:pt x="3493" y="343"/>
                </a:cubicBezTo>
                <a:lnTo>
                  <a:pt x="3310" y="297"/>
                </a:lnTo>
                <a:cubicBezTo>
                  <a:pt x="2968" y="206"/>
                  <a:pt x="2648" y="137"/>
                  <a:pt x="2352" y="69"/>
                </a:cubicBezTo>
                <a:lnTo>
                  <a:pt x="2260" y="69"/>
                </a:lnTo>
                <a:lnTo>
                  <a:pt x="2215" y="46"/>
                </a:lnTo>
                <a:lnTo>
                  <a:pt x="2146" y="46"/>
                </a:lnTo>
                <a:lnTo>
                  <a:pt x="2078" y="23"/>
                </a:lnTo>
                <a:lnTo>
                  <a:pt x="2032" y="23"/>
                </a:lnTo>
                <a:cubicBezTo>
                  <a:pt x="1986" y="0"/>
                  <a:pt x="1918" y="0"/>
                  <a:pt x="184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4" name="Google Shape;4524;p38"/>
          <p:cNvSpPr/>
          <p:nvPr/>
        </p:nvSpPr>
        <p:spPr>
          <a:xfrm>
            <a:off x="7934845" y="3409255"/>
            <a:ext cx="75392" cy="39655"/>
          </a:xfrm>
          <a:custGeom>
            <a:avLst/>
            <a:gdLst/>
            <a:ahLst/>
            <a:cxnLst/>
            <a:rect l="l" t="t" r="r" b="b"/>
            <a:pathLst>
              <a:path w="2694" h="1417" extrusionOk="0">
                <a:moveTo>
                  <a:pt x="936" y="1"/>
                </a:moveTo>
                <a:cubicBezTo>
                  <a:pt x="868" y="1"/>
                  <a:pt x="799" y="24"/>
                  <a:pt x="753" y="69"/>
                </a:cubicBezTo>
                <a:cubicBezTo>
                  <a:pt x="731" y="69"/>
                  <a:pt x="685" y="47"/>
                  <a:pt x="662" y="47"/>
                </a:cubicBezTo>
                <a:cubicBezTo>
                  <a:pt x="639" y="47"/>
                  <a:pt x="594" y="69"/>
                  <a:pt x="571" y="69"/>
                </a:cubicBezTo>
                <a:cubicBezTo>
                  <a:pt x="548" y="92"/>
                  <a:pt x="548" y="92"/>
                  <a:pt x="525" y="115"/>
                </a:cubicBezTo>
                <a:cubicBezTo>
                  <a:pt x="525" y="92"/>
                  <a:pt x="502" y="69"/>
                  <a:pt x="480" y="69"/>
                </a:cubicBezTo>
                <a:cubicBezTo>
                  <a:pt x="411" y="69"/>
                  <a:pt x="388" y="92"/>
                  <a:pt x="365" y="115"/>
                </a:cubicBezTo>
                <a:cubicBezTo>
                  <a:pt x="365" y="92"/>
                  <a:pt x="320" y="92"/>
                  <a:pt x="274" y="92"/>
                </a:cubicBezTo>
                <a:cubicBezTo>
                  <a:pt x="206" y="92"/>
                  <a:pt x="160" y="115"/>
                  <a:pt x="137" y="161"/>
                </a:cubicBezTo>
                <a:cubicBezTo>
                  <a:pt x="69" y="229"/>
                  <a:pt x="69" y="321"/>
                  <a:pt x="46" y="389"/>
                </a:cubicBezTo>
                <a:lnTo>
                  <a:pt x="46" y="435"/>
                </a:lnTo>
                <a:cubicBezTo>
                  <a:pt x="23" y="526"/>
                  <a:pt x="0" y="640"/>
                  <a:pt x="46" y="709"/>
                </a:cubicBezTo>
                <a:cubicBezTo>
                  <a:pt x="92" y="754"/>
                  <a:pt x="137" y="800"/>
                  <a:pt x="183" y="800"/>
                </a:cubicBezTo>
                <a:cubicBezTo>
                  <a:pt x="183" y="823"/>
                  <a:pt x="206" y="891"/>
                  <a:pt x="228" y="914"/>
                </a:cubicBezTo>
                <a:cubicBezTo>
                  <a:pt x="274" y="960"/>
                  <a:pt x="320" y="982"/>
                  <a:pt x="388" y="982"/>
                </a:cubicBezTo>
                <a:cubicBezTo>
                  <a:pt x="434" y="982"/>
                  <a:pt x="480" y="982"/>
                  <a:pt x="525" y="960"/>
                </a:cubicBezTo>
                <a:cubicBezTo>
                  <a:pt x="548" y="1005"/>
                  <a:pt x="616" y="1028"/>
                  <a:pt x="685" y="1028"/>
                </a:cubicBezTo>
                <a:cubicBezTo>
                  <a:pt x="731" y="1028"/>
                  <a:pt x="776" y="1028"/>
                  <a:pt x="799" y="1005"/>
                </a:cubicBezTo>
                <a:lnTo>
                  <a:pt x="845" y="982"/>
                </a:lnTo>
                <a:cubicBezTo>
                  <a:pt x="868" y="1005"/>
                  <a:pt x="913" y="1028"/>
                  <a:pt x="982" y="1028"/>
                </a:cubicBezTo>
                <a:cubicBezTo>
                  <a:pt x="1005" y="1074"/>
                  <a:pt x="1027" y="1119"/>
                  <a:pt x="1073" y="1142"/>
                </a:cubicBezTo>
                <a:cubicBezTo>
                  <a:pt x="1141" y="1165"/>
                  <a:pt x="1187" y="1188"/>
                  <a:pt x="1256" y="1188"/>
                </a:cubicBezTo>
                <a:lnTo>
                  <a:pt x="1301" y="1188"/>
                </a:lnTo>
                <a:cubicBezTo>
                  <a:pt x="1324" y="1188"/>
                  <a:pt x="1324" y="1188"/>
                  <a:pt x="1347" y="1165"/>
                </a:cubicBezTo>
                <a:cubicBezTo>
                  <a:pt x="1393" y="1188"/>
                  <a:pt x="1415" y="1211"/>
                  <a:pt x="1461" y="1211"/>
                </a:cubicBezTo>
                <a:cubicBezTo>
                  <a:pt x="1484" y="1211"/>
                  <a:pt x="1507" y="1188"/>
                  <a:pt x="1552" y="1188"/>
                </a:cubicBezTo>
                <a:cubicBezTo>
                  <a:pt x="1598" y="1234"/>
                  <a:pt x="1666" y="1256"/>
                  <a:pt x="1758" y="1256"/>
                </a:cubicBezTo>
                <a:lnTo>
                  <a:pt x="1781" y="1256"/>
                </a:lnTo>
                <a:lnTo>
                  <a:pt x="1803" y="1279"/>
                </a:lnTo>
                <a:cubicBezTo>
                  <a:pt x="1849" y="1348"/>
                  <a:pt x="1940" y="1393"/>
                  <a:pt x="2009" y="1393"/>
                </a:cubicBezTo>
                <a:cubicBezTo>
                  <a:pt x="2077" y="1393"/>
                  <a:pt x="2100" y="1393"/>
                  <a:pt x="2146" y="1370"/>
                </a:cubicBezTo>
                <a:cubicBezTo>
                  <a:pt x="2169" y="1393"/>
                  <a:pt x="2214" y="1416"/>
                  <a:pt x="2237" y="1416"/>
                </a:cubicBezTo>
                <a:cubicBezTo>
                  <a:pt x="2374" y="1416"/>
                  <a:pt x="2465" y="1370"/>
                  <a:pt x="2534" y="1279"/>
                </a:cubicBezTo>
                <a:cubicBezTo>
                  <a:pt x="2557" y="1234"/>
                  <a:pt x="2579" y="1188"/>
                  <a:pt x="2579" y="1165"/>
                </a:cubicBezTo>
                <a:cubicBezTo>
                  <a:pt x="2602" y="1119"/>
                  <a:pt x="2625" y="1097"/>
                  <a:pt x="2648" y="1051"/>
                </a:cubicBezTo>
                <a:cubicBezTo>
                  <a:pt x="2648" y="1028"/>
                  <a:pt x="2671" y="982"/>
                  <a:pt x="2671" y="937"/>
                </a:cubicBezTo>
                <a:cubicBezTo>
                  <a:pt x="2694" y="846"/>
                  <a:pt x="2694" y="754"/>
                  <a:pt x="2648" y="709"/>
                </a:cubicBezTo>
                <a:cubicBezTo>
                  <a:pt x="2625" y="663"/>
                  <a:pt x="2602" y="617"/>
                  <a:pt x="2557" y="594"/>
                </a:cubicBezTo>
                <a:cubicBezTo>
                  <a:pt x="2511" y="572"/>
                  <a:pt x="2488" y="549"/>
                  <a:pt x="2443" y="549"/>
                </a:cubicBezTo>
                <a:cubicBezTo>
                  <a:pt x="2420" y="526"/>
                  <a:pt x="2397" y="503"/>
                  <a:pt x="2374" y="480"/>
                </a:cubicBezTo>
                <a:cubicBezTo>
                  <a:pt x="2328" y="457"/>
                  <a:pt x="2283" y="457"/>
                  <a:pt x="2237" y="435"/>
                </a:cubicBezTo>
                <a:cubicBezTo>
                  <a:pt x="2191" y="389"/>
                  <a:pt x="2146" y="366"/>
                  <a:pt x="2100" y="343"/>
                </a:cubicBezTo>
                <a:cubicBezTo>
                  <a:pt x="2054" y="321"/>
                  <a:pt x="2009" y="321"/>
                  <a:pt x="1986" y="321"/>
                </a:cubicBezTo>
                <a:lnTo>
                  <a:pt x="1918" y="321"/>
                </a:lnTo>
                <a:cubicBezTo>
                  <a:pt x="1895" y="321"/>
                  <a:pt x="1872" y="321"/>
                  <a:pt x="1849" y="343"/>
                </a:cubicBezTo>
                <a:cubicBezTo>
                  <a:pt x="1849" y="321"/>
                  <a:pt x="1849" y="321"/>
                  <a:pt x="1826" y="321"/>
                </a:cubicBezTo>
                <a:lnTo>
                  <a:pt x="1758" y="275"/>
                </a:lnTo>
                <a:lnTo>
                  <a:pt x="1621" y="275"/>
                </a:lnTo>
                <a:cubicBezTo>
                  <a:pt x="1598" y="252"/>
                  <a:pt x="1552" y="229"/>
                  <a:pt x="1529" y="206"/>
                </a:cubicBezTo>
                <a:cubicBezTo>
                  <a:pt x="1484" y="206"/>
                  <a:pt x="1461" y="184"/>
                  <a:pt x="1415" y="184"/>
                </a:cubicBezTo>
                <a:cubicBezTo>
                  <a:pt x="1347" y="138"/>
                  <a:pt x="1256" y="92"/>
                  <a:pt x="1187" y="92"/>
                </a:cubicBezTo>
                <a:cubicBezTo>
                  <a:pt x="1164" y="92"/>
                  <a:pt x="1164" y="115"/>
                  <a:pt x="1141" y="115"/>
                </a:cubicBezTo>
                <a:cubicBezTo>
                  <a:pt x="1141" y="92"/>
                  <a:pt x="1119" y="69"/>
                  <a:pt x="1096" y="47"/>
                </a:cubicBezTo>
                <a:cubicBezTo>
                  <a:pt x="1050" y="24"/>
                  <a:pt x="982" y="1"/>
                  <a:pt x="936" y="1"/>
                </a:cubicBezTo>
                <a:close/>
              </a:path>
            </a:pathLst>
          </a:custGeom>
          <a:solidFill>
            <a:srgbClr val="A6C3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5" name="Google Shape;4525;p38"/>
          <p:cNvSpPr/>
          <p:nvPr/>
        </p:nvSpPr>
        <p:spPr>
          <a:xfrm>
            <a:off x="7370164" y="3284078"/>
            <a:ext cx="74132" cy="34506"/>
          </a:xfrm>
          <a:custGeom>
            <a:avLst/>
            <a:gdLst/>
            <a:ahLst/>
            <a:cxnLst/>
            <a:rect l="l" t="t" r="r" b="b"/>
            <a:pathLst>
              <a:path w="2649" h="1233" extrusionOk="0">
                <a:moveTo>
                  <a:pt x="252" y="0"/>
                </a:moveTo>
                <a:cubicBezTo>
                  <a:pt x="206" y="0"/>
                  <a:pt x="160" y="23"/>
                  <a:pt x="138" y="69"/>
                </a:cubicBezTo>
                <a:cubicBezTo>
                  <a:pt x="92" y="114"/>
                  <a:pt x="69" y="206"/>
                  <a:pt x="69" y="274"/>
                </a:cubicBezTo>
                <a:lnTo>
                  <a:pt x="69" y="320"/>
                </a:lnTo>
                <a:lnTo>
                  <a:pt x="46" y="388"/>
                </a:lnTo>
                <a:cubicBezTo>
                  <a:pt x="23" y="457"/>
                  <a:pt x="23" y="525"/>
                  <a:pt x="1" y="617"/>
                </a:cubicBezTo>
                <a:cubicBezTo>
                  <a:pt x="1" y="662"/>
                  <a:pt x="46" y="731"/>
                  <a:pt x="92" y="731"/>
                </a:cubicBezTo>
                <a:cubicBezTo>
                  <a:pt x="115" y="753"/>
                  <a:pt x="115" y="753"/>
                  <a:pt x="138" y="753"/>
                </a:cubicBezTo>
                <a:cubicBezTo>
                  <a:pt x="160" y="753"/>
                  <a:pt x="183" y="731"/>
                  <a:pt x="206" y="731"/>
                </a:cubicBezTo>
                <a:cubicBezTo>
                  <a:pt x="206" y="731"/>
                  <a:pt x="229" y="753"/>
                  <a:pt x="252" y="753"/>
                </a:cubicBezTo>
                <a:cubicBezTo>
                  <a:pt x="275" y="822"/>
                  <a:pt x="343" y="890"/>
                  <a:pt x="411" y="913"/>
                </a:cubicBezTo>
                <a:lnTo>
                  <a:pt x="526" y="913"/>
                </a:lnTo>
                <a:cubicBezTo>
                  <a:pt x="571" y="959"/>
                  <a:pt x="617" y="982"/>
                  <a:pt x="685" y="982"/>
                </a:cubicBezTo>
                <a:cubicBezTo>
                  <a:pt x="708" y="982"/>
                  <a:pt x="708" y="982"/>
                  <a:pt x="731" y="959"/>
                </a:cubicBezTo>
                <a:lnTo>
                  <a:pt x="777" y="959"/>
                </a:lnTo>
                <a:cubicBezTo>
                  <a:pt x="822" y="982"/>
                  <a:pt x="868" y="1005"/>
                  <a:pt x="914" y="1005"/>
                </a:cubicBezTo>
                <a:lnTo>
                  <a:pt x="982" y="1005"/>
                </a:lnTo>
                <a:cubicBezTo>
                  <a:pt x="1005" y="1027"/>
                  <a:pt x="1073" y="1073"/>
                  <a:pt x="1119" y="1073"/>
                </a:cubicBezTo>
                <a:cubicBezTo>
                  <a:pt x="1142" y="1096"/>
                  <a:pt x="1165" y="1096"/>
                  <a:pt x="1188" y="1096"/>
                </a:cubicBezTo>
                <a:cubicBezTo>
                  <a:pt x="1233" y="1096"/>
                  <a:pt x="1279" y="1073"/>
                  <a:pt x="1347" y="1050"/>
                </a:cubicBezTo>
                <a:lnTo>
                  <a:pt x="1370" y="1050"/>
                </a:lnTo>
                <a:cubicBezTo>
                  <a:pt x="1416" y="1073"/>
                  <a:pt x="1461" y="1096"/>
                  <a:pt x="1530" y="1096"/>
                </a:cubicBezTo>
                <a:lnTo>
                  <a:pt x="1576" y="1096"/>
                </a:lnTo>
                <a:cubicBezTo>
                  <a:pt x="1598" y="1141"/>
                  <a:pt x="1667" y="1210"/>
                  <a:pt x="1735" y="1233"/>
                </a:cubicBezTo>
                <a:lnTo>
                  <a:pt x="1895" y="1233"/>
                </a:lnTo>
                <a:cubicBezTo>
                  <a:pt x="1941" y="1233"/>
                  <a:pt x="1986" y="1210"/>
                  <a:pt x="2009" y="1187"/>
                </a:cubicBezTo>
                <a:cubicBezTo>
                  <a:pt x="2009" y="1187"/>
                  <a:pt x="2032" y="1187"/>
                  <a:pt x="2055" y="1210"/>
                </a:cubicBezTo>
                <a:lnTo>
                  <a:pt x="2146" y="1210"/>
                </a:lnTo>
                <a:cubicBezTo>
                  <a:pt x="2192" y="1210"/>
                  <a:pt x="2238" y="1210"/>
                  <a:pt x="2283" y="1187"/>
                </a:cubicBezTo>
                <a:cubicBezTo>
                  <a:pt x="2306" y="1187"/>
                  <a:pt x="2329" y="1164"/>
                  <a:pt x="2329" y="1164"/>
                </a:cubicBezTo>
                <a:cubicBezTo>
                  <a:pt x="2420" y="1164"/>
                  <a:pt x="2489" y="1141"/>
                  <a:pt x="2557" y="1096"/>
                </a:cubicBezTo>
                <a:cubicBezTo>
                  <a:pt x="2580" y="1050"/>
                  <a:pt x="2603" y="1027"/>
                  <a:pt x="2626" y="959"/>
                </a:cubicBezTo>
                <a:cubicBezTo>
                  <a:pt x="2648" y="913"/>
                  <a:pt x="2648" y="868"/>
                  <a:pt x="2626" y="799"/>
                </a:cubicBezTo>
                <a:cubicBezTo>
                  <a:pt x="2626" y="753"/>
                  <a:pt x="2603" y="685"/>
                  <a:pt x="2603" y="639"/>
                </a:cubicBezTo>
                <a:lnTo>
                  <a:pt x="2580" y="594"/>
                </a:lnTo>
                <a:cubicBezTo>
                  <a:pt x="2557" y="548"/>
                  <a:pt x="2534" y="502"/>
                  <a:pt x="2489" y="457"/>
                </a:cubicBezTo>
                <a:cubicBezTo>
                  <a:pt x="2443" y="388"/>
                  <a:pt x="2352" y="365"/>
                  <a:pt x="2260" y="365"/>
                </a:cubicBezTo>
                <a:cubicBezTo>
                  <a:pt x="2215" y="365"/>
                  <a:pt x="2169" y="365"/>
                  <a:pt x="2123" y="388"/>
                </a:cubicBezTo>
                <a:cubicBezTo>
                  <a:pt x="2101" y="365"/>
                  <a:pt x="2032" y="343"/>
                  <a:pt x="1986" y="343"/>
                </a:cubicBezTo>
                <a:cubicBezTo>
                  <a:pt x="1941" y="343"/>
                  <a:pt x="1895" y="365"/>
                  <a:pt x="1849" y="365"/>
                </a:cubicBezTo>
                <a:cubicBezTo>
                  <a:pt x="1804" y="320"/>
                  <a:pt x="1713" y="274"/>
                  <a:pt x="1621" y="274"/>
                </a:cubicBezTo>
                <a:lnTo>
                  <a:pt x="1576" y="274"/>
                </a:lnTo>
                <a:cubicBezTo>
                  <a:pt x="1507" y="206"/>
                  <a:pt x="1439" y="183"/>
                  <a:pt x="1370" y="183"/>
                </a:cubicBezTo>
                <a:cubicBezTo>
                  <a:pt x="1279" y="183"/>
                  <a:pt x="1233" y="206"/>
                  <a:pt x="1165" y="228"/>
                </a:cubicBezTo>
                <a:cubicBezTo>
                  <a:pt x="1142" y="206"/>
                  <a:pt x="1096" y="183"/>
                  <a:pt x="1051" y="183"/>
                </a:cubicBezTo>
                <a:cubicBezTo>
                  <a:pt x="1005" y="183"/>
                  <a:pt x="982" y="183"/>
                  <a:pt x="959" y="206"/>
                </a:cubicBezTo>
                <a:cubicBezTo>
                  <a:pt x="914" y="160"/>
                  <a:pt x="868" y="160"/>
                  <a:pt x="800" y="137"/>
                </a:cubicBezTo>
                <a:cubicBezTo>
                  <a:pt x="708" y="137"/>
                  <a:pt x="663" y="160"/>
                  <a:pt x="640" y="183"/>
                </a:cubicBezTo>
                <a:lnTo>
                  <a:pt x="617" y="183"/>
                </a:lnTo>
                <a:cubicBezTo>
                  <a:pt x="571" y="183"/>
                  <a:pt x="548" y="183"/>
                  <a:pt x="503" y="206"/>
                </a:cubicBezTo>
                <a:cubicBezTo>
                  <a:pt x="503" y="183"/>
                  <a:pt x="480" y="160"/>
                  <a:pt x="480" y="160"/>
                </a:cubicBezTo>
                <a:cubicBezTo>
                  <a:pt x="434" y="137"/>
                  <a:pt x="411" y="114"/>
                  <a:pt x="366" y="114"/>
                </a:cubicBezTo>
                <a:cubicBezTo>
                  <a:pt x="389" y="69"/>
                  <a:pt x="343" y="23"/>
                  <a:pt x="297" y="0"/>
                </a:cubicBezTo>
                <a:close/>
              </a:path>
            </a:pathLst>
          </a:custGeom>
          <a:solidFill>
            <a:srgbClr val="A6C3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6" name="Google Shape;4526;p38"/>
          <p:cNvSpPr/>
          <p:nvPr/>
        </p:nvSpPr>
        <p:spPr>
          <a:xfrm>
            <a:off x="7814761" y="3614301"/>
            <a:ext cx="20457" cy="61147"/>
          </a:xfrm>
          <a:custGeom>
            <a:avLst/>
            <a:gdLst/>
            <a:ahLst/>
            <a:cxnLst/>
            <a:rect l="l" t="t" r="r" b="b"/>
            <a:pathLst>
              <a:path w="731" h="2185" extrusionOk="0">
                <a:moveTo>
                  <a:pt x="662" y="1"/>
                </a:moveTo>
                <a:cubicBezTo>
                  <a:pt x="616" y="1"/>
                  <a:pt x="571" y="1"/>
                  <a:pt x="571" y="47"/>
                </a:cubicBezTo>
                <a:cubicBezTo>
                  <a:pt x="548" y="138"/>
                  <a:pt x="525" y="229"/>
                  <a:pt x="502" y="320"/>
                </a:cubicBezTo>
                <a:cubicBezTo>
                  <a:pt x="502" y="343"/>
                  <a:pt x="502" y="389"/>
                  <a:pt x="479" y="435"/>
                </a:cubicBezTo>
                <a:cubicBezTo>
                  <a:pt x="411" y="708"/>
                  <a:pt x="320" y="960"/>
                  <a:pt x="251" y="1233"/>
                </a:cubicBezTo>
                <a:cubicBezTo>
                  <a:pt x="205" y="1370"/>
                  <a:pt x="160" y="1507"/>
                  <a:pt x="114" y="1644"/>
                </a:cubicBezTo>
                <a:cubicBezTo>
                  <a:pt x="114" y="1644"/>
                  <a:pt x="114" y="1667"/>
                  <a:pt x="91" y="1667"/>
                </a:cubicBezTo>
                <a:cubicBezTo>
                  <a:pt x="91" y="1713"/>
                  <a:pt x="69" y="1781"/>
                  <a:pt x="46" y="1827"/>
                </a:cubicBezTo>
                <a:cubicBezTo>
                  <a:pt x="23" y="1873"/>
                  <a:pt x="23" y="1918"/>
                  <a:pt x="23" y="1964"/>
                </a:cubicBezTo>
                <a:cubicBezTo>
                  <a:pt x="0" y="2010"/>
                  <a:pt x="0" y="2055"/>
                  <a:pt x="23" y="2101"/>
                </a:cubicBezTo>
                <a:cubicBezTo>
                  <a:pt x="46" y="2124"/>
                  <a:pt x="91" y="2169"/>
                  <a:pt x="114" y="2169"/>
                </a:cubicBezTo>
                <a:cubicBezTo>
                  <a:pt x="143" y="2179"/>
                  <a:pt x="171" y="2184"/>
                  <a:pt x="198" y="2184"/>
                </a:cubicBezTo>
                <a:cubicBezTo>
                  <a:pt x="235" y="2184"/>
                  <a:pt x="270" y="2173"/>
                  <a:pt x="297" y="2146"/>
                </a:cubicBezTo>
                <a:cubicBezTo>
                  <a:pt x="320" y="2124"/>
                  <a:pt x="342" y="2101"/>
                  <a:pt x="342" y="2078"/>
                </a:cubicBezTo>
                <a:cubicBezTo>
                  <a:pt x="342" y="2055"/>
                  <a:pt x="342" y="2032"/>
                  <a:pt x="342" y="2010"/>
                </a:cubicBezTo>
                <a:cubicBezTo>
                  <a:pt x="365" y="1941"/>
                  <a:pt x="388" y="1873"/>
                  <a:pt x="388" y="1781"/>
                </a:cubicBezTo>
                <a:lnTo>
                  <a:pt x="388" y="1827"/>
                </a:lnTo>
                <a:cubicBezTo>
                  <a:pt x="388" y="1804"/>
                  <a:pt x="388" y="1781"/>
                  <a:pt x="411" y="1781"/>
                </a:cubicBezTo>
                <a:cubicBezTo>
                  <a:pt x="411" y="1758"/>
                  <a:pt x="411" y="1758"/>
                  <a:pt x="411" y="1758"/>
                </a:cubicBezTo>
                <a:cubicBezTo>
                  <a:pt x="411" y="1736"/>
                  <a:pt x="411" y="1736"/>
                  <a:pt x="411" y="1736"/>
                </a:cubicBezTo>
                <a:cubicBezTo>
                  <a:pt x="411" y="1690"/>
                  <a:pt x="434" y="1667"/>
                  <a:pt x="434" y="1644"/>
                </a:cubicBezTo>
                <a:cubicBezTo>
                  <a:pt x="457" y="1553"/>
                  <a:pt x="457" y="1485"/>
                  <a:pt x="479" y="1416"/>
                </a:cubicBezTo>
                <a:cubicBezTo>
                  <a:pt x="571" y="1096"/>
                  <a:pt x="639" y="800"/>
                  <a:pt x="708" y="503"/>
                </a:cubicBezTo>
                <a:cubicBezTo>
                  <a:pt x="708" y="480"/>
                  <a:pt x="708" y="480"/>
                  <a:pt x="708" y="457"/>
                </a:cubicBezTo>
                <a:cubicBezTo>
                  <a:pt x="730" y="435"/>
                  <a:pt x="730" y="412"/>
                  <a:pt x="730" y="389"/>
                </a:cubicBezTo>
                <a:lnTo>
                  <a:pt x="730" y="343"/>
                </a:lnTo>
                <a:cubicBezTo>
                  <a:pt x="730" y="320"/>
                  <a:pt x="730" y="320"/>
                  <a:pt x="730" y="298"/>
                </a:cubicBezTo>
                <a:cubicBezTo>
                  <a:pt x="730" y="275"/>
                  <a:pt x="708" y="252"/>
                  <a:pt x="685" y="229"/>
                </a:cubicBezTo>
                <a:cubicBezTo>
                  <a:pt x="708" y="183"/>
                  <a:pt x="708" y="138"/>
                  <a:pt x="730" y="92"/>
                </a:cubicBezTo>
                <a:cubicBezTo>
                  <a:pt x="730" y="47"/>
                  <a:pt x="730" y="1"/>
                  <a:pt x="685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7" name="Google Shape;4527;p38"/>
          <p:cNvSpPr/>
          <p:nvPr/>
        </p:nvSpPr>
        <p:spPr>
          <a:xfrm>
            <a:off x="7389977" y="3063053"/>
            <a:ext cx="174403" cy="509775"/>
          </a:xfrm>
          <a:custGeom>
            <a:avLst/>
            <a:gdLst/>
            <a:ahLst/>
            <a:cxnLst/>
            <a:rect l="l" t="t" r="r" b="b"/>
            <a:pathLst>
              <a:path w="6232" h="18216" extrusionOk="0">
                <a:moveTo>
                  <a:pt x="685" y="17279"/>
                </a:moveTo>
                <a:cubicBezTo>
                  <a:pt x="685" y="17279"/>
                  <a:pt x="685" y="17280"/>
                  <a:pt x="708" y="17302"/>
                </a:cubicBezTo>
                <a:cubicBezTo>
                  <a:pt x="685" y="17302"/>
                  <a:pt x="685" y="17279"/>
                  <a:pt x="685" y="17279"/>
                </a:cubicBezTo>
                <a:close/>
                <a:moveTo>
                  <a:pt x="5958" y="1"/>
                </a:moveTo>
                <a:cubicBezTo>
                  <a:pt x="5866" y="1"/>
                  <a:pt x="5775" y="69"/>
                  <a:pt x="5752" y="183"/>
                </a:cubicBezTo>
                <a:cubicBezTo>
                  <a:pt x="5661" y="480"/>
                  <a:pt x="5592" y="777"/>
                  <a:pt x="5501" y="1073"/>
                </a:cubicBezTo>
                <a:cubicBezTo>
                  <a:pt x="5410" y="1370"/>
                  <a:pt x="5341" y="1690"/>
                  <a:pt x="5250" y="2009"/>
                </a:cubicBezTo>
                <a:cubicBezTo>
                  <a:pt x="5090" y="2603"/>
                  <a:pt x="4930" y="3196"/>
                  <a:pt x="4725" y="3812"/>
                </a:cubicBezTo>
                <a:cubicBezTo>
                  <a:pt x="4725" y="3858"/>
                  <a:pt x="4702" y="3904"/>
                  <a:pt x="4679" y="3972"/>
                </a:cubicBezTo>
                <a:lnTo>
                  <a:pt x="4702" y="3881"/>
                </a:lnTo>
                <a:lnTo>
                  <a:pt x="4702" y="3881"/>
                </a:lnTo>
                <a:cubicBezTo>
                  <a:pt x="4634" y="4109"/>
                  <a:pt x="4565" y="4360"/>
                  <a:pt x="4474" y="4589"/>
                </a:cubicBezTo>
                <a:cubicBezTo>
                  <a:pt x="4479" y="4589"/>
                  <a:pt x="4483" y="4589"/>
                  <a:pt x="4486" y="4588"/>
                </a:cubicBezTo>
                <a:lnTo>
                  <a:pt x="4486" y="4588"/>
                </a:lnTo>
                <a:cubicBezTo>
                  <a:pt x="4473" y="4620"/>
                  <a:pt x="4470" y="4638"/>
                  <a:pt x="4451" y="4657"/>
                </a:cubicBezTo>
                <a:cubicBezTo>
                  <a:pt x="4246" y="5296"/>
                  <a:pt x="4063" y="5935"/>
                  <a:pt x="3881" y="6597"/>
                </a:cubicBezTo>
                <a:cubicBezTo>
                  <a:pt x="3698" y="7213"/>
                  <a:pt x="3515" y="7830"/>
                  <a:pt x="3356" y="8446"/>
                </a:cubicBezTo>
                <a:cubicBezTo>
                  <a:pt x="3264" y="8743"/>
                  <a:pt x="3196" y="9062"/>
                  <a:pt x="3104" y="9382"/>
                </a:cubicBezTo>
                <a:cubicBezTo>
                  <a:pt x="3059" y="9633"/>
                  <a:pt x="2990" y="9884"/>
                  <a:pt x="2922" y="10112"/>
                </a:cubicBezTo>
                <a:cubicBezTo>
                  <a:pt x="2945" y="9975"/>
                  <a:pt x="2968" y="9816"/>
                  <a:pt x="2990" y="9656"/>
                </a:cubicBezTo>
                <a:cubicBezTo>
                  <a:pt x="2990" y="9564"/>
                  <a:pt x="2968" y="9473"/>
                  <a:pt x="2899" y="9405"/>
                </a:cubicBezTo>
                <a:cubicBezTo>
                  <a:pt x="2846" y="9365"/>
                  <a:pt x="2770" y="9341"/>
                  <a:pt x="2697" y="9341"/>
                </a:cubicBezTo>
                <a:cubicBezTo>
                  <a:pt x="2645" y="9341"/>
                  <a:pt x="2595" y="9353"/>
                  <a:pt x="2557" y="9382"/>
                </a:cubicBezTo>
                <a:cubicBezTo>
                  <a:pt x="2511" y="9428"/>
                  <a:pt x="2488" y="9450"/>
                  <a:pt x="2465" y="9496"/>
                </a:cubicBezTo>
                <a:cubicBezTo>
                  <a:pt x="2420" y="9469"/>
                  <a:pt x="2372" y="9456"/>
                  <a:pt x="2324" y="9456"/>
                </a:cubicBezTo>
                <a:cubicBezTo>
                  <a:pt x="2250" y="9456"/>
                  <a:pt x="2178" y="9486"/>
                  <a:pt x="2123" y="9542"/>
                </a:cubicBezTo>
                <a:cubicBezTo>
                  <a:pt x="2100" y="9587"/>
                  <a:pt x="2054" y="9633"/>
                  <a:pt x="2054" y="9679"/>
                </a:cubicBezTo>
                <a:cubicBezTo>
                  <a:pt x="2032" y="9724"/>
                  <a:pt x="2009" y="9747"/>
                  <a:pt x="2009" y="9793"/>
                </a:cubicBezTo>
                <a:cubicBezTo>
                  <a:pt x="1986" y="9838"/>
                  <a:pt x="1986" y="9884"/>
                  <a:pt x="1963" y="9930"/>
                </a:cubicBezTo>
                <a:cubicBezTo>
                  <a:pt x="1940" y="9998"/>
                  <a:pt x="1940" y="10089"/>
                  <a:pt x="1918" y="10158"/>
                </a:cubicBezTo>
                <a:cubicBezTo>
                  <a:pt x="1849" y="10341"/>
                  <a:pt x="1803" y="10546"/>
                  <a:pt x="1758" y="10729"/>
                </a:cubicBezTo>
                <a:cubicBezTo>
                  <a:pt x="1666" y="11071"/>
                  <a:pt x="1598" y="11436"/>
                  <a:pt x="1507" y="11801"/>
                </a:cubicBezTo>
                <a:cubicBezTo>
                  <a:pt x="1461" y="12030"/>
                  <a:pt x="1415" y="12258"/>
                  <a:pt x="1370" y="12486"/>
                </a:cubicBezTo>
                <a:cubicBezTo>
                  <a:pt x="1324" y="12509"/>
                  <a:pt x="1278" y="12532"/>
                  <a:pt x="1256" y="12577"/>
                </a:cubicBezTo>
                <a:cubicBezTo>
                  <a:pt x="1164" y="12737"/>
                  <a:pt x="1096" y="12920"/>
                  <a:pt x="1027" y="13102"/>
                </a:cubicBezTo>
                <a:cubicBezTo>
                  <a:pt x="1005" y="13148"/>
                  <a:pt x="982" y="13217"/>
                  <a:pt x="959" y="13285"/>
                </a:cubicBezTo>
                <a:cubicBezTo>
                  <a:pt x="890" y="13445"/>
                  <a:pt x="845" y="13605"/>
                  <a:pt x="799" y="13764"/>
                </a:cubicBezTo>
                <a:cubicBezTo>
                  <a:pt x="731" y="13947"/>
                  <a:pt x="685" y="14107"/>
                  <a:pt x="639" y="14289"/>
                </a:cubicBezTo>
                <a:cubicBezTo>
                  <a:pt x="594" y="14426"/>
                  <a:pt x="571" y="14563"/>
                  <a:pt x="525" y="14700"/>
                </a:cubicBezTo>
                <a:cubicBezTo>
                  <a:pt x="457" y="14974"/>
                  <a:pt x="388" y="15248"/>
                  <a:pt x="343" y="15522"/>
                </a:cubicBezTo>
                <a:cubicBezTo>
                  <a:pt x="320" y="15659"/>
                  <a:pt x="274" y="15819"/>
                  <a:pt x="251" y="15956"/>
                </a:cubicBezTo>
                <a:cubicBezTo>
                  <a:pt x="228" y="16115"/>
                  <a:pt x="183" y="16298"/>
                  <a:pt x="183" y="16458"/>
                </a:cubicBezTo>
                <a:cubicBezTo>
                  <a:pt x="183" y="16458"/>
                  <a:pt x="183" y="16481"/>
                  <a:pt x="183" y="16481"/>
                </a:cubicBezTo>
                <a:cubicBezTo>
                  <a:pt x="160" y="16595"/>
                  <a:pt x="137" y="16709"/>
                  <a:pt x="114" y="16823"/>
                </a:cubicBezTo>
                <a:cubicBezTo>
                  <a:pt x="92" y="16914"/>
                  <a:pt x="69" y="17006"/>
                  <a:pt x="46" y="17097"/>
                </a:cubicBezTo>
                <a:cubicBezTo>
                  <a:pt x="23" y="17211"/>
                  <a:pt x="23" y="17302"/>
                  <a:pt x="0" y="17416"/>
                </a:cubicBezTo>
                <a:cubicBezTo>
                  <a:pt x="0" y="17462"/>
                  <a:pt x="23" y="17553"/>
                  <a:pt x="46" y="17576"/>
                </a:cubicBezTo>
                <a:cubicBezTo>
                  <a:pt x="69" y="17645"/>
                  <a:pt x="92" y="17713"/>
                  <a:pt x="160" y="17759"/>
                </a:cubicBezTo>
                <a:cubicBezTo>
                  <a:pt x="206" y="17804"/>
                  <a:pt x="251" y="17827"/>
                  <a:pt x="297" y="17850"/>
                </a:cubicBezTo>
                <a:cubicBezTo>
                  <a:pt x="343" y="17850"/>
                  <a:pt x="365" y="17873"/>
                  <a:pt x="388" y="17873"/>
                </a:cubicBezTo>
                <a:cubicBezTo>
                  <a:pt x="457" y="17896"/>
                  <a:pt x="548" y="17919"/>
                  <a:pt x="616" y="17941"/>
                </a:cubicBezTo>
                <a:cubicBezTo>
                  <a:pt x="753" y="17987"/>
                  <a:pt x="868" y="18055"/>
                  <a:pt x="1005" y="18101"/>
                </a:cubicBezTo>
                <a:cubicBezTo>
                  <a:pt x="1096" y="18124"/>
                  <a:pt x="1187" y="18170"/>
                  <a:pt x="1278" y="18192"/>
                </a:cubicBezTo>
                <a:cubicBezTo>
                  <a:pt x="1324" y="18215"/>
                  <a:pt x="1393" y="18215"/>
                  <a:pt x="1461" y="18215"/>
                </a:cubicBezTo>
                <a:cubicBezTo>
                  <a:pt x="1530" y="18215"/>
                  <a:pt x="1621" y="18170"/>
                  <a:pt x="1666" y="18147"/>
                </a:cubicBezTo>
                <a:cubicBezTo>
                  <a:pt x="1712" y="18101"/>
                  <a:pt x="1758" y="18055"/>
                  <a:pt x="1781" y="17987"/>
                </a:cubicBezTo>
                <a:cubicBezTo>
                  <a:pt x="1803" y="17964"/>
                  <a:pt x="1826" y="17941"/>
                  <a:pt x="1826" y="17896"/>
                </a:cubicBezTo>
                <a:cubicBezTo>
                  <a:pt x="1872" y="17827"/>
                  <a:pt x="1895" y="17736"/>
                  <a:pt x="1918" y="17645"/>
                </a:cubicBezTo>
                <a:cubicBezTo>
                  <a:pt x="1940" y="17508"/>
                  <a:pt x="1963" y="17371"/>
                  <a:pt x="1986" y="17234"/>
                </a:cubicBezTo>
                <a:cubicBezTo>
                  <a:pt x="2009" y="17074"/>
                  <a:pt x="2032" y="16914"/>
                  <a:pt x="2077" y="16754"/>
                </a:cubicBezTo>
                <a:cubicBezTo>
                  <a:pt x="2123" y="16435"/>
                  <a:pt x="2191" y="16115"/>
                  <a:pt x="2237" y="15819"/>
                </a:cubicBezTo>
                <a:cubicBezTo>
                  <a:pt x="2306" y="15499"/>
                  <a:pt x="2374" y="15202"/>
                  <a:pt x="2420" y="14906"/>
                </a:cubicBezTo>
                <a:cubicBezTo>
                  <a:pt x="2511" y="14586"/>
                  <a:pt x="2579" y="14266"/>
                  <a:pt x="2648" y="13970"/>
                </a:cubicBezTo>
                <a:cubicBezTo>
                  <a:pt x="2808" y="13353"/>
                  <a:pt x="2968" y="12737"/>
                  <a:pt x="3104" y="12121"/>
                </a:cubicBezTo>
                <a:cubicBezTo>
                  <a:pt x="3173" y="11801"/>
                  <a:pt x="3264" y="11482"/>
                  <a:pt x="3333" y="11185"/>
                </a:cubicBezTo>
                <a:cubicBezTo>
                  <a:pt x="3401" y="10866"/>
                  <a:pt x="3492" y="10569"/>
                  <a:pt x="3561" y="10249"/>
                </a:cubicBezTo>
                <a:cubicBezTo>
                  <a:pt x="3607" y="10089"/>
                  <a:pt x="3652" y="9930"/>
                  <a:pt x="3698" y="9770"/>
                </a:cubicBezTo>
                <a:cubicBezTo>
                  <a:pt x="3721" y="9610"/>
                  <a:pt x="3766" y="9450"/>
                  <a:pt x="3812" y="9291"/>
                </a:cubicBezTo>
                <a:cubicBezTo>
                  <a:pt x="3881" y="8994"/>
                  <a:pt x="3972" y="8674"/>
                  <a:pt x="4040" y="8378"/>
                </a:cubicBezTo>
                <a:cubicBezTo>
                  <a:pt x="4132" y="8058"/>
                  <a:pt x="4223" y="7738"/>
                  <a:pt x="4314" y="7442"/>
                </a:cubicBezTo>
                <a:cubicBezTo>
                  <a:pt x="4383" y="7145"/>
                  <a:pt x="4474" y="6848"/>
                  <a:pt x="4565" y="6529"/>
                </a:cubicBezTo>
                <a:cubicBezTo>
                  <a:pt x="4657" y="6232"/>
                  <a:pt x="4748" y="5912"/>
                  <a:pt x="4839" y="5593"/>
                </a:cubicBezTo>
                <a:cubicBezTo>
                  <a:pt x="4930" y="5273"/>
                  <a:pt x="5045" y="4954"/>
                  <a:pt x="5136" y="4634"/>
                </a:cubicBezTo>
                <a:cubicBezTo>
                  <a:pt x="5227" y="4337"/>
                  <a:pt x="5319" y="4041"/>
                  <a:pt x="5410" y="3744"/>
                </a:cubicBezTo>
                <a:cubicBezTo>
                  <a:pt x="5501" y="3424"/>
                  <a:pt x="5592" y="3128"/>
                  <a:pt x="5661" y="2808"/>
                </a:cubicBezTo>
                <a:cubicBezTo>
                  <a:pt x="5752" y="2511"/>
                  <a:pt x="5821" y="2215"/>
                  <a:pt x="5866" y="1895"/>
                </a:cubicBezTo>
                <a:cubicBezTo>
                  <a:pt x="5935" y="1598"/>
                  <a:pt x="5980" y="1279"/>
                  <a:pt x="6049" y="982"/>
                </a:cubicBezTo>
                <a:cubicBezTo>
                  <a:pt x="6072" y="731"/>
                  <a:pt x="6140" y="503"/>
                  <a:pt x="6186" y="275"/>
                </a:cubicBezTo>
                <a:cubicBezTo>
                  <a:pt x="6232" y="138"/>
                  <a:pt x="6117" y="24"/>
                  <a:pt x="6003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8" name="Google Shape;4528;p38"/>
          <p:cNvSpPr/>
          <p:nvPr/>
        </p:nvSpPr>
        <p:spPr>
          <a:xfrm>
            <a:off x="7437887" y="3055385"/>
            <a:ext cx="119468" cy="338674"/>
          </a:xfrm>
          <a:custGeom>
            <a:avLst/>
            <a:gdLst/>
            <a:ahLst/>
            <a:cxnLst/>
            <a:rect l="l" t="t" r="r" b="b"/>
            <a:pathLst>
              <a:path w="4269" h="12102" extrusionOk="0">
                <a:moveTo>
                  <a:pt x="3013" y="1"/>
                </a:moveTo>
                <a:cubicBezTo>
                  <a:pt x="2967" y="1"/>
                  <a:pt x="2922" y="1"/>
                  <a:pt x="2899" y="24"/>
                </a:cubicBezTo>
                <a:cubicBezTo>
                  <a:pt x="2830" y="24"/>
                  <a:pt x="2762" y="46"/>
                  <a:pt x="2716" y="69"/>
                </a:cubicBezTo>
                <a:cubicBezTo>
                  <a:pt x="2671" y="115"/>
                  <a:pt x="2625" y="138"/>
                  <a:pt x="2602" y="183"/>
                </a:cubicBezTo>
                <a:cubicBezTo>
                  <a:pt x="2511" y="252"/>
                  <a:pt x="2465" y="343"/>
                  <a:pt x="2420" y="412"/>
                </a:cubicBezTo>
                <a:cubicBezTo>
                  <a:pt x="2374" y="526"/>
                  <a:pt x="2328" y="617"/>
                  <a:pt x="2283" y="731"/>
                </a:cubicBezTo>
                <a:cubicBezTo>
                  <a:pt x="2214" y="868"/>
                  <a:pt x="2169" y="1005"/>
                  <a:pt x="2123" y="1142"/>
                </a:cubicBezTo>
                <a:cubicBezTo>
                  <a:pt x="2032" y="1462"/>
                  <a:pt x="1940" y="1758"/>
                  <a:pt x="1872" y="2078"/>
                </a:cubicBezTo>
                <a:cubicBezTo>
                  <a:pt x="1849" y="2238"/>
                  <a:pt x="1803" y="2375"/>
                  <a:pt x="1758" y="2534"/>
                </a:cubicBezTo>
                <a:cubicBezTo>
                  <a:pt x="1758" y="2603"/>
                  <a:pt x="1735" y="2671"/>
                  <a:pt x="1712" y="2740"/>
                </a:cubicBezTo>
                <a:cubicBezTo>
                  <a:pt x="1712" y="2785"/>
                  <a:pt x="1712" y="2808"/>
                  <a:pt x="1689" y="2854"/>
                </a:cubicBezTo>
                <a:cubicBezTo>
                  <a:pt x="1689" y="2877"/>
                  <a:pt x="1689" y="2900"/>
                  <a:pt x="1689" y="2922"/>
                </a:cubicBezTo>
                <a:cubicBezTo>
                  <a:pt x="1666" y="2991"/>
                  <a:pt x="1689" y="3037"/>
                  <a:pt x="1689" y="3082"/>
                </a:cubicBezTo>
                <a:cubicBezTo>
                  <a:pt x="1712" y="3128"/>
                  <a:pt x="1712" y="3151"/>
                  <a:pt x="1735" y="3173"/>
                </a:cubicBezTo>
                <a:cubicBezTo>
                  <a:pt x="1735" y="3196"/>
                  <a:pt x="1735" y="3196"/>
                  <a:pt x="1735" y="3219"/>
                </a:cubicBezTo>
                <a:cubicBezTo>
                  <a:pt x="1712" y="3265"/>
                  <a:pt x="1712" y="3333"/>
                  <a:pt x="1689" y="3402"/>
                </a:cubicBezTo>
                <a:cubicBezTo>
                  <a:pt x="1644" y="3630"/>
                  <a:pt x="1575" y="3835"/>
                  <a:pt x="1529" y="4064"/>
                </a:cubicBezTo>
                <a:cubicBezTo>
                  <a:pt x="1438" y="4406"/>
                  <a:pt x="1347" y="4748"/>
                  <a:pt x="1278" y="5068"/>
                </a:cubicBezTo>
                <a:cubicBezTo>
                  <a:pt x="1096" y="5730"/>
                  <a:pt x="936" y="6392"/>
                  <a:pt x="776" y="7054"/>
                </a:cubicBezTo>
                <a:cubicBezTo>
                  <a:pt x="616" y="7647"/>
                  <a:pt x="457" y="8218"/>
                  <a:pt x="320" y="8811"/>
                </a:cubicBezTo>
                <a:cubicBezTo>
                  <a:pt x="274" y="9108"/>
                  <a:pt x="206" y="9382"/>
                  <a:pt x="137" y="9679"/>
                </a:cubicBezTo>
                <a:cubicBezTo>
                  <a:pt x="114" y="9838"/>
                  <a:pt x="91" y="9998"/>
                  <a:pt x="69" y="10158"/>
                </a:cubicBezTo>
                <a:cubicBezTo>
                  <a:pt x="46" y="10226"/>
                  <a:pt x="46" y="10295"/>
                  <a:pt x="23" y="10363"/>
                </a:cubicBezTo>
                <a:cubicBezTo>
                  <a:pt x="23" y="10409"/>
                  <a:pt x="0" y="10478"/>
                  <a:pt x="0" y="10523"/>
                </a:cubicBezTo>
                <a:cubicBezTo>
                  <a:pt x="23" y="10569"/>
                  <a:pt x="23" y="10637"/>
                  <a:pt x="69" y="10683"/>
                </a:cubicBezTo>
                <a:cubicBezTo>
                  <a:pt x="91" y="10706"/>
                  <a:pt x="114" y="10751"/>
                  <a:pt x="137" y="10774"/>
                </a:cubicBezTo>
                <a:cubicBezTo>
                  <a:pt x="160" y="10774"/>
                  <a:pt x="160" y="10797"/>
                  <a:pt x="183" y="10797"/>
                </a:cubicBezTo>
                <a:cubicBezTo>
                  <a:pt x="183" y="10843"/>
                  <a:pt x="183" y="10888"/>
                  <a:pt x="160" y="10957"/>
                </a:cubicBezTo>
                <a:cubicBezTo>
                  <a:pt x="160" y="11048"/>
                  <a:pt x="114" y="11185"/>
                  <a:pt x="137" y="11299"/>
                </a:cubicBezTo>
                <a:cubicBezTo>
                  <a:pt x="137" y="11345"/>
                  <a:pt x="160" y="11391"/>
                  <a:pt x="183" y="11413"/>
                </a:cubicBezTo>
                <a:cubicBezTo>
                  <a:pt x="228" y="11482"/>
                  <a:pt x="297" y="11528"/>
                  <a:pt x="365" y="11550"/>
                </a:cubicBezTo>
                <a:cubicBezTo>
                  <a:pt x="479" y="11550"/>
                  <a:pt x="594" y="11505"/>
                  <a:pt x="639" y="11413"/>
                </a:cubicBezTo>
                <a:cubicBezTo>
                  <a:pt x="662" y="11436"/>
                  <a:pt x="685" y="11436"/>
                  <a:pt x="685" y="11459"/>
                </a:cubicBezTo>
                <a:cubicBezTo>
                  <a:pt x="685" y="11550"/>
                  <a:pt x="662" y="11642"/>
                  <a:pt x="639" y="11756"/>
                </a:cubicBezTo>
                <a:cubicBezTo>
                  <a:pt x="639" y="11824"/>
                  <a:pt x="639" y="11893"/>
                  <a:pt x="685" y="11961"/>
                </a:cubicBezTo>
                <a:cubicBezTo>
                  <a:pt x="731" y="12030"/>
                  <a:pt x="799" y="12075"/>
                  <a:pt x="890" y="12098"/>
                </a:cubicBezTo>
                <a:cubicBezTo>
                  <a:pt x="902" y="12100"/>
                  <a:pt x="914" y="12101"/>
                  <a:pt x="926" y="12101"/>
                </a:cubicBezTo>
                <a:cubicBezTo>
                  <a:pt x="1054" y="12101"/>
                  <a:pt x="1189" y="11993"/>
                  <a:pt x="1210" y="11847"/>
                </a:cubicBezTo>
                <a:cubicBezTo>
                  <a:pt x="1233" y="11687"/>
                  <a:pt x="1278" y="11505"/>
                  <a:pt x="1301" y="11322"/>
                </a:cubicBezTo>
                <a:cubicBezTo>
                  <a:pt x="1324" y="11140"/>
                  <a:pt x="1370" y="10957"/>
                  <a:pt x="1392" y="10774"/>
                </a:cubicBezTo>
                <a:cubicBezTo>
                  <a:pt x="1461" y="10455"/>
                  <a:pt x="1552" y="10135"/>
                  <a:pt x="1621" y="9816"/>
                </a:cubicBezTo>
                <a:cubicBezTo>
                  <a:pt x="1803" y="9131"/>
                  <a:pt x="2009" y="8446"/>
                  <a:pt x="2191" y="7761"/>
                </a:cubicBezTo>
                <a:cubicBezTo>
                  <a:pt x="2260" y="7510"/>
                  <a:pt x="2328" y="7282"/>
                  <a:pt x="2374" y="7031"/>
                </a:cubicBezTo>
                <a:cubicBezTo>
                  <a:pt x="2420" y="6871"/>
                  <a:pt x="2465" y="6711"/>
                  <a:pt x="2488" y="6529"/>
                </a:cubicBezTo>
                <a:cubicBezTo>
                  <a:pt x="2534" y="6369"/>
                  <a:pt x="2579" y="6209"/>
                  <a:pt x="2602" y="6049"/>
                </a:cubicBezTo>
                <a:cubicBezTo>
                  <a:pt x="2625" y="5981"/>
                  <a:pt x="2648" y="5913"/>
                  <a:pt x="2671" y="5821"/>
                </a:cubicBezTo>
                <a:cubicBezTo>
                  <a:pt x="2716" y="5661"/>
                  <a:pt x="2785" y="5479"/>
                  <a:pt x="2830" y="5319"/>
                </a:cubicBezTo>
                <a:cubicBezTo>
                  <a:pt x="2967" y="4977"/>
                  <a:pt x="3082" y="4611"/>
                  <a:pt x="3196" y="4269"/>
                </a:cubicBezTo>
                <a:cubicBezTo>
                  <a:pt x="3310" y="3904"/>
                  <a:pt x="3424" y="3562"/>
                  <a:pt x="3538" y="3219"/>
                </a:cubicBezTo>
                <a:cubicBezTo>
                  <a:pt x="3652" y="2854"/>
                  <a:pt x="3766" y="2512"/>
                  <a:pt x="3858" y="2146"/>
                </a:cubicBezTo>
                <a:cubicBezTo>
                  <a:pt x="3880" y="2078"/>
                  <a:pt x="3903" y="2009"/>
                  <a:pt x="3926" y="1941"/>
                </a:cubicBezTo>
                <a:cubicBezTo>
                  <a:pt x="3949" y="1850"/>
                  <a:pt x="3972" y="1735"/>
                  <a:pt x="3995" y="1644"/>
                </a:cubicBezTo>
                <a:lnTo>
                  <a:pt x="4063" y="1302"/>
                </a:lnTo>
                <a:cubicBezTo>
                  <a:pt x="4109" y="1142"/>
                  <a:pt x="4131" y="959"/>
                  <a:pt x="4131" y="800"/>
                </a:cubicBezTo>
                <a:cubicBezTo>
                  <a:pt x="4131" y="754"/>
                  <a:pt x="4131" y="731"/>
                  <a:pt x="4109" y="708"/>
                </a:cubicBezTo>
                <a:cubicBezTo>
                  <a:pt x="4177" y="663"/>
                  <a:pt x="4223" y="594"/>
                  <a:pt x="4223" y="526"/>
                </a:cubicBezTo>
                <a:cubicBezTo>
                  <a:pt x="4268" y="366"/>
                  <a:pt x="4154" y="229"/>
                  <a:pt x="4017" y="206"/>
                </a:cubicBezTo>
                <a:cubicBezTo>
                  <a:pt x="3766" y="138"/>
                  <a:pt x="3515" y="46"/>
                  <a:pt x="3264" y="24"/>
                </a:cubicBezTo>
                <a:cubicBezTo>
                  <a:pt x="3196" y="1"/>
                  <a:pt x="3127" y="1"/>
                  <a:pt x="3082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9" name="Google Shape;4529;p38"/>
          <p:cNvSpPr/>
          <p:nvPr/>
        </p:nvSpPr>
        <p:spPr>
          <a:xfrm>
            <a:off x="7428932" y="3066243"/>
            <a:ext cx="141828" cy="511062"/>
          </a:xfrm>
          <a:custGeom>
            <a:avLst/>
            <a:gdLst/>
            <a:ahLst/>
            <a:cxnLst/>
            <a:rect l="l" t="t" r="r" b="b"/>
            <a:pathLst>
              <a:path w="5068" h="18262" extrusionOk="0">
                <a:moveTo>
                  <a:pt x="4817" y="1"/>
                </a:moveTo>
                <a:cubicBezTo>
                  <a:pt x="4703" y="1"/>
                  <a:pt x="4588" y="92"/>
                  <a:pt x="4566" y="206"/>
                </a:cubicBezTo>
                <a:cubicBezTo>
                  <a:pt x="4520" y="503"/>
                  <a:pt x="4429" y="800"/>
                  <a:pt x="4360" y="1096"/>
                </a:cubicBezTo>
                <a:cubicBezTo>
                  <a:pt x="4292" y="1393"/>
                  <a:pt x="4223" y="1690"/>
                  <a:pt x="4132" y="1987"/>
                </a:cubicBezTo>
                <a:cubicBezTo>
                  <a:pt x="3972" y="2580"/>
                  <a:pt x="3812" y="3174"/>
                  <a:pt x="3630" y="3767"/>
                </a:cubicBezTo>
                <a:cubicBezTo>
                  <a:pt x="3538" y="4087"/>
                  <a:pt x="3447" y="4383"/>
                  <a:pt x="3356" y="4703"/>
                </a:cubicBezTo>
                <a:cubicBezTo>
                  <a:pt x="3287" y="5022"/>
                  <a:pt x="3173" y="5319"/>
                  <a:pt x="3105" y="5639"/>
                </a:cubicBezTo>
                <a:cubicBezTo>
                  <a:pt x="2922" y="6232"/>
                  <a:pt x="2785" y="6826"/>
                  <a:pt x="2625" y="7442"/>
                </a:cubicBezTo>
                <a:cubicBezTo>
                  <a:pt x="2466" y="8035"/>
                  <a:pt x="2306" y="8629"/>
                  <a:pt x="2146" y="9245"/>
                </a:cubicBezTo>
                <a:cubicBezTo>
                  <a:pt x="1986" y="9838"/>
                  <a:pt x="1827" y="10432"/>
                  <a:pt x="1690" y="11025"/>
                </a:cubicBezTo>
                <a:cubicBezTo>
                  <a:pt x="1598" y="11322"/>
                  <a:pt x="1530" y="11619"/>
                  <a:pt x="1439" y="11916"/>
                </a:cubicBezTo>
                <a:cubicBezTo>
                  <a:pt x="1416" y="12075"/>
                  <a:pt x="1370" y="12212"/>
                  <a:pt x="1324" y="12372"/>
                </a:cubicBezTo>
                <a:cubicBezTo>
                  <a:pt x="1302" y="12509"/>
                  <a:pt x="1256" y="12669"/>
                  <a:pt x="1210" y="12829"/>
                </a:cubicBezTo>
                <a:cubicBezTo>
                  <a:pt x="1165" y="13125"/>
                  <a:pt x="1073" y="13422"/>
                  <a:pt x="1005" y="13696"/>
                </a:cubicBezTo>
                <a:cubicBezTo>
                  <a:pt x="936" y="14016"/>
                  <a:pt x="845" y="14335"/>
                  <a:pt x="777" y="14655"/>
                </a:cubicBezTo>
                <a:cubicBezTo>
                  <a:pt x="708" y="14929"/>
                  <a:pt x="662" y="15202"/>
                  <a:pt x="594" y="15476"/>
                </a:cubicBezTo>
                <a:cubicBezTo>
                  <a:pt x="526" y="15727"/>
                  <a:pt x="457" y="16001"/>
                  <a:pt x="389" y="16252"/>
                </a:cubicBezTo>
                <a:cubicBezTo>
                  <a:pt x="320" y="16549"/>
                  <a:pt x="274" y="16846"/>
                  <a:pt x="206" y="17120"/>
                </a:cubicBezTo>
                <a:cubicBezTo>
                  <a:pt x="160" y="17257"/>
                  <a:pt x="115" y="17416"/>
                  <a:pt x="92" y="17553"/>
                </a:cubicBezTo>
                <a:cubicBezTo>
                  <a:pt x="69" y="17622"/>
                  <a:pt x="46" y="17690"/>
                  <a:pt x="23" y="17759"/>
                </a:cubicBezTo>
                <a:cubicBezTo>
                  <a:pt x="1" y="17850"/>
                  <a:pt x="1" y="17964"/>
                  <a:pt x="46" y="18056"/>
                </a:cubicBezTo>
                <a:cubicBezTo>
                  <a:pt x="46" y="18101"/>
                  <a:pt x="92" y="18147"/>
                  <a:pt x="115" y="18170"/>
                </a:cubicBezTo>
                <a:cubicBezTo>
                  <a:pt x="183" y="18238"/>
                  <a:pt x="274" y="18261"/>
                  <a:pt x="343" y="18261"/>
                </a:cubicBezTo>
                <a:cubicBezTo>
                  <a:pt x="389" y="18261"/>
                  <a:pt x="457" y="18238"/>
                  <a:pt x="480" y="18193"/>
                </a:cubicBezTo>
                <a:cubicBezTo>
                  <a:pt x="548" y="18170"/>
                  <a:pt x="594" y="18101"/>
                  <a:pt x="594" y="18056"/>
                </a:cubicBezTo>
                <a:cubicBezTo>
                  <a:pt x="594" y="18056"/>
                  <a:pt x="594" y="18056"/>
                  <a:pt x="594" y="18078"/>
                </a:cubicBezTo>
                <a:cubicBezTo>
                  <a:pt x="685" y="17941"/>
                  <a:pt x="708" y="17759"/>
                  <a:pt x="754" y="17622"/>
                </a:cubicBezTo>
                <a:cubicBezTo>
                  <a:pt x="777" y="17462"/>
                  <a:pt x="822" y="17302"/>
                  <a:pt x="868" y="17143"/>
                </a:cubicBezTo>
                <a:cubicBezTo>
                  <a:pt x="936" y="16846"/>
                  <a:pt x="1005" y="16549"/>
                  <a:pt x="1073" y="16252"/>
                </a:cubicBezTo>
                <a:cubicBezTo>
                  <a:pt x="1142" y="15956"/>
                  <a:pt x="1233" y="15659"/>
                  <a:pt x="1302" y="15339"/>
                </a:cubicBezTo>
                <a:cubicBezTo>
                  <a:pt x="1370" y="15043"/>
                  <a:pt x="1416" y="14746"/>
                  <a:pt x="1507" y="14449"/>
                </a:cubicBezTo>
                <a:cubicBezTo>
                  <a:pt x="1667" y="13856"/>
                  <a:pt x="1804" y="13239"/>
                  <a:pt x="1941" y="12623"/>
                </a:cubicBezTo>
                <a:cubicBezTo>
                  <a:pt x="2009" y="12349"/>
                  <a:pt x="2100" y="12053"/>
                  <a:pt x="2169" y="11756"/>
                </a:cubicBezTo>
                <a:cubicBezTo>
                  <a:pt x="2237" y="11459"/>
                  <a:pt x="2329" y="11140"/>
                  <a:pt x="2397" y="10820"/>
                </a:cubicBezTo>
                <a:cubicBezTo>
                  <a:pt x="2557" y="10249"/>
                  <a:pt x="2717" y="9656"/>
                  <a:pt x="2877" y="9062"/>
                </a:cubicBezTo>
                <a:cubicBezTo>
                  <a:pt x="3036" y="8469"/>
                  <a:pt x="3196" y="7853"/>
                  <a:pt x="3356" y="7236"/>
                </a:cubicBezTo>
                <a:cubicBezTo>
                  <a:pt x="3516" y="6620"/>
                  <a:pt x="3653" y="6027"/>
                  <a:pt x="3835" y="5410"/>
                </a:cubicBezTo>
                <a:cubicBezTo>
                  <a:pt x="3927" y="5114"/>
                  <a:pt x="3995" y="4817"/>
                  <a:pt x="4086" y="4520"/>
                </a:cubicBezTo>
                <a:cubicBezTo>
                  <a:pt x="4178" y="4201"/>
                  <a:pt x="4269" y="3881"/>
                  <a:pt x="4360" y="3539"/>
                </a:cubicBezTo>
                <a:cubicBezTo>
                  <a:pt x="4497" y="3014"/>
                  <a:pt x="4611" y="2489"/>
                  <a:pt x="4725" y="1964"/>
                </a:cubicBezTo>
                <a:cubicBezTo>
                  <a:pt x="4794" y="1667"/>
                  <a:pt x="4840" y="1393"/>
                  <a:pt x="4885" y="1119"/>
                </a:cubicBezTo>
                <a:cubicBezTo>
                  <a:pt x="4931" y="845"/>
                  <a:pt x="4999" y="571"/>
                  <a:pt x="5045" y="298"/>
                </a:cubicBezTo>
                <a:cubicBezTo>
                  <a:pt x="5068" y="161"/>
                  <a:pt x="4976" y="24"/>
                  <a:pt x="4840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0" name="Google Shape;4530;p38"/>
          <p:cNvSpPr/>
          <p:nvPr/>
        </p:nvSpPr>
        <p:spPr>
          <a:xfrm>
            <a:off x="7552206" y="3066243"/>
            <a:ext cx="18554" cy="60895"/>
          </a:xfrm>
          <a:custGeom>
            <a:avLst/>
            <a:gdLst/>
            <a:ahLst/>
            <a:cxnLst/>
            <a:rect l="l" t="t" r="r" b="b"/>
            <a:pathLst>
              <a:path w="663" h="2176" extrusionOk="0">
                <a:moveTo>
                  <a:pt x="571" y="1"/>
                </a:moveTo>
                <a:cubicBezTo>
                  <a:pt x="526" y="1"/>
                  <a:pt x="503" y="46"/>
                  <a:pt x="480" y="69"/>
                </a:cubicBezTo>
                <a:cubicBezTo>
                  <a:pt x="457" y="229"/>
                  <a:pt x="435" y="389"/>
                  <a:pt x="389" y="549"/>
                </a:cubicBezTo>
                <a:cubicBezTo>
                  <a:pt x="343" y="731"/>
                  <a:pt x="298" y="891"/>
                  <a:pt x="252" y="1051"/>
                </a:cubicBezTo>
                <a:cubicBezTo>
                  <a:pt x="206" y="1211"/>
                  <a:pt x="183" y="1370"/>
                  <a:pt x="138" y="1530"/>
                </a:cubicBezTo>
                <a:cubicBezTo>
                  <a:pt x="115" y="1553"/>
                  <a:pt x="115" y="1599"/>
                  <a:pt x="115" y="1644"/>
                </a:cubicBezTo>
                <a:cubicBezTo>
                  <a:pt x="92" y="1690"/>
                  <a:pt x="92" y="1713"/>
                  <a:pt x="92" y="1736"/>
                </a:cubicBezTo>
                <a:cubicBezTo>
                  <a:pt x="69" y="1850"/>
                  <a:pt x="46" y="1964"/>
                  <a:pt x="24" y="2078"/>
                </a:cubicBezTo>
                <a:cubicBezTo>
                  <a:pt x="1" y="2124"/>
                  <a:pt x="46" y="2169"/>
                  <a:pt x="92" y="2169"/>
                </a:cubicBezTo>
                <a:cubicBezTo>
                  <a:pt x="101" y="2173"/>
                  <a:pt x="109" y="2175"/>
                  <a:pt x="117" y="2175"/>
                </a:cubicBezTo>
                <a:cubicBezTo>
                  <a:pt x="153" y="2175"/>
                  <a:pt x="183" y="2138"/>
                  <a:pt x="183" y="2101"/>
                </a:cubicBezTo>
                <a:cubicBezTo>
                  <a:pt x="206" y="2009"/>
                  <a:pt x="229" y="1895"/>
                  <a:pt x="252" y="1804"/>
                </a:cubicBezTo>
                <a:cubicBezTo>
                  <a:pt x="275" y="1713"/>
                  <a:pt x="298" y="1644"/>
                  <a:pt x="320" y="1553"/>
                </a:cubicBezTo>
                <a:cubicBezTo>
                  <a:pt x="320" y="1484"/>
                  <a:pt x="343" y="1416"/>
                  <a:pt x="366" y="1347"/>
                </a:cubicBezTo>
                <a:cubicBezTo>
                  <a:pt x="389" y="1256"/>
                  <a:pt x="412" y="1165"/>
                  <a:pt x="435" y="1096"/>
                </a:cubicBezTo>
                <a:cubicBezTo>
                  <a:pt x="480" y="937"/>
                  <a:pt x="526" y="777"/>
                  <a:pt x="549" y="617"/>
                </a:cubicBezTo>
                <a:cubicBezTo>
                  <a:pt x="594" y="457"/>
                  <a:pt x="640" y="275"/>
                  <a:pt x="663" y="115"/>
                </a:cubicBezTo>
                <a:cubicBezTo>
                  <a:pt x="663" y="69"/>
                  <a:pt x="640" y="24"/>
                  <a:pt x="594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1" name="Google Shape;4531;p38"/>
          <p:cNvSpPr/>
          <p:nvPr/>
        </p:nvSpPr>
        <p:spPr>
          <a:xfrm>
            <a:off x="7502393" y="3105226"/>
            <a:ext cx="92658" cy="312201"/>
          </a:xfrm>
          <a:custGeom>
            <a:avLst/>
            <a:gdLst/>
            <a:ahLst/>
            <a:cxnLst/>
            <a:rect l="l" t="t" r="r" b="b"/>
            <a:pathLst>
              <a:path w="3311" h="11156" extrusionOk="0">
                <a:moveTo>
                  <a:pt x="3150" y="0"/>
                </a:moveTo>
                <a:cubicBezTo>
                  <a:pt x="3082" y="0"/>
                  <a:pt x="3036" y="46"/>
                  <a:pt x="3013" y="114"/>
                </a:cubicBezTo>
                <a:cubicBezTo>
                  <a:pt x="2945" y="343"/>
                  <a:pt x="2876" y="571"/>
                  <a:pt x="2808" y="799"/>
                </a:cubicBezTo>
                <a:cubicBezTo>
                  <a:pt x="2717" y="1073"/>
                  <a:pt x="2603" y="1347"/>
                  <a:pt x="2534" y="1621"/>
                </a:cubicBezTo>
                <a:cubicBezTo>
                  <a:pt x="2488" y="1758"/>
                  <a:pt x="2443" y="1917"/>
                  <a:pt x="2397" y="2054"/>
                </a:cubicBezTo>
                <a:cubicBezTo>
                  <a:pt x="2351" y="2214"/>
                  <a:pt x="2329" y="2374"/>
                  <a:pt x="2283" y="2511"/>
                </a:cubicBezTo>
                <a:cubicBezTo>
                  <a:pt x="2192" y="2808"/>
                  <a:pt x="2100" y="3104"/>
                  <a:pt x="2032" y="3401"/>
                </a:cubicBezTo>
                <a:cubicBezTo>
                  <a:pt x="1941" y="3675"/>
                  <a:pt x="1872" y="3949"/>
                  <a:pt x="1781" y="4223"/>
                </a:cubicBezTo>
                <a:cubicBezTo>
                  <a:pt x="1690" y="4542"/>
                  <a:pt x="1598" y="4862"/>
                  <a:pt x="1507" y="5159"/>
                </a:cubicBezTo>
                <a:cubicBezTo>
                  <a:pt x="1461" y="5318"/>
                  <a:pt x="1416" y="5478"/>
                  <a:pt x="1370" y="5615"/>
                </a:cubicBezTo>
                <a:cubicBezTo>
                  <a:pt x="1324" y="5775"/>
                  <a:pt x="1279" y="5935"/>
                  <a:pt x="1233" y="6094"/>
                </a:cubicBezTo>
                <a:cubicBezTo>
                  <a:pt x="1165" y="6391"/>
                  <a:pt x="1073" y="6711"/>
                  <a:pt x="1005" y="7008"/>
                </a:cubicBezTo>
                <a:cubicBezTo>
                  <a:pt x="982" y="7167"/>
                  <a:pt x="936" y="7327"/>
                  <a:pt x="891" y="7487"/>
                </a:cubicBezTo>
                <a:cubicBezTo>
                  <a:pt x="845" y="7647"/>
                  <a:pt x="799" y="7806"/>
                  <a:pt x="754" y="7966"/>
                </a:cubicBezTo>
                <a:cubicBezTo>
                  <a:pt x="640" y="8377"/>
                  <a:pt x="548" y="8811"/>
                  <a:pt x="434" y="9244"/>
                </a:cubicBezTo>
                <a:cubicBezTo>
                  <a:pt x="343" y="9655"/>
                  <a:pt x="229" y="10066"/>
                  <a:pt x="115" y="10477"/>
                </a:cubicBezTo>
                <a:cubicBezTo>
                  <a:pt x="69" y="10568"/>
                  <a:pt x="46" y="10682"/>
                  <a:pt x="23" y="10774"/>
                </a:cubicBezTo>
                <a:cubicBezTo>
                  <a:pt x="0" y="10933"/>
                  <a:pt x="69" y="11070"/>
                  <a:pt x="183" y="11139"/>
                </a:cubicBezTo>
                <a:cubicBezTo>
                  <a:pt x="229" y="11150"/>
                  <a:pt x="274" y="11156"/>
                  <a:pt x="317" y="11156"/>
                </a:cubicBezTo>
                <a:cubicBezTo>
                  <a:pt x="360" y="11156"/>
                  <a:pt x="400" y="11150"/>
                  <a:pt x="434" y="11139"/>
                </a:cubicBezTo>
                <a:cubicBezTo>
                  <a:pt x="503" y="11116"/>
                  <a:pt x="594" y="11048"/>
                  <a:pt x="617" y="10979"/>
                </a:cubicBezTo>
                <a:cubicBezTo>
                  <a:pt x="685" y="10819"/>
                  <a:pt x="731" y="10660"/>
                  <a:pt x="777" y="10477"/>
                </a:cubicBezTo>
                <a:cubicBezTo>
                  <a:pt x="822" y="10340"/>
                  <a:pt x="868" y="10180"/>
                  <a:pt x="913" y="10043"/>
                </a:cubicBezTo>
                <a:cubicBezTo>
                  <a:pt x="982" y="9747"/>
                  <a:pt x="1050" y="9427"/>
                  <a:pt x="1142" y="9130"/>
                </a:cubicBezTo>
                <a:cubicBezTo>
                  <a:pt x="1210" y="8834"/>
                  <a:pt x="1279" y="8537"/>
                  <a:pt x="1370" y="8240"/>
                </a:cubicBezTo>
                <a:cubicBezTo>
                  <a:pt x="1393" y="8057"/>
                  <a:pt x="1461" y="7898"/>
                  <a:pt x="1484" y="7738"/>
                </a:cubicBezTo>
                <a:cubicBezTo>
                  <a:pt x="1530" y="7578"/>
                  <a:pt x="1575" y="7418"/>
                  <a:pt x="1598" y="7259"/>
                </a:cubicBezTo>
                <a:cubicBezTo>
                  <a:pt x="1758" y="6642"/>
                  <a:pt x="1918" y="6026"/>
                  <a:pt x="2078" y="5433"/>
                </a:cubicBezTo>
                <a:cubicBezTo>
                  <a:pt x="2169" y="5113"/>
                  <a:pt x="2260" y="4793"/>
                  <a:pt x="2351" y="4474"/>
                </a:cubicBezTo>
                <a:cubicBezTo>
                  <a:pt x="2443" y="4177"/>
                  <a:pt x="2511" y="3880"/>
                  <a:pt x="2580" y="3561"/>
                </a:cubicBezTo>
                <a:cubicBezTo>
                  <a:pt x="2603" y="3424"/>
                  <a:pt x="2648" y="3287"/>
                  <a:pt x="2671" y="3150"/>
                </a:cubicBezTo>
                <a:cubicBezTo>
                  <a:pt x="2717" y="3013"/>
                  <a:pt x="2740" y="2853"/>
                  <a:pt x="2785" y="2716"/>
                </a:cubicBezTo>
                <a:cubicBezTo>
                  <a:pt x="2808" y="2557"/>
                  <a:pt x="2831" y="2420"/>
                  <a:pt x="2854" y="2283"/>
                </a:cubicBezTo>
                <a:cubicBezTo>
                  <a:pt x="2899" y="2123"/>
                  <a:pt x="2922" y="1986"/>
                  <a:pt x="2945" y="1826"/>
                </a:cubicBezTo>
                <a:cubicBezTo>
                  <a:pt x="3013" y="1552"/>
                  <a:pt x="3059" y="1278"/>
                  <a:pt x="3105" y="982"/>
                </a:cubicBezTo>
                <a:cubicBezTo>
                  <a:pt x="3128" y="845"/>
                  <a:pt x="3150" y="731"/>
                  <a:pt x="3173" y="594"/>
                </a:cubicBezTo>
                <a:cubicBezTo>
                  <a:pt x="3196" y="457"/>
                  <a:pt x="3242" y="297"/>
                  <a:pt x="3287" y="160"/>
                </a:cubicBezTo>
                <a:cubicBezTo>
                  <a:pt x="3310" y="91"/>
                  <a:pt x="3242" y="0"/>
                  <a:pt x="3173" y="0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2" name="Google Shape;4532;p38"/>
          <p:cNvSpPr/>
          <p:nvPr/>
        </p:nvSpPr>
        <p:spPr>
          <a:xfrm>
            <a:off x="7501105" y="3325580"/>
            <a:ext cx="69655" cy="219234"/>
          </a:xfrm>
          <a:custGeom>
            <a:avLst/>
            <a:gdLst/>
            <a:ahLst/>
            <a:cxnLst/>
            <a:rect l="l" t="t" r="r" b="b"/>
            <a:pathLst>
              <a:path w="2489" h="7834" extrusionOk="0">
                <a:moveTo>
                  <a:pt x="2306" y="1"/>
                </a:moveTo>
                <a:cubicBezTo>
                  <a:pt x="2261" y="1"/>
                  <a:pt x="2238" y="1"/>
                  <a:pt x="2192" y="24"/>
                </a:cubicBezTo>
                <a:cubicBezTo>
                  <a:pt x="2146" y="47"/>
                  <a:pt x="2146" y="92"/>
                  <a:pt x="2124" y="138"/>
                </a:cubicBezTo>
                <a:cubicBezTo>
                  <a:pt x="2101" y="183"/>
                  <a:pt x="2101" y="206"/>
                  <a:pt x="2078" y="252"/>
                </a:cubicBezTo>
                <a:cubicBezTo>
                  <a:pt x="2032" y="389"/>
                  <a:pt x="1987" y="526"/>
                  <a:pt x="1941" y="663"/>
                </a:cubicBezTo>
                <a:cubicBezTo>
                  <a:pt x="1895" y="800"/>
                  <a:pt x="1872" y="960"/>
                  <a:pt x="1804" y="1096"/>
                </a:cubicBezTo>
                <a:cubicBezTo>
                  <a:pt x="1812" y="1096"/>
                  <a:pt x="1817" y="1094"/>
                  <a:pt x="1820" y="1090"/>
                </a:cubicBezTo>
                <a:lnTo>
                  <a:pt x="1820" y="1090"/>
                </a:lnTo>
                <a:cubicBezTo>
                  <a:pt x="1779" y="1197"/>
                  <a:pt x="1757" y="1284"/>
                  <a:pt x="1736" y="1370"/>
                </a:cubicBezTo>
                <a:cubicBezTo>
                  <a:pt x="1717" y="1408"/>
                  <a:pt x="1698" y="1462"/>
                  <a:pt x="1679" y="1518"/>
                </a:cubicBezTo>
                <a:lnTo>
                  <a:pt x="1679" y="1518"/>
                </a:lnTo>
                <a:cubicBezTo>
                  <a:pt x="1682" y="1507"/>
                  <a:pt x="1686" y="1496"/>
                  <a:pt x="1690" y="1485"/>
                </a:cubicBezTo>
                <a:lnTo>
                  <a:pt x="1690" y="1485"/>
                </a:lnTo>
                <a:lnTo>
                  <a:pt x="1667" y="1553"/>
                </a:lnTo>
                <a:lnTo>
                  <a:pt x="1667" y="1553"/>
                </a:lnTo>
                <a:cubicBezTo>
                  <a:pt x="1671" y="1541"/>
                  <a:pt x="1675" y="1530"/>
                  <a:pt x="1679" y="1518"/>
                </a:cubicBezTo>
                <a:lnTo>
                  <a:pt x="1679" y="1518"/>
                </a:lnTo>
                <a:cubicBezTo>
                  <a:pt x="1479" y="2122"/>
                  <a:pt x="1321" y="2705"/>
                  <a:pt x="1142" y="3311"/>
                </a:cubicBezTo>
                <a:cubicBezTo>
                  <a:pt x="982" y="3927"/>
                  <a:pt x="777" y="4520"/>
                  <a:pt x="617" y="5137"/>
                </a:cubicBezTo>
                <a:cubicBezTo>
                  <a:pt x="503" y="5525"/>
                  <a:pt x="389" y="5913"/>
                  <a:pt x="298" y="6301"/>
                </a:cubicBezTo>
                <a:cubicBezTo>
                  <a:pt x="229" y="6506"/>
                  <a:pt x="183" y="6689"/>
                  <a:pt x="138" y="6894"/>
                </a:cubicBezTo>
                <a:cubicBezTo>
                  <a:pt x="69" y="7100"/>
                  <a:pt x="1" y="7328"/>
                  <a:pt x="24" y="7556"/>
                </a:cubicBezTo>
                <a:cubicBezTo>
                  <a:pt x="46" y="7693"/>
                  <a:pt x="138" y="7807"/>
                  <a:pt x="275" y="7830"/>
                </a:cubicBezTo>
                <a:cubicBezTo>
                  <a:pt x="291" y="7832"/>
                  <a:pt x="307" y="7833"/>
                  <a:pt x="323" y="7833"/>
                </a:cubicBezTo>
                <a:cubicBezTo>
                  <a:pt x="465" y="7833"/>
                  <a:pt x="597" y="7743"/>
                  <a:pt x="617" y="7579"/>
                </a:cubicBezTo>
                <a:cubicBezTo>
                  <a:pt x="640" y="7510"/>
                  <a:pt x="663" y="7442"/>
                  <a:pt x="686" y="7373"/>
                </a:cubicBezTo>
                <a:cubicBezTo>
                  <a:pt x="708" y="7282"/>
                  <a:pt x="708" y="7214"/>
                  <a:pt x="731" y="7145"/>
                </a:cubicBezTo>
                <a:cubicBezTo>
                  <a:pt x="777" y="6985"/>
                  <a:pt x="823" y="6848"/>
                  <a:pt x="868" y="6689"/>
                </a:cubicBezTo>
                <a:cubicBezTo>
                  <a:pt x="937" y="6392"/>
                  <a:pt x="1028" y="6072"/>
                  <a:pt x="1096" y="5776"/>
                </a:cubicBezTo>
                <a:cubicBezTo>
                  <a:pt x="1188" y="5479"/>
                  <a:pt x="1256" y="5159"/>
                  <a:pt x="1348" y="4863"/>
                </a:cubicBezTo>
                <a:cubicBezTo>
                  <a:pt x="1439" y="4566"/>
                  <a:pt x="1507" y="4269"/>
                  <a:pt x="1599" y="3950"/>
                </a:cubicBezTo>
                <a:cubicBezTo>
                  <a:pt x="1667" y="3653"/>
                  <a:pt x="1736" y="3333"/>
                  <a:pt x="1804" y="3037"/>
                </a:cubicBezTo>
                <a:cubicBezTo>
                  <a:pt x="1872" y="2740"/>
                  <a:pt x="1941" y="2443"/>
                  <a:pt x="2009" y="2146"/>
                </a:cubicBezTo>
                <a:cubicBezTo>
                  <a:pt x="2078" y="1827"/>
                  <a:pt x="2146" y="1530"/>
                  <a:pt x="2215" y="1211"/>
                </a:cubicBezTo>
                <a:cubicBezTo>
                  <a:pt x="2238" y="1051"/>
                  <a:pt x="2283" y="891"/>
                  <a:pt x="2306" y="731"/>
                </a:cubicBezTo>
                <a:cubicBezTo>
                  <a:pt x="2352" y="594"/>
                  <a:pt x="2397" y="457"/>
                  <a:pt x="2443" y="298"/>
                </a:cubicBezTo>
                <a:cubicBezTo>
                  <a:pt x="2443" y="275"/>
                  <a:pt x="2466" y="229"/>
                  <a:pt x="2466" y="206"/>
                </a:cubicBezTo>
                <a:cubicBezTo>
                  <a:pt x="2489" y="115"/>
                  <a:pt x="2420" y="24"/>
                  <a:pt x="2329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3" name="Google Shape;4533;p38"/>
          <p:cNvSpPr/>
          <p:nvPr/>
        </p:nvSpPr>
        <p:spPr>
          <a:xfrm>
            <a:off x="7496656" y="3556820"/>
            <a:ext cx="17910" cy="17267"/>
          </a:xfrm>
          <a:custGeom>
            <a:avLst/>
            <a:gdLst/>
            <a:ahLst/>
            <a:cxnLst/>
            <a:rect l="l" t="t" r="r" b="b"/>
            <a:pathLst>
              <a:path w="640" h="617" extrusionOk="0">
                <a:moveTo>
                  <a:pt x="297" y="1"/>
                </a:moveTo>
                <a:cubicBezTo>
                  <a:pt x="114" y="1"/>
                  <a:pt x="0" y="183"/>
                  <a:pt x="23" y="320"/>
                </a:cubicBezTo>
                <a:cubicBezTo>
                  <a:pt x="23" y="411"/>
                  <a:pt x="46" y="480"/>
                  <a:pt x="114" y="526"/>
                </a:cubicBezTo>
                <a:cubicBezTo>
                  <a:pt x="183" y="594"/>
                  <a:pt x="251" y="617"/>
                  <a:pt x="342" y="617"/>
                </a:cubicBezTo>
                <a:cubicBezTo>
                  <a:pt x="502" y="617"/>
                  <a:pt x="639" y="434"/>
                  <a:pt x="616" y="275"/>
                </a:cubicBezTo>
                <a:cubicBezTo>
                  <a:pt x="616" y="206"/>
                  <a:pt x="571" y="138"/>
                  <a:pt x="525" y="69"/>
                </a:cubicBezTo>
                <a:cubicBezTo>
                  <a:pt x="457" y="23"/>
                  <a:pt x="365" y="1"/>
                  <a:pt x="297" y="1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4" name="Google Shape;4534;p38"/>
          <p:cNvSpPr/>
          <p:nvPr/>
        </p:nvSpPr>
        <p:spPr>
          <a:xfrm>
            <a:off x="7766851" y="3142894"/>
            <a:ext cx="154589" cy="531743"/>
          </a:xfrm>
          <a:custGeom>
            <a:avLst/>
            <a:gdLst/>
            <a:ahLst/>
            <a:cxnLst/>
            <a:rect l="l" t="t" r="r" b="b"/>
            <a:pathLst>
              <a:path w="5524" h="19001" extrusionOk="0">
                <a:moveTo>
                  <a:pt x="3977" y="6917"/>
                </a:moveTo>
                <a:cubicBezTo>
                  <a:pt x="3974" y="6925"/>
                  <a:pt x="3972" y="6932"/>
                  <a:pt x="3972" y="6940"/>
                </a:cubicBezTo>
                <a:cubicBezTo>
                  <a:pt x="3974" y="6932"/>
                  <a:pt x="3976" y="6925"/>
                  <a:pt x="3977" y="6917"/>
                </a:cubicBezTo>
                <a:close/>
                <a:moveTo>
                  <a:pt x="4657" y="1"/>
                </a:moveTo>
                <a:cubicBezTo>
                  <a:pt x="4542" y="1"/>
                  <a:pt x="4428" y="92"/>
                  <a:pt x="4405" y="206"/>
                </a:cubicBezTo>
                <a:cubicBezTo>
                  <a:pt x="4337" y="526"/>
                  <a:pt x="4268" y="845"/>
                  <a:pt x="4200" y="1165"/>
                </a:cubicBezTo>
                <a:cubicBezTo>
                  <a:pt x="4132" y="1484"/>
                  <a:pt x="4063" y="1781"/>
                  <a:pt x="3972" y="2101"/>
                </a:cubicBezTo>
                <a:cubicBezTo>
                  <a:pt x="3812" y="2717"/>
                  <a:pt x="3652" y="3356"/>
                  <a:pt x="3470" y="3972"/>
                </a:cubicBezTo>
                <a:cubicBezTo>
                  <a:pt x="3447" y="4041"/>
                  <a:pt x="3424" y="4109"/>
                  <a:pt x="3401" y="4201"/>
                </a:cubicBezTo>
                <a:cubicBezTo>
                  <a:pt x="3287" y="4520"/>
                  <a:pt x="3219" y="4817"/>
                  <a:pt x="3127" y="5137"/>
                </a:cubicBezTo>
                <a:cubicBezTo>
                  <a:pt x="3013" y="5456"/>
                  <a:pt x="2945" y="5776"/>
                  <a:pt x="2853" y="6072"/>
                </a:cubicBezTo>
                <a:cubicBezTo>
                  <a:pt x="2762" y="6392"/>
                  <a:pt x="2671" y="6734"/>
                  <a:pt x="2579" y="7054"/>
                </a:cubicBezTo>
                <a:cubicBezTo>
                  <a:pt x="2534" y="7214"/>
                  <a:pt x="2511" y="7373"/>
                  <a:pt x="2465" y="7510"/>
                </a:cubicBezTo>
                <a:lnTo>
                  <a:pt x="2351" y="8013"/>
                </a:lnTo>
                <a:cubicBezTo>
                  <a:pt x="2169" y="8652"/>
                  <a:pt x="2077" y="9291"/>
                  <a:pt x="1917" y="9930"/>
                </a:cubicBezTo>
                <a:cubicBezTo>
                  <a:pt x="1826" y="10272"/>
                  <a:pt x="1758" y="10592"/>
                  <a:pt x="1666" y="10934"/>
                </a:cubicBezTo>
                <a:cubicBezTo>
                  <a:pt x="1621" y="11094"/>
                  <a:pt x="1575" y="11254"/>
                  <a:pt x="1529" y="11436"/>
                </a:cubicBezTo>
                <a:cubicBezTo>
                  <a:pt x="1507" y="11596"/>
                  <a:pt x="1461" y="11756"/>
                  <a:pt x="1415" y="11916"/>
                </a:cubicBezTo>
                <a:cubicBezTo>
                  <a:pt x="1347" y="12258"/>
                  <a:pt x="1278" y="12600"/>
                  <a:pt x="1187" y="12920"/>
                </a:cubicBezTo>
                <a:cubicBezTo>
                  <a:pt x="1119" y="13262"/>
                  <a:pt x="1050" y="13582"/>
                  <a:pt x="959" y="13901"/>
                </a:cubicBezTo>
                <a:cubicBezTo>
                  <a:pt x="799" y="14541"/>
                  <a:pt x="662" y="15180"/>
                  <a:pt x="502" y="15796"/>
                </a:cubicBezTo>
                <a:cubicBezTo>
                  <a:pt x="479" y="15956"/>
                  <a:pt x="434" y="16093"/>
                  <a:pt x="411" y="16252"/>
                </a:cubicBezTo>
                <a:cubicBezTo>
                  <a:pt x="365" y="16389"/>
                  <a:pt x="343" y="16549"/>
                  <a:pt x="320" y="16686"/>
                </a:cubicBezTo>
                <a:cubicBezTo>
                  <a:pt x="251" y="16983"/>
                  <a:pt x="206" y="17280"/>
                  <a:pt x="137" y="17576"/>
                </a:cubicBezTo>
                <a:cubicBezTo>
                  <a:pt x="114" y="17713"/>
                  <a:pt x="91" y="17850"/>
                  <a:pt x="69" y="17987"/>
                </a:cubicBezTo>
                <a:cubicBezTo>
                  <a:pt x="23" y="18101"/>
                  <a:pt x="0" y="18238"/>
                  <a:pt x="0" y="18352"/>
                </a:cubicBezTo>
                <a:cubicBezTo>
                  <a:pt x="0" y="18421"/>
                  <a:pt x="0" y="18489"/>
                  <a:pt x="0" y="18558"/>
                </a:cubicBezTo>
                <a:cubicBezTo>
                  <a:pt x="0" y="18649"/>
                  <a:pt x="23" y="18695"/>
                  <a:pt x="69" y="18763"/>
                </a:cubicBezTo>
                <a:cubicBezTo>
                  <a:pt x="114" y="18855"/>
                  <a:pt x="206" y="18900"/>
                  <a:pt x="274" y="18946"/>
                </a:cubicBezTo>
                <a:cubicBezTo>
                  <a:pt x="358" y="18979"/>
                  <a:pt x="466" y="19000"/>
                  <a:pt x="571" y="19000"/>
                </a:cubicBezTo>
                <a:cubicBezTo>
                  <a:pt x="610" y="19000"/>
                  <a:pt x="648" y="18998"/>
                  <a:pt x="685" y="18991"/>
                </a:cubicBezTo>
                <a:cubicBezTo>
                  <a:pt x="731" y="18991"/>
                  <a:pt x="799" y="18969"/>
                  <a:pt x="868" y="18946"/>
                </a:cubicBezTo>
                <a:cubicBezTo>
                  <a:pt x="936" y="18900"/>
                  <a:pt x="1004" y="18855"/>
                  <a:pt x="1050" y="18786"/>
                </a:cubicBezTo>
                <a:cubicBezTo>
                  <a:pt x="1119" y="18786"/>
                  <a:pt x="1187" y="18786"/>
                  <a:pt x="1233" y="18740"/>
                </a:cubicBezTo>
                <a:cubicBezTo>
                  <a:pt x="1256" y="18718"/>
                  <a:pt x="1278" y="18718"/>
                  <a:pt x="1278" y="18695"/>
                </a:cubicBezTo>
                <a:cubicBezTo>
                  <a:pt x="1301" y="18672"/>
                  <a:pt x="1324" y="18649"/>
                  <a:pt x="1324" y="18626"/>
                </a:cubicBezTo>
                <a:cubicBezTo>
                  <a:pt x="1347" y="18603"/>
                  <a:pt x="1347" y="18558"/>
                  <a:pt x="1370" y="18535"/>
                </a:cubicBezTo>
                <a:cubicBezTo>
                  <a:pt x="1370" y="18512"/>
                  <a:pt x="1370" y="18466"/>
                  <a:pt x="1370" y="18444"/>
                </a:cubicBezTo>
                <a:cubicBezTo>
                  <a:pt x="1392" y="18375"/>
                  <a:pt x="1392" y="18284"/>
                  <a:pt x="1415" y="18215"/>
                </a:cubicBezTo>
                <a:cubicBezTo>
                  <a:pt x="1461" y="18033"/>
                  <a:pt x="1484" y="17873"/>
                  <a:pt x="1529" y="17713"/>
                </a:cubicBezTo>
                <a:cubicBezTo>
                  <a:pt x="1552" y="17531"/>
                  <a:pt x="1575" y="17371"/>
                  <a:pt x="1621" y="17211"/>
                </a:cubicBezTo>
                <a:cubicBezTo>
                  <a:pt x="1644" y="17028"/>
                  <a:pt x="1689" y="16846"/>
                  <a:pt x="1735" y="16663"/>
                </a:cubicBezTo>
                <a:cubicBezTo>
                  <a:pt x="1803" y="16344"/>
                  <a:pt x="1872" y="16001"/>
                  <a:pt x="1940" y="15682"/>
                </a:cubicBezTo>
                <a:cubicBezTo>
                  <a:pt x="2009" y="15317"/>
                  <a:pt x="2100" y="14951"/>
                  <a:pt x="2169" y="14609"/>
                </a:cubicBezTo>
                <a:cubicBezTo>
                  <a:pt x="2191" y="14472"/>
                  <a:pt x="2214" y="14335"/>
                  <a:pt x="2237" y="14198"/>
                </a:cubicBezTo>
                <a:cubicBezTo>
                  <a:pt x="2260" y="14130"/>
                  <a:pt x="2283" y="14061"/>
                  <a:pt x="2283" y="13970"/>
                </a:cubicBezTo>
                <a:cubicBezTo>
                  <a:pt x="2442" y="13308"/>
                  <a:pt x="2625" y="12623"/>
                  <a:pt x="2808" y="11938"/>
                </a:cubicBezTo>
                <a:cubicBezTo>
                  <a:pt x="2830" y="11824"/>
                  <a:pt x="2853" y="11710"/>
                  <a:pt x="2876" y="11573"/>
                </a:cubicBezTo>
                <a:cubicBezTo>
                  <a:pt x="2967" y="11322"/>
                  <a:pt x="3036" y="11071"/>
                  <a:pt x="3104" y="10797"/>
                </a:cubicBezTo>
                <a:cubicBezTo>
                  <a:pt x="3287" y="10112"/>
                  <a:pt x="3492" y="9405"/>
                  <a:pt x="3652" y="8697"/>
                </a:cubicBezTo>
                <a:cubicBezTo>
                  <a:pt x="3698" y="8401"/>
                  <a:pt x="3766" y="8081"/>
                  <a:pt x="3812" y="7784"/>
                </a:cubicBezTo>
                <a:cubicBezTo>
                  <a:pt x="3835" y="7624"/>
                  <a:pt x="3858" y="7488"/>
                  <a:pt x="3903" y="7351"/>
                </a:cubicBezTo>
                <a:cubicBezTo>
                  <a:pt x="3903" y="7282"/>
                  <a:pt x="3926" y="7214"/>
                  <a:pt x="3926" y="7145"/>
                </a:cubicBezTo>
                <a:cubicBezTo>
                  <a:pt x="3949" y="7077"/>
                  <a:pt x="3949" y="7031"/>
                  <a:pt x="3949" y="6963"/>
                </a:cubicBezTo>
                <a:lnTo>
                  <a:pt x="3984" y="6892"/>
                </a:lnTo>
                <a:lnTo>
                  <a:pt x="3984" y="6892"/>
                </a:lnTo>
                <a:cubicBezTo>
                  <a:pt x="3982" y="6901"/>
                  <a:pt x="3980" y="6909"/>
                  <a:pt x="3977" y="6917"/>
                </a:cubicBezTo>
                <a:lnTo>
                  <a:pt x="3977" y="6917"/>
                </a:lnTo>
                <a:cubicBezTo>
                  <a:pt x="3984" y="6902"/>
                  <a:pt x="3995" y="6887"/>
                  <a:pt x="3995" y="6871"/>
                </a:cubicBezTo>
                <a:lnTo>
                  <a:pt x="3995" y="6871"/>
                </a:lnTo>
                <a:lnTo>
                  <a:pt x="3984" y="6892"/>
                </a:lnTo>
                <a:lnTo>
                  <a:pt x="3984" y="6892"/>
                </a:lnTo>
                <a:cubicBezTo>
                  <a:pt x="4029" y="6725"/>
                  <a:pt x="4090" y="6557"/>
                  <a:pt x="4132" y="6369"/>
                </a:cubicBezTo>
                <a:cubicBezTo>
                  <a:pt x="4177" y="6209"/>
                  <a:pt x="4223" y="6050"/>
                  <a:pt x="4268" y="5890"/>
                </a:cubicBezTo>
                <a:cubicBezTo>
                  <a:pt x="4337" y="5547"/>
                  <a:pt x="4428" y="5205"/>
                  <a:pt x="4520" y="4863"/>
                </a:cubicBezTo>
                <a:cubicBezTo>
                  <a:pt x="4611" y="4452"/>
                  <a:pt x="4702" y="4018"/>
                  <a:pt x="4816" y="3584"/>
                </a:cubicBezTo>
                <a:cubicBezTo>
                  <a:pt x="4862" y="3402"/>
                  <a:pt x="4930" y="3219"/>
                  <a:pt x="4976" y="3014"/>
                </a:cubicBezTo>
                <a:cubicBezTo>
                  <a:pt x="5090" y="2671"/>
                  <a:pt x="5181" y="2329"/>
                  <a:pt x="5273" y="1987"/>
                </a:cubicBezTo>
                <a:cubicBezTo>
                  <a:pt x="5318" y="1827"/>
                  <a:pt x="5364" y="1667"/>
                  <a:pt x="5410" y="1507"/>
                </a:cubicBezTo>
                <a:cubicBezTo>
                  <a:pt x="5455" y="1256"/>
                  <a:pt x="5524" y="1005"/>
                  <a:pt x="5501" y="754"/>
                </a:cubicBezTo>
                <a:cubicBezTo>
                  <a:pt x="5501" y="640"/>
                  <a:pt x="5455" y="526"/>
                  <a:pt x="5387" y="435"/>
                </a:cubicBezTo>
                <a:cubicBezTo>
                  <a:pt x="5364" y="389"/>
                  <a:pt x="5318" y="343"/>
                  <a:pt x="5296" y="320"/>
                </a:cubicBezTo>
                <a:cubicBezTo>
                  <a:pt x="5250" y="298"/>
                  <a:pt x="5204" y="275"/>
                  <a:pt x="5181" y="252"/>
                </a:cubicBezTo>
                <a:cubicBezTo>
                  <a:pt x="5113" y="206"/>
                  <a:pt x="5067" y="206"/>
                  <a:pt x="4999" y="183"/>
                </a:cubicBezTo>
                <a:lnTo>
                  <a:pt x="4930" y="183"/>
                </a:lnTo>
                <a:cubicBezTo>
                  <a:pt x="4885" y="92"/>
                  <a:pt x="4816" y="1"/>
                  <a:pt x="4702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5" name="Google Shape;4535;p38"/>
          <p:cNvSpPr/>
          <p:nvPr/>
        </p:nvSpPr>
        <p:spPr>
          <a:xfrm>
            <a:off x="7872243" y="3143538"/>
            <a:ext cx="24291" cy="85802"/>
          </a:xfrm>
          <a:custGeom>
            <a:avLst/>
            <a:gdLst/>
            <a:ahLst/>
            <a:cxnLst/>
            <a:rect l="l" t="t" r="r" b="b"/>
            <a:pathLst>
              <a:path w="868" h="3066" extrusionOk="0">
                <a:moveTo>
                  <a:pt x="776" y="1"/>
                </a:moveTo>
                <a:cubicBezTo>
                  <a:pt x="754" y="1"/>
                  <a:pt x="708" y="23"/>
                  <a:pt x="708" y="46"/>
                </a:cubicBezTo>
                <a:cubicBezTo>
                  <a:pt x="708" y="46"/>
                  <a:pt x="685" y="69"/>
                  <a:pt x="685" y="92"/>
                </a:cubicBezTo>
                <a:cubicBezTo>
                  <a:pt x="685" y="92"/>
                  <a:pt x="685" y="115"/>
                  <a:pt x="685" y="115"/>
                </a:cubicBezTo>
                <a:cubicBezTo>
                  <a:pt x="685" y="138"/>
                  <a:pt x="685" y="160"/>
                  <a:pt x="662" y="183"/>
                </a:cubicBezTo>
                <a:cubicBezTo>
                  <a:pt x="662" y="206"/>
                  <a:pt x="662" y="206"/>
                  <a:pt x="662" y="206"/>
                </a:cubicBezTo>
                <a:cubicBezTo>
                  <a:pt x="662" y="229"/>
                  <a:pt x="662" y="229"/>
                  <a:pt x="662" y="252"/>
                </a:cubicBezTo>
                <a:cubicBezTo>
                  <a:pt x="639" y="297"/>
                  <a:pt x="617" y="366"/>
                  <a:pt x="617" y="412"/>
                </a:cubicBezTo>
                <a:cubicBezTo>
                  <a:pt x="571" y="526"/>
                  <a:pt x="548" y="640"/>
                  <a:pt x="525" y="777"/>
                </a:cubicBezTo>
                <a:cubicBezTo>
                  <a:pt x="457" y="1005"/>
                  <a:pt x="388" y="1233"/>
                  <a:pt x="343" y="1461"/>
                </a:cubicBezTo>
                <a:cubicBezTo>
                  <a:pt x="320" y="1576"/>
                  <a:pt x="274" y="1713"/>
                  <a:pt x="251" y="1850"/>
                </a:cubicBezTo>
                <a:cubicBezTo>
                  <a:pt x="229" y="1964"/>
                  <a:pt x="206" y="2078"/>
                  <a:pt x="160" y="2192"/>
                </a:cubicBezTo>
                <a:cubicBezTo>
                  <a:pt x="160" y="2238"/>
                  <a:pt x="160" y="2283"/>
                  <a:pt x="137" y="2352"/>
                </a:cubicBezTo>
                <a:lnTo>
                  <a:pt x="92" y="2534"/>
                </a:lnTo>
                <a:cubicBezTo>
                  <a:pt x="69" y="2603"/>
                  <a:pt x="69" y="2648"/>
                  <a:pt x="46" y="2717"/>
                </a:cubicBezTo>
                <a:cubicBezTo>
                  <a:pt x="46" y="2740"/>
                  <a:pt x="46" y="2763"/>
                  <a:pt x="46" y="2808"/>
                </a:cubicBezTo>
                <a:cubicBezTo>
                  <a:pt x="23" y="2854"/>
                  <a:pt x="23" y="2899"/>
                  <a:pt x="23" y="2968"/>
                </a:cubicBezTo>
                <a:cubicBezTo>
                  <a:pt x="0" y="3014"/>
                  <a:pt x="46" y="3059"/>
                  <a:pt x="92" y="3059"/>
                </a:cubicBezTo>
                <a:cubicBezTo>
                  <a:pt x="100" y="3063"/>
                  <a:pt x="108" y="3065"/>
                  <a:pt x="116" y="3065"/>
                </a:cubicBezTo>
                <a:cubicBezTo>
                  <a:pt x="152" y="3065"/>
                  <a:pt x="183" y="3028"/>
                  <a:pt x="183" y="2991"/>
                </a:cubicBezTo>
                <a:cubicBezTo>
                  <a:pt x="206" y="2922"/>
                  <a:pt x="206" y="2831"/>
                  <a:pt x="229" y="2740"/>
                </a:cubicBezTo>
                <a:cubicBezTo>
                  <a:pt x="229" y="2694"/>
                  <a:pt x="251" y="2648"/>
                  <a:pt x="251" y="2603"/>
                </a:cubicBezTo>
                <a:cubicBezTo>
                  <a:pt x="274" y="2466"/>
                  <a:pt x="297" y="2352"/>
                  <a:pt x="320" y="2215"/>
                </a:cubicBezTo>
                <a:cubicBezTo>
                  <a:pt x="388" y="1986"/>
                  <a:pt x="434" y="1735"/>
                  <a:pt x="502" y="1507"/>
                </a:cubicBezTo>
                <a:cubicBezTo>
                  <a:pt x="548" y="1279"/>
                  <a:pt x="617" y="1051"/>
                  <a:pt x="685" y="800"/>
                </a:cubicBezTo>
                <a:cubicBezTo>
                  <a:pt x="708" y="708"/>
                  <a:pt x="731" y="617"/>
                  <a:pt x="754" y="503"/>
                </a:cubicBezTo>
                <a:cubicBezTo>
                  <a:pt x="776" y="434"/>
                  <a:pt x="799" y="366"/>
                  <a:pt x="822" y="297"/>
                </a:cubicBezTo>
                <a:cubicBezTo>
                  <a:pt x="822" y="275"/>
                  <a:pt x="822" y="229"/>
                  <a:pt x="822" y="206"/>
                </a:cubicBezTo>
                <a:cubicBezTo>
                  <a:pt x="845" y="160"/>
                  <a:pt x="868" y="138"/>
                  <a:pt x="868" y="92"/>
                </a:cubicBezTo>
                <a:cubicBezTo>
                  <a:pt x="868" y="23"/>
                  <a:pt x="822" y="1"/>
                  <a:pt x="776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6" name="Google Shape;4536;p38"/>
          <p:cNvSpPr/>
          <p:nvPr/>
        </p:nvSpPr>
        <p:spPr>
          <a:xfrm>
            <a:off x="7863931" y="3140347"/>
            <a:ext cx="32603" cy="113087"/>
          </a:xfrm>
          <a:custGeom>
            <a:avLst/>
            <a:gdLst/>
            <a:ahLst/>
            <a:cxnLst/>
            <a:rect l="l" t="t" r="r" b="b"/>
            <a:pathLst>
              <a:path w="1165" h="4041" extrusionOk="0">
                <a:moveTo>
                  <a:pt x="1051" y="1"/>
                </a:moveTo>
                <a:cubicBezTo>
                  <a:pt x="1028" y="1"/>
                  <a:pt x="982" y="23"/>
                  <a:pt x="959" y="69"/>
                </a:cubicBezTo>
                <a:cubicBezTo>
                  <a:pt x="936" y="160"/>
                  <a:pt x="891" y="274"/>
                  <a:pt x="868" y="366"/>
                </a:cubicBezTo>
                <a:cubicBezTo>
                  <a:pt x="822" y="434"/>
                  <a:pt x="822" y="526"/>
                  <a:pt x="799" y="594"/>
                </a:cubicBezTo>
                <a:cubicBezTo>
                  <a:pt x="754" y="754"/>
                  <a:pt x="731" y="891"/>
                  <a:pt x="685" y="1028"/>
                </a:cubicBezTo>
                <a:cubicBezTo>
                  <a:pt x="617" y="1347"/>
                  <a:pt x="548" y="1644"/>
                  <a:pt x="480" y="1964"/>
                </a:cubicBezTo>
                <a:cubicBezTo>
                  <a:pt x="411" y="2283"/>
                  <a:pt x="320" y="2580"/>
                  <a:pt x="229" y="2899"/>
                </a:cubicBezTo>
                <a:cubicBezTo>
                  <a:pt x="183" y="3036"/>
                  <a:pt x="160" y="3196"/>
                  <a:pt x="115" y="3356"/>
                </a:cubicBezTo>
                <a:cubicBezTo>
                  <a:pt x="115" y="3424"/>
                  <a:pt x="92" y="3470"/>
                  <a:pt x="69" y="3538"/>
                </a:cubicBezTo>
                <a:cubicBezTo>
                  <a:pt x="46" y="3653"/>
                  <a:pt x="23" y="3767"/>
                  <a:pt x="1" y="3881"/>
                </a:cubicBezTo>
                <a:cubicBezTo>
                  <a:pt x="1" y="3949"/>
                  <a:pt x="46" y="4018"/>
                  <a:pt x="115" y="4041"/>
                </a:cubicBezTo>
                <a:cubicBezTo>
                  <a:pt x="206" y="4041"/>
                  <a:pt x="252" y="3995"/>
                  <a:pt x="274" y="3926"/>
                </a:cubicBezTo>
                <a:cubicBezTo>
                  <a:pt x="343" y="3630"/>
                  <a:pt x="411" y="3310"/>
                  <a:pt x="480" y="3013"/>
                </a:cubicBezTo>
                <a:cubicBezTo>
                  <a:pt x="526" y="2740"/>
                  <a:pt x="594" y="2466"/>
                  <a:pt x="663" y="2169"/>
                </a:cubicBezTo>
                <a:cubicBezTo>
                  <a:pt x="731" y="1895"/>
                  <a:pt x="777" y="1598"/>
                  <a:pt x="845" y="1324"/>
                </a:cubicBezTo>
                <a:lnTo>
                  <a:pt x="936" y="868"/>
                </a:lnTo>
                <a:cubicBezTo>
                  <a:pt x="959" y="799"/>
                  <a:pt x="959" y="731"/>
                  <a:pt x="982" y="662"/>
                </a:cubicBezTo>
                <a:cubicBezTo>
                  <a:pt x="1005" y="594"/>
                  <a:pt x="1028" y="526"/>
                  <a:pt x="1051" y="457"/>
                </a:cubicBezTo>
                <a:cubicBezTo>
                  <a:pt x="1073" y="343"/>
                  <a:pt x="1119" y="252"/>
                  <a:pt x="1165" y="160"/>
                </a:cubicBezTo>
                <a:cubicBezTo>
                  <a:pt x="1165" y="115"/>
                  <a:pt x="1165" y="46"/>
                  <a:pt x="1096" y="23"/>
                </a:cubicBezTo>
                <a:cubicBezTo>
                  <a:pt x="1096" y="23"/>
                  <a:pt x="1073" y="1"/>
                  <a:pt x="1051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7" name="Google Shape;4537;p38"/>
          <p:cNvSpPr/>
          <p:nvPr/>
        </p:nvSpPr>
        <p:spPr>
          <a:xfrm>
            <a:off x="7763661" y="3141635"/>
            <a:ext cx="134804" cy="531323"/>
          </a:xfrm>
          <a:custGeom>
            <a:avLst/>
            <a:gdLst/>
            <a:ahLst/>
            <a:cxnLst/>
            <a:rect l="l" t="t" r="r" b="b"/>
            <a:pathLst>
              <a:path w="4817" h="18986" extrusionOk="0">
                <a:moveTo>
                  <a:pt x="3826" y="2649"/>
                </a:moveTo>
                <a:cubicBezTo>
                  <a:pt x="3812" y="2654"/>
                  <a:pt x="3812" y="2674"/>
                  <a:pt x="3812" y="2694"/>
                </a:cubicBezTo>
                <a:cubicBezTo>
                  <a:pt x="3817" y="2679"/>
                  <a:pt x="3822" y="2664"/>
                  <a:pt x="3826" y="2649"/>
                </a:cubicBezTo>
                <a:close/>
                <a:moveTo>
                  <a:pt x="4656" y="0"/>
                </a:moveTo>
                <a:cubicBezTo>
                  <a:pt x="4565" y="0"/>
                  <a:pt x="4519" y="46"/>
                  <a:pt x="4497" y="137"/>
                </a:cubicBezTo>
                <a:cubicBezTo>
                  <a:pt x="4428" y="365"/>
                  <a:pt x="4382" y="594"/>
                  <a:pt x="4314" y="822"/>
                </a:cubicBezTo>
                <a:cubicBezTo>
                  <a:pt x="4268" y="1027"/>
                  <a:pt x="4223" y="1233"/>
                  <a:pt x="4154" y="1438"/>
                </a:cubicBezTo>
                <a:cubicBezTo>
                  <a:pt x="4044" y="1856"/>
                  <a:pt x="3955" y="2253"/>
                  <a:pt x="3826" y="2649"/>
                </a:cubicBezTo>
                <a:lnTo>
                  <a:pt x="3826" y="2649"/>
                </a:lnTo>
                <a:cubicBezTo>
                  <a:pt x="3829" y="2648"/>
                  <a:pt x="3832" y="2648"/>
                  <a:pt x="3835" y="2648"/>
                </a:cubicBezTo>
                <a:cubicBezTo>
                  <a:pt x="3789" y="2739"/>
                  <a:pt x="3766" y="2853"/>
                  <a:pt x="3721" y="2967"/>
                </a:cubicBezTo>
                <a:cubicBezTo>
                  <a:pt x="3698" y="3059"/>
                  <a:pt x="3652" y="3173"/>
                  <a:pt x="3629" y="3264"/>
                </a:cubicBezTo>
                <a:lnTo>
                  <a:pt x="3629" y="3287"/>
                </a:lnTo>
                <a:cubicBezTo>
                  <a:pt x="3606" y="3333"/>
                  <a:pt x="3584" y="3378"/>
                  <a:pt x="3584" y="3424"/>
                </a:cubicBezTo>
                <a:cubicBezTo>
                  <a:pt x="3584" y="3424"/>
                  <a:pt x="3584" y="3447"/>
                  <a:pt x="3561" y="3447"/>
                </a:cubicBezTo>
                <a:cubicBezTo>
                  <a:pt x="3492" y="3721"/>
                  <a:pt x="3401" y="4017"/>
                  <a:pt x="3333" y="4291"/>
                </a:cubicBezTo>
                <a:cubicBezTo>
                  <a:pt x="3241" y="4588"/>
                  <a:pt x="3173" y="4885"/>
                  <a:pt x="3104" y="5182"/>
                </a:cubicBezTo>
                <a:cubicBezTo>
                  <a:pt x="3013" y="5478"/>
                  <a:pt x="2944" y="5775"/>
                  <a:pt x="2876" y="6049"/>
                </a:cubicBezTo>
                <a:cubicBezTo>
                  <a:pt x="2785" y="6346"/>
                  <a:pt x="2693" y="6642"/>
                  <a:pt x="2625" y="6939"/>
                </a:cubicBezTo>
                <a:cubicBezTo>
                  <a:pt x="2534" y="7213"/>
                  <a:pt x="2465" y="7510"/>
                  <a:pt x="2397" y="7806"/>
                </a:cubicBezTo>
                <a:cubicBezTo>
                  <a:pt x="2374" y="7966"/>
                  <a:pt x="2328" y="8126"/>
                  <a:pt x="2283" y="8286"/>
                </a:cubicBezTo>
                <a:cubicBezTo>
                  <a:pt x="2260" y="8446"/>
                  <a:pt x="2237" y="8582"/>
                  <a:pt x="2191" y="8719"/>
                </a:cubicBezTo>
                <a:cubicBezTo>
                  <a:pt x="2054" y="9313"/>
                  <a:pt x="1917" y="9906"/>
                  <a:pt x="1758" y="10500"/>
                </a:cubicBezTo>
                <a:cubicBezTo>
                  <a:pt x="1735" y="10637"/>
                  <a:pt x="1689" y="10774"/>
                  <a:pt x="1666" y="10933"/>
                </a:cubicBezTo>
                <a:cubicBezTo>
                  <a:pt x="1621" y="11048"/>
                  <a:pt x="1598" y="11185"/>
                  <a:pt x="1575" y="11322"/>
                </a:cubicBezTo>
                <a:cubicBezTo>
                  <a:pt x="1506" y="11595"/>
                  <a:pt x="1438" y="11892"/>
                  <a:pt x="1370" y="12166"/>
                </a:cubicBezTo>
                <a:cubicBezTo>
                  <a:pt x="1301" y="12463"/>
                  <a:pt x="1233" y="12737"/>
                  <a:pt x="1187" y="13011"/>
                </a:cubicBezTo>
                <a:cubicBezTo>
                  <a:pt x="1118" y="13307"/>
                  <a:pt x="1050" y="13604"/>
                  <a:pt x="982" y="13878"/>
                </a:cubicBezTo>
                <a:cubicBezTo>
                  <a:pt x="959" y="14038"/>
                  <a:pt x="936" y="14198"/>
                  <a:pt x="913" y="14357"/>
                </a:cubicBezTo>
                <a:cubicBezTo>
                  <a:pt x="867" y="14517"/>
                  <a:pt x="845" y="14677"/>
                  <a:pt x="799" y="14859"/>
                </a:cubicBezTo>
                <a:cubicBezTo>
                  <a:pt x="730" y="15156"/>
                  <a:pt x="662" y="15453"/>
                  <a:pt x="571" y="15750"/>
                </a:cubicBezTo>
                <a:cubicBezTo>
                  <a:pt x="502" y="16046"/>
                  <a:pt x="434" y="16343"/>
                  <a:pt x="365" y="16617"/>
                </a:cubicBezTo>
                <a:cubicBezTo>
                  <a:pt x="297" y="16914"/>
                  <a:pt x="251" y="17188"/>
                  <a:pt x="183" y="17484"/>
                </a:cubicBezTo>
                <a:cubicBezTo>
                  <a:pt x="160" y="17690"/>
                  <a:pt x="114" y="17895"/>
                  <a:pt x="68" y="18123"/>
                </a:cubicBezTo>
                <a:cubicBezTo>
                  <a:pt x="46" y="18306"/>
                  <a:pt x="0" y="18511"/>
                  <a:pt x="0" y="18717"/>
                </a:cubicBezTo>
                <a:cubicBezTo>
                  <a:pt x="0" y="18763"/>
                  <a:pt x="0" y="18808"/>
                  <a:pt x="23" y="18831"/>
                </a:cubicBezTo>
                <a:cubicBezTo>
                  <a:pt x="46" y="18900"/>
                  <a:pt x="68" y="18945"/>
                  <a:pt x="137" y="18968"/>
                </a:cubicBezTo>
                <a:cubicBezTo>
                  <a:pt x="160" y="18979"/>
                  <a:pt x="188" y="18985"/>
                  <a:pt x="217" y="18985"/>
                </a:cubicBezTo>
                <a:cubicBezTo>
                  <a:pt x="245" y="18985"/>
                  <a:pt x="274" y="18979"/>
                  <a:pt x="297" y="18968"/>
                </a:cubicBezTo>
                <a:cubicBezTo>
                  <a:pt x="342" y="18945"/>
                  <a:pt x="411" y="18900"/>
                  <a:pt x="434" y="18854"/>
                </a:cubicBezTo>
                <a:cubicBezTo>
                  <a:pt x="457" y="18740"/>
                  <a:pt x="479" y="18603"/>
                  <a:pt x="502" y="18489"/>
                </a:cubicBezTo>
                <a:cubicBezTo>
                  <a:pt x="525" y="18375"/>
                  <a:pt x="548" y="18238"/>
                  <a:pt x="571" y="18123"/>
                </a:cubicBezTo>
                <a:cubicBezTo>
                  <a:pt x="593" y="18009"/>
                  <a:pt x="616" y="17895"/>
                  <a:pt x="639" y="17781"/>
                </a:cubicBezTo>
                <a:cubicBezTo>
                  <a:pt x="685" y="17644"/>
                  <a:pt x="708" y="17507"/>
                  <a:pt x="730" y="17370"/>
                </a:cubicBezTo>
                <a:cubicBezTo>
                  <a:pt x="799" y="17096"/>
                  <a:pt x="867" y="16800"/>
                  <a:pt x="936" y="16526"/>
                </a:cubicBezTo>
                <a:cubicBezTo>
                  <a:pt x="1004" y="16229"/>
                  <a:pt x="1073" y="15932"/>
                  <a:pt x="1141" y="15635"/>
                </a:cubicBezTo>
                <a:cubicBezTo>
                  <a:pt x="1210" y="15339"/>
                  <a:pt x="1301" y="15042"/>
                  <a:pt x="1370" y="14745"/>
                </a:cubicBezTo>
                <a:cubicBezTo>
                  <a:pt x="1438" y="14426"/>
                  <a:pt x="1484" y="14083"/>
                  <a:pt x="1575" y="13787"/>
                </a:cubicBezTo>
                <a:cubicBezTo>
                  <a:pt x="1643" y="13490"/>
                  <a:pt x="1689" y="13216"/>
                  <a:pt x="1758" y="12919"/>
                </a:cubicBezTo>
                <a:cubicBezTo>
                  <a:pt x="1849" y="12645"/>
                  <a:pt x="1917" y="12349"/>
                  <a:pt x="1986" y="12052"/>
                </a:cubicBezTo>
                <a:cubicBezTo>
                  <a:pt x="2054" y="11778"/>
                  <a:pt x="2123" y="11504"/>
                  <a:pt x="2191" y="11253"/>
                </a:cubicBezTo>
                <a:cubicBezTo>
                  <a:pt x="2260" y="10956"/>
                  <a:pt x="2328" y="10682"/>
                  <a:pt x="2397" y="10409"/>
                </a:cubicBezTo>
                <a:cubicBezTo>
                  <a:pt x="2556" y="9815"/>
                  <a:pt x="2716" y="9222"/>
                  <a:pt x="2830" y="8628"/>
                </a:cubicBezTo>
                <a:cubicBezTo>
                  <a:pt x="2899" y="8331"/>
                  <a:pt x="2990" y="8012"/>
                  <a:pt x="3059" y="7715"/>
                </a:cubicBezTo>
                <a:cubicBezTo>
                  <a:pt x="3127" y="7418"/>
                  <a:pt x="3196" y="7122"/>
                  <a:pt x="3264" y="6825"/>
                </a:cubicBezTo>
                <a:cubicBezTo>
                  <a:pt x="3355" y="6528"/>
                  <a:pt x="3424" y="6231"/>
                  <a:pt x="3515" y="5958"/>
                </a:cubicBezTo>
                <a:cubicBezTo>
                  <a:pt x="3584" y="5661"/>
                  <a:pt x="3652" y="5364"/>
                  <a:pt x="3743" y="5067"/>
                </a:cubicBezTo>
                <a:cubicBezTo>
                  <a:pt x="3880" y="4520"/>
                  <a:pt x="4017" y="3949"/>
                  <a:pt x="4154" y="3378"/>
                </a:cubicBezTo>
                <a:cubicBezTo>
                  <a:pt x="4223" y="3104"/>
                  <a:pt x="4291" y="2808"/>
                  <a:pt x="4360" y="2534"/>
                </a:cubicBezTo>
                <a:cubicBezTo>
                  <a:pt x="4428" y="2214"/>
                  <a:pt x="4497" y="1918"/>
                  <a:pt x="4542" y="1621"/>
                </a:cubicBezTo>
                <a:cubicBezTo>
                  <a:pt x="4588" y="1393"/>
                  <a:pt x="4611" y="1187"/>
                  <a:pt x="4656" y="959"/>
                </a:cubicBezTo>
                <a:cubicBezTo>
                  <a:pt x="4702" y="708"/>
                  <a:pt x="4725" y="434"/>
                  <a:pt x="4793" y="183"/>
                </a:cubicBezTo>
                <a:cubicBezTo>
                  <a:pt x="4816" y="91"/>
                  <a:pt x="4748" y="0"/>
                  <a:pt x="4679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8" name="Google Shape;4538;p38"/>
          <p:cNvSpPr/>
          <p:nvPr/>
        </p:nvSpPr>
        <p:spPr>
          <a:xfrm>
            <a:off x="7870955" y="3146084"/>
            <a:ext cx="23675" cy="74412"/>
          </a:xfrm>
          <a:custGeom>
            <a:avLst/>
            <a:gdLst/>
            <a:ahLst/>
            <a:cxnLst/>
            <a:rect l="l" t="t" r="r" b="b"/>
            <a:pathLst>
              <a:path w="846" h="2659" extrusionOk="0">
                <a:moveTo>
                  <a:pt x="708" y="1"/>
                </a:moveTo>
                <a:cubicBezTo>
                  <a:pt x="685" y="1"/>
                  <a:pt x="663" y="24"/>
                  <a:pt x="663" y="47"/>
                </a:cubicBezTo>
                <a:cubicBezTo>
                  <a:pt x="617" y="161"/>
                  <a:pt x="594" y="252"/>
                  <a:pt x="571" y="366"/>
                </a:cubicBezTo>
                <a:cubicBezTo>
                  <a:pt x="526" y="457"/>
                  <a:pt x="503" y="572"/>
                  <a:pt x="480" y="686"/>
                </a:cubicBezTo>
                <a:cubicBezTo>
                  <a:pt x="434" y="891"/>
                  <a:pt x="366" y="1097"/>
                  <a:pt x="320" y="1302"/>
                </a:cubicBezTo>
                <a:cubicBezTo>
                  <a:pt x="275" y="1485"/>
                  <a:pt x="229" y="1690"/>
                  <a:pt x="160" y="1873"/>
                </a:cubicBezTo>
                <a:cubicBezTo>
                  <a:pt x="138" y="1964"/>
                  <a:pt x="115" y="2055"/>
                  <a:pt x="92" y="2169"/>
                </a:cubicBezTo>
                <a:cubicBezTo>
                  <a:pt x="69" y="2283"/>
                  <a:pt x="46" y="2420"/>
                  <a:pt x="1" y="2557"/>
                </a:cubicBezTo>
                <a:cubicBezTo>
                  <a:pt x="1" y="2603"/>
                  <a:pt x="46" y="2649"/>
                  <a:pt x="92" y="2649"/>
                </a:cubicBezTo>
                <a:cubicBezTo>
                  <a:pt x="100" y="2656"/>
                  <a:pt x="107" y="2659"/>
                  <a:pt x="115" y="2659"/>
                </a:cubicBezTo>
                <a:cubicBezTo>
                  <a:pt x="130" y="2659"/>
                  <a:pt x="145" y="2649"/>
                  <a:pt x="160" y="2649"/>
                </a:cubicBezTo>
                <a:cubicBezTo>
                  <a:pt x="183" y="2626"/>
                  <a:pt x="183" y="2603"/>
                  <a:pt x="206" y="2580"/>
                </a:cubicBezTo>
                <a:cubicBezTo>
                  <a:pt x="252" y="2398"/>
                  <a:pt x="297" y="2192"/>
                  <a:pt x="343" y="1987"/>
                </a:cubicBezTo>
                <a:cubicBezTo>
                  <a:pt x="389" y="1804"/>
                  <a:pt x="434" y="1622"/>
                  <a:pt x="480" y="1439"/>
                </a:cubicBezTo>
                <a:cubicBezTo>
                  <a:pt x="526" y="1256"/>
                  <a:pt x="571" y="1074"/>
                  <a:pt x="617" y="891"/>
                </a:cubicBezTo>
                <a:cubicBezTo>
                  <a:pt x="640" y="800"/>
                  <a:pt x="663" y="709"/>
                  <a:pt x="685" y="617"/>
                </a:cubicBezTo>
                <a:cubicBezTo>
                  <a:pt x="708" y="526"/>
                  <a:pt x="731" y="435"/>
                  <a:pt x="754" y="343"/>
                </a:cubicBezTo>
                <a:cubicBezTo>
                  <a:pt x="754" y="343"/>
                  <a:pt x="754" y="343"/>
                  <a:pt x="754" y="366"/>
                </a:cubicBezTo>
                <a:cubicBezTo>
                  <a:pt x="777" y="275"/>
                  <a:pt x="800" y="206"/>
                  <a:pt x="822" y="138"/>
                </a:cubicBezTo>
                <a:cubicBezTo>
                  <a:pt x="845" y="115"/>
                  <a:pt x="845" y="92"/>
                  <a:pt x="845" y="69"/>
                </a:cubicBezTo>
                <a:cubicBezTo>
                  <a:pt x="822" y="47"/>
                  <a:pt x="800" y="24"/>
                  <a:pt x="777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9" name="Google Shape;4539;p38"/>
          <p:cNvSpPr/>
          <p:nvPr/>
        </p:nvSpPr>
        <p:spPr>
          <a:xfrm>
            <a:off x="7863287" y="3136513"/>
            <a:ext cx="33890" cy="111800"/>
          </a:xfrm>
          <a:custGeom>
            <a:avLst/>
            <a:gdLst/>
            <a:ahLst/>
            <a:cxnLst/>
            <a:rect l="l" t="t" r="r" b="b"/>
            <a:pathLst>
              <a:path w="1211" h="3995" extrusionOk="0">
                <a:moveTo>
                  <a:pt x="1119" y="1"/>
                </a:moveTo>
                <a:cubicBezTo>
                  <a:pt x="1074" y="1"/>
                  <a:pt x="1051" y="1"/>
                  <a:pt x="1028" y="46"/>
                </a:cubicBezTo>
                <a:cubicBezTo>
                  <a:pt x="1005" y="115"/>
                  <a:pt x="982" y="183"/>
                  <a:pt x="959" y="252"/>
                </a:cubicBezTo>
                <a:cubicBezTo>
                  <a:pt x="937" y="297"/>
                  <a:pt x="914" y="343"/>
                  <a:pt x="914" y="366"/>
                </a:cubicBezTo>
                <a:cubicBezTo>
                  <a:pt x="891" y="411"/>
                  <a:pt x="891" y="434"/>
                  <a:pt x="891" y="457"/>
                </a:cubicBezTo>
                <a:cubicBezTo>
                  <a:pt x="845" y="640"/>
                  <a:pt x="800" y="799"/>
                  <a:pt x="754" y="982"/>
                </a:cubicBezTo>
                <a:cubicBezTo>
                  <a:pt x="663" y="1302"/>
                  <a:pt x="571" y="1644"/>
                  <a:pt x="480" y="1964"/>
                </a:cubicBezTo>
                <a:cubicBezTo>
                  <a:pt x="457" y="2101"/>
                  <a:pt x="412" y="2260"/>
                  <a:pt x="366" y="2397"/>
                </a:cubicBezTo>
                <a:cubicBezTo>
                  <a:pt x="320" y="2557"/>
                  <a:pt x="275" y="2717"/>
                  <a:pt x="229" y="2877"/>
                </a:cubicBezTo>
                <a:cubicBezTo>
                  <a:pt x="183" y="3059"/>
                  <a:pt x="138" y="3219"/>
                  <a:pt x="115" y="3379"/>
                </a:cubicBezTo>
                <a:cubicBezTo>
                  <a:pt x="69" y="3539"/>
                  <a:pt x="46" y="3698"/>
                  <a:pt x="24" y="3881"/>
                </a:cubicBezTo>
                <a:cubicBezTo>
                  <a:pt x="1" y="3927"/>
                  <a:pt x="46" y="3972"/>
                  <a:pt x="115" y="3995"/>
                </a:cubicBezTo>
                <a:cubicBezTo>
                  <a:pt x="161" y="3995"/>
                  <a:pt x="206" y="3949"/>
                  <a:pt x="229" y="3904"/>
                </a:cubicBezTo>
                <a:cubicBezTo>
                  <a:pt x="252" y="3744"/>
                  <a:pt x="297" y="3607"/>
                  <a:pt x="320" y="3447"/>
                </a:cubicBezTo>
                <a:cubicBezTo>
                  <a:pt x="343" y="3310"/>
                  <a:pt x="389" y="3150"/>
                  <a:pt x="412" y="3014"/>
                </a:cubicBezTo>
                <a:cubicBezTo>
                  <a:pt x="434" y="2877"/>
                  <a:pt x="480" y="2740"/>
                  <a:pt x="503" y="2580"/>
                </a:cubicBezTo>
                <a:cubicBezTo>
                  <a:pt x="526" y="2466"/>
                  <a:pt x="571" y="2329"/>
                  <a:pt x="594" y="2192"/>
                </a:cubicBezTo>
                <a:cubicBezTo>
                  <a:pt x="754" y="1621"/>
                  <a:pt x="891" y="1051"/>
                  <a:pt x="1051" y="480"/>
                </a:cubicBezTo>
                <a:cubicBezTo>
                  <a:pt x="1074" y="434"/>
                  <a:pt x="1074" y="366"/>
                  <a:pt x="1096" y="320"/>
                </a:cubicBezTo>
                <a:cubicBezTo>
                  <a:pt x="1119" y="252"/>
                  <a:pt x="1165" y="183"/>
                  <a:pt x="1188" y="115"/>
                </a:cubicBezTo>
                <a:cubicBezTo>
                  <a:pt x="1211" y="69"/>
                  <a:pt x="1188" y="23"/>
                  <a:pt x="1142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0" name="Google Shape;4540;p38"/>
          <p:cNvSpPr/>
          <p:nvPr/>
        </p:nvSpPr>
        <p:spPr>
          <a:xfrm>
            <a:off x="7856907" y="3139704"/>
            <a:ext cx="37080" cy="141996"/>
          </a:xfrm>
          <a:custGeom>
            <a:avLst/>
            <a:gdLst/>
            <a:ahLst/>
            <a:cxnLst/>
            <a:rect l="l" t="t" r="r" b="b"/>
            <a:pathLst>
              <a:path w="1325" h="5074" extrusionOk="0">
                <a:moveTo>
                  <a:pt x="1233" y="412"/>
                </a:moveTo>
                <a:cubicBezTo>
                  <a:pt x="1233" y="434"/>
                  <a:pt x="1210" y="434"/>
                  <a:pt x="1210" y="434"/>
                </a:cubicBezTo>
                <a:cubicBezTo>
                  <a:pt x="1233" y="434"/>
                  <a:pt x="1233" y="434"/>
                  <a:pt x="1233" y="412"/>
                </a:cubicBezTo>
                <a:close/>
                <a:moveTo>
                  <a:pt x="1256" y="1"/>
                </a:moveTo>
                <a:cubicBezTo>
                  <a:pt x="1210" y="1"/>
                  <a:pt x="1187" y="24"/>
                  <a:pt x="1165" y="46"/>
                </a:cubicBezTo>
                <a:cubicBezTo>
                  <a:pt x="1142" y="160"/>
                  <a:pt x="1119" y="252"/>
                  <a:pt x="1073" y="366"/>
                </a:cubicBezTo>
                <a:cubicBezTo>
                  <a:pt x="1050" y="434"/>
                  <a:pt x="1028" y="526"/>
                  <a:pt x="1005" y="617"/>
                </a:cubicBezTo>
                <a:cubicBezTo>
                  <a:pt x="959" y="777"/>
                  <a:pt x="914" y="937"/>
                  <a:pt x="868" y="1119"/>
                </a:cubicBezTo>
                <a:cubicBezTo>
                  <a:pt x="822" y="1256"/>
                  <a:pt x="777" y="1416"/>
                  <a:pt x="731" y="1576"/>
                </a:cubicBezTo>
                <a:cubicBezTo>
                  <a:pt x="685" y="1781"/>
                  <a:pt x="640" y="1964"/>
                  <a:pt x="594" y="2146"/>
                </a:cubicBezTo>
                <a:cubicBezTo>
                  <a:pt x="525" y="2489"/>
                  <a:pt x="434" y="2831"/>
                  <a:pt x="343" y="3196"/>
                </a:cubicBezTo>
                <a:cubicBezTo>
                  <a:pt x="297" y="3356"/>
                  <a:pt x="274" y="3493"/>
                  <a:pt x="229" y="3653"/>
                </a:cubicBezTo>
                <a:cubicBezTo>
                  <a:pt x="229" y="3744"/>
                  <a:pt x="206" y="3813"/>
                  <a:pt x="183" y="3904"/>
                </a:cubicBezTo>
                <a:cubicBezTo>
                  <a:pt x="160" y="3995"/>
                  <a:pt x="137" y="4086"/>
                  <a:pt x="137" y="4178"/>
                </a:cubicBezTo>
                <a:cubicBezTo>
                  <a:pt x="92" y="4429"/>
                  <a:pt x="46" y="4680"/>
                  <a:pt x="1" y="4931"/>
                </a:cubicBezTo>
                <a:cubicBezTo>
                  <a:pt x="1" y="4999"/>
                  <a:pt x="46" y="5068"/>
                  <a:pt x="92" y="5068"/>
                </a:cubicBezTo>
                <a:cubicBezTo>
                  <a:pt x="104" y="5072"/>
                  <a:pt x="116" y="5074"/>
                  <a:pt x="128" y="5074"/>
                </a:cubicBezTo>
                <a:cubicBezTo>
                  <a:pt x="182" y="5074"/>
                  <a:pt x="229" y="5033"/>
                  <a:pt x="229" y="4977"/>
                </a:cubicBezTo>
                <a:cubicBezTo>
                  <a:pt x="297" y="4611"/>
                  <a:pt x="366" y="4223"/>
                  <a:pt x="411" y="3858"/>
                </a:cubicBezTo>
                <a:cubicBezTo>
                  <a:pt x="457" y="3676"/>
                  <a:pt x="480" y="3493"/>
                  <a:pt x="525" y="3310"/>
                </a:cubicBezTo>
                <a:cubicBezTo>
                  <a:pt x="548" y="3151"/>
                  <a:pt x="571" y="2991"/>
                  <a:pt x="617" y="2854"/>
                </a:cubicBezTo>
                <a:cubicBezTo>
                  <a:pt x="640" y="2763"/>
                  <a:pt x="662" y="2671"/>
                  <a:pt x="662" y="2557"/>
                </a:cubicBezTo>
                <a:cubicBezTo>
                  <a:pt x="685" y="2466"/>
                  <a:pt x="731" y="2352"/>
                  <a:pt x="754" y="2260"/>
                </a:cubicBezTo>
                <a:cubicBezTo>
                  <a:pt x="777" y="2101"/>
                  <a:pt x="822" y="1964"/>
                  <a:pt x="845" y="1804"/>
                </a:cubicBezTo>
                <a:cubicBezTo>
                  <a:pt x="936" y="1439"/>
                  <a:pt x="1050" y="1096"/>
                  <a:pt x="1142" y="731"/>
                </a:cubicBezTo>
                <a:cubicBezTo>
                  <a:pt x="1165" y="640"/>
                  <a:pt x="1187" y="549"/>
                  <a:pt x="1210" y="434"/>
                </a:cubicBezTo>
                <a:cubicBezTo>
                  <a:pt x="1256" y="320"/>
                  <a:pt x="1279" y="229"/>
                  <a:pt x="1324" y="115"/>
                </a:cubicBezTo>
                <a:cubicBezTo>
                  <a:pt x="1324" y="92"/>
                  <a:pt x="1324" y="69"/>
                  <a:pt x="1324" y="46"/>
                </a:cubicBezTo>
                <a:cubicBezTo>
                  <a:pt x="1324" y="46"/>
                  <a:pt x="1302" y="24"/>
                  <a:pt x="1279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1" name="Google Shape;4541;p38"/>
          <p:cNvSpPr/>
          <p:nvPr/>
        </p:nvSpPr>
        <p:spPr>
          <a:xfrm>
            <a:off x="7752775" y="3226569"/>
            <a:ext cx="72229" cy="240307"/>
          </a:xfrm>
          <a:custGeom>
            <a:avLst/>
            <a:gdLst/>
            <a:ahLst/>
            <a:cxnLst/>
            <a:rect l="l" t="t" r="r" b="b"/>
            <a:pathLst>
              <a:path w="2581" h="8587" extrusionOk="0">
                <a:moveTo>
                  <a:pt x="1545" y="2559"/>
                </a:moveTo>
                <a:lnTo>
                  <a:pt x="1545" y="2559"/>
                </a:lnTo>
                <a:cubicBezTo>
                  <a:pt x="1530" y="2563"/>
                  <a:pt x="1530" y="2583"/>
                  <a:pt x="1530" y="2603"/>
                </a:cubicBezTo>
                <a:cubicBezTo>
                  <a:pt x="1535" y="2588"/>
                  <a:pt x="1540" y="2573"/>
                  <a:pt x="1545" y="2559"/>
                </a:cubicBezTo>
                <a:close/>
                <a:moveTo>
                  <a:pt x="2489" y="1"/>
                </a:moveTo>
                <a:cubicBezTo>
                  <a:pt x="2466" y="1"/>
                  <a:pt x="2420" y="1"/>
                  <a:pt x="2420" y="47"/>
                </a:cubicBezTo>
                <a:cubicBezTo>
                  <a:pt x="2375" y="161"/>
                  <a:pt x="2352" y="275"/>
                  <a:pt x="2329" y="389"/>
                </a:cubicBezTo>
                <a:cubicBezTo>
                  <a:pt x="2261" y="572"/>
                  <a:pt x="2192" y="754"/>
                  <a:pt x="2124" y="914"/>
                </a:cubicBezTo>
                <a:cubicBezTo>
                  <a:pt x="2055" y="1097"/>
                  <a:pt x="2010" y="1279"/>
                  <a:pt x="1941" y="1462"/>
                </a:cubicBezTo>
                <a:cubicBezTo>
                  <a:pt x="1850" y="1644"/>
                  <a:pt x="1804" y="1827"/>
                  <a:pt x="1736" y="2010"/>
                </a:cubicBezTo>
                <a:cubicBezTo>
                  <a:pt x="1672" y="2179"/>
                  <a:pt x="1609" y="2368"/>
                  <a:pt x="1545" y="2559"/>
                </a:cubicBezTo>
                <a:lnTo>
                  <a:pt x="1545" y="2559"/>
                </a:lnTo>
                <a:cubicBezTo>
                  <a:pt x="1547" y="2558"/>
                  <a:pt x="1550" y="2557"/>
                  <a:pt x="1553" y="2557"/>
                </a:cubicBezTo>
                <a:cubicBezTo>
                  <a:pt x="1393" y="3037"/>
                  <a:pt x="1234" y="3539"/>
                  <a:pt x="1097" y="4018"/>
                </a:cubicBezTo>
                <a:cubicBezTo>
                  <a:pt x="962" y="4490"/>
                  <a:pt x="849" y="4939"/>
                  <a:pt x="715" y="5389"/>
                </a:cubicBezTo>
                <a:lnTo>
                  <a:pt x="715" y="5389"/>
                </a:lnTo>
                <a:cubicBezTo>
                  <a:pt x="719" y="5388"/>
                  <a:pt x="724" y="5388"/>
                  <a:pt x="731" y="5388"/>
                </a:cubicBezTo>
                <a:cubicBezTo>
                  <a:pt x="721" y="5388"/>
                  <a:pt x="716" y="5392"/>
                  <a:pt x="713" y="5397"/>
                </a:cubicBezTo>
                <a:lnTo>
                  <a:pt x="713" y="5397"/>
                </a:lnTo>
                <a:cubicBezTo>
                  <a:pt x="713" y="5394"/>
                  <a:pt x="714" y="5391"/>
                  <a:pt x="715" y="5389"/>
                </a:cubicBezTo>
                <a:lnTo>
                  <a:pt x="715" y="5389"/>
                </a:lnTo>
                <a:cubicBezTo>
                  <a:pt x="709" y="5390"/>
                  <a:pt x="709" y="5395"/>
                  <a:pt x="709" y="5411"/>
                </a:cubicBezTo>
                <a:cubicBezTo>
                  <a:pt x="709" y="5411"/>
                  <a:pt x="709" y="5403"/>
                  <a:pt x="713" y="5397"/>
                </a:cubicBezTo>
                <a:lnTo>
                  <a:pt x="713" y="5397"/>
                </a:lnTo>
                <a:cubicBezTo>
                  <a:pt x="711" y="5402"/>
                  <a:pt x="710" y="5406"/>
                  <a:pt x="709" y="5411"/>
                </a:cubicBezTo>
                <a:cubicBezTo>
                  <a:pt x="709" y="5420"/>
                  <a:pt x="709" y="5429"/>
                  <a:pt x="707" y="5436"/>
                </a:cubicBezTo>
                <a:lnTo>
                  <a:pt x="707" y="5436"/>
                </a:lnTo>
                <a:cubicBezTo>
                  <a:pt x="705" y="5441"/>
                  <a:pt x="702" y="5446"/>
                  <a:pt x="700" y="5451"/>
                </a:cubicBezTo>
                <a:lnTo>
                  <a:pt x="700" y="5451"/>
                </a:lnTo>
                <a:cubicBezTo>
                  <a:pt x="697" y="5454"/>
                  <a:pt x="692" y="5456"/>
                  <a:pt x="686" y="5456"/>
                </a:cubicBezTo>
                <a:lnTo>
                  <a:pt x="686" y="5456"/>
                </a:lnTo>
                <a:cubicBezTo>
                  <a:pt x="692" y="5456"/>
                  <a:pt x="697" y="5454"/>
                  <a:pt x="700" y="5452"/>
                </a:cubicBezTo>
                <a:lnTo>
                  <a:pt x="700" y="5452"/>
                </a:lnTo>
                <a:cubicBezTo>
                  <a:pt x="680" y="5496"/>
                  <a:pt x="663" y="5553"/>
                  <a:pt x="663" y="5593"/>
                </a:cubicBezTo>
                <a:cubicBezTo>
                  <a:pt x="594" y="5821"/>
                  <a:pt x="526" y="6027"/>
                  <a:pt x="457" y="6255"/>
                </a:cubicBezTo>
                <a:cubicBezTo>
                  <a:pt x="412" y="6483"/>
                  <a:pt x="366" y="6712"/>
                  <a:pt x="321" y="6917"/>
                </a:cubicBezTo>
                <a:cubicBezTo>
                  <a:pt x="252" y="7145"/>
                  <a:pt x="206" y="7351"/>
                  <a:pt x="138" y="7579"/>
                </a:cubicBezTo>
                <a:cubicBezTo>
                  <a:pt x="115" y="7693"/>
                  <a:pt x="92" y="7807"/>
                  <a:pt x="69" y="7898"/>
                </a:cubicBezTo>
                <a:cubicBezTo>
                  <a:pt x="47" y="7967"/>
                  <a:pt x="47" y="8013"/>
                  <a:pt x="24" y="8081"/>
                </a:cubicBezTo>
                <a:cubicBezTo>
                  <a:pt x="1" y="8150"/>
                  <a:pt x="1" y="8241"/>
                  <a:pt x="1" y="8309"/>
                </a:cubicBezTo>
                <a:cubicBezTo>
                  <a:pt x="24" y="8355"/>
                  <a:pt x="24" y="8401"/>
                  <a:pt x="69" y="8446"/>
                </a:cubicBezTo>
                <a:cubicBezTo>
                  <a:pt x="115" y="8515"/>
                  <a:pt x="184" y="8560"/>
                  <a:pt x="275" y="8583"/>
                </a:cubicBezTo>
                <a:cubicBezTo>
                  <a:pt x="289" y="8585"/>
                  <a:pt x="302" y="8586"/>
                  <a:pt x="316" y="8586"/>
                </a:cubicBezTo>
                <a:cubicBezTo>
                  <a:pt x="461" y="8586"/>
                  <a:pt x="596" y="8478"/>
                  <a:pt x="617" y="8332"/>
                </a:cubicBezTo>
                <a:cubicBezTo>
                  <a:pt x="617" y="8309"/>
                  <a:pt x="617" y="8309"/>
                  <a:pt x="640" y="8287"/>
                </a:cubicBezTo>
                <a:cubicBezTo>
                  <a:pt x="731" y="8013"/>
                  <a:pt x="777" y="7716"/>
                  <a:pt x="846" y="7442"/>
                </a:cubicBezTo>
                <a:cubicBezTo>
                  <a:pt x="914" y="7145"/>
                  <a:pt x="982" y="6871"/>
                  <a:pt x="1051" y="6575"/>
                </a:cubicBezTo>
                <a:cubicBezTo>
                  <a:pt x="1119" y="6301"/>
                  <a:pt x="1211" y="6004"/>
                  <a:pt x="1279" y="5730"/>
                </a:cubicBezTo>
                <a:cubicBezTo>
                  <a:pt x="1371" y="5456"/>
                  <a:pt x="1462" y="5159"/>
                  <a:pt x="1530" y="4886"/>
                </a:cubicBezTo>
                <a:cubicBezTo>
                  <a:pt x="1667" y="4315"/>
                  <a:pt x="1827" y="3767"/>
                  <a:pt x="1941" y="3219"/>
                </a:cubicBezTo>
                <a:cubicBezTo>
                  <a:pt x="2010" y="2945"/>
                  <a:pt x="2078" y="2672"/>
                  <a:pt x="2124" y="2398"/>
                </a:cubicBezTo>
                <a:cubicBezTo>
                  <a:pt x="2169" y="2101"/>
                  <a:pt x="2238" y="1804"/>
                  <a:pt x="2284" y="1507"/>
                </a:cubicBezTo>
                <a:cubicBezTo>
                  <a:pt x="2329" y="1279"/>
                  <a:pt x="2352" y="1074"/>
                  <a:pt x="2398" y="868"/>
                </a:cubicBezTo>
                <a:cubicBezTo>
                  <a:pt x="2420" y="731"/>
                  <a:pt x="2443" y="617"/>
                  <a:pt x="2466" y="503"/>
                </a:cubicBezTo>
                <a:cubicBezTo>
                  <a:pt x="2489" y="412"/>
                  <a:pt x="2512" y="321"/>
                  <a:pt x="2535" y="229"/>
                </a:cubicBezTo>
                <a:cubicBezTo>
                  <a:pt x="2557" y="184"/>
                  <a:pt x="2557" y="138"/>
                  <a:pt x="2580" y="115"/>
                </a:cubicBezTo>
                <a:cubicBezTo>
                  <a:pt x="2580" y="69"/>
                  <a:pt x="2580" y="24"/>
                  <a:pt x="2535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2" name="Google Shape;4542;p38"/>
          <p:cNvSpPr/>
          <p:nvPr/>
        </p:nvSpPr>
        <p:spPr>
          <a:xfrm>
            <a:off x="7749584" y="3488481"/>
            <a:ext cx="8983" cy="8340"/>
          </a:xfrm>
          <a:custGeom>
            <a:avLst/>
            <a:gdLst/>
            <a:ahLst/>
            <a:cxnLst/>
            <a:rect l="l" t="t" r="r" b="b"/>
            <a:pathLst>
              <a:path w="321" h="298" extrusionOk="0">
                <a:moveTo>
                  <a:pt x="138" y="0"/>
                </a:moveTo>
                <a:cubicBezTo>
                  <a:pt x="69" y="0"/>
                  <a:pt x="1" y="92"/>
                  <a:pt x="1" y="160"/>
                </a:cubicBezTo>
                <a:cubicBezTo>
                  <a:pt x="1" y="206"/>
                  <a:pt x="24" y="251"/>
                  <a:pt x="47" y="274"/>
                </a:cubicBezTo>
                <a:cubicBezTo>
                  <a:pt x="92" y="297"/>
                  <a:pt x="138" y="297"/>
                  <a:pt x="161" y="297"/>
                </a:cubicBezTo>
                <a:cubicBezTo>
                  <a:pt x="252" y="297"/>
                  <a:pt x="320" y="206"/>
                  <a:pt x="298" y="137"/>
                </a:cubicBezTo>
                <a:cubicBezTo>
                  <a:pt x="298" y="92"/>
                  <a:pt x="275" y="69"/>
                  <a:pt x="252" y="46"/>
                </a:cubicBezTo>
                <a:cubicBezTo>
                  <a:pt x="229" y="0"/>
                  <a:pt x="183" y="0"/>
                  <a:pt x="138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3" name="Google Shape;4543;p38"/>
          <p:cNvSpPr/>
          <p:nvPr/>
        </p:nvSpPr>
        <p:spPr>
          <a:xfrm>
            <a:off x="7688913" y="3420141"/>
            <a:ext cx="60699" cy="192061"/>
          </a:xfrm>
          <a:custGeom>
            <a:avLst/>
            <a:gdLst/>
            <a:ahLst/>
            <a:cxnLst/>
            <a:rect l="l" t="t" r="r" b="b"/>
            <a:pathLst>
              <a:path w="2169" h="6863" extrusionOk="0">
                <a:moveTo>
                  <a:pt x="1473" y="1497"/>
                </a:moveTo>
                <a:cubicBezTo>
                  <a:pt x="1467" y="1506"/>
                  <a:pt x="1461" y="1518"/>
                  <a:pt x="1461" y="1529"/>
                </a:cubicBezTo>
                <a:cubicBezTo>
                  <a:pt x="1465" y="1519"/>
                  <a:pt x="1469" y="1508"/>
                  <a:pt x="1473" y="1497"/>
                </a:cubicBezTo>
                <a:close/>
                <a:moveTo>
                  <a:pt x="810" y="3687"/>
                </a:moveTo>
                <a:lnTo>
                  <a:pt x="810" y="3687"/>
                </a:lnTo>
                <a:cubicBezTo>
                  <a:pt x="807" y="3698"/>
                  <a:pt x="803" y="3710"/>
                  <a:pt x="799" y="3721"/>
                </a:cubicBezTo>
                <a:cubicBezTo>
                  <a:pt x="799" y="3709"/>
                  <a:pt x="805" y="3698"/>
                  <a:pt x="810" y="3687"/>
                </a:cubicBezTo>
                <a:close/>
                <a:moveTo>
                  <a:pt x="2009" y="0"/>
                </a:moveTo>
                <a:cubicBezTo>
                  <a:pt x="1941" y="0"/>
                  <a:pt x="1895" y="46"/>
                  <a:pt x="1872" y="114"/>
                </a:cubicBezTo>
                <a:cubicBezTo>
                  <a:pt x="1826" y="274"/>
                  <a:pt x="1781" y="411"/>
                  <a:pt x="1735" y="571"/>
                </a:cubicBezTo>
                <a:cubicBezTo>
                  <a:pt x="1712" y="730"/>
                  <a:pt x="1644" y="890"/>
                  <a:pt x="1598" y="1050"/>
                </a:cubicBezTo>
                <a:cubicBezTo>
                  <a:pt x="1603" y="1050"/>
                  <a:pt x="1607" y="1049"/>
                  <a:pt x="1610" y="1047"/>
                </a:cubicBezTo>
                <a:lnTo>
                  <a:pt x="1610" y="1047"/>
                </a:lnTo>
                <a:cubicBezTo>
                  <a:pt x="1571" y="1202"/>
                  <a:pt x="1530" y="1342"/>
                  <a:pt x="1473" y="1497"/>
                </a:cubicBezTo>
                <a:lnTo>
                  <a:pt x="1473" y="1497"/>
                </a:lnTo>
                <a:cubicBezTo>
                  <a:pt x="1479" y="1489"/>
                  <a:pt x="1484" y="1484"/>
                  <a:pt x="1484" y="1484"/>
                </a:cubicBezTo>
                <a:lnTo>
                  <a:pt x="1484" y="1484"/>
                </a:lnTo>
                <a:cubicBezTo>
                  <a:pt x="1370" y="1780"/>
                  <a:pt x="1279" y="2100"/>
                  <a:pt x="1187" y="2419"/>
                </a:cubicBezTo>
                <a:cubicBezTo>
                  <a:pt x="1096" y="2693"/>
                  <a:pt x="1028" y="2990"/>
                  <a:pt x="936" y="3287"/>
                </a:cubicBezTo>
                <a:cubicBezTo>
                  <a:pt x="898" y="3402"/>
                  <a:pt x="859" y="3534"/>
                  <a:pt x="821" y="3655"/>
                </a:cubicBezTo>
                <a:lnTo>
                  <a:pt x="821" y="3655"/>
                </a:lnTo>
                <a:cubicBezTo>
                  <a:pt x="798" y="3701"/>
                  <a:pt x="777" y="3767"/>
                  <a:pt x="777" y="3812"/>
                </a:cubicBezTo>
                <a:cubicBezTo>
                  <a:pt x="754" y="3880"/>
                  <a:pt x="731" y="3926"/>
                  <a:pt x="708" y="3972"/>
                </a:cubicBezTo>
                <a:cubicBezTo>
                  <a:pt x="571" y="4405"/>
                  <a:pt x="457" y="4862"/>
                  <a:pt x="320" y="5295"/>
                </a:cubicBezTo>
                <a:cubicBezTo>
                  <a:pt x="206" y="5683"/>
                  <a:pt x="137" y="6094"/>
                  <a:pt x="23" y="6482"/>
                </a:cubicBezTo>
                <a:cubicBezTo>
                  <a:pt x="0" y="6528"/>
                  <a:pt x="0" y="6597"/>
                  <a:pt x="23" y="6642"/>
                </a:cubicBezTo>
                <a:cubicBezTo>
                  <a:pt x="69" y="6733"/>
                  <a:pt x="115" y="6802"/>
                  <a:pt x="206" y="6825"/>
                </a:cubicBezTo>
                <a:cubicBezTo>
                  <a:pt x="246" y="6851"/>
                  <a:pt x="294" y="6863"/>
                  <a:pt x="341" y="6863"/>
                </a:cubicBezTo>
                <a:cubicBezTo>
                  <a:pt x="373" y="6863"/>
                  <a:pt x="406" y="6857"/>
                  <a:pt x="434" y="6848"/>
                </a:cubicBezTo>
                <a:cubicBezTo>
                  <a:pt x="525" y="6802"/>
                  <a:pt x="594" y="6756"/>
                  <a:pt x="617" y="6665"/>
                </a:cubicBezTo>
                <a:cubicBezTo>
                  <a:pt x="731" y="6391"/>
                  <a:pt x="777" y="6072"/>
                  <a:pt x="845" y="5798"/>
                </a:cubicBezTo>
                <a:cubicBezTo>
                  <a:pt x="936" y="5501"/>
                  <a:pt x="1005" y="5204"/>
                  <a:pt x="1096" y="4907"/>
                </a:cubicBezTo>
                <a:cubicBezTo>
                  <a:pt x="1256" y="4337"/>
                  <a:pt x="1416" y="3766"/>
                  <a:pt x="1553" y="3173"/>
                </a:cubicBezTo>
                <a:cubicBezTo>
                  <a:pt x="1598" y="2944"/>
                  <a:pt x="1667" y="2693"/>
                  <a:pt x="1712" y="2465"/>
                </a:cubicBezTo>
                <a:cubicBezTo>
                  <a:pt x="1735" y="2351"/>
                  <a:pt x="1758" y="2237"/>
                  <a:pt x="1781" y="2100"/>
                </a:cubicBezTo>
                <a:cubicBezTo>
                  <a:pt x="1781" y="1986"/>
                  <a:pt x="1804" y="1849"/>
                  <a:pt x="1849" y="1712"/>
                </a:cubicBezTo>
                <a:cubicBezTo>
                  <a:pt x="1895" y="1461"/>
                  <a:pt x="1941" y="1187"/>
                  <a:pt x="1986" y="936"/>
                </a:cubicBezTo>
                <a:cubicBezTo>
                  <a:pt x="2009" y="799"/>
                  <a:pt x="2032" y="685"/>
                  <a:pt x="2055" y="548"/>
                </a:cubicBezTo>
                <a:cubicBezTo>
                  <a:pt x="2078" y="434"/>
                  <a:pt x="2123" y="297"/>
                  <a:pt x="2146" y="160"/>
                </a:cubicBezTo>
                <a:cubicBezTo>
                  <a:pt x="2169" y="91"/>
                  <a:pt x="2100" y="23"/>
                  <a:pt x="2032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4" name="Google Shape;4544;p38"/>
          <p:cNvSpPr/>
          <p:nvPr/>
        </p:nvSpPr>
        <p:spPr>
          <a:xfrm>
            <a:off x="7835190" y="3200403"/>
            <a:ext cx="145662" cy="537844"/>
          </a:xfrm>
          <a:custGeom>
            <a:avLst/>
            <a:gdLst/>
            <a:ahLst/>
            <a:cxnLst/>
            <a:rect l="l" t="t" r="r" b="b"/>
            <a:pathLst>
              <a:path w="5205" h="19219" extrusionOk="0">
                <a:moveTo>
                  <a:pt x="4794" y="0"/>
                </a:moveTo>
                <a:cubicBezTo>
                  <a:pt x="4771" y="0"/>
                  <a:pt x="4725" y="0"/>
                  <a:pt x="4702" y="23"/>
                </a:cubicBezTo>
                <a:cubicBezTo>
                  <a:pt x="4657" y="23"/>
                  <a:pt x="4611" y="69"/>
                  <a:pt x="4588" y="114"/>
                </a:cubicBezTo>
                <a:cubicBezTo>
                  <a:pt x="4588" y="137"/>
                  <a:pt x="4588" y="137"/>
                  <a:pt x="4566" y="137"/>
                </a:cubicBezTo>
                <a:cubicBezTo>
                  <a:pt x="4566" y="206"/>
                  <a:pt x="4543" y="251"/>
                  <a:pt x="4520" y="297"/>
                </a:cubicBezTo>
                <a:cubicBezTo>
                  <a:pt x="4497" y="457"/>
                  <a:pt x="4451" y="616"/>
                  <a:pt x="4429" y="776"/>
                </a:cubicBezTo>
                <a:cubicBezTo>
                  <a:pt x="4406" y="776"/>
                  <a:pt x="4383" y="776"/>
                  <a:pt x="4383" y="799"/>
                </a:cubicBezTo>
                <a:cubicBezTo>
                  <a:pt x="4337" y="799"/>
                  <a:pt x="4269" y="845"/>
                  <a:pt x="4269" y="890"/>
                </a:cubicBezTo>
                <a:cubicBezTo>
                  <a:pt x="4200" y="1073"/>
                  <a:pt x="4155" y="1256"/>
                  <a:pt x="4132" y="1438"/>
                </a:cubicBezTo>
                <a:cubicBezTo>
                  <a:pt x="4109" y="1575"/>
                  <a:pt x="4063" y="1712"/>
                  <a:pt x="4041" y="1849"/>
                </a:cubicBezTo>
                <a:cubicBezTo>
                  <a:pt x="4041" y="1895"/>
                  <a:pt x="4018" y="1963"/>
                  <a:pt x="3995" y="2009"/>
                </a:cubicBezTo>
                <a:cubicBezTo>
                  <a:pt x="3904" y="2374"/>
                  <a:pt x="3812" y="2739"/>
                  <a:pt x="3698" y="3104"/>
                </a:cubicBezTo>
                <a:cubicBezTo>
                  <a:pt x="3630" y="3378"/>
                  <a:pt x="3538" y="3652"/>
                  <a:pt x="3470" y="3949"/>
                </a:cubicBezTo>
                <a:cubicBezTo>
                  <a:pt x="3424" y="4109"/>
                  <a:pt x="3356" y="4268"/>
                  <a:pt x="3310" y="4428"/>
                </a:cubicBezTo>
                <a:cubicBezTo>
                  <a:pt x="3264" y="4656"/>
                  <a:pt x="3196" y="4908"/>
                  <a:pt x="3128" y="5136"/>
                </a:cubicBezTo>
                <a:cubicBezTo>
                  <a:pt x="3105" y="5227"/>
                  <a:pt x="3082" y="5296"/>
                  <a:pt x="3082" y="5364"/>
                </a:cubicBezTo>
                <a:cubicBezTo>
                  <a:pt x="3036" y="5501"/>
                  <a:pt x="2991" y="5638"/>
                  <a:pt x="2968" y="5775"/>
                </a:cubicBezTo>
                <a:cubicBezTo>
                  <a:pt x="2968" y="5821"/>
                  <a:pt x="2945" y="5843"/>
                  <a:pt x="2945" y="5866"/>
                </a:cubicBezTo>
                <a:cubicBezTo>
                  <a:pt x="2899" y="6026"/>
                  <a:pt x="2854" y="6186"/>
                  <a:pt x="2808" y="6368"/>
                </a:cubicBezTo>
                <a:cubicBezTo>
                  <a:pt x="2808" y="6391"/>
                  <a:pt x="2808" y="6437"/>
                  <a:pt x="2831" y="6482"/>
                </a:cubicBezTo>
                <a:cubicBezTo>
                  <a:pt x="2785" y="6619"/>
                  <a:pt x="2739" y="6756"/>
                  <a:pt x="2717" y="6893"/>
                </a:cubicBezTo>
                <a:cubicBezTo>
                  <a:pt x="2648" y="7167"/>
                  <a:pt x="2580" y="7441"/>
                  <a:pt x="2511" y="7715"/>
                </a:cubicBezTo>
                <a:cubicBezTo>
                  <a:pt x="2488" y="7829"/>
                  <a:pt x="2466" y="7966"/>
                  <a:pt x="2443" y="8080"/>
                </a:cubicBezTo>
                <a:cubicBezTo>
                  <a:pt x="2420" y="8149"/>
                  <a:pt x="2397" y="8194"/>
                  <a:pt x="2397" y="8263"/>
                </a:cubicBezTo>
                <a:cubicBezTo>
                  <a:pt x="2374" y="8331"/>
                  <a:pt x="2351" y="8400"/>
                  <a:pt x="2351" y="8468"/>
                </a:cubicBezTo>
                <a:cubicBezTo>
                  <a:pt x="2329" y="8537"/>
                  <a:pt x="2351" y="8605"/>
                  <a:pt x="2397" y="8674"/>
                </a:cubicBezTo>
                <a:cubicBezTo>
                  <a:pt x="2374" y="8697"/>
                  <a:pt x="2374" y="8719"/>
                  <a:pt x="2374" y="8742"/>
                </a:cubicBezTo>
                <a:cubicBezTo>
                  <a:pt x="2351" y="8811"/>
                  <a:pt x="2329" y="8879"/>
                  <a:pt x="2306" y="8970"/>
                </a:cubicBezTo>
                <a:cubicBezTo>
                  <a:pt x="2283" y="9062"/>
                  <a:pt x="2260" y="9153"/>
                  <a:pt x="2237" y="9244"/>
                </a:cubicBezTo>
                <a:cubicBezTo>
                  <a:pt x="2237" y="9336"/>
                  <a:pt x="2260" y="9404"/>
                  <a:pt x="2306" y="9473"/>
                </a:cubicBezTo>
                <a:cubicBezTo>
                  <a:pt x="2283" y="9541"/>
                  <a:pt x="2260" y="9610"/>
                  <a:pt x="2260" y="9678"/>
                </a:cubicBezTo>
                <a:cubicBezTo>
                  <a:pt x="2237" y="9746"/>
                  <a:pt x="2215" y="9815"/>
                  <a:pt x="2192" y="9883"/>
                </a:cubicBezTo>
                <a:cubicBezTo>
                  <a:pt x="2192" y="9906"/>
                  <a:pt x="2192" y="9929"/>
                  <a:pt x="2169" y="9952"/>
                </a:cubicBezTo>
                <a:cubicBezTo>
                  <a:pt x="2169" y="9998"/>
                  <a:pt x="2146" y="10043"/>
                  <a:pt x="2146" y="10089"/>
                </a:cubicBezTo>
                <a:cubicBezTo>
                  <a:pt x="2123" y="10135"/>
                  <a:pt x="2100" y="10203"/>
                  <a:pt x="2100" y="10249"/>
                </a:cubicBezTo>
                <a:cubicBezTo>
                  <a:pt x="2100" y="10294"/>
                  <a:pt x="2100" y="10363"/>
                  <a:pt x="2123" y="10408"/>
                </a:cubicBezTo>
                <a:cubicBezTo>
                  <a:pt x="2078" y="10591"/>
                  <a:pt x="2032" y="10796"/>
                  <a:pt x="1986" y="10979"/>
                </a:cubicBezTo>
                <a:cubicBezTo>
                  <a:pt x="1963" y="11070"/>
                  <a:pt x="1941" y="11162"/>
                  <a:pt x="1918" y="11253"/>
                </a:cubicBezTo>
                <a:cubicBezTo>
                  <a:pt x="1918" y="11276"/>
                  <a:pt x="1918" y="11299"/>
                  <a:pt x="1918" y="11299"/>
                </a:cubicBezTo>
                <a:cubicBezTo>
                  <a:pt x="1872" y="11504"/>
                  <a:pt x="1804" y="11687"/>
                  <a:pt x="1758" y="11869"/>
                </a:cubicBezTo>
                <a:cubicBezTo>
                  <a:pt x="1690" y="12189"/>
                  <a:pt x="1598" y="12508"/>
                  <a:pt x="1507" y="12828"/>
                </a:cubicBezTo>
                <a:cubicBezTo>
                  <a:pt x="1301" y="13535"/>
                  <a:pt x="1073" y="14266"/>
                  <a:pt x="891" y="14973"/>
                </a:cubicBezTo>
                <a:cubicBezTo>
                  <a:pt x="799" y="15270"/>
                  <a:pt x="731" y="15567"/>
                  <a:pt x="662" y="15841"/>
                </a:cubicBezTo>
                <a:cubicBezTo>
                  <a:pt x="640" y="15978"/>
                  <a:pt x="594" y="16115"/>
                  <a:pt x="571" y="16252"/>
                </a:cubicBezTo>
                <a:cubicBezTo>
                  <a:pt x="548" y="16343"/>
                  <a:pt x="525" y="16411"/>
                  <a:pt x="503" y="16503"/>
                </a:cubicBezTo>
                <a:cubicBezTo>
                  <a:pt x="480" y="16571"/>
                  <a:pt x="457" y="16663"/>
                  <a:pt x="457" y="16731"/>
                </a:cubicBezTo>
                <a:cubicBezTo>
                  <a:pt x="457" y="16777"/>
                  <a:pt x="457" y="16800"/>
                  <a:pt x="457" y="16845"/>
                </a:cubicBezTo>
                <a:cubicBezTo>
                  <a:pt x="434" y="16891"/>
                  <a:pt x="411" y="16936"/>
                  <a:pt x="388" y="16959"/>
                </a:cubicBezTo>
                <a:cubicBezTo>
                  <a:pt x="343" y="17096"/>
                  <a:pt x="297" y="17210"/>
                  <a:pt x="252" y="17324"/>
                </a:cubicBezTo>
                <a:cubicBezTo>
                  <a:pt x="206" y="17484"/>
                  <a:pt x="160" y="17644"/>
                  <a:pt x="137" y="17827"/>
                </a:cubicBezTo>
                <a:cubicBezTo>
                  <a:pt x="92" y="17941"/>
                  <a:pt x="69" y="18078"/>
                  <a:pt x="46" y="18215"/>
                </a:cubicBezTo>
                <a:cubicBezTo>
                  <a:pt x="23" y="18283"/>
                  <a:pt x="23" y="18352"/>
                  <a:pt x="0" y="18420"/>
                </a:cubicBezTo>
                <a:cubicBezTo>
                  <a:pt x="0" y="18443"/>
                  <a:pt x="0" y="18466"/>
                  <a:pt x="0" y="18511"/>
                </a:cubicBezTo>
                <a:cubicBezTo>
                  <a:pt x="0" y="18534"/>
                  <a:pt x="0" y="18580"/>
                  <a:pt x="0" y="18626"/>
                </a:cubicBezTo>
                <a:cubicBezTo>
                  <a:pt x="0" y="18648"/>
                  <a:pt x="0" y="18694"/>
                  <a:pt x="23" y="18740"/>
                </a:cubicBezTo>
                <a:cubicBezTo>
                  <a:pt x="23" y="18740"/>
                  <a:pt x="23" y="18762"/>
                  <a:pt x="46" y="18785"/>
                </a:cubicBezTo>
                <a:cubicBezTo>
                  <a:pt x="23" y="18854"/>
                  <a:pt x="23" y="18922"/>
                  <a:pt x="46" y="19014"/>
                </a:cubicBezTo>
                <a:cubicBezTo>
                  <a:pt x="46" y="19014"/>
                  <a:pt x="46" y="19014"/>
                  <a:pt x="46" y="19036"/>
                </a:cubicBezTo>
                <a:cubicBezTo>
                  <a:pt x="69" y="19082"/>
                  <a:pt x="92" y="19105"/>
                  <a:pt x="137" y="19151"/>
                </a:cubicBezTo>
                <a:cubicBezTo>
                  <a:pt x="183" y="19196"/>
                  <a:pt x="252" y="19219"/>
                  <a:pt x="343" y="19219"/>
                </a:cubicBezTo>
                <a:cubicBezTo>
                  <a:pt x="388" y="19219"/>
                  <a:pt x="434" y="19196"/>
                  <a:pt x="480" y="19173"/>
                </a:cubicBezTo>
                <a:cubicBezTo>
                  <a:pt x="503" y="19151"/>
                  <a:pt x="525" y="19151"/>
                  <a:pt x="548" y="19128"/>
                </a:cubicBezTo>
                <a:cubicBezTo>
                  <a:pt x="617" y="19128"/>
                  <a:pt x="708" y="19059"/>
                  <a:pt x="731" y="18991"/>
                </a:cubicBezTo>
                <a:cubicBezTo>
                  <a:pt x="731" y="18922"/>
                  <a:pt x="754" y="18877"/>
                  <a:pt x="777" y="18808"/>
                </a:cubicBezTo>
                <a:cubicBezTo>
                  <a:pt x="777" y="18785"/>
                  <a:pt x="799" y="18762"/>
                  <a:pt x="799" y="18762"/>
                </a:cubicBezTo>
                <a:cubicBezTo>
                  <a:pt x="868" y="18626"/>
                  <a:pt x="891" y="18511"/>
                  <a:pt x="936" y="18397"/>
                </a:cubicBezTo>
                <a:cubicBezTo>
                  <a:pt x="959" y="18306"/>
                  <a:pt x="982" y="18215"/>
                  <a:pt x="982" y="18123"/>
                </a:cubicBezTo>
                <a:cubicBezTo>
                  <a:pt x="1005" y="18078"/>
                  <a:pt x="1005" y="18032"/>
                  <a:pt x="1005" y="17986"/>
                </a:cubicBezTo>
                <a:cubicBezTo>
                  <a:pt x="1005" y="17941"/>
                  <a:pt x="1005" y="17895"/>
                  <a:pt x="982" y="17827"/>
                </a:cubicBezTo>
                <a:cubicBezTo>
                  <a:pt x="982" y="17827"/>
                  <a:pt x="982" y="17804"/>
                  <a:pt x="982" y="17804"/>
                </a:cubicBezTo>
                <a:cubicBezTo>
                  <a:pt x="1028" y="17530"/>
                  <a:pt x="1096" y="17256"/>
                  <a:pt x="1142" y="17005"/>
                </a:cubicBezTo>
                <a:cubicBezTo>
                  <a:pt x="1187" y="16982"/>
                  <a:pt x="1210" y="16936"/>
                  <a:pt x="1233" y="16891"/>
                </a:cubicBezTo>
                <a:cubicBezTo>
                  <a:pt x="1279" y="16731"/>
                  <a:pt x="1301" y="16571"/>
                  <a:pt x="1347" y="16389"/>
                </a:cubicBezTo>
                <a:cubicBezTo>
                  <a:pt x="1393" y="16229"/>
                  <a:pt x="1416" y="16069"/>
                  <a:pt x="1461" y="15886"/>
                </a:cubicBezTo>
                <a:cubicBezTo>
                  <a:pt x="1507" y="15658"/>
                  <a:pt x="1553" y="15430"/>
                  <a:pt x="1621" y="15202"/>
                </a:cubicBezTo>
                <a:cubicBezTo>
                  <a:pt x="1644" y="15088"/>
                  <a:pt x="1690" y="14951"/>
                  <a:pt x="1712" y="14837"/>
                </a:cubicBezTo>
                <a:cubicBezTo>
                  <a:pt x="1781" y="14563"/>
                  <a:pt x="1849" y="14289"/>
                  <a:pt x="1918" y="14015"/>
                </a:cubicBezTo>
                <a:cubicBezTo>
                  <a:pt x="1963" y="13878"/>
                  <a:pt x="1986" y="13718"/>
                  <a:pt x="2009" y="13581"/>
                </a:cubicBezTo>
                <a:cubicBezTo>
                  <a:pt x="2032" y="13535"/>
                  <a:pt x="2032" y="13490"/>
                  <a:pt x="2055" y="13444"/>
                </a:cubicBezTo>
                <a:cubicBezTo>
                  <a:pt x="2100" y="13239"/>
                  <a:pt x="2169" y="13011"/>
                  <a:pt x="2215" y="12782"/>
                </a:cubicBezTo>
                <a:cubicBezTo>
                  <a:pt x="2260" y="12668"/>
                  <a:pt x="2260" y="12554"/>
                  <a:pt x="2306" y="12440"/>
                </a:cubicBezTo>
                <a:cubicBezTo>
                  <a:pt x="2329" y="12326"/>
                  <a:pt x="2351" y="12234"/>
                  <a:pt x="2374" y="12120"/>
                </a:cubicBezTo>
                <a:cubicBezTo>
                  <a:pt x="2374" y="12120"/>
                  <a:pt x="2374" y="12120"/>
                  <a:pt x="2374" y="12098"/>
                </a:cubicBezTo>
                <a:cubicBezTo>
                  <a:pt x="2420" y="12006"/>
                  <a:pt x="2443" y="11869"/>
                  <a:pt x="2466" y="11778"/>
                </a:cubicBezTo>
                <a:cubicBezTo>
                  <a:pt x="2466" y="11687"/>
                  <a:pt x="2488" y="11618"/>
                  <a:pt x="2511" y="11550"/>
                </a:cubicBezTo>
                <a:cubicBezTo>
                  <a:pt x="2534" y="11413"/>
                  <a:pt x="2557" y="11276"/>
                  <a:pt x="2580" y="11162"/>
                </a:cubicBezTo>
                <a:cubicBezTo>
                  <a:pt x="2648" y="10888"/>
                  <a:pt x="2717" y="10637"/>
                  <a:pt x="2808" y="10363"/>
                </a:cubicBezTo>
                <a:cubicBezTo>
                  <a:pt x="2968" y="9746"/>
                  <a:pt x="3150" y="9130"/>
                  <a:pt x="3287" y="8514"/>
                </a:cubicBezTo>
                <a:cubicBezTo>
                  <a:pt x="3287" y="8491"/>
                  <a:pt x="3287" y="8468"/>
                  <a:pt x="3287" y="8445"/>
                </a:cubicBezTo>
                <a:cubicBezTo>
                  <a:pt x="3333" y="8309"/>
                  <a:pt x="3356" y="8149"/>
                  <a:pt x="3401" y="7989"/>
                </a:cubicBezTo>
                <a:cubicBezTo>
                  <a:pt x="3470" y="7738"/>
                  <a:pt x="3538" y="7487"/>
                  <a:pt x="3584" y="7236"/>
                </a:cubicBezTo>
                <a:cubicBezTo>
                  <a:pt x="3653" y="6939"/>
                  <a:pt x="3721" y="6665"/>
                  <a:pt x="3767" y="6391"/>
                </a:cubicBezTo>
                <a:cubicBezTo>
                  <a:pt x="3767" y="6346"/>
                  <a:pt x="3767" y="6300"/>
                  <a:pt x="3744" y="6254"/>
                </a:cubicBezTo>
                <a:cubicBezTo>
                  <a:pt x="3744" y="6231"/>
                  <a:pt x="3744" y="6209"/>
                  <a:pt x="3767" y="6209"/>
                </a:cubicBezTo>
                <a:cubicBezTo>
                  <a:pt x="3812" y="6026"/>
                  <a:pt x="3835" y="5843"/>
                  <a:pt x="3881" y="5661"/>
                </a:cubicBezTo>
                <a:cubicBezTo>
                  <a:pt x="3926" y="5524"/>
                  <a:pt x="3949" y="5410"/>
                  <a:pt x="3972" y="5296"/>
                </a:cubicBezTo>
                <a:cubicBezTo>
                  <a:pt x="3995" y="5204"/>
                  <a:pt x="4018" y="5113"/>
                  <a:pt x="4041" y="4999"/>
                </a:cubicBezTo>
                <a:cubicBezTo>
                  <a:pt x="4041" y="4999"/>
                  <a:pt x="4041" y="4976"/>
                  <a:pt x="4041" y="4953"/>
                </a:cubicBezTo>
                <a:cubicBezTo>
                  <a:pt x="4041" y="4908"/>
                  <a:pt x="4041" y="4885"/>
                  <a:pt x="4041" y="4839"/>
                </a:cubicBezTo>
                <a:cubicBezTo>
                  <a:pt x="4063" y="4771"/>
                  <a:pt x="4063" y="4725"/>
                  <a:pt x="4086" y="4679"/>
                </a:cubicBezTo>
                <a:cubicBezTo>
                  <a:pt x="4109" y="4520"/>
                  <a:pt x="4155" y="4360"/>
                  <a:pt x="4200" y="4177"/>
                </a:cubicBezTo>
                <a:cubicBezTo>
                  <a:pt x="4292" y="3835"/>
                  <a:pt x="4383" y="3470"/>
                  <a:pt x="4474" y="3104"/>
                </a:cubicBezTo>
                <a:cubicBezTo>
                  <a:pt x="4543" y="2785"/>
                  <a:pt x="4634" y="2442"/>
                  <a:pt x="4702" y="2100"/>
                </a:cubicBezTo>
                <a:cubicBezTo>
                  <a:pt x="4748" y="1940"/>
                  <a:pt x="4794" y="1803"/>
                  <a:pt x="4839" y="1644"/>
                </a:cubicBezTo>
                <a:cubicBezTo>
                  <a:pt x="4885" y="1598"/>
                  <a:pt x="4931" y="1552"/>
                  <a:pt x="4954" y="1484"/>
                </a:cubicBezTo>
                <a:cubicBezTo>
                  <a:pt x="4999" y="1392"/>
                  <a:pt x="5022" y="1301"/>
                  <a:pt x="5045" y="1210"/>
                </a:cubicBezTo>
                <a:cubicBezTo>
                  <a:pt x="5068" y="1096"/>
                  <a:pt x="5090" y="1004"/>
                  <a:pt x="5113" y="913"/>
                </a:cubicBezTo>
                <a:cubicBezTo>
                  <a:pt x="5136" y="845"/>
                  <a:pt x="5136" y="753"/>
                  <a:pt x="5159" y="685"/>
                </a:cubicBezTo>
                <a:cubicBezTo>
                  <a:pt x="5159" y="639"/>
                  <a:pt x="5159" y="594"/>
                  <a:pt x="5182" y="548"/>
                </a:cubicBezTo>
                <a:cubicBezTo>
                  <a:pt x="5182" y="525"/>
                  <a:pt x="5182" y="502"/>
                  <a:pt x="5182" y="479"/>
                </a:cubicBezTo>
                <a:cubicBezTo>
                  <a:pt x="5205" y="411"/>
                  <a:pt x="5182" y="365"/>
                  <a:pt x="5182" y="297"/>
                </a:cubicBezTo>
                <a:cubicBezTo>
                  <a:pt x="5159" y="228"/>
                  <a:pt x="5090" y="183"/>
                  <a:pt x="5022" y="160"/>
                </a:cubicBezTo>
                <a:cubicBezTo>
                  <a:pt x="4999" y="91"/>
                  <a:pt x="4954" y="46"/>
                  <a:pt x="4885" y="23"/>
                </a:cubicBezTo>
                <a:cubicBezTo>
                  <a:pt x="4862" y="0"/>
                  <a:pt x="4839" y="0"/>
                  <a:pt x="4794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5" name="Google Shape;4545;p38"/>
          <p:cNvSpPr/>
          <p:nvPr/>
        </p:nvSpPr>
        <p:spPr>
          <a:xfrm>
            <a:off x="7782159" y="2975544"/>
            <a:ext cx="158451" cy="138302"/>
          </a:xfrm>
          <a:custGeom>
            <a:avLst/>
            <a:gdLst/>
            <a:ahLst/>
            <a:cxnLst/>
            <a:rect l="l" t="t" r="r" b="b"/>
            <a:pathLst>
              <a:path w="5662" h="4942" extrusionOk="0">
                <a:moveTo>
                  <a:pt x="5220" y="847"/>
                </a:moveTo>
                <a:cubicBezTo>
                  <a:pt x="5215" y="854"/>
                  <a:pt x="5210" y="861"/>
                  <a:pt x="5205" y="868"/>
                </a:cubicBezTo>
                <a:cubicBezTo>
                  <a:pt x="5212" y="861"/>
                  <a:pt x="5217" y="854"/>
                  <a:pt x="5220" y="847"/>
                </a:cubicBezTo>
                <a:close/>
                <a:moveTo>
                  <a:pt x="2939" y="2894"/>
                </a:moveTo>
                <a:lnTo>
                  <a:pt x="2939" y="2894"/>
                </a:lnTo>
                <a:cubicBezTo>
                  <a:pt x="2937" y="2895"/>
                  <a:pt x="2935" y="2896"/>
                  <a:pt x="2933" y="2898"/>
                </a:cubicBezTo>
                <a:lnTo>
                  <a:pt x="2933" y="2898"/>
                </a:lnTo>
                <a:cubicBezTo>
                  <a:pt x="2935" y="2897"/>
                  <a:pt x="2937" y="2895"/>
                  <a:pt x="2939" y="2894"/>
                </a:cubicBezTo>
                <a:close/>
                <a:moveTo>
                  <a:pt x="5433" y="1"/>
                </a:moveTo>
                <a:cubicBezTo>
                  <a:pt x="5388" y="1"/>
                  <a:pt x="5342" y="23"/>
                  <a:pt x="5296" y="69"/>
                </a:cubicBezTo>
                <a:cubicBezTo>
                  <a:pt x="5114" y="297"/>
                  <a:pt x="4908" y="548"/>
                  <a:pt x="4726" y="777"/>
                </a:cubicBezTo>
                <a:cubicBezTo>
                  <a:pt x="4543" y="959"/>
                  <a:pt x="4338" y="1165"/>
                  <a:pt x="4155" y="1324"/>
                </a:cubicBezTo>
                <a:cubicBezTo>
                  <a:pt x="3904" y="1530"/>
                  <a:pt x="3676" y="1735"/>
                  <a:pt x="3402" y="1895"/>
                </a:cubicBezTo>
                <a:cubicBezTo>
                  <a:pt x="3174" y="2032"/>
                  <a:pt x="2945" y="2169"/>
                  <a:pt x="2717" y="2283"/>
                </a:cubicBezTo>
                <a:cubicBezTo>
                  <a:pt x="2672" y="2306"/>
                  <a:pt x="2649" y="2329"/>
                  <a:pt x="2626" y="2329"/>
                </a:cubicBezTo>
                <a:cubicBezTo>
                  <a:pt x="2557" y="2374"/>
                  <a:pt x="2489" y="2397"/>
                  <a:pt x="2443" y="2420"/>
                </a:cubicBezTo>
                <a:lnTo>
                  <a:pt x="2466" y="2420"/>
                </a:lnTo>
                <a:cubicBezTo>
                  <a:pt x="2215" y="2534"/>
                  <a:pt x="1987" y="2648"/>
                  <a:pt x="1759" y="2785"/>
                </a:cubicBezTo>
                <a:cubicBezTo>
                  <a:pt x="1530" y="2899"/>
                  <a:pt x="1302" y="3059"/>
                  <a:pt x="1097" y="3219"/>
                </a:cubicBezTo>
                <a:cubicBezTo>
                  <a:pt x="868" y="3424"/>
                  <a:pt x="663" y="3607"/>
                  <a:pt x="457" y="3835"/>
                </a:cubicBezTo>
                <a:cubicBezTo>
                  <a:pt x="343" y="3949"/>
                  <a:pt x="252" y="4064"/>
                  <a:pt x="184" y="4200"/>
                </a:cubicBezTo>
                <a:cubicBezTo>
                  <a:pt x="161" y="4246"/>
                  <a:pt x="138" y="4292"/>
                  <a:pt x="92" y="4337"/>
                </a:cubicBezTo>
                <a:cubicBezTo>
                  <a:pt x="69" y="4406"/>
                  <a:pt x="24" y="4474"/>
                  <a:pt x="1" y="4566"/>
                </a:cubicBezTo>
                <a:cubicBezTo>
                  <a:pt x="1" y="4657"/>
                  <a:pt x="1" y="4725"/>
                  <a:pt x="69" y="4794"/>
                </a:cubicBezTo>
                <a:cubicBezTo>
                  <a:pt x="115" y="4885"/>
                  <a:pt x="184" y="4931"/>
                  <a:pt x="275" y="4931"/>
                </a:cubicBezTo>
                <a:cubicBezTo>
                  <a:pt x="299" y="4938"/>
                  <a:pt x="323" y="4941"/>
                  <a:pt x="347" y="4941"/>
                </a:cubicBezTo>
                <a:cubicBezTo>
                  <a:pt x="480" y="4941"/>
                  <a:pt x="601" y="4838"/>
                  <a:pt x="640" y="4703"/>
                </a:cubicBezTo>
                <a:cubicBezTo>
                  <a:pt x="663" y="4657"/>
                  <a:pt x="686" y="4634"/>
                  <a:pt x="709" y="4588"/>
                </a:cubicBezTo>
                <a:cubicBezTo>
                  <a:pt x="731" y="4543"/>
                  <a:pt x="754" y="4520"/>
                  <a:pt x="777" y="4474"/>
                </a:cubicBezTo>
                <a:cubicBezTo>
                  <a:pt x="937" y="4246"/>
                  <a:pt x="1119" y="4086"/>
                  <a:pt x="1302" y="3904"/>
                </a:cubicBezTo>
                <a:cubicBezTo>
                  <a:pt x="1507" y="3721"/>
                  <a:pt x="1713" y="3561"/>
                  <a:pt x="1941" y="3424"/>
                </a:cubicBezTo>
                <a:cubicBezTo>
                  <a:pt x="2055" y="3356"/>
                  <a:pt x="2169" y="3310"/>
                  <a:pt x="2283" y="3242"/>
                </a:cubicBezTo>
                <a:cubicBezTo>
                  <a:pt x="2398" y="3173"/>
                  <a:pt x="2535" y="3105"/>
                  <a:pt x="2649" y="3036"/>
                </a:cubicBezTo>
                <a:cubicBezTo>
                  <a:pt x="2751" y="2996"/>
                  <a:pt x="2835" y="2955"/>
                  <a:pt x="2933" y="2898"/>
                </a:cubicBezTo>
                <a:lnTo>
                  <a:pt x="2933" y="2898"/>
                </a:lnTo>
                <a:cubicBezTo>
                  <a:pt x="2930" y="2899"/>
                  <a:pt x="2927" y="2899"/>
                  <a:pt x="2923" y="2899"/>
                </a:cubicBezTo>
                <a:cubicBezTo>
                  <a:pt x="2930" y="2896"/>
                  <a:pt x="2938" y="2892"/>
                  <a:pt x="2945" y="2888"/>
                </a:cubicBezTo>
                <a:lnTo>
                  <a:pt x="2945" y="2888"/>
                </a:lnTo>
                <a:cubicBezTo>
                  <a:pt x="2943" y="2890"/>
                  <a:pt x="2941" y="2892"/>
                  <a:pt x="2939" y="2894"/>
                </a:cubicBezTo>
                <a:lnTo>
                  <a:pt x="2939" y="2894"/>
                </a:lnTo>
                <a:cubicBezTo>
                  <a:pt x="2948" y="2888"/>
                  <a:pt x="2958" y="2883"/>
                  <a:pt x="2968" y="2877"/>
                </a:cubicBezTo>
                <a:cubicBezTo>
                  <a:pt x="2968" y="2877"/>
                  <a:pt x="2968" y="2877"/>
                  <a:pt x="2968" y="2877"/>
                </a:cubicBezTo>
                <a:lnTo>
                  <a:pt x="2968" y="2877"/>
                </a:lnTo>
                <a:cubicBezTo>
                  <a:pt x="3178" y="2770"/>
                  <a:pt x="3370" y="2664"/>
                  <a:pt x="3562" y="2557"/>
                </a:cubicBezTo>
                <a:cubicBezTo>
                  <a:pt x="3767" y="2420"/>
                  <a:pt x="3973" y="2260"/>
                  <a:pt x="4178" y="2101"/>
                </a:cubicBezTo>
                <a:cubicBezTo>
                  <a:pt x="4383" y="1918"/>
                  <a:pt x="4589" y="1735"/>
                  <a:pt x="4749" y="1507"/>
                </a:cubicBezTo>
                <a:cubicBezTo>
                  <a:pt x="4931" y="1302"/>
                  <a:pt x="5068" y="1096"/>
                  <a:pt x="5205" y="868"/>
                </a:cubicBezTo>
                <a:lnTo>
                  <a:pt x="5228" y="822"/>
                </a:lnTo>
                <a:lnTo>
                  <a:pt x="5228" y="822"/>
                </a:lnTo>
                <a:cubicBezTo>
                  <a:pt x="5228" y="822"/>
                  <a:pt x="5228" y="833"/>
                  <a:pt x="5220" y="847"/>
                </a:cubicBezTo>
                <a:lnTo>
                  <a:pt x="5220" y="847"/>
                </a:lnTo>
                <a:cubicBezTo>
                  <a:pt x="5351" y="672"/>
                  <a:pt x="5461" y="496"/>
                  <a:pt x="5593" y="320"/>
                </a:cubicBezTo>
                <a:cubicBezTo>
                  <a:pt x="5662" y="229"/>
                  <a:pt x="5662" y="115"/>
                  <a:pt x="5570" y="46"/>
                </a:cubicBezTo>
                <a:cubicBezTo>
                  <a:pt x="5548" y="23"/>
                  <a:pt x="5502" y="1"/>
                  <a:pt x="5433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6" name="Google Shape;4546;p38"/>
          <p:cNvSpPr/>
          <p:nvPr/>
        </p:nvSpPr>
        <p:spPr>
          <a:xfrm>
            <a:off x="7896506" y="2989592"/>
            <a:ext cx="92015" cy="63974"/>
          </a:xfrm>
          <a:custGeom>
            <a:avLst/>
            <a:gdLst/>
            <a:ahLst/>
            <a:cxnLst/>
            <a:rect l="l" t="t" r="r" b="b"/>
            <a:pathLst>
              <a:path w="3288" h="2286" extrusionOk="0">
                <a:moveTo>
                  <a:pt x="1119" y="1"/>
                </a:moveTo>
                <a:cubicBezTo>
                  <a:pt x="1005" y="1"/>
                  <a:pt x="914" y="46"/>
                  <a:pt x="868" y="138"/>
                </a:cubicBezTo>
                <a:cubicBezTo>
                  <a:pt x="663" y="663"/>
                  <a:pt x="412" y="1142"/>
                  <a:pt x="138" y="1621"/>
                </a:cubicBezTo>
                <a:cubicBezTo>
                  <a:pt x="92" y="1667"/>
                  <a:pt x="69" y="1713"/>
                  <a:pt x="46" y="1758"/>
                </a:cubicBezTo>
                <a:cubicBezTo>
                  <a:pt x="1" y="1872"/>
                  <a:pt x="1" y="1987"/>
                  <a:pt x="69" y="2101"/>
                </a:cubicBezTo>
                <a:cubicBezTo>
                  <a:pt x="115" y="2192"/>
                  <a:pt x="229" y="2238"/>
                  <a:pt x="343" y="2260"/>
                </a:cubicBezTo>
                <a:cubicBezTo>
                  <a:pt x="413" y="2278"/>
                  <a:pt x="486" y="2285"/>
                  <a:pt x="561" y="2285"/>
                </a:cubicBezTo>
                <a:cubicBezTo>
                  <a:pt x="683" y="2285"/>
                  <a:pt x="810" y="2266"/>
                  <a:pt x="937" y="2238"/>
                </a:cubicBezTo>
                <a:cubicBezTo>
                  <a:pt x="1073" y="2192"/>
                  <a:pt x="1210" y="2146"/>
                  <a:pt x="1347" y="2101"/>
                </a:cubicBezTo>
                <a:cubicBezTo>
                  <a:pt x="1507" y="2009"/>
                  <a:pt x="1667" y="1941"/>
                  <a:pt x="1804" y="1850"/>
                </a:cubicBezTo>
                <a:cubicBezTo>
                  <a:pt x="2078" y="1690"/>
                  <a:pt x="2329" y="1507"/>
                  <a:pt x="2557" y="1279"/>
                </a:cubicBezTo>
                <a:cubicBezTo>
                  <a:pt x="2671" y="1165"/>
                  <a:pt x="2763" y="1051"/>
                  <a:pt x="2877" y="937"/>
                </a:cubicBezTo>
                <a:cubicBezTo>
                  <a:pt x="2991" y="822"/>
                  <a:pt x="3105" y="686"/>
                  <a:pt x="3196" y="526"/>
                </a:cubicBezTo>
                <a:cubicBezTo>
                  <a:pt x="3196" y="503"/>
                  <a:pt x="3219" y="480"/>
                  <a:pt x="3219" y="457"/>
                </a:cubicBezTo>
                <a:cubicBezTo>
                  <a:pt x="3288" y="343"/>
                  <a:pt x="3242" y="183"/>
                  <a:pt x="3151" y="92"/>
                </a:cubicBezTo>
                <a:cubicBezTo>
                  <a:pt x="3085" y="38"/>
                  <a:pt x="3004" y="9"/>
                  <a:pt x="2925" y="9"/>
                </a:cubicBezTo>
                <a:cubicBezTo>
                  <a:pt x="2838" y="9"/>
                  <a:pt x="2754" y="43"/>
                  <a:pt x="2694" y="115"/>
                </a:cubicBezTo>
                <a:cubicBezTo>
                  <a:pt x="2648" y="183"/>
                  <a:pt x="2603" y="252"/>
                  <a:pt x="2534" y="320"/>
                </a:cubicBezTo>
                <a:cubicBezTo>
                  <a:pt x="2489" y="389"/>
                  <a:pt x="2420" y="480"/>
                  <a:pt x="2352" y="549"/>
                </a:cubicBezTo>
                <a:cubicBezTo>
                  <a:pt x="2238" y="663"/>
                  <a:pt x="2123" y="800"/>
                  <a:pt x="2009" y="914"/>
                </a:cubicBezTo>
                <a:cubicBezTo>
                  <a:pt x="1758" y="1119"/>
                  <a:pt x="1484" y="1302"/>
                  <a:pt x="1188" y="1462"/>
                </a:cubicBezTo>
                <a:cubicBezTo>
                  <a:pt x="1073" y="1507"/>
                  <a:pt x="959" y="1553"/>
                  <a:pt x="822" y="1599"/>
                </a:cubicBezTo>
                <a:cubicBezTo>
                  <a:pt x="868" y="1484"/>
                  <a:pt x="937" y="1393"/>
                  <a:pt x="982" y="1279"/>
                </a:cubicBezTo>
                <a:cubicBezTo>
                  <a:pt x="1051" y="1142"/>
                  <a:pt x="1096" y="982"/>
                  <a:pt x="1142" y="822"/>
                </a:cubicBezTo>
                <a:cubicBezTo>
                  <a:pt x="1210" y="663"/>
                  <a:pt x="1279" y="526"/>
                  <a:pt x="1347" y="366"/>
                </a:cubicBezTo>
                <a:cubicBezTo>
                  <a:pt x="1393" y="229"/>
                  <a:pt x="1347" y="92"/>
                  <a:pt x="1210" y="24"/>
                </a:cubicBezTo>
                <a:cubicBezTo>
                  <a:pt x="1188" y="1"/>
                  <a:pt x="1142" y="1"/>
                  <a:pt x="1119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7" name="Google Shape;4547;p38"/>
          <p:cNvSpPr/>
          <p:nvPr/>
        </p:nvSpPr>
        <p:spPr>
          <a:xfrm>
            <a:off x="7063560" y="3133323"/>
            <a:ext cx="65821" cy="204598"/>
          </a:xfrm>
          <a:custGeom>
            <a:avLst/>
            <a:gdLst/>
            <a:ahLst/>
            <a:cxnLst/>
            <a:rect l="l" t="t" r="r" b="b"/>
            <a:pathLst>
              <a:path w="2352" h="7311" extrusionOk="0">
                <a:moveTo>
                  <a:pt x="480" y="5296"/>
                </a:moveTo>
                <a:cubicBezTo>
                  <a:pt x="480" y="5319"/>
                  <a:pt x="480" y="5319"/>
                  <a:pt x="457" y="5319"/>
                </a:cubicBezTo>
                <a:cubicBezTo>
                  <a:pt x="480" y="5319"/>
                  <a:pt x="480" y="5296"/>
                  <a:pt x="480" y="5296"/>
                </a:cubicBezTo>
                <a:close/>
                <a:moveTo>
                  <a:pt x="1963" y="0"/>
                </a:moveTo>
                <a:cubicBezTo>
                  <a:pt x="1895" y="0"/>
                  <a:pt x="1849" y="23"/>
                  <a:pt x="1804" y="69"/>
                </a:cubicBezTo>
                <a:cubicBezTo>
                  <a:pt x="1735" y="115"/>
                  <a:pt x="1735" y="160"/>
                  <a:pt x="1712" y="229"/>
                </a:cubicBezTo>
                <a:cubicBezTo>
                  <a:pt x="1712" y="229"/>
                  <a:pt x="1712" y="252"/>
                  <a:pt x="1712" y="274"/>
                </a:cubicBezTo>
                <a:cubicBezTo>
                  <a:pt x="1644" y="503"/>
                  <a:pt x="1553" y="708"/>
                  <a:pt x="1507" y="936"/>
                </a:cubicBezTo>
                <a:cubicBezTo>
                  <a:pt x="1461" y="1142"/>
                  <a:pt x="1416" y="1370"/>
                  <a:pt x="1347" y="1598"/>
                </a:cubicBezTo>
                <a:cubicBezTo>
                  <a:pt x="1324" y="1712"/>
                  <a:pt x="1302" y="1826"/>
                  <a:pt x="1256" y="1941"/>
                </a:cubicBezTo>
                <a:cubicBezTo>
                  <a:pt x="1187" y="2237"/>
                  <a:pt x="1119" y="2557"/>
                  <a:pt x="1050" y="2854"/>
                </a:cubicBezTo>
                <a:cubicBezTo>
                  <a:pt x="1005" y="3013"/>
                  <a:pt x="959" y="3150"/>
                  <a:pt x="913" y="3310"/>
                </a:cubicBezTo>
                <a:cubicBezTo>
                  <a:pt x="868" y="3470"/>
                  <a:pt x="845" y="3630"/>
                  <a:pt x="799" y="3812"/>
                </a:cubicBezTo>
                <a:cubicBezTo>
                  <a:pt x="754" y="3995"/>
                  <a:pt x="708" y="4177"/>
                  <a:pt x="685" y="4360"/>
                </a:cubicBezTo>
                <a:cubicBezTo>
                  <a:pt x="640" y="4497"/>
                  <a:pt x="594" y="4657"/>
                  <a:pt x="571" y="4794"/>
                </a:cubicBezTo>
                <a:cubicBezTo>
                  <a:pt x="480" y="5090"/>
                  <a:pt x="411" y="5364"/>
                  <a:pt x="343" y="5638"/>
                </a:cubicBezTo>
                <a:cubicBezTo>
                  <a:pt x="252" y="5935"/>
                  <a:pt x="183" y="6209"/>
                  <a:pt x="115" y="6483"/>
                </a:cubicBezTo>
                <a:cubicBezTo>
                  <a:pt x="92" y="6597"/>
                  <a:pt x="69" y="6711"/>
                  <a:pt x="46" y="6825"/>
                </a:cubicBezTo>
                <a:cubicBezTo>
                  <a:pt x="23" y="6939"/>
                  <a:pt x="0" y="7099"/>
                  <a:pt x="115" y="7213"/>
                </a:cubicBezTo>
                <a:cubicBezTo>
                  <a:pt x="160" y="7259"/>
                  <a:pt x="229" y="7305"/>
                  <a:pt x="320" y="7305"/>
                </a:cubicBezTo>
                <a:cubicBezTo>
                  <a:pt x="340" y="7308"/>
                  <a:pt x="359" y="7310"/>
                  <a:pt x="378" y="7310"/>
                </a:cubicBezTo>
                <a:cubicBezTo>
                  <a:pt x="471" y="7310"/>
                  <a:pt x="556" y="7266"/>
                  <a:pt x="594" y="7190"/>
                </a:cubicBezTo>
                <a:cubicBezTo>
                  <a:pt x="662" y="7099"/>
                  <a:pt x="685" y="6985"/>
                  <a:pt x="731" y="6871"/>
                </a:cubicBezTo>
                <a:cubicBezTo>
                  <a:pt x="754" y="6780"/>
                  <a:pt x="777" y="6711"/>
                  <a:pt x="799" y="6620"/>
                </a:cubicBezTo>
                <a:cubicBezTo>
                  <a:pt x="845" y="6460"/>
                  <a:pt x="868" y="6277"/>
                  <a:pt x="913" y="6118"/>
                </a:cubicBezTo>
                <a:cubicBezTo>
                  <a:pt x="936" y="5935"/>
                  <a:pt x="982" y="5775"/>
                  <a:pt x="1028" y="5593"/>
                </a:cubicBezTo>
                <a:cubicBezTo>
                  <a:pt x="1050" y="5501"/>
                  <a:pt x="1073" y="5410"/>
                  <a:pt x="1096" y="5319"/>
                </a:cubicBezTo>
                <a:cubicBezTo>
                  <a:pt x="1233" y="4794"/>
                  <a:pt x="1370" y="4246"/>
                  <a:pt x="1507" y="3698"/>
                </a:cubicBezTo>
                <a:cubicBezTo>
                  <a:pt x="1530" y="3607"/>
                  <a:pt x="1575" y="3493"/>
                  <a:pt x="1598" y="3379"/>
                </a:cubicBezTo>
                <a:lnTo>
                  <a:pt x="1598" y="3379"/>
                </a:lnTo>
                <a:cubicBezTo>
                  <a:pt x="1575" y="3401"/>
                  <a:pt x="1575" y="3401"/>
                  <a:pt x="1575" y="3401"/>
                </a:cubicBezTo>
                <a:cubicBezTo>
                  <a:pt x="1598" y="3287"/>
                  <a:pt x="1644" y="3150"/>
                  <a:pt x="1667" y="3036"/>
                </a:cubicBezTo>
                <a:cubicBezTo>
                  <a:pt x="1781" y="2625"/>
                  <a:pt x="1849" y="2192"/>
                  <a:pt x="1986" y="1781"/>
                </a:cubicBezTo>
                <a:cubicBezTo>
                  <a:pt x="2032" y="1553"/>
                  <a:pt x="2100" y="1324"/>
                  <a:pt x="2169" y="1096"/>
                </a:cubicBezTo>
                <a:cubicBezTo>
                  <a:pt x="2215" y="822"/>
                  <a:pt x="2306" y="571"/>
                  <a:pt x="2329" y="320"/>
                </a:cubicBezTo>
                <a:cubicBezTo>
                  <a:pt x="2351" y="183"/>
                  <a:pt x="2260" y="69"/>
                  <a:pt x="2146" y="23"/>
                </a:cubicBezTo>
                <a:cubicBezTo>
                  <a:pt x="2100" y="0"/>
                  <a:pt x="2078" y="0"/>
                  <a:pt x="2032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8" name="Google Shape;4548;p38"/>
          <p:cNvSpPr/>
          <p:nvPr/>
        </p:nvSpPr>
        <p:spPr>
          <a:xfrm>
            <a:off x="7069941" y="3137157"/>
            <a:ext cx="58796" cy="197154"/>
          </a:xfrm>
          <a:custGeom>
            <a:avLst/>
            <a:gdLst/>
            <a:ahLst/>
            <a:cxnLst/>
            <a:rect l="l" t="t" r="r" b="b"/>
            <a:pathLst>
              <a:path w="2101" h="7045" extrusionOk="0">
                <a:moveTo>
                  <a:pt x="1964" y="0"/>
                </a:moveTo>
                <a:cubicBezTo>
                  <a:pt x="1918" y="0"/>
                  <a:pt x="1872" y="46"/>
                  <a:pt x="1850" y="92"/>
                </a:cubicBezTo>
                <a:cubicBezTo>
                  <a:pt x="1804" y="251"/>
                  <a:pt x="1758" y="388"/>
                  <a:pt x="1713" y="548"/>
                </a:cubicBezTo>
                <a:cubicBezTo>
                  <a:pt x="1667" y="708"/>
                  <a:pt x="1621" y="868"/>
                  <a:pt x="1576" y="1028"/>
                </a:cubicBezTo>
                <a:cubicBezTo>
                  <a:pt x="1530" y="1187"/>
                  <a:pt x="1484" y="1347"/>
                  <a:pt x="1439" y="1507"/>
                </a:cubicBezTo>
                <a:cubicBezTo>
                  <a:pt x="1393" y="1667"/>
                  <a:pt x="1347" y="1804"/>
                  <a:pt x="1302" y="1963"/>
                </a:cubicBezTo>
                <a:cubicBezTo>
                  <a:pt x="1119" y="2557"/>
                  <a:pt x="914" y="3150"/>
                  <a:pt x="754" y="3744"/>
                </a:cubicBezTo>
                <a:cubicBezTo>
                  <a:pt x="685" y="3972"/>
                  <a:pt x="617" y="4223"/>
                  <a:pt x="571" y="4474"/>
                </a:cubicBezTo>
                <a:cubicBezTo>
                  <a:pt x="503" y="4725"/>
                  <a:pt x="434" y="4976"/>
                  <a:pt x="389" y="5227"/>
                </a:cubicBezTo>
                <a:cubicBezTo>
                  <a:pt x="320" y="5478"/>
                  <a:pt x="252" y="5752"/>
                  <a:pt x="183" y="6003"/>
                </a:cubicBezTo>
                <a:cubicBezTo>
                  <a:pt x="138" y="6118"/>
                  <a:pt x="115" y="6232"/>
                  <a:pt x="92" y="6346"/>
                </a:cubicBezTo>
                <a:cubicBezTo>
                  <a:pt x="69" y="6506"/>
                  <a:pt x="24" y="6643"/>
                  <a:pt x="24" y="6780"/>
                </a:cubicBezTo>
                <a:cubicBezTo>
                  <a:pt x="1" y="6894"/>
                  <a:pt x="69" y="7008"/>
                  <a:pt x="183" y="7031"/>
                </a:cubicBezTo>
                <a:cubicBezTo>
                  <a:pt x="208" y="7040"/>
                  <a:pt x="234" y="7045"/>
                  <a:pt x="261" y="7045"/>
                </a:cubicBezTo>
                <a:cubicBezTo>
                  <a:pt x="360" y="7045"/>
                  <a:pt x="462" y="6983"/>
                  <a:pt x="480" y="6894"/>
                </a:cubicBezTo>
                <a:cubicBezTo>
                  <a:pt x="571" y="6620"/>
                  <a:pt x="640" y="6323"/>
                  <a:pt x="708" y="6049"/>
                </a:cubicBezTo>
                <a:cubicBezTo>
                  <a:pt x="800" y="5752"/>
                  <a:pt x="868" y="5433"/>
                  <a:pt x="959" y="5136"/>
                </a:cubicBezTo>
                <a:cubicBezTo>
                  <a:pt x="1005" y="4999"/>
                  <a:pt x="1028" y="4839"/>
                  <a:pt x="1074" y="4702"/>
                </a:cubicBezTo>
                <a:cubicBezTo>
                  <a:pt x="1096" y="4565"/>
                  <a:pt x="1119" y="4429"/>
                  <a:pt x="1165" y="4269"/>
                </a:cubicBezTo>
                <a:cubicBezTo>
                  <a:pt x="1233" y="3972"/>
                  <a:pt x="1302" y="3675"/>
                  <a:pt x="1370" y="3379"/>
                </a:cubicBezTo>
                <a:cubicBezTo>
                  <a:pt x="1416" y="3196"/>
                  <a:pt x="1462" y="3013"/>
                  <a:pt x="1507" y="2854"/>
                </a:cubicBezTo>
                <a:cubicBezTo>
                  <a:pt x="1553" y="2671"/>
                  <a:pt x="1599" y="2488"/>
                  <a:pt x="1621" y="2329"/>
                </a:cubicBezTo>
                <a:cubicBezTo>
                  <a:pt x="1667" y="2123"/>
                  <a:pt x="1690" y="1941"/>
                  <a:pt x="1735" y="1758"/>
                </a:cubicBezTo>
                <a:cubicBezTo>
                  <a:pt x="1758" y="1553"/>
                  <a:pt x="1804" y="1370"/>
                  <a:pt x="1850" y="1187"/>
                </a:cubicBezTo>
                <a:cubicBezTo>
                  <a:pt x="1850" y="1119"/>
                  <a:pt x="1872" y="1028"/>
                  <a:pt x="1895" y="959"/>
                </a:cubicBezTo>
                <a:cubicBezTo>
                  <a:pt x="1895" y="868"/>
                  <a:pt x="1918" y="776"/>
                  <a:pt x="1941" y="685"/>
                </a:cubicBezTo>
                <a:lnTo>
                  <a:pt x="1941" y="708"/>
                </a:lnTo>
                <a:cubicBezTo>
                  <a:pt x="1987" y="525"/>
                  <a:pt x="2009" y="343"/>
                  <a:pt x="2078" y="160"/>
                </a:cubicBezTo>
                <a:cubicBezTo>
                  <a:pt x="2101" y="115"/>
                  <a:pt x="2055" y="46"/>
                  <a:pt x="2009" y="23"/>
                </a:cubicBezTo>
                <a:cubicBezTo>
                  <a:pt x="1987" y="0"/>
                  <a:pt x="1987" y="0"/>
                  <a:pt x="196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9" name="Google Shape;4549;p38"/>
          <p:cNvSpPr/>
          <p:nvPr/>
        </p:nvSpPr>
        <p:spPr>
          <a:xfrm>
            <a:off x="7130640" y="3149303"/>
            <a:ext cx="65177" cy="203423"/>
          </a:xfrm>
          <a:custGeom>
            <a:avLst/>
            <a:gdLst/>
            <a:ahLst/>
            <a:cxnLst/>
            <a:rect l="l" t="t" r="r" b="b"/>
            <a:pathLst>
              <a:path w="2329" h="7269" extrusionOk="0">
                <a:moveTo>
                  <a:pt x="164" y="6214"/>
                </a:moveTo>
                <a:cubicBezTo>
                  <a:pt x="160" y="6224"/>
                  <a:pt x="160" y="6231"/>
                  <a:pt x="160" y="6231"/>
                </a:cubicBezTo>
                <a:cubicBezTo>
                  <a:pt x="161" y="6225"/>
                  <a:pt x="163" y="6220"/>
                  <a:pt x="164" y="6214"/>
                </a:cubicBezTo>
                <a:close/>
                <a:moveTo>
                  <a:pt x="2032" y="0"/>
                </a:moveTo>
                <a:cubicBezTo>
                  <a:pt x="1895" y="0"/>
                  <a:pt x="1803" y="69"/>
                  <a:pt x="1735" y="183"/>
                </a:cubicBezTo>
                <a:cubicBezTo>
                  <a:pt x="1712" y="251"/>
                  <a:pt x="1689" y="320"/>
                  <a:pt x="1666" y="388"/>
                </a:cubicBezTo>
                <a:cubicBezTo>
                  <a:pt x="1644" y="479"/>
                  <a:pt x="1644" y="548"/>
                  <a:pt x="1621" y="616"/>
                </a:cubicBezTo>
                <a:cubicBezTo>
                  <a:pt x="1621" y="639"/>
                  <a:pt x="1598" y="662"/>
                  <a:pt x="1598" y="708"/>
                </a:cubicBezTo>
                <a:cubicBezTo>
                  <a:pt x="1461" y="1141"/>
                  <a:pt x="1324" y="1598"/>
                  <a:pt x="1187" y="2054"/>
                </a:cubicBezTo>
                <a:cubicBezTo>
                  <a:pt x="1096" y="2351"/>
                  <a:pt x="1027" y="2648"/>
                  <a:pt x="936" y="2945"/>
                </a:cubicBezTo>
                <a:cubicBezTo>
                  <a:pt x="868" y="3241"/>
                  <a:pt x="776" y="3515"/>
                  <a:pt x="708" y="3812"/>
                </a:cubicBezTo>
                <a:cubicBezTo>
                  <a:pt x="639" y="4017"/>
                  <a:pt x="594" y="4223"/>
                  <a:pt x="548" y="4405"/>
                </a:cubicBezTo>
                <a:cubicBezTo>
                  <a:pt x="479" y="4611"/>
                  <a:pt x="434" y="4816"/>
                  <a:pt x="388" y="5022"/>
                </a:cubicBezTo>
                <a:cubicBezTo>
                  <a:pt x="276" y="5404"/>
                  <a:pt x="252" y="5830"/>
                  <a:pt x="164" y="6214"/>
                </a:cubicBezTo>
                <a:lnTo>
                  <a:pt x="164" y="6214"/>
                </a:lnTo>
                <a:cubicBezTo>
                  <a:pt x="167" y="6206"/>
                  <a:pt x="173" y="6196"/>
                  <a:pt x="182" y="6186"/>
                </a:cubicBezTo>
                <a:lnTo>
                  <a:pt x="182" y="6186"/>
                </a:lnTo>
                <a:cubicBezTo>
                  <a:pt x="160" y="6209"/>
                  <a:pt x="160" y="6232"/>
                  <a:pt x="160" y="6254"/>
                </a:cubicBezTo>
                <a:cubicBezTo>
                  <a:pt x="160" y="6300"/>
                  <a:pt x="137" y="6323"/>
                  <a:pt x="137" y="6346"/>
                </a:cubicBezTo>
                <a:cubicBezTo>
                  <a:pt x="114" y="6437"/>
                  <a:pt x="91" y="6528"/>
                  <a:pt x="69" y="6619"/>
                </a:cubicBezTo>
                <a:cubicBezTo>
                  <a:pt x="46" y="6756"/>
                  <a:pt x="0" y="6893"/>
                  <a:pt x="23" y="7030"/>
                </a:cubicBezTo>
                <a:cubicBezTo>
                  <a:pt x="42" y="7166"/>
                  <a:pt x="160" y="7269"/>
                  <a:pt x="293" y="7269"/>
                </a:cubicBezTo>
                <a:cubicBezTo>
                  <a:pt x="317" y="7269"/>
                  <a:pt x="341" y="7265"/>
                  <a:pt x="365" y="7259"/>
                </a:cubicBezTo>
                <a:cubicBezTo>
                  <a:pt x="434" y="7259"/>
                  <a:pt x="479" y="7236"/>
                  <a:pt x="502" y="7190"/>
                </a:cubicBezTo>
                <a:cubicBezTo>
                  <a:pt x="525" y="7190"/>
                  <a:pt x="548" y="7167"/>
                  <a:pt x="571" y="7144"/>
                </a:cubicBezTo>
                <a:cubicBezTo>
                  <a:pt x="571" y="7144"/>
                  <a:pt x="571" y="7144"/>
                  <a:pt x="571" y="7122"/>
                </a:cubicBezTo>
                <a:cubicBezTo>
                  <a:pt x="594" y="7099"/>
                  <a:pt x="616" y="7076"/>
                  <a:pt x="616" y="7030"/>
                </a:cubicBezTo>
                <a:cubicBezTo>
                  <a:pt x="639" y="7007"/>
                  <a:pt x="639" y="6985"/>
                  <a:pt x="639" y="6985"/>
                </a:cubicBezTo>
                <a:cubicBezTo>
                  <a:pt x="662" y="6916"/>
                  <a:pt x="685" y="6870"/>
                  <a:pt x="708" y="6802"/>
                </a:cubicBezTo>
                <a:cubicBezTo>
                  <a:pt x="731" y="6688"/>
                  <a:pt x="753" y="6574"/>
                  <a:pt x="776" y="6437"/>
                </a:cubicBezTo>
                <a:cubicBezTo>
                  <a:pt x="776" y="6460"/>
                  <a:pt x="776" y="6460"/>
                  <a:pt x="776" y="6460"/>
                </a:cubicBezTo>
                <a:cubicBezTo>
                  <a:pt x="776" y="6437"/>
                  <a:pt x="776" y="6437"/>
                  <a:pt x="799" y="6437"/>
                </a:cubicBezTo>
                <a:cubicBezTo>
                  <a:pt x="799" y="6422"/>
                  <a:pt x="799" y="6406"/>
                  <a:pt x="799" y="6391"/>
                </a:cubicBezTo>
                <a:cubicBezTo>
                  <a:pt x="845" y="6209"/>
                  <a:pt x="868" y="6026"/>
                  <a:pt x="890" y="5843"/>
                </a:cubicBezTo>
                <a:cubicBezTo>
                  <a:pt x="936" y="5615"/>
                  <a:pt x="1004" y="5410"/>
                  <a:pt x="1050" y="5181"/>
                </a:cubicBezTo>
                <a:cubicBezTo>
                  <a:pt x="1141" y="4862"/>
                  <a:pt x="1233" y="4542"/>
                  <a:pt x="1301" y="4223"/>
                </a:cubicBezTo>
                <a:cubicBezTo>
                  <a:pt x="1392" y="3903"/>
                  <a:pt x="1484" y="3584"/>
                  <a:pt x="1575" y="3287"/>
                </a:cubicBezTo>
                <a:cubicBezTo>
                  <a:pt x="1666" y="2967"/>
                  <a:pt x="1758" y="2648"/>
                  <a:pt x="1849" y="2328"/>
                </a:cubicBezTo>
                <a:cubicBezTo>
                  <a:pt x="1895" y="2168"/>
                  <a:pt x="1917" y="2032"/>
                  <a:pt x="1963" y="1872"/>
                </a:cubicBezTo>
                <a:cubicBezTo>
                  <a:pt x="2009" y="1689"/>
                  <a:pt x="2054" y="1507"/>
                  <a:pt x="2100" y="1324"/>
                </a:cubicBezTo>
                <a:cubicBezTo>
                  <a:pt x="2169" y="982"/>
                  <a:pt x="2260" y="662"/>
                  <a:pt x="2328" y="320"/>
                </a:cubicBezTo>
                <a:cubicBezTo>
                  <a:pt x="2328" y="251"/>
                  <a:pt x="2305" y="206"/>
                  <a:pt x="2283" y="160"/>
                </a:cubicBezTo>
                <a:cubicBezTo>
                  <a:pt x="2260" y="91"/>
                  <a:pt x="2191" y="46"/>
                  <a:pt x="2123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0" name="Google Shape;4550;p38"/>
          <p:cNvSpPr/>
          <p:nvPr/>
        </p:nvSpPr>
        <p:spPr>
          <a:xfrm>
            <a:off x="7134474" y="3155683"/>
            <a:ext cx="61343" cy="195251"/>
          </a:xfrm>
          <a:custGeom>
            <a:avLst/>
            <a:gdLst/>
            <a:ahLst/>
            <a:cxnLst/>
            <a:rect l="l" t="t" r="r" b="b"/>
            <a:pathLst>
              <a:path w="2192" h="6977" extrusionOk="0">
                <a:moveTo>
                  <a:pt x="2054" y="0"/>
                </a:moveTo>
                <a:cubicBezTo>
                  <a:pt x="2009" y="0"/>
                  <a:pt x="1963" y="46"/>
                  <a:pt x="1940" y="92"/>
                </a:cubicBezTo>
                <a:cubicBezTo>
                  <a:pt x="1895" y="251"/>
                  <a:pt x="1849" y="411"/>
                  <a:pt x="1803" y="571"/>
                </a:cubicBezTo>
                <a:cubicBezTo>
                  <a:pt x="1758" y="731"/>
                  <a:pt x="1712" y="891"/>
                  <a:pt x="1666" y="1050"/>
                </a:cubicBezTo>
                <a:cubicBezTo>
                  <a:pt x="1575" y="1370"/>
                  <a:pt x="1484" y="1667"/>
                  <a:pt x="1392" y="1986"/>
                </a:cubicBezTo>
                <a:cubicBezTo>
                  <a:pt x="1301" y="2306"/>
                  <a:pt x="1210" y="2625"/>
                  <a:pt x="1096" y="2945"/>
                </a:cubicBezTo>
                <a:cubicBezTo>
                  <a:pt x="1050" y="3105"/>
                  <a:pt x="1004" y="3264"/>
                  <a:pt x="936" y="3424"/>
                </a:cubicBezTo>
                <a:cubicBezTo>
                  <a:pt x="890" y="3584"/>
                  <a:pt x="845" y="3744"/>
                  <a:pt x="776" y="3903"/>
                </a:cubicBezTo>
                <a:cubicBezTo>
                  <a:pt x="731" y="4018"/>
                  <a:pt x="708" y="4155"/>
                  <a:pt x="662" y="4269"/>
                </a:cubicBezTo>
                <a:cubicBezTo>
                  <a:pt x="616" y="4383"/>
                  <a:pt x="594" y="4497"/>
                  <a:pt x="571" y="4611"/>
                </a:cubicBezTo>
                <a:cubicBezTo>
                  <a:pt x="502" y="4839"/>
                  <a:pt x="434" y="5068"/>
                  <a:pt x="365" y="5319"/>
                </a:cubicBezTo>
                <a:cubicBezTo>
                  <a:pt x="297" y="5547"/>
                  <a:pt x="228" y="5775"/>
                  <a:pt x="160" y="6003"/>
                </a:cubicBezTo>
                <a:cubicBezTo>
                  <a:pt x="137" y="6118"/>
                  <a:pt x="114" y="6232"/>
                  <a:pt x="69" y="6346"/>
                </a:cubicBezTo>
                <a:cubicBezTo>
                  <a:pt x="46" y="6460"/>
                  <a:pt x="0" y="6597"/>
                  <a:pt x="0" y="6711"/>
                </a:cubicBezTo>
                <a:cubicBezTo>
                  <a:pt x="0" y="6757"/>
                  <a:pt x="0" y="6802"/>
                  <a:pt x="23" y="6848"/>
                </a:cubicBezTo>
                <a:cubicBezTo>
                  <a:pt x="46" y="6894"/>
                  <a:pt x="114" y="6939"/>
                  <a:pt x="160" y="6962"/>
                </a:cubicBezTo>
                <a:cubicBezTo>
                  <a:pt x="184" y="6972"/>
                  <a:pt x="211" y="6976"/>
                  <a:pt x="238" y="6976"/>
                </a:cubicBezTo>
                <a:cubicBezTo>
                  <a:pt x="336" y="6976"/>
                  <a:pt x="439" y="6915"/>
                  <a:pt x="457" y="6825"/>
                </a:cubicBezTo>
                <a:cubicBezTo>
                  <a:pt x="479" y="6779"/>
                  <a:pt x="479" y="6757"/>
                  <a:pt x="502" y="6734"/>
                </a:cubicBezTo>
                <a:cubicBezTo>
                  <a:pt x="502" y="6711"/>
                  <a:pt x="502" y="6688"/>
                  <a:pt x="525" y="6642"/>
                </a:cubicBezTo>
                <a:cubicBezTo>
                  <a:pt x="525" y="6574"/>
                  <a:pt x="548" y="6506"/>
                  <a:pt x="571" y="6437"/>
                </a:cubicBezTo>
                <a:cubicBezTo>
                  <a:pt x="616" y="6277"/>
                  <a:pt x="662" y="6140"/>
                  <a:pt x="685" y="6003"/>
                </a:cubicBezTo>
                <a:cubicBezTo>
                  <a:pt x="776" y="5729"/>
                  <a:pt x="845" y="5433"/>
                  <a:pt x="936" y="5136"/>
                </a:cubicBezTo>
                <a:cubicBezTo>
                  <a:pt x="1004" y="4839"/>
                  <a:pt x="1096" y="4543"/>
                  <a:pt x="1187" y="4246"/>
                </a:cubicBezTo>
                <a:cubicBezTo>
                  <a:pt x="1255" y="3926"/>
                  <a:pt x="1347" y="3584"/>
                  <a:pt x="1438" y="3264"/>
                </a:cubicBezTo>
                <a:cubicBezTo>
                  <a:pt x="1484" y="3059"/>
                  <a:pt x="1529" y="2854"/>
                  <a:pt x="1575" y="2648"/>
                </a:cubicBezTo>
                <a:cubicBezTo>
                  <a:pt x="1621" y="2443"/>
                  <a:pt x="1666" y="2237"/>
                  <a:pt x="1712" y="2032"/>
                </a:cubicBezTo>
                <a:cubicBezTo>
                  <a:pt x="1712" y="2032"/>
                  <a:pt x="1712" y="2032"/>
                  <a:pt x="1712" y="2009"/>
                </a:cubicBezTo>
                <a:cubicBezTo>
                  <a:pt x="1758" y="1872"/>
                  <a:pt x="1780" y="1712"/>
                  <a:pt x="1826" y="1575"/>
                </a:cubicBezTo>
                <a:cubicBezTo>
                  <a:pt x="1849" y="1416"/>
                  <a:pt x="1872" y="1256"/>
                  <a:pt x="1917" y="1119"/>
                </a:cubicBezTo>
                <a:cubicBezTo>
                  <a:pt x="1963" y="959"/>
                  <a:pt x="2009" y="799"/>
                  <a:pt x="2032" y="662"/>
                </a:cubicBezTo>
                <a:cubicBezTo>
                  <a:pt x="2077" y="480"/>
                  <a:pt x="2123" y="320"/>
                  <a:pt x="2168" y="160"/>
                </a:cubicBezTo>
                <a:cubicBezTo>
                  <a:pt x="2191" y="114"/>
                  <a:pt x="2168" y="46"/>
                  <a:pt x="2100" y="23"/>
                </a:cubicBezTo>
                <a:cubicBezTo>
                  <a:pt x="2077" y="0"/>
                  <a:pt x="2077" y="0"/>
                  <a:pt x="205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" name="Google Shape;4551;p38"/>
          <p:cNvSpPr/>
          <p:nvPr/>
        </p:nvSpPr>
        <p:spPr>
          <a:xfrm>
            <a:off x="7206647" y="3166541"/>
            <a:ext cx="61987" cy="203255"/>
          </a:xfrm>
          <a:custGeom>
            <a:avLst/>
            <a:gdLst/>
            <a:ahLst/>
            <a:cxnLst/>
            <a:rect l="l" t="t" r="r" b="b"/>
            <a:pathLst>
              <a:path w="2215" h="7263" extrusionOk="0">
                <a:moveTo>
                  <a:pt x="1963" y="0"/>
                </a:moveTo>
                <a:cubicBezTo>
                  <a:pt x="1872" y="0"/>
                  <a:pt x="1758" y="69"/>
                  <a:pt x="1735" y="160"/>
                </a:cubicBezTo>
                <a:cubicBezTo>
                  <a:pt x="1689" y="320"/>
                  <a:pt x="1644" y="457"/>
                  <a:pt x="1598" y="617"/>
                </a:cubicBezTo>
                <a:cubicBezTo>
                  <a:pt x="1552" y="754"/>
                  <a:pt x="1530" y="913"/>
                  <a:pt x="1484" y="1050"/>
                </a:cubicBezTo>
                <a:cubicBezTo>
                  <a:pt x="1416" y="1347"/>
                  <a:pt x="1347" y="1644"/>
                  <a:pt x="1256" y="1941"/>
                </a:cubicBezTo>
                <a:cubicBezTo>
                  <a:pt x="1164" y="2237"/>
                  <a:pt x="1073" y="2557"/>
                  <a:pt x="982" y="2854"/>
                </a:cubicBezTo>
                <a:cubicBezTo>
                  <a:pt x="891" y="3150"/>
                  <a:pt x="822" y="3447"/>
                  <a:pt x="754" y="3744"/>
                </a:cubicBezTo>
                <a:cubicBezTo>
                  <a:pt x="594" y="4292"/>
                  <a:pt x="457" y="4839"/>
                  <a:pt x="343" y="5387"/>
                </a:cubicBezTo>
                <a:cubicBezTo>
                  <a:pt x="320" y="5456"/>
                  <a:pt x="320" y="5501"/>
                  <a:pt x="297" y="5547"/>
                </a:cubicBezTo>
                <a:cubicBezTo>
                  <a:pt x="297" y="5615"/>
                  <a:pt x="274" y="5661"/>
                  <a:pt x="274" y="5707"/>
                </a:cubicBezTo>
                <a:cubicBezTo>
                  <a:pt x="251" y="5821"/>
                  <a:pt x="229" y="5912"/>
                  <a:pt x="206" y="6026"/>
                </a:cubicBezTo>
                <a:cubicBezTo>
                  <a:pt x="206" y="6003"/>
                  <a:pt x="206" y="5981"/>
                  <a:pt x="206" y="5958"/>
                </a:cubicBezTo>
                <a:cubicBezTo>
                  <a:pt x="183" y="6140"/>
                  <a:pt x="137" y="6300"/>
                  <a:pt x="114" y="6460"/>
                </a:cubicBezTo>
                <a:cubicBezTo>
                  <a:pt x="92" y="6574"/>
                  <a:pt x="69" y="6665"/>
                  <a:pt x="46" y="6779"/>
                </a:cubicBezTo>
                <a:cubicBezTo>
                  <a:pt x="23" y="6871"/>
                  <a:pt x="0" y="6985"/>
                  <a:pt x="46" y="7099"/>
                </a:cubicBezTo>
                <a:cubicBezTo>
                  <a:pt x="113" y="7199"/>
                  <a:pt x="216" y="7263"/>
                  <a:pt x="330" y="7263"/>
                </a:cubicBezTo>
                <a:cubicBezTo>
                  <a:pt x="371" y="7263"/>
                  <a:pt x="414" y="7254"/>
                  <a:pt x="457" y="7236"/>
                </a:cubicBezTo>
                <a:cubicBezTo>
                  <a:pt x="480" y="7213"/>
                  <a:pt x="480" y="7213"/>
                  <a:pt x="503" y="7190"/>
                </a:cubicBezTo>
                <a:cubicBezTo>
                  <a:pt x="594" y="7122"/>
                  <a:pt x="639" y="7008"/>
                  <a:pt x="662" y="6916"/>
                </a:cubicBezTo>
                <a:cubicBezTo>
                  <a:pt x="685" y="6825"/>
                  <a:pt x="708" y="6734"/>
                  <a:pt x="731" y="6665"/>
                </a:cubicBezTo>
                <a:cubicBezTo>
                  <a:pt x="776" y="6483"/>
                  <a:pt x="799" y="6300"/>
                  <a:pt x="845" y="6140"/>
                </a:cubicBezTo>
                <a:lnTo>
                  <a:pt x="845" y="6118"/>
                </a:lnTo>
                <a:cubicBezTo>
                  <a:pt x="845" y="6109"/>
                  <a:pt x="845" y="6099"/>
                  <a:pt x="846" y="6090"/>
                </a:cubicBezTo>
                <a:lnTo>
                  <a:pt x="846" y="6090"/>
                </a:lnTo>
                <a:cubicBezTo>
                  <a:pt x="848" y="6086"/>
                  <a:pt x="849" y="6083"/>
                  <a:pt x="850" y="6079"/>
                </a:cubicBezTo>
                <a:lnTo>
                  <a:pt x="850" y="6079"/>
                </a:lnTo>
                <a:cubicBezTo>
                  <a:pt x="849" y="6080"/>
                  <a:pt x="849" y="6081"/>
                  <a:pt x="848" y="6082"/>
                </a:cubicBezTo>
                <a:lnTo>
                  <a:pt x="848" y="6082"/>
                </a:lnTo>
                <a:cubicBezTo>
                  <a:pt x="849" y="6077"/>
                  <a:pt x="851" y="6072"/>
                  <a:pt x="854" y="6068"/>
                </a:cubicBezTo>
                <a:lnTo>
                  <a:pt x="854" y="6068"/>
                </a:lnTo>
                <a:cubicBezTo>
                  <a:pt x="853" y="6071"/>
                  <a:pt x="851" y="6075"/>
                  <a:pt x="850" y="6079"/>
                </a:cubicBezTo>
                <a:lnTo>
                  <a:pt x="850" y="6079"/>
                </a:lnTo>
                <a:cubicBezTo>
                  <a:pt x="857" y="6070"/>
                  <a:pt x="868" y="6065"/>
                  <a:pt x="868" y="6049"/>
                </a:cubicBezTo>
                <a:lnTo>
                  <a:pt x="868" y="6049"/>
                </a:lnTo>
                <a:cubicBezTo>
                  <a:pt x="862" y="6055"/>
                  <a:pt x="857" y="6061"/>
                  <a:pt x="854" y="6068"/>
                </a:cubicBezTo>
                <a:lnTo>
                  <a:pt x="854" y="6068"/>
                </a:lnTo>
                <a:cubicBezTo>
                  <a:pt x="894" y="5943"/>
                  <a:pt x="915" y="5836"/>
                  <a:pt x="936" y="5730"/>
                </a:cubicBezTo>
                <a:lnTo>
                  <a:pt x="936" y="5638"/>
                </a:lnTo>
                <a:cubicBezTo>
                  <a:pt x="959" y="5570"/>
                  <a:pt x="982" y="5478"/>
                  <a:pt x="1005" y="5387"/>
                </a:cubicBezTo>
                <a:cubicBezTo>
                  <a:pt x="1005" y="5379"/>
                  <a:pt x="1005" y="5371"/>
                  <a:pt x="1005" y="5364"/>
                </a:cubicBezTo>
                <a:cubicBezTo>
                  <a:pt x="1142" y="4771"/>
                  <a:pt x="1301" y="4200"/>
                  <a:pt x="1438" y="3630"/>
                </a:cubicBezTo>
                <a:cubicBezTo>
                  <a:pt x="1507" y="3310"/>
                  <a:pt x="1598" y="3013"/>
                  <a:pt x="1667" y="2694"/>
                </a:cubicBezTo>
                <a:cubicBezTo>
                  <a:pt x="1758" y="2397"/>
                  <a:pt x="1826" y="2100"/>
                  <a:pt x="1895" y="1781"/>
                </a:cubicBezTo>
                <a:cubicBezTo>
                  <a:pt x="1918" y="1667"/>
                  <a:pt x="1941" y="1575"/>
                  <a:pt x="1963" y="1461"/>
                </a:cubicBezTo>
                <a:cubicBezTo>
                  <a:pt x="2055" y="1119"/>
                  <a:pt x="2146" y="754"/>
                  <a:pt x="2192" y="411"/>
                </a:cubicBezTo>
                <a:cubicBezTo>
                  <a:pt x="2192" y="388"/>
                  <a:pt x="2192" y="388"/>
                  <a:pt x="2192" y="366"/>
                </a:cubicBezTo>
                <a:cubicBezTo>
                  <a:pt x="2214" y="320"/>
                  <a:pt x="2214" y="274"/>
                  <a:pt x="2192" y="229"/>
                </a:cubicBezTo>
                <a:cubicBezTo>
                  <a:pt x="2192" y="137"/>
                  <a:pt x="2123" y="46"/>
                  <a:pt x="2032" y="23"/>
                </a:cubicBezTo>
                <a:cubicBezTo>
                  <a:pt x="2009" y="23"/>
                  <a:pt x="1986" y="0"/>
                  <a:pt x="196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2" name="Google Shape;4552;p38"/>
          <p:cNvSpPr/>
          <p:nvPr/>
        </p:nvSpPr>
        <p:spPr>
          <a:xfrm>
            <a:off x="7272440" y="3183780"/>
            <a:ext cx="62630" cy="202639"/>
          </a:xfrm>
          <a:custGeom>
            <a:avLst/>
            <a:gdLst/>
            <a:ahLst/>
            <a:cxnLst/>
            <a:rect l="l" t="t" r="r" b="b"/>
            <a:pathLst>
              <a:path w="2238" h="7241" extrusionOk="0">
                <a:moveTo>
                  <a:pt x="208" y="5879"/>
                </a:moveTo>
                <a:cubicBezTo>
                  <a:pt x="207" y="5882"/>
                  <a:pt x="206" y="5885"/>
                  <a:pt x="206" y="5890"/>
                </a:cubicBezTo>
                <a:cubicBezTo>
                  <a:pt x="207" y="5886"/>
                  <a:pt x="207" y="5882"/>
                  <a:pt x="208" y="5879"/>
                </a:cubicBezTo>
                <a:close/>
                <a:moveTo>
                  <a:pt x="1986" y="1"/>
                </a:moveTo>
                <a:cubicBezTo>
                  <a:pt x="1918" y="1"/>
                  <a:pt x="1872" y="23"/>
                  <a:pt x="1826" y="46"/>
                </a:cubicBezTo>
                <a:cubicBezTo>
                  <a:pt x="1781" y="92"/>
                  <a:pt x="1735" y="138"/>
                  <a:pt x="1712" y="183"/>
                </a:cubicBezTo>
                <a:cubicBezTo>
                  <a:pt x="1621" y="480"/>
                  <a:pt x="1530" y="800"/>
                  <a:pt x="1438" y="1096"/>
                </a:cubicBezTo>
                <a:cubicBezTo>
                  <a:pt x="1370" y="1256"/>
                  <a:pt x="1324" y="1416"/>
                  <a:pt x="1279" y="1553"/>
                </a:cubicBezTo>
                <a:cubicBezTo>
                  <a:pt x="1233" y="1690"/>
                  <a:pt x="1210" y="1850"/>
                  <a:pt x="1164" y="1986"/>
                </a:cubicBezTo>
                <a:cubicBezTo>
                  <a:pt x="1073" y="2306"/>
                  <a:pt x="982" y="2603"/>
                  <a:pt x="913" y="2922"/>
                </a:cubicBezTo>
                <a:cubicBezTo>
                  <a:pt x="845" y="3242"/>
                  <a:pt x="776" y="3539"/>
                  <a:pt x="708" y="3835"/>
                </a:cubicBezTo>
                <a:cubicBezTo>
                  <a:pt x="617" y="4132"/>
                  <a:pt x="571" y="4406"/>
                  <a:pt x="480" y="4680"/>
                </a:cubicBezTo>
                <a:cubicBezTo>
                  <a:pt x="457" y="4817"/>
                  <a:pt x="411" y="4977"/>
                  <a:pt x="388" y="5114"/>
                </a:cubicBezTo>
                <a:cubicBezTo>
                  <a:pt x="343" y="5273"/>
                  <a:pt x="297" y="5456"/>
                  <a:pt x="274" y="5616"/>
                </a:cubicBezTo>
                <a:lnTo>
                  <a:pt x="274" y="5593"/>
                </a:lnTo>
                <a:cubicBezTo>
                  <a:pt x="252" y="5681"/>
                  <a:pt x="230" y="5770"/>
                  <a:pt x="208" y="5879"/>
                </a:cubicBezTo>
                <a:lnTo>
                  <a:pt x="208" y="5879"/>
                </a:lnTo>
                <a:cubicBezTo>
                  <a:pt x="214" y="5867"/>
                  <a:pt x="229" y="5867"/>
                  <a:pt x="229" y="5867"/>
                </a:cubicBezTo>
                <a:lnTo>
                  <a:pt x="229" y="5867"/>
                </a:lnTo>
                <a:cubicBezTo>
                  <a:pt x="206" y="5890"/>
                  <a:pt x="206" y="5912"/>
                  <a:pt x="206" y="5935"/>
                </a:cubicBezTo>
                <a:cubicBezTo>
                  <a:pt x="167" y="6092"/>
                  <a:pt x="144" y="6249"/>
                  <a:pt x="110" y="6406"/>
                </a:cubicBezTo>
                <a:lnTo>
                  <a:pt x="110" y="6406"/>
                </a:lnTo>
                <a:lnTo>
                  <a:pt x="92" y="6460"/>
                </a:lnTo>
                <a:cubicBezTo>
                  <a:pt x="95" y="6457"/>
                  <a:pt x="97" y="6454"/>
                  <a:pt x="99" y="6451"/>
                </a:cubicBezTo>
                <a:lnTo>
                  <a:pt x="99" y="6451"/>
                </a:lnTo>
                <a:cubicBezTo>
                  <a:pt x="97" y="6462"/>
                  <a:pt x="94" y="6473"/>
                  <a:pt x="92" y="6483"/>
                </a:cubicBezTo>
                <a:lnTo>
                  <a:pt x="92" y="6460"/>
                </a:lnTo>
                <a:cubicBezTo>
                  <a:pt x="69" y="6552"/>
                  <a:pt x="69" y="6643"/>
                  <a:pt x="46" y="6734"/>
                </a:cubicBezTo>
                <a:cubicBezTo>
                  <a:pt x="23" y="6848"/>
                  <a:pt x="0" y="6962"/>
                  <a:pt x="46" y="7076"/>
                </a:cubicBezTo>
                <a:cubicBezTo>
                  <a:pt x="106" y="7176"/>
                  <a:pt x="200" y="7241"/>
                  <a:pt x="314" y="7241"/>
                </a:cubicBezTo>
                <a:cubicBezTo>
                  <a:pt x="331" y="7241"/>
                  <a:pt x="348" y="7239"/>
                  <a:pt x="366" y="7236"/>
                </a:cubicBezTo>
                <a:cubicBezTo>
                  <a:pt x="434" y="7213"/>
                  <a:pt x="480" y="7168"/>
                  <a:pt x="525" y="7122"/>
                </a:cubicBezTo>
                <a:cubicBezTo>
                  <a:pt x="571" y="7054"/>
                  <a:pt x="594" y="6962"/>
                  <a:pt x="639" y="6894"/>
                </a:cubicBezTo>
                <a:cubicBezTo>
                  <a:pt x="662" y="6803"/>
                  <a:pt x="685" y="6734"/>
                  <a:pt x="708" y="6643"/>
                </a:cubicBezTo>
                <a:cubicBezTo>
                  <a:pt x="754" y="6460"/>
                  <a:pt x="799" y="6300"/>
                  <a:pt x="822" y="6118"/>
                </a:cubicBezTo>
                <a:cubicBezTo>
                  <a:pt x="845" y="6049"/>
                  <a:pt x="845" y="6004"/>
                  <a:pt x="868" y="5935"/>
                </a:cubicBezTo>
                <a:cubicBezTo>
                  <a:pt x="868" y="5890"/>
                  <a:pt x="891" y="5867"/>
                  <a:pt x="891" y="5821"/>
                </a:cubicBezTo>
                <a:cubicBezTo>
                  <a:pt x="891" y="5808"/>
                  <a:pt x="891" y="5798"/>
                  <a:pt x="891" y="5798"/>
                </a:cubicBezTo>
                <a:cubicBezTo>
                  <a:pt x="891" y="5776"/>
                  <a:pt x="891" y="5775"/>
                  <a:pt x="913" y="5753"/>
                </a:cubicBezTo>
                <a:lnTo>
                  <a:pt x="913" y="5753"/>
                </a:lnTo>
                <a:cubicBezTo>
                  <a:pt x="911" y="5755"/>
                  <a:pt x="906" y="5759"/>
                  <a:pt x="891" y="5775"/>
                </a:cubicBezTo>
                <a:lnTo>
                  <a:pt x="913" y="5684"/>
                </a:lnTo>
                <a:cubicBezTo>
                  <a:pt x="982" y="5365"/>
                  <a:pt x="1050" y="5068"/>
                  <a:pt x="1142" y="4748"/>
                </a:cubicBezTo>
                <a:cubicBezTo>
                  <a:pt x="1142" y="4725"/>
                  <a:pt x="1142" y="4703"/>
                  <a:pt x="1164" y="4680"/>
                </a:cubicBezTo>
                <a:cubicBezTo>
                  <a:pt x="1324" y="4064"/>
                  <a:pt x="1507" y="3447"/>
                  <a:pt x="1667" y="2808"/>
                </a:cubicBezTo>
                <a:cubicBezTo>
                  <a:pt x="1804" y="2283"/>
                  <a:pt x="1941" y="1735"/>
                  <a:pt x="2055" y="1188"/>
                </a:cubicBezTo>
                <a:cubicBezTo>
                  <a:pt x="2055" y="1210"/>
                  <a:pt x="2055" y="1233"/>
                  <a:pt x="2055" y="1256"/>
                </a:cubicBezTo>
                <a:cubicBezTo>
                  <a:pt x="2077" y="1096"/>
                  <a:pt x="2123" y="936"/>
                  <a:pt x="2146" y="777"/>
                </a:cubicBezTo>
                <a:cubicBezTo>
                  <a:pt x="2192" y="594"/>
                  <a:pt x="2237" y="434"/>
                  <a:pt x="2237" y="252"/>
                </a:cubicBezTo>
                <a:cubicBezTo>
                  <a:pt x="2237" y="138"/>
                  <a:pt x="2169" y="46"/>
                  <a:pt x="207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3" name="Google Shape;4553;p38"/>
          <p:cNvSpPr/>
          <p:nvPr/>
        </p:nvSpPr>
        <p:spPr>
          <a:xfrm>
            <a:off x="7106349" y="3176112"/>
            <a:ext cx="270223" cy="80513"/>
          </a:xfrm>
          <a:custGeom>
            <a:avLst/>
            <a:gdLst/>
            <a:ahLst/>
            <a:cxnLst/>
            <a:rect l="l" t="t" r="r" b="b"/>
            <a:pathLst>
              <a:path w="9656" h="2877" extrusionOk="0">
                <a:moveTo>
                  <a:pt x="183" y="1"/>
                </a:moveTo>
                <a:cubicBezTo>
                  <a:pt x="92" y="1"/>
                  <a:pt x="24" y="92"/>
                  <a:pt x="24" y="161"/>
                </a:cubicBezTo>
                <a:cubicBezTo>
                  <a:pt x="1" y="275"/>
                  <a:pt x="92" y="343"/>
                  <a:pt x="183" y="343"/>
                </a:cubicBezTo>
                <a:cubicBezTo>
                  <a:pt x="252" y="366"/>
                  <a:pt x="320" y="366"/>
                  <a:pt x="389" y="389"/>
                </a:cubicBezTo>
                <a:cubicBezTo>
                  <a:pt x="686" y="434"/>
                  <a:pt x="982" y="549"/>
                  <a:pt x="1279" y="663"/>
                </a:cubicBezTo>
                <a:cubicBezTo>
                  <a:pt x="1530" y="731"/>
                  <a:pt x="1804" y="822"/>
                  <a:pt x="2055" y="937"/>
                </a:cubicBezTo>
                <a:cubicBezTo>
                  <a:pt x="2192" y="982"/>
                  <a:pt x="2329" y="1028"/>
                  <a:pt x="2489" y="1074"/>
                </a:cubicBezTo>
                <a:cubicBezTo>
                  <a:pt x="2626" y="1119"/>
                  <a:pt x="2763" y="1165"/>
                  <a:pt x="2900" y="1210"/>
                </a:cubicBezTo>
                <a:cubicBezTo>
                  <a:pt x="3037" y="1256"/>
                  <a:pt x="3173" y="1302"/>
                  <a:pt x="3310" y="1325"/>
                </a:cubicBezTo>
                <a:cubicBezTo>
                  <a:pt x="3470" y="1370"/>
                  <a:pt x="3607" y="1416"/>
                  <a:pt x="3744" y="1462"/>
                </a:cubicBezTo>
                <a:cubicBezTo>
                  <a:pt x="3904" y="1507"/>
                  <a:pt x="4041" y="1553"/>
                  <a:pt x="4201" y="1599"/>
                </a:cubicBezTo>
                <a:cubicBezTo>
                  <a:pt x="4360" y="1644"/>
                  <a:pt x="4497" y="1667"/>
                  <a:pt x="4657" y="1735"/>
                </a:cubicBezTo>
                <a:cubicBezTo>
                  <a:pt x="4931" y="1804"/>
                  <a:pt x="5205" y="1895"/>
                  <a:pt x="5456" y="1964"/>
                </a:cubicBezTo>
                <a:cubicBezTo>
                  <a:pt x="5593" y="2009"/>
                  <a:pt x="5753" y="2055"/>
                  <a:pt x="5890" y="2101"/>
                </a:cubicBezTo>
                <a:cubicBezTo>
                  <a:pt x="6027" y="2146"/>
                  <a:pt x="6186" y="2192"/>
                  <a:pt x="6323" y="2215"/>
                </a:cubicBezTo>
                <a:cubicBezTo>
                  <a:pt x="6460" y="2260"/>
                  <a:pt x="6620" y="2283"/>
                  <a:pt x="6757" y="2329"/>
                </a:cubicBezTo>
                <a:cubicBezTo>
                  <a:pt x="6917" y="2352"/>
                  <a:pt x="7077" y="2397"/>
                  <a:pt x="7214" y="2443"/>
                </a:cubicBezTo>
                <a:cubicBezTo>
                  <a:pt x="7396" y="2466"/>
                  <a:pt x="7556" y="2512"/>
                  <a:pt x="7716" y="2534"/>
                </a:cubicBezTo>
                <a:cubicBezTo>
                  <a:pt x="7898" y="2580"/>
                  <a:pt x="8058" y="2626"/>
                  <a:pt x="8218" y="2648"/>
                </a:cubicBezTo>
                <a:cubicBezTo>
                  <a:pt x="8400" y="2694"/>
                  <a:pt x="8583" y="2740"/>
                  <a:pt x="8766" y="2763"/>
                </a:cubicBezTo>
                <a:cubicBezTo>
                  <a:pt x="8857" y="2785"/>
                  <a:pt x="8948" y="2808"/>
                  <a:pt x="9040" y="2831"/>
                </a:cubicBezTo>
                <a:cubicBezTo>
                  <a:pt x="9119" y="2854"/>
                  <a:pt x="9211" y="2877"/>
                  <a:pt x="9299" y="2877"/>
                </a:cubicBezTo>
                <a:cubicBezTo>
                  <a:pt x="9388" y="2877"/>
                  <a:pt x="9473" y="2854"/>
                  <a:pt x="9542" y="2785"/>
                </a:cubicBezTo>
                <a:cubicBezTo>
                  <a:pt x="9587" y="2740"/>
                  <a:pt x="9610" y="2694"/>
                  <a:pt x="9633" y="2648"/>
                </a:cubicBezTo>
                <a:cubicBezTo>
                  <a:pt x="9656" y="2580"/>
                  <a:pt x="9656" y="2489"/>
                  <a:pt x="9610" y="2420"/>
                </a:cubicBezTo>
                <a:cubicBezTo>
                  <a:pt x="9565" y="2306"/>
                  <a:pt x="9450" y="2238"/>
                  <a:pt x="9336" y="2238"/>
                </a:cubicBezTo>
                <a:cubicBezTo>
                  <a:pt x="9291" y="2238"/>
                  <a:pt x="9245" y="2215"/>
                  <a:pt x="9199" y="2215"/>
                </a:cubicBezTo>
                <a:cubicBezTo>
                  <a:pt x="9131" y="2192"/>
                  <a:pt x="9062" y="2169"/>
                  <a:pt x="8971" y="2146"/>
                </a:cubicBezTo>
                <a:cubicBezTo>
                  <a:pt x="8834" y="2124"/>
                  <a:pt x="8674" y="2078"/>
                  <a:pt x="8537" y="2055"/>
                </a:cubicBezTo>
                <a:cubicBezTo>
                  <a:pt x="8264" y="1987"/>
                  <a:pt x="7990" y="1941"/>
                  <a:pt x="7739" y="1872"/>
                </a:cubicBezTo>
                <a:cubicBezTo>
                  <a:pt x="7579" y="1850"/>
                  <a:pt x="7442" y="1804"/>
                  <a:pt x="7305" y="1781"/>
                </a:cubicBezTo>
                <a:cubicBezTo>
                  <a:pt x="7145" y="1735"/>
                  <a:pt x="7008" y="1713"/>
                  <a:pt x="6848" y="1667"/>
                </a:cubicBezTo>
                <a:cubicBezTo>
                  <a:pt x="6574" y="1621"/>
                  <a:pt x="6278" y="1530"/>
                  <a:pt x="6004" y="1462"/>
                </a:cubicBezTo>
                <a:cubicBezTo>
                  <a:pt x="5707" y="1370"/>
                  <a:pt x="5433" y="1279"/>
                  <a:pt x="5136" y="1188"/>
                </a:cubicBezTo>
                <a:cubicBezTo>
                  <a:pt x="4863" y="1096"/>
                  <a:pt x="4566" y="1028"/>
                  <a:pt x="4292" y="937"/>
                </a:cubicBezTo>
                <a:cubicBezTo>
                  <a:pt x="4155" y="914"/>
                  <a:pt x="3995" y="868"/>
                  <a:pt x="3858" y="822"/>
                </a:cubicBezTo>
                <a:cubicBezTo>
                  <a:pt x="3698" y="777"/>
                  <a:pt x="3562" y="754"/>
                  <a:pt x="3402" y="708"/>
                </a:cubicBezTo>
                <a:cubicBezTo>
                  <a:pt x="3265" y="663"/>
                  <a:pt x="3128" y="640"/>
                  <a:pt x="2991" y="594"/>
                </a:cubicBezTo>
                <a:cubicBezTo>
                  <a:pt x="2831" y="549"/>
                  <a:pt x="2694" y="503"/>
                  <a:pt x="2534" y="480"/>
                </a:cubicBezTo>
                <a:cubicBezTo>
                  <a:pt x="2352" y="434"/>
                  <a:pt x="2192" y="366"/>
                  <a:pt x="2009" y="320"/>
                </a:cubicBezTo>
                <a:cubicBezTo>
                  <a:pt x="1804" y="275"/>
                  <a:pt x="1621" y="229"/>
                  <a:pt x="1416" y="206"/>
                </a:cubicBezTo>
                <a:lnTo>
                  <a:pt x="1484" y="206"/>
                </a:lnTo>
                <a:cubicBezTo>
                  <a:pt x="1445" y="206"/>
                  <a:pt x="1423" y="206"/>
                  <a:pt x="1389" y="192"/>
                </a:cubicBezTo>
                <a:lnTo>
                  <a:pt x="1389" y="192"/>
                </a:lnTo>
                <a:cubicBezTo>
                  <a:pt x="1391" y="195"/>
                  <a:pt x="1393" y="200"/>
                  <a:pt x="1393" y="206"/>
                </a:cubicBezTo>
                <a:lnTo>
                  <a:pt x="1370" y="183"/>
                </a:lnTo>
                <a:lnTo>
                  <a:pt x="1370" y="183"/>
                </a:lnTo>
                <a:cubicBezTo>
                  <a:pt x="1377" y="187"/>
                  <a:pt x="1383" y="189"/>
                  <a:pt x="1389" y="192"/>
                </a:cubicBezTo>
                <a:lnTo>
                  <a:pt x="1389" y="192"/>
                </a:lnTo>
                <a:cubicBezTo>
                  <a:pt x="1382" y="183"/>
                  <a:pt x="1370" y="183"/>
                  <a:pt x="1370" y="183"/>
                </a:cubicBezTo>
                <a:lnTo>
                  <a:pt x="1370" y="183"/>
                </a:lnTo>
                <a:cubicBezTo>
                  <a:pt x="1370" y="183"/>
                  <a:pt x="1370" y="183"/>
                  <a:pt x="1370" y="183"/>
                </a:cubicBezTo>
                <a:lnTo>
                  <a:pt x="1347" y="183"/>
                </a:lnTo>
                <a:cubicBezTo>
                  <a:pt x="1211" y="161"/>
                  <a:pt x="1096" y="138"/>
                  <a:pt x="959" y="115"/>
                </a:cubicBezTo>
                <a:cubicBezTo>
                  <a:pt x="845" y="115"/>
                  <a:pt x="708" y="92"/>
                  <a:pt x="594" y="69"/>
                </a:cubicBezTo>
                <a:cubicBezTo>
                  <a:pt x="457" y="46"/>
                  <a:pt x="320" y="24"/>
                  <a:pt x="183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4" name="Google Shape;4554;p38"/>
          <p:cNvSpPr/>
          <p:nvPr/>
        </p:nvSpPr>
        <p:spPr>
          <a:xfrm>
            <a:off x="7105705" y="3171635"/>
            <a:ext cx="273441" cy="80513"/>
          </a:xfrm>
          <a:custGeom>
            <a:avLst/>
            <a:gdLst/>
            <a:ahLst/>
            <a:cxnLst/>
            <a:rect l="l" t="t" r="r" b="b"/>
            <a:pathLst>
              <a:path w="9771" h="2877" extrusionOk="0">
                <a:moveTo>
                  <a:pt x="161" y="1"/>
                </a:moveTo>
                <a:cubicBezTo>
                  <a:pt x="92" y="1"/>
                  <a:pt x="47" y="24"/>
                  <a:pt x="24" y="92"/>
                </a:cubicBezTo>
                <a:cubicBezTo>
                  <a:pt x="1" y="161"/>
                  <a:pt x="47" y="252"/>
                  <a:pt x="115" y="275"/>
                </a:cubicBezTo>
                <a:cubicBezTo>
                  <a:pt x="275" y="298"/>
                  <a:pt x="435" y="343"/>
                  <a:pt x="594" y="366"/>
                </a:cubicBezTo>
                <a:cubicBezTo>
                  <a:pt x="754" y="412"/>
                  <a:pt x="914" y="457"/>
                  <a:pt x="1074" y="503"/>
                </a:cubicBezTo>
                <a:cubicBezTo>
                  <a:pt x="1393" y="594"/>
                  <a:pt x="1690" y="709"/>
                  <a:pt x="2010" y="800"/>
                </a:cubicBezTo>
                <a:cubicBezTo>
                  <a:pt x="2329" y="891"/>
                  <a:pt x="2649" y="982"/>
                  <a:pt x="2945" y="1097"/>
                </a:cubicBezTo>
                <a:cubicBezTo>
                  <a:pt x="3082" y="1119"/>
                  <a:pt x="3242" y="1188"/>
                  <a:pt x="3379" y="1211"/>
                </a:cubicBezTo>
                <a:cubicBezTo>
                  <a:pt x="3516" y="1256"/>
                  <a:pt x="3653" y="1302"/>
                  <a:pt x="3767" y="1348"/>
                </a:cubicBezTo>
                <a:cubicBezTo>
                  <a:pt x="3904" y="1370"/>
                  <a:pt x="4041" y="1416"/>
                  <a:pt x="4155" y="1462"/>
                </a:cubicBezTo>
                <a:cubicBezTo>
                  <a:pt x="4292" y="1485"/>
                  <a:pt x="4406" y="1530"/>
                  <a:pt x="4543" y="1576"/>
                </a:cubicBezTo>
                <a:cubicBezTo>
                  <a:pt x="4817" y="1667"/>
                  <a:pt x="5114" y="1759"/>
                  <a:pt x="5411" y="1850"/>
                </a:cubicBezTo>
                <a:cubicBezTo>
                  <a:pt x="5958" y="2010"/>
                  <a:pt x="6506" y="2169"/>
                  <a:pt x="7077" y="2306"/>
                </a:cubicBezTo>
                <a:cubicBezTo>
                  <a:pt x="7442" y="2420"/>
                  <a:pt x="7807" y="2512"/>
                  <a:pt x="8195" y="2603"/>
                </a:cubicBezTo>
                <a:cubicBezTo>
                  <a:pt x="8378" y="2649"/>
                  <a:pt x="8560" y="2694"/>
                  <a:pt x="8743" y="2717"/>
                </a:cubicBezTo>
                <a:lnTo>
                  <a:pt x="9017" y="2786"/>
                </a:lnTo>
                <a:cubicBezTo>
                  <a:pt x="9154" y="2831"/>
                  <a:pt x="9268" y="2854"/>
                  <a:pt x="9405" y="2877"/>
                </a:cubicBezTo>
                <a:cubicBezTo>
                  <a:pt x="9542" y="2877"/>
                  <a:pt x="9679" y="2786"/>
                  <a:pt x="9725" y="2649"/>
                </a:cubicBezTo>
                <a:cubicBezTo>
                  <a:pt x="9770" y="2489"/>
                  <a:pt x="9679" y="2284"/>
                  <a:pt x="9519" y="2238"/>
                </a:cubicBezTo>
                <a:cubicBezTo>
                  <a:pt x="9359" y="2192"/>
                  <a:pt x="9222" y="2169"/>
                  <a:pt x="9063" y="2124"/>
                </a:cubicBezTo>
                <a:cubicBezTo>
                  <a:pt x="8926" y="2101"/>
                  <a:pt x="8789" y="2055"/>
                  <a:pt x="8629" y="2032"/>
                </a:cubicBezTo>
                <a:cubicBezTo>
                  <a:pt x="8355" y="1964"/>
                  <a:pt x="8058" y="1895"/>
                  <a:pt x="7762" y="1827"/>
                </a:cubicBezTo>
                <a:cubicBezTo>
                  <a:pt x="7214" y="1690"/>
                  <a:pt x="6643" y="1530"/>
                  <a:pt x="6095" y="1393"/>
                </a:cubicBezTo>
                <a:cubicBezTo>
                  <a:pt x="5525" y="1234"/>
                  <a:pt x="4977" y="1051"/>
                  <a:pt x="4406" y="891"/>
                </a:cubicBezTo>
                <a:cubicBezTo>
                  <a:pt x="4155" y="823"/>
                  <a:pt x="3904" y="754"/>
                  <a:pt x="3653" y="709"/>
                </a:cubicBezTo>
                <a:cubicBezTo>
                  <a:pt x="3333" y="617"/>
                  <a:pt x="3037" y="549"/>
                  <a:pt x="2740" y="480"/>
                </a:cubicBezTo>
                <a:cubicBezTo>
                  <a:pt x="2580" y="457"/>
                  <a:pt x="2443" y="435"/>
                  <a:pt x="2283" y="412"/>
                </a:cubicBezTo>
                <a:cubicBezTo>
                  <a:pt x="1895" y="321"/>
                  <a:pt x="1507" y="252"/>
                  <a:pt x="1119" y="184"/>
                </a:cubicBezTo>
                <a:cubicBezTo>
                  <a:pt x="895" y="139"/>
                  <a:pt x="670" y="94"/>
                  <a:pt x="468" y="49"/>
                </a:cubicBezTo>
                <a:lnTo>
                  <a:pt x="468" y="49"/>
                </a:lnTo>
                <a:cubicBezTo>
                  <a:pt x="462" y="47"/>
                  <a:pt x="457" y="47"/>
                  <a:pt x="457" y="47"/>
                </a:cubicBezTo>
                <a:lnTo>
                  <a:pt x="457" y="47"/>
                </a:lnTo>
                <a:cubicBezTo>
                  <a:pt x="457" y="47"/>
                  <a:pt x="457" y="47"/>
                  <a:pt x="457" y="47"/>
                </a:cubicBezTo>
                <a:cubicBezTo>
                  <a:pt x="366" y="47"/>
                  <a:pt x="298" y="24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5" name="Google Shape;4555;p38"/>
          <p:cNvSpPr/>
          <p:nvPr/>
        </p:nvSpPr>
        <p:spPr>
          <a:xfrm>
            <a:off x="7111470" y="3174209"/>
            <a:ext cx="44104" cy="16875"/>
          </a:xfrm>
          <a:custGeom>
            <a:avLst/>
            <a:gdLst/>
            <a:ahLst/>
            <a:cxnLst/>
            <a:rect l="l" t="t" r="r" b="b"/>
            <a:pathLst>
              <a:path w="1576" h="603" extrusionOk="0">
                <a:moveTo>
                  <a:pt x="115" y="0"/>
                </a:moveTo>
                <a:cubicBezTo>
                  <a:pt x="69" y="0"/>
                  <a:pt x="46" y="23"/>
                  <a:pt x="23" y="46"/>
                </a:cubicBezTo>
                <a:cubicBezTo>
                  <a:pt x="0" y="92"/>
                  <a:pt x="46" y="137"/>
                  <a:pt x="69" y="160"/>
                </a:cubicBezTo>
                <a:cubicBezTo>
                  <a:pt x="297" y="229"/>
                  <a:pt x="525" y="320"/>
                  <a:pt x="754" y="388"/>
                </a:cubicBezTo>
                <a:cubicBezTo>
                  <a:pt x="982" y="457"/>
                  <a:pt x="1210" y="525"/>
                  <a:pt x="1461" y="594"/>
                </a:cubicBezTo>
                <a:cubicBezTo>
                  <a:pt x="1473" y="600"/>
                  <a:pt x="1486" y="603"/>
                  <a:pt x="1497" y="603"/>
                </a:cubicBezTo>
                <a:cubicBezTo>
                  <a:pt x="1528" y="603"/>
                  <a:pt x="1553" y="581"/>
                  <a:pt x="1553" y="548"/>
                </a:cubicBezTo>
                <a:cubicBezTo>
                  <a:pt x="1575" y="502"/>
                  <a:pt x="1553" y="457"/>
                  <a:pt x="1507" y="434"/>
                </a:cubicBezTo>
                <a:cubicBezTo>
                  <a:pt x="1279" y="365"/>
                  <a:pt x="1028" y="297"/>
                  <a:pt x="799" y="229"/>
                </a:cubicBezTo>
                <a:cubicBezTo>
                  <a:pt x="571" y="160"/>
                  <a:pt x="343" y="69"/>
                  <a:pt x="1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6" name="Google Shape;4556;p38"/>
          <p:cNvSpPr/>
          <p:nvPr/>
        </p:nvSpPr>
        <p:spPr>
          <a:xfrm>
            <a:off x="7094232" y="3255338"/>
            <a:ext cx="256790" cy="83703"/>
          </a:xfrm>
          <a:custGeom>
            <a:avLst/>
            <a:gdLst/>
            <a:ahLst/>
            <a:cxnLst/>
            <a:rect l="l" t="t" r="r" b="b"/>
            <a:pathLst>
              <a:path w="9176" h="2991" extrusionOk="0">
                <a:moveTo>
                  <a:pt x="137" y="0"/>
                </a:moveTo>
                <a:cubicBezTo>
                  <a:pt x="91" y="0"/>
                  <a:pt x="23" y="46"/>
                  <a:pt x="23" y="91"/>
                </a:cubicBezTo>
                <a:cubicBezTo>
                  <a:pt x="0" y="160"/>
                  <a:pt x="23" y="206"/>
                  <a:pt x="91" y="251"/>
                </a:cubicBezTo>
                <a:cubicBezTo>
                  <a:pt x="388" y="365"/>
                  <a:pt x="708" y="479"/>
                  <a:pt x="1027" y="594"/>
                </a:cubicBezTo>
                <a:cubicBezTo>
                  <a:pt x="1324" y="685"/>
                  <a:pt x="1644" y="799"/>
                  <a:pt x="1940" y="913"/>
                </a:cubicBezTo>
                <a:cubicBezTo>
                  <a:pt x="2077" y="959"/>
                  <a:pt x="2214" y="1027"/>
                  <a:pt x="2351" y="1073"/>
                </a:cubicBezTo>
                <a:cubicBezTo>
                  <a:pt x="2534" y="1119"/>
                  <a:pt x="2693" y="1164"/>
                  <a:pt x="2876" y="1233"/>
                </a:cubicBezTo>
                <a:cubicBezTo>
                  <a:pt x="3173" y="1324"/>
                  <a:pt x="3447" y="1438"/>
                  <a:pt x="3721" y="1552"/>
                </a:cubicBezTo>
                <a:cubicBezTo>
                  <a:pt x="3995" y="1666"/>
                  <a:pt x="4268" y="1758"/>
                  <a:pt x="4542" y="1849"/>
                </a:cubicBezTo>
                <a:cubicBezTo>
                  <a:pt x="4816" y="1940"/>
                  <a:pt x="5090" y="2032"/>
                  <a:pt x="5387" y="2123"/>
                </a:cubicBezTo>
                <a:cubicBezTo>
                  <a:pt x="5661" y="2214"/>
                  <a:pt x="5935" y="2283"/>
                  <a:pt x="6209" y="2328"/>
                </a:cubicBezTo>
                <a:cubicBezTo>
                  <a:pt x="6505" y="2397"/>
                  <a:pt x="6802" y="2465"/>
                  <a:pt x="7076" y="2534"/>
                </a:cubicBezTo>
                <a:cubicBezTo>
                  <a:pt x="7373" y="2602"/>
                  <a:pt x="7669" y="2693"/>
                  <a:pt x="7966" y="2762"/>
                </a:cubicBezTo>
                <a:cubicBezTo>
                  <a:pt x="8103" y="2808"/>
                  <a:pt x="8263" y="2853"/>
                  <a:pt x="8400" y="2876"/>
                </a:cubicBezTo>
                <a:cubicBezTo>
                  <a:pt x="8560" y="2922"/>
                  <a:pt x="8719" y="2967"/>
                  <a:pt x="8902" y="2990"/>
                </a:cubicBezTo>
                <a:cubicBezTo>
                  <a:pt x="8993" y="2990"/>
                  <a:pt x="9107" y="2922"/>
                  <a:pt x="9130" y="2808"/>
                </a:cubicBezTo>
                <a:cubicBezTo>
                  <a:pt x="9176" y="2693"/>
                  <a:pt x="9107" y="2557"/>
                  <a:pt x="8970" y="2511"/>
                </a:cubicBezTo>
                <a:cubicBezTo>
                  <a:pt x="8377" y="2328"/>
                  <a:pt x="7784" y="2146"/>
                  <a:pt x="7167" y="2009"/>
                </a:cubicBezTo>
                <a:cubicBezTo>
                  <a:pt x="6893" y="1940"/>
                  <a:pt x="6597" y="1872"/>
                  <a:pt x="6300" y="1803"/>
                </a:cubicBezTo>
                <a:cubicBezTo>
                  <a:pt x="6026" y="1758"/>
                  <a:pt x="5752" y="1689"/>
                  <a:pt x="5478" y="1598"/>
                </a:cubicBezTo>
                <a:cubicBezTo>
                  <a:pt x="4908" y="1438"/>
                  <a:pt x="4360" y="1278"/>
                  <a:pt x="3812" y="1096"/>
                </a:cubicBezTo>
                <a:cubicBezTo>
                  <a:pt x="3675" y="1050"/>
                  <a:pt x="3538" y="1004"/>
                  <a:pt x="3401" y="959"/>
                </a:cubicBezTo>
                <a:cubicBezTo>
                  <a:pt x="3241" y="913"/>
                  <a:pt x="3082" y="867"/>
                  <a:pt x="2922" y="845"/>
                </a:cubicBezTo>
                <a:cubicBezTo>
                  <a:pt x="2602" y="753"/>
                  <a:pt x="2283" y="662"/>
                  <a:pt x="1963" y="571"/>
                </a:cubicBezTo>
                <a:cubicBezTo>
                  <a:pt x="1666" y="479"/>
                  <a:pt x="1370" y="411"/>
                  <a:pt x="1073" y="320"/>
                </a:cubicBezTo>
                <a:cubicBezTo>
                  <a:pt x="776" y="228"/>
                  <a:pt x="457" y="137"/>
                  <a:pt x="16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7" name="Google Shape;4557;p38"/>
          <p:cNvSpPr/>
          <p:nvPr/>
        </p:nvSpPr>
        <p:spPr>
          <a:xfrm>
            <a:off x="7273727" y="3305795"/>
            <a:ext cx="71558" cy="21744"/>
          </a:xfrm>
          <a:custGeom>
            <a:avLst/>
            <a:gdLst/>
            <a:ahLst/>
            <a:cxnLst/>
            <a:rect l="l" t="t" r="r" b="b"/>
            <a:pathLst>
              <a:path w="2557" h="777" extrusionOk="0">
                <a:moveTo>
                  <a:pt x="91" y="0"/>
                </a:moveTo>
                <a:cubicBezTo>
                  <a:pt x="68" y="0"/>
                  <a:pt x="23" y="23"/>
                  <a:pt x="23" y="69"/>
                </a:cubicBezTo>
                <a:cubicBezTo>
                  <a:pt x="0" y="92"/>
                  <a:pt x="23" y="160"/>
                  <a:pt x="68" y="160"/>
                </a:cubicBezTo>
                <a:cubicBezTo>
                  <a:pt x="274" y="206"/>
                  <a:pt x="457" y="274"/>
                  <a:pt x="662" y="320"/>
                </a:cubicBezTo>
                <a:cubicBezTo>
                  <a:pt x="845" y="365"/>
                  <a:pt x="1050" y="411"/>
                  <a:pt x="1255" y="457"/>
                </a:cubicBezTo>
                <a:cubicBezTo>
                  <a:pt x="1438" y="525"/>
                  <a:pt x="1621" y="571"/>
                  <a:pt x="1803" y="617"/>
                </a:cubicBezTo>
                <a:cubicBezTo>
                  <a:pt x="2009" y="662"/>
                  <a:pt x="2237" y="708"/>
                  <a:pt x="2442" y="776"/>
                </a:cubicBezTo>
                <a:cubicBezTo>
                  <a:pt x="2488" y="776"/>
                  <a:pt x="2534" y="754"/>
                  <a:pt x="2556" y="708"/>
                </a:cubicBezTo>
                <a:cubicBezTo>
                  <a:pt x="2556" y="662"/>
                  <a:pt x="2534" y="617"/>
                  <a:pt x="2488" y="617"/>
                </a:cubicBezTo>
                <a:cubicBezTo>
                  <a:pt x="2283" y="548"/>
                  <a:pt x="2054" y="502"/>
                  <a:pt x="1849" y="457"/>
                </a:cubicBezTo>
                <a:cubicBezTo>
                  <a:pt x="1666" y="411"/>
                  <a:pt x="1484" y="365"/>
                  <a:pt x="1301" y="320"/>
                </a:cubicBezTo>
                <a:cubicBezTo>
                  <a:pt x="1096" y="251"/>
                  <a:pt x="913" y="206"/>
                  <a:pt x="708" y="160"/>
                </a:cubicBezTo>
                <a:cubicBezTo>
                  <a:pt x="525" y="114"/>
                  <a:pt x="320" y="69"/>
                  <a:pt x="1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8" name="Google Shape;4558;p38"/>
          <p:cNvSpPr/>
          <p:nvPr/>
        </p:nvSpPr>
        <p:spPr>
          <a:xfrm>
            <a:off x="7069297" y="3319843"/>
            <a:ext cx="274057" cy="79226"/>
          </a:xfrm>
          <a:custGeom>
            <a:avLst/>
            <a:gdLst/>
            <a:ahLst/>
            <a:cxnLst/>
            <a:rect l="l" t="t" r="r" b="b"/>
            <a:pathLst>
              <a:path w="9793" h="2831" extrusionOk="0">
                <a:moveTo>
                  <a:pt x="161" y="0"/>
                </a:moveTo>
                <a:cubicBezTo>
                  <a:pt x="92" y="0"/>
                  <a:pt x="47" y="23"/>
                  <a:pt x="24" y="92"/>
                </a:cubicBezTo>
                <a:cubicBezTo>
                  <a:pt x="1" y="160"/>
                  <a:pt x="47" y="252"/>
                  <a:pt x="115" y="274"/>
                </a:cubicBezTo>
                <a:cubicBezTo>
                  <a:pt x="206" y="297"/>
                  <a:pt x="275" y="320"/>
                  <a:pt x="366" y="343"/>
                </a:cubicBezTo>
                <a:cubicBezTo>
                  <a:pt x="366" y="366"/>
                  <a:pt x="389" y="388"/>
                  <a:pt x="412" y="411"/>
                </a:cubicBezTo>
                <a:cubicBezTo>
                  <a:pt x="435" y="434"/>
                  <a:pt x="480" y="434"/>
                  <a:pt x="526" y="457"/>
                </a:cubicBezTo>
                <a:cubicBezTo>
                  <a:pt x="594" y="480"/>
                  <a:pt x="640" y="503"/>
                  <a:pt x="708" y="525"/>
                </a:cubicBezTo>
                <a:cubicBezTo>
                  <a:pt x="868" y="571"/>
                  <a:pt x="1005" y="640"/>
                  <a:pt x="1142" y="685"/>
                </a:cubicBezTo>
                <a:cubicBezTo>
                  <a:pt x="1439" y="776"/>
                  <a:pt x="1713" y="868"/>
                  <a:pt x="2010" y="959"/>
                </a:cubicBezTo>
                <a:cubicBezTo>
                  <a:pt x="2306" y="1050"/>
                  <a:pt x="2603" y="1119"/>
                  <a:pt x="2900" y="1187"/>
                </a:cubicBezTo>
                <a:cubicBezTo>
                  <a:pt x="3196" y="1256"/>
                  <a:pt x="3493" y="1347"/>
                  <a:pt x="3813" y="1438"/>
                </a:cubicBezTo>
                <a:cubicBezTo>
                  <a:pt x="3950" y="1484"/>
                  <a:pt x="4109" y="1507"/>
                  <a:pt x="4269" y="1553"/>
                </a:cubicBezTo>
                <a:cubicBezTo>
                  <a:pt x="4429" y="1598"/>
                  <a:pt x="4612" y="1644"/>
                  <a:pt x="4771" y="1667"/>
                </a:cubicBezTo>
                <a:cubicBezTo>
                  <a:pt x="5000" y="1735"/>
                  <a:pt x="5228" y="1804"/>
                  <a:pt x="5456" y="1872"/>
                </a:cubicBezTo>
                <a:cubicBezTo>
                  <a:pt x="5753" y="1941"/>
                  <a:pt x="6050" y="2009"/>
                  <a:pt x="6346" y="2100"/>
                </a:cubicBezTo>
                <a:cubicBezTo>
                  <a:pt x="6620" y="2192"/>
                  <a:pt x="6917" y="2260"/>
                  <a:pt x="7191" y="2329"/>
                </a:cubicBezTo>
                <a:cubicBezTo>
                  <a:pt x="7396" y="2374"/>
                  <a:pt x="7602" y="2420"/>
                  <a:pt x="7784" y="2488"/>
                </a:cubicBezTo>
                <a:cubicBezTo>
                  <a:pt x="8013" y="2534"/>
                  <a:pt x="8218" y="2603"/>
                  <a:pt x="8423" y="2648"/>
                </a:cubicBezTo>
                <a:cubicBezTo>
                  <a:pt x="8652" y="2694"/>
                  <a:pt x="8857" y="2739"/>
                  <a:pt x="9085" y="2762"/>
                </a:cubicBezTo>
                <a:cubicBezTo>
                  <a:pt x="9154" y="2785"/>
                  <a:pt x="9245" y="2785"/>
                  <a:pt x="9314" y="2808"/>
                </a:cubicBezTo>
                <a:lnTo>
                  <a:pt x="9451" y="2808"/>
                </a:lnTo>
                <a:cubicBezTo>
                  <a:pt x="9451" y="2808"/>
                  <a:pt x="9473" y="2808"/>
                  <a:pt x="9473" y="2831"/>
                </a:cubicBezTo>
                <a:cubicBezTo>
                  <a:pt x="9565" y="2831"/>
                  <a:pt x="9633" y="2785"/>
                  <a:pt x="9679" y="2762"/>
                </a:cubicBezTo>
                <a:cubicBezTo>
                  <a:pt x="9747" y="2694"/>
                  <a:pt x="9770" y="2603"/>
                  <a:pt x="9770" y="2534"/>
                </a:cubicBezTo>
                <a:cubicBezTo>
                  <a:pt x="9747" y="2511"/>
                  <a:pt x="9747" y="2488"/>
                  <a:pt x="9747" y="2466"/>
                </a:cubicBezTo>
                <a:cubicBezTo>
                  <a:pt x="9747" y="2443"/>
                  <a:pt x="9747" y="2443"/>
                  <a:pt x="9747" y="2420"/>
                </a:cubicBezTo>
                <a:cubicBezTo>
                  <a:pt x="9793" y="2306"/>
                  <a:pt x="9747" y="2192"/>
                  <a:pt x="9633" y="2123"/>
                </a:cubicBezTo>
                <a:cubicBezTo>
                  <a:pt x="9519" y="2032"/>
                  <a:pt x="9359" y="2009"/>
                  <a:pt x="9222" y="1963"/>
                </a:cubicBezTo>
                <a:cubicBezTo>
                  <a:pt x="9085" y="1941"/>
                  <a:pt x="8926" y="1895"/>
                  <a:pt x="8789" y="1872"/>
                </a:cubicBezTo>
                <a:cubicBezTo>
                  <a:pt x="8515" y="1804"/>
                  <a:pt x="8241" y="1758"/>
                  <a:pt x="7967" y="1712"/>
                </a:cubicBezTo>
                <a:cubicBezTo>
                  <a:pt x="7830" y="1690"/>
                  <a:pt x="7693" y="1644"/>
                  <a:pt x="7556" y="1621"/>
                </a:cubicBezTo>
                <a:cubicBezTo>
                  <a:pt x="7396" y="1575"/>
                  <a:pt x="7214" y="1530"/>
                  <a:pt x="7054" y="1507"/>
                </a:cubicBezTo>
                <a:cubicBezTo>
                  <a:pt x="6757" y="1416"/>
                  <a:pt x="6438" y="1370"/>
                  <a:pt x="6141" y="1301"/>
                </a:cubicBezTo>
                <a:cubicBezTo>
                  <a:pt x="5799" y="1233"/>
                  <a:pt x="5479" y="1142"/>
                  <a:pt x="5137" y="1073"/>
                </a:cubicBezTo>
                <a:cubicBezTo>
                  <a:pt x="4931" y="1028"/>
                  <a:pt x="4703" y="1005"/>
                  <a:pt x="4497" y="959"/>
                </a:cubicBezTo>
                <a:cubicBezTo>
                  <a:pt x="4224" y="868"/>
                  <a:pt x="3927" y="799"/>
                  <a:pt x="3653" y="731"/>
                </a:cubicBezTo>
                <a:cubicBezTo>
                  <a:pt x="3379" y="662"/>
                  <a:pt x="3082" y="594"/>
                  <a:pt x="2786" y="525"/>
                </a:cubicBezTo>
                <a:cubicBezTo>
                  <a:pt x="2694" y="503"/>
                  <a:pt x="2580" y="480"/>
                  <a:pt x="2466" y="457"/>
                </a:cubicBezTo>
                <a:cubicBezTo>
                  <a:pt x="2375" y="434"/>
                  <a:pt x="2261" y="434"/>
                  <a:pt x="2146" y="411"/>
                </a:cubicBezTo>
                <a:cubicBezTo>
                  <a:pt x="1941" y="366"/>
                  <a:pt x="1758" y="343"/>
                  <a:pt x="1553" y="320"/>
                </a:cubicBezTo>
                <a:cubicBezTo>
                  <a:pt x="1530" y="297"/>
                  <a:pt x="1485" y="297"/>
                  <a:pt x="1462" y="297"/>
                </a:cubicBezTo>
                <a:cubicBezTo>
                  <a:pt x="1370" y="252"/>
                  <a:pt x="1256" y="229"/>
                  <a:pt x="1165" y="206"/>
                </a:cubicBezTo>
                <a:cubicBezTo>
                  <a:pt x="1028" y="160"/>
                  <a:pt x="914" y="137"/>
                  <a:pt x="800" y="92"/>
                </a:cubicBezTo>
                <a:cubicBezTo>
                  <a:pt x="754" y="69"/>
                  <a:pt x="708" y="46"/>
                  <a:pt x="640" y="46"/>
                </a:cubicBezTo>
                <a:cubicBezTo>
                  <a:pt x="606" y="35"/>
                  <a:pt x="566" y="23"/>
                  <a:pt x="526" y="23"/>
                </a:cubicBezTo>
                <a:cubicBezTo>
                  <a:pt x="486" y="23"/>
                  <a:pt x="446" y="35"/>
                  <a:pt x="412" y="69"/>
                </a:cubicBezTo>
                <a:cubicBezTo>
                  <a:pt x="343" y="46"/>
                  <a:pt x="275" y="23"/>
                  <a:pt x="20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9" name="Google Shape;4559;p38"/>
          <p:cNvSpPr/>
          <p:nvPr/>
        </p:nvSpPr>
        <p:spPr>
          <a:xfrm>
            <a:off x="7366973" y="3285338"/>
            <a:ext cx="76035" cy="24963"/>
          </a:xfrm>
          <a:custGeom>
            <a:avLst/>
            <a:gdLst/>
            <a:ahLst/>
            <a:cxnLst/>
            <a:rect l="l" t="t" r="r" b="b"/>
            <a:pathLst>
              <a:path w="2717" h="892" extrusionOk="0">
                <a:moveTo>
                  <a:pt x="137" y="1"/>
                </a:moveTo>
                <a:cubicBezTo>
                  <a:pt x="92" y="1"/>
                  <a:pt x="23" y="47"/>
                  <a:pt x="1" y="92"/>
                </a:cubicBezTo>
                <a:cubicBezTo>
                  <a:pt x="1" y="138"/>
                  <a:pt x="1" y="161"/>
                  <a:pt x="23" y="206"/>
                </a:cubicBezTo>
                <a:cubicBezTo>
                  <a:pt x="46" y="229"/>
                  <a:pt x="69" y="252"/>
                  <a:pt x="92" y="275"/>
                </a:cubicBezTo>
                <a:lnTo>
                  <a:pt x="115" y="275"/>
                </a:lnTo>
                <a:cubicBezTo>
                  <a:pt x="137" y="320"/>
                  <a:pt x="160" y="366"/>
                  <a:pt x="206" y="366"/>
                </a:cubicBezTo>
                <a:cubicBezTo>
                  <a:pt x="274" y="389"/>
                  <a:pt x="320" y="389"/>
                  <a:pt x="389" y="412"/>
                </a:cubicBezTo>
                <a:cubicBezTo>
                  <a:pt x="480" y="435"/>
                  <a:pt x="548" y="457"/>
                  <a:pt x="640" y="457"/>
                </a:cubicBezTo>
                <a:cubicBezTo>
                  <a:pt x="662" y="480"/>
                  <a:pt x="662" y="480"/>
                  <a:pt x="685" y="480"/>
                </a:cubicBezTo>
                <a:lnTo>
                  <a:pt x="708" y="480"/>
                </a:lnTo>
                <a:cubicBezTo>
                  <a:pt x="936" y="549"/>
                  <a:pt x="1165" y="594"/>
                  <a:pt x="1393" y="663"/>
                </a:cubicBezTo>
                <a:cubicBezTo>
                  <a:pt x="1598" y="708"/>
                  <a:pt x="1804" y="754"/>
                  <a:pt x="2009" y="800"/>
                </a:cubicBezTo>
                <a:cubicBezTo>
                  <a:pt x="2100" y="823"/>
                  <a:pt x="2215" y="845"/>
                  <a:pt x="2329" y="868"/>
                </a:cubicBezTo>
                <a:cubicBezTo>
                  <a:pt x="2374" y="868"/>
                  <a:pt x="2420" y="868"/>
                  <a:pt x="2466" y="891"/>
                </a:cubicBezTo>
                <a:lnTo>
                  <a:pt x="2580" y="891"/>
                </a:lnTo>
                <a:cubicBezTo>
                  <a:pt x="2671" y="845"/>
                  <a:pt x="2717" y="777"/>
                  <a:pt x="2694" y="686"/>
                </a:cubicBezTo>
                <a:cubicBezTo>
                  <a:pt x="2694" y="640"/>
                  <a:pt x="2671" y="594"/>
                  <a:pt x="2625" y="572"/>
                </a:cubicBezTo>
                <a:cubicBezTo>
                  <a:pt x="2625" y="572"/>
                  <a:pt x="2603" y="549"/>
                  <a:pt x="2580" y="549"/>
                </a:cubicBezTo>
                <a:cubicBezTo>
                  <a:pt x="2534" y="526"/>
                  <a:pt x="2488" y="526"/>
                  <a:pt x="2443" y="526"/>
                </a:cubicBezTo>
                <a:cubicBezTo>
                  <a:pt x="2374" y="503"/>
                  <a:pt x="2283" y="480"/>
                  <a:pt x="2215" y="457"/>
                </a:cubicBezTo>
                <a:cubicBezTo>
                  <a:pt x="2146" y="457"/>
                  <a:pt x="2078" y="435"/>
                  <a:pt x="2009" y="435"/>
                </a:cubicBezTo>
                <a:cubicBezTo>
                  <a:pt x="1918" y="412"/>
                  <a:pt x="1827" y="389"/>
                  <a:pt x="1735" y="366"/>
                </a:cubicBezTo>
                <a:cubicBezTo>
                  <a:pt x="1621" y="366"/>
                  <a:pt x="1530" y="343"/>
                  <a:pt x="1416" y="320"/>
                </a:cubicBezTo>
                <a:lnTo>
                  <a:pt x="1393" y="320"/>
                </a:lnTo>
                <a:cubicBezTo>
                  <a:pt x="1187" y="275"/>
                  <a:pt x="982" y="252"/>
                  <a:pt x="799" y="206"/>
                </a:cubicBezTo>
                <a:cubicBezTo>
                  <a:pt x="685" y="183"/>
                  <a:pt x="594" y="161"/>
                  <a:pt x="503" y="138"/>
                </a:cubicBezTo>
                <a:cubicBezTo>
                  <a:pt x="389" y="92"/>
                  <a:pt x="297" y="47"/>
                  <a:pt x="183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0" name="Google Shape;4560;p38"/>
          <p:cNvSpPr/>
          <p:nvPr/>
        </p:nvSpPr>
        <p:spPr>
          <a:xfrm>
            <a:off x="7985302" y="3344750"/>
            <a:ext cx="63890" cy="204207"/>
          </a:xfrm>
          <a:custGeom>
            <a:avLst/>
            <a:gdLst/>
            <a:ahLst/>
            <a:cxnLst/>
            <a:rect l="l" t="t" r="r" b="b"/>
            <a:pathLst>
              <a:path w="2283" h="7297" extrusionOk="0">
                <a:moveTo>
                  <a:pt x="2055" y="1"/>
                </a:moveTo>
                <a:cubicBezTo>
                  <a:pt x="1963" y="1"/>
                  <a:pt x="1872" y="69"/>
                  <a:pt x="1849" y="160"/>
                </a:cubicBezTo>
                <a:cubicBezTo>
                  <a:pt x="1849" y="160"/>
                  <a:pt x="1849" y="183"/>
                  <a:pt x="1826" y="183"/>
                </a:cubicBezTo>
                <a:cubicBezTo>
                  <a:pt x="1781" y="229"/>
                  <a:pt x="1758" y="275"/>
                  <a:pt x="1735" y="320"/>
                </a:cubicBezTo>
                <a:cubicBezTo>
                  <a:pt x="1712" y="389"/>
                  <a:pt x="1689" y="434"/>
                  <a:pt x="1667" y="480"/>
                </a:cubicBezTo>
                <a:cubicBezTo>
                  <a:pt x="1667" y="548"/>
                  <a:pt x="1644" y="594"/>
                  <a:pt x="1644" y="663"/>
                </a:cubicBezTo>
                <a:cubicBezTo>
                  <a:pt x="1598" y="800"/>
                  <a:pt x="1553" y="936"/>
                  <a:pt x="1530" y="1073"/>
                </a:cubicBezTo>
                <a:cubicBezTo>
                  <a:pt x="1507" y="1073"/>
                  <a:pt x="1507" y="1073"/>
                  <a:pt x="1507" y="1096"/>
                </a:cubicBezTo>
                <a:cubicBezTo>
                  <a:pt x="1461" y="1233"/>
                  <a:pt x="1416" y="1370"/>
                  <a:pt x="1393" y="1507"/>
                </a:cubicBezTo>
                <a:cubicBezTo>
                  <a:pt x="1347" y="1644"/>
                  <a:pt x="1301" y="1781"/>
                  <a:pt x="1256" y="1918"/>
                </a:cubicBezTo>
                <a:cubicBezTo>
                  <a:pt x="1164" y="2237"/>
                  <a:pt x="1096" y="2534"/>
                  <a:pt x="1005" y="2831"/>
                </a:cubicBezTo>
                <a:cubicBezTo>
                  <a:pt x="936" y="3128"/>
                  <a:pt x="891" y="3424"/>
                  <a:pt x="799" y="3721"/>
                </a:cubicBezTo>
                <a:cubicBezTo>
                  <a:pt x="731" y="3995"/>
                  <a:pt x="662" y="4269"/>
                  <a:pt x="594" y="4543"/>
                </a:cubicBezTo>
                <a:cubicBezTo>
                  <a:pt x="525" y="4817"/>
                  <a:pt x="457" y="5068"/>
                  <a:pt x="388" y="5342"/>
                </a:cubicBezTo>
                <a:cubicBezTo>
                  <a:pt x="320" y="5616"/>
                  <a:pt x="229" y="5912"/>
                  <a:pt x="160" y="6209"/>
                </a:cubicBezTo>
                <a:cubicBezTo>
                  <a:pt x="137" y="6346"/>
                  <a:pt x="92" y="6483"/>
                  <a:pt x="69" y="6620"/>
                </a:cubicBezTo>
                <a:cubicBezTo>
                  <a:pt x="46" y="6688"/>
                  <a:pt x="46" y="6757"/>
                  <a:pt x="23" y="6848"/>
                </a:cubicBezTo>
                <a:cubicBezTo>
                  <a:pt x="23" y="6871"/>
                  <a:pt x="23" y="6894"/>
                  <a:pt x="0" y="6917"/>
                </a:cubicBezTo>
                <a:cubicBezTo>
                  <a:pt x="0" y="6985"/>
                  <a:pt x="0" y="7008"/>
                  <a:pt x="23" y="7076"/>
                </a:cubicBezTo>
                <a:cubicBezTo>
                  <a:pt x="23" y="7168"/>
                  <a:pt x="115" y="7259"/>
                  <a:pt x="206" y="7282"/>
                </a:cubicBezTo>
                <a:cubicBezTo>
                  <a:pt x="244" y="7291"/>
                  <a:pt x="278" y="7297"/>
                  <a:pt x="309" y="7297"/>
                </a:cubicBezTo>
                <a:cubicBezTo>
                  <a:pt x="354" y="7297"/>
                  <a:pt x="394" y="7286"/>
                  <a:pt x="434" y="7259"/>
                </a:cubicBezTo>
                <a:cubicBezTo>
                  <a:pt x="457" y="7259"/>
                  <a:pt x="480" y="7236"/>
                  <a:pt x="503" y="7236"/>
                </a:cubicBezTo>
                <a:cubicBezTo>
                  <a:pt x="503" y="7236"/>
                  <a:pt x="503" y="7213"/>
                  <a:pt x="503" y="7213"/>
                </a:cubicBezTo>
                <a:cubicBezTo>
                  <a:pt x="525" y="7191"/>
                  <a:pt x="571" y="7145"/>
                  <a:pt x="571" y="7122"/>
                </a:cubicBezTo>
                <a:cubicBezTo>
                  <a:pt x="594" y="7099"/>
                  <a:pt x="594" y="7076"/>
                  <a:pt x="594" y="7054"/>
                </a:cubicBezTo>
                <a:cubicBezTo>
                  <a:pt x="617" y="7031"/>
                  <a:pt x="617" y="7008"/>
                  <a:pt x="640" y="6985"/>
                </a:cubicBezTo>
                <a:cubicBezTo>
                  <a:pt x="662" y="6917"/>
                  <a:pt x="662" y="6848"/>
                  <a:pt x="685" y="6780"/>
                </a:cubicBezTo>
                <a:cubicBezTo>
                  <a:pt x="731" y="6643"/>
                  <a:pt x="754" y="6506"/>
                  <a:pt x="799" y="6346"/>
                </a:cubicBezTo>
                <a:cubicBezTo>
                  <a:pt x="845" y="6186"/>
                  <a:pt x="891" y="6026"/>
                  <a:pt x="936" y="5867"/>
                </a:cubicBezTo>
                <a:cubicBezTo>
                  <a:pt x="959" y="5707"/>
                  <a:pt x="1005" y="5547"/>
                  <a:pt x="1050" y="5410"/>
                </a:cubicBezTo>
                <a:cubicBezTo>
                  <a:pt x="1187" y="4794"/>
                  <a:pt x="1347" y="4178"/>
                  <a:pt x="1484" y="3561"/>
                </a:cubicBezTo>
                <a:cubicBezTo>
                  <a:pt x="1575" y="3151"/>
                  <a:pt x="1667" y="2740"/>
                  <a:pt x="1758" y="2329"/>
                </a:cubicBezTo>
                <a:cubicBezTo>
                  <a:pt x="1804" y="2146"/>
                  <a:pt x="1872" y="1964"/>
                  <a:pt x="1918" y="1758"/>
                </a:cubicBezTo>
                <a:cubicBezTo>
                  <a:pt x="1986" y="1530"/>
                  <a:pt x="2032" y="1279"/>
                  <a:pt x="2100" y="1051"/>
                </a:cubicBezTo>
                <a:cubicBezTo>
                  <a:pt x="2123" y="959"/>
                  <a:pt x="2146" y="845"/>
                  <a:pt x="2169" y="754"/>
                </a:cubicBezTo>
                <a:cubicBezTo>
                  <a:pt x="2192" y="640"/>
                  <a:pt x="2214" y="526"/>
                  <a:pt x="2237" y="411"/>
                </a:cubicBezTo>
                <a:cubicBezTo>
                  <a:pt x="2237" y="389"/>
                  <a:pt x="2237" y="366"/>
                  <a:pt x="2237" y="343"/>
                </a:cubicBezTo>
                <a:cubicBezTo>
                  <a:pt x="2237" y="320"/>
                  <a:pt x="2237" y="297"/>
                  <a:pt x="2260" y="275"/>
                </a:cubicBezTo>
                <a:cubicBezTo>
                  <a:pt x="2283" y="160"/>
                  <a:pt x="2214" y="46"/>
                  <a:pt x="2123" y="23"/>
                </a:cubicBezTo>
                <a:cubicBezTo>
                  <a:pt x="2100" y="1"/>
                  <a:pt x="2078" y="1"/>
                  <a:pt x="205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1" name="Google Shape;4561;p38"/>
          <p:cNvSpPr/>
          <p:nvPr/>
        </p:nvSpPr>
        <p:spPr>
          <a:xfrm>
            <a:off x="8060666" y="3363276"/>
            <a:ext cx="60727" cy="202835"/>
          </a:xfrm>
          <a:custGeom>
            <a:avLst/>
            <a:gdLst/>
            <a:ahLst/>
            <a:cxnLst/>
            <a:rect l="l" t="t" r="r" b="b"/>
            <a:pathLst>
              <a:path w="2170" h="7248" extrusionOk="0">
                <a:moveTo>
                  <a:pt x="1941" y="1"/>
                </a:moveTo>
                <a:cubicBezTo>
                  <a:pt x="1850" y="1"/>
                  <a:pt x="1758" y="46"/>
                  <a:pt x="1736" y="138"/>
                </a:cubicBezTo>
                <a:cubicBezTo>
                  <a:pt x="1713" y="160"/>
                  <a:pt x="1713" y="160"/>
                  <a:pt x="1713" y="183"/>
                </a:cubicBezTo>
                <a:cubicBezTo>
                  <a:pt x="1690" y="229"/>
                  <a:pt x="1667" y="297"/>
                  <a:pt x="1644" y="366"/>
                </a:cubicBezTo>
                <a:cubicBezTo>
                  <a:pt x="1644" y="411"/>
                  <a:pt x="1621" y="480"/>
                  <a:pt x="1599" y="548"/>
                </a:cubicBezTo>
                <a:cubicBezTo>
                  <a:pt x="1599" y="571"/>
                  <a:pt x="1576" y="594"/>
                  <a:pt x="1576" y="640"/>
                </a:cubicBezTo>
                <a:cubicBezTo>
                  <a:pt x="1530" y="777"/>
                  <a:pt x="1484" y="936"/>
                  <a:pt x="1439" y="1096"/>
                </a:cubicBezTo>
                <a:cubicBezTo>
                  <a:pt x="1393" y="1233"/>
                  <a:pt x="1347" y="1370"/>
                  <a:pt x="1302" y="1530"/>
                </a:cubicBezTo>
                <a:cubicBezTo>
                  <a:pt x="1233" y="1690"/>
                  <a:pt x="1211" y="1849"/>
                  <a:pt x="1165" y="2009"/>
                </a:cubicBezTo>
                <a:cubicBezTo>
                  <a:pt x="982" y="2648"/>
                  <a:pt x="822" y="3265"/>
                  <a:pt x="663" y="3904"/>
                </a:cubicBezTo>
                <a:cubicBezTo>
                  <a:pt x="617" y="4155"/>
                  <a:pt x="549" y="4429"/>
                  <a:pt x="480" y="4680"/>
                </a:cubicBezTo>
                <a:cubicBezTo>
                  <a:pt x="434" y="4931"/>
                  <a:pt x="389" y="5182"/>
                  <a:pt x="320" y="5433"/>
                </a:cubicBezTo>
                <a:cubicBezTo>
                  <a:pt x="275" y="5707"/>
                  <a:pt x="206" y="5958"/>
                  <a:pt x="138" y="6232"/>
                </a:cubicBezTo>
                <a:cubicBezTo>
                  <a:pt x="115" y="6369"/>
                  <a:pt x="69" y="6483"/>
                  <a:pt x="46" y="6620"/>
                </a:cubicBezTo>
                <a:cubicBezTo>
                  <a:pt x="24" y="6757"/>
                  <a:pt x="1" y="6894"/>
                  <a:pt x="24" y="7031"/>
                </a:cubicBezTo>
                <a:cubicBezTo>
                  <a:pt x="42" y="7163"/>
                  <a:pt x="155" y="7248"/>
                  <a:pt x="270" y="7248"/>
                </a:cubicBezTo>
                <a:cubicBezTo>
                  <a:pt x="295" y="7248"/>
                  <a:pt x="319" y="7244"/>
                  <a:pt x="343" y="7236"/>
                </a:cubicBezTo>
                <a:cubicBezTo>
                  <a:pt x="434" y="7236"/>
                  <a:pt x="480" y="7191"/>
                  <a:pt x="526" y="7122"/>
                </a:cubicBezTo>
                <a:cubicBezTo>
                  <a:pt x="594" y="7008"/>
                  <a:pt x="617" y="6871"/>
                  <a:pt x="663" y="6734"/>
                </a:cubicBezTo>
                <a:cubicBezTo>
                  <a:pt x="708" y="6597"/>
                  <a:pt x="754" y="6460"/>
                  <a:pt x="777" y="6300"/>
                </a:cubicBezTo>
                <a:cubicBezTo>
                  <a:pt x="822" y="6141"/>
                  <a:pt x="868" y="5981"/>
                  <a:pt x="891" y="5821"/>
                </a:cubicBezTo>
                <a:cubicBezTo>
                  <a:pt x="914" y="5730"/>
                  <a:pt x="937" y="5638"/>
                  <a:pt x="959" y="5547"/>
                </a:cubicBezTo>
                <a:cubicBezTo>
                  <a:pt x="1005" y="5387"/>
                  <a:pt x="1051" y="5228"/>
                  <a:pt x="1096" y="5068"/>
                </a:cubicBezTo>
                <a:cubicBezTo>
                  <a:pt x="1165" y="4748"/>
                  <a:pt x="1233" y="4451"/>
                  <a:pt x="1325" y="4132"/>
                </a:cubicBezTo>
                <a:cubicBezTo>
                  <a:pt x="1393" y="3835"/>
                  <a:pt x="1462" y="3516"/>
                  <a:pt x="1530" y="3219"/>
                </a:cubicBezTo>
                <a:cubicBezTo>
                  <a:pt x="1644" y="2740"/>
                  <a:pt x="1758" y="2260"/>
                  <a:pt x="1850" y="1758"/>
                </a:cubicBezTo>
                <a:cubicBezTo>
                  <a:pt x="1918" y="1507"/>
                  <a:pt x="1964" y="1256"/>
                  <a:pt x="2032" y="1028"/>
                </a:cubicBezTo>
                <a:cubicBezTo>
                  <a:pt x="2078" y="799"/>
                  <a:pt x="2124" y="571"/>
                  <a:pt x="2169" y="343"/>
                </a:cubicBezTo>
                <a:cubicBezTo>
                  <a:pt x="2169" y="297"/>
                  <a:pt x="2169" y="229"/>
                  <a:pt x="2146" y="183"/>
                </a:cubicBezTo>
                <a:cubicBezTo>
                  <a:pt x="2124" y="92"/>
                  <a:pt x="2078" y="23"/>
                  <a:pt x="198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2" name="Google Shape;4562;p38"/>
          <p:cNvSpPr/>
          <p:nvPr/>
        </p:nvSpPr>
        <p:spPr>
          <a:xfrm>
            <a:off x="8126458" y="3379899"/>
            <a:ext cx="62630" cy="200177"/>
          </a:xfrm>
          <a:custGeom>
            <a:avLst/>
            <a:gdLst/>
            <a:ahLst/>
            <a:cxnLst/>
            <a:rect l="l" t="t" r="r" b="b"/>
            <a:pathLst>
              <a:path w="2238" h="7153" extrusionOk="0">
                <a:moveTo>
                  <a:pt x="1964" y="0"/>
                </a:moveTo>
                <a:cubicBezTo>
                  <a:pt x="1895" y="0"/>
                  <a:pt x="1827" y="46"/>
                  <a:pt x="1804" y="137"/>
                </a:cubicBezTo>
                <a:cubicBezTo>
                  <a:pt x="1781" y="160"/>
                  <a:pt x="1781" y="183"/>
                  <a:pt x="1781" y="205"/>
                </a:cubicBezTo>
                <a:cubicBezTo>
                  <a:pt x="1736" y="274"/>
                  <a:pt x="1713" y="365"/>
                  <a:pt x="1690" y="457"/>
                </a:cubicBezTo>
                <a:cubicBezTo>
                  <a:pt x="1690" y="502"/>
                  <a:pt x="1667" y="548"/>
                  <a:pt x="1644" y="593"/>
                </a:cubicBezTo>
                <a:cubicBezTo>
                  <a:pt x="1599" y="753"/>
                  <a:pt x="1553" y="913"/>
                  <a:pt x="1484" y="1073"/>
                </a:cubicBezTo>
                <a:cubicBezTo>
                  <a:pt x="1393" y="1370"/>
                  <a:pt x="1279" y="1689"/>
                  <a:pt x="1188" y="2009"/>
                </a:cubicBezTo>
                <a:cubicBezTo>
                  <a:pt x="1096" y="2328"/>
                  <a:pt x="1005" y="2648"/>
                  <a:pt x="914" y="2967"/>
                </a:cubicBezTo>
                <a:cubicBezTo>
                  <a:pt x="823" y="3264"/>
                  <a:pt x="754" y="3584"/>
                  <a:pt x="686" y="3880"/>
                </a:cubicBezTo>
                <a:cubicBezTo>
                  <a:pt x="640" y="4131"/>
                  <a:pt x="571" y="4405"/>
                  <a:pt x="526" y="4656"/>
                </a:cubicBezTo>
                <a:cubicBezTo>
                  <a:pt x="457" y="4930"/>
                  <a:pt x="389" y="5181"/>
                  <a:pt x="320" y="5455"/>
                </a:cubicBezTo>
                <a:cubicBezTo>
                  <a:pt x="298" y="5569"/>
                  <a:pt x="275" y="5684"/>
                  <a:pt x="252" y="5820"/>
                </a:cubicBezTo>
                <a:cubicBezTo>
                  <a:pt x="229" y="5935"/>
                  <a:pt x="206" y="6049"/>
                  <a:pt x="183" y="6163"/>
                </a:cubicBezTo>
                <a:cubicBezTo>
                  <a:pt x="138" y="6300"/>
                  <a:pt x="115" y="6414"/>
                  <a:pt x="92" y="6551"/>
                </a:cubicBezTo>
                <a:cubicBezTo>
                  <a:pt x="69" y="6619"/>
                  <a:pt x="69" y="6665"/>
                  <a:pt x="46" y="6733"/>
                </a:cubicBezTo>
                <a:cubicBezTo>
                  <a:pt x="24" y="6848"/>
                  <a:pt x="1" y="6985"/>
                  <a:pt x="115" y="7076"/>
                </a:cubicBezTo>
                <a:cubicBezTo>
                  <a:pt x="149" y="7127"/>
                  <a:pt x="209" y="7153"/>
                  <a:pt x="275" y="7153"/>
                </a:cubicBezTo>
                <a:cubicBezTo>
                  <a:pt x="298" y="7153"/>
                  <a:pt x="320" y="7150"/>
                  <a:pt x="343" y="7144"/>
                </a:cubicBezTo>
                <a:cubicBezTo>
                  <a:pt x="412" y="7144"/>
                  <a:pt x="480" y="7076"/>
                  <a:pt x="503" y="7007"/>
                </a:cubicBezTo>
                <a:cubicBezTo>
                  <a:pt x="526" y="6985"/>
                  <a:pt x="549" y="6939"/>
                  <a:pt x="571" y="6893"/>
                </a:cubicBezTo>
                <a:cubicBezTo>
                  <a:pt x="594" y="6848"/>
                  <a:pt x="617" y="6802"/>
                  <a:pt x="617" y="6733"/>
                </a:cubicBezTo>
                <a:cubicBezTo>
                  <a:pt x="663" y="6619"/>
                  <a:pt x="708" y="6505"/>
                  <a:pt x="731" y="6391"/>
                </a:cubicBezTo>
                <a:cubicBezTo>
                  <a:pt x="777" y="6277"/>
                  <a:pt x="800" y="6163"/>
                  <a:pt x="823" y="6072"/>
                </a:cubicBezTo>
                <a:cubicBezTo>
                  <a:pt x="868" y="5935"/>
                  <a:pt x="891" y="5820"/>
                  <a:pt x="914" y="5706"/>
                </a:cubicBezTo>
                <a:cubicBezTo>
                  <a:pt x="1028" y="5227"/>
                  <a:pt x="1165" y="4725"/>
                  <a:pt x="1256" y="4246"/>
                </a:cubicBezTo>
                <a:cubicBezTo>
                  <a:pt x="1256" y="4246"/>
                  <a:pt x="1256" y="4268"/>
                  <a:pt x="1256" y="4268"/>
                </a:cubicBezTo>
                <a:cubicBezTo>
                  <a:pt x="1256" y="4154"/>
                  <a:pt x="1279" y="4040"/>
                  <a:pt x="1302" y="3926"/>
                </a:cubicBezTo>
                <a:cubicBezTo>
                  <a:pt x="1393" y="3652"/>
                  <a:pt x="1462" y="3401"/>
                  <a:pt x="1530" y="3127"/>
                </a:cubicBezTo>
                <a:cubicBezTo>
                  <a:pt x="1644" y="2648"/>
                  <a:pt x="1781" y="2146"/>
                  <a:pt x="1895" y="1643"/>
                </a:cubicBezTo>
                <a:cubicBezTo>
                  <a:pt x="1964" y="1415"/>
                  <a:pt x="2009" y="1187"/>
                  <a:pt x="2055" y="936"/>
                </a:cubicBezTo>
                <a:cubicBezTo>
                  <a:pt x="2078" y="822"/>
                  <a:pt x="2101" y="730"/>
                  <a:pt x="2146" y="616"/>
                </a:cubicBezTo>
                <a:cubicBezTo>
                  <a:pt x="2169" y="479"/>
                  <a:pt x="2192" y="365"/>
                  <a:pt x="2215" y="251"/>
                </a:cubicBezTo>
                <a:cubicBezTo>
                  <a:pt x="2215" y="263"/>
                  <a:pt x="2215" y="268"/>
                  <a:pt x="2215" y="274"/>
                </a:cubicBezTo>
                <a:cubicBezTo>
                  <a:pt x="2238" y="183"/>
                  <a:pt x="2215" y="91"/>
                  <a:pt x="2124" y="46"/>
                </a:cubicBezTo>
                <a:cubicBezTo>
                  <a:pt x="2078" y="0"/>
                  <a:pt x="2032" y="0"/>
                  <a:pt x="19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3" name="Google Shape;4563;p38"/>
          <p:cNvSpPr/>
          <p:nvPr/>
        </p:nvSpPr>
        <p:spPr>
          <a:xfrm>
            <a:off x="8201850" y="3399041"/>
            <a:ext cx="59412" cy="203479"/>
          </a:xfrm>
          <a:custGeom>
            <a:avLst/>
            <a:gdLst/>
            <a:ahLst/>
            <a:cxnLst/>
            <a:rect l="l" t="t" r="r" b="b"/>
            <a:pathLst>
              <a:path w="2123" h="7271" extrusionOk="0">
                <a:moveTo>
                  <a:pt x="1803" y="1"/>
                </a:moveTo>
                <a:cubicBezTo>
                  <a:pt x="1781" y="24"/>
                  <a:pt x="1758" y="24"/>
                  <a:pt x="1758" y="46"/>
                </a:cubicBezTo>
                <a:cubicBezTo>
                  <a:pt x="1712" y="69"/>
                  <a:pt x="1689" y="115"/>
                  <a:pt x="1666" y="183"/>
                </a:cubicBezTo>
                <a:cubicBezTo>
                  <a:pt x="1666" y="229"/>
                  <a:pt x="1644" y="275"/>
                  <a:pt x="1644" y="297"/>
                </a:cubicBezTo>
                <a:cubicBezTo>
                  <a:pt x="1621" y="412"/>
                  <a:pt x="1598" y="526"/>
                  <a:pt x="1552" y="640"/>
                </a:cubicBezTo>
                <a:cubicBezTo>
                  <a:pt x="1507" y="937"/>
                  <a:pt x="1415" y="1233"/>
                  <a:pt x="1347" y="1530"/>
                </a:cubicBezTo>
                <a:cubicBezTo>
                  <a:pt x="1301" y="1735"/>
                  <a:pt x="1256" y="1964"/>
                  <a:pt x="1210" y="2169"/>
                </a:cubicBezTo>
                <a:lnTo>
                  <a:pt x="1141" y="2420"/>
                </a:lnTo>
                <a:cubicBezTo>
                  <a:pt x="1096" y="2580"/>
                  <a:pt x="1050" y="2740"/>
                  <a:pt x="1004" y="2900"/>
                </a:cubicBezTo>
                <a:cubicBezTo>
                  <a:pt x="959" y="3037"/>
                  <a:pt x="890" y="3196"/>
                  <a:pt x="845" y="3356"/>
                </a:cubicBezTo>
                <a:cubicBezTo>
                  <a:pt x="799" y="3493"/>
                  <a:pt x="753" y="3653"/>
                  <a:pt x="708" y="3813"/>
                </a:cubicBezTo>
                <a:cubicBezTo>
                  <a:pt x="662" y="3972"/>
                  <a:pt x="594" y="4132"/>
                  <a:pt x="571" y="4292"/>
                </a:cubicBezTo>
                <a:cubicBezTo>
                  <a:pt x="525" y="4452"/>
                  <a:pt x="457" y="4611"/>
                  <a:pt x="411" y="4794"/>
                </a:cubicBezTo>
                <a:cubicBezTo>
                  <a:pt x="365" y="4954"/>
                  <a:pt x="343" y="5114"/>
                  <a:pt x="297" y="5273"/>
                </a:cubicBezTo>
                <a:cubicBezTo>
                  <a:pt x="274" y="5456"/>
                  <a:pt x="251" y="5639"/>
                  <a:pt x="206" y="5821"/>
                </a:cubicBezTo>
                <a:lnTo>
                  <a:pt x="228" y="5730"/>
                </a:lnTo>
                <a:lnTo>
                  <a:pt x="228" y="5730"/>
                </a:lnTo>
                <a:cubicBezTo>
                  <a:pt x="183" y="6004"/>
                  <a:pt x="137" y="6255"/>
                  <a:pt x="114" y="6529"/>
                </a:cubicBezTo>
                <a:cubicBezTo>
                  <a:pt x="91" y="6620"/>
                  <a:pt x="69" y="6734"/>
                  <a:pt x="69" y="6848"/>
                </a:cubicBezTo>
                <a:cubicBezTo>
                  <a:pt x="46" y="6985"/>
                  <a:pt x="0" y="7122"/>
                  <a:pt x="137" y="7236"/>
                </a:cubicBezTo>
                <a:cubicBezTo>
                  <a:pt x="171" y="7259"/>
                  <a:pt x="206" y="7271"/>
                  <a:pt x="240" y="7271"/>
                </a:cubicBezTo>
                <a:cubicBezTo>
                  <a:pt x="274" y="7271"/>
                  <a:pt x="308" y="7259"/>
                  <a:pt x="343" y="7236"/>
                </a:cubicBezTo>
                <a:cubicBezTo>
                  <a:pt x="365" y="7214"/>
                  <a:pt x="411" y="7191"/>
                  <a:pt x="411" y="7168"/>
                </a:cubicBezTo>
                <a:cubicBezTo>
                  <a:pt x="457" y="7122"/>
                  <a:pt x="457" y="7077"/>
                  <a:pt x="480" y="7031"/>
                </a:cubicBezTo>
                <a:cubicBezTo>
                  <a:pt x="502" y="6962"/>
                  <a:pt x="525" y="6894"/>
                  <a:pt x="548" y="6826"/>
                </a:cubicBezTo>
                <a:cubicBezTo>
                  <a:pt x="571" y="6689"/>
                  <a:pt x="616" y="6552"/>
                  <a:pt x="639" y="6415"/>
                </a:cubicBezTo>
                <a:cubicBezTo>
                  <a:pt x="708" y="6118"/>
                  <a:pt x="776" y="5821"/>
                  <a:pt x="845" y="5547"/>
                </a:cubicBezTo>
                <a:cubicBezTo>
                  <a:pt x="868" y="5388"/>
                  <a:pt x="890" y="5228"/>
                  <a:pt x="936" y="5091"/>
                </a:cubicBezTo>
                <a:cubicBezTo>
                  <a:pt x="982" y="4931"/>
                  <a:pt x="1027" y="4794"/>
                  <a:pt x="1073" y="4634"/>
                </a:cubicBezTo>
                <a:cubicBezTo>
                  <a:pt x="1096" y="4566"/>
                  <a:pt x="1096" y="4475"/>
                  <a:pt x="1119" y="4406"/>
                </a:cubicBezTo>
                <a:cubicBezTo>
                  <a:pt x="1141" y="4338"/>
                  <a:pt x="1164" y="4246"/>
                  <a:pt x="1187" y="4178"/>
                </a:cubicBezTo>
                <a:cubicBezTo>
                  <a:pt x="1233" y="4018"/>
                  <a:pt x="1278" y="3858"/>
                  <a:pt x="1324" y="3721"/>
                </a:cubicBezTo>
                <a:cubicBezTo>
                  <a:pt x="1370" y="3584"/>
                  <a:pt x="1393" y="3425"/>
                  <a:pt x="1415" y="3288"/>
                </a:cubicBezTo>
                <a:cubicBezTo>
                  <a:pt x="1461" y="3151"/>
                  <a:pt x="1507" y="3014"/>
                  <a:pt x="1529" y="2854"/>
                </a:cubicBezTo>
                <a:cubicBezTo>
                  <a:pt x="1575" y="2648"/>
                  <a:pt x="1598" y="2466"/>
                  <a:pt x="1644" y="2260"/>
                </a:cubicBezTo>
                <a:cubicBezTo>
                  <a:pt x="1712" y="2009"/>
                  <a:pt x="1758" y="1781"/>
                  <a:pt x="1803" y="1553"/>
                </a:cubicBezTo>
                <a:cubicBezTo>
                  <a:pt x="1872" y="1279"/>
                  <a:pt x="1940" y="1005"/>
                  <a:pt x="1986" y="731"/>
                </a:cubicBezTo>
                <a:cubicBezTo>
                  <a:pt x="2009" y="617"/>
                  <a:pt x="2032" y="503"/>
                  <a:pt x="2054" y="389"/>
                </a:cubicBezTo>
                <a:cubicBezTo>
                  <a:pt x="2054" y="320"/>
                  <a:pt x="2077" y="275"/>
                  <a:pt x="2100" y="229"/>
                </a:cubicBezTo>
                <a:cubicBezTo>
                  <a:pt x="2123" y="161"/>
                  <a:pt x="2077" y="69"/>
                  <a:pt x="2009" y="46"/>
                </a:cubicBezTo>
                <a:cubicBezTo>
                  <a:pt x="1986" y="24"/>
                  <a:pt x="1918" y="1"/>
                  <a:pt x="18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4" name="Google Shape;4564;p38"/>
          <p:cNvSpPr/>
          <p:nvPr/>
        </p:nvSpPr>
        <p:spPr>
          <a:xfrm>
            <a:off x="8026188" y="3390114"/>
            <a:ext cx="275960" cy="78218"/>
          </a:xfrm>
          <a:custGeom>
            <a:avLst/>
            <a:gdLst/>
            <a:ahLst/>
            <a:cxnLst/>
            <a:rect l="l" t="t" r="r" b="b"/>
            <a:pathLst>
              <a:path w="9861" h="2795" extrusionOk="0">
                <a:moveTo>
                  <a:pt x="8058" y="1736"/>
                </a:moveTo>
                <a:cubicBezTo>
                  <a:pt x="8062" y="1739"/>
                  <a:pt x="8080" y="1758"/>
                  <a:pt x="8080" y="1758"/>
                </a:cubicBezTo>
                <a:lnTo>
                  <a:pt x="8103" y="1758"/>
                </a:lnTo>
                <a:cubicBezTo>
                  <a:pt x="8081" y="1758"/>
                  <a:pt x="8080" y="1758"/>
                  <a:pt x="8058" y="1736"/>
                </a:cubicBezTo>
                <a:close/>
                <a:moveTo>
                  <a:pt x="6562" y="2143"/>
                </a:moveTo>
                <a:lnTo>
                  <a:pt x="6562" y="2143"/>
                </a:lnTo>
                <a:cubicBezTo>
                  <a:pt x="6565" y="2145"/>
                  <a:pt x="6569" y="2146"/>
                  <a:pt x="6574" y="2146"/>
                </a:cubicBezTo>
                <a:cubicBezTo>
                  <a:pt x="6570" y="2145"/>
                  <a:pt x="6566" y="2144"/>
                  <a:pt x="6562" y="2143"/>
                </a:cubicBezTo>
                <a:close/>
                <a:moveTo>
                  <a:pt x="6738" y="2178"/>
                </a:moveTo>
                <a:lnTo>
                  <a:pt x="6738" y="2178"/>
                </a:lnTo>
                <a:cubicBezTo>
                  <a:pt x="6754" y="2185"/>
                  <a:pt x="6767" y="2191"/>
                  <a:pt x="6779" y="2191"/>
                </a:cubicBezTo>
                <a:cubicBezTo>
                  <a:pt x="6766" y="2187"/>
                  <a:pt x="6753" y="2183"/>
                  <a:pt x="6738" y="2178"/>
                </a:cubicBezTo>
                <a:close/>
                <a:moveTo>
                  <a:pt x="137" y="0"/>
                </a:moveTo>
                <a:cubicBezTo>
                  <a:pt x="69" y="23"/>
                  <a:pt x="23" y="69"/>
                  <a:pt x="0" y="114"/>
                </a:cubicBezTo>
                <a:cubicBezTo>
                  <a:pt x="0" y="137"/>
                  <a:pt x="0" y="160"/>
                  <a:pt x="0" y="183"/>
                </a:cubicBezTo>
                <a:cubicBezTo>
                  <a:pt x="0" y="183"/>
                  <a:pt x="0" y="206"/>
                  <a:pt x="0" y="228"/>
                </a:cubicBezTo>
                <a:cubicBezTo>
                  <a:pt x="0" y="274"/>
                  <a:pt x="23" y="297"/>
                  <a:pt x="46" y="343"/>
                </a:cubicBezTo>
                <a:cubicBezTo>
                  <a:pt x="69" y="388"/>
                  <a:pt x="137" y="434"/>
                  <a:pt x="183" y="457"/>
                </a:cubicBezTo>
                <a:cubicBezTo>
                  <a:pt x="228" y="480"/>
                  <a:pt x="274" y="502"/>
                  <a:pt x="320" y="525"/>
                </a:cubicBezTo>
                <a:cubicBezTo>
                  <a:pt x="594" y="639"/>
                  <a:pt x="890" y="731"/>
                  <a:pt x="1164" y="845"/>
                </a:cubicBezTo>
                <a:cubicBezTo>
                  <a:pt x="1484" y="959"/>
                  <a:pt x="1803" y="1027"/>
                  <a:pt x="2123" y="1096"/>
                </a:cubicBezTo>
                <a:cubicBezTo>
                  <a:pt x="2283" y="1141"/>
                  <a:pt x="2465" y="1164"/>
                  <a:pt x="2625" y="1210"/>
                </a:cubicBezTo>
                <a:cubicBezTo>
                  <a:pt x="2785" y="1233"/>
                  <a:pt x="2968" y="1278"/>
                  <a:pt x="3127" y="1324"/>
                </a:cubicBezTo>
                <a:cubicBezTo>
                  <a:pt x="3447" y="1393"/>
                  <a:pt x="3744" y="1461"/>
                  <a:pt x="4063" y="1530"/>
                </a:cubicBezTo>
                <a:cubicBezTo>
                  <a:pt x="4109" y="1530"/>
                  <a:pt x="4154" y="1552"/>
                  <a:pt x="4200" y="1552"/>
                </a:cubicBezTo>
                <a:cubicBezTo>
                  <a:pt x="4269" y="1575"/>
                  <a:pt x="4337" y="1575"/>
                  <a:pt x="4383" y="1598"/>
                </a:cubicBezTo>
                <a:cubicBezTo>
                  <a:pt x="4634" y="1666"/>
                  <a:pt x="4908" y="1712"/>
                  <a:pt x="5159" y="1781"/>
                </a:cubicBezTo>
                <a:cubicBezTo>
                  <a:pt x="5634" y="1894"/>
                  <a:pt x="6087" y="2029"/>
                  <a:pt x="6562" y="2143"/>
                </a:cubicBezTo>
                <a:lnTo>
                  <a:pt x="6562" y="2143"/>
                </a:lnTo>
                <a:cubicBezTo>
                  <a:pt x="6551" y="2137"/>
                  <a:pt x="6551" y="2123"/>
                  <a:pt x="6551" y="2123"/>
                </a:cubicBezTo>
                <a:lnTo>
                  <a:pt x="6551" y="2123"/>
                </a:lnTo>
                <a:cubicBezTo>
                  <a:pt x="6599" y="2139"/>
                  <a:pt x="6659" y="2155"/>
                  <a:pt x="6714" y="2171"/>
                </a:cubicBezTo>
                <a:lnTo>
                  <a:pt x="6714" y="2171"/>
                </a:lnTo>
                <a:cubicBezTo>
                  <a:pt x="6706" y="2170"/>
                  <a:pt x="6697" y="2169"/>
                  <a:pt x="6688" y="2169"/>
                </a:cubicBezTo>
                <a:cubicBezTo>
                  <a:pt x="6703" y="2171"/>
                  <a:pt x="6718" y="2174"/>
                  <a:pt x="6733" y="2177"/>
                </a:cubicBezTo>
                <a:lnTo>
                  <a:pt x="6733" y="2177"/>
                </a:lnTo>
                <a:cubicBezTo>
                  <a:pt x="6735" y="2177"/>
                  <a:pt x="6736" y="2178"/>
                  <a:pt x="6738" y="2178"/>
                </a:cubicBezTo>
                <a:lnTo>
                  <a:pt x="6738" y="2178"/>
                </a:lnTo>
                <a:cubicBezTo>
                  <a:pt x="6737" y="2178"/>
                  <a:pt x="6736" y="2178"/>
                  <a:pt x="6735" y="2177"/>
                </a:cubicBezTo>
                <a:lnTo>
                  <a:pt x="6735" y="2177"/>
                </a:lnTo>
                <a:cubicBezTo>
                  <a:pt x="6856" y="2202"/>
                  <a:pt x="6978" y="2240"/>
                  <a:pt x="7099" y="2260"/>
                </a:cubicBezTo>
                <a:cubicBezTo>
                  <a:pt x="7145" y="2283"/>
                  <a:pt x="7213" y="2283"/>
                  <a:pt x="7259" y="2306"/>
                </a:cubicBezTo>
                <a:cubicBezTo>
                  <a:pt x="7418" y="2351"/>
                  <a:pt x="7601" y="2397"/>
                  <a:pt x="7784" y="2443"/>
                </a:cubicBezTo>
                <a:cubicBezTo>
                  <a:pt x="7989" y="2488"/>
                  <a:pt x="8195" y="2557"/>
                  <a:pt x="8423" y="2602"/>
                </a:cubicBezTo>
                <a:cubicBezTo>
                  <a:pt x="8605" y="2648"/>
                  <a:pt x="8788" y="2671"/>
                  <a:pt x="8971" y="2716"/>
                </a:cubicBezTo>
                <a:cubicBezTo>
                  <a:pt x="9062" y="2716"/>
                  <a:pt x="9153" y="2739"/>
                  <a:pt x="9267" y="2762"/>
                </a:cubicBezTo>
                <a:cubicBezTo>
                  <a:pt x="9313" y="2762"/>
                  <a:pt x="9359" y="2785"/>
                  <a:pt x="9404" y="2785"/>
                </a:cubicBezTo>
                <a:lnTo>
                  <a:pt x="9450" y="2785"/>
                </a:lnTo>
                <a:cubicBezTo>
                  <a:pt x="9470" y="2792"/>
                  <a:pt x="9488" y="2794"/>
                  <a:pt x="9505" y="2794"/>
                </a:cubicBezTo>
                <a:cubicBezTo>
                  <a:pt x="9547" y="2794"/>
                  <a:pt x="9584" y="2778"/>
                  <a:pt x="9632" y="2762"/>
                </a:cubicBezTo>
                <a:cubicBezTo>
                  <a:pt x="9724" y="2739"/>
                  <a:pt x="9792" y="2602"/>
                  <a:pt x="9769" y="2488"/>
                </a:cubicBezTo>
                <a:cubicBezTo>
                  <a:pt x="9769" y="2465"/>
                  <a:pt x="9769" y="2443"/>
                  <a:pt x="9769" y="2443"/>
                </a:cubicBezTo>
                <a:cubicBezTo>
                  <a:pt x="9815" y="2397"/>
                  <a:pt x="9861" y="2351"/>
                  <a:pt x="9861" y="2283"/>
                </a:cubicBezTo>
                <a:cubicBezTo>
                  <a:pt x="9861" y="2191"/>
                  <a:pt x="9792" y="2077"/>
                  <a:pt x="9701" y="2077"/>
                </a:cubicBezTo>
                <a:cubicBezTo>
                  <a:pt x="9632" y="2077"/>
                  <a:pt x="9587" y="2077"/>
                  <a:pt x="9518" y="2054"/>
                </a:cubicBezTo>
                <a:cubicBezTo>
                  <a:pt x="9473" y="2054"/>
                  <a:pt x="9427" y="2032"/>
                  <a:pt x="9381" y="2032"/>
                </a:cubicBezTo>
                <a:cubicBezTo>
                  <a:pt x="9267" y="2009"/>
                  <a:pt x="9153" y="1986"/>
                  <a:pt x="9039" y="1963"/>
                </a:cubicBezTo>
                <a:cubicBezTo>
                  <a:pt x="8811" y="1918"/>
                  <a:pt x="8583" y="1872"/>
                  <a:pt x="8354" y="1826"/>
                </a:cubicBezTo>
                <a:lnTo>
                  <a:pt x="8377" y="1826"/>
                </a:lnTo>
                <a:cubicBezTo>
                  <a:pt x="8286" y="1803"/>
                  <a:pt x="8172" y="1781"/>
                  <a:pt x="8080" y="1758"/>
                </a:cubicBezTo>
                <a:cubicBezTo>
                  <a:pt x="8058" y="1735"/>
                  <a:pt x="8035" y="1735"/>
                  <a:pt x="8012" y="1735"/>
                </a:cubicBezTo>
                <a:cubicBezTo>
                  <a:pt x="7761" y="1666"/>
                  <a:pt x="7510" y="1598"/>
                  <a:pt x="7259" y="1552"/>
                </a:cubicBezTo>
                <a:cubicBezTo>
                  <a:pt x="7053" y="1507"/>
                  <a:pt x="6848" y="1461"/>
                  <a:pt x="6642" y="1415"/>
                </a:cubicBezTo>
                <a:cubicBezTo>
                  <a:pt x="6551" y="1393"/>
                  <a:pt x="6460" y="1370"/>
                  <a:pt x="6368" y="1347"/>
                </a:cubicBezTo>
                <a:cubicBezTo>
                  <a:pt x="6209" y="1301"/>
                  <a:pt x="6072" y="1278"/>
                  <a:pt x="5912" y="1233"/>
                </a:cubicBezTo>
                <a:cubicBezTo>
                  <a:pt x="5615" y="1164"/>
                  <a:pt x="5319" y="1073"/>
                  <a:pt x="5022" y="982"/>
                </a:cubicBezTo>
                <a:cubicBezTo>
                  <a:pt x="4725" y="890"/>
                  <a:pt x="4428" y="822"/>
                  <a:pt x="4132" y="731"/>
                </a:cubicBezTo>
                <a:cubicBezTo>
                  <a:pt x="3812" y="639"/>
                  <a:pt x="3492" y="548"/>
                  <a:pt x="3173" y="480"/>
                </a:cubicBezTo>
                <a:cubicBezTo>
                  <a:pt x="2853" y="411"/>
                  <a:pt x="2557" y="343"/>
                  <a:pt x="2260" y="297"/>
                </a:cubicBezTo>
                <a:cubicBezTo>
                  <a:pt x="1963" y="251"/>
                  <a:pt x="1689" y="206"/>
                  <a:pt x="1393" y="160"/>
                </a:cubicBezTo>
                <a:cubicBezTo>
                  <a:pt x="1164" y="114"/>
                  <a:pt x="936" y="69"/>
                  <a:pt x="708" y="46"/>
                </a:cubicBezTo>
                <a:cubicBezTo>
                  <a:pt x="594" y="23"/>
                  <a:pt x="480" y="0"/>
                  <a:pt x="343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5" name="Google Shape;4565;p38"/>
          <p:cNvSpPr/>
          <p:nvPr/>
        </p:nvSpPr>
        <p:spPr>
          <a:xfrm>
            <a:off x="8166701" y="3423332"/>
            <a:ext cx="127780" cy="32127"/>
          </a:xfrm>
          <a:custGeom>
            <a:avLst/>
            <a:gdLst/>
            <a:ahLst/>
            <a:cxnLst/>
            <a:rect l="l" t="t" r="r" b="b"/>
            <a:pathLst>
              <a:path w="4566" h="1148" extrusionOk="0">
                <a:moveTo>
                  <a:pt x="92" y="0"/>
                </a:moveTo>
                <a:cubicBezTo>
                  <a:pt x="46" y="0"/>
                  <a:pt x="1" y="46"/>
                  <a:pt x="1" y="69"/>
                </a:cubicBezTo>
                <a:cubicBezTo>
                  <a:pt x="1" y="91"/>
                  <a:pt x="1" y="114"/>
                  <a:pt x="24" y="137"/>
                </a:cubicBezTo>
                <a:cubicBezTo>
                  <a:pt x="46" y="160"/>
                  <a:pt x="46" y="160"/>
                  <a:pt x="69" y="160"/>
                </a:cubicBezTo>
                <a:cubicBezTo>
                  <a:pt x="275" y="206"/>
                  <a:pt x="480" y="251"/>
                  <a:pt x="686" y="297"/>
                </a:cubicBezTo>
                <a:cubicBezTo>
                  <a:pt x="868" y="320"/>
                  <a:pt x="1051" y="365"/>
                  <a:pt x="1256" y="411"/>
                </a:cubicBezTo>
                <a:cubicBezTo>
                  <a:pt x="1462" y="457"/>
                  <a:pt x="1667" y="502"/>
                  <a:pt x="1872" y="548"/>
                </a:cubicBezTo>
                <a:cubicBezTo>
                  <a:pt x="2078" y="571"/>
                  <a:pt x="2260" y="616"/>
                  <a:pt x="2466" y="662"/>
                </a:cubicBezTo>
                <a:lnTo>
                  <a:pt x="2443" y="662"/>
                </a:lnTo>
                <a:cubicBezTo>
                  <a:pt x="2763" y="753"/>
                  <a:pt x="3059" y="822"/>
                  <a:pt x="3379" y="913"/>
                </a:cubicBezTo>
                <a:cubicBezTo>
                  <a:pt x="3562" y="959"/>
                  <a:pt x="3744" y="1004"/>
                  <a:pt x="3904" y="1050"/>
                </a:cubicBezTo>
                <a:cubicBezTo>
                  <a:pt x="4087" y="1096"/>
                  <a:pt x="4246" y="1119"/>
                  <a:pt x="4429" y="1141"/>
                </a:cubicBezTo>
                <a:cubicBezTo>
                  <a:pt x="4441" y="1145"/>
                  <a:pt x="4452" y="1147"/>
                  <a:pt x="4463" y="1147"/>
                </a:cubicBezTo>
                <a:cubicBezTo>
                  <a:pt x="4512" y="1147"/>
                  <a:pt x="4543" y="1106"/>
                  <a:pt x="4543" y="1050"/>
                </a:cubicBezTo>
                <a:cubicBezTo>
                  <a:pt x="4566" y="982"/>
                  <a:pt x="4520" y="936"/>
                  <a:pt x="4452" y="913"/>
                </a:cubicBezTo>
                <a:cubicBezTo>
                  <a:pt x="4269" y="890"/>
                  <a:pt x="4109" y="867"/>
                  <a:pt x="3950" y="822"/>
                </a:cubicBezTo>
                <a:cubicBezTo>
                  <a:pt x="3767" y="799"/>
                  <a:pt x="3584" y="753"/>
                  <a:pt x="3402" y="708"/>
                </a:cubicBezTo>
                <a:cubicBezTo>
                  <a:pt x="3242" y="685"/>
                  <a:pt x="3082" y="639"/>
                  <a:pt x="2900" y="594"/>
                </a:cubicBezTo>
                <a:cubicBezTo>
                  <a:pt x="2740" y="548"/>
                  <a:pt x="2580" y="525"/>
                  <a:pt x="2420" y="479"/>
                </a:cubicBezTo>
                <a:cubicBezTo>
                  <a:pt x="2238" y="457"/>
                  <a:pt x="2055" y="411"/>
                  <a:pt x="1895" y="365"/>
                </a:cubicBezTo>
                <a:cubicBezTo>
                  <a:pt x="1713" y="343"/>
                  <a:pt x="1553" y="297"/>
                  <a:pt x="1393" y="274"/>
                </a:cubicBezTo>
                <a:cubicBezTo>
                  <a:pt x="1028" y="206"/>
                  <a:pt x="686" y="114"/>
                  <a:pt x="320" y="46"/>
                </a:cubicBezTo>
                <a:cubicBezTo>
                  <a:pt x="252" y="46"/>
                  <a:pt x="183" y="23"/>
                  <a:pt x="92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6" name="Google Shape;4566;p38"/>
          <p:cNvSpPr/>
          <p:nvPr/>
        </p:nvSpPr>
        <p:spPr>
          <a:xfrm>
            <a:off x="8165441" y="3421401"/>
            <a:ext cx="136063" cy="36436"/>
          </a:xfrm>
          <a:custGeom>
            <a:avLst/>
            <a:gdLst/>
            <a:ahLst/>
            <a:cxnLst/>
            <a:rect l="l" t="t" r="r" b="b"/>
            <a:pathLst>
              <a:path w="4862" h="1302" extrusionOk="0">
                <a:moveTo>
                  <a:pt x="91" y="1"/>
                </a:moveTo>
                <a:cubicBezTo>
                  <a:pt x="46" y="1"/>
                  <a:pt x="23" y="46"/>
                  <a:pt x="0" y="92"/>
                </a:cubicBezTo>
                <a:cubicBezTo>
                  <a:pt x="0" y="138"/>
                  <a:pt x="46" y="160"/>
                  <a:pt x="91" y="183"/>
                </a:cubicBezTo>
                <a:cubicBezTo>
                  <a:pt x="251" y="206"/>
                  <a:pt x="411" y="229"/>
                  <a:pt x="571" y="275"/>
                </a:cubicBezTo>
                <a:cubicBezTo>
                  <a:pt x="753" y="297"/>
                  <a:pt x="913" y="343"/>
                  <a:pt x="1073" y="366"/>
                </a:cubicBezTo>
                <a:cubicBezTo>
                  <a:pt x="1210" y="412"/>
                  <a:pt x="1347" y="434"/>
                  <a:pt x="1484" y="480"/>
                </a:cubicBezTo>
                <a:cubicBezTo>
                  <a:pt x="1666" y="503"/>
                  <a:pt x="1826" y="548"/>
                  <a:pt x="2009" y="594"/>
                </a:cubicBezTo>
                <a:cubicBezTo>
                  <a:pt x="2214" y="640"/>
                  <a:pt x="2420" y="708"/>
                  <a:pt x="2625" y="754"/>
                </a:cubicBezTo>
                <a:cubicBezTo>
                  <a:pt x="2853" y="822"/>
                  <a:pt x="3082" y="868"/>
                  <a:pt x="3310" y="936"/>
                </a:cubicBezTo>
                <a:cubicBezTo>
                  <a:pt x="3538" y="1005"/>
                  <a:pt x="3766" y="1073"/>
                  <a:pt x="3995" y="1142"/>
                </a:cubicBezTo>
                <a:cubicBezTo>
                  <a:pt x="4132" y="1165"/>
                  <a:pt x="4246" y="1210"/>
                  <a:pt x="4360" y="1233"/>
                </a:cubicBezTo>
                <a:cubicBezTo>
                  <a:pt x="4474" y="1256"/>
                  <a:pt x="4588" y="1279"/>
                  <a:pt x="4702" y="1302"/>
                </a:cubicBezTo>
                <a:cubicBezTo>
                  <a:pt x="4793" y="1302"/>
                  <a:pt x="4862" y="1233"/>
                  <a:pt x="4862" y="1165"/>
                </a:cubicBezTo>
                <a:cubicBezTo>
                  <a:pt x="4862" y="1142"/>
                  <a:pt x="4862" y="1096"/>
                  <a:pt x="4839" y="1073"/>
                </a:cubicBezTo>
                <a:cubicBezTo>
                  <a:pt x="4816" y="1028"/>
                  <a:pt x="4771" y="1028"/>
                  <a:pt x="4748" y="1005"/>
                </a:cubicBezTo>
                <a:cubicBezTo>
                  <a:pt x="4588" y="982"/>
                  <a:pt x="4451" y="959"/>
                  <a:pt x="4314" y="914"/>
                </a:cubicBezTo>
                <a:lnTo>
                  <a:pt x="4337" y="914"/>
                </a:lnTo>
                <a:cubicBezTo>
                  <a:pt x="4154" y="868"/>
                  <a:pt x="3972" y="822"/>
                  <a:pt x="3812" y="800"/>
                </a:cubicBezTo>
                <a:cubicBezTo>
                  <a:pt x="3652" y="754"/>
                  <a:pt x="3492" y="708"/>
                  <a:pt x="3333" y="685"/>
                </a:cubicBezTo>
                <a:cubicBezTo>
                  <a:pt x="2990" y="594"/>
                  <a:pt x="2625" y="526"/>
                  <a:pt x="2283" y="434"/>
                </a:cubicBezTo>
                <a:cubicBezTo>
                  <a:pt x="1940" y="366"/>
                  <a:pt x="1621" y="297"/>
                  <a:pt x="1278" y="252"/>
                </a:cubicBezTo>
                <a:cubicBezTo>
                  <a:pt x="936" y="183"/>
                  <a:pt x="594" y="115"/>
                  <a:pt x="251" y="46"/>
                </a:cubicBezTo>
                <a:cubicBezTo>
                  <a:pt x="206" y="23"/>
                  <a:pt x="160" y="23"/>
                  <a:pt x="91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7" name="Google Shape;4567;p38"/>
          <p:cNvSpPr/>
          <p:nvPr/>
        </p:nvSpPr>
        <p:spPr>
          <a:xfrm>
            <a:off x="8152009" y="3418210"/>
            <a:ext cx="136091" cy="36436"/>
          </a:xfrm>
          <a:custGeom>
            <a:avLst/>
            <a:gdLst/>
            <a:ahLst/>
            <a:cxnLst/>
            <a:rect l="l" t="t" r="r" b="b"/>
            <a:pathLst>
              <a:path w="4863" h="1302" extrusionOk="0">
                <a:moveTo>
                  <a:pt x="69" y="1"/>
                </a:moveTo>
                <a:cubicBezTo>
                  <a:pt x="46" y="23"/>
                  <a:pt x="24" y="46"/>
                  <a:pt x="24" y="69"/>
                </a:cubicBezTo>
                <a:cubicBezTo>
                  <a:pt x="1" y="115"/>
                  <a:pt x="24" y="183"/>
                  <a:pt x="69" y="183"/>
                </a:cubicBezTo>
                <a:cubicBezTo>
                  <a:pt x="275" y="252"/>
                  <a:pt x="503" y="297"/>
                  <a:pt x="708" y="343"/>
                </a:cubicBezTo>
                <a:cubicBezTo>
                  <a:pt x="914" y="389"/>
                  <a:pt x="1096" y="434"/>
                  <a:pt x="1302" y="480"/>
                </a:cubicBezTo>
                <a:cubicBezTo>
                  <a:pt x="1690" y="548"/>
                  <a:pt x="2078" y="640"/>
                  <a:pt x="2443" y="731"/>
                </a:cubicBezTo>
                <a:lnTo>
                  <a:pt x="2420" y="731"/>
                </a:lnTo>
                <a:cubicBezTo>
                  <a:pt x="2808" y="822"/>
                  <a:pt x="3174" y="914"/>
                  <a:pt x="3562" y="1028"/>
                </a:cubicBezTo>
                <a:cubicBezTo>
                  <a:pt x="3721" y="1073"/>
                  <a:pt x="3904" y="1119"/>
                  <a:pt x="4064" y="1142"/>
                </a:cubicBezTo>
                <a:cubicBezTo>
                  <a:pt x="4292" y="1210"/>
                  <a:pt x="4497" y="1256"/>
                  <a:pt x="4703" y="1302"/>
                </a:cubicBezTo>
                <a:cubicBezTo>
                  <a:pt x="4771" y="1302"/>
                  <a:pt x="4840" y="1233"/>
                  <a:pt x="4863" y="1165"/>
                </a:cubicBezTo>
                <a:cubicBezTo>
                  <a:pt x="4863" y="1119"/>
                  <a:pt x="4840" y="1096"/>
                  <a:pt x="4817" y="1073"/>
                </a:cubicBezTo>
                <a:cubicBezTo>
                  <a:pt x="4794" y="1028"/>
                  <a:pt x="4771" y="1028"/>
                  <a:pt x="4726" y="1005"/>
                </a:cubicBezTo>
                <a:cubicBezTo>
                  <a:pt x="4383" y="936"/>
                  <a:pt x="4018" y="845"/>
                  <a:pt x="3676" y="777"/>
                </a:cubicBezTo>
                <a:cubicBezTo>
                  <a:pt x="3493" y="731"/>
                  <a:pt x="3333" y="685"/>
                  <a:pt x="3151" y="640"/>
                </a:cubicBezTo>
                <a:cubicBezTo>
                  <a:pt x="2991" y="617"/>
                  <a:pt x="2831" y="571"/>
                  <a:pt x="2694" y="548"/>
                </a:cubicBezTo>
                <a:cubicBezTo>
                  <a:pt x="2329" y="457"/>
                  <a:pt x="1964" y="389"/>
                  <a:pt x="1599" y="320"/>
                </a:cubicBezTo>
                <a:cubicBezTo>
                  <a:pt x="1256" y="252"/>
                  <a:pt x="914" y="183"/>
                  <a:pt x="571" y="115"/>
                </a:cubicBezTo>
                <a:cubicBezTo>
                  <a:pt x="526" y="92"/>
                  <a:pt x="503" y="92"/>
                  <a:pt x="457" y="69"/>
                </a:cubicBezTo>
                <a:cubicBezTo>
                  <a:pt x="343" y="46"/>
                  <a:pt x="252" y="23"/>
                  <a:pt x="161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8" name="Google Shape;4568;p38"/>
          <p:cNvSpPr/>
          <p:nvPr/>
        </p:nvSpPr>
        <p:spPr>
          <a:xfrm>
            <a:off x="8028735" y="3386280"/>
            <a:ext cx="77966" cy="24935"/>
          </a:xfrm>
          <a:custGeom>
            <a:avLst/>
            <a:gdLst/>
            <a:ahLst/>
            <a:cxnLst/>
            <a:rect l="l" t="t" r="r" b="b"/>
            <a:pathLst>
              <a:path w="2786" h="891" extrusionOk="0">
                <a:moveTo>
                  <a:pt x="92" y="0"/>
                </a:moveTo>
                <a:cubicBezTo>
                  <a:pt x="69" y="0"/>
                  <a:pt x="23" y="23"/>
                  <a:pt x="23" y="46"/>
                </a:cubicBezTo>
                <a:cubicBezTo>
                  <a:pt x="1" y="92"/>
                  <a:pt x="23" y="137"/>
                  <a:pt x="69" y="160"/>
                </a:cubicBezTo>
                <a:cubicBezTo>
                  <a:pt x="274" y="251"/>
                  <a:pt x="503" y="320"/>
                  <a:pt x="708" y="388"/>
                </a:cubicBezTo>
                <a:cubicBezTo>
                  <a:pt x="936" y="434"/>
                  <a:pt x="1142" y="502"/>
                  <a:pt x="1370" y="548"/>
                </a:cubicBezTo>
                <a:cubicBezTo>
                  <a:pt x="1575" y="617"/>
                  <a:pt x="1781" y="685"/>
                  <a:pt x="2009" y="731"/>
                </a:cubicBezTo>
                <a:cubicBezTo>
                  <a:pt x="2100" y="753"/>
                  <a:pt x="2215" y="799"/>
                  <a:pt x="2329" y="822"/>
                </a:cubicBezTo>
                <a:cubicBezTo>
                  <a:pt x="2374" y="822"/>
                  <a:pt x="2443" y="845"/>
                  <a:pt x="2488" y="868"/>
                </a:cubicBezTo>
                <a:cubicBezTo>
                  <a:pt x="2557" y="868"/>
                  <a:pt x="2625" y="890"/>
                  <a:pt x="2694" y="890"/>
                </a:cubicBezTo>
                <a:cubicBezTo>
                  <a:pt x="2740" y="890"/>
                  <a:pt x="2762" y="868"/>
                  <a:pt x="2785" y="822"/>
                </a:cubicBezTo>
                <a:cubicBezTo>
                  <a:pt x="2785" y="776"/>
                  <a:pt x="2740" y="731"/>
                  <a:pt x="2694" y="731"/>
                </a:cubicBezTo>
                <a:cubicBezTo>
                  <a:pt x="2603" y="708"/>
                  <a:pt x="2534" y="708"/>
                  <a:pt x="2443" y="685"/>
                </a:cubicBezTo>
                <a:cubicBezTo>
                  <a:pt x="2237" y="639"/>
                  <a:pt x="2055" y="571"/>
                  <a:pt x="1849" y="525"/>
                </a:cubicBezTo>
                <a:cubicBezTo>
                  <a:pt x="1690" y="480"/>
                  <a:pt x="1507" y="434"/>
                  <a:pt x="1324" y="365"/>
                </a:cubicBezTo>
                <a:cubicBezTo>
                  <a:pt x="1142" y="320"/>
                  <a:pt x="936" y="274"/>
                  <a:pt x="731" y="206"/>
                </a:cubicBezTo>
                <a:cubicBezTo>
                  <a:pt x="640" y="183"/>
                  <a:pt x="548" y="160"/>
                  <a:pt x="457" y="137"/>
                </a:cubicBezTo>
                <a:cubicBezTo>
                  <a:pt x="343" y="92"/>
                  <a:pt x="229" y="46"/>
                  <a:pt x="115" y="0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9" name="Google Shape;4569;p38"/>
          <p:cNvSpPr/>
          <p:nvPr/>
        </p:nvSpPr>
        <p:spPr>
          <a:xfrm>
            <a:off x="8026188" y="3384349"/>
            <a:ext cx="97752" cy="30056"/>
          </a:xfrm>
          <a:custGeom>
            <a:avLst/>
            <a:gdLst/>
            <a:ahLst/>
            <a:cxnLst/>
            <a:rect l="l" t="t" r="r" b="b"/>
            <a:pathLst>
              <a:path w="3493" h="1074" extrusionOk="0">
                <a:moveTo>
                  <a:pt x="114" y="1"/>
                </a:moveTo>
                <a:cubicBezTo>
                  <a:pt x="114" y="1"/>
                  <a:pt x="92" y="1"/>
                  <a:pt x="92" y="24"/>
                </a:cubicBezTo>
                <a:cubicBezTo>
                  <a:pt x="46" y="24"/>
                  <a:pt x="46" y="46"/>
                  <a:pt x="23" y="69"/>
                </a:cubicBezTo>
                <a:cubicBezTo>
                  <a:pt x="0" y="115"/>
                  <a:pt x="23" y="183"/>
                  <a:pt x="92" y="206"/>
                </a:cubicBezTo>
                <a:cubicBezTo>
                  <a:pt x="343" y="275"/>
                  <a:pt x="594" y="343"/>
                  <a:pt x="868" y="412"/>
                </a:cubicBezTo>
                <a:cubicBezTo>
                  <a:pt x="1141" y="480"/>
                  <a:pt x="1415" y="571"/>
                  <a:pt x="1689" y="640"/>
                </a:cubicBezTo>
                <a:cubicBezTo>
                  <a:pt x="1963" y="708"/>
                  <a:pt x="2237" y="777"/>
                  <a:pt x="2488" y="845"/>
                </a:cubicBezTo>
                <a:cubicBezTo>
                  <a:pt x="2762" y="914"/>
                  <a:pt x="3059" y="1005"/>
                  <a:pt x="3333" y="1074"/>
                </a:cubicBezTo>
                <a:cubicBezTo>
                  <a:pt x="3378" y="1074"/>
                  <a:pt x="3401" y="1051"/>
                  <a:pt x="3424" y="1028"/>
                </a:cubicBezTo>
                <a:cubicBezTo>
                  <a:pt x="3470" y="1005"/>
                  <a:pt x="3470" y="982"/>
                  <a:pt x="3492" y="959"/>
                </a:cubicBezTo>
                <a:cubicBezTo>
                  <a:pt x="3492" y="914"/>
                  <a:pt x="3470" y="891"/>
                  <a:pt x="3447" y="845"/>
                </a:cubicBezTo>
                <a:cubicBezTo>
                  <a:pt x="3424" y="822"/>
                  <a:pt x="3401" y="822"/>
                  <a:pt x="3378" y="800"/>
                </a:cubicBezTo>
                <a:cubicBezTo>
                  <a:pt x="3013" y="731"/>
                  <a:pt x="2648" y="640"/>
                  <a:pt x="2283" y="549"/>
                </a:cubicBezTo>
                <a:cubicBezTo>
                  <a:pt x="1940" y="457"/>
                  <a:pt x="1575" y="389"/>
                  <a:pt x="1233" y="298"/>
                </a:cubicBezTo>
                <a:cubicBezTo>
                  <a:pt x="1050" y="252"/>
                  <a:pt x="868" y="206"/>
                  <a:pt x="685" y="161"/>
                </a:cubicBezTo>
                <a:lnTo>
                  <a:pt x="434" y="92"/>
                </a:lnTo>
                <a:cubicBezTo>
                  <a:pt x="343" y="69"/>
                  <a:pt x="251" y="46"/>
                  <a:pt x="160" y="24"/>
                </a:cubicBezTo>
                <a:cubicBezTo>
                  <a:pt x="137" y="1"/>
                  <a:pt x="137" y="1"/>
                  <a:pt x="114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0" name="Google Shape;4570;p38"/>
          <p:cNvSpPr/>
          <p:nvPr/>
        </p:nvSpPr>
        <p:spPr>
          <a:xfrm>
            <a:off x="8033212" y="3383705"/>
            <a:ext cx="267677" cy="74776"/>
          </a:xfrm>
          <a:custGeom>
            <a:avLst/>
            <a:gdLst/>
            <a:ahLst/>
            <a:cxnLst/>
            <a:rect l="l" t="t" r="r" b="b"/>
            <a:pathLst>
              <a:path w="9565" h="2672" extrusionOk="0">
                <a:moveTo>
                  <a:pt x="6300" y="1439"/>
                </a:moveTo>
                <a:cubicBezTo>
                  <a:pt x="6310" y="1442"/>
                  <a:pt x="6320" y="1444"/>
                  <a:pt x="6331" y="1447"/>
                </a:cubicBezTo>
                <a:lnTo>
                  <a:pt x="6331" y="1447"/>
                </a:lnTo>
                <a:cubicBezTo>
                  <a:pt x="6321" y="1439"/>
                  <a:pt x="6316" y="1439"/>
                  <a:pt x="6300" y="1439"/>
                </a:cubicBezTo>
                <a:close/>
                <a:moveTo>
                  <a:pt x="114" y="1"/>
                </a:moveTo>
                <a:cubicBezTo>
                  <a:pt x="69" y="1"/>
                  <a:pt x="23" y="24"/>
                  <a:pt x="23" y="47"/>
                </a:cubicBezTo>
                <a:cubicBezTo>
                  <a:pt x="0" y="115"/>
                  <a:pt x="23" y="161"/>
                  <a:pt x="69" y="184"/>
                </a:cubicBezTo>
                <a:cubicBezTo>
                  <a:pt x="137" y="206"/>
                  <a:pt x="206" y="229"/>
                  <a:pt x="274" y="252"/>
                </a:cubicBezTo>
                <a:cubicBezTo>
                  <a:pt x="366" y="298"/>
                  <a:pt x="434" y="321"/>
                  <a:pt x="525" y="343"/>
                </a:cubicBezTo>
                <a:cubicBezTo>
                  <a:pt x="685" y="389"/>
                  <a:pt x="845" y="435"/>
                  <a:pt x="1005" y="480"/>
                </a:cubicBezTo>
                <a:cubicBezTo>
                  <a:pt x="1187" y="526"/>
                  <a:pt x="1347" y="594"/>
                  <a:pt x="1530" y="640"/>
                </a:cubicBezTo>
                <a:cubicBezTo>
                  <a:pt x="1667" y="686"/>
                  <a:pt x="1826" y="731"/>
                  <a:pt x="1986" y="777"/>
                </a:cubicBezTo>
                <a:cubicBezTo>
                  <a:pt x="2306" y="868"/>
                  <a:pt x="2625" y="960"/>
                  <a:pt x="2968" y="1074"/>
                </a:cubicBezTo>
                <a:cubicBezTo>
                  <a:pt x="3264" y="1165"/>
                  <a:pt x="3584" y="1256"/>
                  <a:pt x="3903" y="1348"/>
                </a:cubicBezTo>
                <a:cubicBezTo>
                  <a:pt x="4063" y="1393"/>
                  <a:pt x="4200" y="1439"/>
                  <a:pt x="4360" y="1507"/>
                </a:cubicBezTo>
                <a:cubicBezTo>
                  <a:pt x="4497" y="1553"/>
                  <a:pt x="4657" y="1599"/>
                  <a:pt x="4794" y="1644"/>
                </a:cubicBezTo>
                <a:cubicBezTo>
                  <a:pt x="5090" y="1736"/>
                  <a:pt x="5387" y="1827"/>
                  <a:pt x="5684" y="1918"/>
                </a:cubicBezTo>
                <a:cubicBezTo>
                  <a:pt x="6003" y="2010"/>
                  <a:pt x="6323" y="2101"/>
                  <a:pt x="6665" y="2169"/>
                </a:cubicBezTo>
                <a:cubicBezTo>
                  <a:pt x="6939" y="2238"/>
                  <a:pt x="7236" y="2283"/>
                  <a:pt x="7510" y="2352"/>
                </a:cubicBezTo>
                <a:cubicBezTo>
                  <a:pt x="7829" y="2420"/>
                  <a:pt x="8149" y="2512"/>
                  <a:pt x="8468" y="2557"/>
                </a:cubicBezTo>
                <a:cubicBezTo>
                  <a:pt x="8628" y="2580"/>
                  <a:pt x="8788" y="2603"/>
                  <a:pt x="8948" y="2649"/>
                </a:cubicBezTo>
                <a:cubicBezTo>
                  <a:pt x="8993" y="2649"/>
                  <a:pt x="9085" y="2672"/>
                  <a:pt x="9153" y="2672"/>
                </a:cubicBezTo>
                <a:cubicBezTo>
                  <a:pt x="9245" y="2672"/>
                  <a:pt x="9313" y="2672"/>
                  <a:pt x="9404" y="2626"/>
                </a:cubicBezTo>
                <a:cubicBezTo>
                  <a:pt x="9496" y="2603"/>
                  <a:pt x="9564" y="2512"/>
                  <a:pt x="9564" y="2420"/>
                </a:cubicBezTo>
                <a:cubicBezTo>
                  <a:pt x="9564" y="2329"/>
                  <a:pt x="9541" y="2238"/>
                  <a:pt x="9473" y="2192"/>
                </a:cubicBezTo>
                <a:cubicBezTo>
                  <a:pt x="9427" y="2147"/>
                  <a:pt x="9381" y="2124"/>
                  <a:pt x="9313" y="2101"/>
                </a:cubicBezTo>
                <a:cubicBezTo>
                  <a:pt x="9313" y="2101"/>
                  <a:pt x="9290" y="2078"/>
                  <a:pt x="9267" y="2078"/>
                </a:cubicBezTo>
                <a:lnTo>
                  <a:pt x="9085" y="2055"/>
                </a:lnTo>
                <a:lnTo>
                  <a:pt x="9176" y="2055"/>
                </a:lnTo>
                <a:cubicBezTo>
                  <a:pt x="8674" y="1941"/>
                  <a:pt x="8195" y="1850"/>
                  <a:pt x="7692" y="1736"/>
                </a:cubicBezTo>
                <a:cubicBezTo>
                  <a:pt x="7464" y="1690"/>
                  <a:pt x="7236" y="1644"/>
                  <a:pt x="7030" y="1599"/>
                </a:cubicBezTo>
                <a:cubicBezTo>
                  <a:pt x="6790" y="1555"/>
                  <a:pt x="6570" y="1511"/>
                  <a:pt x="6331" y="1447"/>
                </a:cubicBezTo>
                <a:lnTo>
                  <a:pt x="6331" y="1447"/>
                </a:lnTo>
                <a:cubicBezTo>
                  <a:pt x="6334" y="1451"/>
                  <a:pt x="6339" y="1455"/>
                  <a:pt x="6346" y="1462"/>
                </a:cubicBezTo>
                <a:cubicBezTo>
                  <a:pt x="6300" y="1439"/>
                  <a:pt x="6254" y="1439"/>
                  <a:pt x="6209" y="1416"/>
                </a:cubicBezTo>
                <a:cubicBezTo>
                  <a:pt x="6200" y="1416"/>
                  <a:pt x="6191" y="1416"/>
                  <a:pt x="6182" y="1415"/>
                </a:cubicBezTo>
                <a:lnTo>
                  <a:pt x="6182" y="1415"/>
                </a:lnTo>
                <a:cubicBezTo>
                  <a:pt x="6174" y="1412"/>
                  <a:pt x="6167" y="1410"/>
                  <a:pt x="6160" y="1408"/>
                </a:cubicBezTo>
                <a:lnTo>
                  <a:pt x="6160" y="1408"/>
                </a:lnTo>
                <a:cubicBezTo>
                  <a:pt x="6153" y="1405"/>
                  <a:pt x="6147" y="1400"/>
                  <a:pt x="6141" y="1394"/>
                </a:cubicBezTo>
                <a:lnTo>
                  <a:pt x="6141" y="1394"/>
                </a:lnTo>
                <a:cubicBezTo>
                  <a:pt x="6147" y="1400"/>
                  <a:pt x="6153" y="1404"/>
                  <a:pt x="6159" y="1407"/>
                </a:cubicBezTo>
                <a:lnTo>
                  <a:pt x="6159" y="1407"/>
                </a:lnTo>
                <a:cubicBezTo>
                  <a:pt x="6028" y="1367"/>
                  <a:pt x="5880" y="1345"/>
                  <a:pt x="5752" y="1302"/>
                </a:cubicBezTo>
                <a:cubicBezTo>
                  <a:pt x="5661" y="1279"/>
                  <a:pt x="5570" y="1279"/>
                  <a:pt x="5501" y="1256"/>
                </a:cubicBezTo>
                <a:cubicBezTo>
                  <a:pt x="5456" y="1234"/>
                  <a:pt x="5410" y="1234"/>
                  <a:pt x="5364" y="1211"/>
                </a:cubicBezTo>
                <a:cubicBezTo>
                  <a:pt x="5090" y="1142"/>
                  <a:pt x="4816" y="1074"/>
                  <a:pt x="4543" y="1005"/>
                </a:cubicBezTo>
                <a:cubicBezTo>
                  <a:pt x="4200" y="914"/>
                  <a:pt x="3881" y="845"/>
                  <a:pt x="3538" y="777"/>
                </a:cubicBezTo>
                <a:cubicBezTo>
                  <a:pt x="3378" y="731"/>
                  <a:pt x="3219" y="709"/>
                  <a:pt x="3059" y="686"/>
                </a:cubicBezTo>
                <a:cubicBezTo>
                  <a:pt x="2899" y="663"/>
                  <a:pt x="2739" y="640"/>
                  <a:pt x="2580" y="594"/>
                </a:cubicBezTo>
                <a:cubicBezTo>
                  <a:pt x="2397" y="572"/>
                  <a:pt x="2214" y="526"/>
                  <a:pt x="2055" y="480"/>
                </a:cubicBezTo>
                <a:cubicBezTo>
                  <a:pt x="1895" y="457"/>
                  <a:pt x="1735" y="435"/>
                  <a:pt x="1598" y="389"/>
                </a:cubicBezTo>
                <a:cubicBezTo>
                  <a:pt x="1301" y="321"/>
                  <a:pt x="1027" y="252"/>
                  <a:pt x="731" y="184"/>
                </a:cubicBezTo>
                <a:cubicBezTo>
                  <a:pt x="617" y="161"/>
                  <a:pt x="525" y="138"/>
                  <a:pt x="411" y="115"/>
                </a:cubicBezTo>
                <a:cubicBezTo>
                  <a:pt x="320" y="69"/>
                  <a:pt x="229" y="47"/>
                  <a:pt x="13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1" name="Google Shape;4571;p38"/>
          <p:cNvSpPr/>
          <p:nvPr/>
        </p:nvSpPr>
        <p:spPr>
          <a:xfrm>
            <a:off x="8005087" y="3475692"/>
            <a:ext cx="274701" cy="76679"/>
          </a:xfrm>
          <a:custGeom>
            <a:avLst/>
            <a:gdLst/>
            <a:ahLst/>
            <a:cxnLst/>
            <a:rect l="l" t="t" r="r" b="b"/>
            <a:pathLst>
              <a:path w="9816" h="2740" extrusionOk="0">
                <a:moveTo>
                  <a:pt x="6164" y="1416"/>
                </a:moveTo>
                <a:cubicBezTo>
                  <a:pt x="6171" y="1418"/>
                  <a:pt x="6178" y="1420"/>
                  <a:pt x="6185" y="1421"/>
                </a:cubicBezTo>
                <a:lnTo>
                  <a:pt x="6185" y="1421"/>
                </a:lnTo>
                <a:cubicBezTo>
                  <a:pt x="6178" y="1418"/>
                  <a:pt x="6171" y="1416"/>
                  <a:pt x="6164" y="1416"/>
                </a:cubicBezTo>
                <a:close/>
                <a:moveTo>
                  <a:pt x="206" y="1"/>
                </a:moveTo>
                <a:cubicBezTo>
                  <a:pt x="115" y="1"/>
                  <a:pt x="24" y="92"/>
                  <a:pt x="24" y="183"/>
                </a:cubicBezTo>
                <a:cubicBezTo>
                  <a:pt x="1" y="298"/>
                  <a:pt x="92" y="389"/>
                  <a:pt x="206" y="412"/>
                </a:cubicBezTo>
                <a:cubicBezTo>
                  <a:pt x="275" y="412"/>
                  <a:pt x="321" y="434"/>
                  <a:pt x="389" y="434"/>
                </a:cubicBezTo>
                <a:cubicBezTo>
                  <a:pt x="640" y="503"/>
                  <a:pt x="868" y="571"/>
                  <a:pt x="1097" y="640"/>
                </a:cubicBezTo>
                <a:cubicBezTo>
                  <a:pt x="1348" y="708"/>
                  <a:pt x="1599" y="777"/>
                  <a:pt x="1873" y="845"/>
                </a:cubicBezTo>
                <a:cubicBezTo>
                  <a:pt x="2147" y="914"/>
                  <a:pt x="2420" y="1005"/>
                  <a:pt x="2694" y="1074"/>
                </a:cubicBezTo>
                <a:cubicBezTo>
                  <a:pt x="2991" y="1165"/>
                  <a:pt x="3311" y="1256"/>
                  <a:pt x="3607" y="1347"/>
                </a:cubicBezTo>
                <a:cubicBezTo>
                  <a:pt x="4201" y="1530"/>
                  <a:pt x="4794" y="1713"/>
                  <a:pt x="5365" y="1872"/>
                </a:cubicBezTo>
                <a:cubicBezTo>
                  <a:pt x="5684" y="1964"/>
                  <a:pt x="5981" y="2055"/>
                  <a:pt x="6301" y="2124"/>
                </a:cubicBezTo>
                <a:cubicBezTo>
                  <a:pt x="6461" y="2146"/>
                  <a:pt x="6620" y="2192"/>
                  <a:pt x="6757" y="2215"/>
                </a:cubicBezTo>
                <a:cubicBezTo>
                  <a:pt x="6917" y="2238"/>
                  <a:pt x="7054" y="2283"/>
                  <a:pt x="7214" y="2306"/>
                </a:cubicBezTo>
                <a:cubicBezTo>
                  <a:pt x="7488" y="2352"/>
                  <a:pt x="7784" y="2420"/>
                  <a:pt x="8058" y="2466"/>
                </a:cubicBezTo>
                <a:cubicBezTo>
                  <a:pt x="8355" y="2534"/>
                  <a:pt x="8675" y="2580"/>
                  <a:pt x="8971" y="2649"/>
                </a:cubicBezTo>
                <a:cubicBezTo>
                  <a:pt x="9131" y="2671"/>
                  <a:pt x="9314" y="2717"/>
                  <a:pt x="9473" y="2740"/>
                </a:cubicBezTo>
                <a:cubicBezTo>
                  <a:pt x="9610" y="2740"/>
                  <a:pt x="9725" y="2671"/>
                  <a:pt x="9770" y="2557"/>
                </a:cubicBezTo>
                <a:cubicBezTo>
                  <a:pt x="9816" y="2420"/>
                  <a:pt x="9747" y="2261"/>
                  <a:pt x="9610" y="2215"/>
                </a:cubicBezTo>
                <a:cubicBezTo>
                  <a:pt x="9542" y="2192"/>
                  <a:pt x="9496" y="2169"/>
                  <a:pt x="9428" y="2146"/>
                </a:cubicBezTo>
                <a:cubicBezTo>
                  <a:pt x="9359" y="2146"/>
                  <a:pt x="9291" y="2124"/>
                  <a:pt x="9222" y="2101"/>
                </a:cubicBezTo>
                <a:cubicBezTo>
                  <a:pt x="9040" y="2055"/>
                  <a:pt x="8857" y="2009"/>
                  <a:pt x="8675" y="1964"/>
                </a:cubicBezTo>
                <a:lnTo>
                  <a:pt x="8675" y="1964"/>
                </a:lnTo>
                <a:lnTo>
                  <a:pt x="8681" y="1966"/>
                </a:lnTo>
                <a:lnTo>
                  <a:pt x="8681" y="1966"/>
                </a:lnTo>
                <a:cubicBezTo>
                  <a:pt x="8669" y="1963"/>
                  <a:pt x="8658" y="1961"/>
                  <a:pt x="8645" y="1958"/>
                </a:cubicBezTo>
                <a:lnTo>
                  <a:pt x="8645" y="1958"/>
                </a:lnTo>
                <a:cubicBezTo>
                  <a:pt x="8647" y="1960"/>
                  <a:pt x="8650" y="1962"/>
                  <a:pt x="8652" y="1964"/>
                </a:cubicBezTo>
                <a:lnTo>
                  <a:pt x="8583" y="1941"/>
                </a:lnTo>
                <a:lnTo>
                  <a:pt x="8583" y="1941"/>
                </a:lnTo>
                <a:cubicBezTo>
                  <a:pt x="8606" y="1949"/>
                  <a:pt x="8627" y="1954"/>
                  <a:pt x="8645" y="1958"/>
                </a:cubicBezTo>
                <a:lnTo>
                  <a:pt x="8645" y="1958"/>
                </a:lnTo>
                <a:cubicBezTo>
                  <a:pt x="8625" y="1941"/>
                  <a:pt x="8604" y="1941"/>
                  <a:pt x="8583" y="1941"/>
                </a:cubicBezTo>
                <a:cubicBezTo>
                  <a:pt x="8538" y="1918"/>
                  <a:pt x="8492" y="1918"/>
                  <a:pt x="8446" y="1918"/>
                </a:cubicBezTo>
                <a:cubicBezTo>
                  <a:pt x="8401" y="1895"/>
                  <a:pt x="8355" y="1872"/>
                  <a:pt x="8287" y="1872"/>
                </a:cubicBezTo>
                <a:cubicBezTo>
                  <a:pt x="8317" y="1872"/>
                  <a:pt x="8337" y="1883"/>
                  <a:pt x="8354" y="1889"/>
                </a:cubicBezTo>
                <a:lnTo>
                  <a:pt x="8354" y="1889"/>
                </a:lnTo>
                <a:cubicBezTo>
                  <a:pt x="7639" y="1712"/>
                  <a:pt x="6901" y="1599"/>
                  <a:pt x="6185" y="1421"/>
                </a:cubicBezTo>
                <a:lnTo>
                  <a:pt x="6185" y="1421"/>
                </a:lnTo>
                <a:cubicBezTo>
                  <a:pt x="6194" y="1425"/>
                  <a:pt x="6203" y="1430"/>
                  <a:pt x="6212" y="1434"/>
                </a:cubicBezTo>
                <a:lnTo>
                  <a:pt x="6212" y="1434"/>
                </a:lnTo>
                <a:cubicBezTo>
                  <a:pt x="5739" y="1320"/>
                  <a:pt x="5244" y="1163"/>
                  <a:pt x="4771" y="1028"/>
                </a:cubicBezTo>
                <a:cubicBezTo>
                  <a:pt x="4520" y="959"/>
                  <a:pt x="4269" y="891"/>
                  <a:pt x="4018" y="823"/>
                </a:cubicBezTo>
                <a:cubicBezTo>
                  <a:pt x="3744" y="731"/>
                  <a:pt x="3448" y="640"/>
                  <a:pt x="3151" y="571"/>
                </a:cubicBezTo>
                <a:lnTo>
                  <a:pt x="3151" y="571"/>
                </a:lnTo>
                <a:cubicBezTo>
                  <a:pt x="3157" y="577"/>
                  <a:pt x="3162" y="582"/>
                  <a:pt x="3168" y="585"/>
                </a:cubicBezTo>
                <a:lnTo>
                  <a:pt x="3168" y="585"/>
                </a:lnTo>
                <a:cubicBezTo>
                  <a:pt x="3109" y="566"/>
                  <a:pt x="3050" y="549"/>
                  <a:pt x="2991" y="549"/>
                </a:cubicBezTo>
                <a:lnTo>
                  <a:pt x="3014" y="549"/>
                </a:lnTo>
                <a:cubicBezTo>
                  <a:pt x="2945" y="526"/>
                  <a:pt x="2854" y="503"/>
                  <a:pt x="2786" y="480"/>
                </a:cubicBezTo>
                <a:cubicBezTo>
                  <a:pt x="2580" y="434"/>
                  <a:pt x="2375" y="389"/>
                  <a:pt x="2169" y="343"/>
                </a:cubicBezTo>
                <a:cubicBezTo>
                  <a:pt x="1941" y="298"/>
                  <a:pt x="1736" y="275"/>
                  <a:pt x="1507" y="229"/>
                </a:cubicBezTo>
                <a:cubicBezTo>
                  <a:pt x="1302" y="206"/>
                  <a:pt x="1097" y="161"/>
                  <a:pt x="868" y="115"/>
                </a:cubicBezTo>
                <a:cubicBezTo>
                  <a:pt x="663" y="92"/>
                  <a:pt x="457" y="46"/>
                  <a:pt x="229" y="1"/>
                </a:cubicBezTo>
                <a:close/>
              </a:path>
            </a:pathLst>
          </a:custGeom>
          <a:solidFill>
            <a:srgbClr val="BDDE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2" name="Google Shape;4572;p38"/>
          <p:cNvSpPr/>
          <p:nvPr/>
        </p:nvSpPr>
        <p:spPr>
          <a:xfrm>
            <a:off x="8008921" y="3471858"/>
            <a:ext cx="272798" cy="76231"/>
          </a:xfrm>
          <a:custGeom>
            <a:avLst/>
            <a:gdLst/>
            <a:ahLst/>
            <a:cxnLst/>
            <a:rect l="l" t="t" r="r" b="b"/>
            <a:pathLst>
              <a:path w="9748" h="2724" extrusionOk="0">
                <a:moveTo>
                  <a:pt x="6849" y="1576"/>
                </a:moveTo>
                <a:cubicBezTo>
                  <a:pt x="6862" y="1578"/>
                  <a:pt x="6875" y="1581"/>
                  <a:pt x="6889" y="1584"/>
                </a:cubicBezTo>
                <a:lnTo>
                  <a:pt x="6889" y="1584"/>
                </a:lnTo>
                <a:cubicBezTo>
                  <a:pt x="6881" y="1576"/>
                  <a:pt x="6865" y="1576"/>
                  <a:pt x="6849" y="1576"/>
                </a:cubicBezTo>
                <a:close/>
                <a:moveTo>
                  <a:pt x="206" y="1"/>
                </a:moveTo>
                <a:cubicBezTo>
                  <a:pt x="115" y="1"/>
                  <a:pt x="24" y="69"/>
                  <a:pt x="24" y="161"/>
                </a:cubicBezTo>
                <a:cubicBezTo>
                  <a:pt x="1" y="252"/>
                  <a:pt x="92" y="343"/>
                  <a:pt x="184" y="343"/>
                </a:cubicBezTo>
                <a:cubicBezTo>
                  <a:pt x="343" y="366"/>
                  <a:pt x="526" y="412"/>
                  <a:pt x="686" y="457"/>
                </a:cubicBezTo>
                <a:cubicBezTo>
                  <a:pt x="982" y="526"/>
                  <a:pt x="1279" y="617"/>
                  <a:pt x="1576" y="686"/>
                </a:cubicBezTo>
                <a:cubicBezTo>
                  <a:pt x="1873" y="777"/>
                  <a:pt x="2192" y="891"/>
                  <a:pt x="2489" y="982"/>
                </a:cubicBezTo>
                <a:cubicBezTo>
                  <a:pt x="3082" y="1188"/>
                  <a:pt x="3699" y="1348"/>
                  <a:pt x="4292" y="1530"/>
                </a:cubicBezTo>
                <a:cubicBezTo>
                  <a:pt x="4680" y="1667"/>
                  <a:pt x="5091" y="1758"/>
                  <a:pt x="5502" y="1873"/>
                </a:cubicBezTo>
                <a:cubicBezTo>
                  <a:pt x="5707" y="1941"/>
                  <a:pt x="5936" y="1987"/>
                  <a:pt x="6164" y="2055"/>
                </a:cubicBezTo>
                <a:cubicBezTo>
                  <a:pt x="6392" y="2101"/>
                  <a:pt x="6620" y="2169"/>
                  <a:pt x="6871" y="2215"/>
                </a:cubicBezTo>
                <a:lnTo>
                  <a:pt x="6780" y="2215"/>
                </a:lnTo>
                <a:cubicBezTo>
                  <a:pt x="6917" y="2238"/>
                  <a:pt x="7031" y="2261"/>
                  <a:pt x="7168" y="2306"/>
                </a:cubicBezTo>
                <a:cubicBezTo>
                  <a:pt x="7164" y="2302"/>
                  <a:pt x="7160" y="2299"/>
                  <a:pt x="7156" y="2296"/>
                </a:cubicBezTo>
                <a:lnTo>
                  <a:pt x="7156" y="2296"/>
                </a:lnTo>
                <a:cubicBezTo>
                  <a:pt x="7548" y="2383"/>
                  <a:pt x="7940" y="2469"/>
                  <a:pt x="8332" y="2534"/>
                </a:cubicBezTo>
                <a:cubicBezTo>
                  <a:pt x="8538" y="2580"/>
                  <a:pt x="8720" y="2626"/>
                  <a:pt x="8926" y="2649"/>
                </a:cubicBezTo>
                <a:cubicBezTo>
                  <a:pt x="9093" y="2686"/>
                  <a:pt x="9246" y="2723"/>
                  <a:pt x="9408" y="2723"/>
                </a:cubicBezTo>
                <a:cubicBezTo>
                  <a:pt x="9444" y="2723"/>
                  <a:pt x="9481" y="2721"/>
                  <a:pt x="9519" y="2717"/>
                </a:cubicBezTo>
                <a:cubicBezTo>
                  <a:pt x="9633" y="2717"/>
                  <a:pt x="9725" y="2603"/>
                  <a:pt x="9747" y="2489"/>
                </a:cubicBezTo>
                <a:cubicBezTo>
                  <a:pt x="9747" y="2375"/>
                  <a:pt x="9679" y="2261"/>
                  <a:pt x="9565" y="2215"/>
                </a:cubicBezTo>
                <a:cubicBezTo>
                  <a:pt x="9405" y="2146"/>
                  <a:pt x="9222" y="2101"/>
                  <a:pt x="9040" y="2055"/>
                </a:cubicBezTo>
                <a:cubicBezTo>
                  <a:pt x="8857" y="2009"/>
                  <a:pt x="8675" y="1987"/>
                  <a:pt x="8469" y="1941"/>
                </a:cubicBezTo>
                <a:cubicBezTo>
                  <a:pt x="8127" y="1873"/>
                  <a:pt x="7762" y="1804"/>
                  <a:pt x="7419" y="1713"/>
                </a:cubicBezTo>
                <a:lnTo>
                  <a:pt x="7396" y="1713"/>
                </a:lnTo>
                <a:cubicBezTo>
                  <a:pt x="7374" y="1713"/>
                  <a:pt x="7374" y="1713"/>
                  <a:pt x="7351" y="1691"/>
                </a:cubicBezTo>
                <a:lnTo>
                  <a:pt x="7351" y="1691"/>
                </a:lnTo>
                <a:cubicBezTo>
                  <a:pt x="7374" y="1713"/>
                  <a:pt x="7374" y="1713"/>
                  <a:pt x="7374" y="1713"/>
                </a:cubicBezTo>
                <a:cubicBezTo>
                  <a:pt x="7328" y="1690"/>
                  <a:pt x="7259" y="1667"/>
                  <a:pt x="7191" y="1667"/>
                </a:cubicBezTo>
                <a:cubicBezTo>
                  <a:pt x="7090" y="1627"/>
                  <a:pt x="6990" y="1604"/>
                  <a:pt x="6889" y="1584"/>
                </a:cubicBezTo>
                <a:lnTo>
                  <a:pt x="6889" y="1584"/>
                </a:lnTo>
                <a:cubicBezTo>
                  <a:pt x="6892" y="1587"/>
                  <a:pt x="6894" y="1592"/>
                  <a:pt x="6894" y="1599"/>
                </a:cubicBezTo>
                <a:cubicBezTo>
                  <a:pt x="6871" y="1576"/>
                  <a:pt x="6849" y="1576"/>
                  <a:pt x="6826" y="1576"/>
                </a:cubicBezTo>
                <a:cubicBezTo>
                  <a:pt x="6324" y="1439"/>
                  <a:pt x="5844" y="1302"/>
                  <a:pt x="5342" y="1165"/>
                </a:cubicBezTo>
                <a:cubicBezTo>
                  <a:pt x="4771" y="1028"/>
                  <a:pt x="4224" y="868"/>
                  <a:pt x="3676" y="731"/>
                </a:cubicBezTo>
                <a:cubicBezTo>
                  <a:pt x="3493" y="686"/>
                  <a:pt x="3311" y="663"/>
                  <a:pt x="3128" y="617"/>
                </a:cubicBezTo>
                <a:lnTo>
                  <a:pt x="3196" y="617"/>
                </a:lnTo>
                <a:cubicBezTo>
                  <a:pt x="2945" y="571"/>
                  <a:pt x="2671" y="503"/>
                  <a:pt x="2420" y="457"/>
                </a:cubicBezTo>
                <a:cubicBezTo>
                  <a:pt x="2192" y="389"/>
                  <a:pt x="1941" y="343"/>
                  <a:pt x="1713" y="298"/>
                </a:cubicBezTo>
                <a:cubicBezTo>
                  <a:pt x="1211" y="206"/>
                  <a:pt x="709" y="69"/>
                  <a:pt x="2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3" name="Google Shape;4573;p38"/>
          <p:cNvSpPr/>
          <p:nvPr/>
        </p:nvSpPr>
        <p:spPr>
          <a:xfrm>
            <a:off x="7990423" y="3530626"/>
            <a:ext cx="272126" cy="77323"/>
          </a:xfrm>
          <a:custGeom>
            <a:avLst/>
            <a:gdLst/>
            <a:ahLst/>
            <a:cxnLst/>
            <a:rect l="l" t="t" r="r" b="b"/>
            <a:pathLst>
              <a:path w="9724" h="2763" extrusionOk="0">
                <a:moveTo>
                  <a:pt x="7395" y="1713"/>
                </a:moveTo>
                <a:cubicBezTo>
                  <a:pt x="7407" y="1716"/>
                  <a:pt x="7418" y="1720"/>
                  <a:pt x="7429" y="1724"/>
                </a:cubicBezTo>
                <a:lnTo>
                  <a:pt x="7429" y="1724"/>
                </a:lnTo>
                <a:cubicBezTo>
                  <a:pt x="7417" y="1713"/>
                  <a:pt x="7413" y="1713"/>
                  <a:pt x="7395" y="1713"/>
                </a:cubicBezTo>
                <a:close/>
                <a:moveTo>
                  <a:pt x="183" y="1"/>
                </a:moveTo>
                <a:cubicBezTo>
                  <a:pt x="137" y="1"/>
                  <a:pt x="68" y="46"/>
                  <a:pt x="46" y="115"/>
                </a:cubicBezTo>
                <a:cubicBezTo>
                  <a:pt x="0" y="183"/>
                  <a:pt x="46" y="298"/>
                  <a:pt x="137" y="320"/>
                </a:cubicBezTo>
                <a:cubicBezTo>
                  <a:pt x="320" y="366"/>
                  <a:pt x="479" y="412"/>
                  <a:pt x="662" y="457"/>
                </a:cubicBezTo>
                <a:cubicBezTo>
                  <a:pt x="959" y="549"/>
                  <a:pt x="1278" y="617"/>
                  <a:pt x="1575" y="708"/>
                </a:cubicBezTo>
                <a:cubicBezTo>
                  <a:pt x="1895" y="800"/>
                  <a:pt x="2214" y="891"/>
                  <a:pt x="2534" y="959"/>
                </a:cubicBezTo>
                <a:cubicBezTo>
                  <a:pt x="2808" y="1051"/>
                  <a:pt x="3104" y="1142"/>
                  <a:pt x="3401" y="1233"/>
                </a:cubicBezTo>
                <a:cubicBezTo>
                  <a:pt x="3698" y="1347"/>
                  <a:pt x="3994" y="1439"/>
                  <a:pt x="4291" y="1530"/>
                </a:cubicBezTo>
                <a:cubicBezTo>
                  <a:pt x="4565" y="1599"/>
                  <a:pt x="4862" y="1690"/>
                  <a:pt x="5159" y="1781"/>
                </a:cubicBezTo>
                <a:cubicBezTo>
                  <a:pt x="5455" y="1872"/>
                  <a:pt x="5752" y="1941"/>
                  <a:pt x="6049" y="2032"/>
                </a:cubicBezTo>
                <a:cubicBezTo>
                  <a:pt x="6186" y="2078"/>
                  <a:pt x="6345" y="2124"/>
                  <a:pt x="6482" y="2146"/>
                </a:cubicBezTo>
                <a:cubicBezTo>
                  <a:pt x="6665" y="2192"/>
                  <a:pt x="6848" y="2238"/>
                  <a:pt x="7007" y="2283"/>
                </a:cubicBezTo>
                <a:cubicBezTo>
                  <a:pt x="7327" y="2352"/>
                  <a:pt x="7624" y="2420"/>
                  <a:pt x="7920" y="2466"/>
                </a:cubicBezTo>
                <a:cubicBezTo>
                  <a:pt x="8057" y="2512"/>
                  <a:pt x="8194" y="2534"/>
                  <a:pt x="8331" y="2557"/>
                </a:cubicBezTo>
                <a:cubicBezTo>
                  <a:pt x="8468" y="2580"/>
                  <a:pt x="8582" y="2603"/>
                  <a:pt x="8696" y="2626"/>
                </a:cubicBezTo>
                <a:cubicBezTo>
                  <a:pt x="8833" y="2649"/>
                  <a:pt x="8970" y="2671"/>
                  <a:pt x="9107" y="2717"/>
                </a:cubicBezTo>
                <a:cubicBezTo>
                  <a:pt x="9176" y="2717"/>
                  <a:pt x="9244" y="2740"/>
                  <a:pt x="9290" y="2763"/>
                </a:cubicBezTo>
                <a:lnTo>
                  <a:pt x="9450" y="2763"/>
                </a:lnTo>
                <a:cubicBezTo>
                  <a:pt x="9564" y="2763"/>
                  <a:pt x="9678" y="2717"/>
                  <a:pt x="9701" y="2603"/>
                </a:cubicBezTo>
                <a:cubicBezTo>
                  <a:pt x="9724" y="2557"/>
                  <a:pt x="9724" y="2489"/>
                  <a:pt x="9701" y="2420"/>
                </a:cubicBezTo>
                <a:cubicBezTo>
                  <a:pt x="9678" y="2352"/>
                  <a:pt x="9632" y="2329"/>
                  <a:pt x="9564" y="2283"/>
                </a:cubicBezTo>
                <a:cubicBezTo>
                  <a:pt x="9427" y="2215"/>
                  <a:pt x="9244" y="2169"/>
                  <a:pt x="9084" y="2124"/>
                </a:cubicBezTo>
                <a:lnTo>
                  <a:pt x="9062" y="2124"/>
                </a:lnTo>
                <a:cubicBezTo>
                  <a:pt x="8696" y="2032"/>
                  <a:pt x="8331" y="1941"/>
                  <a:pt x="7943" y="1850"/>
                </a:cubicBezTo>
                <a:cubicBezTo>
                  <a:pt x="7898" y="1850"/>
                  <a:pt x="7852" y="1827"/>
                  <a:pt x="7806" y="1827"/>
                </a:cubicBezTo>
                <a:lnTo>
                  <a:pt x="7898" y="1827"/>
                </a:lnTo>
                <a:cubicBezTo>
                  <a:pt x="7806" y="1804"/>
                  <a:pt x="7715" y="1781"/>
                  <a:pt x="7624" y="1758"/>
                </a:cubicBezTo>
                <a:cubicBezTo>
                  <a:pt x="7547" y="1758"/>
                  <a:pt x="7487" y="1742"/>
                  <a:pt x="7429" y="1724"/>
                </a:cubicBezTo>
                <a:lnTo>
                  <a:pt x="7429" y="1724"/>
                </a:lnTo>
                <a:cubicBezTo>
                  <a:pt x="7432" y="1727"/>
                  <a:pt x="7436" y="1731"/>
                  <a:pt x="7441" y="1735"/>
                </a:cubicBezTo>
                <a:cubicBezTo>
                  <a:pt x="7373" y="1713"/>
                  <a:pt x="7304" y="1690"/>
                  <a:pt x="7258" y="1690"/>
                </a:cubicBezTo>
                <a:lnTo>
                  <a:pt x="7281" y="1690"/>
                </a:lnTo>
                <a:cubicBezTo>
                  <a:pt x="7273" y="1690"/>
                  <a:pt x="7265" y="1690"/>
                  <a:pt x="7257" y="1689"/>
                </a:cubicBezTo>
                <a:lnTo>
                  <a:pt x="7257" y="1689"/>
                </a:lnTo>
                <a:cubicBezTo>
                  <a:pt x="7236" y="1667"/>
                  <a:pt x="7235" y="1667"/>
                  <a:pt x="7213" y="1667"/>
                </a:cubicBezTo>
                <a:cubicBezTo>
                  <a:pt x="7230" y="1667"/>
                  <a:pt x="7234" y="1680"/>
                  <a:pt x="7245" y="1687"/>
                </a:cubicBezTo>
                <a:lnTo>
                  <a:pt x="7245" y="1687"/>
                </a:lnTo>
                <a:cubicBezTo>
                  <a:pt x="7235" y="1684"/>
                  <a:pt x="7224" y="1678"/>
                  <a:pt x="7213" y="1667"/>
                </a:cubicBezTo>
                <a:cubicBezTo>
                  <a:pt x="7076" y="1644"/>
                  <a:pt x="6939" y="1599"/>
                  <a:pt x="6802" y="1576"/>
                </a:cubicBezTo>
                <a:cubicBezTo>
                  <a:pt x="6505" y="1484"/>
                  <a:pt x="6208" y="1416"/>
                  <a:pt x="5935" y="1325"/>
                </a:cubicBezTo>
                <a:cubicBezTo>
                  <a:pt x="5775" y="1279"/>
                  <a:pt x="5638" y="1256"/>
                  <a:pt x="5501" y="1211"/>
                </a:cubicBezTo>
                <a:cubicBezTo>
                  <a:pt x="5341" y="1165"/>
                  <a:pt x="5181" y="1119"/>
                  <a:pt x="5044" y="1074"/>
                </a:cubicBezTo>
                <a:cubicBezTo>
                  <a:pt x="4748" y="1005"/>
                  <a:pt x="4451" y="914"/>
                  <a:pt x="4154" y="845"/>
                </a:cubicBezTo>
                <a:cubicBezTo>
                  <a:pt x="3994" y="800"/>
                  <a:pt x="3835" y="754"/>
                  <a:pt x="3698" y="708"/>
                </a:cubicBezTo>
                <a:cubicBezTo>
                  <a:pt x="3538" y="663"/>
                  <a:pt x="3401" y="617"/>
                  <a:pt x="3264" y="594"/>
                </a:cubicBezTo>
                <a:cubicBezTo>
                  <a:pt x="3013" y="526"/>
                  <a:pt x="2762" y="457"/>
                  <a:pt x="2511" y="412"/>
                </a:cubicBezTo>
                <a:cubicBezTo>
                  <a:pt x="2237" y="366"/>
                  <a:pt x="1986" y="320"/>
                  <a:pt x="1735" y="275"/>
                </a:cubicBezTo>
                <a:cubicBezTo>
                  <a:pt x="1484" y="229"/>
                  <a:pt x="1233" y="206"/>
                  <a:pt x="1004" y="161"/>
                </a:cubicBezTo>
                <a:cubicBezTo>
                  <a:pt x="753" y="115"/>
                  <a:pt x="525" y="92"/>
                  <a:pt x="297" y="24"/>
                </a:cubicBezTo>
                <a:lnTo>
                  <a:pt x="251" y="24"/>
                </a:lnTo>
                <a:cubicBezTo>
                  <a:pt x="228" y="24"/>
                  <a:pt x="205" y="1"/>
                  <a:pt x="1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4" name="Google Shape;4574;p38"/>
          <p:cNvSpPr/>
          <p:nvPr/>
        </p:nvSpPr>
        <p:spPr>
          <a:xfrm>
            <a:off x="7939295" y="3411186"/>
            <a:ext cx="70942" cy="28405"/>
          </a:xfrm>
          <a:custGeom>
            <a:avLst/>
            <a:gdLst/>
            <a:ahLst/>
            <a:cxnLst/>
            <a:rect l="l" t="t" r="r" b="b"/>
            <a:pathLst>
              <a:path w="2535" h="1015" extrusionOk="0">
                <a:moveTo>
                  <a:pt x="184" y="0"/>
                </a:moveTo>
                <a:cubicBezTo>
                  <a:pt x="115" y="0"/>
                  <a:pt x="47" y="46"/>
                  <a:pt x="24" y="115"/>
                </a:cubicBezTo>
                <a:cubicBezTo>
                  <a:pt x="1" y="206"/>
                  <a:pt x="47" y="274"/>
                  <a:pt x="138" y="320"/>
                </a:cubicBezTo>
                <a:lnTo>
                  <a:pt x="184" y="320"/>
                </a:lnTo>
                <a:cubicBezTo>
                  <a:pt x="184" y="366"/>
                  <a:pt x="229" y="411"/>
                  <a:pt x="275" y="411"/>
                </a:cubicBezTo>
                <a:cubicBezTo>
                  <a:pt x="412" y="480"/>
                  <a:pt x="572" y="525"/>
                  <a:pt x="731" y="548"/>
                </a:cubicBezTo>
                <a:cubicBezTo>
                  <a:pt x="891" y="594"/>
                  <a:pt x="1074" y="662"/>
                  <a:pt x="1234" y="708"/>
                </a:cubicBezTo>
                <a:cubicBezTo>
                  <a:pt x="1393" y="754"/>
                  <a:pt x="1576" y="777"/>
                  <a:pt x="1759" y="822"/>
                </a:cubicBezTo>
                <a:cubicBezTo>
                  <a:pt x="1827" y="845"/>
                  <a:pt x="1918" y="868"/>
                  <a:pt x="1987" y="891"/>
                </a:cubicBezTo>
                <a:cubicBezTo>
                  <a:pt x="2010" y="913"/>
                  <a:pt x="2032" y="913"/>
                  <a:pt x="2055" y="936"/>
                </a:cubicBezTo>
                <a:cubicBezTo>
                  <a:pt x="2101" y="936"/>
                  <a:pt x="2147" y="959"/>
                  <a:pt x="2192" y="982"/>
                </a:cubicBezTo>
                <a:cubicBezTo>
                  <a:pt x="2224" y="998"/>
                  <a:pt x="2268" y="1014"/>
                  <a:pt x="2315" y="1014"/>
                </a:cubicBezTo>
                <a:cubicBezTo>
                  <a:pt x="2335" y="1014"/>
                  <a:pt x="2355" y="1011"/>
                  <a:pt x="2375" y="1005"/>
                </a:cubicBezTo>
                <a:cubicBezTo>
                  <a:pt x="2420" y="1005"/>
                  <a:pt x="2443" y="982"/>
                  <a:pt x="2466" y="959"/>
                </a:cubicBezTo>
                <a:cubicBezTo>
                  <a:pt x="2512" y="913"/>
                  <a:pt x="2535" y="868"/>
                  <a:pt x="2535" y="799"/>
                </a:cubicBezTo>
                <a:cubicBezTo>
                  <a:pt x="2535" y="777"/>
                  <a:pt x="2535" y="731"/>
                  <a:pt x="2512" y="708"/>
                </a:cubicBezTo>
                <a:cubicBezTo>
                  <a:pt x="2489" y="640"/>
                  <a:pt x="2443" y="617"/>
                  <a:pt x="2398" y="594"/>
                </a:cubicBezTo>
                <a:cubicBezTo>
                  <a:pt x="2329" y="571"/>
                  <a:pt x="2261" y="548"/>
                  <a:pt x="2192" y="525"/>
                </a:cubicBezTo>
                <a:cubicBezTo>
                  <a:pt x="2078" y="503"/>
                  <a:pt x="1987" y="480"/>
                  <a:pt x="1873" y="457"/>
                </a:cubicBezTo>
                <a:cubicBezTo>
                  <a:pt x="1713" y="411"/>
                  <a:pt x="1530" y="388"/>
                  <a:pt x="1348" y="343"/>
                </a:cubicBezTo>
                <a:cubicBezTo>
                  <a:pt x="1279" y="320"/>
                  <a:pt x="1234" y="320"/>
                  <a:pt x="1165" y="297"/>
                </a:cubicBezTo>
                <a:cubicBezTo>
                  <a:pt x="846" y="206"/>
                  <a:pt x="526" y="115"/>
                  <a:pt x="22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5" name="Google Shape;4575;p38"/>
          <p:cNvSpPr/>
          <p:nvPr/>
        </p:nvSpPr>
        <p:spPr>
          <a:xfrm>
            <a:off x="7434053" y="3314106"/>
            <a:ext cx="10243" cy="14188"/>
          </a:xfrm>
          <a:custGeom>
            <a:avLst/>
            <a:gdLst/>
            <a:ahLst/>
            <a:cxnLst/>
            <a:rect l="l" t="t" r="r" b="b"/>
            <a:pathLst>
              <a:path w="366" h="507" extrusionOk="0">
                <a:moveTo>
                  <a:pt x="23" y="0"/>
                </a:moveTo>
                <a:lnTo>
                  <a:pt x="23" y="0"/>
                </a:lnTo>
                <a:cubicBezTo>
                  <a:pt x="42" y="19"/>
                  <a:pt x="77" y="22"/>
                  <a:pt x="114" y="23"/>
                </a:cubicBezTo>
                <a:lnTo>
                  <a:pt x="114" y="23"/>
                </a:lnTo>
                <a:lnTo>
                  <a:pt x="23" y="0"/>
                </a:lnTo>
                <a:close/>
                <a:moveTo>
                  <a:pt x="114" y="23"/>
                </a:moveTo>
                <a:lnTo>
                  <a:pt x="114" y="23"/>
                </a:lnTo>
                <a:lnTo>
                  <a:pt x="0" y="502"/>
                </a:lnTo>
                <a:lnTo>
                  <a:pt x="46" y="502"/>
                </a:lnTo>
                <a:cubicBezTo>
                  <a:pt x="63" y="505"/>
                  <a:pt x="80" y="506"/>
                  <a:pt x="97" y="506"/>
                </a:cubicBezTo>
                <a:cubicBezTo>
                  <a:pt x="211" y="506"/>
                  <a:pt x="303" y="439"/>
                  <a:pt x="343" y="320"/>
                </a:cubicBezTo>
                <a:cubicBezTo>
                  <a:pt x="365" y="183"/>
                  <a:pt x="274" y="46"/>
                  <a:pt x="137" y="23"/>
                </a:cubicBezTo>
                <a:cubicBezTo>
                  <a:pt x="129" y="23"/>
                  <a:pt x="122" y="23"/>
                  <a:pt x="114" y="23"/>
                </a:cubicBezTo>
                <a:close/>
              </a:path>
            </a:pathLst>
          </a:custGeom>
          <a:solidFill>
            <a:srgbClr val="585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6" name="Google Shape;4576;p38"/>
          <p:cNvSpPr/>
          <p:nvPr/>
        </p:nvSpPr>
        <p:spPr>
          <a:xfrm>
            <a:off x="7440434" y="3289815"/>
            <a:ext cx="7696" cy="12817"/>
          </a:xfrm>
          <a:custGeom>
            <a:avLst/>
            <a:gdLst/>
            <a:ahLst/>
            <a:cxnLst/>
            <a:rect l="l" t="t" r="r" b="b"/>
            <a:pathLst>
              <a:path w="275" h="458" extrusionOk="0">
                <a:moveTo>
                  <a:pt x="115" y="1"/>
                </a:moveTo>
                <a:lnTo>
                  <a:pt x="46" y="252"/>
                </a:lnTo>
                <a:lnTo>
                  <a:pt x="0" y="457"/>
                </a:lnTo>
                <a:cubicBezTo>
                  <a:pt x="115" y="457"/>
                  <a:pt x="229" y="389"/>
                  <a:pt x="251" y="252"/>
                </a:cubicBezTo>
                <a:cubicBezTo>
                  <a:pt x="274" y="160"/>
                  <a:pt x="206" y="46"/>
                  <a:pt x="115" y="1"/>
                </a:cubicBezTo>
                <a:close/>
              </a:path>
            </a:pathLst>
          </a:custGeom>
          <a:solidFill>
            <a:srgbClr val="585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7" name="Google Shape;4577;p38"/>
          <p:cNvSpPr/>
          <p:nvPr/>
        </p:nvSpPr>
        <p:spPr>
          <a:xfrm>
            <a:off x="7926533" y="3424591"/>
            <a:ext cx="16623" cy="16651"/>
          </a:xfrm>
          <a:custGeom>
            <a:avLst/>
            <a:gdLst/>
            <a:ahLst/>
            <a:cxnLst/>
            <a:rect l="l" t="t" r="r" b="b"/>
            <a:pathLst>
              <a:path w="594" h="595" extrusionOk="0">
                <a:moveTo>
                  <a:pt x="274" y="1"/>
                </a:moveTo>
                <a:cubicBezTo>
                  <a:pt x="160" y="1"/>
                  <a:pt x="69" y="69"/>
                  <a:pt x="23" y="183"/>
                </a:cubicBezTo>
                <a:cubicBezTo>
                  <a:pt x="0" y="298"/>
                  <a:pt x="69" y="434"/>
                  <a:pt x="206" y="480"/>
                </a:cubicBezTo>
                <a:cubicBezTo>
                  <a:pt x="320" y="526"/>
                  <a:pt x="457" y="571"/>
                  <a:pt x="594" y="594"/>
                </a:cubicBezTo>
                <a:lnTo>
                  <a:pt x="366" y="503"/>
                </a:lnTo>
                <a:lnTo>
                  <a:pt x="389" y="457"/>
                </a:lnTo>
                <a:lnTo>
                  <a:pt x="434" y="206"/>
                </a:lnTo>
                <a:lnTo>
                  <a:pt x="480" y="46"/>
                </a:lnTo>
                <a:cubicBezTo>
                  <a:pt x="434" y="46"/>
                  <a:pt x="389" y="24"/>
                  <a:pt x="343" y="1"/>
                </a:cubicBezTo>
                <a:close/>
              </a:path>
            </a:pathLst>
          </a:custGeom>
          <a:solidFill>
            <a:srgbClr val="585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8" name="Google Shape;4578;p38"/>
          <p:cNvSpPr/>
          <p:nvPr/>
        </p:nvSpPr>
        <p:spPr>
          <a:xfrm>
            <a:off x="7934845" y="3399684"/>
            <a:ext cx="11530" cy="14076"/>
          </a:xfrm>
          <a:custGeom>
            <a:avLst/>
            <a:gdLst/>
            <a:ahLst/>
            <a:cxnLst/>
            <a:rect l="l" t="t" r="r" b="b"/>
            <a:pathLst>
              <a:path w="412" h="503" extrusionOk="0">
                <a:moveTo>
                  <a:pt x="274" y="1"/>
                </a:moveTo>
                <a:cubicBezTo>
                  <a:pt x="160" y="1"/>
                  <a:pt x="69" y="69"/>
                  <a:pt x="23" y="183"/>
                </a:cubicBezTo>
                <a:cubicBezTo>
                  <a:pt x="0" y="297"/>
                  <a:pt x="69" y="434"/>
                  <a:pt x="206" y="480"/>
                </a:cubicBezTo>
                <a:cubicBezTo>
                  <a:pt x="228" y="503"/>
                  <a:pt x="274" y="503"/>
                  <a:pt x="297" y="503"/>
                </a:cubicBezTo>
                <a:lnTo>
                  <a:pt x="343" y="297"/>
                </a:lnTo>
                <a:lnTo>
                  <a:pt x="411" y="23"/>
                </a:lnTo>
                <a:cubicBezTo>
                  <a:pt x="388" y="23"/>
                  <a:pt x="365" y="23"/>
                  <a:pt x="343" y="1"/>
                </a:cubicBezTo>
                <a:close/>
              </a:path>
            </a:pathLst>
          </a:custGeom>
          <a:solidFill>
            <a:srgbClr val="585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9" name="Google Shape;4579;p38"/>
          <p:cNvSpPr/>
          <p:nvPr/>
        </p:nvSpPr>
        <p:spPr>
          <a:xfrm>
            <a:off x="7770685" y="2931467"/>
            <a:ext cx="179496" cy="179524"/>
          </a:xfrm>
          <a:custGeom>
            <a:avLst/>
            <a:gdLst/>
            <a:ahLst/>
            <a:cxnLst/>
            <a:rect l="l" t="t" r="r" b="b"/>
            <a:pathLst>
              <a:path w="6414" h="6415" extrusionOk="0">
                <a:moveTo>
                  <a:pt x="4999" y="2146"/>
                </a:moveTo>
                <a:cubicBezTo>
                  <a:pt x="4999" y="2146"/>
                  <a:pt x="4976" y="2146"/>
                  <a:pt x="4976" y="2169"/>
                </a:cubicBezTo>
                <a:cubicBezTo>
                  <a:pt x="4999" y="2146"/>
                  <a:pt x="4999" y="2146"/>
                  <a:pt x="4999" y="2146"/>
                </a:cubicBezTo>
                <a:close/>
                <a:moveTo>
                  <a:pt x="6026" y="1"/>
                </a:moveTo>
                <a:cubicBezTo>
                  <a:pt x="5958" y="1"/>
                  <a:pt x="5912" y="23"/>
                  <a:pt x="5866" y="69"/>
                </a:cubicBezTo>
                <a:cubicBezTo>
                  <a:pt x="5798" y="115"/>
                  <a:pt x="5798" y="183"/>
                  <a:pt x="5775" y="252"/>
                </a:cubicBezTo>
                <a:cubicBezTo>
                  <a:pt x="5775" y="244"/>
                  <a:pt x="5775" y="237"/>
                  <a:pt x="5775" y="229"/>
                </a:cubicBezTo>
                <a:cubicBezTo>
                  <a:pt x="5729" y="594"/>
                  <a:pt x="5638" y="937"/>
                  <a:pt x="5524" y="1256"/>
                </a:cubicBezTo>
                <a:cubicBezTo>
                  <a:pt x="5387" y="1576"/>
                  <a:pt x="5204" y="1850"/>
                  <a:pt x="5022" y="2123"/>
                </a:cubicBezTo>
                <a:cubicBezTo>
                  <a:pt x="4748" y="2466"/>
                  <a:pt x="4428" y="2763"/>
                  <a:pt x="4086" y="3036"/>
                </a:cubicBezTo>
                <a:cubicBezTo>
                  <a:pt x="3652" y="3356"/>
                  <a:pt x="3173" y="3607"/>
                  <a:pt x="2671" y="3812"/>
                </a:cubicBezTo>
                <a:cubicBezTo>
                  <a:pt x="2420" y="3927"/>
                  <a:pt x="2169" y="4018"/>
                  <a:pt x="1940" y="4155"/>
                </a:cubicBezTo>
                <a:cubicBezTo>
                  <a:pt x="1689" y="4292"/>
                  <a:pt x="1461" y="4429"/>
                  <a:pt x="1233" y="4611"/>
                </a:cubicBezTo>
                <a:cubicBezTo>
                  <a:pt x="822" y="4908"/>
                  <a:pt x="479" y="5296"/>
                  <a:pt x="228" y="5753"/>
                </a:cubicBezTo>
                <a:cubicBezTo>
                  <a:pt x="137" y="5912"/>
                  <a:pt x="46" y="6095"/>
                  <a:pt x="0" y="6278"/>
                </a:cubicBezTo>
                <a:cubicBezTo>
                  <a:pt x="69" y="6300"/>
                  <a:pt x="160" y="6323"/>
                  <a:pt x="251" y="6346"/>
                </a:cubicBezTo>
                <a:cubicBezTo>
                  <a:pt x="320" y="6369"/>
                  <a:pt x="388" y="6392"/>
                  <a:pt x="457" y="6415"/>
                </a:cubicBezTo>
                <a:cubicBezTo>
                  <a:pt x="479" y="6346"/>
                  <a:pt x="502" y="6300"/>
                  <a:pt x="525" y="6232"/>
                </a:cubicBezTo>
                <a:cubicBezTo>
                  <a:pt x="525" y="6232"/>
                  <a:pt x="525" y="6232"/>
                  <a:pt x="548" y="6209"/>
                </a:cubicBezTo>
                <a:cubicBezTo>
                  <a:pt x="639" y="6004"/>
                  <a:pt x="753" y="5821"/>
                  <a:pt x="890" y="5639"/>
                </a:cubicBezTo>
                <a:cubicBezTo>
                  <a:pt x="1073" y="5387"/>
                  <a:pt x="1301" y="5159"/>
                  <a:pt x="1552" y="4977"/>
                </a:cubicBezTo>
                <a:cubicBezTo>
                  <a:pt x="1780" y="4817"/>
                  <a:pt x="2009" y="4680"/>
                  <a:pt x="2260" y="4543"/>
                </a:cubicBezTo>
                <a:cubicBezTo>
                  <a:pt x="2511" y="4406"/>
                  <a:pt x="2785" y="4292"/>
                  <a:pt x="3036" y="4178"/>
                </a:cubicBezTo>
                <a:cubicBezTo>
                  <a:pt x="3584" y="3949"/>
                  <a:pt x="4109" y="3630"/>
                  <a:pt x="4565" y="3265"/>
                </a:cubicBezTo>
                <a:cubicBezTo>
                  <a:pt x="5022" y="2899"/>
                  <a:pt x="5410" y="2466"/>
                  <a:pt x="5706" y="1964"/>
                </a:cubicBezTo>
                <a:cubicBezTo>
                  <a:pt x="5744" y="1888"/>
                  <a:pt x="5797" y="1813"/>
                  <a:pt x="5840" y="1738"/>
                </a:cubicBezTo>
                <a:lnTo>
                  <a:pt x="5840" y="1738"/>
                </a:lnTo>
                <a:cubicBezTo>
                  <a:pt x="5793" y="2095"/>
                  <a:pt x="5703" y="2451"/>
                  <a:pt x="5569" y="2785"/>
                </a:cubicBezTo>
                <a:cubicBezTo>
                  <a:pt x="5569" y="2785"/>
                  <a:pt x="5569" y="2785"/>
                  <a:pt x="5569" y="2808"/>
                </a:cubicBezTo>
                <a:cubicBezTo>
                  <a:pt x="5433" y="3105"/>
                  <a:pt x="5273" y="3379"/>
                  <a:pt x="5090" y="3630"/>
                </a:cubicBezTo>
                <a:cubicBezTo>
                  <a:pt x="5044" y="3653"/>
                  <a:pt x="5022" y="3698"/>
                  <a:pt x="4999" y="3721"/>
                </a:cubicBezTo>
                <a:cubicBezTo>
                  <a:pt x="4908" y="3835"/>
                  <a:pt x="4885" y="3972"/>
                  <a:pt x="4976" y="4086"/>
                </a:cubicBezTo>
                <a:cubicBezTo>
                  <a:pt x="5022" y="4132"/>
                  <a:pt x="5090" y="4155"/>
                  <a:pt x="5159" y="4155"/>
                </a:cubicBezTo>
                <a:cubicBezTo>
                  <a:pt x="5227" y="4155"/>
                  <a:pt x="5296" y="4132"/>
                  <a:pt x="5341" y="4086"/>
                </a:cubicBezTo>
                <a:cubicBezTo>
                  <a:pt x="5547" y="3835"/>
                  <a:pt x="5729" y="3561"/>
                  <a:pt x="5889" y="3265"/>
                </a:cubicBezTo>
                <a:cubicBezTo>
                  <a:pt x="6049" y="2945"/>
                  <a:pt x="6163" y="2603"/>
                  <a:pt x="6254" y="2260"/>
                </a:cubicBezTo>
                <a:cubicBezTo>
                  <a:pt x="6414" y="1576"/>
                  <a:pt x="6414" y="868"/>
                  <a:pt x="6254" y="183"/>
                </a:cubicBezTo>
                <a:cubicBezTo>
                  <a:pt x="6231" y="69"/>
                  <a:pt x="6140" y="1"/>
                  <a:pt x="6026" y="1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0" name="Google Shape;4580;p38"/>
          <p:cNvSpPr/>
          <p:nvPr/>
        </p:nvSpPr>
        <p:spPr>
          <a:xfrm>
            <a:off x="7926533" y="3009406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1" name="Google Shape;4581;p38"/>
          <p:cNvSpPr/>
          <p:nvPr/>
        </p:nvSpPr>
        <p:spPr>
          <a:xfrm>
            <a:off x="7926533" y="301004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2" name="Google Shape;4582;p38"/>
          <p:cNvSpPr/>
          <p:nvPr/>
        </p:nvSpPr>
        <p:spPr>
          <a:xfrm>
            <a:off x="7785377" y="3105226"/>
            <a:ext cx="644" cy="644"/>
          </a:xfrm>
          <a:custGeom>
            <a:avLst/>
            <a:gdLst/>
            <a:ahLst/>
            <a:cxnLst/>
            <a:rect l="l" t="t" r="r" b="b"/>
            <a:pathLst>
              <a:path w="23" h="23" extrusionOk="0">
                <a:moveTo>
                  <a:pt x="23" y="0"/>
                </a:moveTo>
                <a:cubicBezTo>
                  <a:pt x="23" y="23"/>
                  <a:pt x="0" y="23"/>
                  <a:pt x="0" y="23"/>
                </a:cubicBezTo>
                <a:cubicBezTo>
                  <a:pt x="0" y="23"/>
                  <a:pt x="23" y="23"/>
                  <a:pt x="23" y="0"/>
                </a:cubicBezTo>
                <a:lnTo>
                  <a:pt x="23" y="0"/>
                </a:ln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3" name="Google Shape;4583;p38"/>
          <p:cNvSpPr/>
          <p:nvPr/>
        </p:nvSpPr>
        <p:spPr>
          <a:xfrm>
            <a:off x="7819855" y="2932111"/>
            <a:ext cx="185904" cy="194860"/>
          </a:xfrm>
          <a:custGeom>
            <a:avLst/>
            <a:gdLst/>
            <a:ahLst/>
            <a:cxnLst/>
            <a:rect l="l" t="t" r="r" b="b"/>
            <a:pathLst>
              <a:path w="6643" h="6963" extrusionOk="0">
                <a:moveTo>
                  <a:pt x="5532" y="2882"/>
                </a:moveTo>
                <a:cubicBezTo>
                  <a:pt x="5528" y="2885"/>
                  <a:pt x="5524" y="2890"/>
                  <a:pt x="5524" y="2899"/>
                </a:cubicBezTo>
                <a:cubicBezTo>
                  <a:pt x="5527" y="2893"/>
                  <a:pt x="5530" y="2888"/>
                  <a:pt x="5532" y="2882"/>
                </a:cubicBezTo>
                <a:close/>
                <a:moveTo>
                  <a:pt x="6415" y="0"/>
                </a:moveTo>
                <a:cubicBezTo>
                  <a:pt x="6300" y="0"/>
                  <a:pt x="6186" y="69"/>
                  <a:pt x="6163" y="183"/>
                </a:cubicBezTo>
                <a:cubicBezTo>
                  <a:pt x="6100" y="439"/>
                  <a:pt x="6016" y="695"/>
                  <a:pt x="5912" y="932"/>
                </a:cubicBezTo>
                <a:lnTo>
                  <a:pt x="5912" y="932"/>
                </a:lnTo>
                <a:cubicBezTo>
                  <a:pt x="5912" y="926"/>
                  <a:pt x="5912" y="920"/>
                  <a:pt x="5912" y="914"/>
                </a:cubicBezTo>
                <a:lnTo>
                  <a:pt x="5912" y="914"/>
                </a:lnTo>
                <a:cubicBezTo>
                  <a:pt x="5707" y="1416"/>
                  <a:pt x="5456" y="1872"/>
                  <a:pt x="5114" y="2283"/>
                </a:cubicBezTo>
                <a:cubicBezTo>
                  <a:pt x="4841" y="2624"/>
                  <a:pt x="4523" y="2942"/>
                  <a:pt x="4160" y="3215"/>
                </a:cubicBezTo>
                <a:lnTo>
                  <a:pt x="4160" y="3215"/>
                </a:lnTo>
                <a:cubicBezTo>
                  <a:pt x="3907" y="3380"/>
                  <a:pt x="3654" y="3526"/>
                  <a:pt x="3402" y="3653"/>
                </a:cubicBezTo>
                <a:cubicBezTo>
                  <a:pt x="3333" y="3675"/>
                  <a:pt x="3287" y="3744"/>
                  <a:pt x="3265" y="3789"/>
                </a:cubicBezTo>
                <a:cubicBezTo>
                  <a:pt x="3265" y="3858"/>
                  <a:pt x="3265" y="3926"/>
                  <a:pt x="3287" y="3972"/>
                </a:cubicBezTo>
                <a:cubicBezTo>
                  <a:pt x="3333" y="4041"/>
                  <a:pt x="3379" y="4086"/>
                  <a:pt x="3447" y="4109"/>
                </a:cubicBezTo>
                <a:cubicBezTo>
                  <a:pt x="3516" y="4109"/>
                  <a:pt x="3561" y="4109"/>
                  <a:pt x="3630" y="4086"/>
                </a:cubicBezTo>
                <a:cubicBezTo>
                  <a:pt x="4406" y="3767"/>
                  <a:pt x="5022" y="3196"/>
                  <a:pt x="5547" y="2534"/>
                </a:cubicBezTo>
                <a:cubicBezTo>
                  <a:pt x="5616" y="2443"/>
                  <a:pt x="5684" y="2352"/>
                  <a:pt x="5753" y="2260"/>
                </a:cubicBezTo>
                <a:lnTo>
                  <a:pt x="5753" y="2260"/>
                </a:lnTo>
                <a:cubicBezTo>
                  <a:pt x="5686" y="2460"/>
                  <a:pt x="5620" y="2681"/>
                  <a:pt x="5532" y="2882"/>
                </a:cubicBezTo>
                <a:lnTo>
                  <a:pt x="5532" y="2882"/>
                </a:lnTo>
                <a:cubicBezTo>
                  <a:pt x="5539" y="2876"/>
                  <a:pt x="5547" y="2876"/>
                  <a:pt x="5547" y="2876"/>
                </a:cubicBezTo>
                <a:lnTo>
                  <a:pt x="5547" y="2876"/>
                </a:lnTo>
                <a:lnTo>
                  <a:pt x="5524" y="2899"/>
                </a:lnTo>
                <a:cubicBezTo>
                  <a:pt x="5524" y="2899"/>
                  <a:pt x="5524" y="2922"/>
                  <a:pt x="5524" y="2922"/>
                </a:cubicBezTo>
                <a:cubicBezTo>
                  <a:pt x="5365" y="3265"/>
                  <a:pt x="5182" y="3584"/>
                  <a:pt x="4954" y="3881"/>
                </a:cubicBezTo>
                <a:cubicBezTo>
                  <a:pt x="4794" y="4086"/>
                  <a:pt x="4611" y="4269"/>
                  <a:pt x="4406" y="4429"/>
                </a:cubicBezTo>
                <a:cubicBezTo>
                  <a:pt x="4178" y="4588"/>
                  <a:pt x="3949" y="4725"/>
                  <a:pt x="3676" y="4817"/>
                </a:cubicBezTo>
                <a:lnTo>
                  <a:pt x="3721" y="4817"/>
                </a:lnTo>
                <a:cubicBezTo>
                  <a:pt x="2899" y="5136"/>
                  <a:pt x="2032" y="5227"/>
                  <a:pt x="1233" y="5616"/>
                </a:cubicBezTo>
                <a:cubicBezTo>
                  <a:pt x="1028" y="5707"/>
                  <a:pt x="845" y="5821"/>
                  <a:pt x="685" y="5958"/>
                </a:cubicBezTo>
                <a:cubicBezTo>
                  <a:pt x="503" y="6095"/>
                  <a:pt x="343" y="6277"/>
                  <a:pt x="206" y="6460"/>
                </a:cubicBezTo>
                <a:cubicBezTo>
                  <a:pt x="115" y="6551"/>
                  <a:pt x="69" y="6665"/>
                  <a:pt x="1" y="6780"/>
                </a:cubicBezTo>
                <a:cubicBezTo>
                  <a:pt x="160" y="6825"/>
                  <a:pt x="297" y="6894"/>
                  <a:pt x="457" y="6962"/>
                </a:cubicBezTo>
                <a:cubicBezTo>
                  <a:pt x="503" y="6871"/>
                  <a:pt x="571" y="6780"/>
                  <a:pt x="640" y="6711"/>
                </a:cubicBezTo>
                <a:cubicBezTo>
                  <a:pt x="754" y="6551"/>
                  <a:pt x="914" y="6414"/>
                  <a:pt x="1073" y="6277"/>
                </a:cubicBezTo>
                <a:cubicBezTo>
                  <a:pt x="1256" y="6140"/>
                  <a:pt x="1484" y="6026"/>
                  <a:pt x="1713" y="5935"/>
                </a:cubicBezTo>
                <a:cubicBezTo>
                  <a:pt x="2260" y="5730"/>
                  <a:pt x="2854" y="5616"/>
                  <a:pt x="3402" y="5433"/>
                </a:cubicBezTo>
                <a:cubicBezTo>
                  <a:pt x="3721" y="5342"/>
                  <a:pt x="4018" y="5227"/>
                  <a:pt x="4292" y="5091"/>
                </a:cubicBezTo>
                <a:cubicBezTo>
                  <a:pt x="4611" y="4908"/>
                  <a:pt x="4908" y="4680"/>
                  <a:pt x="5136" y="4429"/>
                </a:cubicBezTo>
                <a:cubicBezTo>
                  <a:pt x="5661" y="3881"/>
                  <a:pt x="5981" y="3196"/>
                  <a:pt x="6186" y="2488"/>
                </a:cubicBezTo>
                <a:cubicBezTo>
                  <a:pt x="6415" y="1781"/>
                  <a:pt x="6529" y="1050"/>
                  <a:pt x="6643" y="297"/>
                </a:cubicBezTo>
                <a:cubicBezTo>
                  <a:pt x="6643" y="229"/>
                  <a:pt x="6643" y="183"/>
                  <a:pt x="6620" y="115"/>
                </a:cubicBezTo>
                <a:cubicBezTo>
                  <a:pt x="6574" y="69"/>
                  <a:pt x="6529" y="23"/>
                  <a:pt x="6460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4" name="Google Shape;4584;p38"/>
          <p:cNvSpPr/>
          <p:nvPr/>
        </p:nvSpPr>
        <p:spPr>
          <a:xfrm>
            <a:off x="7974444" y="3013240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5" name="Google Shape;4585;p38"/>
          <p:cNvSpPr/>
          <p:nvPr/>
        </p:nvSpPr>
        <p:spPr>
          <a:xfrm>
            <a:off x="7974444" y="3013240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6" name="Google Shape;4586;p38"/>
          <p:cNvSpPr/>
          <p:nvPr/>
        </p:nvSpPr>
        <p:spPr>
          <a:xfrm>
            <a:off x="7409762" y="3623900"/>
            <a:ext cx="448460" cy="137994"/>
          </a:xfrm>
          <a:custGeom>
            <a:avLst/>
            <a:gdLst/>
            <a:ahLst/>
            <a:cxnLst/>
            <a:rect l="l" t="t" r="r" b="b"/>
            <a:pathLst>
              <a:path w="16025" h="4931" extrusionOk="0">
                <a:moveTo>
                  <a:pt x="275" y="0"/>
                </a:moveTo>
                <a:cubicBezTo>
                  <a:pt x="252" y="0"/>
                  <a:pt x="252" y="23"/>
                  <a:pt x="252" y="23"/>
                </a:cubicBezTo>
                <a:cubicBezTo>
                  <a:pt x="183" y="23"/>
                  <a:pt x="115" y="46"/>
                  <a:pt x="69" y="92"/>
                </a:cubicBezTo>
                <a:cubicBezTo>
                  <a:pt x="1" y="206"/>
                  <a:pt x="1" y="365"/>
                  <a:pt x="115" y="457"/>
                </a:cubicBezTo>
                <a:cubicBezTo>
                  <a:pt x="3265" y="2557"/>
                  <a:pt x="6917" y="3789"/>
                  <a:pt x="10637" y="4451"/>
                </a:cubicBezTo>
                <a:cubicBezTo>
                  <a:pt x="11459" y="4611"/>
                  <a:pt x="12281" y="4725"/>
                  <a:pt x="13125" y="4816"/>
                </a:cubicBezTo>
                <a:cubicBezTo>
                  <a:pt x="13582" y="4885"/>
                  <a:pt x="14016" y="4931"/>
                  <a:pt x="14472" y="4931"/>
                </a:cubicBezTo>
                <a:cubicBezTo>
                  <a:pt x="14929" y="4931"/>
                  <a:pt x="15362" y="4908"/>
                  <a:pt x="15796" y="4794"/>
                </a:cubicBezTo>
                <a:cubicBezTo>
                  <a:pt x="15864" y="4794"/>
                  <a:pt x="15910" y="4771"/>
                  <a:pt x="15956" y="4702"/>
                </a:cubicBezTo>
                <a:cubicBezTo>
                  <a:pt x="16001" y="4657"/>
                  <a:pt x="16024" y="4588"/>
                  <a:pt x="16001" y="4520"/>
                </a:cubicBezTo>
                <a:cubicBezTo>
                  <a:pt x="16001" y="4474"/>
                  <a:pt x="15979" y="4406"/>
                  <a:pt x="15910" y="4360"/>
                </a:cubicBezTo>
                <a:cubicBezTo>
                  <a:pt x="15873" y="4341"/>
                  <a:pt x="15821" y="4308"/>
                  <a:pt x="15767" y="4308"/>
                </a:cubicBezTo>
                <a:cubicBezTo>
                  <a:pt x="15754" y="4308"/>
                  <a:pt x="15741" y="4310"/>
                  <a:pt x="15727" y="4314"/>
                </a:cubicBezTo>
                <a:cubicBezTo>
                  <a:pt x="15387" y="4390"/>
                  <a:pt x="15031" y="4434"/>
                  <a:pt x="14659" y="4434"/>
                </a:cubicBezTo>
                <a:cubicBezTo>
                  <a:pt x="14582" y="4434"/>
                  <a:pt x="14505" y="4432"/>
                  <a:pt x="14426" y="4428"/>
                </a:cubicBezTo>
                <a:cubicBezTo>
                  <a:pt x="13833" y="4428"/>
                  <a:pt x="13239" y="4337"/>
                  <a:pt x="12623" y="4269"/>
                </a:cubicBezTo>
                <a:cubicBezTo>
                  <a:pt x="12053" y="4200"/>
                  <a:pt x="11459" y="4109"/>
                  <a:pt x="10866" y="3995"/>
                </a:cubicBezTo>
                <a:cubicBezTo>
                  <a:pt x="9679" y="3789"/>
                  <a:pt x="8492" y="3515"/>
                  <a:pt x="7328" y="3196"/>
                </a:cubicBezTo>
                <a:lnTo>
                  <a:pt x="7351" y="3196"/>
                </a:lnTo>
                <a:cubicBezTo>
                  <a:pt x="5159" y="2557"/>
                  <a:pt x="3037" y="1689"/>
                  <a:pt x="1096" y="502"/>
                </a:cubicBezTo>
                <a:cubicBezTo>
                  <a:pt x="868" y="365"/>
                  <a:pt x="640" y="206"/>
                  <a:pt x="434" y="69"/>
                </a:cubicBezTo>
                <a:cubicBezTo>
                  <a:pt x="366" y="23"/>
                  <a:pt x="320" y="0"/>
                  <a:pt x="275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7" name="Google Shape;4587;p38"/>
          <p:cNvSpPr/>
          <p:nvPr/>
        </p:nvSpPr>
        <p:spPr>
          <a:xfrm>
            <a:off x="7919509" y="3172278"/>
            <a:ext cx="74132" cy="36576"/>
          </a:xfrm>
          <a:custGeom>
            <a:avLst/>
            <a:gdLst/>
            <a:ahLst/>
            <a:cxnLst/>
            <a:rect l="l" t="t" r="r" b="b"/>
            <a:pathLst>
              <a:path w="2649" h="1307" extrusionOk="0">
                <a:moveTo>
                  <a:pt x="206" y="1"/>
                </a:moveTo>
                <a:cubicBezTo>
                  <a:pt x="137" y="24"/>
                  <a:pt x="92" y="69"/>
                  <a:pt x="69" y="138"/>
                </a:cubicBezTo>
                <a:cubicBezTo>
                  <a:pt x="0" y="252"/>
                  <a:pt x="69" y="412"/>
                  <a:pt x="183" y="457"/>
                </a:cubicBezTo>
                <a:cubicBezTo>
                  <a:pt x="891" y="708"/>
                  <a:pt x="1575" y="1005"/>
                  <a:pt x="2260" y="1279"/>
                </a:cubicBezTo>
                <a:cubicBezTo>
                  <a:pt x="2298" y="1298"/>
                  <a:pt x="2335" y="1306"/>
                  <a:pt x="2371" y="1306"/>
                </a:cubicBezTo>
                <a:cubicBezTo>
                  <a:pt x="2466" y="1306"/>
                  <a:pt x="2547" y="1248"/>
                  <a:pt x="2580" y="1165"/>
                </a:cubicBezTo>
                <a:cubicBezTo>
                  <a:pt x="2648" y="1051"/>
                  <a:pt x="2580" y="891"/>
                  <a:pt x="2466" y="845"/>
                </a:cubicBezTo>
                <a:cubicBezTo>
                  <a:pt x="1781" y="549"/>
                  <a:pt x="1096" y="252"/>
                  <a:pt x="388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8" name="Google Shape;4588;p38"/>
          <p:cNvSpPr/>
          <p:nvPr/>
        </p:nvSpPr>
        <p:spPr>
          <a:xfrm>
            <a:off x="7412337" y="3565775"/>
            <a:ext cx="44720" cy="89916"/>
          </a:xfrm>
          <a:custGeom>
            <a:avLst/>
            <a:gdLst/>
            <a:ahLst/>
            <a:cxnLst/>
            <a:rect l="l" t="t" r="r" b="b"/>
            <a:pathLst>
              <a:path w="1598" h="3213" extrusionOk="0">
                <a:moveTo>
                  <a:pt x="228" y="0"/>
                </a:moveTo>
                <a:cubicBezTo>
                  <a:pt x="160" y="23"/>
                  <a:pt x="114" y="46"/>
                  <a:pt x="69" y="114"/>
                </a:cubicBezTo>
                <a:cubicBezTo>
                  <a:pt x="46" y="160"/>
                  <a:pt x="0" y="228"/>
                  <a:pt x="23" y="297"/>
                </a:cubicBezTo>
                <a:cubicBezTo>
                  <a:pt x="297" y="1256"/>
                  <a:pt x="639" y="2191"/>
                  <a:pt x="1119" y="3082"/>
                </a:cubicBezTo>
                <a:cubicBezTo>
                  <a:pt x="1164" y="3127"/>
                  <a:pt x="1187" y="3173"/>
                  <a:pt x="1255" y="3196"/>
                </a:cubicBezTo>
                <a:cubicBezTo>
                  <a:pt x="1290" y="3207"/>
                  <a:pt x="1324" y="3213"/>
                  <a:pt x="1355" y="3213"/>
                </a:cubicBezTo>
                <a:cubicBezTo>
                  <a:pt x="1387" y="3213"/>
                  <a:pt x="1415" y="3207"/>
                  <a:pt x="1438" y="3196"/>
                </a:cubicBezTo>
                <a:cubicBezTo>
                  <a:pt x="1507" y="3173"/>
                  <a:pt x="1552" y="3127"/>
                  <a:pt x="1575" y="3059"/>
                </a:cubicBezTo>
                <a:cubicBezTo>
                  <a:pt x="1598" y="3013"/>
                  <a:pt x="1598" y="2922"/>
                  <a:pt x="1575" y="2876"/>
                </a:cubicBezTo>
                <a:cubicBezTo>
                  <a:pt x="1119" y="2100"/>
                  <a:pt x="822" y="1256"/>
                  <a:pt x="548" y="388"/>
                </a:cubicBezTo>
                <a:lnTo>
                  <a:pt x="571" y="388"/>
                </a:lnTo>
                <a:cubicBezTo>
                  <a:pt x="548" y="343"/>
                  <a:pt x="525" y="274"/>
                  <a:pt x="502" y="206"/>
                </a:cubicBezTo>
                <a:cubicBezTo>
                  <a:pt x="502" y="160"/>
                  <a:pt x="479" y="91"/>
                  <a:pt x="411" y="46"/>
                </a:cubicBezTo>
                <a:cubicBezTo>
                  <a:pt x="365" y="23"/>
                  <a:pt x="320" y="0"/>
                  <a:pt x="274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9" name="Google Shape;4589;p38"/>
          <p:cNvSpPr/>
          <p:nvPr/>
        </p:nvSpPr>
        <p:spPr>
          <a:xfrm>
            <a:off x="7434053" y="3619423"/>
            <a:ext cx="400521" cy="119104"/>
          </a:xfrm>
          <a:custGeom>
            <a:avLst/>
            <a:gdLst/>
            <a:ahLst/>
            <a:cxnLst/>
            <a:rect l="l" t="t" r="r" b="b"/>
            <a:pathLst>
              <a:path w="14312" h="4256" extrusionOk="0">
                <a:moveTo>
                  <a:pt x="2283" y="1005"/>
                </a:moveTo>
                <a:cubicBezTo>
                  <a:pt x="2296" y="1011"/>
                  <a:pt x="2310" y="1017"/>
                  <a:pt x="2324" y="1024"/>
                </a:cubicBezTo>
                <a:lnTo>
                  <a:pt x="2324" y="1024"/>
                </a:lnTo>
                <a:cubicBezTo>
                  <a:pt x="2316" y="1017"/>
                  <a:pt x="2299" y="1005"/>
                  <a:pt x="2283" y="1005"/>
                </a:cubicBezTo>
                <a:close/>
                <a:moveTo>
                  <a:pt x="297" y="0"/>
                </a:moveTo>
                <a:cubicBezTo>
                  <a:pt x="206" y="0"/>
                  <a:pt x="137" y="46"/>
                  <a:pt x="69" y="115"/>
                </a:cubicBezTo>
                <a:cubicBezTo>
                  <a:pt x="0" y="229"/>
                  <a:pt x="46" y="389"/>
                  <a:pt x="160" y="457"/>
                </a:cubicBezTo>
                <a:cubicBezTo>
                  <a:pt x="1872" y="1438"/>
                  <a:pt x="3698" y="2192"/>
                  <a:pt x="5570" y="2762"/>
                </a:cubicBezTo>
                <a:cubicBezTo>
                  <a:pt x="6505" y="3059"/>
                  <a:pt x="7441" y="3310"/>
                  <a:pt x="8400" y="3538"/>
                </a:cubicBezTo>
                <a:cubicBezTo>
                  <a:pt x="9404" y="3789"/>
                  <a:pt x="10431" y="3995"/>
                  <a:pt x="11458" y="4132"/>
                </a:cubicBezTo>
                <a:cubicBezTo>
                  <a:pt x="12048" y="4209"/>
                  <a:pt x="12637" y="4255"/>
                  <a:pt x="13226" y="4255"/>
                </a:cubicBezTo>
                <a:cubicBezTo>
                  <a:pt x="13504" y="4255"/>
                  <a:pt x="13783" y="4245"/>
                  <a:pt x="14061" y="4223"/>
                </a:cubicBezTo>
                <a:cubicBezTo>
                  <a:pt x="14129" y="4223"/>
                  <a:pt x="14175" y="4200"/>
                  <a:pt x="14243" y="4155"/>
                </a:cubicBezTo>
                <a:cubicBezTo>
                  <a:pt x="14289" y="4109"/>
                  <a:pt x="14312" y="4041"/>
                  <a:pt x="14312" y="3995"/>
                </a:cubicBezTo>
                <a:cubicBezTo>
                  <a:pt x="14312" y="3926"/>
                  <a:pt x="14289" y="3858"/>
                  <a:pt x="14243" y="3812"/>
                </a:cubicBezTo>
                <a:cubicBezTo>
                  <a:pt x="14198" y="3767"/>
                  <a:pt x="14129" y="3721"/>
                  <a:pt x="14083" y="3721"/>
                </a:cubicBezTo>
                <a:cubicBezTo>
                  <a:pt x="13790" y="3745"/>
                  <a:pt x="13496" y="3757"/>
                  <a:pt x="13203" y="3757"/>
                </a:cubicBezTo>
                <a:cubicBezTo>
                  <a:pt x="12402" y="3757"/>
                  <a:pt x="11605" y="3672"/>
                  <a:pt x="10819" y="3538"/>
                </a:cubicBezTo>
                <a:cubicBezTo>
                  <a:pt x="10089" y="3424"/>
                  <a:pt x="9336" y="3264"/>
                  <a:pt x="8605" y="3082"/>
                </a:cubicBezTo>
                <a:cubicBezTo>
                  <a:pt x="7875" y="2922"/>
                  <a:pt x="7167" y="2740"/>
                  <a:pt x="6460" y="2511"/>
                </a:cubicBezTo>
                <a:cubicBezTo>
                  <a:pt x="5036" y="2105"/>
                  <a:pt x="3658" y="1631"/>
                  <a:pt x="2324" y="1024"/>
                </a:cubicBezTo>
                <a:lnTo>
                  <a:pt x="2324" y="1024"/>
                </a:lnTo>
                <a:cubicBezTo>
                  <a:pt x="2327" y="1026"/>
                  <a:pt x="2328" y="1028"/>
                  <a:pt x="2328" y="1028"/>
                </a:cubicBezTo>
                <a:cubicBezTo>
                  <a:pt x="1689" y="731"/>
                  <a:pt x="1050" y="411"/>
                  <a:pt x="411" y="46"/>
                </a:cubicBezTo>
                <a:cubicBezTo>
                  <a:pt x="388" y="23"/>
                  <a:pt x="320" y="0"/>
                  <a:pt x="297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0" name="Google Shape;4590;p38"/>
          <p:cNvSpPr/>
          <p:nvPr/>
        </p:nvSpPr>
        <p:spPr>
          <a:xfrm>
            <a:off x="7822401" y="3725458"/>
            <a:ext cx="34533" cy="26222"/>
          </a:xfrm>
          <a:custGeom>
            <a:avLst/>
            <a:gdLst/>
            <a:ahLst/>
            <a:cxnLst/>
            <a:rect l="l" t="t" r="r" b="b"/>
            <a:pathLst>
              <a:path w="1234" h="937" extrusionOk="0">
                <a:moveTo>
                  <a:pt x="206" y="0"/>
                </a:moveTo>
                <a:cubicBezTo>
                  <a:pt x="138" y="23"/>
                  <a:pt x="92" y="46"/>
                  <a:pt x="47" y="115"/>
                </a:cubicBezTo>
                <a:cubicBezTo>
                  <a:pt x="24" y="160"/>
                  <a:pt x="1" y="229"/>
                  <a:pt x="24" y="297"/>
                </a:cubicBezTo>
                <a:cubicBezTo>
                  <a:pt x="47" y="343"/>
                  <a:pt x="69" y="411"/>
                  <a:pt x="138" y="457"/>
                </a:cubicBezTo>
                <a:cubicBezTo>
                  <a:pt x="343" y="548"/>
                  <a:pt x="549" y="662"/>
                  <a:pt x="731" y="799"/>
                </a:cubicBezTo>
                <a:cubicBezTo>
                  <a:pt x="731" y="822"/>
                  <a:pt x="754" y="845"/>
                  <a:pt x="777" y="868"/>
                </a:cubicBezTo>
                <a:cubicBezTo>
                  <a:pt x="823" y="913"/>
                  <a:pt x="891" y="936"/>
                  <a:pt x="960" y="936"/>
                </a:cubicBezTo>
                <a:cubicBezTo>
                  <a:pt x="1028" y="936"/>
                  <a:pt x="1074" y="913"/>
                  <a:pt x="1119" y="868"/>
                </a:cubicBezTo>
                <a:cubicBezTo>
                  <a:pt x="1211" y="799"/>
                  <a:pt x="1234" y="617"/>
                  <a:pt x="1142" y="525"/>
                </a:cubicBezTo>
                <a:cubicBezTo>
                  <a:pt x="1028" y="411"/>
                  <a:pt x="914" y="320"/>
                  <a:pt x="777" y="252"/>
                </a:cubicBezTo>
                <a:cubicBezTo>
                  <a:pt x="663" y="160"/>
                  <a:pt x="526" y="92"/>
                  <a:pt x="389" y="23"/>
                </a:cubicBezTo>
                <a:cubicBezTo>
                  <a:pt x="343" y="0"/>
                  <a:pt x="321" y="0"/>
                  <a:pt x="275" y="0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1" name="Google Shape;4591;p38"/>
          <p:cNvSpPr/>
          <p:nvPr/>
        </p:nvSpPr>
        <p:spPr>
          <a:xfrm>
            <a:off x="7823689" y="3190161"/>
            <a:ext cx="143759" cy="544392"/>
          </a:xfrm>
          <a:custGeom>
            <a:avLst/>
            <a:gdLst/>
            <a:ahLst/>
            <a:cxnLst/>
            <a:rect l="l" t="t" r="r" b="b"/>
            <a:pathLst>
              <a:path w="5137" h="19453" extrusionOk="0">
                <a:moveTo>
                  <a:pt x="4885" y="1"/>
                </a:moveTo>
                <a:cubicBezTo>
                  <a:pt x="4771" y="1"/>
                  <a:pt x="4657" y="69"/>
                  <a:pt x="4634" y="161"/>
                </a:cubicBezTo>
                <a:cubicBezTo>
                  <a:pt x="3767" y="3767"/>
                  <a:pt x="2899" y="7373"/>
                  <a:pt x="2009" y="10980"/>
                </a:cubicBezTo>
                <a:cubicBezTo>
                  <a:pt x="1370" y="13696"/>
                  <a:pt x="708" y="16412"/>
                  <a:pt x="46" y="19128"/>
                </a:cubicBezTo>
                <a:cubicBezTo>
                  <a:pt x="46" y="19128"/>
                  <a:pt x="46" y="19128"/>
                  <a:pt x="46" y="19151"/>
                </a:cubicBezTo>
                <a:cubicBezTo>
                  <a:pt x="1" y="19265"/>
                  <a:pt x="69" y="19402"/>
                  <a:pt x="206" y="19448"/>
                </a:cubicBezTo>
                <a:cubicBezTo>
                  <a:pt x="223" y="19451"/>
                  <a:pt x="241" y="19452"/>
                  <a:pt x="258" y="19452"/>
                </a:cubicBezTo>
                <a:cubicBezTo>
                  <a:pt x="376" y="19452"/>
                  <a:pt x="483" y="19385"/>
                  <a:pt x="503" y="19265"/>
                </a:cubicBezTo>
                <a:cubicBezTo>
                  <a:pt x="1256" y="16184"/>
                  <a:pt x="2009" y="13103"/>
                  <a:pt x="2762" y="10021"/>
                </a:cubicBezTo>
                <a:cubicBezTo>
                  <a:pt x="3539" y="6780"/>
                  <a:pt x="4337" y="3539"/>
                  <a:pt x="5113" y="298"/>
                </a:cubicBezTo>
                <a:cubicBezTo>
                  <a:pt x="5136" y="161"/>
                  <a:pt x="5068" y="24"/>
                  <a:pt x="4931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2" name="Google Shape;4592;p38"/>
          <p:cNvSpPr/>
          <p:nvPr/>
        </p:nvSpPr>
        <p:spPr>
          <a:xfrm>
            <a:off x="7813474" y="3220189"/>
            <a:ext cx="133516" cy="486883"/>
          </a:xfrm>
          <a:custGeom>
            <a:avLst/>
            <a:gdLst/>
            <a:ahLst/>
            <a:cxnLst/>
            <a:rect l="l" t="t" r="r" b="b"/>
            <a:pathLst>
              <a:path w="4771" h="17398" extrusionOk="0">
                <a:moveTo>
                  <a:pt x="4497" y="1"/>
                </a:moveTo>
                <a:cubicBezTo>
                  <a:pt x="4383" y="1"/>
                  <a:pt x="4292" y="92"/>
                  <a:pt x="4246" y="206"/>
                </a:cubicBezTo>
                <a:cubicBezTo>
                  <a:pt x="3401" y="3630"/>
                  <a:pt x="2534" y="7054"/>
                  <a:pt x="1689" y="10477"/>
                </a:cubicBezTo>
                <a:cubicBezTo>
                  <a:pt x="1142" y="12669"/>
                  <a:pt x="594" y="14860"/>
                  <a:pt x="23" y="17051"/>
                </a:cubicBezTo>
                <a:cubicBezTo>
                  <a:pt x="23" y="17051"/>
                  <a:pt x="23" y="17074"/>
                  <a:pt x="23" y="17097"/>
                </a:cubicBezTo>
                <a:cubicBezTo>
                  <a:pt x="0" y="17211"/>
                  <a:pt x="69" y="17348"/>
                  <a:pt x="206" y="17394"/>
                </a:cubicBezTo>
                <a:cubicBezTo>
                  <a:pt x="220" y="17396"/>
                  <a:pt x="234" y="17397"/>
                  <a:pt x="248" y="17397"/>
                </a:cubicBezTo>
                <a:cubicBezTo>
                  <a:pt x="370" y="17397"/>
                  <a:pt x="482" y="17311"/>
                  <a:pt x="503" y="17188"/>
                </a:cubicBezTo>
                <a:cubicBezTo>
                  <a:pt x="1050" y="15088"/>
                  <a:pt x="1575" y="12965"/>
                  <a:pt x="2100" y="10843"/>
                </a:cubicBezTo>
                <a:cubicBezTo>
                  <a:pt x="2945" y="7442"/>
                  <a:pt x="3789" y="4041"/>
                  <a:pt x="4657" y="663"/>
                </a:cubicBezTo>
                <a:cubicBezTo>
                  <a:pt x="4680" y="549"/>
                  <a:pt x="4702" y="434"/>
                  <a:pt x="4725" y="320"/>
                </a:cubicBezTo>
                <a:cubicBezTo>
                  <a:pt x="4771" y="183"/>
                  <a:pt x="4680" y="46"/>
                  <a:pt x="4543" y="24"/>
                </a:cubicBezTo>
                <a:cubicBezTo>
                  <a:pt x="4543" y="1"/>
                  <a:pt x="4520" y="1"/>
                  <a:pt x="4497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3" name="Google Shape;4593;p38"/>
          <p:cNvSpPr/>
          <p:nvPr/>
        </p:nvSpPr>
        <p:spPr>
          <a:xfrm>
            <a:off x="7911841" y="3212521"/>
            <a:ext cx="33246" cy="21185"/>
          </a:xfrm>
          <a:custGeom>
            <a:avLst/>
            <a:gdLst/>
            <a:ahLst/>
            <a:cxnLst/>
            <a:rect l="l" t="t" r="r" b="b"/>
            <a:pathLst>
              <a:path w="1188" h="757" extrusionOk="0">
                <a:moveTo>
                  <a:pt x="274" y="1"/>
                </a:moveTo>
                <a:cubicBezTo>
                  <a:pt x="206" y="1"/>
                  <a:pt x="115" y="46"/>
                  <a:pt x="69" y="92"/>
                </a:cubicBezTo>
                <a:cubicBezTo>
                  <a:pt x="0" y="206"/>
                  <a:pt x="23" y="366"/>
                  <a:pt x="137" y="457"/>
                </a:cubicBezTo>
                <a:cubicBezTo>
                  <a:pt x="229" y="526"/>
                  <a:pt x="343" y="594"/>
                  <a:pt x="480" y="640"/>
                </a:cubicBezTo>
                <a:cubicBezTo>
                  <a:pt x="617" y="708"/>
                  <a:pt x="754" y="731"/>
                  <a:pt x="914" y="754"/>
                </a:cubicBezTo>
                <a:cubicBezTo>
                  <a:pt x="923" y="756"/>
                  <a:pt x="933" y="757"/>
                  <a:pt x="944" y="757"/>
                </a:cubicBezTo>
                <a:cubicBezTo>
                  <a:pt x="1050" y="757"/>
                  <a:pt x="1165" y="651"/>
                  <a:pt x="1165" y="526"/>
                </a:cubicBezTo>
                <a:cubicBezTo>
                  <a:pt x="1187" y="389"/>
                  <a:pt x="1073" y="275"/>
                  <a:pt x="959" y="252"/>
                </a:cubicBezTo>
                <a:cubicBezTo>
                  <a:pt x="914" y="252"/>
                  <a:pt x="868" y="252"/>
                  <a:pt x="822" y="229"/>
                </a:cubicBezTo>
                <a:cubicBezTo>
                  <a:pt x="731" y="206"/>
                  <a:pt x="662" y="183"/>
                  <a:pt x="571" y="138"/>
                </a:cubicBezTo>
                <a:cubicBezTo>
                  <a:pt x="525" y="115"/>
                  <a:pt x="457" y="92"/>
                  <a:pt x="411" y="46"/>
                </a:cubicBezTo>
                <a:cubicBezTo>
                  <a:pt x="366" y="24"/>
                  <a:pt x="320" y="1"/>
                  <a:pt x="274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4" name="Google Shape;4594;p38"/>
          <p:cNvSpPr/>
          <p:nvPr/>
        </p:nvSpPr>
        <p:spPr>
          <a:xfrm>
            <a:off x="7432766" y="3591941"/>
            <a:ext cx="390950" cy="119552"/>
          </a:xfrm>
          <a:custGeom>
            <a:avLst/>
            <a:gdLst/>
            <a:ahLst/>
            <a:cxnLst/>
            <a:rect l="l" t="t" r="r" b="b"/>
            <a:pathLst>
              <a:path w="13970" h="4272" extrusionOk="0">
                <a:moveTo>
                  <a:pt x="92" y="1"/>
                </a:moveTo>
                <a:cubicBezTo>
                  <a:pt x="92" y="1"/>
                  <a:pt x="69" y="1"/>
                  <a:pt x="46" y="24"/>
                </a:cubicBezTo>
                <a:lnTo>
                  <a:pt x="1" y="24"/>
                </a:lnTo>
                <a:cubicBezTo>
                  <a:pt x="69" y="206"/>
                  <a:pt x="137" y="389"/>
                  <a:pt x="183" y="572"/>
                </a:cubicBezTo>
                <a:cubicBezTo>
                  <a:pt x="1895" y="1371"/>
                  <a:pt x="3630" y="2147"/>
                  <a:pt x="5433" y="2740"/>
                </a:cubicBezTo>
                <a:cubicBezTo>
                  <a:pt x="6369" y="3060"/>
                  <a:pt x="7305" y="3333"/>
                  <a:pt x="8263" y="3562"/>
                </a:cubicBezTo>
                <a:cubicBezTo>
                  <a:pt x="8743" y="3676"/>
                  <a:pt x="9222" y="3767"/>
                  <a:pt x="9724" y="3858"/>
                </a:cubicBezTo>
                <a:cubicBezTo>
                  <a:pt x="10203" y="3950"/>
                  <a:pt x="10683" y="3995"/>
                  <a:pt x="11162" y="4087"/>
                </a:cubicBezTo>
                <a:cubicBezTo>
                  <a:pt x="11596" y="4155"/>
                  <a:pt x="12029" y="4201"/>
                  <a:pt x="12463" y="4246"/>
                </a:cubicBezTo>
                <a:cubicBezTo>
                  <a:pt x="12629" y="4264"/>
                  <a:pt x="12794" y="4271"/>
                  <a:pt x="12960" y="4271"/>
                </a:cubicBezTo>
                <a:cubicBezTo>
                  <a:pt x="13228" y="4271"/>
                  <a:pt x="13496" y="4252"/>
                  <a:pt x="13764" y="4224"/>
                </a:cubicBezTo>
                <a:cubicBezTo>
                  <a:pt x="13833" y="4224"/>
                  <a:pt x="13878" y="4155"/>
                  <a:pt x="13924" y="4110"/>
                </a:cubicBezTo>
                <a:cubicBezTo>
                  <a:pt x="13947" y="4064"/>
                  <a:pt x="13970" y="3995"/>
                  <a:pt x="13947" y="3927"/>
                </a:cubicBezTo>
                <a:cubicBezTo>
                  <a:pt x="13924" y="3858"/>
                  <a:pt x="13878" y="3813"/>
                  <a:pt x="13833" y="3767"/>
                </a:cubicBezTo>
                <a:cubicBezTo>
                  <a:pt x="13764" y="3744"/>
                  <a:pt x="13719" y="3744"/>
                  <a:pt x="13650" y="3744"/>
                </a:cubicBezTo>
                <a:cubicBezTo>
                  <a:pt x="13437" y="3767"/>
                  <a:pt x="13224" y="3777"/>
                  <a:pt x="13012" y="3777"/>
                </a:cubicBezTo>
                <a:cubicBezTo>
                  <a:pt x="12587" y="3777"/>
                  <a:pt x="12166" y="3737"/>
                  <a:pt x="11756" y="3676"/>
                </a:cubicBezTo>
                <a:cubicBezTo>
                  <a:pt x="11368" y="3630"/>
                  <a:pt x="11002" y="3562"/>
                  <a:pt x="10614" y="3516"/>
                </a:cubicBezTo>
                <a:cubicBezTo>
                  <a:pt x="10226" y="3448"/>
                  <a:pt x="9838" y="3379"/>
                  <a:pt x="9427" y="3311"/>
                </a:cubicBezTo>
                <a:cubicBezTo>
                  <a:pt x="8651" y="3151"/>
                  <a:pt x="7898" y="2968"/>
                  <a:pt x="7122" y="2763"/>
                </a:cubicBezTo>
                <a:cubicBezTo>
                  <a:pt x="5616" y="2329"/>
                  <a:pt x="4155" y="1781"/>
                  <a:pt x="2717" y="1165"/>
                </a:cubicBezTo>
                <a:lnTo>
                  <a:pt x="2717" y="1165"/>
                </a:lnTo>
                <a:cubicBezTo>
                  <a:pt x="2740" y="1188"/>
                  <a:pt x="2762" y="1188"/>
                  <a:pt x="2762" y="1211"/>
                </a:cubicBezTo>
                <a:cubicBezTo>
                  <a:pt x="1918" y="846"/>
                  <a:pt x="1073" y="435"/>
                  <a:pt x="229" y="47"/>
                </a:cubicBezTo>
                <a:cubicBezTo>
                  <a:pt x="183" y="24"/>
                  <a:pt x="137" y="1"/>
                  <a:pt x="92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5" name="Google Shape;4595;p38"/>
          <p:cNvSpPr/>
          <p:nvPr/>
        </p:nvSpPr>
        <p:spPr>
          <a:xfrm>
            <a:off x="7814761" y="3696717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6" name="Google Shape;4596;p38"/>
          <p:cNvSpPr/>
          <p:nvPr/>
        </p:nvSpPr>
        <p:spPr>
          <a:xfrm>
            <a:off x="7379763" y="3056672"/>
            <a:ext cx="132873" cy="500428"/>
          </a:xfrm>
          <a:custGeom>
            <a:avLst/>
            <a:gdLst/>
            <a:ahLst/>
            <a:cxnLst/>
            <a:rect l="l" t="t" r="r" b="b"/>
            <a:pathLst>
              <a:path w="4748" h="17882" extrusionOk="0">
                <a:moveTo>
                  <a:pt x="4474" y="0"/>
                </a:moveTo>
                <a:cubicBezTo>
                  <a:pt x="4428" y="0"/>
                  <a:pt x="4360" y="0"/>
                  <a:pt x="4314" y="46"/>
                </a:cubicBezTo>
                <a:cubicBezTo>
                  <a:pt x="4268" y="92"/>
                  <a:pt x="4246" y="137"/>
                  <a:pt x="4223" y="206"/>
                </a:cubicBezTo>
                <a:cubicBezTo>
                  <a:pt x="3584" y="2899"/>
                  <a:pt x="2922" y="5615"/>
                  <a:pt x="2283" y="8309"/>
                </a:cubicBezTo>
                <a:cubicBezTo>
                  <a:pt x="2283" y="8309"/>
                  <a:pt x="2283" y="8332"/>
                  <a:pt x="2283" y="8332"/>
                </a:cubicBezTo>
                <a:lnTo>
                  <a:pt x="2214" y="8583"/>
                </a:lnTo>
                <a:lnTo>
                  <a:pt x="2168" y="8788"/>
                </a:lnTo>
                <a:cubicBezTo>
                  <a:pt x="2123" y="8948"/>
                  <a:pt x="2100" y="9085"/>
                  <a:pt x="2054" y="9222"/>
                </a:cubicBezTo>
                <a:lnTo>
                  <a:pt x="1940" y="9701"/>
                </a:lnTo>
                <a:cubicBezTo>
                  <a:pt x="1872" y="10021"/>
                  <a:pt x="1780" y="10340"/>
                  <a:pt x="1712" y="10660"/>
                </a:cubicBezTo>
                <a:cubicBezTo>
                  <a:pt x="1164" y="12965"/>
                  <a:pt x="593" y="15293"/>
                  <a:pt x="46" y="17599"/>
                </a:cubicBezTo>
                <a:cubicBezTo>
                  <a:pt x="0" y="17736"/>
                  <a:pt x="114" y="17873"/>
                  <a:pt x="251" y="17873"/>
                </a:cubicBezTo>
                <a:cubicBezTo>
                  <a:pt x="269" y="17879"/>
                  <a:pt x="288" y="17882"/>
                  <a:pt x="306" y="17882"/>
                </a:cubicBezTo>
                <a:cubicBezTo>
                  <a:pt x="355" y="17882"/>
                  <a:pt x="400" y="17860"/>
                  <a:pt x="434" y="17827"/>
                </a:cubicBezTo>
                <a:cubicBezTo>
                  <a:pt x="479" y="17781"/>
                  <a:pt x="502" y="17736"/>
                  <a:pt x="525" y="17667"/>
                </a:cubicBezTo>
                <a:cubicBezTo>
                  <a:pt x="1118" y="15179"/>
                  <a:pt x="1735" y="12668"/>
                  <a:pt x="2328" y="10180"/>
                </a:cubicBezTo>
                <a:lnTo>
                  <a:pt x="4702" y="274"/>
                </a:lnTo>
                <a:cubicBezTo>
                  <a:pt x="4748" y="137"/>
                  <a:pt x="4634" y="0"/>
                  <a:pt x="4497" y="0"/>
                </a:cubicBezTo>
                <a:close/>
              </a:path>
            </a:pathLst>
          </a:custGeom>
          <a:solidFill>
            <a:srgbClr val="E089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7" name="Google Shape;4597;p38"/>
          <p:cNvSpPr/>
          <p:nvPr/>
        </p:nvSpPr>
        <p:spPr>
          <a:xfrm>
            <a:off x="7794948" y="3149303"/>
            <a:ext cx="139925" cy="530819"/>
          </a:xfrm>
          <a:custGeom>
            <a:avLst/>
            <a:gdLst/>
            <a:ahLst/>
            <a:cxnLst/>
            <a:rect l="l" t="t" r="r" b="b"/>
            <a:pathLst>
              <a:path w="5000" h="18968" extrusionOk="0">
                <a:moveTo>
                  <a:pt x="4725" y="0"/>
                </a:moveTo>
                <a:cubicBezTo>
                  <a:pt x="4680" y="0"/>
                  <a:pt x="4611" y="23"/>
                  <a:pt x="4566" y="46"/>
                </a:cubicBezTo>
                <a:cubicBezTo>
                  <a:pt x="4520" y="91"/>
                  <a:pt x="4497" y="137"/>
                  <a:pt x="4474" y="206"/>
                </a:cubicBezTo>
                <a:lnTo>
                  <a:pt x="1781" y="11458"/>
                </a:lnTo>
                <a:cubicBezTo>
                  <a:pt x="1187" y="13855"/>
                  <a:pt x="617" y="16275"/>
                  <a:pt x="46" y="18671"/>
                </a:cubicBezTo>
                <a:cubicBezTo>
                  <a:pt x="0" y="18808"/>
                  <a:pt x="115" y="18945"/>
                  <a:pt x="252" y="18968"/>
                </a:cubicBezTo>
                <a:cubicBezTo>
                  <a:pt x="297" y="18968"/>
                  <a:pt x="366" y="18945"/>
                  <a:pt x="434" y="18922"/>
                </a:cubicBezTo>
                <a:cubicBezTo>
                  <a:pt x="480" y="18877"/>
                  <a:pt x="503" y="18808"/>
                  <a:pt x="525" y="18740"/>
                </a:cubicBezTo>
                <a:cubicBezTo>
                  <a:pt x="1142" y="16183"/>
                  <a:pt x="1758" y="13650"/>
                  <a:pt x="2374" y="11093"/>
                </a:cubicBezTo>
                <a:cubicBezTo>
                  <a:pt x="3242" y="7487"/>
                  <a:pt x="4109" y="3880"/>
                  <a:pt x="4954" y="274"/>
                </a:cubicBezTo>
                <a:cubicBezTo>
                  <a:pt x="4999" y="160"/>
                  <a:pt x="4885" y="23"/>
                  <a:pt x="4748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8" name="Google Shape;4598;p38"/>
          <p:cNvSpPr/>
          <p:nvPr/>
        </p:nvSpPr>
        <p:spPr>
          <a:xfrm>
            <a:off x="7381022" y="3547249"/>
            <a:ext cx="427359" cy="134748"/>
          </a:xfrm>
          <a:custGeom>
            <a:avLst/>
            <a:gdLst/>
            <a:ahLst/>
            <a:cxnLst/>
            <a:rect l="l" t="t" r="r" b="b"/>
            <a:pathLst>
              <a:path w="15271" h="4815" extrusionOk="0">
                <a:moveTo>
                  <a:pt x="297" y="0"/>
                </a:moveTo>
                <a:cubicBezTo>
                  <a:pt x="206" y="0"/>
                  <a:pt x="115" y="46"/>
                  <a:pt x="69" y="137"/>
                </a:cubicBezTo>
                <a:cubicBezTo>
                  <a:pt x="1" y="251"/>
                  <a:pt x="69" y="411"/>
                  <a:pt x="183" y="457"/>
                </a:cubicBezTo>
                <a:cubicBezTo>
                  <a:pt x="3767" y="2237"/>
                  <a:pt x="7601" y="3584"/>
                  <a:pt x="11527" y="4337"/>
                </a:cubicBezTo>
                <a:cubicBezTo>
                  <a:pt x="12121" y="4451"/>
                  <a:pt x="12737" y="4542"/>
                  <a:pt x="13331" y="4657"/>
                </a:cubicBezTo>
                <a:cubicBezTo>
                  <a:pt x="13762" y="4728"/>
                  <a:pt x="14221" y="4814"/>
                  <a:pt x="14675" y="4814"/>
                </a:cubicBezTo>
                <a:cubicBezTo>
                  <a:pt x="14798" y="4814"/>
                  <a:pt x="14921" y="4808"/>
                  <a:pt x="15043" y="4794"/>
                </a:cubicBezTo>
                <a:cubicBezTo>
                  <a:pt x="15179" y="4771"/>
                  <a:pt x="15271" y="4657"/>
                  <a:pt x="15271" y="4520"/>
                </a:cubicBezTo>
                <a:cubicBezTo>
                  <a:pt x="15250" y="4395"/>
                  <a:pt x="15153" y="4288"/>
                  <a:pt x="15032" y="4288"/>
                </a:cubicBezTo>
                <a:cubicBezTo>
                  <a:pt x="15020" y="4288"/>
                  <a:pt x="15009" y="4289"/>
                  <a:pt x="14997" y="4291"/>
                </a:cubicBezTo>
                <a:cubicBezTo>
                  <a:pt x="14837" y="4314"/>
                  <a:pt x="14677" y="4314"/>
                  <a:pt x="14518" y="4314"/>
                </a:cubicBezTo>
                <a:cubicBezTo>
                  <a:pt x="14221" y="4291"/>
                  <a:pt x="13924" y="4269"/>
                  <a:pt x="13627" y="4200"/>
                </a:cubicBezTo>
                <a:cubicBezTo>
                  <a:pt x="13308" y="4154"/>
                  <a:pt x="13011" y="4109"/>
                  <a:pt x="12692" y="4040"/>
                </a:cubicBezTo>
                <a:cubicBezTo>
                  <a:pt x="12007" y="3926"/>
                  <a:pt x="11345" y="3812"/>
                  <a:pt x="10683" y="3652"/>
                </a:cubicBezTo>
                <a:cubicBezTo>
                  <a:pt x="9336" y="3378"/>
                  <a:pt x="8035" y="3013"/>
                  <a:pt x="6734" y="2602"/>
                </a:cubicBezTo>
                <a:cubicBezTo>
                  <a:pt x="4566" y="1895"/>
                  <a:pt x="2443" y="1027"/>
                  <a:pt x="389" y="23"/>
                </a:cubicBezTo>
                <a:cubicBezTo>
                  <a:pt x="366" y="0"/>
                  <a:pt x="320" y="0"/>
                  <a:pt x="297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9" name="Google Shape;4599;p38"/>
          <p:cNvSpPr/>
          <p:nvPr/>
        </p:nvSpPr>
        <p:spPr>
          <a:xfrm>
            <a:off x="7500462" y="3054126"/>
            <a:ext cx="430577" cy="106651"/>
          </a:xfrm>
          <a:custGeom>
            <a:avLst/>
            <a:gdLst/>
            <a:ahLst/>
            <a:cxnLst/>
            <a:rect l="l" t="t" r="r" b="b"/>
            <a:pathLst>
              <a:path w="15386" h="3811" extrusionOk="0">
                <a:moveTo>
                  <a:pt x="937" y="0"/>
                </a:moveTo>
                <a:cubicBezTo>
                  <a:pt x="686" y="0"/>
                  <a:pt x="457" y="23"/>
                  <a:pt x="229" y="46"/>
                </a:cubicBezTo>
                <a:cubicBezTo>
                  <a:pt x="92" y="46"/>
                  <a:pt x="1" y="160"/>
                  <a:pt x="1" y="297"/>
                </a:cubicBezTo>
                <a:cubicBezTo>
                  <a:pt x="22" y="422"/>
                  <a:pt x="119" y="528"/>
                  <a:pt x="240" y="528"/>
                </a:cubicBezTo>
                <a:cubicBezTo>
                  <a:pt x="251" y="528"/>
                  <a:pt x="263" y="527"/>
                  <a:pt x="275" y="525"/>
                </a:cubicBezTo>
                <a:cubicBezTo>
                  <a:pt x="501" y="509"/>
                  <a:pt x="738" y="493"/>
                  <a:pt x="971" y="493"/>
                </a:cubicBezTo>
                <a:cubicBezTo>
                  <a:pt x="1067" y="493"/>
                  <a:pt x="1163" y="496"/>
                  <a:pt x="1256" y="502"/>
                </a:cubicBezTo>
                <a:cubicBezTo>
                  <a:pt x="2124" y="548"/>
                  <a:pt x="2991" y="708"/>
                  <a:pt x="3836" y="867"/>
                </a:cubicBezTo>
                <a:cubicBezTo>
                  <a:pt x="4269" y="959"/>
                  <a:pt x="4703" y="1027"/>
                  <a:pt x="5160" y="1096"/>
                </a:cubicBezTo>
                <a:cubicBezTo>
                  <a:pt x="5616" y="1164"/>
                  <a:pt x="6073" y="1256"/>
                  <a:pt x="6529" y="1347"/>
                </a:cubicBezTo>
                <a:cubicBezTo>
                  <a:pt x="8309" y="1689"/>
                  <a:pt x="10090" y="2100"/>
                  <a:pt x="11802" y="2648"/>
                </a:cubicBezTo>
                <a:cubicBezTo>
                  <a:pt x="11802" y="2648"/>
                  <a:pt x="11794" y="2640"/>
                  <a:pt x="11782" y="2633"/>
                </a:cubicBezTo>
                <a:lnTo>
                  <a:pt x="11782" y="2633"/>
                </a:lnTo>
                <a:cubicBezTo>
                  <a:pt x="12869" y="2974"/>
                  <a:pt x="13933" y="3382"/>
                  <a:pt x="14997" y="3789"/>
                </a:cubicBezTo>
                <a:cubicBezTo>
                  <a:pt x="15039" y="3803"/>
                  <a:pt x="15080" y="3810"/>
                  <a:pt x="15120" y="3810"/>
                </a:cubicBezTo>
                <a:cubicBezTo>
                  <a:pt x="15211" y="3810"/>
                  <a:pt x="15292" y="3770"/>
                  <a:pt x="15340" y="3675"/>
                </a:cubicBezTo>
                <a:cubicBezTo>
                  <a:pt x="15385" y="3561"/>
                  <a:pt x="15340" y="3401"/>
                  <a:pt x="15203" y="3355"/>
                </a:cubicBezTo>
                <a:cubicBezTo>
                  <a:pt x="14244" y="2967"/>
                  <a:pt x="13262" y="2602"/>
                  <a:pt x="12281" y="2283"/>
                </a:cubicBezTo>
                <a:cubicBezTo>
                  <a:pt x="11277" y="1940"/>
                  <a:pt x="10250" y="1666"/>
                  <a:pt x="9245" y="1415"/>
                </a:cubicBezTo>
                <a:cubicBezTo>
                  <a:pt x="8195" y="1164"/>
                  <a:pt x="7168" y="959"/>
                  <a:pt x="6118" y="776"/>
                </a:cubicBezTo>
                <a:cubicBezTo>
                  <a:pt x="5593" y="662"/>
                  <a:pt x="5068" y="571"/>
                  <a:pt x="4543" y="479"/>
                </a:cubicBezTo>
                <a:cubicBezTo>
                  <a:pt x="4018" y="411"/>
                  <a:pt x="3516" y="320"/>
                  <a:pt x="3014" y="228"/>
                </a:cubicBezTo>
                <a:cubicBezTo>
                  <a:pt x="2329" y="91"/>
                  <a:pt x="1622" y="0"/>
                  <a:pt x="937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0" name="Google Shape;4600;p38"/>
          <p:cNvSpPr/>
          <p:nvPr/>
        </p:nvSpPr>
        <p:spPr>
          <a:xfrm>
            <a:off x="7379763" y="3547893"/>
            <a:ext cx="42817" cy="88013"/>
          </a:xfrm>
          <a:custGeom>
            <a:avLst/>
            <a:gdLst/>
            <a:ahLst/>
            <a:cxnLst/>
            <a:rect l="l" t="t" r="r" b="b"/>
            <a:pathLst>
              <a:path w="1530" h="3145" extrusionOk="0">
                <a:moveTo>
                  <a:pt x="228" y="0"/>
                </a:moveTo>
                <a:cubicBezTo>
                  <a:pt x="160" y="23"/>
                  <a:pt x="114" y="46"/>
                  <a:pt x="68" y="91"/>
                </a:cubicBezTo>
                <a:cubicBezTo>
                  <a:pt x="23" y="137"/>
                  <a:pt x="0" y="228"/>
                  <a:pt x="23" y="274"/>
                </a:cubicBezTo>
                <a:cubicBezTo>
                  <a:pt x="114" y="753"/>
                  <a:pt x="228" y="1233"/>
                  <a:pt x="388" y="1689"/>
                </a:cubicBezTo>
                <a:cubicBezTo>
                  <a:pt x="571" y="2168"/>
                  <a:pt x="776" y="2625"/>
                  <a:pt x="1073" y="3059"/>
                </a:cubicBezTo>
                <a:cubicBezTo>
                  <a:pt x="1114" y="3114"/>
                  <a:pt x="1189" y="3144"/>
                  <a:pt x="1267" y="3144"/>
                </a:cubicBezTo>
                <a:cubicBezTo>
                  <a:pt x="1318" y="3144"/>
                  <a:pt x="1370" y="3131"/>
                  <a:pt x="1415" y="3104"/>
                </a:cubicBezTo>
                <a:cubicBezTo>
                  <a:pt x="1529" y="3013"/>
                  <a:pt x="1529" y="2876"/>
                  <a:pt x="1461" y="2762"/>
                </a:cubicBezTo>
                <a:cubicBezTo>
                  <a:pt x="1392" y="2648"/>
                  <a:pt x="1301" y="2511"/>
                  <a:pt x="1233" y="2397"/>
                </a:cubicBezTo>
                <a:cubicBezTo>
                  <a:pt x="945" y="1844"/>
                  <a:pt x="765" y="1270"/>
                  <a:pt x="608" y="653"/>
                </a:cubicBezTo>
                <a:lnTo>
                  <a:pt x="608" y="653"/>
                </a:lnTo>
                <a:cubicBezTo>
                  <a:pt x="611" y="656"/>
                  <a:pt x="613" y="659"/>
                  <a:pt x="616" y="662"/>
                </a:cubicBezTo>
                <a:cubicBezTo>
                  <a:pt x="571" y="525"/>
                  <a:pt x="548" y="365"/>
                  <a:pt x="502" y="228"/>
                </a:cubicBezTo>
                <a:cubicBezTo>
                  <a:pt x="479" y="160"/>
                  <a:pt x="457" y="114"/>
                  <a:pt x="411" y="69"/>
                </a:cubicBezTo>
                <a:cubicBezTo>
                  <a:pt x="365" y="23"/>
                  <a:pt x="320" y="0"/>
                  <a:pt x="251" y="0"/>
                </a:cubicBezTo>
                <a:close/>
              </a:path>
            </a:pathLst>
          </a:custGeom>
          <a:solidFill>
            <a:srgbClr val="F093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1" name="Google Shape;4601;p38"/>
          <p:cNvSpPr/>
          <p:nvPr/>
        </p:nvSpPr>
        <p:spPr>
          <a:xfrm>
            <a:off x="7055248" y="3125012"/>
            <a:ext cx="388404" cy="281725"/>
          </a:xfrm>
          <a:custGeom>
            <a:avLst/>
            <a:gdLst/>
            <a:ahLst/>
            <a:cxnLst/>
            <a:rect l="l" t="t" r="r" b="b"/>
            <a:pathLst>
              <a:path w="13879" h="10067" extrusionOk="0">
                <a:moveTo>
                  <a:pt x="2146" y="549"/>
                </a:moveTo>
                <a:lnTo>
                  <a:pt x="2283" y="594"/>
                </a:lnTo>
                <a:lnTo>
                  <a:pt x="2420" y="617"/>
                </a:lnTo>
                <a:lnTo>
                  <a:pt x="3744" y="937"/>
                </a:lnTo>
                <a:lnTo>
                  <a:pt x="4018" y="982"/>
                </a:lnTo>
                <a:lnTo>
                  <a:pt x="3630" y="2512"/>
                </a:lnTo>
                <a:lnTo>
                  <a:pt x="3288" y="2443"/>
                </a:lnTo>
                <a:lnTo>
                  <a:pt x="2283" y="2192"/>
                </a:lnTo>
                <a:lnTo>
                  <a:pt x="1987" y="2101"/>
                </a:lnTo>
                <a:lnTo>
                  <a:pt x="1781" y="2055"/>
                </a:lnTo>
                <a:lnTo>
                  <a:pt x="2146" y="549"/>
                </a:lnTo>
                <a:close/>
                <a:moveTo>
                  <a:pt x="4497" y="1096"/>
                </a:moveTo>
                <a:lnTo>
                  <a:pt x="6711" y="1621"/>
                </a:lnTo>
                <a:lnTo>
                  <a:pt x="6506" y="2397"/>
                </a:lnTo>
                <a:lnTo>
                  <a:pt x="6301" y="3196"/>
                </a:lnTo>
                <a:lnTo>
                  <a:pt x="4109" y="2648"/>
                </a:lnTo>
                <a:lnTo>
                  <a:pt x="4497" y="1096"/>
                </a:lnTo>
                <a:close/>
                <a:moveTo>
                  <a:pt x="7191" y="1713"/>
                </a:moveTo>
                <a:lnTo>
                  <a:pt x="9085" y="2169"/>
                </a:lnTo>
                <a:lnTo>
                  <a:pt x="8697" y="3790"/>
                </a:lnTo>
                <a:lnTo>
                  <a:pt x="6780" y="3310"/>
                </a:lnTo>
                <a:lnTo>
                  <a:pt x="7191" y="1713"/>
                </a:lnTo>
                <a:close/>
                <a:moveTo>
                  <a:pt x="9587" y="2283"/>
                </a:moveTo>
                <a:lnTo>
                  <a:pt x="11596" y="2763"/>
                </a:lnTo>
                <a:lnTo>
                  <a:pt x="11208" y="4429"/>
                </a:lnTo>
                <a:cubicBezTo>
                  <a:pt x="11185" y="4406"/>
                  <a:pt x="11162" y="4406"/>
                  <a:pt x="11140" y="4406"/>
                </a:cubicBezTo>
                <a:lnTo>
                  <a:pt x="9177" y="3904"/>
                </a:lnTo>
                <a:lnTo>
                  <a:pt x="9587" y="2283"/>
                </a:lnTo>
                <a:close/>
                <a:moveTo>
                  <a:pt x="1690" y="2534"/>
                </a:moveTo>
                <a:lnTo>
                  <a:pt x="3516" y="3014"/>
                </a:lnTo>
                <a:lnTo>
                  <a:pt x="3037" y="4908"/>
                </a:lnTo>
                <a:lnTo>
                  <a:pt x="2854" y="5661"/>
                </a:lnTo>
                <a:lnTo>
                  <a:pt x="1462" y="5296"/>
                </a:lnTo>
                <a:lnTo>
                  <a:pt x="1051" y="5205"/>
                </a:lnTo>
                <a:lnTo>
                  <a:pt x="1690" y="2534"/>
                </a:lnTo>
                <a:close/>
                <a:moveTo>
                  <a:pt x="3995" y="3128"/>
                </a:moveTo>
                <a:lnTo>
                  <a:pt x="6186" y="3676"/>
                </a:lnTo>
                <a:lnTo>
                  <a:pt x="5981" y="4543"/>
                </a:lnTo>
                <a:lnTo>
                  <a:pt x="5524" y="6323"/>
                </a:lnTo>
                <a:lnTo>
                  <a:pt x="5342" y="6278"/>
                </a:lnTo>
                <a:lnTo>
                  <a:pt x="3333" y="5776"/>
                </a:lnTo>
                <a:lnTo>
                  <a:pt x="3881" y="3630"/>
                </a:lnTo>
                <a:lnTo>
                  <a:pt x="3995" y="3128"/>
                </a:lnTo>
                <a:close/>
                <a:moveTo>
                  <a:pt x="6666" y="3790"/>
                </a:moveTo>
                <a:lnTo>
                  <a:pt x="6917" y="3858"/>
                </a:lnTo>
                <a:lnTo>
                  <a:pt x="8560" y="4269"/>
                </a:lnTo>
                <a:lnTo>
                  <a:pt x="8286" y="5410"/>
                </a:lnTo>
                <a:lnTo>
                  <a:pt x="7898" y="6917"/>
                </a:lnTo>
                <a:lnTo>
                  <a:pt x="6004" y="6437"/>
                </a:lnTo>
                <a:lnTo>
                  <a:pt x="6666" y="3790"/>
                </a:lnTo>
                <a:close/>
                <a:moveTo>
                  <a:pt x="9062" y="4383"/>
                </a:moveTo>
                <a:lnTo>
                  <a:pt x="10888" y="4863"/>
                </a:lnTo>
                <a:lnTo>
                  <a:pt x="10980" y="4885"/>
                </a:lnTo>
                <a:lnTo>
                  <a:pt x="11117" y="4885"/>
                </a:lnTo>
                <a:lnTo>
                  <a:pt x="10820" y="6049"/>
                </a:lnTo>
                <a:lnTo>
                  <a:pt x="10478" y="7556"/>
                </a:lnTo>
                <a:lnTo>
                  <a:pt x="8400" y="7031"/>
                </a:lnTo>
                <a:lnTo>
                  <a:pt x="8766" y="5547"/>
                </a:lnTo>
                <a:lnTo>
                  <a:pt x="9062" y="4383"/>
                </a:lnTo>
                <a:close/>
                <a:moveTo>
                  <a:pt x="937" y="5684"/>
                </a:moveTo>
                <a:lnTo>
                  <a:pt x="1553" y="5844"/>
                </a:lnTo>
                <a:lnTo>
                  <a:pt x="2740" y="6141"/>
                </a:lnTo>
                <a:lnTo>
                  <a:pt x="2352" y="7716"/>
                </a:lnTo>
                <a:lnTo>
                  <a:pt x="2260" y="7716"/>
                </a:lnTo>
                <a:lnTo>
                  <a:pt x="571" y="7305"/>
                </a:lnTo>
                <a:lnTo>
                  <a:pt x="937" y="5684"/>
                </a:lnTo>
                <a:close/>
                <a:moveTo>
                  <a:pt x="3219" y="6255"/>
                </a:moveTo>
                <a:lnTo>
                  <a:pt x="4086" y="6483"/>
                </a:lnTo>
                <a:lnTo>
                  <a:pt x="5410" y="6803"/>
                </a:lnTo>
                <a:lnTo>
                  <a:pt x="5182" y="7716"/>
                </a:lnTo>
                <a:lnTo>
                  <a:pt x="5022" y="8332"/>
                </a:lnTo>
                <a:lnTo>
                  <a:pt x="5022" y="8355"/>
                </a:lnTo>
                <a:lnTo>
                  <a:pt x="2831" y="7830"/>
                </a:lnTo>
                <a:lnTo>
                  <a:pt x="3219" y="6255"/>
                </a:lnTo>
                <a:close/>
                <a:moveTo>
                  <a:pt x="5890" y="6917"/>
                </a:moveTo>
                <a:lnTo>
                  <a:pt x="5958" y="6940"/>
                </a:lnTo>
                <a:lnTo>
                  <a:pt x="7784" y="7419"/>
                </a:lnTo>
                <a:lnTo>
                  <a:pt x="7419" y="8903"/>
                </a:lnTo>
                <a:lnTo>
                  <a:pt x="5502" y="8469"/>
                </a:lnTo>
                <a:lnTo>
                  <a:pt x="5890" y="6917"/>
                </a:lnTo>
                <a:close/>
                <a:moveTo>
                  <a:pt x="8286" y="7533"/>
                </a:moveTo>
                <a:lnTo>
                  <a:pt x="9816" y="7921"/>
                </a:lnTo>
                <a:lnTo>
                  <a:pt x="10249" y="8035"/>
                </a:lnTo>
                <a:lnTo>
                  <a:pt x="10318" y="8035"/>
                </a:lnTo>
                <a:lnTo>
                  <a:pt x="10363" y="8058"/>
                </a:lnTo>
                <a:lnTo>
                  <a:pt x="10021" y="9519"/>
                </a:lnTo>
                <a:lnTo>
                  <a:pt x="9861" y="9473"/>
                </a:lnTo>
                <a:lnTo>
                  <a:pt x="7898" y="9017"/>
                </a:lnTo>
                <a:lnTo>
                  <a:pt x="8286" y="7533"/>
                </a:lnTo>
                <a:close/>
                <a:moveTo>
                  <a:pt x="1964" y="1"/>
                </a:moveTo>
                <a:cubicBezTo>
                  <a:pt x="1850" y="1"/>
                  <a:pt x="1735" y="69"/>
                  <a:pt x="1713" y="183"/>
                </a:cubicBezTo>
                <a:lnTo>
                  <a:pt x="24" y="7442"/>
                </a:lnTo>
                <a:cubicBezTo>
                  <a:pt x="1" y="7556"/>
                  <a:pt x="46" y="7716"/>
                  <a:pt x="206" y="7738"/>
                </a:cubicBezTo>
                <a:lnTo>
                  <a:pt x="10135" y="10067"/>
                </a:lnTo>
                <a:lnTo>
                  <a:pt x="10204" y="10067"/>
                </a:lnTo>
                <a:cubicBezTo>
                  <a:pt x="10318" y="10067"/>
                  <a:pt x="10432" y="9998"/>
                  <a:pt x="10455" y="9884"/>
                </a:cubicBezTo>
                <a:lnTo>
                  <a:pt x="11162" y="6803"/>
                </a:lnTo>
                <a:cubicBezTo>
                  <a:pt x="11824" y="6962"/>
                  <a:pt x="12532" y="7099"/>
                  <a:pt x="13102" y="7191"/>
                </a:cubicBezTo>
                <a:lnTo>
                  <a:pt x="13536" y="7259"/>
                </a:lnTo>
                <a:lnTo>
                  <a:pt x="13650" y="6780"/>
                </a:lnTo>
                <a:lnTo>
                  <a:pt x="13194" y="6689"/>
                </a:lnTo>
                <a:cubicBezTo>
                  <a:pt x="12555" y="6597"/>
                  <a:pt x="11916" y="6483"/>
                  <a:pt x="11276" y="6323"/>
                </a:cubicBezTo>
                <a:lnTo>
                  <a:pt x="11345" y="6049"/>
                </a:lnTo>
                <a:lnTo>
                  <a:pt x="11391" y="5844"/>
                </a:lnTo>
                <a:cubicBezTo>
                  <a:pt x="11870" y="5935"/>
                  <a:pt x="12372" y="6049"/>
                  <a:pt x="12783" y="6141"/>
                </a:cubicBezTo>
                <a:lnTo>
                  <a:pt x="12897" y="6164"/>
                </a:lnTo>
                <a:cubicBezTo>
                  <a:pt x="13171" y="6232"/>
                  <a:pt x="13445" y="6301"/>
                  <a:pt x="13719" y="6346"/>
                </a:cubicBezTo>
                <a:lnTo>
                  <a:pt x="13764" y="6346"/>
                </a:lnTo>
                <a:lnTo>
                  <a:pt x="13810" y="6141"/>
                </a:lnTo>
                <a:lnTo>
                  <a:pt x="13879" y="5890"/>
                </a:lnTo>
                <a:cubicBezTo>
                  <a:pt x="13856" y="5867"/>
                  <a:pt x="13833" y="5867"/>
                  <a:pt x="13810" y="5844"/>
                </a:cubicBezTo>
                <a:cubicBezTo>
                  <a:pt x="13513" y="5798"/>
                  <a:pt x="13217" y="5730"/>
                  <a:pt x="12920" y="5661"/>
                </a:cubicBezTo>
                <a:lnTo>
                  <a:pt x="12874" y="5639"/>
                </a:lnTo>
                <a:cubicBezTo>
                  <a:pt x="12418" y="5547"/>
                  <a:pt x="11961" y="5433"/>
                  <a:pt x="11505" y="5365"/>
                </a:cubicBezTo>
                <a:lnTo>
                  <a:pt x="12144" y="2648"/>
                </a:lnTo>
                <a:cubicBezTo>
                  <a:pt x="12167" y="2512"/>
                  <a:pt x="12121" y="2352"/>
                  <a:pt x="11961" y="2329"/>
                </a:cubicBezTo>
                <a:lnTo>
                  <a:pt x="7373" y="1256"/>
                </a:lnTo>
                <a:lnTo>
                  <a:pt x="2785" y="183"/>
                </a:lnTo>
                <a:lnTo>
                  <a:pt x="2648" y="161"/>
                </a:lnTo>
                <a:lnTo>
                  <a:pt x="203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2" name="Google Shape;4602;p38"/>
          <p:cNvSpPr/>
          <p:nvPr/>
        </p:nvSpPr>
        <p:spPr>
          <a:xfrm>
            <a:off x="7936748" y="3335179"/>
            <a:ext cx="382023" cy="286175"/>
          </a:xfrm>
          <a:custGeom>
            <a:avLst/>
            <a:gdLst/>
            <a:ahLst/>
            <a:cxnLst/>
            <a:rect l="l" t="t" r="r" b="b"/>
            <a:pathLst>
              <a:path w="13651" h="10226" extrusionOk="0">
                <a:moveTo>
                  <a:pt x="3653" y="571"/>
                </a:moveTo>
                <a:lnTo>
                  <a:pt x="5661" y="1073"/>
                </a:lnTo>
                <a:lnTo>
                  <a:pt x="5273" y="2694"/>
                </a:lnTo>
                <a:lnTo>
                  <a:pt x="3310" y="2237"/>
                </a:lnTo>
                <a:lnTo>
                  <a:pt x="3242" y="2237"/>
                </a:lnTo>
                <a:lnTo>
                  <a:pt x="3653" y="571"/>
                </a:lnTo>
                <a:close/>
                <a:moveTo>
                  <a:pt x="6164" y="1187"/>
                </a:moveTo>
                <a:lnTo>
                  <a:pt x="8058" y="1666"/>
                </a:lnTo>
                <a:lnTo>
                  <a:pt x="7670" y="3241"/>
                </a:lnTo>
                <a:lnTo>
                  <a:pt x="5775" y="2808"/>
                </a:lnTo>
                <a:lnTo>
                  <a:pt x="6164" y="1187"/>
                </a:lnTo>
                <a:close/>
                <a:moveTo>
                  <a:pt x="8537" y="1781"/>
                </a:moveTo>
                <a:lnTo>
                  <a:pt x="10729" y="2328"/>
                </a:lnTo>
                <a:lnTo>
                  <a:pt x="10546" y="3082"/>
                </a:lnTo>
                <a:lnTo>
                  <a:pt x="10363" y="3881"/>
                </a:lnTo>
                <a:lnTo>
                  <a:pt x="8149" y="3356"/>
                </a:lnTo>
                <a:lnTo>
                  <a:pt x="8537" y="1781"/>
                </a:lnTo>
                <a:close/>
                <a:moveTo>
                  <a:pt x="11208" y="2443"/>
                </a:moveTo>
                <a:lnTo>
                  <a:pt x="11436" y="2511"/>
                </a:lnTo>
                <a:lnTo>
                  <a:pt x="12806" y="2853"/>
                </a:lnTo>
                <a:lnTo>
                  <a:pt x="12943" y="2899"/>
                </a:lnTo>
                <a:lnTo>
                  <a:pt x="13080" y="2922"/>
                </a:lnTo>
                <a:lnTo>
                  <a:pt x="12692" y="4428"/>
                </a:lnTo>
                <a:lnTo>
                  <a:pt x="12189" y="4314"/>
                </a:lnTo>
                <a:lnTo>
                  <a:pt x="11185" y="4063"/>
                </a:lnTo>
                <a:lnTo>
                  <a:pt x="10843" y="3995"/>
                </a:lnTo>
                <a:lnTo>
                  <a:pt x="11208" y="2443"/>
                </a:lnTo>
                <a:close/>
                <a:moveTo>
                  <a:pt x="3128" y="2671"/>
                </a:moveTo>
                <a:cubicBezTo>
                  <a:pt x="3151" y="2716"/>
                  <a:pt x="3173" y="2716"/>
                  <a:pt x="3219" y="2739"/>
                </a:cubicBezTo>
                <a:cubicBezTo>
                  <a:pt x="3265" y="2739"/>
                  <a:pt x="3288" y="2739"/>
                  <a:pt x="3310" y="2762"/>
                </a:cubicBezTo>
                <a:lnTo>
                  <a:pt x="5182" y="3196"/>
                </a:lnTo>
                <a:lnTo>
                  <a:pt x="4748" y="4999"/>
                </a:lnTo>
                <a:lnTo>
                  <a:pt x="4543" y="5844"/>
                </a:lnTo>
                <a:lnTo>
                  <a:pt x="2466" y="5341"/>
                </a:lnTo>
                <a:lnTo>
                  <a:pt x="3128" y="2671"/>
                </a:lnTo>
                <a:close/>
                <a:moveTo>
                  <a:pt x="5661" y="3287"/>
                </a:moveTo>
                <a:lnTo>
                  <a:pt x="7556" y="3744"/>
                </a:lnTo>
                <a:lnTo>
                  <a:pt x="6940" y="6391"/>
                </a:lnTo>
                <a:lnTo>
                  <a:pt x="5022" y="5958"/>
                </a:lnTo>
                <a:lnTo>
                  <a:pt x="5387" y="4497"/>
                </a:lnTo>
                <a:lnTo>
                  <a:pt x="5661" y="3287"/>
                </a:lnTo>
                <a:close/>
                <a:moveTo>
                  <a:pt x="8058" y="3858"/>
                </a:moveTo>
                <a:lnTo>
                  <a:pt x="10249" y="4360"/>
                </a:lnTo>
                <a:lnTo>
                  <a:pt x="9633" y="7030"/>
                </a:lnTo>
                <a:lnTo>
                  <a:pt x="7465" y="6528"/>
                </a:lnTo>
                <a:lnTo>
                  <a:pt x="7419" y="6505"/>
                </a:lnTo>
                <a:lnTo>
                  <a:pt x="7761" y="5067"/>
                </a:lnTo>
                <a:lnTo>
                  <a:pt x="8058" y="3858"/>
                </a:lnTo>
                <a:close/>
                <a:moveTo>
                  <a:pt x="10729" y="4474"/>
                </a:moveTo>
                <a:lnTo>
                  <a:pt x="12577" y="4908"/>
                </a:lnTo>
                <a:lnTo>
                  <a:pt x="11915" y="7555"/>
                </a:lnTo>
                <a:lnTo>
                  <a:pt x="11801" y="7533"/>
                </a:lnTo>
                <a:lnTo>
                  <a:pt x="11505" y="7464"/>
                </a:lnTo>
                <a:lnTo>
                  <a:pt x="10112" y="7145"/>
                </a:lnTo>
                <a:lnTo>
                  <a:pt x="10729" y="4474"/>
                </a:lnTo>
                <a:close/>
                <a:moveTo>
                  <a:pt x="2375" y="5844"/>
                </a:moveTo>
                <a:cubicBezTo>
                  <a:pt x="2397" y="5866"/>
                  <a:pt x="2420" y="5866"/>
                  <a:pt x="2443" y="5866"/>
                </a:cubicBezTo>
                <a:lnTo>
                  <a:pt x="4429" y="6323"/>
                </a:lnTo>
                <a:lnTo>
                  <a:pt x="4086" y="7829"/>
                </a:lnTo>
                <a:lnTo>
                  <a:pt x="2877" y="7533"/>
                </a:lnTo>
                <a:lnTo>
                  <a:pt x="1964" y="7304"/>
                </a:lnTo>
                <a:lnTo>
                  <a:pt x="2352" y="5844"/>
                </a:lnTo>
                <a:close/>
                <a:moveTo>
                  <a:pt x="4931" y="6437"/>
                </a:moveTo>
                <a:lnTo>
                  <a:pt x="6825" y="6893"/>
                </a:lnTo>
                <a:lnTo>
                  <a:pt x="6460" y="8423"/>
                </a:lnTo>
                <a:lnTo>
                  <a:pt x="5045" y="8058"/>
                </a:lnTo>
                <a:lnTo>
                  <a:pt x="4566" y="7943"/>
                </a:lnTo>
                <a:lnTo>
                  <a:pt x="4931" y="6437"/>
                </a:lnTo>
                <a:close/>
                <a:moveTo>
                  <a:pt x="7305" y="6985"/>
                </a:moveTo>
                <a:lnTo>
                  <a:pt x="9519" y="7510"/>
                </a:lnTo>
                <a:lnTo>
                  <a:pt x="9131" y="9085"/>
                </a:lnTo>
                <a:lnTo>
                  <a:pt x="7967" y="8788"/>
                </a:lnTo>
                <a:lnTo>
                  <a:pt x="6940" y="8537"/>
                </a:lnTo>
                <a:lnTo>
                  <a:pt x="7305" y="6985"/>
                </a:lnTo>
                <a:close/>
                <a:moveTo>
                  <a:pt x="9998" y="7624"/>
                </a:moveTo>
                <a:lnTo>
                  <a:pt x="11801" y="8035"/>
                </a:lnTo>
                <a:lnTo>
                  <a:pt x="11391" y="9655"/>
                </a:lnTo>
                <a:lnTo>
                  <a:pt x="9656" y="9222"/>
                </a:lnTo>
                <a:lnTo>
                  <a:pt x="9953" y="7829"/>
                </a:lnTo>
                <a:lnTo>
                  <a:pt x="9998" y="7624"/>
                </a:lnTo>
                <a:close/>
                <a:moveTo>
                  <a:pt x="3470" y="0"/>
                </a:moveTo>
                <a:cubicBezTo>
                  <a:pt x="3356" y="0"/>
                  <a:pt x="3265" y="92"/>
                  <a:pt x="3219" y="206"/>
                </a:cubicBezTo>
                <a:lnTo>
                  <a:pt x="3196" y="343"/>
                </a:lnTo>
                <a:lnTo>
                  <a:pt x="2534" y="2945"/>
                </a:lnTo>
                <a:cubicBezTo>
                  <a:pt x="2101" y="2785"/>
                  <a:pt x="1621" y="2671"/>
                  <a:pt x="1188" y="2557"/>
                </a:cubicBezTo>
                <a:cubicBezTo>
                  <a:pt x="891" y="2488"/>
                  <a:pt x="617" y="2397"/>
                  <a:pt x="343" y="2328"/>
                </a:cubicBezTo>
                <a:lnTo>
                  <a:pt x="275" y="2602"/>
                </a:lnTo>
                <a:lnTo>
                  <a:pt x="229" y="2808"/>
                </a:lnTo>
                <a:cubicBezTo>
                  <a:pt x="503" y="2899"/>
                  <a:pt x="800" y="2968"/>
                  <a:pt x="1073" y="3036"/>
                </a:cubicBezTo>
                <a:lnTo>
                  <a:pt x="1119" y="3059"/>
                </a:lnTo>
                <a:cubicBezTo>
                  <a:pt x="1553" y="3173"/>
                  <a:pt x="2009" y="3287"/>
                  <a:pt x="2420" y="3424"/>
                </a:cubicBezTo>
                <a:lnTo>
                  <a:pt x="2352" y="3675"/>
                </a:lnTo>
                <a:lnTo>
                  <a:pt x="2306" y="3881"/>
                </a:lnTo>
                <a:cubicBezTo>
                  <a:pt x="1667" y="3721"/>
                  <a:pt x="1005" y="3515"/>
                  <a:pt x="434" y="3333"/>
                </a:cubicBezTo>
                <a:lnTo>
                  <a:pt x="115" y="3241"/>
                </a:lnTo>
                <a:lnTo>
                  <a:pt x="69" y="3401"/>
                </a:lnTo>
                <a:lnTo>
                  <a:pt x="24" y="3652"/>
                </a:lnTo>
                <a:lnTo>
                  <a:pt x="1" y="3698"/>
                </a:lnTo>
                <a:lnTo>
                  <a:pt x="275" y="3812"/>
                </a:lnTo>
                <a:lnTo>
                  <a:pt x="320" y="3835"/>
                </a:lnTo>
                <a:cubicBezTo>
                  <a:pt x="937" y="4017"/>
                  <a:pt x="1553" y="4223"/>
                  <a:pt x="2192" y="4383"/>
                </a:cubicBezTo>
                <a:lnTo>
                  <a:pt x="1416" y="7441"/>
                </a:lnTo>
                <a:cubicBezTo>
                  <a:pt x="1393" y="7578"/>
                  <a:pt x="1484" y="7692"/>
                  <a:pt x="1621" y="7738"/>
                </a:cubicBezTo>
                <a:cubicBezTo>
                  <a:pt x="4908" y="8560"/>
                  <a:pt x="8195" y="9381"/>
                  <a:pt x="11482" y="10203"/>
                </a:cubicBezTo>
                <a:cubicBezTo>
                  <a:pt x="11527" y="10203"/>
                  <a:pt x="11550" y="10226"/>
                  <a:pt x="11573" y="10226"/>
                </a:cubicBezTo>
                <a:cubicBezTo>
                  <a:pt x="11687" y="10226"/>
                  <a:pt x="11779" y="10135"/>
                  <a:pt x="11824" y="10021"/>
                </a:cubicBezTo>
                <a:lnTo>
                  <a:pt x="12828" y="6003"/>
                </a:lnTo>
                <a:lnTo>
                  <a:pt x="13627" y="2785"/>
                </a:lnTo>
                <a:cubicBezTo>
                  <a:pt x="13650" y="2671"/>
                  <a:pt x="13605" y="2579"/>
                  <a:pt x="13490" y="2511"/>
                </a:cubicBezTo>
                <a:cubicBezTo>
                  <a:pt x="13468" y="2511"/>
                  <a:pt x="13445" y="2488"/>
                  <a:pt x="13422" y="2488"/>
                </a:cubicBezTo>
                <a:lnTo>
                  <a:pt x="12897" y="2351"/>
                </a:lnTo>
                <a:lnTo>
                  <a:pt x="12669" y="2306"/>
                </a:lnTo>
                <a:cubicBezTo>
                  <a:pt x="9610" y="1530"/>
                  <a:pt x="6574" y="776"/>
                  <a:pt x="3516" y="23"/>
                </a:cubicBezTo>
                <a:cubicBezTo>
                  <a:pt x="3516" y="0"/>
                  <a:pt x="3493" y="0"/>
                  <a:pt x="34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3" name="Google Shape;4603;p38"/>
          <p:cNvSpPr/>
          <p:nvPr/>
        </p:nvSpPr>
        <p:spPr>
          <a:xfrm>
            <a:off x="7965489" y="3660952"/>
            <a:ext cx="468889" cy="262471"/>
          </a:xfrm>
          <a:custGeom>
            <a:avLst/>
            <a:gdLst/>
            <a:ahLst/>
            <a:cxnLst/>
            <a:rect l="l" t="t" r="r" b="b"/>
            <a:pathLst>
              <a:path w="16755" h="9379" extrusionOk="0">
                <a:moveTo>
                  <a:pt x="16549" y="0"/>
                </a:moveTo>
                <a:cubicBezTo>
                  <a:pt x="16526" y="0"/>
                  <a:pt x="16504" y="0"/>
                  <a:pt x="16458" y="23"/>
                </a:cubicBezTo>
                <a:cubicBezTo>
                  <a:pt x="16367" y="69"/>
                  <a:pt x="16275" y="137"/>
                  <a:pt x="16161" y="183"/>
                </a:cubicBezTo>
                <a:cubicBezTo>
                  <a:pt x="16024" y="251"/>
                  <a:pt x="15910" y="297"/>
                  <a:pt x="15773" y="343"/>
                </a:cubicBezTo>
                <a:cubicBezTo>
                  <a:pt x="15590" y="411"/>
                  <a:pt x="15454" y="457"/>
                  <a:pt x="15294" y="525"/>
                </a:cubicBezTo>
                <a:cubicBezTo>
                  <a:pt x="15134" y="594"/>
                  <a:pt x="14974" y="639"/>
                  <a:pt x="14837" y="708"/>
                </a:cubicBezTo>
                <a:cubicBezTo>
                  <a:pt x="14655" y="776"/>
                  <a:pt x="14495" y="845"/>
                  <a:pt x="14335" y="913"/>
                </a:cubicBezTo>
                <a:cubicBezTo>
                  <a:pt x="14016" y="1050"/>
                  <a:pt x="13719" y="1164"/>
                  <a:pt x="13399" y="1301"/>
                </a:cubicBezTo>
                <a:cubicBezTo>
                  <a:pt x="13103" y="1438"/>
                  <a:pt x="12783" y="1598"/>
                  <a:pt x="12486" y="1758"/>
                </a:cubicBezTo>
                <a:cubicBezTo>
                  <a:pt x="12007" y="1963"/>
                  <a:pt x="11550" y="2191"/>
                  <a:pt x="11094" y="2420"/>
                </a:cubicBezTo>
                <a:cubicBezTo>
                  <a:pt x="10774" y="2579"/>
                  <a:pt x="10455" y="2716"/>
                  <a:pt x="10158" y="2876"/>
                </a:cubicBezTo>
                <a:cubicBezTo>
                  <a:pt x="9861" y="3013"/>
                  <a:pt x="9565" y="3173"/>
                  <a:pt x="9268" y="3333"/>
                </a:cubicBezTo>
                <a:cubicBezTo>
                  <a:pt x="9108" y="3424"/>
                  <a:pt x="8971" y="3492"/>
                  <a:pt x="8811" y="3584"/>
                </a:cubicBezTo>
                <a:cubicBezTo>
                  <a:pt x="8674" y="3652"/>
                  <a:pt x="8537" y="3721"/>
                  <a:pt x="8401" y="3812"/>
                </a:cubicBezTo>
                <a:cubicBezTo>
                  <a:pt x="8127" y="3972"/>
                  <a:pt x="7830" y="4131"/>
                  <a:pt x="7556" y="4268"/>
                </a:cubicBezTo>
                <a:cubicBezTo>
                  <a:pt x="7396" y="4360"/>
                  <a:pt x="7259" y="4428"/>
                  <a:pt x="7122" y="4520"/>
                </a:cubicBezTo>
                <a:cubicBezTo>
                  <a:pt x="6985" y="4588"/>
                  <a:pt x="6826" y="4679"/>
                  <a:pt x="6689" y="4748"/>
                </a:cubicBezTo>
                <a:cubicBezTo>
                  <a:pt x="6552" y="4839"/>
                  <a:pt x="6392" y="4930"/>
                  <a:pt x="6255" y="4999"/>
                </a:cubicBezTo>
                <a:cubicBezTo>
                  <a:pt x="6095" y="5090"/>
                  <a:pt x="5958" y="5181"/>
                  <a:pt x="5798" y="5250"/>
                </a:cubicBezTo>
                <a:cubicBezTo>
                  <a:pt x="5502" y="5410"/>
                  <a:pt x="5228" y="5592"/>
                  <a:pt x="4954" y="5775"/>
                </a:cubicBezTo>
                <a:cubicBezTo>
                  <a:pt x="4794" y="5866"/>
                  <a:pt x="4657" y="5958"/>
                  <a:pt x="4497" y="6049"/>
                </a:cubicBezTo>
                <a:cubicBezTo>
                  <a:pt x="4360" y="6140"/>
                  <a:pt x="4201" y="6231"/>
                  <a:pt x="4064" y="6300"/>
                </a:cubicBezTo>
                <a:cubicBezTo>
                  <a:pt x="3516" y="6642"/>
                  <a:pt x="2991" y="6985"/>
                  <a:pt x="2443" y="7350"/>
                </a:cubicBezTo>
                <a:cubicBezTo>
                  <a:pt x="1872" y="7692"/>
                  <a:pt x="1325" y="8057"/>
                  <a:pt x="754" y="8423"/>
                </a:cubicBezTo>
                <a:cubicBezTo>
                  <a:pt x="663" y="8491"/>
                  <a:pt x="571" y="8560"/>
                  <a:pt x="480" y="8605"/>
                </a:cubicBezTo>
                <a:cubicBezTo>
                  <a:pt x="366" y="8674"/>
                  <a:pt x="275" y="8742"/>
                  <a:pt x="161" y="8811"/>
                </a:cubicBezTo>
                <a:cubicBezTo>
                  <a:pt x="46" y="8879"/>
                  <a:pt x="1" y="9016"/>
                  <a:pt x="46" y="9153"/>
                </a:cubicBezTo>
                <a:cubicBezTo>
                  <a:pt x="83" y="9280"/>
                  <a:pt x="206" y="9379"/>
                  <a:pt x="336" y="9379"/>
                </a:cubicBezTo>
                <a:cubicBezTo>
                  <a:pt x="369" y="9379"/>
                  <a:pt x="402" y="9372"/>
                  <a:pt x="434" y="9358"/>
                </a:cubicBezTo>
                <a:cubicBezTo>
                  <a:pt x="594" y="9313"/>
                  <a:pt x="777" y="9199"/>
                  <a:pt x="914" y="9107"/>
                </a:cubicBezTo>
                <a:cubicBezTo>
                  <a:pt x="1051" y="9016"/>
                  <a:pt x="1188" y="8925"/>
                  <a:pt x="1325" y="8834"/>
                </a:cubicBezTo>
                <a:cubicBezTo>
                  <a:pt x="1599" y="8674"/>
                  <a:pt x="1872" y="8491"/>
                  <a:pt x="2146" y="8309"/>
                </a:cubicBezTo>
                <a:cubicBezTo>
                  <a:pt x="2694" y="7966"/>
                  <a:pt x="3242" y="7601"/>
                  <a:pt x="3790" y="7259"/>
                </a:cubicBezTo>
                <a:cubicBezTo>
                  <a:pt x="4064" y="7076"/>
                  <a:pt x="4360" y="6893"/>
                  <a:pt x="4634" y="6734"/>
                </a:cubicBezTo>
                <a:cubicBezTo>
                  <a:pt x="4931" y="6551"/>
                  <a:pt x="5228" y="6368"/>
                  <a:pt x="5525" y="6186"/>
                </a:cubicBezTo>
                <a:cubicBezTo>
                  <a:pt x="5798" y="6003"/>
                  <a:pt x="6072" y="5843"/>
                  <a:pt x="6369" y="5684"/>
                </a:cubicBezTo>
                <a:cubicBezTo>
                  <a:pt x="6529" y="5592"/>
                  <a:pt x="6666" y="5501"/>
                  <a:pt x="6826" y="5433"/>
                </a:cubicBezTo>
                <a:cubicBezTo>
                  <a:pt x="6963" y="5341"/>
                  <a:pt x="7099" y="5273"/>
                  <a:pt x="7236" y="5204"/>
                </a:cubicBezTo>
                <a:cubicBezTo>
                  <a:pt x="7533" y="5022"/>
                  <a:pt x="7830" y="4862"/>
                  <a:pt x="8127" y="4702"/>
                </a:cubicBezTo>
                <a:cubicBezTo>
                  <a:pt x="8401" y="4542"/>
                  <a:pt x="8674" y="4383"/>
                  <a:pt x="8948" y="4223"/>
                </a:cubicBezTo>
                <a:cubicBezTo>
                  <a:pt x="9519" y="3903"/>
                  <a:pt x="10112" y="3584"/>
                  <a:pt x="10706" y="3287"/>
                </a:cubicBezTo>
                <a:cubicBezTo>
                  <a:pt x="11003" y="3127"/>
                  <a:pt x="11299" y="2990"/>
                  <a:pt x="11596" y="2830"/>
                </a:cubicBezTo>
                <a:cubicBezTo>
                  <a:pt x="11893" y="2694"/>
                  <a:pt x="12190" y="2534"/>
                  <a:pt x="12463" y="2374"/>
                </a:cubicBezTo>
                <a:cubicBezTo>
                  <a:pt x="12760" y="2237"/>
                  <a:pt x="13057" y="2077"/>
                  <a:pt x="13331" y="1917"/>
                </a:cubicBezTo>
                <a:cubicBezTo>
                  <a:pt x="13628" y="1758"/>
                  <a:pt x="13924" y="1598"/>
                  <a:pt x="14221" y="1461"/>
                </a:cubicBezTo>
                <a:cubicBezTo>
                  <a:pt x="14472" y="1324"/>
                  <a:pt x="14723" y="1210"/>
                  <a:pt x="14997" y="1096"/>
                </a:cubicBezTo>
                <a:cubicBezTo>
                  <a:pt x="15248" y="959"/>
                  <a:pt x="15522" y="845"/>
                  <a:pt x="15796" y="731"/>
                </a:cubicBezTo>
                <a:cubicBezTo>
                  <a:pt x="15933" y="662"/>
                  <a:pt x="16070" y="616"/>
                  <a:pt x="16207" y="548"/>
                </a:cubicBezTo>
                <a:cubicBezTo>
                  <a:pt x="16367" y="479"/>
                  <a:pt x="16504" y="388"/>
                  <a:pt x="16640" y="297"/>
                </a:cubicBezTo>
                <a:cubicBezTo>
                  <a:pt x="16732" y="251"/>
                  <a:pt x="16755" y="137"/>
                  <a:pt x="16709" y="69"/>
                </a:cubicBezTo>
                <a:cubicBezTo>
                  <a:pt x="16663" y="23"/>
                  <a:pt x="16618" y="0"/>
                  <a:pt x="16549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4" name="Google Shape;4604;p38"/>
          <p:cNvSpPr/>
          <p:nvPr/>
        </p:nvSpPr>
        <p:spPr>
          <a:xfrm>
            <a:off x="8091337" y="3705029"/>
            <a:ext cx="328348" cy="196371"/>
          </a:xfrm>
          <a:custGeom>
            <a:avLst/>
            <a:gdLst/>
            <a:ahLst/>
            <a:cxnLst/>
            <a:rect l="l" t="t" r="r" b="b"/>
            <a:pathLst>
              <a:path w="11733" h="7017" extrusionOk="0">
                <a:moveTo>
                  <a:pt x="11596" y="0"/>
                </a:moveTo>
                <a:cubicBezTo>
                  <a:pt x="11573" y="0"/>
                  <a:pt x="11550" y="0"/>
                  <a:pt x="11550" y="23"/>
                </a:cubicBezTo>
                <a:cubicBezTo>
                  <a:pt x="11276" y="205"/>
                  <a:pt x="10979" y="365"/>
                  <a:pt x="10683" y="502"/>
                </a:cubicBezTo>
                <a:cubicBezTo>
                  <a:pt x="10386" y="662"/>
                  <a:pt x="10066" y="799"/>
                  <a:pt x="9770" y="936"/>
                </a:cubicBezTo>
                <a:cubicBezTo>
                  <a:pt x="9473" y="1096"/>
                  <a:pt x="9153" y="1255"/>
                  <a:pt x="8857" y="1392"/>
                </a:cubicBezTo>
                <a:cubicBezTo>
                  <a:pt x="8560" y="1552"/>
                  <a:pt x="8263" y="1689"/>
                  <a:pt x="7966" y="1849"/>
                </a:cubicBezTo>
                <a:cubicBezTo>
                  <a:pt x="7670" y="2009"/>
                  <a:pt x="7350" y="2168"/>
                  <a:pt x="7053" y="2328"/>
                </a:cubicBezTo>
                <a:cubicBezTo>
                  <a:pt x="6916" y="2397"/>
                  <a:pt x="6757" y="2465"/>
                  <a:pt x="6620" y="2556"/>
                </a:cubicBezTo>
                <a:cubicBezTo>
                  <a:pt x="6460" y="2625"/>
                  <a:pt x="6323" y="2716"/>
                  <a:pt x="6163" y="2785"/>
                </a:cubicBezTo>
                <a:cubicBezTo>
                  <a:pt x="5867" y="2945"/>
                  <a:pt x="5593" y="3127"/>
                  <a:pt x="5296" y="3287"/>
                </a:cubicBezTo>
                <a:cubicBezTo>
                  <a:pt x="4999" y="3447"/>
                  <a:pt x="4702" y="3629"/>
                  <a:pt x="4406" y="3789"/>
                </a:cubicBezTo>
                <a:cubicBezTo>
                  <a:pt x="4269" y="3858"/>
                  <a:pt x="4109" y="3949"/>
                  <a:pt x="3972" y="4040"/>
                </a:cubicBezTo>
                <a:cubicBezTo>
                  <a:pt x="3812" y="4131"/>
                  <a:pt x="3675" y="4200"/>
                  <a:pt x="3515" y="4291"/>
                </a:cubicBezTo>
                <a:cubicBezTo>
                  <a:pt x="3242" y="4451"/>
                  <a:pt x="2945" y="4634"/>
                  <a:pt x="2671" y="4816"/>
                </a:cubicBezTo>
                <a:cubicBezTo>
                  <a:pt x="2123" y="5159"/>
                  <a:pt x="1575" y="5501"/>
                  <a:pt x="1050" y="5866"/>
                </a:cubicBezTo>
                <a:lnTo>
                  <a:pt x="594" y="6140"/>
                </a:lnTo>
                <a:cubicBezTo>
                  <a:pt x="525" y="6186"/>
                  <a:pt x="457" y="6231"/>
                  <a:pt x="388" y="6277"/>
                </a:cubicBezTo>
                <a:cubicBezTo>
                  <a:pt x="320" y="6323"/>
                  <a:pt x="229" y="6368"/>
                  <a:pt x="160" y="6437"/>
                </a:cubicBezTo>
                <a:cubicBezTo>
                  <a:pt x="92" y="6482"/>
                  <a:pt x="46" y="6551"/>
                  <a:pt x="23" y="6642"/>
                </a:cubicBezTo>
                <a:cubicBezTo>
                  <a:pt x="0" y="6711"/>
                  <a:pt x="23" y="6802"/>
                  <a:pt x="69" y="6870"/>
                </a:cubicBezTo>
                <a:cubicBezTo>
                  <a:pt x="115" y="6939"/>
                  <a:pt x="183" y="6985"/>
                  <a:pt x="274" y="7007"/>
                </a:cubicBezTo>
                <a:cubicBezTo>
                  <a:pt x="299" y="7014"/>
                  <a:pt x="322" y="7016"/>
                  <a:pt x="343" y="7016"/>
                </a:cubicBezTo>
                <a:cubicBezTo>
                  <a:pt x="402" y="7016"/>
                  <a:pt x="452" y="6995"/>
                  <a:pt x="503" y="6962"/>
                </a:cubicBezTo>
                <a:cubicBezTo>
                  <a:pt x="662" y="6893"/>
                  <a:pt x="776" y="6802"/>
                  <a:pt x="913" y="6711"/>
                </a:cubicBezTo>
                <a:cubicBezTo>
                  <a:pt x="1050" y="6619"/>
                  <a:pt x="1187" y="6528"/>
                  <a:pt x="1324" y="6437"/>
                </a:cubicBezTo>
                <a:cubicBezTo>
                  <a:pt x="1598" y="6254"/>
                  <a:pt x="1872" y="6094"/>
                  <a:pt x="2146" y="5912"/>
                </a:cubicBezTo>
                <a:cubicBezTo>
                  <a:pt x="2694" y="5547"/>
                  <a:pt x="3242" y="5181"/>
                  <a:pt x="3812" y="4839"/>
                </a:cubicBezTo>
                <a:cubicBezTo>
                  <a:pt x="3949" y="4771"/>
                  <a:pt x="4086" y="4679"/>
                  <a:pt x="4223" y="4588"/>
                </a:cubicBezTo>
                <a:cubicBezTo>
                  <a:pt x="4383" y="4519"/>
                  <a:pt x="4543" y="4405"/>
                  <a:pt x="4702" y="4314"/>
                </a:cubicBezTo>
                <a:cubicBezTo>
                  <a:pt x="4976" y="4154"/>
                  <a:pt x="5273" y="3972"/>
                  <a:pt x="5570" y="3812"/>
                </a:cubicBezTo>
                <a:cubicBezTo>
                  <a:pt x="5844" y="3652"/>
                  <a:pt x="6118" y="3470"/>
                  <a:pt x="6414" y="3287"/>
                </a:cubicBezTo>
                <a:cubicBezTo>
                  <a:pt x="6551" y="3218"/>
                  <a:pt x="6711" y="3127"/>
                  <a:pt x="6871" y="3036"/>
                </a:cubicBezTo>
                <a:cubicBezTo>
                  <a:pt x="7008" y="2945"/>
                  <a:pt x="7145" y="2876"/>
                  <a:pt x="7282" y="2785"/>
                </a:cubicBezTo>
                <a:cubicBezTo>
                  <a:pt x="7441" y="2693"/>
                  <a:pt x="7578" y="2602"/>
                  <a:pt x="7738" y="2511"/>
                </a:cubicBezTo>
                <a:cubicBezTo>
                  <a:pt x="7875" y="2420"/>
                  <a:pt x="8035" y="2328"/>
                  <a:pt x="8172" y="2260"/>
                </a:cubicBezTo>
                <a:cubicBezTo>
                  <a:pt x="8446" y="2077"/>
                  <a:pt x="8720" y="1917"/>
                  <a:pt x="9016" y="1758"/>
                </a:cubicBezTo>
                <a:cubicBezTo>
                  <a:pt x="9153" y="1666"/>
                  <a:pt x="9313" y="1575"/>
                  <a:pt x="9450" y="1484"/>
                </a:cubicBezTo>
                <a:cubicBezTo>
                  <a:pt x="9587" y="1415"/>
                  <a:pt x="9724" y="1324"/>
                  <a:pt x="9861" y="1255"/>
                </a:cubicBezTo>
                <a:cubicBezTo>
                  <a:pt x="10158" y="1073"/>
                  <a:pt x="10454" y="913"/>
                  <a:pt x="10751" y="753"/>
                </a:cubicBezTo>
                <a:cubicBezTo>
                  <a:pt x="11048" y="571"/>
                  <a:pt x="11367" y="411"/>
                  <a:pt x="11664" y="205"/>
                </a:cubicBezTo>
                <a:cubicBezTo>
                  <a:pt x="11710" y="160"/>
                  <a:pt x="11733" y="114"/>
                  <a:pt x="11687" y="46"/>
                </a:cubicBezTo>
                <a:cubicBezTo>
                  <a:pt x="11664" y="23"/>
                  <a:pt x="11641" y="0"/>
                  <a:pt x="11596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5" name="Google Shape;4605;p38"/>
          <p:cNvSpPr/>
          <p:nvPr/>
        </p:nvSpPr>
        <p:spPr>
          <a:xfrm>
            <a:off x="9884364" y="3379255"/>
            <a:ext cx="453525" cy="85466"/>
          </a:xfrm>
          <a:custGeom>
            <a:avLst/>
            <a:gdLst/>
            <a:ahLst/>
            <a:cxnLst/>
            <a:rect l="l" t="t" r="r" b="b"/>
            <a:pathLst>
              <a:path w="16206" h="3054" extrusionOk="0">
                <a:moveTo>
                  <a:pt x="845" y="0"/>
                </a:moveTo>
                <a:cubicBezTo>
                  <a:pt x="708" y="23"/>
                  <a:pt x="571" y="23"/>
                  <a:pt x="434" y="46"/>
                </a:cubicBezTo>
                <a:lnTo>
                  <a:pt x="457" y="46"/>
                </a:lnTo>
                <a:cubicBezTo>
                  <a:pt x="388" y="46"/>
                  <a:pt x="320" y="69"/>
                  <a:pt x="274" y="114"/>
                </a:cubicBezTo>
                <a:cubicBezTo>
                  <a:pt x="205" y="183"/>
                  <a:pt x="160" y="251"/>
                  <a:pt x="160" y="343"/>
                </a:cubicBezTo>
                <a:cubicBezTo>
                  <a:pt x="160" y="434"/>
                  <a:pt x="183" y="525"/>
                  <a:pt x="251" y="571"/>
                </a:cubicBezTo>
                <a:cubicBezTo>
                  <a:pt x="251" y="571"/>
                  <a:pt x="251" y="571"/>
                  <a:pt x="251" y="594"/>
                </a:cubicBezTo>
                <a:cubicBezTo>
                  <a:pt x="241" y="592"/>
                  <a:pt x="231" y="591"/>
                  <a:pt x="221" y="591"/>
                </a:cubicBezTo>
                <a:cubicBezTo>
                  <a:pt x="118" y="591"/>
                  <a:pt x="23" y="695"/>
                  <a:pt x="23" y="799"/>
                </a:cubicBezTo>
                <a:cubicBezTo>
                  <a:pt x="0" y="913"/>
                  <a:pt x="91" y="1004"/>
                  <a:pt x="228" y="1027"/>
                </a:cubicBezTo>
                <a:cubicBezTo>
                  <a:pt x="388" y="1050"/>
                  <a:pt x="571" y="1073"/>
                  <a:pt x="753" y="1073"/>
                </a:cubicBezTo>
                <a:cubicBezTo>
                  <a:pt x="913" y="1073"/>
                  <a:pt x="1073" y="1096"/>
                  <a:pt x="1233" y="1096"/>
                </a:cubicBezTo>
                <a:cubicBezTo>
                  <a:pt x="1552" y="1119"/>
                  <a:pt x="1872" y="1141"/>
                  <a:pt x="2191" y="1187"/>
                </a:cubicBezTo>
                <a:cubicBezTo>
                  <a:pt x="2853" y="1256"/>
                  <a:pt x="3492" y="1347"/>
                  <a:pt x="4131" y="1438"/>
                </a:cubicBezTo>
                <a:cubicBezTo>
                  <a:pt x="4793" y="1529"/>
                  <a:pt x="5455" y="1621"/>
                  <a:pt x="6117" y="1689"/>
                </a:cubicBezTo>
                <a:cubicBezTo>
                  <a:pt x="6437" y="1735"/>
                  <a:pt x="6779" y="1781"/>
                  <a:pt x="7099" y="1803"/>
                </a:cubicBezTo>
                <a:cubicBezTo>
                  <a:pt x="7418" y="1849"/>
                  <a:pt x="7761" y="1895"/>
                  <a:pt x="8080" y="1940"/>
                </a:cubicBezTo>
                <a:cubicBezTo>
                  <a:pt x="8400" y="1963"/>
                  <a:pt x="8719" y="2009"/>
                  <a:pt x="9039" y="2032"/>
                </a:cubicBezTo>
                <a:cubicBezTo>
                  <a:pt x="9381" y="2077"/>
                  <a:pt x="9701" y="2123"/>
                  <a:pt x="10020" y="2169"/>
                </a:cubicBezTo>
                <a:cubicBezTo>
                  <a:pt x="10340" y="2214"/>
                  <a:pt x="10682" y="2260"/>
                  <a:pt x="11002" y="2306"/>
                </a:cubicBezTo>
                <a:cubicBezTo>
                  <a:pt x="11321" y="2351"/>
                  <a:pt x="11664" y="2397"/>
                  <a:pt x="12006" y="2465"/>
                </a:cubicBezTo>
                <a:cubicBezTo>
                  <a:pt x="12075" y="2488"/>
                  <a:pt x="12166" y="2488"/>
                  <a:pt x="12257" y="2511"/>
                </a:cubicBezTo>
                <a:cubicBezTo>
                  <a:pt x="12554" y="2579"/>
                  <a:pt x="12851" y="2625"/>
                  <a:pt x="13170" y="2694"/>
                </a:cubicBezTo>
                <a:lnTo>
                  <a:pt x="13147" y="2694"/>
                </a:lnTo>
                <a:cubicBezTo>
                  <a:pt x="13467" y="2762"/>
                  <a:pt x="13787" y="2808"/>
                  <a:pt x="14083" y="2853"/>
                </a:cubicBezTo>
                <a:cubicBezTo>
                  <a:pt x="14403" y="2899"/>
                  <a:pt x="14700" y="2945"/>
                  <a:pt x="15019" y="2990"/>
                </a:cubicBezTo>
                <a:cubicBezTo>
                  <a:pt x="15179" y="3013"/>
                  <a:pt x="15339" y="3036"/>
                  <a:pt x="15498" y="3036"/>
                </a:cubicBezTo>
                <a:cubicBezTo>
                  <a:pt x="15544" y="3047"/>
                  <a:pt x="15590" y="3053"/>
                  <a:pt x="15635" y="3053"/>
                </a:cubicBezTo>
                <a:cubicBezTo>
                  <a:pt x="15681" y="3053"/>
                  <a:pt x="15727" y="3047"/>
                  <a:pt x="15772" y="3036"/>
                </a:cubicBezTo>
                <a:cubicBezTo>
                  <a:pt x="15818" y="3036"/>
                  <a:pt x="15886" y="3013"/>
                  <a:pt x="15932" y="3013"/>
                </a:cubicBezTo>
                <a:cubicBezTo>
                  <a:pt x="16001" y="2967"/>
                  <a:pt x="16069" y="2922"/>
                  <a:pt x="16115" y="2853"/>
                </a:cubicBezTo>
                <a:cubicBezTo>
                  <a:pt x="16183" y="2762"/>
                  <a:pt x="16206" y="2648"/>
                  <a:pt x="16183" y="2557"/>
                </a:cubicBezTo>
                <a:cubicBezTo>
                  <a:pt x="16160" y="2397"/>
                  <a:pt x="16023" y="2306"/>
                  <a:pt x="15932" y="2237"/>
                </a:cubicBezTo>
                <a:cubicBezTo>
                  <a:pt x="15772" y="2146"/>
                  <a:pt x="15590" y="2077"/>
                  <a:pt x="15430" y="2009"/>
                </a:cubicBezTo>
                <a:cubicBezTo>
                  <a:pt x="15270" y="1963"/>
                  <a:pt x="15110" y="1940"/>
                  <a:pt x="14951" y="1895"/>
                </a:cubicBezTo>
                <a:cubicBezTo>
                  <a:pt x="14791" y="1849"/>
                  <a:pt x="14608" y="1826"/>
                  <a:pt x="14426" y="1781"/>
                </a:cubicBezTo>
                <a:cubicBezTo>
                  <a:pt x="14083" y="1735"/>
                  <a:pt x="13741" y="1689"/>
                  <a:pt x="13421" y="1644"/>
                </a:cubicBezTo>
                <a:cubicBezTo>
                  <a:pt x="12737" y="1552"/>
                  <a:pt x="12075" y="1438"/>
                  <a:pt x="11413" y="1324"/>
                </a:cubicBezTo>
                <a:cubicBezTo>
                  <a:pt x="10751" y="1233"/>
                  <a:pt x="10089" y="1141"/>
                  <a:pt x="9427" y="1027"/>
                </a:cubicBezTo>
                <a:cubicBezTo>
                  <a:pt x="8788" y="936"/>
                  <a:pt x="8126" y="845"/>
                  <a:pt x="7487" y="753"/>
                </a:cubicBezTo>
                <a:cubicBezTo>
                  <a:pt x="7144" y="708"/>
                  <a:pt x="6825" y="662"/>
                  <a:pt x="6482" y="616"/>
                </a:cubicBezTo>
                <a:cubicBezTo>
                  <a:pt x="6163" y="571"/>
                  <a:pt x="5820" y="525"/>
                  <a:pt x="5478" y="480"/>
                </a:cubicBezTo>
                <a:cubicBezTo>
                  <a:pt x="5159" y="457"/>
                  <a:pt x="4839" y="411"/>
                  <a:pt x="4519" y="365"/>
                </a:cubicBezTo>
                <a:cubicBezTo>
                  <a:pt x="4177" y="320"/>
                  <a:pt x="3858" y="274"/>
                  <a:pt x="3538" y="228"/>
                </a:cubicBezTo>
                <a:cubicBezTo>
                  <a:pt x="3287" y="206"/>
                  <a:pt x="3036" y="160"/>
                  <a:pt x="2785" y="137"/>
                </a:cubicBezTo>
                <a:cubicBezTo>
                  <a:pt x="2511" y="91"/>
                  <a:pt x="2237" y="69"/>
                  <a:pt x="1986" y="46"/>
                </a:cubicBezTo>
                <a:cubicBezTo>
                  <a:pt x="1735" y="23"/>
                  <a:pt x="1461" y="23"/>
                  <a:pt x="1210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6" name="Google Shape;4606;p38"/>
          <p:cNvSpPr/>
          <p:nvPr/>
        </p:nvSpPr>
        <p:spPr>
          <a:xfrm>
            <a:off x="9878599" y="3385636"/>
            <a:ext cx="39627" cy="21912"/>
          </a:xfrm>
          <a:custGeom>
            <a:avLst/>
            <a:gdLst/>
            <a:ahLst/>
            <a:cxnLst/>
            <a:rect l="l" t="t" r="r" b="b"/>
            <a:pathLst>
              <a:path w="1416" h="783" extrusionOk="0">
                <a:moveTo>
                  <a:pt x="434" y="0"/>
                </a:moveTo>
                <a:cubicBezTo>
                  <a:pt x="366" y="0"/>
                  <a:pt x="320" y="23"/>
                  <a:pt x="275" y="69"/>
                </a:cubicBezTo>
                <a:cubicBezTo>
                  <a:pt x="252" y="137"/>
                  <a:pt x="206" y="206"/>
                  <a:pt x="160" y="297"/>
                </a:cubicBezTo>
                <a:cubicBezTo>
                  <a:pt x="160" y="320"/>
                  <a:pt x="138" y="343"/>
                  <a:pt x="138" y="388"/>
                </a:cubicBezTo>
                <a:cubicBezTo>
                  <a:pt x="138" y="388"/>
                  <a:pt x="138" y="411"/>
                  <a:pt x="138" y="411"/>
                </a:cubicBezTo>
                <a:cubicBezTo>
                  <a:pt x="69" y="434"/>
                  <a:pt x="23" y="480"/>
                  <a:pt x="1" y="548"/>
                </a:cubicBezTo>
                <a:cubicBezTo>
                  <a:pt x="1" y="617"/>
                  <a:pt x="69" y="685"/>
                  <a:pt x="138" y="685"/>
                </a:cubicBezTo>
                <a:lnTo>
                  <a:pt x="160" y="685"/>
                </a:lnTo>
                <a:cubicBezTo>
                  <a:pt x="206" y="731"/>
                  <a:pt x="229" y="731"/>
                  <a:pt x="275" y="754"/>
                </a:cubicBezTo>
                <a:cubicBezTo>
                  <a:pt x="320" y="754"/>
                  <a:pt x="389" y="776"/>
                  <a:pt x="434" y="776"/>
                </a:cubicBezTo>
                <a:lnTo>
                  <a:pt x="571" y="776"/>
                </a:lnTo>
                <a:cubicBezTo>
                  <a:pt x="594" y="776"/>
                  <a:pt x="623" y="782"/>
                  <a:pt x="654" y="782"/>
                </a:cubicBezTo>
                <a:cubicBezTo>
                  <a:pt x="685" y="782"/>
                  <a:pt x="720" y="776"/>
                  <a:pt x="754" y="754"/>
                </a:cubicBezTo>
                <a:lnTo>
                  <a:pt x="777" y="754"/>
                </a:lnTo>
                <a:cubicBezTo>
                  <a:pt x="868" y="754"/>
                  <a:pt x="936" y="776"/>
                  <a:pt x="1028" y="776"/>
                </a:cubicBezTo>
                <a:lnTo>
                  <a:pt x="1256" y="776"/>
                </a:lnTo>
                <a:cubicBezTo>
                  <a:pt x="1302" y="776"/>
                  <a:pt x="1324" y="754"/>
                  <a:pt x="1347" y="731"/>
                </a:cubicBezTo>
                <a:cubicBezTo>
                  <a:pt x="1393" y="685"/>
                  <a:pt x="1416" y="617"/>
                  <a:pt x="1393" y="571"/>
                </a:cubicBezTo>
                <a:cubicBezTo>
                  <a:pt x="1370" y="525"/>
                  <a:pt x="1302" y="503"/>
                  <a:pt x="1256" y="480"/>
                </a:cubicBezTo>
                <a:cubicBezTo>
                  <a:pt x="1210" y="480"/>
                  <a:pt x="1165" y="457"/>
                  <a:pt x="1096" y="457"/>
                </a:cubicBezTo>
                <a:lnTo>
                  <a:pt x="663" y="457"/>
                </a:lnTo>
                <a:cubicBezTo>
                  <a:pt x="594" y="434"/>
                  <a:pt x="548" y="434"/>
                  <a:pt x="480" y="434"/>
                </a:cubicBezTo>
                <a:cubicBezTo>
                  <a:pt x="503" y="411"/>
                  <a:pt x="503" y="388"/>
                  <a:pt x="526" y="366"/>
                </a:cubicBezTo>
                <a:cubicBezTo>
                  <a:pt x="548" y="320"/>
                  <a:pt x="571" y="274"/>
                  <a:pt x="594" y="229"/>
                </a:cubicBezTo>
                <a:cubicBezTo>
                  <a:pt x="617" y="160"/>
                  <a:pt x="594" y="69"/>
                  <a:pt x="526" y="23"/>
                </a:cubicBezTo>
                <a:cubicBezTo>
                  <a:pt x="503" y="0"/>
                  <a:pt x="457" y="0"/>
                  <a:pt x="434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7" name="Google Shape;4607;p38"/>
          <p:cNvSpPr/>
          <p:nvPr/>
        </p:nvSpPr>
        <p:spPr>
          <a:xfrm>
            <a:off x="9876696" y="3399041"/>
            <a:ext cx="91987" cy="14076"/>
          </a:xfrm>
          <a:custGeom>
            <a:avLst/>
            <a:gdLst/>
            <a:ahLst/>
            <a:cxnLst/>
            <a:rect l="l" t="t" r="r" b="b"/>
            <a:pathLst>
              <a:path w="3287" h="503" extrusionOk="0">
                <a:moveTo>
                  <a:pt x="183" y="1"/>
                </a:moveTo>
                <a:cubicBezTo>
                  <a:pt x="91" y="1"/>
                  <a:pt x="23" y="46"/>
                  <a:pt x="23" y="138"/>
                </a:cubicBezTo>
                <a:cubicBezTo>
                  <a:pt x="0" y="229"/>
                  <a:pt x="69" y="297"/>
                  <a:pt x="160" y="297"/>
                </a:cubicBezTo>
                <a:cubicBezTo>
                  <a:pt x="411" y="320"/>
                  <a:pt x="685" y="343"/>
                  <a:pt x="936" y="343"/>
                </a:cubicBezTo>
                <a:cubicBezTo>
                  <a:pt x="1164" y="366"/>
                  <a:pt x="1415" y="366"/>
                  <a:pt x="1644" y="389"/>
                </a:cubicBezTo>
                <a:cubicBezTo>
                  <a:pt x="1872" y="412"/>
                  <a:pt x="2100" y="412"/>
                  <a:pt x="2305" y="434"/>
                </a:cubicBezTo>
                <a:cubicBezTo>
                  <a:pt x="2579" y="457"/>
                  <a:pt x="2853" y="480"/>
                  <a:pt x="3127" y="503"/>
                </a:cubicBezTo>
                <a:cubicBezTo>
                  <a:pt x="3196" y="503"/>
                  <a:pt x="3287" y="434"/>
                  <a:pt x="3287" y="343"/>
                </a:cubicBezTo>
                <a:cubicBezTo>
                  <a:pt x="3287" y="252"/>
                  <a:pt x="3219" y="183"/>
                  <a:pt x="3127" y="183"/>
                </a:cubicBezTo>
                <a:cubicBezTo>
                  <a:pt x="2876" y="161"/>
                  <a:pt x="2602" y="115"/>
                  <a:pt x="2328" y="115"/>
                </a:cubicBezTo>
                <a:cubicBezTo>
                  <a:pt x="2100" y="92"/>
                  <a:pt x="1895" y="92"/>
                  <a:pt x="1666" y="69"/>
                </a:cubicBezTo>
                <a:cubicBezTo>
                  <a:pt x="1438" y="46"/>
                  <a:pt x="1187" y="46"/>
                  <a:pt x="959" y="24"/>
                </a:cubicBezTo>
                <a:cubicBezTo>
                  <a:pt x="708" y="24"/>
                  <a:pt x="434" y="1"/>
                  <a:pt x="183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8" name="Google Shape;4608;p38"/>
          <p:cNvSpPr/>
          <p:nvPr/>
        </p:nvSpPr>
        <p:spPr>
          <a:xfrm>
            <a:off x="9873506" y="3400972"/>
            <a:ext cx="113703" cy="15364"/>
          </a:xfrm>
          <a:custGeom>
            <a:avLst/>
            <a:gdLst/>
            <a:ahLst/>
            <a:cxnLst/>
            <a:rect l="l" t="t" r="r" b="b"/>
            <a:pathLst>
              <a:path w="4063" h="549" extrusionOk="0">
                <a:moveTo>
                  <a:pt x="183" y="0"/>
                </a:moveTo>
                <a:cubicBezTo>
                  <a:pt x="91" y="0"/>
                  <a:pt x="23" y="69"/>
                  <a:pt x="0" y="160"/>
                </a:cubicBezTo>
                <a:cubicBezTo>
                  <a:pt x="0" y="251"/>
                  <a:pt x="68" y="343"/>
                  <a:pt x="160" y="343"/>
                </a:cubicBezTo>
                <a:cubicBezTo>
                  <a:pt x="502" y="343"/>
                  <a:pt x="822" y="365"/>
                  <a:pt x="1141" y="365"/>
                </a:cubicBezTo>
                <a:cubicBezTo>
                  <a:pt x="1278" y="388"/>
                  <a:pt x="1415" y="388"/>
                  <a:pt x="1552" y="388"/>
                </a:cubicBezTo>
                <a:cubicBezTo>
                  <a:pt x="1689" y="411"/>
                  <a:pt x="1849" y="411"/>
                  <a:pt x="1986" y="411"/>
                </a:cubicBezTo>
                <a:cubicBezTo>
                  <a:pt x="2283" y="434"/>
                  <a:pt x="2602" y="457"/>
                  <a:pt x="2922" y="480"/>
                </a:cubicBezTo>
                <a:cubicBezTo>
                  <a:pt x="3241" y="502"/>
                  <a:pt x="3561" y="525"/>
                  <a:pt x="3903" y="548"/>
                </a:cubicBezTo>
                <a:cubicBezTo>
                  <a:pt x="3972" y="548"/>
                  <a:pt x="4063" y="480"/>
                  <a:pt x="4063" y="411"/>
                </a:cubicBezTo>
                <a:cubicBezTo>
                  <a:pt x="4063" y="320"/>
                  <a:pt x="3994" y="251"/>
                  <a:pt x="3903" y="251"/>
                </a:cubicBezTo>
                <a:cubicBezTo>
                  <a:pt x="3606" y="206"/>
                  <a:pt x="3287" y="183"/>
                  <a:pt x="2967" y="160"/>
                </a:cubicBezTo>
                <a:cubicBezTo>
                  <a:pt x="2648" y="114"/>
                  <a:pt x="2328" y="92"/>
                  <a:pt x="2031" y="92"/>
                </a:cubicBezTo>
                <a:cubicBezTo>
                  <a:pt x="1735" y="69"/>
                  <a:pt x="1461" y="69"/>
                  <a:pt x="1164" y="46"/>
                </a:cubicBezTo>
                <a:cubicBezTo>
                  <a:pt x="845" y="23"/>
                  <a:pt x="502" y="23"/>
                  <a:pt x="183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9" name="Google Shape;4609;p38"/>
          <p:cNvSpPr/>
          <p:nvPr/>
        </p:nvSpPr>
        <p:spPr>
          <a:xfrm>
            <a:off x="9869028" y="3406065"/>
            <a:ext cx="475913" cy="69011"/>
          </a:xfrm>
          <a:custGeom>
            <a:avLst/>
            <a:gdLst/>
            <a:ahLst/>
            <a:cxnLst/>
            <a:rect l="l" t="t" r="r" b="b"/>
            <a:pathLst>
              <a:path w="17006" h="2466" extrusionOk="0">
                <a:moveTo>
                  <a:pt x="183" y="1"/>
                </a:moveTo>
                <a:cubicBezTo>
                  <a:pt x="92" y="1"/>
                  <a:pt x="0" y="69"/>
                  <a:pt x="0" y="161"/>
                </a:cubicBezTo>
                <a:cubicBezTo>
                  <a:pt x="0" y="252"/>
                  <a:pt x="69" y="343"/>
                  <a:pt x="160" y="343"/>
                </a:cubicBezTo>
                <a:cubicBezTo>
                  <a:pt x="502" y="343"/>
                  <a:pt x="845" y="366"/>
                  <a:pt x="1187" y="389"/>
                </a:cubicBezTo>
                <a:cubicBezTo>
                  <a:pt x="1507" y="412"/>
                  <a:pt x="1849" y="457"/>
                  <a:pt x="2169" y="503"/>
                </a:cubicBezTo>
                <a:cubicBezTo>
                  <a:pt x="2511" y="526"/>
                  <a:pt x="2831" y="549"/>
                  <a:pt x="3173" y="594"/>
                </a:cubicBezTo>
                <a:cubicBezTo>
                  <a:pt x="3493" y="640"/>
                  <a:pt x="3835" y="686"/>
                  <a:pt x="4177" y="731"/>
                </a:cubicBezTo>
                <a:cubicBezTo>
                  <a:pt x="4337" y="754"/>
                  <a:pt x="4497" y="777"/>
                  <a:pt x="4657" y="777"/>
                </a:cubicBezTo>
                <a:cubicBezTo>
                  <a:pt x="4816" y="800"/>
                  <a:pt x="4976" y="823"/>
                  <a:pt x="5136" y="845"/>
                </a:cubicBezTo>
                <a:cubicBezTo>
                  <a:pt x="5478" y="868"/>
                  <a:pt x="5821" y="937"/>
                  <a:pt x="6140" y="982"/>
                </a:cubicBezTo>
                <a:cubicBezTo>
                  <a:pt x="6802" y="1051"/>
                  <a:pt x="7464" y="1165"/>
                  <a:pt x="8103" y="1279"/>
                </a:cubicBezTo>
                <a:cubicBezTo>
                  <a:pt x="8788" y="1370"/>
                  <a:pt x="9450" y="1462"/>
                  <a:pt x="10112" y="1553"/>
                </a:cubicBezTo>
                <a:cubicBezTo>
                  <a:pt x="10751" y="1644"/>
                  <a:pt x="11413" y="1758"/>
                  <a:pt x="12052" y="1850"/>
                </a:cubicBezTo>
                <a:cubicBezTo>
                  <a:pt x="12372" y="1895"/>
                  <a:pt x="12691" y="1918"/>
                  <a:pt x="13011" y="1964"/>
                </a:cubicBezTo>
                <a:cubicBezTo>
                  <a:pt x="13307" y="2009"/>
                  <a:pt x="13604" y="2055"/>
                  <a:pt x="13924" y="2124"/>
                </a:cubicBezTo>
                <a:cubicBezTo>
                  <a:pt x="14494" y="2215"/>
                  <a:pt x="15088" y="2283"/>
                  <a:pt x="15681" y="2375"/>
                </a:cubicBezTo>
                <a:cubicBezTo>
                  <a:pt x="15818" y="2397"/>
                  <a:pt x="15932" y="2397"/>
                  <a:pt x="16069" y="2420"/>
                </a:cubicBezTo>
                <a:cubicBezTo>
                  <a:pt x="16183" y="2443"/>
                  <a:pt x="16298" y="2443"/>
                  <a:pt x="16434" y="2466"/>
                </a:cubicBezTo>
                <a:lnTo>
                  <a:pt x="16503" y="2466"/>
                </a:lnTo>
                <a:cubicBezTo>
                  <a:pt x="16526" y="2466"/>
                  <a:pt x="16571" y="2466"/>
                  <a:pt x="16594" y="2443"/>
                </a:cubicBezTo>
                <a:cubicBezTo>
                  <a:pt x="16640" y="2443"/>
                  <a:pt x="16663" y="2420"/>
                  <a:pt x="16708" y="2420"/>
                </a:cubicBezTo>
                <a:cubicBezTo>
                  <a:pt x="16777" y="2397"/>
                  <a:pt x="16822" y="2329"/>
                  <a:pt x="16868" y="2283"/>
                </a:cubicBezTo>
                <a:cubicBezTo>
                  <a:pt x="16914" y="2238"/>
                  <a:pt x="16937" y="2192"/>
                  <a:pt x="16959" y="2146"/>
                </a:cubicBezTo>
                <a:cubicBezTo>
                  <a:pt x="17005" y="1941"/>
                  <a:pt x="16937" y="1758"/>
                  <a:pt x="16822" y="1599"/>
                </a:cubicBezTo>
                <a:cubicBezTo>
                  <a:pt x="16762" y="1538"/>
                  <a:pt x="16680" y="1507"/>
                  <a:pt x="16599" y="1507"/>
                </a:cubicBezTo>
                <a:cubicBezTo>
                  <a:pt x="16559" y="1507"/>
                  <a:pt x="16518" y="1515"/>
                  <a:pt x="16480" y="1530"/>
                </a:cubicBezTo>
                <a:cubicBezTo>
                  <a:pt x="16366" y="1576"/>
                  <a:pt x="16320" y="1690"/>
                  <a:pt x="16320" y="1804"/>
                </a:cubicBezTo>
                <a:cubicBezTo>
                  <a:pt x="16298" y="1804"/>
                  <a:pt x="16275" y="1804"/>
                  <a:pt x="16252" y="1781"/>
                </a:cubicBezTo>
                <a:cubicBezTo>
                  <a:pt x="16252" y="1781"/>
                  <a:pt x="16252" y="1781"/>
                  <a:pt x="16252" y="1804"/>
                </a:cubicBezTo>
                <a:cubicBezTo>
                  <a:pt x="16115" y="1758"/>
                  <a:pt x="15978" y="1758"/>
                  <a:pt x="15818" y="1736"/>
                </a:cubicBezTo>
                <a:cubicBezTo>
                  <a:pt x="15681" y="1713"/>
                  <a:pt x="15521" y="1690"/>
                  <a:pt x="15384" y="1667"/>
                </a:cubicBezTo>
                <a:cubicBezTo>
                  <a:pt x="15088" y="1621"/>
                  <a:pt x="14791" y="1576"/>
                  <a:pt x="14494" y="1553"/>
                </a:cubicBezTo>
                <a:cubicBezTo>
                  <a:pt x="13901" y="1462"/>
                  <a:pt x="13285" y="1348"/>
                  <a:pt x="12668" y="1256"/>
                </a:cubicBezTo>
                <a:cubicBezTo>
                  <a:pt x="11367" y="1096"/>
                  <a:pt x="10066" y="891"/>
                  <a:pt x="8765" y="731"/>
                </a:cubicBezTo>
                <a:cubicBezTo>
                  <a:pt x="8103" y="640"/>
                  <a:pt x="7441" y="526"/>
                  <a:pt x="6779" y="457"/>
                </a:cubicBezTo>
                <a:cubicBezTo>
                  <a:pt x="6117" y="366"/>
                  <a:pt x="5455" y="298"/>
                  <a:pt x="4794" y="252"/>
                </a:cubicBezTo>
                <a:cubicBezTo>
                  <a:pt x="4634" y="229"/>
                  <a:pt x="4451" y="229"/>
                  <a:pt x="4291" y="229"/>
                </a:cubicBezTo>
                <a:cubicBezTo>
                  <a:pt x="4132" y="206"/>
                  <a:pt x="3949" y="206"/>
                  <a:pt x="3789" y="183"/>
                </a:cubicBezTo>
                <a:cubicBezTo>
                  <a:pt x="3470" y="161"/>
                  <a:pt x="3127" y="138"/>
                  <a:pt x="2808" y="115"/>
                </a:cubicBezTo>
                <a:cubicBezTo>
                  <a:pt x="2648" y="115"/>
                  <a:pt x="2488" y="115"/>
                  <a:pt x="2328" y="92"/>
                </a:cubicBezTo>
                <a:cubicBezTo>
                  <a:pt x="2146" y="92"/>
                  <a:pt x="1963" y="69"/>
                  <a:pt x="1803" y="69"/>
                </a:cubicBezTo>
                <a:cubicBezTo>
                  <a:pt x="1621" y="69"/>
                  <a:pt x="1461" y="46"/>
                  <a:pt x="1301" y="46"/>
                </a:cubicBezTo>
                <a:cubicBezTo>
                  <a:pt x="1141" y="46"/>
                  <a:pt x="982" y="24"/>
                  <a:pt x="799" y="24"/>
                </a:cubicBezTo>
                <a:cubicBezTo>
                  <a:pt x="617" y="24"/>
                  <a:pt x="411" y="1"/>
                  <a:pt x="228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0" name="Google Shape;4610;p38"/>
          <p:cNvSpPr/>
          <p:nvPr/>
        </p:nvSpPr>
        <p:spPr>
          <a:xfrm>
            <a:off x="9865838" y="3410543"/>
            <a:ext cx="97752" cy="13741"/>
          </a:xfrm>
          <a:custGeom>
            <a:avLst/>
            <a:gdLst/>
            <a:ahLst/>
            <a:cxnLst/>
            <a:rect l="l" t="t" r="r" b="b"/>
            <a:pathLst>
              <a:path w="3493" h="491" extrusionOk="0">
                <a:moveTo>
                  <a:pt x="137" y="1"/>
                </a:moveTo>
                <a:cubicBezTo>
                  <a:pt x="69" y="1"/>
                  <a:pt x="0" y="69"/>
                  <a:pt x="0" y="138"/>
                </a:cubicBezTo>
                <a:cubicBezTo>
                  <a:pt x="0" y="206"/>
                  <a:pt x="46" y="275"/>
                  <a:pt x="137" y="275"/>
                </a:cubicBezTo>
                <a:cubicBezTo>
                  <a:pt x="411" y="297"/>
                  <a:pt x="708" y="320"/>
                  <a:pt x="982" y="343"/>
                </a:cubicBezTo>
                <a:cubicBezTo>
                  <a:pt x="1255" y="366"/>
                  <a:pt x="1507" y="389"/>
                  <a:pt x="1780" y="411"/>
                </a:cubicBezTo>
                <a:cubicBezTo>
                  <a:pt x="2032" y="434"/>
                  <a:pt x="2305" y="457"/>
                  <a:pt x="2579" y="480"/>
                </a:cubicBezTo>
                <a:lnTo>
                  <a:pt x="2945" y="480"/>
                </a:lnTo>
                <a:cubicBezTo>
                  <a:pt x="2990" y="488"/>
                  <a:pt x="3036" y="490"/>
                  <a:pt x="3082" y="490"/>
                </a:cubicBezTo>
                <a:cubicBezTo>
                  <a:pt x="3173" y="490"/>
                  <a:pt x="3264" y="480"/>
                  <a:pt x="3355" y="480"/>
                </a:cubicBezTo>
                <a:cubicBezTo>
                  <a:pt x="3401" y="480"/>
                  <a:pt x="3424" y="457"/>
                  <a:pt x="3424" y="457"/>
                </a:cubicBezTo>
                <a:cubicBezTo>
                  <a:pt x="3470" y="411"/>
                  <a:pt x="3470" y="389"/>
                  <a:pt x="3470" y="343"/>
                </a:cubicBezTo>
                <a:cubicBezTo>
                  <a:pt x="3492" y="275"/>
                  <a:pt x="3424" y="206"/>
                  <a:pt x="3355" y="206"/>
                </a:cubicBezTo>
                <a:cubicBezTo>
                  <a:pt x="3104" y="206"/>
                  <a:pt x="2853" y="183"/>
                  <a:pt x="2602" y="160"/>
                </a:cubicBezTo>
                <a:cubicBezTo>
                  <a:pt x="2328" y="160"/>
                  <a:pt x="2054" y="138"/>
                  <a:pt x="1780" y="115"/>
                </a:cubicBezTo>
                <a:cubicBezTo>
                  <a:pt x="1529" y="92"/>
                  <a:pt x="1278" y="69"/>
                  <a:pt x="1027" y="46"/>
                </a:cubicBezTo>
                <a:cubicBezTo>
                  <a:pt x="731" y="46"/>
                  <a:pt x="434" y="23"/>
                  <a:pt x="137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1" name="Google Shape;4611;p38"/>
          <p:cNvSpPr/>
          <p:nvPr/>
        </p:nvSpPr>
        <p:spPr>
          <a:xfrm>
            <a:off x="9863263" y="3409255"/>
            <a:ext cx="196147" cy="25578"/>
          </a:xfrm>
          <a:custGeom>
            <a:avLst/>
            <a:gdLst/>
            <a:ahLst/>
            <a:cxnLst/>
            <a:rect l="l" t="t" r="r" b="b"/>
            <a:pathLst>
              <a:path w="7009" h="914" extrusionOk="0">
                <a:moveTo>
                  <a:pt x="92" y="1"/>
                </a:moveTo>
                <a:cubicBezTo>
                  <a:pt x="46" y="1"/>
                  <a:pt x="1" y="47"/>
                  <a:pt x="1" y="92"/>
                </a:cubicBezTo>
                <a:cubicBezTo>
                  <a:pt x="1" y="161"/>
                  <a:pt x="46" y="206"/>
                  <a:pt x="92" y="206"/>
                </a:cubicBezTo>
                <a:cubicBezTo>
                  <a:pt x="480" y="252"/>
                  <a:pt x="845" y="298"/>
                  <a:pt x="1233" y="343"/>
                </a:cubicBezTo>
                <a:cubicBezTo>
                  <a:pt x="1393" y="343"/>
                  <a:pt x="1576" y="366"/>
                  <a:pt x="1758" y="389"/>
                </a:cubicBezTo>
                <a:cubicBezTo>
                  <a:pt x="1941" y="412"/>
                  <a:pt x="2146" y="412"/>
                  <a:pt x="2329" y="435"/>
                </a:cubicBezTo>
                <a:cubicBezTo>
                  <a:pt x="2671" y="480"/>
                  <a:pt x="3014" y="503"/>
                  <a:pt x="3379" y="549"/>
                </a:cubicBezTo>
                <a:cubicBezTo>
                  <a:pt x="3721" y="594"/>
                  <a:pt x="4064" y="640"/>
                  <a:pt x="4406" y="686"/>
                </a:cubicBezTo>
                <a:cubicBezTo>
                  <a:pt x="4794" y="731"/>
                  <a:pt x="5159" y="754"/>
                  <a:pt x="5547" y="800"/>
                </a:cubicBezTo>
                <a:cubicBezTo>
                  <a:pt x="5981" y="846"/>
                  <a:pt x="6438" y="868"/>
                  <a:pt x="6871" y="914"/>
                </a:cubicBezTo>
                <a:cubicBezTo>
                  <a:pt x="6940" y="914"/>
                  <a:pt x="7008" y="846"/>
                  <a:pt x="7008" y="777"/>
                </a:cubicBezTo>
                <a:cubicBezTo>
                  <a:pt x="7008" y="709"/>
                  <a:pt x="6963" y="640"/>
                  <a:pt x="6894" y="640"/>
                </a:cubicBezTo>
                <a:cubicBezTo>
                  <a:pt x="6506" y="617"/>
                  <a:pt x="6141" y="572"/>
                  <a:pt x="5776" y="549"/>
                </a:cubicBezTo>
                <a:cubicBezTo>
                  <a:pt x="5410" y="503"/>
                  <a:pt x="5045" y="480"/>
                  <a:pt x="4680" y="435"/>
                </a:cubicBezTo>
                <a:cubicBezTo>
                  <a:pt x="3995" y="366"/>
                  <a:pt x="3288" y="298"/>
                  <a:pt x="2603" y="229"/>
                </a:cubicBezTo>
                <a:cubicBezTo>
                  <a:pt x="2192" y="206"/>
                  <a:pt x="1781" y="161"/>
                  <a:pt x="1370" y="138"/>
                </a:cubicBezTo>
                <a:cubicBezTo>
                  <a:pt x="959" y="92"/>
                  <a:pt x="526" y="47"/>
                  <a:pt x="115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2" name="Google Shape;4612;p38"/>
          <p:cNvSpPr/>
          <p:nvPr/>
        </p:nvSpPr>
        <p:spPr>
          <a:xfrm>
            <a:off x="9888814" y="3411186"/>
            <a:ext cx="260009" cy="33890"/>
          </a:xfrm>
          <a:custGeom>
            <a:avLst/>
            <a:gdLst/>
            <a:ahLst/>
            <a:cxnLst/>
            <a:rect l="l" t="t" r="r" b="b"/>
            <a:pathLst>
              <a:path w="9291" h="1211" extrusionOk="0">
                <a:moveTo>
                  <a:pt x="92" y="0"/>
                </a:moveTo>
                <a:cubicBezTo>
                  <a:pt x="46" y="0"/>
                  <a:pt x="1" y="46"/>
                  <a:pt x="1" y="92"/>
                </a:cubicBezTo>
                <a:cubicBezTo>
                  <a:pt x="1" y="137"/>
                  <a:pt x="46" y="160"/>
                  <a:pt x="92" y="183"/>
                </a:cubicBezTo>
                <a:cubicBezTo>
                  <a:pt x="800" y="229"/>
                  <a:pt x="1507" y="320"/>
                  <a:pt x="2215" y="366"/>
                </a:cubicBezTo>
                <a:cubicBezTo>
                  <a:pt x="2329" y="388"/>
                  <a:pt x="2443" y="388"/>
                  <a:pt x="2580" y="411"/>
                </a:cubicBezTo>
                <a:lnTo>
                  <a:pt x="2786" y="411"/>
                </a:lnTo>
                <a:cubicBezTo>
                  <a:pt x="2991" y="434"/>
                  <a:pt x="3196" y="457"/>
                  <a:pt x="3379" y="480"/>
                </a:cubicBezTo>
                <a:cubicBezTo>
                  <a:pt x="3721" y="525"/>
                  <a:pt x="4041" y="548"/>
                  <a:pt x="4360" y="594"/>
                </a:cubicBezTo>
                <a:cubicBezTo>
                  <a:pt x="4748" y="662"/>
                  <a:pt x="5114" y="708"/>
                  <a:pt x="5502" y="777"/>
                </a:cubicBezTo>
                <a:cubicBezTo>
                  <a:pt x="5684" y="799"/>
                  <a:pt x="5867" y="799"/>
                  <a:pt x="6050" y="822"/>
                </a:cubicBezTo>
                <a:cubicBezTo>
                  <a:pt x="6209" y="845"/>
                  <a:pt x="6392" y="868"/>
                  <a:pt x="6575" y="891"/>
                </a:cubicBezTo>
                <a:cubicBezTo>
                  <a:pt x="6940" y="936"/>
                  <a:pt x="7305" y="982"/>
                  <a:pt x="7647" y="1028"/>
                </a:cubicBezTo>
                <a:cubicBezTo>
                  <a:pt x="8013" y="1073"/>
                  <a:pt x="8355" y="1096"/>
                  <a:pt x="8697" y="1142"/>
                </a:cubicBezTo>
                <a:cubicBezTo>
                  <a:pt x="8857" y="1165"/>
                  <a:pt x="9017" y="1187"/>
                  <a:pt x="9177" y="1210"/>
                </a:cubicBezTo>
                <a:cubicBezTo>
                  <a:pt x="9245" y="1210"/>
                  <a:pt x="9291" y="1165"/>
                  <a:pt x="9291" y="1096"/>
                </a:cubicBezTo>
                <a:cubicBezTo>
                  <a:pt x="9291" y="1028"/>
                  <a:pt x="9245" y="982"/>
                  <a:pt x="9199" y="982"/>
                </a:cubicBezTo>
                <a:cubicBezTo>
                  <a:pt x="8469" y="891"/>
                  <a:pt x="7739" y="799"/>
                  <a:pt x="7008" y="731"/>
                </a:cubicBezTo>
                <a:cubicBezTo>
                  <a:pt x="6643" y="685"/>
                  <a:pt x="6278" y="640"/>
                  <a:pt x="5913" y="617"/>
                </a:cubicBezTo>
                <a:cubicBezTo>
                  <a:pt x="5730" y="594"/>
                  <a:pt x="5547" y="571"/>
                  <a:pt x="5365" y="548"/>
                </a:cubicBezTo>
                <a:cubicBezTo>
                  <a:pt x="5182" y="525"/>
                  <a:pt x="5000" y="503"/>
                  <a:pt x="4817" y="480"/>
                </a:cubicBezTo>
                <a:cubicBezTo>
                  <a:pt x="4657" y="457"/>
                  <a:pt x="4497" y="434"/>
                  <a:pt x="4338" y="434"/>
                </a:cubicBezTo>
                <a:cubicBezTo>
                  <a:pt x="4155" y="411"/>
                  <a:pt x="3995" y="388"/>
                  <a:pt x="3835" y="366"/>
                </a:cubicBezTo>
                <a:cubicBezTo>
                  <a:pt x="3653" y="343"/>
                  <a:pt x="3493" y="320"/>
                  <a:pt x="3310" y="320"/>
                </a:cubicBezTo>
                <a:cubicBezTo>
                  <a:pt x="3196" y="297"/>
                  <a:pt x="3082" y="274"/>
                  <a:pt x="2945" y="274"/>
                </a:cubicBezTo>
                <a:cubicBezTo>
                  <a:pt x="2900" y="274"/>
                  <a:pt x="2831" y="252"/>
                  <a:pt x="2763" y="252"/>
                </a:cubicBezTo>
                <a:cubicBezTo>
                  <a:pt x="2375" y="229"/>
                  <a:pt x="1987" y="183"/>
                  <a:pt x="1599" y="160"/>
                </a:cubicBezTo>
                <a:cubicBezTo>
                  <a:pt x="1416" y="137"/>
                  <a:pt x="1256" y="115"/>
                  <a:pt x="1074" y="92"/>
                </a:cubicBezTo>
                <a:cubicBezTo>
                  <a:pt x="914" y="92"/>
                  <a:pt x="754" y="69"/>
                  <a:pt x="594" y="46"/>
                </a:cubicBezTo>
                <a:cubicBezTo>
                  <a:pt x="434" y="46"/>
                  <a:pt x="252" y="23"/>
                  <a:pt x="92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3" name="Google Shape;4613;p38"/>
          <p:cNvSpPr/>
          <p:nvPr/>
        </p:nvSpPr>
        <p:spPr>
          <a:xfrm>
            <a:off x="8399872" y="3595160"/>
            <a:ext cx="432452" cy="129682"/>
          </a:xfrm>
          <a:custGeom>
            <a:avLst/>
            <a:gdLst/>
            <a:ahLst/>
            <a:cxnLst/>
            <a:rect l="l" t="t" r="r" b="b"/>
            <a:pathLst>
              <a:path w="15453" h="4634" extrusionOk="0">
                <a:moveTo>
                  <a:pt x="15110" y="0"/>
                </a:moveTo>
                <a:cubicBezTo>
                  <a:pt x="15065" y="0"/>
                  <a:pt x="14996" y="23"/>
                  <a:pt x="14973" y="46"/>
                </a:cubicBezTo>
                <a:cubicBezTo>
                  <a:pt x="14951" y="46"/>
                  <a:pt x="14928" y="46"/>
                  <a:pt x="14928" y="23"/>
                </a:cubicBezTo>
                <a:cubicBezTo>
                  <a:pt x="14909" y="21"/>
                  <a:pt x="14891" y="20"/>
                  <a:pt x="14873" y="20"/>
                </a:cubicBezTo>
                <a:cubicBezTo>
                  <a:pt x="14714" y="20"/>
                  <a:pt x="14581" y="110"/>
                  <a:pt x="14540" y="274"/>
                </a:cubicBezTo>
                <a:cubicBezTo>
                  <a:pt x="14517" y="320"/>
                  <a:pt x="14494" y="365"/>
                  <a:pt x="14494" y="434"/>
                </a:cubicBezTo>
                <a:cubicBezTo>
                  <a:pt x="14448" y="502"/>
                  <a:pt x="14426" y="594"/>
                  <a:pt x="14380" y="662"/>
                </a:cubicBezTo>
                <a:cubicBezTo>
                  <a:pt x="14289" y="776"/>
                  <a:pt x="14175" y="867"/>
                  <a:pt x="14083" y="982"/>
                </a:cubicBezTo>
                <a:cubicBezTo>
                  <a:pt x="13923" y="1073"/>
                  <a:pt x="13741" y="1164"/>
                  <a:pt x="13581" y="1256"/>
                </a:cubicBezTo>
                <a:cubicBezTo>
                  <a:pt x="13376" y="1347"/>
                  <a:pt x="13147" y="1392"/>
                  <a:pt x="12942" y="1438"/>
                </a:cubicBezTo>
                <a:cubicBezTo>
                  <a:pt x="12759" y="1461"/>
                  <a:pt x="12577" y="1484"/>
                  <a:pt x="12394" y="1484"/>
                </a:cubicBezTo>
                <a:cubicBezTo>
                  <a:pt x="12212" y="1484"/>
                  <a:pt x="12029" y="1484"/>
                  <a:pt x="11846" y="1461"/>
                </a:cubicBezTo>
                <a:cubicBezTo>
                  <a:pt x="11572" y="1438"/>
                  <a:pt x="11299" y="1370"/>
                  <a:pt x="11002" y="1324"/>
                </a:cubicBezTo>
                <a:cubicBezTo>
                  <a:pt x="10865" y="1278"/>
                  <a:pt x="10728" y="1233"/>
                  <a:pt x="10568" y="1210"/>
                </a:cubicBezTo>
                <a:cubicBezTo>
                  <a:pt x="10500" y="1187"/>
                  <a:pt x="10431" y="1164"/>
                  <a:pt x="10386" y="1141"/>
                </a:cubicBezTo>
                <a:cubicBezTo>
                  <a:pt x="10340" y="1141"/>
                  <a:pt x="10294" y="1141"/>
                  <a:pt x="10271" y="1119"/>
                </a:cubicBezTo>
                <a:cubicBezTo>
                  <a:pt x="10226" y="1096"/>
                  <a:pt x="10203" y="1073"/>
                  <a:pt x="10157" y="1050"/>
                </a:cubicBezTo>
                <a:cubicBezTo>
                  <a:pt x="10089" y="982"/>
                  <a:pt x="9975" y="913"/>
                  <a:pt x="9883" y="913"/>
                </a:cubicBezTo>
                <a:cubicBezTo>
                  <a:pt x="9746" y="936"/>
                  <a:pt x="9655" y="982"/>
                  <a:pt x="9564" y="1073"/>
                </a:cubicBezTo>
                <a:cubicBezTo>
                  <a:pt x="9541" y="1050"/>
                  <a:pt x="9518" y="1050"/>
                  <a:pt x="9495" y="1050"/>
                </a:cubicBezTo>
                <a:cubicBezTo>
                  <a:pt x="9450" y="1073"/>
                  <a:pt x="9427" y="1073"/>
                  <a:pt x="9381" y="1073"/>
                </a:cubicBezTo>
                <a:cubicBezTo>
                  <a:pt x="9336" y="1096"/>
                  <a:pt x="9290" y="1141"/>
                  <a:pt x="9244" y="1187"/>
                </a:cubicBezTo>
                <a:cubicBezTo>
                  <a:pt x="9221" y="1187"/>
                  <a:pt x="9199" y="1233"/>
                  <a:pt x="9176" y="1256"/>
                </a:cubicBezTo>
                <a:cubicBezTo>
                  <a:pt x="9130" y="1301"/>
                  <a:pt x="9084" y="1370"/>
                  <a:pt x="9039" y="1438"/>
                </a:cubicBezTo>
                <a:cubicBezTo>
                  <a:pt x="9039" y="1438"/>
                  <a:pt x="9039" y="1461"/>
                  <a:pt x="9039" y="1461"/>
                </a:cubicBezTo>
                <a:cubicBezTo>
                  <a:pt x="8993" y="1507"/>
                  <a:pt x="8948" y="1552"/>
                  <a:pt x="8925" y="1575"/>
                </a:cubicBezTo>
                <a:cubicBezTo>
                  <a:pt x="8856" y="1644"/>
                  <a:pt x="8788" y="1712"/>
                  <a:pt x="8742" y="1758"/>
                </a:cubicBezTo>
                <a:cubicBezTo>
                  <a:pt x="8696" y="1780"/>
                  <a:pt x="8674" y="1803"/>
                  <a:pt x="8651" y="1826"/>
                </a:cubicBezTo>
                <a:cubicBezTo>
                  <a:pt x="8445" y="1963"/>
                  <a:pt x="8240" y="2123"/>
                  <a:pt x="8035" y="2237"/>
                </a:cubicBezTo>
                <a:cubicBezTo>
                  <a:pt x="7829" y="2351"/>
                  <a:pt x="7624" y="2465"/>
                  <a:pt x="7418" y="2579"/>
                </a:cubicBezTo>
                <a:cubicBezTo>
                  <a:pt x="7213" y="2694"/>
                  <a:pt x="6985" y="2808"/>
                  <a:pt x="6779" y="2899"/>
                </a:cubicBezTo>
                <a:cubicBezTo>
                  <a:pt x="6505" y="3013"/>
                  <a:pt x="6231" y="3150"/>
                  <a:pt x="5957" y="3241"/>
                </a:cubicBezTo>
                <a:cubicBezTo>
                  <a:pt x="5661" y="3333"/>
                  <a:pt x="5364" y="3401"/>
                  <a:pt x="5067" y="3470"/>
                </a:cubicBezTo>
                <a:cubicBezTo>
                  <a:pt x="4839" y="3492"/>
                  <a:pt x="4611" y="3515"/>
                  <a:pt x="4382" y="3515"/>
                </a:cubicBezTo>
                <a:cubicBezTo>
                  <a:pt x="4322" y="3522"/>
                  <a:pt x="4260" y="3525"/>
                  <a:pt x="4197" y="3525"/>
                </a:cubicBezTo>
                <a:cubicBezTo>
                  <a:pt x="4045" y="3525"/>
                  <a:pt x="3889" y="3509"/>
                  <a:pt x="3743" y="3492"/>
                </a:cubicBezTo>
                <a:cubicBezTo>
                  <a:pt x="3515" y="3470"/>
                  <a:pt x="3264" y="3424"/>
                  <a:pt x="3036" y="3378"/>
                </a:cubicBezTo>
                <a:cubicBezTo>
                  <a:pt x="2808" y="3333"/>
                  <a:pt x="2579" y="3264"/>
                  <a:pt x="2374" y="3173"/>
                </a:cubicBezTo>
                <a:cubicBezTo>
                  <a:pt x="1826" y="2967"/>
                  <a:pt x="1301" y="2694"/>
                  <a:pt x="845" y="2374"/>
                </a:cubicBezTo>
                <a:cubicBezTo>
                  <a:pt x="822" y="2374"/>
                  <a:pt x="822" y="2351"/>
                  <a:pt x="822" y="2351"/>
                </a:cubicBezTo>
                <a:cubicBezTo>
                  <a:pt x="799" y="2328"/>
                  <a:pt x="776" y="2328"/>
                  <a:pt x="776" y="2305"/>
                </a:cubicBezTo>
                <a:cubicBezTo>
                  <a:pt x="711" y="2251"/>
                  <a:pt x="630" y="2223"/>
                  <a:pt x="548" y="2223"/>
                </a:cubicBezTo>
                <a:cubicBezTo>
                  <a:pt x="459" y="2223"/>
                  <a:pt x="368" y="2257"/>
                  <a:pt x="297" y="2328"/>
                </a:cubicBezTo>
                <a:cubicBezTo>
                  <a:pt x="251" y="2374"/>
                  <a:pt x="228" y="2420"/>
                  <a:pt x="228" y="2488"/>
                </a:cubicBezTo>
                <a:cubicBezTo>
                  <a:pt x="183" y="2488"/>
                  <a:pt x="137" y="2534"/>
                  <a:pt x="114" y="2557"/>
                </a:cubicBezTo>
                <a:cubicBezTo>
                  <a:pt x="0" y="2694"/>
                  <a:pt x="0" y="2899"/>
                  <a:pt x="137" y="3013"/>
                </a:cubicBezTo>
                <a:cubicBezTo>
                  <a:pt x="251" y="3127"/>
                  <a:pt x="388" y="3241"/>
                  <a:pt x="502" y="3333"/>
                </a:cubicBezTo>
                <a:cubicBezTo>
                  <a:pt x="639" y="3447"/>
                  <a:pt x="776" y="3538"/>
                  <a:pt x="913" y="3629"/>
                </a:cubicBezTo>
                <a:cubicBezTo>
                  <a:pt x="1164" y="3789"/>
                  <a:pt x="1438" y="3949"/>
                  <a:pt x="1735" y="4086"/>
                </a:cubicBezTo>
                <a:cubicBezTo>
                  <a:pt x="2009" y="4223"/>
                  <a:pt x="2305" y="4337"/>
                  <a:pt x="2625" y="4428"/>
                </a:cubicBezTo>
                <a:cubicBezTo>
                  <a:pt x="2785" y="4474"/>
                  <a:pt x="2922" y="4520"/>
                  <a:pt x="3081" y="4542"/>
                </a:cubicBezTo>
                <a:cubicBezTo>
                  <a:pt x="3287" y="4588"/>
                  <a:pt x="3469" y="4611"/>
                  <a:pt x="3652" y="4611"/>
                </a:cubicBezTo>
                <a:cubicBezTo>
                  <a:pt x="3812" y="4634"/>
                  <a:pt x="3994" y="4634"/>
                  <a:pt x="4154" y="4634"/>
                </a:cubicBezTo>
                <a:lnTo>
                  <a:pt x="4679" y="4634"/>
                </a:lnTo>
                <a:cubicBezTo>
                  <a:pt x="5044" y="4588"/>
                  <a:pt x="5410" y="4542"/>
                  <a:pt x="5752" y="4451"/>
                </a:cubicBezTo>
                <a:cubicBezTo>
                  <a:pt x="6414" y="4291"/>
                  <a:pt x="7030" y="4040"/>
                  <a:pt x="7601" y="3675"/>
                </a:cubicBezTo>
                <a:cubicBezTo>
                  <a:pt x="7806" y="3561"/>
                  <a:pt x="8012" y="3424"/>
                  <a:pt x="8194" y="3287"/>
                </a:cubicBezTo>
                <a:cubicBezTo>
                  <a:pt x="8400" y="3127"/>
                  <a:pt x="8605" y="2945"/>
                  <a:pt x="8788" y="2785"/>
                </a:cubicBezTo>
                <a:cubicBezTo>
                  <a:pt x="8970" y="2625"/>
                  <a:pt x="9107" y="2442"/>
                  <a:pt x="9244" y="2260"/>
                </a:cubicBezTo>
                <a:cubicBezTo>
                  <a:pt x="9267" y="2214"/>
                  <a:pt x="9290" y="2191"/>
                  <a:pt x="9336" y="2146"/>
                </a:cubicBezTo>
                <a:cubicBezTo>
                  <a:pt x="9427" y="2077"/>
                  <a:pt x="9541" y="1986"/>
                  <a:pt x="9632" y="1895"/>
                </a:cubicBezTo>
                <a:cubicBezTo>
                  <a:pt x="9724" y="1849"/>
                  <a:pt x="9792" y="1780"/>
                  <a:pt x="9861" y="1712"/>
                </a:cubicBezTo>
                <a:cubicBezTo>
                  <a:pt x="9883" y="1689"/>
                  <a:pt x="9883" y="1689"/>
                  <a:pt x="9906" y="1666"/>
                </a:cubicBezTo>
                <a:cubicBezTo>
                  <a:pt x="9929" y="1689"/>
                  <a:pt x="9952" y="1712"/>
                  <a:pt x="9975" y="1735"/>
                </a:cubicBezTo>
                <a:cubicBezTo>
                  <a:pt x="9975" y="1732"/>
                  <a:pt x="9974" y="1730"/>
                  <a:pt x="9974" y="1728"/>
                </a:cubicBezTo>
                <a:lnTo>
                  <a:pt x="9974" y="1728"/>
                </a:lnTo>
                <a:cubicBezTo>
                  <a:pt x="9981" y="1732"/>
                  <a:pt x="9989" y="1735"/>
                  <a:pt x="9998" y="1735"/>
                </a:cubicBezTo>
                <a:cubicBezTo>
                  <a:pt x="10134" y="1826"/>
                  <a:pt x="10249" y="1917"/>
                  <a:pt x="10408" y="1986"/>
                </a:cubicBezTo>
                <a:cubicBezTo>
                  <a:pt x="10568" y="2054"/>
                  <a:pt x="10751" y="2123"/>
                  <a:pt x="10933" y="2169"/>
                </a:cubicBezTo>
                <a:cubicBezTo>
                  <a:pt x="11230" y="2260"/>
                  <a:pt x="11527" y="2351"/>
                  <a:pt x="11846" y="2397"/>
                </a:cubicBezTo>
                <a:cubicBezTo>
                  <a:pt x="12166" y="2465"/>
                  <a:pt x="12531" y="2511"/>
                  <a:pt x="12873" y="2511"/>
                </a:cubicBezTo>
                <a:cubicBezTo>
                  <a:pt x="12916" y="2514"/>
                  <a:pt x="12958" y="2515"/>
                  <a:pt x="13001" y="2515"/>
                </a:cubicBezTo>
                <a:cubicBezTo>
                  <a:pt x="13283" y="2515"/>
                  <a:pt x="13577" y="2453"/>
                  <a:pt x="13855" y="2374"/>
                </a:cubicBezTo>
                <a:cubicBezTo>
                  <a:pt x="14083" y="2305"/>
                  <a:pt x="14289" y="2214"/>
                  <a:pt x="14494" y="2100"/>
                </a:cubicBezTo>
                <a:cubicBezTo>
                  <a:pt x="14700" y="1963"/>
                  <a:pt x="14882" y="1803"/>
                  <a:pt x="15019" y="1598"/>
                </a:cubicBezTo>
                <a:cubicBezTo>
                  <a:pt x="15179" y="1415"/>
                  <a:pt x="15316" y="1210"/>
                  <a:pt x="15361" y="959"/>
                </a:cubicBezTo>
                <a:cubicBezTo>
                  <a:pt x="15407" y="799"/>
                  <a:pt x="15430" y="639"/>
                  <a:pt x="15430" y="479"/>
                </a:cubicBezTo>
                <a:cubicBezTo>
                  <a:pt x="15453" y="434"/>
                  <a:pt x="15453" y="388"/>
                  <a:pt x="15453" y="343"/>
                </a:cubicBezTo>
                <a:cubicBezTo>
                  <a:pt x="15430" y="297"/>
                  <a:pt x="15430" y="274"/>
                  <a:pt x="15430" y="228"/>
                </a:cubicBezTo>
                <a:cubicBezTo>
                  <a:pt x="15407" y="91"/>
                  <a:pt x="15247" y="0"/>
                  <a:pt x="15110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4" name="Google Shape;4614;p38"/>
          <p:cNvSpPr/>
          <p:nvPr/>
        </p:nvSpPr>
        <p:spPr>
          <a:xfrm>
            <a:off x="8814414" y="3565775"/>
            <a:ext cx="332826" cy="127835"/>
          </a:xfrm>
          <a:custGeom>
            <a:avLst/>
            <a:gdLst/>
            <a:ahLst/>
            <a:cxnLst/>
            <a:rect l="l" t="t" r="r" b="b"/>
            <a:pathLst>
              <a:path w="11893" h="4568" extrusionOk="0">
                <a:moveTo>
                  <a:pt x="9359" y="3561"/>
                </a:moveTo>
                <a:cubicBezTo>
                  <a:pt x="9359" y="3561"/>
                  <a:pt x="9359" y="3561"/>
                  <a:pt x="9359" y="3584"/>
                </a:cubicBezTo>
                <a:lnTo>
                  <a:pt x="9336" y="3584"/>
                </a:lnTo>
                <a:cubicBezTo>
                  <a:pt x="9336" y="3584"/>
                  <a:pt x="9359" y="3584"/>
                  <a:pt x="9359" y="3561"/>
                </a:cubicBezTo>
                <a:close/>
                <a:moveTo>
                  <a:pt x="11048" y="0"/>
                </a:moveTo>
                <a:cubicBezTo>
                  <a:pt x="10957" y="0"/>
                  <a:pt x="10865" y="46"/>
                  <a:pt x="10797" y="114"/>
                </a:cubicBezTo>
                <a:cubicBezTo>
                  <a:pt x="10751" y="137"/>
                  <a:pt x="10729" y="206"/>
                  <a:pt x="10729" y="251"/>
                </a:cubicBezTo>
                <a:cubicBezTo>
                  <a:pt x="10706" y="343"/>
                  <a:pt x="10729" y="411"/>
                  <a:pt x="10751" y="502"/>
                </a:cubicBezTo>
                <a:cubicBezTo>
                  <a:pt x="10774" y="525"/>
                  <a:pt x="10797" y="548"/>
                  <a:pt x="10820" y="571"/>
                </a:cubicBezTo>
                <a:cubicBezTo>
                  <a:pt x="10843" y="594"/>
                  <a:pt x="10843" y="616"/>
                  <a:pt x="10865" y="639"/>
                </a:cubicBezTo>
                <a:lnTo>
                  <a:pt x="10865" y="708"/>
                </a:lnTo>
                <a:cubicBezTo>
                  <a:pt x="10835" y="696"/>
                  <a:pt x="10804" y="690"/>
                  <a:pt x="10774" y="690"/>
                </a:cubicBezTo>
                <a:cubicBezTo>
                  <a:pt x="10692" y="690"/>
                  <a:pt x="10613" y="732"/>
                  <a:pt x="10546" y="799"/>
                </a:cubicBezTo>
                <a:cubicBezTo>
                  <a:pt x="10477" y="868"/>
                  <a:pt x="10455" y="959"/>
                  <a:pt x="10409" y="1050"/>
                </a:cubicBezTo>
                <a:cubicBezTo>
                  <a:pt x="10386" y="1119"/>
                  <a:pt x="10363" y="1164"/>
                  <a:pt x="10363" y="1210"/>
                </a:cubicBezTo>
                <a:cubicBezTo>
                  <a:pt x="10318" y="1301"/>
                  <a:pt x="10295" y="1393"/>
                  <a:pt x="10249" y="1507"/>
                </a:cubicBezTo>
                <a:cubicBezTo>
                  <a:pt x="10181" y="1666"/>
                  <a:pt x="10112" y="1826"/>
                  <a:pt x="9998" y="1986"/>
                </a:cubicBezTo>
                <a:cubicBezTo>
                  <a:pt x="9884" y="2146"/>
                  <a:pt x="9747" y="2283"/>
                  <a:pt x="9587" y="2420"/>
                </a:cubicBezTo>
                <a:cubicBezTo>
                  <a:pt x="9496" y="2488"/>
                  <a:pt x="9405" y="2557"/>
                  <a:pt x="9313" y="2602"/>
                </a:cubicBezTo>
                <a:cubicBezTo>
                  <a:pt x="9199" y="2648"/>
                  <a:pt x="9085" y="2716"/>
                  <a:pt x="8994" y="2762"/>
                </a:cubicBezTo>
                <a:cubicBezTo>
                  <a:pt x="8606" y="2922"/>
                  <a:pt x="8218" y="3059"/>
                  <a:pt x="7807" y="3127"/>
                </a:cubicBezTo>
                <a:cubicBezTo>
                  <a:pt x="7624" y="3173"/>
                  <a:pt x="7465" y="3173"/>
                  <a:pt x="7282" y="3173"/>
                </a:cubicBezTo>
                <a:cubicBezTo>
                  <a:pt x="7099" y="3173"/>
                  <a:pt x="6917" y="3173"/>
                  <a:pt x="6757" y="3150"/>
                </a:cubicBezTo>
                <a:cubicBezTo>
                  <a:pt x="6597" y="3127"/>
                  <a:pt x="6437" y="3104"/>
                  <a:pt x="6278" y="3082"/>
                </a:cubicBezTo>
                <a:cubicBezTo>
                  <a:pt x="6118" y="3036"/>
                  <a:pt x="5981" y="2990"/>
                  <a:pt x="5821" y="2945"/>
                </a:cubicBezTo>
                <a:cubicBezTo>
                  <a:pt x="5456" y="2785"/>
                  <a:pt x="5091" y="2602"/>
                  <a:pt x="4748" y="2397"/>
                </a:cubicBezTo>
                <a:cubicBezTo>
                  <a:pt x="4725" y="2374"/>
                  <a:pt x="4680" y="2351"/>
                  <a:pt x="4634" y="2328"/>
                </a:cubicBezTo>
                <a:cubicBezTo>
                  <a:pt x="4611" y="2283"/>
                  <a:pt x="4566" y="2260"/>
                  <a:pt x="4543" y="2237"/>
                </a:cubicBezTo>
                <a:cubicBezTo>
                  <a:pt x="4474" y="2191"/>
                  <a:pt x="4406" y="2123"/>
                  <a:pt x="4337" y="2100"/>
                </a:cubicBezTo>
                <a:cubicBezTo>
                  <a:pt x="4292" y="2077"/>
                  <a:pt x="4246" y="2054"/>
                  <a:pt x="4178" y="2054"/>
                </a:cubicBezTo>
                <a:cubicBezTo>
                  <a:pt x="4155" y="2054"/>
                  <a:pt x="4109" y="2077"/>
                  <a:pt x="4086" y="2077"/>
                </a:cubicBezTo>
                <a:cubicBezTo>
                  <a:pt x="3995" y="1963"/>
                  <a:pt x="3927" y="1849"/>
                  <a:pt x="3881" y="1735"/>
                </a:cubicBezTo>
                <a:cubicBezTo>
                  <a:pt x="3790" y="1575"/>
                  <a:pt x="3744" y="1393"/>
                  <a:pt x="3698" y="1210"/>
                </a:cubicBezTo>
                <a:cubicBezTo>
                  <a:pt x="3721" y="1187"/>
                  <a:pt x="3744" y="1164"/>
                  <a:pt x="3767" y="1141"/>
                </a:cubicBezTo>
                <a:cubicBezTo>
                  <a:pt x="3812" y="1050"/>
                  <a:pt x="3812" y="913"/>
                  <a:pt x="3767" y="822"/>
                </a:cubicBezTo>
                <a:cubicBezTo>
                  <a:pt x="3721" y="776"/>
                  <a:pt x="3698" y="731"/>
                  <a:pt x="3630" y="708"/>
                </a:cubicBezTo>
                <a:cubicBezTo>
                  <a:pt x="3584" y="616"/>
                  <a:pt x="3539" y="548"/>
                  <a:pt x="3447" y="502"/>
                </a:cubicBezTo>
                <a:cubicBezTo>
                  <a:pt x="3424" y="479"/>
                  <a:pt x="3402" y="457"/>
                  <a:pt x="3356" y="457"/>
                </a:cubicBezTo>
                <a:cubicBezTo>
                  <a:pt x="3333" y="449"/>
                  <a:pt x="3315" y="447"/>
                  <a:pt x="3299" y="447"/>
                </a:cubicBezTo>
                <a:cubicBezTo>
                  <a:pt x="3267" y="447"/>
                  <a:pt x="3242" y="457"/>
                  <a:pt x="3196" y="457"/>
                </a:cubicBezTo>
                <a:cubicBezTo>
                  <a:pt x="3128" y="479"/>
                  <a:pt x="3082" y="502"/>
                  <a:pt x="3036" y="525"/>
                </a:cubicBezTo>
                <a:cubicBezTo>
                  <a:pt x="2922" y="594"/>
                  <a:pt x="2831" y="662"/>
                  <a:pt x="2717" y="731"/>
                </a:cubicBezTo>
                <a:cubicBezTo>
                  <a:pt x="2694" y="731"/>
                  <a:pt x="2694" y="753"/>
                  <a:pt x="2694" y="753"/>
                </a:cubicBezTo>
                <a:cubicBezTo>
                  <a:pt x="2580" y="776"/>
                  <a:pt x="2489" y="799"/>
                  <a:pt x="2374" y="822"/>
                </a:cubicBezTo>
                <a:cubicBezTo>
                  <a:pt x="2260" y="868"/>
                  <a:pt x="2123" y="890"/>
                  <a:pt x="1986" y="913"/>
                </a:cubicBezTo>
                <a:cubicBezTo>
                  <a:pt x="1781" y="959"/>
                  <a:pt x="1576" y="982"/>
                  <a:pt x="1370" y="1004"/>
                </a:cubicBezTo>
                <a:cubicBezTo>
                  <a:pt x="1225" y="1021"/>
                  <a:pt x="1068" y="1037"/>
                  <a:pt x="916" y="1037"/>
                </a:cubicBezTo>
                <a:cubicBezTo>
                  <a:pt x="853" y="1037"/>
                  <a:pt x="791" y="1034"/>
                  <a:pt x="731" y="1027"/>
                </a:cubicBezTo>
                <a:cubicBezTo>
                  <a:pt x="640" y="1004"/>
                  <a:pt x="548" y="982"/>
                  <a:pt x="457" y="982"/>
                </a:cubicBezTo>
                <a:cubicBezTo>
                  <a:pt x="434" y="982"/>
                  <a:pt x="389" y="982"/>
                  <a:pt x="366" y="1004"/>
                </a:cubicBezTo>
                <a:lnTo>
                  <a:pt x="343" y="1004"/>
                </a:lnTo>
                <a:cubicBezTo>
                  <a:pt x="320" y="1004"/>
                  <a:pt x="297" y="1027"/>
                  <a:pt x="275" y="1027"/>
                </a:cubicBezTo>
                <a:cubicBezTo>
                  <a:pt x="160" y="1119"/>
                  <a:pt x="115" y="1256"/>
                  <a:pt x="160" y="1393"/>
                </a:cubicBezTo>
                <a:cubicBezTo>
                  <a:pt x="115" y="1415"/>
                  <a:pt x="69" y="1461"/>
                  <a:pt x="46" y="1507"/>
                </a:cubicBezTo>
                <a:cubicBezTo>
                  <a:pt x="1" y="1621"/>
                  <a:pt x="23" y="1781"/>
                  <a:pt x="160" y="1849"/>
                </a:cubicBezTo>
                <a:cubicBezTo>
                  <a:pt x="320" y="1917"/>
                  <a:pt x="503" y="1986"/>
                  <a:pt x="685" y="2054"/>
                </a:cubicBezTo>
                <a:cubicBezTo>
                  <a:pt x="800" y="2100"/>
                  <a:pt x="936" y="2123"/>
                  <a:pt x="1051" y="2123"/>
                </a:cubicBezTo>
                <a:cubicBezTo>
                  <a:pt x="1142" y="2123"/>
                  <a:pt x="1210" y="2146"/>
                  <a:pt x="1279" y="2146"/>
                </a:cubicBezTo>
                <a:cubicBezTo>
                  <a:pt x="1402" y="2155"/>
                  <a:pt x="1525" y="2161"/>
                  <a:pt x="1648" y="2161"/>
                </a:cubicBezTo>
                <a:cubicBezTo>
                  <a:pt x="1821" y="2161"/>
                  <a:pt x="1995" y="2150"/>
                  <a:pt x="2169" y="2123"/>
                </a:cubicBezTo>
                <a:cubicBezTo>
                  <a:pt x="2329" y="2100"/>
                  <a:pt x="2489" y="2077"/>
                  <a:pt x="2626" y="2032"/>
                </a:cubicBezTo>
                <a:cubicBezTo>
                  <a:pt x="2785" y="1963"/>
                  <a:pt x="2945" y="1895"/>
                  <a:pt x="3082" y="1803"/>
                </a:cubicBezTo>
                <a:cubicBezTo>
                  <a:pt x="3128" y="1781"/>
                  <a:pt x="3151" y="1781"/>
                  <a:pt x="3173" y="1758"/>
                </a:cubicBezTo>
                <a:cubicBezTo>
                  <a:pt x="3196" y="1781"/>
                  <a:pt x="3219" y="1826"/>
                  <a:pt x="3219" y="1849"/>
                </a:cubicBezTo>
                <a:cubicBezTo>
                  <a:pt x="3287" y="2009"/>
                  <a:pt x="3356" y="2169"/>
                  <a:pt x="3447" y="2306"/>
                </a:cubicBezTo>
                <a:cubicBezTo>
                  <a:pt x="3516" y="2442"/>
                  <a:pt x="3630" y="2557"/>
                  <a:pt x="3721" y="2671"/>
                </a:cubicBezTo>
                <a:cubicBezTo>
                  <a:pt x="3812" y="2808"/>
                  <a:pt x="3927" y="2945"/>
                  <a:pt x="4018" y="3059"/>
                </a:cubicBezTo>
                <a:cubicBezTo>
                  <a:pt x="4132" y="3173"/>
                  <a:pt x="4246" y="3264"/>
                  <a:pt x="4360" y="3355"/>
                </a:cubicBezTo>
                <a:cubicBezTo>
                  <a:pt x="4634" y="3561"/>
                  <a:pt x="4908" y="3766"/>
                  <a:pt x="5205" y="3926"/>
                </a:cubicBezTo>
                <a:cubicBezTo>
                  <a:pt x="5502" y="4086"/>
                  <a:pt x="5821" y="4223"/>
                  <a:pt x="6163" y="4337"/>
                </a:cubicBezTo>
                <a:cubicBezTo>
                  <a:pt x="6460" y="4428"/>
                  <a:pt x="6780" y="4497"/>
                  <a:pt x="7099" y="4520"/>
                </a:cubicBezTo>
                <a:cubicBezTo>
                  <a:pt x="7325" y="4548"/>
                  <a:pt x="7551" y="4567"/>
                  <a:pt x="7776" y="4567"/>
                </a:cubicBezTo>
                <a:cubicBezTo>
                  <a:pt x="7916" y="4567"/>
                  <a:pt x="8055" y="4560"/>
                  <a:pt x="8195" y="4542"/>
                </a:cubicBezTo>
                <a:cubicBezTo>
                  <a:pt x="8514" y="4520"/>
                  <a:pt x="8857" y="4451"/>
                  <a:pt x="9199" y="4337"/>
                </a:cubicBezTo>
                <a:cubicBezTo>
                  <a:pt x="9382" y="4291"/>
                  <a:pt x="9542" y="4200"/>
                  <a:pt x="9724" y="4109"/>
                </a:cubicBezTo>
                <a:cubicBezTo>
                  <a:pt x="9884" y="4040"/>
                  <a:pt x="10021" y="3972"/>
                  <a:pt x="10181" y="3880"/>
                </a:cubicBezTo>
                <a:cubicBezTo>
                  <a:pt x="10318" y="3789"/>
                  <a:pt x="10432" y="3698"/>
                  <a:pt x="10569" y="3607"/>
                </a:cubicBezTo>
                <a:cubicBezTo>
                  <a:pt x="10706" y="3492"/>
                  <a:pt x="10843" y="3378"/>
                  <a:pt x="10980" y="3264"/>
                </a:cubicBezTo>
                <a:cubicBezTo>
                  <a:pt x="11231" y="3013"/>
                  <a:pt x="11459" y="2739"/>
                  <a:pt x="11642" y="2465"/>
                </a:cubicBezTo>
                <a:cubicBezTo>
                  <a:pt x="11687" y="2397"/>
                  <a:pt x="11733" y="2328"/>
                  <a:pt x="11756" y="2260"/>
                </a:cubicBezTo>
                <a:cubicBezTo>
                  <a:pt x="11801" y="2146"/>
                  <a:pt x="11870" y="2032"/>
                  <a:pt x="11870" y="1895"/>
                </a:cubicBezTo>
                <a:cubicBezTo>
                  <a:pt x="11893" y="1735"/>
                  <a:pt x="11893" y="1552"/>
                  <a:pt x="11870" y="1370"/>
                </a:cubicBezTo>
                <a:cubicBezTo>
                  <a:pt x="11847" y="1187"/>
                  <a:pt x="11824" y="982"/>
                  <a:pt x="11733" y="776"/>
                </a:cubicBezTo>
                <a:cubicBezTo>
                  <a:pt x="11687" y="685"/>
                  <a:pt x="11642" y="594"/>
                  <a:pt x="11573" y="502"/>
                </a:cubicBezTo>
                <a:cubicBezTo>
                  <a:pt x="11527" y="411"/>
                  <a:pt x="11482" y="343"/>
                  <a:pt x="11413" y="297"/>
                </a:cubicBezTo>
                <a:lnTo>
                  <a:pt x="11436" y="297"/>
                </a:lnTo>
                <a:cubicBezTo>
                  <a:pt x="11413" y="274"/>
                  <a:pt x="11413" y="274"/>
                  <a:pt x="11390" y="251"/>
                </a:cubicBezTo>
                <a:cubicBezTo>
                  <a:pt x="11390" y="251"/>
                  <a:pt x="11390" y="251"/>
                  <a:pt x="11390" y="228"/>
                </a:cubicBezTo>
                <a:cubicBezTo>
                  <a:pt x="11322" y="160"/>
                  <a:pt x="11276" y="91"/>
                  <a:pt x="11208" y="46"/>
                </a:cubicBezTo>
                <a:cubicBezTo>
                  <a:pt x="11162" y="23"/>
                  <a:pt x="11094" y="0"/>
                  <a:pt x="11048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5" name="Google Shape;4615;p38"/>
          <p:cNvSpPr/>
          <p:nvPr/>
        </p:nvSpPr>
        <p:spPr>
          <a:xfrm>
            <a:off x="9126782" y="3528723"/>
            <a:ext cx="93918" cy="70774"/>
          </a:xfrm>
          <a:custGeom>
            <a:avLst/>
            <a:gdLst/>
            <a:ahLst/>
            <a:cxnLst/>
            <a:rect l="l" t="t" r="r" b="b"/>
            <a:pathLst>
              <a:path w="3356" h="2529" extrusionOk="0">
                <a:moveTo>
                  <a:pt x="1781" y="0"/>
                </a:moveTo>
                <a:cubicBezTo>
                  <a:pt x="1621" y="0"/>
                  <a:pt x="1507" y="137"/>
                  <a:pt x="1507" y="297"/>
                </a:cubicBezTo>
                <a:cubicBezTo>
                  <a:pt x="1507" y="320"/>
                  <a:pt x="1507" y="343"/>
                  <a:pt x="1507" y="366"/>
                </a:cubicBezTo>
                <a:cubicBezTo>
                  <a:pt x="1484" y="434"/>
                  <a:pt x="1484" y="480"/>
                  <a:pt x="1461" y="525"/>
                </a:cubicBezTo>
                <a:cubicBezTo>
                  <a:pt x="1438" y="548"/>
                  <a:pt x="1415" y="594"/>
                  <a:pt x="1415" y="617"/>
                </a:cubicBezTo>
                <a:cubicBezTo>
                  <a:pt x="1347" y="685"/>
                  <a:pt x="1278" y="731"/>
                  <a:pt x="1233" y="799"/>
                </a:cubicBezTo>
                <a:cubicBezTo>
                  <a:pt x="1164" y="845"/>
                  <a:pt x="1096" y="890"/>
                  <a:pt x="1027" y="936"/>
                </a:cubicBezTo>
                <a:cubicBezTo>
                  <a:pt x="936" y="982"/>
                  <a:pt x="868" y="1027"/>
                  <a:pt x="776" y="1073"/>
                </a:cubicBezTo>
                <a:lnTo>
                  <a:pt x="799" y="1073"/>
                </a:lnTo>
                <a:cubicBezTo>
                  <a:pt x="685" y="1119"/>
                  <a:pt x="594" y="1142"/>
                  <a:pt x="480" y="1187"/>
                </a:cubicBezTo>
                <a:cubicBezTo>
                  <a:pt x="434" y="1187"/>
                  <a:pt x="388" y="1210"/>
                  <a:pt x="343" y="1210"/>
                </a:cubicBezTo>
                <a:cubicBezTo>
                  <a:pt x="228" y="1256"/>
                  <a:pt x="137" y="1370"/>
                  <a:pt x="137" y="1507"/>
                </a:cubicBezTo>
                <a:cubicBezTo>
                  <a:pt x="69" y="1552"/>
                  <a:pt x="23" y="1621"/>
                  <a:pt x="0" y="1689"/>
                </a:cubicBezTo>
                <a:cubicBezTo>
                  <a:pt x="0" y="1735"/>
                  <a:pt x="0" y="1803"/>
                  <a:pt x="0" y="1849"/>
                </a:cubicBezTo>
                <a:cubicBezTo>
                  <a:pt x="23" y="1895"/>
                  <a:pt x="46" y="1918"/>
                  <a:pt x="69" y="1940"/>
                </a:cubicBezTo>
                <a:cubicBezTo>
                  <a:pt x="69" y="1963"/>
                  <a:pt x="69" y="1963"/>
                  <a:pt x="69" y="1963"/>
                </a:cubicBezTo>
                <a:cubicBezTo>
                  <a:pt x="23" y="2032"/>
                  <a:pt x="23" y="2123"/>
                  <a:pt x="46" y="2192"/>
                </a:cubicBezTo>
                <a:cubicBezTo>
                  <a:pt x="69" y="2260"/>
                  <a:pt x="114" y="2328"/>
                  <a:pt x="183" y="2374"/>
                </a:cubicBezTo>
                <a:cubicBezTo>
                  <a:pt x="365" y="2443"/>
                  <a:pt x="548" y="2465"/>
                  <a:pt x="753" y="2465"/>
                </a:cubicBezTo>
                <a:cubicBezTo>
                  <a:pt x="845" y="2488"/>
                  <a:pt x="913" y="2511"/>
                  <a:pt x="1005" y="2511"/>
                </a:cubicBezTo>
                <a:cubicBezTo>
                  <a:pt x="1096" y="2522"/>
                  <a:pt x="1181" y="2528"/>
                  <a:pt x="1264" y="2528"/>
                </a:cubicBezTo>
                <a:cubicBezTo>
                  <a:pt x="1347" y="2528"/>
                  <a:pt x="1427" y="2522"/>
                  <a:pt x="1507" y="2511"/>
                </a:cubicBezTo>
                <a:cubicBezTo>
                  <a:pt x="1575" y="2488"/>
                  <a:pt x="1666" y="2488"/>
                  <a:pt x="1735" y="2465"/>
                </a:cubicBezTo>
                <a:cubicBezTo>
                  <a:pt x="2009" y="2397"/>
                  <a:pt x="2260" y="2260"/>
                  <a:pt x="2511" y="2100"/>
                </a:cubicBezTo>
                <a:cubicBezTo>
                  <a:pt x="2625" y="2032"/>
                  <a:pt x="2739" y="1940"/>
                  <a:pt x="2831" y="1849"/>
                </a:cubicBezTo>
                <a:cubicBezTo>
                  <a:pt x="2945" y="1758"/>
                  <a:pt x="3036" y="1644"/>
                  <a:pt x="3104" y="1530"/>
                </a:cubicBezTo>
                <a:cubicBezTo>
                  <a:pt x="3173" y="1415"/>
                  <a:pt x="3219" y="1301"/>
                  <a:pt x="3264" y="1164"/>
                </a:cubicBezTo>
                <a:cubicBezTo>
                  <a:pt x="3287" y="1119"/>
                  <a:pt x="3310" y="1050"/>
                  <a:pt x="3310" y="982"/>
                </a:cubicBezTo>
                <a:lnTo>
                  <a:pt x="3333" y="913"/>
                </a:lnTo>
                <a:cubicBezTo>
                  <a:pt x="3356" y="890"/>
                  <a:pt x="3356" y="868"/>
                  <a:pt x="3356" y="868"/>
                </a:cubicBezTo>
                <a:cubicBezTo>
                  <a:pt x="3356" y="799"/>
                  <a:pt x="3356" y="754"/>
                  <a:pt x="3333" y="685"/>
                </a:cubicBezTo>
                <a:cubicBezTo>
                  <a:pt x="3333" y="617"/>
                  <a:pt x="3264" y="548"/>
                  <a:pt x="3196" y="502"/>
                </a:cubicBezTo>
                <a:cubicBezTo>
                  <a:pt x="3150" y="480"/>
                  <a:pt x="3104" y="480"/>
                  <a:pt x="3036" y="480"/>
                </a:cubicBezTo>
                <a:cubicBezTo>
                  <a:pt x="2990" y="480"/>
                  <a:pt x="2945" y="480"/>
                  <a:pt x="2899" y="525"/>
                </a:cubicBezTo>
                <a:cubicBezTo>
                  <a:pt x="2853" y="548"/>
                  <a:pt x="2831" y="571"/>
                  <a:pt x="2785" y="594"/>
                </a:cubicBezTo>
                <a:cubicBezTo>
                  <a:pt x="2785" y="571"/>
                  <a:pt x="2785" y="571"/>
                  <a:pt x="2785" y="548"/>
                </a:cubicBezTo>
                <a:cubicBezTo>
                  <a:pt x="2716" y="457"/>
                  <a:pt x="2602" y="411"/>
                  <a:pt x="2488" y="411"/>
                </a:cubicBezTo>
                <a:cubicBezTo>
                  <a:pt x="2488" y="366"/>
                  <a:pt x="2488" y="320"/>
                  <a:pt x="2488" y="274"/>
                </a:cubicBezTo>
                <a:cubicBezTo>
                  <a:pt x="2465" y="183"/>
                  <a:pt x="2397" y="92"/>
                  <a:pt x="2306" y="46"/>
                </a:cubicBezTo>
                <a:cubicBezTo>
                  <a:pt x="2273" y="30"/>
                  <a:pt x="2230" y="14"/>
                  <a:pt x="2191" y="14"/>
                </a:cubicBezTo>
                <a:cubicBezTo>
                  <a:pt x="2174" y="14"/>
                  <a:pt x="2159" y="16"/>
                  <a:pt x="2146" y="23"/>
                </a:cubicBezTo>
                <a:cubicBezTo>
                  <a:pt x="2077" y="23"/>
                  <a:pt x="2032" y="46"/>
                  <a:pt x="1986" y="69"/>
                </a:cubicBezTo>
                <a:cubicBezTo>
                  <a:pt x="1918" y="23"/>
                  <a:pt x="1849" y="0"/>
                  <a:pt x="1781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6" name="Google Shape;4616;p38"/>
          <p:cNvSpPr/>
          <p:nvPr/>
        </p:nvSpPr>
        <p:spPr>
          <a:xfrm>
            <a:off x="9186810" y="3408640"/>
            <a:ext cx="529560" cy="183833"/>
          </a:xfrm>
          <a:custGeom>
            <a:avLst/>
            <a:gdLst/>
            <a:ahLst/>
            <a:cxnLst/>
            <a:rect l="l" t="t" r="r" b="b"/>
            <a:pathLst>
              <a:path w="18923" h="6569" extrusionOk="0">
                <a:moveTo>
                  <a:pt x="17850" y="2397"/>
                </a:moveTo>
                <a:lnTo>
                  <a:pt x="17850" y="2397"/>
                </a:lnTo>
                <a:cubicBezTo>
                  <a:pt x="17782" y="2534"/>
                  <a:pt x="17713" y="2671"/>
                  <a:pt x="17622" y="2785"/>
                </a:cubicBezTo>
                <a:cubicBezTo>
                  <a:pt x="17622" y="2785"/>
                  <a:pt x="17599" y="2785"/>
                  <a:pt x="17599" y="2762"/>
                </a:cubicBezTo>
                <a:cubicBezTo>
                  <a:pt x="17553" y="2739"/>
                  <a:pt x="17531" y="2739"/>
                  <a:pt x="17485" y="2716"/>
                </a:cubicBezTo>
                <a:cubicBezTo>
                  <a:pt x="17622" y="2625"/>
                  <a:pt x="17736" y="2511"/>
                  <a:pt x="17850" y="2397"/>
                </a:cubicBezTo>
                <a:close/>
                <a:moveTo>
                  <a:pt x="18581" y="0"/>
                </a:moveTo>
                <a:cubicBezTo>
                  <a:pt x="18489" y="0"/>
                  <a:pt x="18398" y="46"/>
                  <a:pt x="18330" y="114"/>
                </a:cubicBezTo>
                <a:cubicBezTo>
                  <a:pt x="18215" y="206"/>
                  <a:pt x="18238" y="365"/>
                  <a:pt x="18238" y="502"/>
                </a:cubicBezTo>
                <a:cubicBezTo>
                  <a:pt x="18215" y="548"/>
                  <a:pt x="18215" y="571"/>
                  <a:pt x="18215" y="594"/>
                </a:cubicBezTo>
                <a:cubicBezTo>
                  <a:pt x="18124" y="594"/>
                  <a:pt x="18056" y="639"/>
                  <a:pt x="18010" y="685"/>
                </a:cubicBezTo>
                <a:cubicBezTo>
                  <a:pt x="17919" y="776"/>
                  <a:pt x="17873" y="890"/>
                  <a:pt x="17805" y="982"/>
                </a:cubicBezTo>
                <a:cubicBezTo>
                  <a:pt x="17759" y="1050"/>
                  <a:pt x="17713" y="1119"/>
                  <a:pt x="17668" y="1210"/>
                </a:cubicBezTo>
                <a:cubicBezTo>
                  <a:pt x="17576" y="1347"/>
                  <a:pt x="17485" y="1484"/>
                  <a:pt x="17417" y="1598"/>
                </a:cubicBezTo>
                <a:cubicBezTo>
                  <a:pt x="17257" y="1803"/>
                  <a:pt x="17120" y="1986"/>
                  <a:pt x="16960" y="2146"/>
                </a:cubicBezTo>
                <a:cubicBezTo>
                  <a:pt x="16914" y="2191"/>
                  <a:pt x="16892" y="2237"/>
                  <a:pt x="16846" y="2283"/>
                </a:cubicBezTo>
                <a:cubicBezTo>
                  <a:pt x="16800" y="2305"/>
                  <a:pt x="16755" y="2305"/>
                  <a:pt x="16709" y="2328"/>
                </a:cubicBezTo>
                <a:cubicBezTo>
                  <a:pt x="16549" y="2397"/>
                  <a:pt x="16389" y="2465"/>
                  <a:pt x="16252" y="2511"/>
                </a:cubicBezTo>
                <a:cubicBezTo>
                  <a:pt x="15933" y="2625"/>
                  <a:pt x="15613" y="2739"/>
                  <a:pt x="15294" y="2830"/>
                </a:cubicBezTo>
                <a:cubicBezTo>
                  <a:pt x="14997" y="2922"/>
                  <a:pt x="14677" y="3013"/>
                  <a:pt x="14381" y="3082"/>
                </a:cubicBezTo>
                <a:cubicBezTo>
                  <a:pt x="14198" y="3127"/>
                  <a:pt x="14016" y="3173"/>
                  <a:pt x="13856" y="3219"/>
                </a:cubicBezTo>
                <a:cubicBezTo>
                  <a:pt x="13719" y="3241"/>
                  <a:pt x="13582" y="3264"/>
                  <a:pt x="13445" y="3287"/>
                </a:cubicBezTo>
                <a:cubicBezTo>
                  <a:pt x="12985" y="3340"/>
                  <a:pt x="12512" y="3393"/>
                  <a:pt x="12035" y="3393"/>
                </a:cubicBezTo>
                <a:cubicBezTo>
                  <a:pt x="11897" y="3393"/>
                  <a:pt x="11758" y="3389"/>
                  <a:pt x="11619" y="3378"/>
                </a:cubicBezTo>
                <a:cubicBezTo>
                  <a:pt x="11528" y="3378"/>
                  <a:pt x="11459" y="3355"/>
                  <a:pt x="11368" y="3355"/>
                </a:cubicBezTo>
                <a:cubicBezTo>
                  <a:pt x="11254" y="3310"/>
                  <a:pt x="11162" y="3287"/>
                  <a:pt x="11048" y="3241"/>
                </a:cubicBezTo>
                <a:cubicBezTo>
                  <a:pt x="10911" y="3196"/>
                  <a:pt x="10774" y="3150"/>
                  <a:pt x="10660" y="3127"/>
                </a:cubicBezTo>
                <a:cubicBezTo>
                  <a:pt x="10592" y="3104"/>
                  <a:pt x="10523" y="3082"/>
                  <a:pt x="10432" y="3059"/>
                </a:cubicBezTo>
                <a:cubicBezTo>
                  <a:pt x="10386" y="3036"/>
                  <a:pt x="10341" y="3036"/>
                  <a:pt x="10295" y="3013"/>
                </a:cubicBezTo>
                <a:cubicBezTo>
                  <a:pt x="10249" y="3013"/>
                  <a:pt x="10204" y="2990"/>
                  <a:pt x="10135" y="2990"/>
                </a:cubicBezTo>
                <a:cubicBezTo>
                  <a:pt x="10021" y="2945"/>
                  <a:pt x="9907" y="2876"/>
                  <a:pt x="9816" y="2808"/>
                </a:cubicBezTo>
                <a:cubicBezTo>
                  <a:pt x="9724" y="2762"/>
                  <a:pt x="9656" y="2716"/>
                  <a:pt x="9565" y="2648"/>
                </a:cubicBezTo>
                <a:cubicBezTo>
                  <a:pt x="9565" y="2648"/>
                  <a:pt x="9542" y="2625"/>
                  <a:pt x="9519" y="2625"/>
                </a:cubicBezTo>
                <a:cubicBezTo>
                  <a:pt x="9519" y="2625"/>
                  <a:pt x="9496" y="2602"/>
                  <a:pt x="9496" y="2602"/>
                </a:cubicBezTo>
                <a:lnTo>
                  <a:pt x="9473" y="2602"/>
                </a:lnTo>
                <a:cubicBezTo>
                  <a:pt x="9450" y="2579"/>
                  <a:pt x="9450" y="2579"/>
                  <a:pt x="9428" y="2579"/>
                </a:cubicBezTo>
                <a:cubicBezTo>
                  <a:pt x="9405" y="2511"/>
                  <a:pt x="9382" y="2465"/>
                  <a:pt x="9336" y="2442"/>
                </a:cubicBezTo>
                <a:cubicBezTo>
                  <a:pt x="9287" y="2393"/>
                  <a:pt x="9202" y="2356"/>
                  <a:pt x="9124" y="2356"/>
                </a:cubicBezTo>
                <a:cubicBezTo>
                  <a:pt x="9094" y="2356"/>
                  <a:pt x="9065" y="2361"/>
                  <a:pt x="9040" y="2374"/>
                </a:cubicBezTo>
                <a:cubicBezTo>
                  <a:pt x="8971" y="2397"/>
                  <a:pt x="8925" y="2397"/>
                  <a:pt x="8880" y="2442"/>
                </a:cubicBezTo>
                <a:cubicBezTo>
                  <a:pt x="8857" y="2465"/>
                  <a:pt x="8834" y="2465"/>
                  <a:pt x="8811" y="2488"/>
                </a:cubicBezTo>
                <a:cubicBezTo>
                  <a:pt x="8697" y="2534"/>
                  <a:pt x="8606" y="2602"/>
                  <a:pt x="8492" y="2671"/>
                </a:cubicBezTo>
                <a:cubicBezTo>
                  <a:pt x="8446" y="2716"/>
                  <a:pt x="8378" y="2762"/>
                  <a:pt x="8309" y="2808"/>
                </a:cubicBezTo>
                <a:cubicBezTo>
                  <a:pt x="8172" y="2945"/>
                  <a:pt x="8035" y="3059"/>
                  <a:pt x="7898" y="3173"/>
                </a:cubicBezTo>
                <a:cubicBezTo>
                  <a:pt x="7784" y="3287"/>
                  <a:pt x="7670" y="3378"/>
                  <a:pt x="7579" y="3492"/>
                </a:cubicBezTo>
                <a:cubicBezTo>
                  <a:pt x="7510" y="3538"/>
                  <a:pt x="7465" y="3584"/>
                  <a:pt x="7419" y="3652"/>
                </a:cubicBezTo>
                <a:cubicBezTo>
                  <a:pt x="7351" y="3721"/>
                  <a:pt x="7259" y="3766"/>
                  <a:pt x="7214" y="3858"/>
                </a:cubicBezTo>
                <a:cubicBezTo>
                  <a:pt x="7191" y="3880"/>
                  <a:pt x="7168" y="3903"/>
                  <a:pt x="7168" y="3926"/>
                </a:cubicBezTo>
                <a:cubicBezTo>
                  <a:pt x="7054" y="3995"/>
                  <a:pt x="6940" y="4040"/>
                  <a:pt x="6826" y="4109"/>
                </a:cubicBezTo>
                <a:cubicBezTo>
                  <a:pt x="6711" y="4154"/>
                  <a:pt x="6620" y="4200"/>
                  <a:pt x="6506" y="4268"/>
                </a:cubicBezTo>
                <a:cubicBezTo>
                  <a:pt x="6118" y="4451"/>
                  <a:pt x="5707" y="4611"/>
                  <a:pt x="5296" y="4748"/>
                </a:cubicBezTo>
                <a:cubicBezTo>
                  <a:pt x="5068" y="4816"/>
                  <a:pt x="4840" y="4885"/>
                  <a:pt x="4634" y="4930"/>
                </a:cubicBezTo>
                <a:cubicBezTo>
                  <a:pt x="4520" y="4976"/>
                  <a:pt x="4406" y="4999"/>
                  <a:pt x="4292" y="5022"/>
                </a:cubicBezTo>
                <a:cubicBezTo>
                  <a:pt x="4178" y="5045"/>
                  <a:pt x="4064" y="5067"/>
                  <a:pt x="3950" y="5090"/>
                </a:cubicBezTo>
                <a:cubicBezTo>
                  <a:pt x="3721" y="5136"/>
                  <a:pt x="3516" y="5159"/>
                  <a:pt x="3310" y="5159"/>
                </a:cubicBezTo>
                <a:cubicBezTo>
                  <a:pt x="3196" y="5159"/>
                  <a:pt x="3059" y="5181"/>
                  <a:pt x="2945" y="5181"/>
                </a:cubicBezTo>
                <a:cubicBezTo>
                  <a:pt x="2831" y="5181"/>
                  <a:pt x="2694" y="5159"/>
                  <a:pt x="2580" y="5159"/>
                </a:cubicBezTo>
                <a:lnTo>
                  <a:pt x="2557" y="5159"/>
                </a:lnTo>
                <a:cubicBezTo>
                  <a:pt x="2329" y="5113"/>
                  <a:pt x="2124" y="5067"/>
                  <a:pt x="1895" y="4976"/>
                </a:cubicBezTo>
                <a:cubicBezTo>
                  <a:pt x="1804" y="4953"/>
                  <a:pt x="1713" y="4908"/>
                  <a:pt x="1621" y="4862"/>
                </a:cubicBezTo>
                <a:cubicBezTo>
                  <a:pt x="1507" y="4816"/>
                  <a:pt x="1370" y="4748"/>
                  <a:pt x="1233" y="4702"/>
                </a:cubicBezTo>
                <a:cubicBezTo>
                  <a:pt x="1218" y="4699"/>
                  <a:pt x="1203" y="4698"/>
                  <a:pt x="1187" y="4698"/>
                </a:cubicBezTo>
                <a:cubicBezTo>
                  <a:pt x="1085" y="4698"/>
                  <a:pt x="976" y="4760"/>
                  <a:pt x="937" y="4839"/>
                </a:cubicBezTo>
                <a:cubicBezTo>
                  <a:pt x="868" y="4953"/>
                  <a:pt x="891" y="5067"/>
                  <a:pt x="959" y="5159"/>
                </a:cubicBezTo>
                <a:cubicBezTo>
                  <a:pt x="914" y="5181"/>
                  <a:pt x="891" y="5204"/>
                  <a:pt x="868" y="5227"/>
                </a:cubicBezTo>
                <a:cubicBezTo>
                  <a:pt x="823" y="5227"/>
                  <a:pt x="777" y="5205"/>
                  <a:pt x="754" y="5182"/>
                </a:cubicBezTo>
                <a:lnTo>
                  <a:pt x="754" y="5182"/>
                </a:lnTo>
                <a:cubicBezTo>
                  <a:pt x="754" y="5182"/>
                  <a:pt x="754" y="5182"/>
                  <a:pt x="754" y="5181"/>
                </a:cubicBezTo>
                <a:cubicBezTo>
                  <a:pt x="640" y="5159"/>
                  <a:pt x="549" y="5113"/>
                  <a:pt x="457" y="5067"/>
                </a:cubicBezTo>
                <a:cubicBezTo>
                  <a:pt x="393" y="5051"/>
                  <a:pt x="340" y="5035"/>
                  <a:pt x="290" y="5035"/>
                </a:cubicBezTo>
                <a:cubicBezTo>
                  <a:pt x="269" y="5035"/>
                  <a:pt x="249" y="5038"/>
                  <a:pt x="229" y="5045"/>
                </a:cubicBezTo>
                <a:cubicBezTo>
                  <a:pt x="161" y="5067"/>
                  <a:pt x="92" y="5113"/>
                  <a:pt x="46" y="5181"/>
                </a:cubicBezTo>
                <a:cubicBezTo>
                  <a:pt x="24" y="5250"/>
                  <a:pt x="1" y="5341"/>
                  <a:pt x="24" y="5410"/>
                </a:cubicBezTo>
                <a:cubicBezTo>
                  <a:pt x="46" y="5478"/>
                  <a:pt x="115" y="5570"/>
                  <a:pt x="161" y="5592"/>
                </a:cubicBezTo>
                <a:cubicBezTo>
                  <a:pt x="462" y="5700"/>
                  <a:pt x="764" y="5808"/>
                  <a:pt x="1066" y="5935"/>
                </a:cubicBezTo>
                <a:lnTo>
                  <a:pt x="1066" y="5935"/>
                </a:lnTo>
                <a:cubicBezTo>
                  <a:pt x="1061" y="5935"/>
                  <a:pt x="1056" y="5935"/>
                  <a:pt x="1051" y="5935"/>
                </a:cubicBezTo>
                <a:cubicBezTo>
                  <a:pt x="1667" y="6163"/>
                  <a:pt x="2306" y="6346"/>
                  <a:pt x="2968" y="6460"/>
                </a:cubicBezTo>
                <a:cubicBezTo>
                  <a:pt x="3310" y="6505"/>
                  <a:pt x="3676" y="6551"/>
                  <a:pt x="4018" y="6551"/>
                </a:cubicBezTo>
                <a:cubicBezTo>
                  <a:pt x="4189" y="6562"/>
                  <a:pt x="4366" y="6568"/>
                  <a:pt x="4543" y="6568"/>
                </a:cubicBezTo>
                <a:cubicBezTo>
                  <a:pt x="4720" y="6568"/>
                  <a:pt x="4897" y="6562"/>
                  <a:pt x="5068" y="6551"/>
                </a:cubicBezTo>
                <a:cubicBezTo>
                  <a:pt x="5251" y="6528"/>
                  <a:pt x="5433" y="6483"/>
                  <a:pt x="5616" y="6460"/>
                </a:cubicBezTo>
                <a:cubicBezTo>
                  <a:pt x="5776" y="6437"/>
                  <a:pt x="5935" y="6391"/>
                  <a:pt x="6095" y="6346"/>
                </a:cubicBezTo>
                <a:cubicBezTo>
                  <a:pt x="6255" y="6300"/>
                  <a:pt x="6415" y="6254"/>
                  <a:pt x="6574" y="6209"/>
                </a:cubicBezTo>
                <a:cubicBezTo>
                  <a:pt x="6734" y="6140"/>
                  <a:pt x="6917" y="6072"/>
                  <a:pt x="7077" y="5980"/>
                </a:cubicBezTo>
                <a:cubicBezTo>
                  <a:pt x="7373" y="5843"/>
                  <a:pt x="7670" y="5684"/>
                  <a:pt x="7944" y="5501"/>
                </a:cubicBezTo>
                <a:cubicBezTo>
                  <a:pt x="8104" y="5387"/>
                  <a:pt x="8241" y="5273"/>
                  <a:pt x="8401" y="5136"/>
                </a:cubicBezTo>
                <a:cubicBezTo>
                  <a:pt x="8537" y="5022"/>
                  <a:pt x="8652" y="4885"/>
                  <a:pt x="8766" y="4771"/>
                </a:cubicBezTo>
                <a:cubicBezTo>
                  <a:pt x="8994" y="4520"/>
                  <a:pt x="9199" y="4223"/>
                  <a:pt x="9336" y="3926"/>
                </a:cubicBezTo>
                <a:cubicBezTo>
                  <a:pt x="9359" y="3880"/>
                  <a:pt x="9382" y="3835"/>
                  <a:pt x="9405" y="3789"/>
                </a:cubicBezTo>
                <a:cubicBezTo>
                  <a:pt x="9473" y="3858"/>
                  <a:pt x="9565" y="3903"/>
                  <a:pt x="9633" y="3949"/>
                </a:cubicBezTo>
                <a:cubicBezTo>
                  <a:pt x="9747" y="4040"/>
                  <a:pt x="9884" y="4109"/>
                  <a:pt x="10021" y="4200"/>
                </a:cubicBezTo>
                <a:cubicBezTo>
                  <a:pt x="10090" y="4223"/>
                  <a:pt x="10158" y="4268"/>
                  <a:pt x="10227" y="4314"/>
                </a:cubicBezTo>
                <a:cubicBezTo>
                  <a:pt x="10295" y="4360"/>
                  <a:pt x="10386" y="4383"/>
                  <a:pt x="10455" y="4428"/>
                </a:cubicBezTo>
                <a:cubicBezTo>
                  <a:pt x="10637" y="4497"/>
                  <a:pt x="10820" y="4565"/>
                  <a:pt x="10980" y="4634"/>
                </a:cubicBezTo>
                <a:cubicBezTo>
                  <a:pt x="11299" y="4748"/>
                  <a:pt x="11596" y="4839"/>
                  <a:pt x="11916" y="4930"/>
                </a:cubicBezTo>
                <a:cubicBezTo>
                  <a:pt x="12144" y="4999"/>
                  <a:pt x="12349" y="5045"/>
                  <a:pt x="12555" y="5067"/>
                </a:cubicBezTo>
                <a:cubicBezTo>
                  <a:pt x="12783" y="5113"/>
                  <a:pt x="13034" y="5113"/>
                  <a:pt x="13262" y="5113"/>
                </a:cubicBezTo>
                <a:cubicBezTo>
                  <a:pt x="13421" y="5121"/>
                  <a:pt x="13580" y="5127"/>
                  <a:pt x="13739" y="5127"/>
                </a:cubicBezTo>
                <a:cubicBezTo>
                  <a:pt x="14013" y="5127"/>
                  <a:pt x="14288" y="5111"/>
                  <a:pt x="14563" y="5067"/>
                </a:cubicBezTo>
                <a:lnTo>
                  <a:pt x="14541" y="5067"/>
                </a:lnTo>
                <a:cubicBezTo>
                  <a:pt x="14547" y="5067"/>
                  <a:pt x="14556" y="5067"/>
                  <a:pt x="14565" y="5067"/>
                </a:cubicBezTo>
                <a:lnTo>
                  <a:pt x="14565" y="5067"/>
                </a:lnTo>
                <a:lnTo>
                  <a:pt x="14563" y="5067"/>
                </a:lnTo>
                <a:cubicBezTo>
                  <a:pt x="14565" y="5067"/>
                  <a:pt x="14566" y="5067"/>
                  <a:pt x="14567" y="5067"/>
                </a:cubicBezTo>
                <a:lnTo>
                  <a:pt x="14567" y="5067"/>
                </a:lnTo>
                <a:cubicBezTo>
                  <a:pt x="14580" y="5066"/>
                  <a:pt x="14595" y="5064"/>
                  <a:pt x="14608" y="5059"/>
                </a:cubicBezTo>
                <a:lnTo>
                  <a:pt x="14608" y="5059"/>
                </a:lnTo>
                <a:cubicBezTo>
                  <a:pt x="14959" y="4991"/>
                  <a:pt x="15308" y="4903"/>
                  <a:pt x="15636" y="4793"/>
                </a:cubicBezTo>
                <a:cubicBezTo>
                  <a:pt x="15979" y="4679"/>
                  <a:pt x="16298" y="4542"/>
                  <a:pt x="16618" y="4405"/>
                </a:cubicBezTo>
                <a:cubicBezTo>
                  <a:pt x="16777" y="4337"/>
                  <a:pt x="16914" y="4246"/>
                  <a:pt x="17051" y="4177"/>
                </a:cubicBezTo>
                <a:cubicBezTo>
                  <a:pt x="17188" y="4086"/>
                  <a:pt x="17325" y="3995"/>
                  <a:pt x="17462" y="3880"/>
                </a:cubicBezTo>
                <a:cubicBezTo>
                  <a:pt x="17599" y="3766"/>
                  <a:pt x="17736" y="3652"/>
                  <a:pt x="17850" y="3515"/>
                </a:cubicBezTo>
                <a:cubicBezTo>
                  <a:pt x="17987" y="3401"/>
                  <a:pt x="18101" y="3241"/>
                  <a:pt x="18193" y="3104"/>
                </a:cubicBezTo>
                <a:cubicBezTo>
                  <a:pt x="18330" y="2922"/>
                  <a:pt x="18421" y="2739"/>
                  <a:pt x="18535" y="2534"/>
                </a:cubicBezTo>
                <a:cubicBezTo>
                  <a:pt x="18649" y="2283"/>
                  <a:pt x="18740" y="2054"/>
                  <a:pt x="18809" y="1781"/>
                </a:cubicBezTo>
                <a:cubicBezTo>
                  <a:pt x="18877" y="1529"/>
                  <a:pt x="18877" y="1278"/>
                  <a:pt x="18900" y="1027"/>
                </a:cubicBezTo>
                <a:cubicBezTo>
                  <a:pt x="18900" y="890"/>
                  <a:pt x="18900" y="731"/>
                  <a:pt x="18877" y="571"/>
                </a:cubicBezTo>
                <a:cubicBezTo>
                  <a:pt x="18900" y="525"/>
                  <a:pt x="18900" y="457"/>
                  <a:pt x="18900" y="388"/>
                </a:cubicBezTo>
                <a:cubicBezTo>
                  <a:pt x="18923" y="274"/>
                  <a:pt x="18877" y="160"/>
                  <a:pt x="18786" y="91"/>
                </a:cubicBezTo>
                <a:cubicBezTo>
                  <a:pt x="18740" y="23"/>
                  <a:pt x="18649" y="0"/>
                  <a:pt x="18581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7" name="Google Shape;4617;p38"/>
          <p:cNvSpPr/>
          <p:nvPr/>
        </p:nvSpPr>
        <p:spPr>
          <a:xfrm>
            <a:off x="9649934" y="3417567"/>
            <a:ext cx="60699" cy="81352"/>
          </a:xfrm>
          <a:custGeom>
            <a:avLst/>
            <a:gdLst/>
            <a:ahLst/>
            <a:cxnLst/>
            <a:rect l="l" t="t" r="r" b="b"/>
            <a:pathLst>
              <a:path w="2169" h="2907" extrusionOk="0">
                <a:moveTo>
                  <a:pt x="1895" y="1"/>
                </a:moveTo>
                <a:cubicBezTo>
                  <a:pt x="1849" y="1"/>
                  <a:pt x="1781" y="24"/>
                  <a:pt x="1735" y="46"/>
                </a:cubicBezTo>
                <a:cubicBezTo>
                  <a:pt x="1689" y="92"/>
                  <a:pt x="1644" y="138"/>
                  <a:pt x="1621" y="206"/>
                </a:cubicBezTo>
                <a:cubicBezTo>
                  <a:pt x="1598" y="275"/>
                  <a:pt x="1598" y="343"/>
                  <a:pt x="1598" y="412"/>
                </a:cubicBezTo>
                <a:cubicBezTo>
                  <a:pt x="1575" y="640"/>
                  <a:pt x="1529" y="845"/>
                  <a:pt x="1484" y="1073"/>
                </a:cubicBezTo>
                <a:cubicBezTo>
                  <a:pt x="1461" y="1142"/>
                  <a:pt x="1438" y="1210"/>
                  <a:pt x="1415" y="1279"/>
                </a:cubicBezTo>
                <a:cubicBezTo>
                  <a:pt x="1370" y="1347"/>
                  <a:pt x="1347" y="1439"/>
                  <a:pt x="1301" y="1507"/>
                </a:cubicBezTo>
                <a:cubicBezTo>
                  <a:pt x="1233" y="1621"/>
                  <a:pt x="1164" y="1713"/>
                  <a:pt x="1096" y="1827"/>
                </a:cubicBezTo>
                <a:cubicBezTo>
                  <a:pt x="1004" y="1964"/>
                  <a:pt x="913" y="2078"/>
                  <a:pt x="776" y="2192"/>
                </a:cubicBezTo>
                <a:cubicBezTo>
                  <a:pt x="571" y="2352"/>
                  <a:pt x="343" y="2489"/>
                  <a:pt x="91" y="2626"/>
                </a:cubicBezTo>
                <a:cubicBezTo>
                  <a:pt x="23" y="2671"/>
                  <a:pt x="0" y="2763"/>
                  <a:pt x="46" y="2831"/>
                </a:cubicBezTo>
                <a:cubicBezTo>
                  <a:pt x="73" y="2885"/>
                  <a:pt x="115" y="2907"/>
                  <a:pt x="164" y="2907"/>
                </a:cubicBezTo>
                <a:cubicBezTo>
                  <a:pt x="198" y="2907"/>
                  <a:pt x="236" y="2896"/>
                  <a:pt x="274" y="2877"/>
                </a:cubicBezTo>
                <a:cubicBezTo>
                  <a:pt x="365" y="2831"/>
                  <a:pt x="479" y="2763"/>
                  <a:pt x="594" y="2694"/>
                </a:cubicBezTo>
                <a:cubicBezTo>
                  <a:pt x="662" y="2648"/>
                  <a:pt x="731" y="2603"/>
                  <a:pt x="799" y="2557"/>
                </a:cubicBezTo>
                <a:cubicBezTo>
                  <a:pt x="845" y="2534"/>
                  <a:pt x="890" y="2511"/>
                  <a:pt x="913" y="2466"/>
                </a:cubicBezTo>
                <a:lnTo>
                  <a:pt x="913" y="2489"/>
                </a:lnTo>
                <a:cubicBezTo>
                  <a:pt x="890" y="2557"/>
                  <a:pt x="936" y="2648"/>
                  <a:pt x="982" y="2694"/>
                </a:cubicBezTo>
                <a:cubicBezTo>
                  <a:pt x="1032" y="2728"/>
                  <a:pt x="1082" y="2749"/>
                  <a:pt x="1132" y="2749"/>
                </a:cubicBezTo>
                <a:cubicBezTo>
                  <a:pt x="1150" y="2749"/>
                  <a:pt x="1169" y="2746"/>
                  <a:pt x="1187" y="2740"/>
                </a:cubicBezTo>
                <a:cubicBezTo>
                  <a:pt x="1278" y="2717"/>
                  <a:pt x="1324" y="2648"/>
                  <a:pt x="1370" y="2580"/>
                </a:cubicBezTo>
                <a:cubicBezTo>
                  <a:pt x="1392" y="2534"/>
                  <a:pt x="1415" y="2466"/>
                  <a:pt x="1438" y="2420"/>
                </a:cubicBezTo>
                <a:cubicBezTo>
                  <a:pt x="1484" y="2329"/>
                  <a:pt x="1529" y="2238"/>
                  <a:pt x="1575" y="2146"/>
                </a:cubicBezTo>
                <a:cubicBezTo>
                  <a:pt x="1666" y="1941"/>
                  <a:pt x="1758" y="1713"/>
                  <a:pt x="1826" y="1507"/>
                </a:cubicBezTo>
                <a:cubicBezTo>
                  <a:pt x="1849" y="1484"/>
                  <a:pt x="1849" y="1439"/>
                  <a:pt x="1872" y="1393"/>
                </a:cubicBezTo>
                <a:cubicBezTo>
                  <a:pt x="1895" y="1347"/>
                  <a:pt x="1917" y="1302"/>
                  <a:pt x="1940" y="1256"/>
                </a:cubicBezTo>
                <a:cubicBezTo>
                  <a:pt x="1986" y="1165"/>
                  <a:pt x="2032" y="1073"/>
                  <a:pt x="2054" y="982"/>
                </a:cubicBezTo>
                <a:cubicBezTo>
                  <a:pt x="2054" y="937"/>
                  <a:pt x="2054" y="891"/>
                  <a:pt x="2054" y="868"/>
                </a:cubicBezTo>
                <a:cubicBezTo>
                  <a:pt x="2077" y="777"/>
                  <a:pt x="2100" y="685"/>
                  <a:pt x="2100" y="594"/>
                </a:cubicBezTo>
                <a:cubicBezTo>
                  <a:pt x="2123" y="549"/>
                  <a:pt x="2123" y="503"/>
                  <a:pt x="2146" y="457"/>
                </a:cubicBezTo>
                <a:cubicBezTo>
                  <a:pt x="2146" y="389"/>
                  <a:pt x="2146" y="320"/>
                  <a:pt x="2169" y="275"/>
                </a:cubicBezTo>
                <a:cubicBezTo>
                  <a:pt x="2169" y="206"/>
                  <a:pt x="2146" y="183"/>
                  <a:pt x="2123" y="138"/>
                </a:cubicBezTo>
                <a:cubicBezTo>
                  <a:pt x="2077" y="69"/>
                  <a:pt x="2032" y="24"/>
                  <a:pt x="1963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8" name="Google Shape;4618;p38"/>
          <p:cNvSpPr/>
          <p:nvPr/>
        </p:nvSpPr>
        <p:spPr>
          <a:xfrm>
            <a:off x="9686342" y="3388826"/>
            <a:ext cx="237649" cy="98395"/>
          </a:xfrm>
          <a:custGeom>
            <a:avLst/>
            <a:gdLst/>
            <a:ahLst/>
            <a:cxnLst/>
            <a:rect l="l" t="t" r="r" b="b"/>
            <a:pathLst>
              <a:path w="8492" h="3516" extrusionOk="0">
                <a:moveTo>
                  <a:pt x="662" y="1461"/>
                </a:moveTo>
                <a:cubicBezTo>
                  <a:pt x="662" y="1461"/>
                  <a:pt x="685" y="1484"/>
                  <a:pt x="708" y="1484"/>
                </a:cubicBezTo>
                <a:cubicBezTo>
                  <a:pt x="731" y="1507"/>
                  <a:pt x="753" y="1507"/>
                  <a:pt x="799" y="1530"/>
                </a:cubicBezTo>
                <a:cubicBezTo>
                  <a:pt x="799" y="1530"/>
                  <a:pt x="799" y="1553"/>
                  <a:pt x="799" y="1553"/>
                </a:cubicBezTo>
                <a:cubicBezTo>
                  <a:pt x="868" y="1621"/>
                  <a:pt x="959" y="1644"/>
                  <a:pt x="1027" y="1690"/>
                </a:cubicBezTo>
                <a:cubicBezTo>
                  <a:pt x="1073" y="1712"/>
                  <a:pt x="1119" y="1735"/>
                  <a:pt x="1187" y="1758"/>
                </a:cubicBezTo>
                <a:cubicBezTo>
                  <a:pt x="1187" y="1781"/>
                  <a:pt x="1187" y="1781"/>
                  <a:pt x="1210" y="1781"/>
                </a:cubicBezTo>
                <a:cubicBezTo>
                  <a:pt x="1210" y="1781"/>
                  <a:pt x="1233" y="1804"/>
                  <a:pt x="1233" y="1804"/>
                </a:cubicBezTo>
                <a:cubicBezTo>
                  <a:pt x="1256" y="1804"/>
                  <a:pt x="1256" y="1827"/>
                  <a:pt x="1278" y="1827"/>
                </a:cubicBezTo>
                <a:lnTo>
                  <a:pt x="1256" y="1827"/>
                </a:lnTo>
                <a:cubicBezTo>
                  <a:pt x="1187" y="1804"/>
                  <a:pt x="1119" y="1804"/>
                  <a:pt x="1050" y="1781"/>
                </a:cubicBezTo>
                <a:cubicBezTo>
                  <a:pt x="1005" y="1758"/>
                  <a:pt x="959" y="1758"/>
                  <a:pt x="913" y="1758"/>
                </a:cubicBezTo>
                <a:cubicBezTo>
                  <a:pt x="868" y="1758"/>
                  <a:pt x="845" y="1735"/>
                  <a:pt x="776" y="1735"/>
                </a:cubicBezTo>
                <a:cubicBezTo>
                  <a:pt x="731" y="1735"/>
                  <a:pt x="685" y="1758"/>
                  <a:pt x="616" y="1758"/>
                </a:cubicBezTo>
                <a:cubicBezTo>
                  <a:pt x="616" y="1758"/>
                  <a:pt x="594" y="1781"/>
                  <a:pt x="571" y="1781"/>
                </a:cubicBezTo>
                <a:cubicBezTo>
                  <a:pt x="594" y="1690"/>
                  <a:pt x="616" y="1576"/>
                  <a:pt x="639" y="1484"/>
                </a:cubicBezTo>
                <a:lnTo>
                  <a:pt x="662" y="1461"/>
                </a:lnTo>
                <a:close/>
                <a:moveTo>
                  <a:pt x="5582" y="2671"/>
                </a:moveTo>
                <a:lnTo>
                  <a:pt x="5582" y="2671"/>
                </a:lnTo>
                <a:cubicBezTo>
                  <a:pt x="5438" y="2726"/>
                  <a:pt x="5278" y="2764"/>
                  <a:pt x="5118" y="2785"/>
                </a:cubicBezTo>
                <a:lnTo>
                  <a:pt x="5118" y="2785"/>
                </a:lnTo>
                <a:cubicBezTo>
                  <a:pt x="5125" y="2783"/>
                  <a:pt x="5136" y="2778"/>
                  <a:pt x="5136" y="2762"/>
                </a:cubicBezTo>
                <a:cubicBezTo>
                  <a:pt x="5136" y="2762"/>
                  <a:pt x="5159" y="2740"/>
                  <a:pt x="5159" y="2740"/>
                </a:cubicBezTo>
                <a:cubicBezTo>
                  <a:pt x="5296" y="2717"/>
                  <a:pt x="5433" y="2694"/>
                  <a:pt x="5570" y="2671"/>
                </a:cubicBezTo>
                <a:cubicBezTo>
                  <a:pt x="5574" y="2671"/>
                  <a:pt x="5578" y="2671"/>
                  <a:pt x="5582" y="2671"/>
                </a:cubicBezTo>
                <a:close/>
                <a:moveTo>
                  <a:pt x="8058" y="1"/>
                </a:moveTo>
                <a:cubicBezTo>
                  <a:pt x="8035" y="1"/>
                  <a:pt x="7989" y="1"/>
                  <a:pt x="7966" y="23"/>
                </a:cubicBezTo>
                <a:cubicBezTo>
                  <a:pt x="7852" y="46"/>
                  <a:pt x="7784" y="115"/>
                  <a:pt x="7715" y="206"/>
                </a:cubicBezTo>
                <a:cubicBezTo>
                  <a:pt x="7647" y="252"/>
                  <a:pt x="7624" y="320"/>
                  <a:pt x="7578" y="389"/>
                </a:cubicBezTo>
                <a:cubicBezTo>
                  <a:pt x="7510" y="457"/>
                  <a:pt x="7464" y="526"/>
                  <a:pt x="7418" y="594"/>
                </a:cubicBezTo>
                <a:cubicBezTo>
                  <a:pt x="7350" y="594"/>
                  <a:pt x="7304" y="594"/>
                  <a:pt x="7236" y="617"/>
                </a:cubicBezTo>
                <a:cubicBezTo>
                  <a:pt x="7190" y="617"/>
                  <a:pt x="7122" y="662"/>
                  <a:pt x="7076" y="685"/>
                </a:cubicBezTo>
                <a:cubicBezTo>
                  <a:pt x="7030" y="708"/>
                  <a:pt x="6962" y="754"/>
                  <a:pt x="6893" y="799"/>
                </a:cubicBezTo>
                <a:cubicBezTo>
                  <a:pt x="6779" y="868"/>
                  <a:pt x="6665" y="936"/>
                  <a:pt x="6551" y="1005"/>
                </a:cubicBezTo>
                <a:cubicBezTo>
                  <a:pt x="6300" y="1142"/>
                  <a:pt x="6049" y="1279"/>
                  <a:pt x="5798" y="1416"/>
                </a:cubicBezTo>
                <a:cubicBezTo>
                  <a:pt x="5684" y="1461"/>
                  <a:pt x="5592" y="1507"/>
                  <a:pt x="5501" y="1530"/>
                </a:cubicBezTo>
                <a:cubicBezTo>
                  <a:pt x="5364" y="1598"/>
                  <a:pt x="5227" y="1644"/>
                  <a:pt x="5090" y="1690"/>
                </a:cubicBezTo>
                <a:cubicBezTo>
                  <a:pt x="4862" y="1758"/>
                  <a:pt x="4611" y="1804"/>
                  <a:pt x="4383" y="1849"/>
                </a:cubicBezTo>
                <a:lnTo>
                  <a:pt x="4291" y="1849"/>
                </a:lnTo>
                <a:cubicBezTo>
                  <a:pt x="3835" y="1758"/>
                  <a:pt x="3378" y="1667"/>
                  <a:pt x="2922" y="1576"/>
                </a:cubicBezTo>
                <a:lnTo>
                  <a:pt x="2899" y="1576"/>
                </a:lnTo>
                <a:cubicBezTo>
                  <a:pt x="2899" y="1576"/>
                  <a:pt x="2899" y="1553"/>
                  <a:pt x="2876" y="1553"/>
                </a:cubicBezTo>
                <a:cubicBezTo>
                  <a:pt x="2625" y="1484"/>
                  <a:pt x="2351" y="1393"/>
                  <a:pt x="2077" y="1302"/>
                </a:cubicBezTo>
                <a:cubicBezTo>
                  <a:pt x="1918" y="1256"/>
                  <a:pt x="1781" y="1210"/>
                  <a:pt x="1621" y="1142"/>
                </a:cubicBezTo>
                <a:cubicBezTo>
                  <a:pt x="1552" y="1119"/>
                  <a:pt x="1484" y="1119"/>
                  <a:pt x="1415" y="1096"/>
                </a:cubicBezTo>
                <a:cubicBezTo>
                  <a:pt x="1370" y="1073"/>
                  <a:pt x="1324" y="1051"/>
                  <a:pt x="1278" y="1051"/>
                </a:cubicBezTo>
                <a:cubicBezTo>
                  <a:pt x="1233" y="1028"/>
                  <a:pt x="1187" y="1028"/>
                  <a:pt x="1141" y="1005"/>
                </a:cubicBezTo>
                <a:lnTo>
                  <a:pt x="1119" y="1005"/>
                </a:lnTo>
                <a:cubicBezTo>
                  <a:pt x="982" y="936"/>
                  <a:pt x="845" y="868"/>
                  <a:pt x="708" y="799"/>
                </a:cubicBezTo>
                <a:cubicBezTo>
                  <a:pt x="626" y="758"/>
                  <a:pt x="535" y="725"/>
                  <a:pt x="451" y="725"/>
                </a:cubicBezTo>
                <a:cubicBezTo>
                  <a:pt x="396" y="725"/>
                  <a:pt x="343" y="740"/>
                  <a:pt x="297" y="777"/>
                </a:cubicBezTo>
                <a:cubicBezTo>
                  <a:pt x="228" y="822"/>
                  <a:pt x="183" y="868"/>
                  <a:pt x="160" y="936"/>
                </a:cubicBezTo>
                <a:cubicBezTo>
                  <a:pt x="137" y="982"/>
                  <a:pt x="114" y="1051"/>
                  <a:pt x="114" y="1119"/>
                </a:cubicBezTo>
                <a:cubicBezTo>
                  <a:pt x="91" y="1256"/>
                  <a:pt x="91" y="1370"/>
                  <a:pt x="69" y="1507"/>
                </a:cubicBezTo>
                <a:cubicBezTo>
                  <a:pt x="69" y="1576"/>
                  <a:pt x="46" y="1644"/>
                  <a:pt x="46" y="1690"/>
                </a:cubicBezTo>
                <a:cubicBezTo>
                  <a:pt x="0" y="1849"/>
                  <a:pt x="91" y="1986"/>
                  <a:pt x="228" y="2009"/>
                </a:cubicBezTo>
                <a:cubicBezTo>
                  <a:pt x="263" y="2021"/>
                  <a:pt x="297" y="2026"/>
                  <a:pt x="328" y="2026"/>
                </a:cubicBezTo>
                <a:cubicBezTo>
                  <a:pt x="360" y="2026"/>
                  <a:pt x="388" y="2021"/>
                  <a:pt x="411" y="2009"/>
                </a:cubicBezTo>
                <a:lnTo>
                  <a:pt x="411" y="2009"/>
                </a:lnTo>
                <a:cubicBezTo>
                  <a:pt x="411" y="2055"/>
                  <a:pt x="388" y="2123"/>
                  <a:pt x="411" y="2169"/>
                </a:cubicBezTo>
                <a:cubicBezTo>
                  <a:pt x="434" y="2237"/>
                  <a:pt x="480" y="2283"/>
                  <a:pt x="525" y="2329"/>
                </a:cubicBezTo>
                <a:cubicBezTo>
                  <a:pt x="548" y="2352"/>
                  <a:pt x="571" y="2374"/>
                  <a:pt x="616" y="2397"/>
                </a:cubicBezTo>
                <a:cubicBezTo>
                  <a:pt x="662" y="2443"/>
                  <a:pt x="685" y="2489"/>
                  <a:pt x="731" y="2534"/>
                </a:cubicBezTo>
                <a:cubicBezTo>
                  <a:pt x="799" y="2625"/>
                  <a:pt x="868" y="2694"/>
                  <a:pt x="959" y="2762"/>
                </a:cubicBezTo>
                <a:cubicBezTo>
                  <a:pt x="1096" y="2877"/>
                  <a:pt x="1256" y="2968"/>
                  <a:pt x="1415" y="3036"/>
                </a:cubicBezTo>
                <a:cubicBezTo>
                  <a:pt x="1735" y="3173"/>
                  <a:pt x="2077" y="3265"/>
                  <a:pt x="2397" y="3333"/>
                </a:cubicBezTo>
                <a:cubicBezTo>
                  <a:pt x="2762" y="3402"/>
                  <a:pt x="3104" y="3447"/>
                  <a:pt x="3447" y="3470"/>
                </a:cubicBezTo>
                <a:cubicBezTo>
                  <a:pt x="3789" y="3516"/>
                  <a:pt x="4109" y="3516"/>
                  <a:pt x="4451" y="3516"/>
                </a:cubicBezTo>
                <a:cubicBezTo>
                  <a:pt x="4611" y="3493"/>
                  <a:pt x="4794" y="3493"/>
                  <a:pt x="4953" y="3470"/>
                </a:cubicBezTo>
                <a:cubicBezTo>
                  <a:pt x="5159" y="3447"/>
                  <a:pt x="5341" y="3402"/>
                  <a:pt x="5547" y="3379"/>
                </a:cubicBezTo>
                <a:cubicBezTo>
                  <a:pt x="5889" y="3287"/>
                  <a:pt x="6232" y="3173"/>
                  <a:pt x="6551" y="3013"/>
                </a:cubicBezTo>
                <a:cubicBezTo>
                  <a:pt x="6711" y="2945"/>
                  <a:pt x="6848" y="2854"/>
                  <a:pt x="6985" y="2762"/>
                </a:cubicBezTo>
                <a:cubicBezTo>
                  <a:pt x="7053" y="2717"/>
                  <a:pt x="7122" y="2671"/>
                  <a:pt x="7190" y="2603"/>
                </a:cubicBezTo>
                <a:cubicBezTo>
                  <a:pt x="7281" y="2534"/>
                  <a:pt x="7350" y="2489"/>
                  <a:pt x="7418" y="2397"/>
                </a:cubicBezTo>
                <a:cubicBezTo>
                  <a:pt x="7692" y="2146"/>
                  <a:pt x="7943" y="1872"/>
                  <a:pt x="8103" y="1530"/>
                </a:cubicBezTo>
                <a:cubicBezTo>
                  <a:pt x="8240" y="1279"/>
                  <a:pt x="8331" y="1005"/>
                  <a:pt x="8400" y="731"/>
                </a:cubicBezTo>
                <a:cubicBezTo>
                  <a:pt x="8446" y="526"/>
                  <a:pt x="8491" y="252"/>
                  <a:pt x="8309" y="92"/>
                </a:cubicBezTo>
                <a:cubicBezTo>
                  <a:pt x="8240" y="23"/>
                  <a:pt x="8149" y="1"/>
                  <a:pt x="8058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9" name="Google Shape;4619;p38"/>
          <p:cNvSpPr/>
          <p:nvPr/>
        </p:nvSpPr>
        <p:spPr>
          <a:xfrm>
            <a:off x="9671006" y="3409255"/>
            <a:ext cx="263199" cy="88181"/>
          </a:xfrm>
          <a:custGeom>
            <a:avLst/>
            <a:gdLst/>
            <a:ahLst/>
            <a:cxnLst/>
            <a:rect l="l" t="t" r="r" b="b"/>
            <a:pathLst>
              <a:path w="9405" h="3151" extrusionOk="0">
                <a:moveTo>
                  <a:pt x="9085" y="1"/>
                </a:moveTo>
                <a:cubicBezTo>
                  <a:pt x="8994" y="1"/>
                  <a:pt x="8925" y="24"/>
                  <a:pt x="8857" y="92"/>
                </a:cubicBezTo>
                <a:cubicBezTo>
                  <a:pt x="8811" y="138"/>
                  <a:pt x="8765" y="229"/>
                  <a:pt x="8765" y="321"/>
                </a:cubicBezTo>
                <a:cubicBezTo>
                  <a:pt x="8765" y="321"/>
                  <a:pt x="8788" y="321"/>
                  <a:pt x="8788" y="343"/>
                </a:cubicBezTo>
                <a:cubicBezTo>
                  <a:pt x="8742" y="389"/>
                  <a:pt x="8720" y="457"/>
                  <a:pt x="8674" y="503"/>
                </a:cubicBezTo>
                <a:cubicBezTo>
                  <a:pt x="8469" y="777"/>
                  <a:pt x="8217" y="1028"/>
                  <a:pt x="7966" y="1256"/>
                </a:cubicBezTo>
                <a:cubicBezTo>
                  <a:pt x="7807" y="1393"/>
                  <a:pt x="7624" y="1530"/>
                  <a:pt x="7441" y="1644"/>
                </a:cubicBezTo>
                <a:cubicBezTo>
                  <a:pt x="7350" y="1713"/>
                  <a:pt x="7259" y="1759"/>
                  <a:pt x="7168" y="1804"/>
                </a:cubicBezTo>
                <a:cubicBezTo>
                  <a:pt x="7076" y="1873"/>
                  <a:pt x="6985" y="1895"/>
                  <a:pt x="6894" y="1941"/>
                </a:cubicBezTo>
                <a:cubicBezTo>
                  <a:pt x="6757" y="2010"/>
                  <a:pt x="6620" y="2078"/>
                  <a:pt x="6483" y="2124"/>
                </a:cubicBezTo>
                <a:cubicBezTo>
                  <a:pt x="6323" y="2192"/>
                  <a:pt x="6163" y="2238"/>
                  <a:pt x="6026" y="2283"/>
                </a:cubicBezTo>
                <a:cubicBezTo>
                  <a:pt x="5752" y="2375"/>
                  <a:pt x="5456" y="2466"/>
                  <a:pt x="5182" y="2512"/>
                </a:cubicBezTo>
                <a:cubicBezTo>
                  <a:pt x="4976" y="2535"/>
                  <a:pt x="4748" y="2557"/>
                  <a:pt x="4543" y="2557"/>
                </a:cubicBezTo>
                <a:cubicBezTo>
                  <a:pt x="4314" y="2557"/>
                  <a:pt x="4063" y="2557"/>
                  <a:pt x="3835" y="2535"/>
                </a:cubicBezTo>
                <a:lnTo>
                  <a:pt x="3904" y="2535"/>
                </a:lnTo>
                <a:cubicBezTo>
                  <a:pt x="3812" y="2535"/>
                  <a:pt x="3721" y="2512"/>
                  <a:pt x="3630" y="2512"/>
                </a:cubicBezTo>
                <a:cubicBezTo>
                  <a:pt x="3356" y="2489"/>
                  <a:pt x="3105" y="2420"/>
                  <a:pt x="2854" y="2375"/>
                </a:cubicBezTo>
                <a:cubicBezTo>
                  <a:pt x="2580" y="2306"/>
                  <a:pt x="2306" y="2215"/>
                  <a:pt x="2055" y="2124"/>
                </a:cubicBezTo>
                <a:cubicBezTo>
                  <a:pt x="2032" y="2124"/>
                  <a:pt x="2032" y="2101"/>
                  <a:pt x="2010" y="2101"/>
                </a:cubicBezTo>
                <a:lnTo>
                  <a:pt x="2010" y="2101"/>
                </a:lnTo>
                <a:cubicBezTo>
                  <a:pt x="2032" y="2101"/>
                  <a:pt x="2032" y="2124"/>
                  <a:pt x="2032" y="2124"/>
                </a:cubicBezTo>
                <a:cubicBezTo>
                  <a:pt x="1804" y="2010"/>
                  <a:pt x="1553" y="1918"/>
                  <a:pt x="1347" y="1759"/>
                </a:cubicBezTo>
                <a:lnTo>
                  <a:pt x="1347" y="1759"/>
                </a:lnTo>
                <a:cubicBezTo>
                  <a:pt x="1347" y="1759"/>
                  <a:pt x="1370" y="1781"/>
                  <a:pt x="1370" y="1781"/>
                </a:cubicBezTo>
                <a:cubicBezTo>
                  <a:pt x="1370" y="1781"/>
                  <a:pt x="1347" y="1781"/>
                  <a:pt x="1347" y="1759"/>
                </a:cubicBezTo>
                <a:lnTo>
                  <a:pt x="1347" y="1759"/>
                </a:lnTo>
                <a:cubicBezTo>
                  <a:pt x="1347" y="1759"/>
                  <a:pt x="1347" y="1759"/>
                  <a:pt x="1347" y="1759"/>
                </a:cubicBezTo>
                <a:cubicBezTo>
                  <a:pt x="1256" y="1713"/>
                  <a:pt x="1187" y="1644"/>
                  <a:pt x="1119" y="1576"/>
                </a:cubicBezTo>
                <a:cubicBezTo>
                  <a:pt x="1096" y="1553"/>
                  <a:pt x="1096" y="1553"/>
                  <a:pt x="1096" y="1530"/>
                </a:cubicBezTo>
                <a:cubicBezTo>
                  <a:pt x="1096" y="1530"/>
                  <a:pt x="1073" y="1507"/>
                  <a:pt x="1073" y="1485"/>
                </a:cubicBezTo>
                <a:cubicBezTo>
                  <a:pt x="1050" y="1439"/>
                  <a:pt x="1028" y="1416"/>
                  <a:pt x="959" y="1393"/>
                </a:cubicBezTo>
                <a:cubicBezTo>
                  <a:pt x="946" y="1387"/>
                  <a:pt x="930" y="1384"/>
                  <a:pt x="914" y="1384"/>
                </a:cubicBezTo>
                <a:cubicBezTo>
                  <a:pt x="875" y="1384"/>
                  <a:pt x="832" y="1400"/>
                  <a:pt x="799" y="1416"/>
                </a:cubicBezTo>
                <a:cubicBezTo>
                  <a:pt x="776" y="1439"/>
                  <a:pt x="731" y="1439"/>
                  <a:pt x="708" y="1462"/>
                </a:cubicBezTo>
                <a:cubicBezTo>
                  <a:pt x="639" y="1485"/>
                  <a:pt x="594" y="1553"/>
                  <a:pt x="548" y="1599"/>
                </a:cubicBezTo>
                <a:cubicBezTo>
                  <a:pt x="503" y="1644"/>
                  <a:pt x="480" y="1713"/>
                  <a:pt x="434" y="1781"/>
                </a:cubicBezTo>
                <a:cubicBezTo>
                  <a:pt x="366" y="1895"/>
                  <a:pt x="297" y="2032"/>
                  <a:pt x="229" y="2147"/>
                </a:cubicBezTo>
                <a:cubicBezTo>
                  <a:pt x="160" y="2283"/>
                  <a:pt x="92" y="2420"/>
                  <a:pt x="23" y="2580"/>
                </a:cubicBezTo>
                <a:cubicBezTo>
                  <a:pt x="0" y="2603"/>
                  <a:pt x="23" y="2649"/>
                  <a:pt x="46" y="2672"/>
                </a:cubicBezTo>
                <a:cubicBezTo>
                  <a:pt x="65" y="2681"/>
                  <a:pt x="84" y="2687"/>
                  <a:pt x="101" y="2687"/>
                </a:cubicBezTo>
                <a:cubicBezTo>
                  <a:pt x="126" y="2687"/>
                  <a:pt x="147" y="2675"/>
                  <a:pt x="160" y="2649"/>
                </a:cubicBezTo>
                <a:cubicBezTo>
                  <a:pt x="251" y="2489"/>
                  <a:pt x="343" y="2306"/>
                  <a:pt x="411" y="2147"/>
                </a:cubicBezTo>
                <a:cubicBezTo>
                  <a:pt x="503" y="1987"/>
                  <a:pt x="571" y="1827"/>
                  <a:pt x="685" y="1690"/>
                </a:cubicBezTo>
                <a:cubicBezTo>
                  <a:pt x="708" y="1667"/>
                  <a:pt x="708" y="1644"/>
                  <a:pt x="731" y="1644"/>
                </a:cubicBezTo>
                <a:cubicBezTo>
                  <a:pt x="754" y="1622"/>
                  <a:pt x="776" y="1599"/>
                  <a:pt x="799" y="1599"/>
                </a:cubicBezTo>
                <a:cubicBezTo>
                  <a:pt x="845" y="1576"/>
                  <a:pt x="891" y="1576"/>
                  <a:pt x="913" y="1553"/>
                </a:cubicBezTo>
                <a:cubicBezTo>
                  <a:pt x="936" y="1576"/>
                  <a:pt x="936" y="1576"/>
                  <a:pt x="936" y="1599"/>
                </a:cubicBezTo>
                <a:cubicBezTo>
                  <a:pt x="959" y="1622"/>
                  <a:pt x="959" y="1644"/>
                  <a:pt x="959" y="1644"/>
                </a:cubicBezTo>
                <a:cubicBezTo>
                  <a:pt x="1005" y="1804"/>
                  <a:pt x="1119" y="1918"/>
                  <a:pt x="1210" y="2032"/>
                </a:cubicBezTo>
                <a:cubicBezTo>
                  <a:pt x="1324" y="2147"/>
                  <a:pt x="1461" y="2238"/>
                  <a:pt x="1598" y="2352"/>
                </a:cubicBezTo>
                <a:cubicBezTo>
                  <a:pt x="1735" y="2443"/>
                  <a:pt x="1895" y="2512"/>
                  <a:pt x="2032" y="2603"/>
                </a:cubicBezTo>
                <a:cubicBezTo>
                  <a:pt x="2214" y="2672"/>
                  <a:pt x="2374" y="2740"/>
                  <a:pt x="2557" y="2808"/>
                </a:cubicBezTo>
                <a:cubicBezTo>
                  <a:pt x="2694" y="2877"/>
                  <a:pt x="2854" y="2923"/>
                  <a:pt x="2991" y="2945"/>
                </a:cubicBezTo>
                <a:cubicBezTo>
                  <a:pt x="3150" y="2991"/>
                  <a:pt x="3310" y="3037"/>
                  <a:pt x="3470" y="3060"/>
                </a:cubicBezTo>
                <a:cubicBezTo>
                  <a:pt x="3652" y="3082"/>
                  <a:pt x="3858" y="3105"/>
                  <a:pt x="4040" y="3128"/>
                </a:cubicBezTo>
                <a:cubicBezTo>
                  <a:pt x="4200" y="3151"/>
                  <a:pt x="4360" y="3151"/>
                  <a:pt x="4543" y="3151"/>
                </a:cubicBezTo>
                <a:lnTo>
                  <a:pt x="5022" y="3151"/>
                </a:lnTo>
                <a:cubicBezTo>
                  <a:pt x="5227" y="3128"/>
                  <a:pt x="5410" y="3105"/>
                  <a:pt x="5593" y="3060"/>
                </a:cubicBezTo>
                <a:cubicBezTo>
                  <a:pt x="5752" y="3014"/>
                  <a:pt x="5912" y="2968"/>
                  <a:pt x="6072" y="2923"/>
                </a:cubicBezTo>
                <a:cubicBezTo>
                  <a:pt x="6209" y="2877"/>
                  <a:pt x="6369" y="2831"/>
                  <a:pt x="6528" y="2763"/>
                </a:cubicBezTo>
                <a:cubicBezTo>
                  <a:pt x="6711" y="2717"/>
                  <a:pt x="6871" y="2649"/>
                  <a:pt x="7031" y="2580"/>
                </a:cubicBezTo>
                <a:cubicBezTo>
                  <a:pt x="7213" y="2489"/>
                  <a:pt x="7373" y="2420"/>
                  <a:pt x="7533" y="2329"/>
                </a:cubicBezTo>
                <a:cubicBezTo>
                  <a:pt x="7693" y="2238"/>
                  <a:pt x="7829" y="2147"/>
                  <a:pt x="7966" y="2055"/>
                </a:cubicBezTo>
                <a:cubicBezTo>
                  <a:pt x="8126" y="1941"/>
                  <a:pt x="8286" y="1827"/>
                  <a:pt x="8423" y="1690"/>
                </a:cubicBezTo>
                <a:cubicBezTo>
                  <a:pt x="8628" y="1530"/>
                  <a:pt x="8811" y="1348"/>
                  <a:pt x="8971" y="1165"/>
                </a:cubicBezTo>
                <a:cubicBezTo>
                  <a:pt x="9062" y="1051"/>
                  <a:pt x="9153" y="960"/>
                  <a:pt x="9245" y="823"/>
                </a:cubicBezTo>
                <a:cubicBezTo>
                  <a:pt x="9267" y="777"/>
                  <a:pt x="9290" y="754"/>
                  <a:pt x="9313" y="686"/>
                </a:cubicBezTo>
                <a:cubicBezTo>
                  <a:pt x="9359" y="640"/>
                  <a:pt x="9382" y="572"/>
                  <a:pt x="9404" y="503"/>
                </a:cubicBezTo>
                <a:cubicBezTo>
                  <a:pt x="9404" y="457"/>
                  <a:pt x="9404" y="412"/>
                  <a:pt x="9404" y="366"/>
                </a:cubicBezTo>
                <a:cubicBezTo>
                  <a:pt x="9404" y="321"/>
                  <a:pt x="9404" y="252"/>
                  <a:pt x="9382" y="206"/>
                </a:cubicBezTo>
                <a:cubicBezTo>
                  <a:pt x="9359" y="69"/>
                  <a:pt x="9222" y="1"/>
                  <a:pt x="9085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0" name="Google Shape;4620;p38"/>
          <p:cNvSpPr/>
          <p:nvPr/>
        </p:nvSpPr>
        <p:spPr>
          <a:xfrm>
            <a:off x="8387083" y="3629637"/>
            <a:ext cx="298964" cy="117257"/>
          </a:xfrm>
          <a:custGeom>
            <a:avLst/>
            <a:gdLst/>
            <a:ahLst/>
            <a:cxnLst/>
            <a:rect l="l" t="t" r="r" b="b"/>
            <a:pathLst>
              <a:path w="10683" h="4190" extrusionOk="0">
                <a:moveTo>
                  <a:pt x="10340" y="1"/>
                </a:moveTo>
                <a:cubicBezTo>
                  <a:pt x="10295" y="1"/>
                  <a:pt x="10249" y="24"/>
                  <a:pt x="10203" y="46"/>
                </a:cubicBezTo>
                <a:cubicBezTo>
                  <a:pt x="10158" y="69"/>
                  <a:pt x="10112" y="115"/>
                  <a:pt x="10089" y="138"/>
                </a:cubicBezTo>
                <a:cubicBezTo>
                  <a:pt x="10044" y="206"/>
                  <a:pt x="10021" y="275"/>
                  <a:pt x="9975" y="320"/>
                </a:cubicBezTo>
                <a:cubicBezTo>
                  <a:pt x="9975" y="343"/>
                  <a:pt x="9975" y="343"/>
                  <a:pt x="9975" y="343"/>
                </a:cubicBezTo>
                <a:cubicBezTo>
                  <a:pt x="9907" y="480"/>
                  <a:pt x="9815" y="594"/>
                  <a:pt x="9724" y="708"/>
                </a:cubicBezTo>
                <a:cubicBezTo>
                  <a:pt x="9633" y="845"/>
                  <a:pt x="9519" y="982"/>
                  <a:pt x="9405" y="1119"/>
                </a:cubicBezTo>
                <a:cubicBezTo>
                  <a:pt x="9199" y="1347"/>
                  <a:pt x="8971" y="1576"/>
                  <a:pt x="8743" y="1781"/>
                </a:cubicBezTo>
                <a:cubicBezTo>
                  <a:pt x="8697" y="1827"/>
                  <a:pt x="8651" y="1850"/>
                  <a:pt x="8606" y="1895"/>
                </a:cubicBezTo>
                <a:cubicBezTo>
                  <a:pt x="8514" y="1964"/>
                  <a:pt x="8400" y="2032"/>
                  <a:pt x="8309" y="2101"/>
                </a:cubicBezTo>
                <a:cubicBezTo>
                  <a:pt x="8081" y="2238"/>
                  <a:pt x="7807" y="2397"/>
                  <a:pt x="7556" y="2534"/>
                </a:cubicBezTo>
                <a:cubicBezTo>
                  <a:pt x="7305" y="2671"/>
                  <a:pt x="7054" y="2785"/>
                  <a:pt x="6802" y="2877"/>
                </a:cubicBezTo>
                <a:cubicBezTo>
                  <a:pt x="6711" y="2899"/>
                  <a:pt x="6620" y="2922"/>
                  <a:pt x="6529" y="2945"/>
                </a:cubicBezTo>
                <a:cubicBezTo>
                  <a:pt x="6141" y="3059"/>
                  <a:pt x="5730" y="3105"/>
                  <a:pt x="5296" y="3151"/>
                </a:cubicBezTo>
                <a:cubicBezTo>
                  <a:pt x="5022" y="3151"/>
                  <a:pt x="4748" y="3151"/>
                  <a:pt x="4451" y="3128"/>
                </a:cubicBezTo>
                <a:lnTo>
                  <a:pt x="4246" y="3128"/>
                </a:lnTo>
                <a:cubicBezTo>
                  <a:pt x="4132" y="3105"/>
                  <a:pt x="4018" y="3082"/>
                  <a:pt x="3904" y="3082"/>
                </a:cubicBezTo>
                <a:cubicBezTo>
                  <a:pt x="3835" y="3059"/>
                  <a:pt x="3744" y="3036"/>
                  <a:pt x="3653" y="3014"/>
                </a:cubicBezTo>
                <a:lnTo>
                  <a:pt x="3653" y="3014"/>
                </a:lnTo>
                <a:cubicBezTo>
                  <a:pt x="3654" y="3015"/>
                  <a:pt x="3656" y="3017"/>
                  <a:pt x="3658" y="3018"/>
                </a:cubicBezTo>
                <a:lnTo>
                  <a:pt x="3658" y="3018"/>
                </a:lnTo>
                <a:cubicBezTo>
                  <a:pt x="3519" y="2978"/>
                  <a:pt x="3383" y="2936"/>
                  <a:pt x="3265" y="2877"/>
                </a:cubicBezTo>
                <a:cubicBezTo>
                  <a:pt x="3105" y="2831"/>
                  <a:pt x="2968" y="2763"/>
                  <a:pt x="2831" y="2694"/>
                </a:cubicBezTo>
                <a:cubicBezTo>
                  <a:pt x="2534" y="2580"/>
                  <a:pt x="2260" y="2420"/>
                  <a:pt x="1963" y="2283"/>
                </a:cubicBezTo>
                <a:cubicBezTo>
                  <a:pt x="1849" y="2215"/>
                  <a:pt x="1735" y="2146"/>
                  <a:pt x="1598" y="2078"/>
                </a:cubicBezTo>
                <a:cubicBezTo>
                  <a:pt x="1553" y="2032"/>
                  <a:pt x="1484" y="2009"/>
                  <a:pt x="1416" y="1964"/>
                </a:cubicBezTo>
                <a:cubicBezTo>
                  <a:pt x="1393" y="1941"/>
                  <a:pt x="1347" y="1941"/>
                  <a:pt x="1324" y="1918"/>
                </a:cubicBezTo>
                <a:cubicBezTo>
                  <a:pt x="1279" y="1895"/>
                  <a:pt x="1256" y="1872"/>
                  <a:pt x="1210" y="1850"/>
                </a:cubicBezTo>
                <a:cubicBezTo>
                  <a:pt x="1187" y="1850"/>
                  <a:pt x="1142" y="1827"/>
                  <a:pt x="1096" y="1827"/>
                </a:cubicBezTo>
                <a:cubicBezTo>
                  <a:pt x="1028" y="1827"/>
                  <a:pt x="959" y="1827"/>
                  <a:pt x="914" y="1872"/>
                </a:cubicBezTo>
                <a:cubicBezTo>
                  <a:pt x="777" y="1713"/>
                  <a:pt x="662" y="1553"/>
                  <a:pt x="525" y="1416"/>
                </a:cubicBezTo>
                <a:cubicBezTo>
                  <a:pt x="475" y="1340"/>
                  <a:pt x="397" y="1307"/>
                  <a:pt x="318" y="1307"/>
                </a:cubicBezTo>
                <a:cubicBezTo>
                  <a:pt x="254" y="1307"/>
                  <a:pt x="189" y="1329"/>
                  <a:pt x="137" y="1370"/>
                </a:cubicBezTo>
                <a:cubicBezTo>
                  <a:pt x="1" y="1484"/>
                  <a:pt x="1" y="1667"/>
                  <a:pt x="92" y="1781"/>
                </a:cubicBezTo>
                <a:cubicBezTo>
                  <a:pt x="206" y="1918"/>
                  <a:pt x="297" y="2055"/>
                  <a:pt x="411" y="2192"/>
                </a:cubicBezTo>
                <a:cubicBezTo>
                  <a:pt x="503" y="2306"/>
                  <a:pt x="617" y="2443"/>
                  <a:pt x="731" y="2557"/>
                </a:cubicBezTo>
                <a:cubicBezTo>
                  <a:pt x="959" y="2785"/>
                  <a:pt x="1210" y="3014"/>
                  <a:pt x="1507" y="3196"/>
                </a:cubicBezTo>
                <a:cubicBezTo>
                  <a:pt x="1781" y="3379"/>
                  <a:pt x="2100" y="3516"/>
                  <a:pt x="2420" y="3653"/>
                </a:cubicBezTo>
                <a:cubicBezTo>
                  <a:pt x="2717" y="3767"/>
                  <a:pt x="3059" y="3881"/>
                  <a:pt x="3401" y="3949"/>
                </a:cubicBezTo>
                <a:cubicBezTo>
                  <a:pt x="3721" y="4041"/>
                  <a:pt x="4063" y="4109"/>
                  <a:pt x="4406" y="4155"/>
                </a:cubicBezTo>
                <a:cubicBezTo>
                  <a:pt x="4588" y="4178"/>
                  <a:pt x="4771" y="4189"/>
                  <a:pt x="4954" y="4189"/>
                </a:cubicBezTo>
                <a:cubicBezTo>
                  <a:pt x="5136" y="4189"/>
                  <a:pt x="5319" y="4178"/>
                  <a:pt x="5501" y="4155"/>
                </a:cubicBezTo>
                <a:cubicBezTo>
                  <a:pt x="5821" y="4132"/>
                  <a:pt x="6118" y="4064"/>
                  <a:pt x="6437" y="3972"/>
                </a:cubicBezTo>
                <a:cubicBezTo>
                  <a:pt x="6620" y="3927"/>
                  <a:pt x="6802" y="3881"/>
                  <a:pt x="6962" y="3813"/>
                </a:cubicBezTo>
                <a:cubicBezTo>
                  <a:pt x="7122" y="3744"/>
                  <a:pt x="7259" y="3676"/>
                  <a:pt x="7396" y="3607"/>
                </a:cubicBezTo>
                <a:cubicBezTo>
                  <a:pt x="7693" y="3447"/>
                  <a:pt x="7989" y="3288"/>
                  <a:pt x="8263" y="3128"/>
                </a:cubicBezTo>
                <a:cubicBezTo>
                  <a:pt x="8560" y="2945"/>
                  <a:pt x="8857" y="2763"/>
                  <a:pt x="9131" y="2557"/>
                </a:cubicBezTo>
                <a:cubicBezTo>
                  <a:pt x="9382" y="2352"/>
                  <a:pt x="9656" y="2123"/>
                  <a:pt x="9861" y="1850"/>
                </a:cubicBezTo>
                <a:cubicBezTo>
                  <a:pt x="10066" y="1598"/>
                  <a:pt x="10226" y="1325"/>
                  <a:pt x="10386" y="1051"/>
                </a:cubicBezTo>
                <a:cubicBezTo>
                  <a:pt x="10432" y="959"/>
                  <a:pt x="10500" y="845"/>
                  <a:pt x="10523" y="754"/>
                </a:cubicBezTo>
                <a:cubicBezTo>
                  <a:pt x="10546" y="708"/>
                  <a:pt x="10569" y="663"/>
                  <a:pt x="10569" y="640"/>
                </a:cubicBezTo>
                <a:cubicBezTo>
                  <a:pt x="10591" y="594"/>
                  <a:pt x="10614" y="571"/>
                  <a:pt x="10637" y="526"/>
                </a:cubicBezTo>
                <a:cubicBezTo>
                  <a:pt x="10660" y="480"/>
                  <a:pt x="10660" y="434"/>
                  <a:pt x="10683" y="366"/>
                </a:cubicBezTo>
                <a:cubicBezTo>
                  <a:pt x="10683" y="297"/>
                  <a:pt x="10683" y="252"/>
                  <a:pt x="10660" y="183"/>
                </a:cubicBezTo>
                <a:cubicBezTo>
                  <a:pt x="10614" y="115"/>
                  <a:pt x="10546" y="46"/>
                  <a:pt x="10477" y="24"/>
                </a:cubicBezTo>
                <a:lnTo>
                  <a:pt x="10455" y="24"/>
                </a:lnTo>
                <a:cubicBezTo>
                  <a:pt x="10409" y="1"/>
                  <a:pt x="10386" y="1"/>
                  <a:pt x="10340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1" name="Google Shape;4621;p38"/>
          <p:cNvSpPr/>
          <p:nvPr/>
        </p:nvSpPr>
        <p:spPr>
          <a:xfrm>
            <a:off x="8659209" y="3610467"/>
            <a:ext cx="180783" cy="74776"/>
          </a:xfrm>
          <a:custGeom>
            <a:avLst/>
            <a:gdLst/>
            <a:ahLst/>
            <a:cxnLst/>
            <a:rect l="l" t="t" r="r" b="b"/>
            <a:pathLst>
              <a:path w="6460" h="2672" extrusionOk="0">
                <a:moveTo>
                  <a:pt x="6049" y="1"/>
                </a:moveTo>
                <a:cubicBezTo>
                  <a:pt x="5980" y="24"/>
                  <a:pt x="5935" y="47"/>
                  <a:pt x="5889" y="92"/>
                </a:cubicBezTo>
                <a:cubicBezTo>
                  <a:pt x="5843" y="115"/>
                  <a:pt x="5821" y="161"/>
                  <a:pt x="5775" y="206"/>
                </a:cubicBezTo>
                <a:cubicBezTo>
                  <a:pt x="5706" y="275"/>
                  <a:pt x="5661" y="343"/>
                  <a:pt x="5592" y="412"/>
                </a:cubicBezTo>
                <a:cubicBezTo>
                  <a:pt x="5478" y="526"/>
                  <a:pt x="5364" y="640"/>
                  <a:pt x="5250" y="777"/>
                </a:cubicBezTo>
                <a:cubicBezTo>
                  <a:pt x="5113" y="891"/>
                  <a:pt x="4976" y="1028"/>
                  <a:pt x="4839" y="1142"/>
                </a:cubicBezTo>
                <a:cubicBezTo>
                  <a:pt x="4725" y="1256"/>
                  <a:pt x="4588" y="1348"/>
                  <a:pt x="4451" y="1439"/>
                </a:cubicBezTo>
                <a:cubicBezTo>
                  <a:pt x="4291" y="1553"/>
                  <a:pt x="4131" y="1644"/>
                  <a:pt x="3949" y="1713"/>
                </a:cubicBezTo>
                <a:cubicBezTo>
                  <a:pt x="3789" y="1804"/>
                  <a:pt x="3606" y="1873"/>
                  <a:pt x="3424" y="1941"/>
                </a:cubicBezTo>
                <a:lnTo>
                  <a:pt x="3355" y="1964"/>
                </a:lnTo>
                <a:cubicBezTo>
                  <a:pt x="3287" y="1941"/>
                  <a:pt x="3218" y="1941"/>
                  <a:pt x="3173" y="1941"/>
                </a:cubicBezTo>
                <a:cubicBezTo>
                  <a:pt x="2899" y="1895"/>
                  <a:pt x="2648" y="1873"/>
                  <a:pt x="2397" y="1804"/>
                </a:cubicBezTo>
                <a:cubicBezTo>
                  <a:pt x="2054" y="1736"/>
                  <a:pt x="1689" y="1644"/>
                  <a:pt x="1370" y="1485"/>
                </a:cubicBezTo>
                <a:cubicBezTo>
                  <a:pt x="1255" y="1416"/>
                  <a:pt x="1164" y="1348"/>
                  <a:pt x="1073" y="1279"/>
                </a:cubicBezTo>
                <a:cubicBezTo>
                  <a:pt x="959" y="1165"/>
                  <a:pt x="867" y="1074"/>
                  <a:pt x="753" y="960"/>
                </a:cubicBezTo>
                <a:cubicBezTo>
                  <a:pt x="685" y="914"/>
                  <a:pt x="639" y="868"/>
                  <a:pt x="548" y="845"/>
                </a:cubicBezTo>
                <a:cubicBezTo>
                  <a:pt x="457" y="845"/>
                  <a:pt x="365" y="868"/>
                  <a:pt x="297" y="937"/>
                </a:cubicBezTo>
                <a:cubicBezTo>
                  <a:pt x="228" y="982"/>
                  <a:pt x="183" y="1074"/>
                  <a:pt x="183" y="1165"/>
                </a:cubicBezTo>
                <a:cubicBezTo>
                  <a:pt x="183" y="1233"/>
                  <a:pt x="206" y="1348"/>
                  <a:pt x="251" y="1393"/>
                </a:cubicBezTo>
                <a:lnTo>
                  <a:pt x="297" y="1439"/>
                </a:lnTo>
                <a:cubicBezTo>
                  <a:pt x="228" y="1439"/>
                  <a:pt x="160" y="1462"/>
                  <a:pt x="114" y="1485"/>
                </a:cubicBezTo>
                <a:cubicBezTo>
                  <a:pt x="46" y="1576"/>
                  <a:pt x="0" y="1713"/>
                  <a:pt x="46" y="1804"/>
                </a:cubicBezTo>
                <a:cubicBezTo>
                  <a:pt x="91" y="1873"/>
                  <a:pt x="114" y="1918"/>
                  <a:pt x="160" y="1964"/>
                </a:cubicBezTo>
                <a:cubicBezTo>
                  <a:pt x="206" y="2010"/>
                  <a:pt x="228" y="2055"/>
                  <a:pt x="274" y="2101"/>
                </a:cubicBezTo>
                <a:cubicBezTo>
                  <a:pt x="342" y="2147"/>
                  <a:pt x="411" y="2192"/>
                  <a:pt x="479" y="2238"/>
                </a:cubicBezTo>
                <a:cubicBezTo>
                  <a:pt x="639" y="2329"/>
                  <a:pt x="799" y="2398"/>
                  <a:pt x="959" y="2443"/>
                </a:cubicBezTo>
                <a:cubicBezTo>
                  <a:pt x="1324" y="2557"/>
                  <a:pt x="1666" y="2649"/>
                  <a:pt x="2032" y="2671"/>
                </a:cubicBezTo>
                <a:lnTo>
                  <a:pt x="2557" y="2671"/>
                </a:lnTo>
                <a:cubicBezTo>
                  <a:pt x="2739" y="2649"/>
                  <a:pt x="2945" y="2649"/>
                  <a:pt x="3150" y="2626"/>
                </a:cubicBezTo>
                <a:cubicBezTo>
                  <a:pt x="3173" y="2626"/>
                  <a:pt x="3218" y="2603"/>
                  <a:pt x="3241" y="2603"/>
                </a:cubicBezTo>
                <a:cubicBezTo>
                  <a:pt x="3378" y="2626"/>
                  <a:pt x="3492" y="2626"/>
                  <a:pt x="3629" y="2649"/>
                </a:cubicBezTo>
                <a:cubicBezTo>
                  <a:pt x="3812" y="2649"/>
                  <a:pt x="3995" y="2626"/>
                  <a:pt x="4177" y="2603"/>
                </a:cubicBezTo>
                <a:cubicBezTo>
                  <a:pt x="4314" y="2580"/>
                  <a:pt x="4474" y="2535"/>
                  <a:pt x="4611" y="2466"/>
                </a:cubicBezTo>
                <a:cubicBezTo>
                  <a:pt x="4748" y="2420"/>
                  <a:pt x="4885" y="2352"/>
                  <a:pt x="4999" y="2283"/>
                </a:cubicBezTo>
                <a:cubicBezTo>
                  <a:pt x="5159" y="2192"/>
                  <a:pt x="5273" y="2101"/>
                  <a:pt x="5410" y="2010"/>
                </a:cubicBezTo>
                <a:cubicBezTo>
                  <a:pt x="5524" y="1941"/>
                  <a:pt x="5592" y="1850"/>
                  <a:pt x="5706" y="1781"/>
                </a:cubicBezTo>
                <a:cubicBezTo>
                  <a:pt x="5798" y="1667"/>
                  <a:pt x="5889" y="1576"/>
                  <a:pt x="5980" y="1462"/>
                </a:cubicBezTo>
                <a:cubicBezTo>
                  <a:pt x="6049" y="1348"/>
                  <a:pt x="6117" y="1211"/>
                  <a:pt x="6186" y="1097"/>
                </a:cubicBezTo>
                <a:cubicBezTo>
                  <a:pt x="6254" y="982"/>
                  <a:pt x="6300" y="868"/>
                  <a:pt x="6346" y="777"/>
                </a:cubicBezTo>
                <a:cubicBezTo>
                  <a:pt x="6368" y="709"/>
                  <a:pt x="6391" y="663"/>
                  <a:pt x="6391" y="594"/>
                </a:cubicBezTo>
                <a:cubicBezTo>
                  <a:pt x="6437" y="480"/>
                  <a:pt x="6460" y="389"/>
                  <a:pt x="6460" y="275"/>
                </a:cubicBezTo>
                <a:cubicBezTo>
                  <a:pt x="6437" y="161"/>
                  <a:pt x="6346" y="47"/>
                  <a:pt x="6231" y="24"/>
                </a:cubicBezTo>
                <a:cubicBezTo>
                  <a:pt x="6186" y="1"/>
                  <a:pt x="6163" y="1"/>
                  <a:pt x="6117" y="1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2" name="Google Shape;4622;p38"/>
          <p:cNvSpPr/>
          <p:nvPr/>
        </p:nvSpPr>
        <p:spPr>
          <a:xfrm>
            <a:off x="8650254" y="3609208"/>
            <a:ext cx="198693" cy="86306"/>
          </a:xfrm>
          <a:custGeom>
            <a:avLst/>
            <a:gdLst/>
            <a:ahLst/>
            <a:cxnLst/>
            <a:rect l="l" t="t" r="r" b="b"/>
            <a:pathLst>
              <a:path w="7100" h="3084" extrusionOk="0">
                <a:moveTo>
                  <a:pt x="6780" y="0"/>
                </a:moveTo>
                <a:cubicBezTo>
                  <a:pt x="6643" y="0"/>
                  <a:pt x="6529" y="92"/>
                  <a:pt x="6483" y="206"/>
                </a:cubicBezTo>
                <a:cubicBezTo>
                  <a:pt x="6414" y="388"/>
                  <a:pt x="6369" y="571"/>
                  <a:pt x="6278" y="754"/>
                </a:cubicBezTo>
                <a:cubicBezTo>
                  <a:pt x="6186" y="936"/>
                  <a:pt x="6049" y="1119"/>
                  <a:pt x="5912" y="1278"/>
                </a:cubicBezTo>
                <a:cubicBezTo>
                  <a:pt x="5684" y="1507"/>
                  <a:pt x="5456" y="1712"/>
                  <a:pt x="5182" y="1895"/>
                </a:cubicBezTo>
                <a:cubicBezTo>
                  <a:pt x="5045" y="1963"/>
                  <a:pt x="4908" y="2055"/>
                  <a:pt x="4771" y="2123"/>
                </a:cubicBezTo>
                <a:cubicBezTo>
                  <a:pt x="4634" y="2192"/>
                  <a:pt x="4497" y="2237"/>
                  <a:pt x="4360" y="2306"/>
                </a:cubicBezTo>
                <a:cubicBezTo>
                  <a:pt x="4132" y="2374"/>
                  <a:pt x="3904" y="2420"/>
                  <a:pt x="3653" y="2420"/>
                </a:cubicBezTo>
                <a:cubicBezTo>
                  <a:pt x="3579" y="2426"/>
                  <a:pt x="3507" y="2429"/>
                  <a:pt x="3437" y="2429"/>
                </a:cubicBezTo>
                <a:cubicBezTo>
                  <a:pt x="3266" y="2429"/>
                  <a:pt x="3100" y="2413"/>
                  <a:pt x="2922" y="2397"/>
                </a:cubicBezTo>
                <a:cubicBezTo>
                  <a:pt x="2694" y="2351"/>
                  <a:pt x="2443" y="2328"/>
                  <a:pt x="2215" y="2260"/>
                </a:cubicBezTo>
                <a:cubicBezTo>
                  <a:pt x="2055" y="2237"/>
                  <a:pt x="1872" y="2192"/>
                  <a:pt x="1712" y="2123"/>
                </a:cubicBezTo>
                <a:cubicBezTo>
                  <a:pt x="1575" y="2077"/>
                  <a:pt x="1439" y="2009"/>
                  <a:pt x="1302" y="1963"/>
                </a:cubicBezTo>
                <a:cubicBezTo>
                  <a:pt x="1165" y="1872"/>
                  <a:pt x="1005" y="1781"/>
                  <a:pt x="891" y="1667"/>
                </a:cubicBezTo>
                <a:cubicBezTo>
                  <a:pt x="777" y="1552"/>
                  <a:pt x="685" y="1438"/>
                  <a:pt x="571" y="1301"/>
                </a:cubicBezTo>
                <a:cubicBezTo>
                  <a:pt x="523" y="1230"/>
                  <a:pt x="438" y="1196"/>
                  <a:pt x="348" y="1196"/>
                </a:cubicBezTo>
                <a:cubicBezTo>
                  <a:pt x="266" y="1196"/>
                  <a:pt x="180" y="1224"/>
                  <a:pt x="115" y="1278"/>
                </a:cubicBezTo>
                <a:cubicBezTo>
                  <a:pt x="46" y="1324"/>
                  <a:pt x="23" y="1415"/>
                  <a:pt x="1" y="1484"/>
                </a:cubicBezTo>
                <a:cubicBezTo>
                  <a:pt x="1" y="1575"/>
                  <a:pt x="23" y="1667"/>
                  <a:pt x="92" y="1735"/>
                </a:cubicBezTo>
                <a:cubicBezTo>
                  <a:pt x="183" y="1872"/>
                  <a:pt x="297" y="1986"/>
                  <a:pt x="411" y="2123"/>
                </a:cubicBezTo>
                <a:cubicBezTo>
                  <a:pt x="548" y="2237"/>
                  <a:pt x="708" y="2351"/>
                  <a:pt x="845" y="2443"/>
                </a:cubicBezTo>
                <a:cubicBezTo>
                  <a:pt x="1142" y="2602"/>
                  <a:pt x="1439" y="2739"/>
                  <a:pt x="1758" y="2831"/>
                </a:cubicBezTo>
                <a:cubicBezTo>
                  <a:pt x="2100" y="2922"/>
                  <a:pt x="2443" y="2990"/>
                  <a:pt x="2808" y="3036"/>
                </a:cubicBezTo>
                <a:cubicBezTo>
                  <a:pt x="3020" y="3064"/>
                  <a:pt x="3231" y="3084"/>
                  <a:pt x="3443" y="3084"/>
                </a:cubicBezTo>
                <a:cubicBezTo>
                  <a:pt x="3574" y="3084"/>
                  <a:pt x="3704" y="3076"/>
                  <a:pt x="3835" y="3059"/>
                </a:cubicBezTo>
                <a:cubicBezTo>
                  <a:pt x="4178" y="3036"/>
                  <a:pt x="4520" y="2945"/>
                  <a:pt x="4840" y="2808"/>
                </a:cubicBezTo>
                <a:cubicBezTo>
                  <a:pt x="5182" y="2671"/>
                  <a:pt x="5479" y="2488"/>
                  <a:pt x="5775" y="2283"/>
                </a:cubicBezTo>
                <a:cubicBezTo>
                  <a:pt x="6049" y="2077"/>
                  <a:pt x="6300" y="1826"/>
                  <a:pt x="6529" y="1575"/>
                </a:cubicBezTo>
                <a:cubicBezTo>
                  <a:pt x="6620" y="1461"/>
                  <a:pt x="6711" y="1324"/>
                  <a:pt x="6780" y="1210"/>
                </a:cubicBezTo>
                <a:cubicBezTo>
                  <a:pt x="6871" y="1050"/>
                  <a:pt x="6939" y="890"/>
                  <a:pt x="7008" y="731"/>
                </a:cubicBezTo>
                <a:cubicBezTo>
                  <a:pt x="7031" y="594"/>
                  <a:pt x="7054" y="457"/>
                  <a:pt x="7076" y="343"/>
                </a:cubicBezTo>
                <a:cubicBezTo>
                  <a:pt x="7099" y="206"/>
                  <a:pt x="7008" y="69"/>
                  <a:pt x="6871" y="23"/>
                </a:cubicBezTo>
                <a:cubicBezTo>
                  <a:pt x="6848" y="23"/>
                  <a:pt x="6802" y="0"/>
                  <a:pt x="6780" y="0"/>
                </a:cubicBezTo>
                <a:close/>
              </a:path>
            </a:pathLst>
          </a:custGeom>
          <a:solidFill>
            <a:srgbClr val="2F99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3" name="Google Shape;4623;p38"/>
          <p:cNvSpPr/>
          <p:nvPr/>
        </p:nvSpPr>
        <p:spPr>
          <a:xfrm>
            <a:off x="6930687" y="3606018"/>
            <a:ext cx="834904" cy="645166"/>
          </a:xfrm>
          <a:custGeom>
            <a:avLst/>
            <a:gdLst/>
            <a:ahLst/>
            <a:cxnLst/>
            <a:rect l="l" t="t" r="r" b="b"/>
            <a:pathLst>
              <a:path w="29834" h="23054" extrusionOk="0">
                <a:moveTo>
                  <a:pt x="1850" y="0"/>
                </a:moveTo>
                <a:cubicBezTo>
                  <a:pt x="1827" y="0"/>
                  <a:pt x="1781" y="0"/>
                  <a:pt x="1736" y="23"/>
                </a:cubicBezTo>
                <a:cubicBezTo>
                  <a:pt x="1599" y="46"/>
                  <a:pt x="1484" y="160"/>
                  <a:pt x="1462" y="297"/>
                </a:cubicBezTo>
                <a:cubicBezTo>
                  <a:pt x="1439" y="388"/>
                  <a:pt x="1462" y="411"/>
                  <a:pt x="1462" y="479"/>
                </a:cubicBezTo>
                <a:cubicBezTo>
                  <a:pt x="1484" y="639"/>
                  <a:pt x="1462" y="776"/>
                  <a:pt x="1439" y="936"/>
                </a:cubicBezTo>
                <a:cubicBezTo>
                  <a:pt x="1416" y="1096"/>
                  <a:pt x="1370" y="1233"/>
                  <a:pt x="1325" y="1392"/>
                </a:cubicBezTo>
                <a:cubicBezTo>
                  <a:pt x="1211" y="1598"/>
                  <a:pt x="1096" y="1826"/>
                  <a:pt x="937" y="2009"/>
                </a:cubicBezTo>
                <a:cubicBezTo>
                  <a:pt x="868" y="2100"/>
                  <a:pt x="800" y="2169"/>
                  <a:pt x="708" y="2237"/>
                </a:cubicBezTo>
                <a:cubicBezTo>
                  <a:pt x="594" y="2306"/>
                  <a:pt x="435" y="2374"/>
                  <a:pt x="298" y="2442"/>
                </a:cubicBezTo>
                <a:lnTo>
                  <a:pt x="252" y="2465"/>
                </a:lnTo>
                <a:cubicBezTo>
                  <a:pt x="161" y="2488"/>
                  <a:pt x="115" y="2579"/>
                  <a:pt x="92" y="2694"/>
                </a:cubicBezTo>
                <a:cubicBezTo>
                  <a:pt x="46" y="2716"/>
                  <a:pt x="24" y="2762"/>
                  <a:pt x="1" y="2785"/>
                </a:cubicBezTo>
                <a:cubicBezTo>
                  <a:pt x="24" y="2899"/>
                  <a:pt x="46" y="3013"/>
                  <a:pt x="46" y="3104"/>
                </a:cubicBezTo>
                <a:cubicBezTo>
                  <a:pt x="69" y="3059"/>
                  <a:pt x="92" y="2990"/>
                  <a:pt x="138" y="2967"/>
                </a:cubicBezTo>
                <a:lnTo>
                  <a:pt x="161" y="2922"/>
                </a:lnTo>
                <a:lnTo>
                  <a:pt x="206" y="2899"/>
                </a:lnTo>
                <a:cubicBezTo>
                  <a:pt x="252" y="2876"/>
                  <a:pt x="320" y="2876"/>
                  <a:pt x="366" y="2876"/>
                </a:cubicBezTo>
                <a:lnTo>
                  <a:pt x="457" y="2876"/>
                </a:lnTo>
                <a:cubicBezTo>
                  <a:pt x="526" y="2899"/>
                  <a:pt x="571" y="2922"/>
                  <a:pt x="640" y="2990"/>
                </a:cubicBezTo>
                <a:cubicBezTo>
                  <a:pt x="640" y="3013"/>
                  <a:pt x="663" y="3013"/>
                  <a:pt x="686" y="3036"/>
                </a:cubicBezTo>
                <a:lnTo>
                  <a:pt x="754" y="3104"/>
                </a:lnTo>
                <a:lnTo>
                  <a:pt x="800" y="3150"/>
                </a:lnTo>
                <a:cubicBezTo>
                  <a:pt x="868" y="3219"/>
                  <a:pt x="937" y="3287"/>
                  <a:pt x="1005" y="3355"/>
                </a:cubicBezTo>
                <a:cubicBezTo>
                  <a:pt x="1142" y="3470"/>
                  <a:pt x="1256" y="3584"/>
                  <a:pt x="1416" y="3698"/>
                </a:cubicBezTo>
                <a:cubicBezTo>
                  <a:pt x="1621" y="3858"/>
                  <a:pt x="1872" y="4063"/>
                  <a:pt x="2169" y="4246"/>
                </a:cubicBezTo>
                <a:cubicBezTo>
                  <a:pt x="2283" y="4314"/>
                  <a:pt x="2420" y="4405"/>
                  <a:pt x="2557" y="4474"/>
                </a:cubicBezTo>
                <a:cubicBezTo>
                  <a:pt x="2649" y="4542"/>
                  <a:pt x="2763" y="4588"/>
                  <a:pt x="2854" y="4657"/>
                </a:cubicBezTo>
                <a:lnTo>
                  <a:pt x="2968" y="4725"/>
                </a:lnTo>
                <a:cubicBezTo>
                  <a:pt x="3196" y="4862"/>
                  <a:pt x="3425" y="4999"/>
                  <a:pt x="3630" y="5136"/>
                </a:cubicBezTo>
                <a:cubicBezTo>
                  <a:pt x="3858" y="5296"/>
                  <a:pt x="4109" y="5478"/>
                  <a:pt x="4383" y="5706"/>
                </a:cubicBezTo>
                <a:lnTo>
                  <a:pt x="4543" y="5821"/>
                </a:lnTo>
                <a:cubicBezTo>
                  <a:pt x="4817" y="6026"/>
                  <a:pt x="5068" y="6231"/>
                  <a:pt x="5342" y="6437"/>
                </a:cubicBezTo>
                <a:cubicBezTo>
                  <a:pt x="5502" y="6551"/>
                  <a:pt x="5639" y="6665"/>
                  <a:pt x="5798" y="6779"/>
                </a:cubicBezTo>
                <a:cubicBezTo>
                  <a:pt x="5913" y="6871"/>
                  <a:pt x="6050" y="6962"/>
                  <a:pt x="6164" y="7030"/>
                </a:cubicBezTo>
                <a:lnTo>
                  <a:pt x="6301" y="7144"/>
                </a:lnTo>
                <a:lnTo>
                  <a:pt x="6780" y="7510"/>
                </a:lnTo>
                <a:lnTo>
                  <a:pt x="7054" y="7715"/>
                </a:lnTo>
                <a:cubicBezTo>
                  <a:pt x="7214" y="7829"/>
                  <a:pt x="7351" y="7921"/>
                  <a:pt x="7510" y="8035"/>
                </a:cubicBezTo>
                <a:lnTo>
                  <a:pt x="7830" y="8286"/>
                </a:lnTo>
                <a:lnTo>
                  <a:pt x="8013" y="8423"/>
                </a:lnTo>
                <a:cubicBezTo>
                  <a:pt x="8218" y="8560"/>
                  <a:pt x="8401" y="8697"/>
                  <a:pt x="8583" y="8834"/>
                </a:cubicBezTo>
                <a:lnTo>
                  <a:pt x="9382" y="9404"/>
                </a:lnTo>
                <a:cubicBezTo>
                  <a:pt x="9633" y="9587"/>
                  <a:pt x="9907" y="9769"/>
                  <a:pt x="10181" y="9952"/>
                </a:cubicBezTo>
                <a:lnTo>
                  <a:pt x="10980" y="10477"/>
                </a:lnTo>
                <a:cubicBezTo>
                  <a:pt x="11231" y="10637"/>
                  <a:pt x="11482" y="10797"/>
                  <a:pt x="11733" y="10979"/>
                </a:cubicBezTo>
                <a:lnTo>
                  <a:pt x="11756" y="11002"/>
                </a:lnTo>
                <a:cubicBezTo>
                  <a:pt x="11961" y="11139"/>
                  <a:pt x="12167" y="11276"/>
                  <a:pt x="12349" y="11413"/>
                </a:cubicBezTo>
                <a:lnTo>
                  <a:pt x="12578" y="11595"/>
                </a:lnTo>
                <a:cubicBezTo>
                  <a:pt x="12669" y="11641"/>
                  <a:pt x="12737" y="11710"/>
                  <a:pt x="12829" y="11778"/>
                </a:cubicBezTo>
                <a:lnTo>
                  <a:pt x="12988" y="11892"/>
                </a:lnTo>
                <a:lnTo>
                  <a:pt x="13354" y="12166"/>
                </a:lnTo>
                <a:lnTo>
                  <a:pt x="13650" y="12394"/>
                </a:lnTo>
                <a:cubicBezTo>
                  <a:pt x="13833" y="12531"/>
                  <a:pt x="14016" y="12645"/>
                  <a:pt x="14175" y="12782"/>
                </a:cubicBezTo>
                <a:cubicBezTo>
                  <a:pt x="14449" y="12988"/>
                  <a:pt x="14723" y="13216"/>
                  <a:pt x="14997" y="13421"/>
                </a:cubicBezTo>
                <a:cubicBezTo>
                  <a:pt x="15248" y="13604"/>
                  <a:pt x="15499" y="13787"/>
                  <a:pt x="15750" y="13969"/>
                </a:cubicBezTo>
                <a:lnTo>
                  <a:pt x="15956" y="14129"/>
                </a:lnTo>
                <a:cubicBezTo>
                  <a:pt x="16412" y="14471"/>
                  <a:pt x="16869" y="14837"/>
                  <a:pt x="17325" y="15156"/>
                </a:cubicBezTo>
                <a:lnTo>
                  <a:pt x="17371" y="15202"/>
                </a:lnTo>
                <a:lnTo>
                  <a:pt x="17553" y="15316"/>
                </a:lnTo>
                <a:cubicBezTo>
                  <a:pt x="17645" y="15339"/>
                  <a:pt x="17713" y="15407"/>
                  <a:pt x="17805" y="15453"/>
                </a:cubicBezTo>
                <a:lnTo>
                  <a:pt x="17850" y="15476"/>
                </a:lnTo>
                <a:lnTo>
                  <a:pt x="17919" y="15544"/>
                </a:lnTo>
                <a:lnTo>
                  <a:pt x="18056" y="15635"/>
                </a:lnTo>
                <a:cubicBezTo>
                  <a:pt x="18215" y="15727"/>
                  <a:pt x="18352" y="15841"/>
                  <a:pt x="18512" y="15932"/>
                </a:cubicBezTo>
                <a:cubicBezTo>
                  <a:pt x="18581" y="16001"/>
                  <a:pt x="18649" y="16046"/>
                  <a:pt x="18718" y="16092"/>
                </a:cubicBezTo>
                <a:cubicBezTo>
                  <a:pt x="18786" y="16138"/>
                  <a:pt x="18855" y="16183"/>
                  <a:pt x="18923" y="16229"/>
                </a:cubicBezTo>
                <a:cubicBezTo>
                  <a:pt x="19060" y="16343"/>
                  <a:pt x="19197" y="16434"/>
                  <a:pt x="19357" y="16548"/>
                </a:cubicBezTo>
                <a:lnTo>
                  <a:pt x="19562" y="16685"/>
                </a:lnTo>
                <a:lnTo>
                  <a:pt x="19768" y="16845"/>
                </a:lnTo>
                <a:cubicBezTo>
                  <a:pt x="19836" y="16891"/>
                  <a:pt x="19904" y="16936"/>
                  <a:pt x="19973" y="16982"/>
                </a:cubicBezTo>
                <a:cubicBezTo>
                  <a:pt x="20019" y="17028"/>
                  <a:pt x="20087" y="17096"/>
                  <a:pt x="20156" y="17142"/>
                </a:cubicBezTo>
                <a:cubicBezTo>
                  <a:pt x="20589" y="17461"/>
                  <a:pt x="21046" y="17781"/>
                  <a:pt x="21502" y="18101"/>
                </a:cubicBezTo>
                <a:cubicBezTo>
                  <a:pt x="21822" y="18306"/>
                  <a:pt x="22096" y="18489"/>
                  <a:pt x="22392" y="18694"/>
                </a:cubicBezTo>
                <a:cubicBezTo>
                  <a:pt x="22689" y="18877"/>
                  <a:pt x="22963" y="19059"/>
                  <a:pt x="23237" y="19265"/>
                </a:cubicBezTo>
                <a:cubicBezTo>
                  <a:pt x="23488" y="19447"/>
                  <a:pt x="23739" y="19630"/>
                  <a:pt x="23990" y="19812"/>
                </a:cubicBezTo>
                <a:lnTo>
                  <a:pt x="24104" y="19881"/>
                </a:lnTo>
                <a:lnTo>
                  <a:pt x="24150" y="19904"/>
                </a:lnTo>
                <a:cubicBezTo>
                  <a:pt x="24401" y="20109"/>
                  <a:pt x="24652" y="20292"/>
                  <a:pt x="24903" y="20452"/>
                </a:cubicBezTo>
                <a:cubicBezTo>
                  <a:pt x="25063" y="20543"/>
                  <a:pt x="25200" y="20657"/>
                  <a:pt x="25360" y="20748"/>
                </a:cubicBezTo>
                <a:lnTo>
                  <a:pt x="25405" y="20771"/>
                </a:lnTo>
                <a:cubicBezTo>
                  <a:pt x="25451" y="20817"/>
                  <a:pt x="25497" y="20840"/>
                  <a:pt x="25542" y="20885"/>
                </a:cubicBezTo>
                <a:lnTo>
                  <a:pt x="25634" y="20931"/>
                </a:lnTo>
                <a:cubicBezTo>
                  <a:pt x="25679" y="20954"/>
                  <a:pt x="25725" y="20977"/>
                  <a:pt x="25748" y="21022"/>
                </a:cubicBezTo>
                <a:cubicBezTo>
                  <a:pt x="25793" y="21045"/>
                  <a:pt x="25839" y="21091"/>
                  <a:pt x="25862" y="21136"/>
                </a:cubicBezTo>
                <a:cubicBezTo>
                  <a:pt x="26341" y="21456"/>
                  <a:pt x="26729" y="21730"/>
                  <a:pt x="27094" y="22027"/>
                </a:cubicBezTo>
                <a:lnTo>
                  <a:pt x="27072" y="22004"/>
                </a:lnTo>
                <a:lnTo>
                  <a:pt x="27072" y="22004"/>
                </a:lnTo>
                <a:cubicBezTo>
                  <a:pt x="27231" y="22118"/>
                  <a:pt x="27391" y="22278"/>
                  <a:pt x="27574" y="22437"/>
                </a:cubicBezTo>
                <a:cubicBezTo>
                  <a:pt x="27688" y="22552"/>
                  <a:pt x="27825" y="22688"/>
                  <a:pt x="27939" y="22848"/>
                </a:cubicBezTo>
                <a:cubicBezTo>
                  <a:pt x="27985" y="22894"/>
                  <a:pt x="28030" y="22940"/>
                  <a:pt x="28053" y="23008"/>
                </a:cubicBezTo>
                <a:cubicBezTo>
                  <a:pt x="28053" y="23008"/>
                  <a:pt x="28053" y="23031"/>
                  <a:pt x="28053" y="23054"/>
                </a:cubicBezTo>
                <a:cubicBezTo>
                  <a:pt x="28076" y="23054"/>
                  <a:pt x="28076" y="23031"/>
                  <a:pt x="28076" y="23031"/>
                </a:cubicBezTo>
                <a:lnTo>
                  <a:pt x="28167" y="22917"/>
                </a:lnTo>
                <a:cubicBezTo>
                  <a:pt x="28259" y="22780"/>
                  <a:pt x="28350" y="22643"/>
                  <a:pt x="28441" y="22506"/>
                </a:cubicBezTo>
                <a:lnTo>
                  <a:pt x="28555" y="22323"/>
                </a:lnTo>
                <a:cubicBezTo>
                  <a:pt x="28624" y="22209"/>
                  <a:pt x="28692" y="22118"/>
                  <a:pt x="28761" y="22004"/>
                </a:cubicBezTo>
                <a:cubicBezTo>
                  <a:pt x="28829" y="21890"/>
                  <a:pt x="28898" y="21775"/>
                  <a:pt x="28966" y="21684"/>
                </a:cubicBezTo>
                <a:cubicBezTo>
                  <a:pt x="29035" y="21593"/>
                  <a:pt x="29103" y="21502"/>
                  <a:pt x="29172" y="21387"/>
                </a:cubicBezTo>
                <a:cubicBezTo>
                  <a:pt x="29263" y="21296"/>
                  <a:pt x="29331" y="21182"/>
                  <a:pt x="29423" y="21068"/>
                </a:cubicBezTo>
                <a:cubicBezTo>
                  <a:pt x="29491" y="20954"/>
                  <a:pt x="29560" y="20840"/>
                  <a:pt x="29605" y="20748"/>
                </a:cubicBezTo>
                <a:cubicBezTo>
                  <a:pt x="29651" y="20657"/>
                  <a:pt x="29697" y="20589"/>
                  <a:pt x="29742" y="20497"/>
                </a:cubicBezTo>
                <a:cubicBezTo>
                  <a:pt x="29765" y="20429"/>
                  <a:pt x="29788" y="20383"/>
                  <a:pt x="29811" y="20337"/>
                </a:cubicBezTo>
                <a:cubicBezTo>
                  <a:pt x="29811" y="20223"/>
                  <a:pt x="29833" y="20155"/>
                  <a:pt x="29811" y="20064"/>
                </a:cubicBezTo>
                <a:cubicBezTo>
                  <a:pt x="29788" y="19927"/>
                  <a:pt x="29719" y="19790"/>
                  <a:pt x="29628" y="19698"/>
                </a:cubicBezTo>
                <a:lnTo>
                  <a:pt x="29628" y="19653"/>
                </a:lnTo>
                <a:cubicBezTo>
                  <a:pt x="29582" y="19584"/>
                  <a:pt x="29491" y="19516"/>
                  <a:pt x="29400" y="19493"/>
                </a:cubicBezTo>
                <a:cubicBezTo>
                  <a:pt x="29263" y="19379"/>
                  <a:pt x="29126" y="19287"/>
                  <a:pt x="28966" y="19196"/>
                </a:cubicBezTo>
                <a:lnTo>
                  <a:pt x="28784" y="19059"/>
                </a:lnTo>
                <a:cubicBezTo>
                  <a:pt x="28532" y="18877"/>
                  <a:pt x="28281" y="18717"/>
                  <a:pt x="28007" y="18557"/>
                </a:cubicBezTo>
                <a:cubicBezTo>
                  <a:pt x="27619" y="18283"/>
                  <a:pt x="27231" y="18009"/>
                  <a:pt x="26843" y="17735"/>
                </a:cubicBezTo>
                <a:lnTo>
                  <a:pt x="26455" y="17461"/>
                </a:lnTo>
                <a:lnTo>
                  <a:pt x="25953" y="17096"/>
                </a:lnTo>
                <a:cubicBezTo>
                  <a:pt x="25588" y="16845"/>
                  <a:pt x="25223" y="16617"/>
                  <a:pt x="24880" y="16343"/>
                </a:cubicBezTo>
                <a:cubicBezTo>
                  <a:pt x="24743" y="16252"/>
                  <a:pt x="24629" y="16183"/>
                  <a:pt x="24492" y="16092"/>
                </a:cubicBezTo>
                <a:cubicBezTo>
                  <a:pt x="24355" y="15978"/>
                  <a:pt x="24218" y="15887"/>
                  <a:pt x="24082" y="15795"/>
                </a:cubicBezTo>
                <a:cubicBezTo>
                  <a:pt x="23830" y="15590"/>
                  <a:pt x="23579" y="15407"/>
                  <a:pt x="23305" y="15202"/>
                </a:cubicBezTo>
                <a:cubicBezTo>
                  <a:pt x="23032" y="14974"/>
                  <a:pt x="22780" y="14791"/>
                  <a:pt x="22529" y="14608"/>
                </a:cubicBezTo>
                <a:cubicBezTo>
                  <a:pt x="22392" y="14517"/>
                  <a:pt x="22278" y="14426"/>
                  <a:pt x="22141" y="14334"/>
                </a:cubicBezTo>
                <a:cubicBezTo>
                  <a:pt x="22027" y="14243"/>
                  <a:pt x="21890" y="14129"/>
                  <a:pt x="21753" y="14038"/>
                </a:cubicBezTo>
                <a:cubicBezTo>
                  <a:pt x="21571" y="13924"/>
                  <a:pt x="21411" y="13809"/>
                  <a:pt x="21228" y="13695"/>
                </a:cubicBezTo>
                <a:cubicBezTo>
                  <a:pt x="21137" y="13627"/>
                  <a:pt x="21046" y="13558"/>
                  <a:pt x="20932" y="13513"/>
                </a:cubicBezTo>
                <a:cubicBezTo>
                  <a:pt x="20658" y="13307"/>
                  <a:pt x="20384" y="13148"/>
                  <a:pt x="20133" y="13011"/>
                </a:cubicBezTo>
                <a:cubicBezTo>
                  <a:pt x="19631" y="12714"/>
                  <a:pt x="19151" y="12349"/>
                  <a:pt x="18695" y="12029"/>
                </a:cubicBezTo>
                <a:lnTo>
                  <a:pt x="18603" y="11961"/>
                </a:lnTo>
                <a:lnTo>
                  <a:pt x="18535" y="11915"/>
                </a:lnTo>
                <a:cubicBezTo>
                  <a:pt x="18307" y="11755"/>
                  <a:pt x="18078" y="11595"/>
                  <a:pt x="17850" y="11413"/>
                </a:cubicBezTo>
                <a:lnTo>
                  <a:pt x="17736" y="11321"/>
                </a:lnTo>
                <a:cubicBezTo>
                  <a:pt x="17531" y="11162"/>
                  <a:pt x="17302" y="10979"/>
                  <a:pt x="17074" y="10819"/>
                </a:cubicBezTo>
                <a:cubicBezTo>
                  <a:pt x="16914" y="10705"/>
                  <a:pt x="16755" y="10591"/>
                  <a:pt x="16595" y="10500"/>
                </a:cubicBezTo>
                <a:cubicBezTo>
                  <a:pt x="16504" y="10431"/>
                  <a:pt x="16412" y="10363"/>
                  <a:pt x="16298" y="10294"/>
                </a:cubicBezTo>
                <a:lnTo>
                  <a:pt x="15887" y="10020"/>
                </a:lnTo>
                <a:lnTo>
                  <a:pt x="15476" y="9724"/>
                </a:lnTo>
                <a:lnTo>
                  <a:pt x="15248" y="9564"/>
                </a:lnTo>
                <a:cubicBezTo>
                  <a:pt x="15066" y="9450"/>
                  <a:pt x="14883" y="9313"/>
                  <a:pt x="14700" y="9199"/>
                </a:cubicBezTo>
                <a:cubicBezTo>
                  <a:pt x="14609" y="9130"/>
                  <a:pt x="14518" y="9062"/>
                  <a:pt x="14426" y="8993"/>
                </a:cubicBezTo>
                <a:lnTo>
                  <a:pt x="14312" y="8902"/>
                </a:lnTo>
                <a:lnTo>
                  <a:pt x="14130" y="8765"/>
                </a:lnTo>
                <a:cubicBezTo>
                  <a:pt x="14061" y="8719"/>
                  <a:pt x="13993" y="8651"/>
                  <a:pt x="13901" y="8605"/>
                </a:cubicBezTo>
                <a:cubicBezTo>
                  <a:pt x="13673" y="8445"/>
                  <a:pt x="13468" y="8286"/>
                  <a:pt x="13239" y="8126"/>
                </a:cubicBezTo>
                <a:lnTo>
                  <a:pt x="13103" y="8035"/>
                </a:lnTo>
                <a:lnTo>
                  <a:pt x="12920" y="7898"/>
                </a:lnTo>
                <a:cubicBezTo>
                  <a:pt x="12715" y="7761"/>
                  <a:pt x="12532" y="7624"/>
                  <a:pt x="12326" y="7487"/>
                </a:cubicBezTo>
                <a:cubicBezTo>
                  <a:pt x="12075" y="7327"/>
                  <a:pt x="11802" y="7122"/>
                  <a:pt x="11528" y="6939"/>
                </a:cubicBezTo>
                <a:lnTo>
                  <a:pt x="11277" y="6734"/>
                </a:lnTo>
                <a:cubicBezTo>
                  <a:pt x="11117" y="6619"/>
                  <a:pt x="10934" y="6505"/>
                  <a:pt x="10774" y="6368"/>
                </a:cubicBezTo>
                <a:cubicBezTo>
                  <a:pt x="10615" y="6254"/>
                  <a:pt x="10478" y="6140"/>
                  <a:pt x="10318" y="6026"/>
                </a:cubicBezTo>
                <a:cubicBezTo>
                  <a:pt x="10204" y="5958"/>
                  <a:pt x="10090" y="5866"/>
                  <a:pt x="9998" y="5798"/>
                </a:cubicBezTo>
                <a:cubicBezTo>
                  <a:pt x="9793" y="5638"/>
                  <a:pt x="9565" y="5478"/>
                  <a:pt x="9359" y="5341"/>
                </a:cubicBezTo>
                <a:lnTo>
                  <a:pt x="9222" y="5227"/>
                </a:lnTo>
                <a:cubicBezTo>
                  <a:pt x="8857" y="4976"/>
                  <a:pt x="8492" y="4725"/>
                  <a:pt x="8104" y="4474"/>
                </a:cubicBezTo>
                <a:lnTo>
                  <a:pt x="7624" y="4154"/>
                </a:lnTo>
                <a:cubicBezTo>
                  <a:pt x="7419" y="4017"/>
                  <a:pt x="7236" y="3858"/>
                  <a:pt x="7031" y="3721"/>
                </a:cubicBezTo>
                <a:lnTo>
                  <a:pt x="6871" y="3607"/>
                </a:lnTo>
                <a:cubicBezTo>
                  <a:pt x="6711" y="3492"/>
                  <a:pt x="6552" y="3378"/>
                  <a:pt x="6392" y="3241"/>
                </a:cubicBezTo>
                <a:lnTo>
                  <a:pt x="6095" y="3036"/>
                </a:lnTo>
                <a:lnTo>
                  <a:pt x="6050" y="3013"/>
                </a:lnTo>
                <a:lnTo>
                  <a:pt x="6027" y="2990"/>
                </a:lnTo>
                <a:cubicBezTo>
                  <a:pt x="5913" y="2876"/>
                  <a:pt x="5798" y="2762"/>
                  <a:pt x="5661" y="2671"/>
                </a:cubicBezTo>
                <a:cubicBezTo>
                  <a:pt x="5410" y="2442"/>
                  <a:pt x="5114" y="2260"/>
                  <a:pt x="4863" y="2077"/>
                </a:cubicBezTo>
                <a:cubicBezTo>
                  <a:pt x="4634" y="1940"/>
                  <a:pt x="4429" y="1781"/>
                  <a:pt x="4201" y="1644"/>
                </a:cubicBezTo>
                <a:lnTo>
                  <a:pt x="4109" y="1575"/>
                </a:lnTo>
                <a:cubicBezTo>
                  <a:pt x="3995" y="1484"/>
                  <a:pt x="3881" y="1415"/>
                  <a:pt x="3767" y="1324"/>
                </a:cubicBezTo>
                <a:lnTo>
                  <a:pt x="3699" y="1301"/>
                </a:lnTo>
                <a:cubicBezTo>
                  <a:pt x="3584" y="1210"/>
                  <a:pt x="3470" y="1119"/>
                  <a:pt x="3333" y="1073"/>
                </a:cubicBezTo>
                <a:lnTo>
                  <a:pt x="3219" y="1073"/>
                </a:lnTo>
                <a:cubicBezTo>
                  <a:pt x="3174" y="1004"/>
                  <a:pt x="3105" y="959"/>
                  <a:pt x="3037" y="890"/>
                </a:cubicBezTo>
                <a:lnTo>
                  <a:pt x="2900" y="776"/>
                </a:lnTo>
                <a:lnTo>
                  <a:pt x="2877" y="731"/>
                </a:lnTo>
                <a:cubicBezTo>
                  <a:pt x="2694" y="571"/>
                  <a:pt x="2512" y="388"/>
                  <a:pt x="2306" y="228"/>
                </a:cubicBezTo>
                <a:cubicBezTo>
                  <a:pt x="2192" y="137"/>
                  <a:pt x="2032" y="0"/>
                  <a:pt x="18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4" name="Google Shape;4624;p38"/>
          <p:cNvSpPr/>
          <p:nvPr/>
        </p:nvSpPr>
        <p:spPr>
          <a:xfrm>
            <a:off x="6867469" y="3686503"/>
            <a:ext cx="849569" cy="643263"/>
          </a:xfrm>
          <a:custGeom>
            <a:avLst/>
            <a:gdLst/>
            <a:ahLst/>
            <a:cxnLst/>
            <a:rect l="l" t="t" r="r" b="b"/>
            <a:pathLst>
              <a:path w="30358" h="22986" extrusionOk="0">
                <a:moveTo>
                  <a:pt x="2625" y="0"/>
                </a:moveTo>
                <a:cubicBezTo>
                  <a:pt x="2579" y="0"/>
                  <a:pt x="2511" y="0"/>
                  <a:pt x="2465" y="23"/>
                </a:cubicBezTo>
                <a:lnTo>
                  <a:pt x="2420" y="46"/>
                </a:lnTo>
                <a:lnTo>
                  <a:pt x="2397" y="91"/>
                </a:lnTo>
                <a:cubicBezTo>
                  <a:pt x="2351" y="114"/>
                  <a:pt x="2328" y="183"/>
                  <a:pt x="2305" y="228"/>
                </a:cubicBezTo>
                <a:cubicBezTo>
                  <a:pt x="2305" y="297"/>
                  <a:pt x="2305" y="365"/>
                  <a:pt x="2305" y="434"/>
                </a:cubicBezTo>
                <a:cubicBezTo>
                  <a:pt x="2305" y="434"/>
                  <a:pt x="2305" y="457"/>
                  <a:pt x="2305" y="479"/>
                </a:cubicBezTo>
                <a:lnTo>
                  <a:pt x="2328" y="502"/>
                </a:lnTo>
                <a:cubicBezTo>
                  <a:pt x="2328" y="548"/>
                  <a:pt x="2351" y="594"/>
                  <a:pt x="2351" y="639"/>
                </a:cubicBezTo>
                <a:cubicBezTo>
                  <a:pt x="2351" y="731"/>
                  <a:pt x="2351" y="822"/>
                  <a:pt x="2351" y="913"/>
                </a:cubicBezTo>
                <a:cubicBezTo>
                  <a:pt x="2328" y="1027"/>
                  <a:pt x="2283" y="1141"/>
                  <a:pt x="2260" y="1233"/>
                </a:cubicBezTo>
                <a:cubicBezTo>
                  <a:pt x="2146" y="1438"/>
                  <a:pt x="2032" y="1621"/>
                  <a:pt x="1895" y="1803"/>
                </a:cubicBezTo>
                <a:cubicBezTo>
                  <a:pt x="1735" y="2009"/>
                  <a:pt x="1529" y="2191"/>
                  <a:pt x="1324" y="2351"/>
                </a:cubicBezTo>
                <a:cubicBezTo>
                  <a:pt x="1256" y="2397"/>
                  <a:pt x="1187" y="2442"/>
                  <a:pt x="1096" y="2488"/>
                </a:cubicBezTo>
                <a:cubicBezTo>
                  <a:pt x="1027" y="2534"/>
                  <a:pt x="959" y="2557"/>
                  <a:pt x="890" y="2579"/>
                </a:cubicBezTo>
                <a:cubicBezTo>
                  <a:pt x="799" y="2625"/>
                  <a:pt x="685" y="2671"/>
                  <a:pt x="594" y="2694"/>
                </a:cubicBezTo>
                <a:cubicBezTo>
                  <a:pt x="548" y="2694"/>
                  <a:pt x="525" y="2694"/>
                  <a:pt x="479" y="2716"/>
                </a:cubicBezTo>
                <a:lnTo>
                  <a:pt x="411" y="2716"/>
                </a:lnTo>
                <a:cubicBezTo>
                  <a:pt x="388" y="2739"/>
                  <a:pt x="320" y="2739"/>
                  <a:pt x="297" y="2762"/>
                </a:cubicBezTo>
                <a:cubicBezTo>
                  <a:pt x="251" y="2785"/>
                  <a:pt x="228" y="2830"/>
                  <a:pt x="228" y="2853"/>
                </a:cubicBezTo>
                <a:cubicBezTo>
                  <a:pt x="228" y="2876"/>
                  <a:pt x="228" y="2899"/>
                  <a:pt x="251" y="2899"/>
                </a:cubicBezTo>
                <a:lnTo>
                  <a:pt x="206" y="2899"/>
                </a:lnTo>
                <a:cubicBezTo>
                  <a:pt x="137" y="2899"/>
                  <a:pt x="69" y="2922"/>
                  <a:pt x="46" y="2967"/>
                </a:cubicBezTo>
                <a:cubicBezTo>
                  <a:pt x="0" y="3059"/>
                  <a:pt x="23" y="3150"/>
                  <a:pt x="114" y="3196"/>
                </a:cubicBezTo>
                <a:lnTo>
                  <a:pt x="228" y="3287"/>
                </a:lnTo>
                <a:cubicBezTo>
                  <a:pt x="320" y="3333"/>
                  <a:pt x="411" y="3378"/>
                  <a:pt x="479" y="3447"/>
                </a:cubicBezTo>
                <a:lnTo>
                  <a:pt x="731" y="3607"/>
                </a:lnTo>
                <a:lnTo>
                  <a:pt x="890" y="3721"/>
                </a:lnTo>
                <a:cubicBezTo>
                  <a:pt x="1027" y="3812"/>
                  <a:pt x="1141" y="3903"/>
                  <a:pt x="1278" y="3995"/>
                </a:cubicBezTo>
                <a:cubicBezTo>
                  <a:pt x="1415" y="4086"/>
                  <a:pt x="1529" y="4177"/>
                  <a:pt x="1666" y="4268"/>
                </a:cubicBezTo>
                <a:cubicBezTo>
                  <a:pt x="1849" y="4405"/>
                  <a:pt x="2054" y="4520"/>
                  <a:pt x="2260" y="4656"/>
                </a:cubicBezTo>
                <a:lnTo>
                  <a:pt x="2420" y="4748"/>
                </a:lnTo>
                <a:lnTo>
                  <a:pt x="2579" y="4839"/>
                </a:lnTo>
                <a:lnTo>
                  <a:pt x="2716" y="4930"/>
                </a:lnTo>
                <a:lnTo>
                  <a:pt x="2739" y="4953"/>
                </a:lnTo>
                <a:cubicBezTo>
                  <a:pt x="2808" y="5022"/>
                  <a:pt x="2876" y="5090"/>
                  <a:pt x="2945" y="5159"/>
                </a:cubicBezTo>
                <a:lnTo>
                  <a:pt x="3036" y="5227"/>
                </a:lnTo>
                <a:lnTo>
                  <a:pt x="3150" y="5341"/>
                </a:lnTo>
                <a:cubicBezTo>
                  <a:pt x="3310" y="5455"/>
                  <a:pt x="3447" y="5569"/>
                  <a:pt x="3607" y="5684"/>
                </a:cubicBezTo>
                <a:cubicBezTo>
                  <a:pt x="3698" y="5752"/>
                  <a:pt x="3812" y="5843"/>
                  <a:pt x="3926" y="5912"/>
                </a:cubicBezTo>
                <a:lnTo>
                  <a:pt x="4040" y="6003"/>
                </a:lnTo>
                <a:cubicBezTo>
                  <a:pt x="4131" y="6072"/>
                  <a:pt x="4223" y="6117"/>
                  <a:pt x="4291" y="6186"/>
                </a:cubicBezTo>
                <a:lnTo>
                  <a:pt x="4474" y="6323"/>
                </a:lnTo>
                <a:cubicBezTo>
                  <a:pt x="4748" y="6528"/>
                  <a:pt x="5045" y="6711"/>
                  <a:pt x="5318" y="6916"/>
                </a:cubicBezTo>
                <a:cubicBezTo>
                  <a:pt x="5547" y="7076"/>
                  <a:pt x="5798" y="7236"/>
                  <a:pt x="6049" y="7396"/>
                </a:cubicBezTo>
                <a:lnTo>
                  <a:pt x="6209" y="7487"/>
                </a:lnTo>
                <a:cubicBezTo>
                  <a:pt x="6346" y="7578"/>
                  <a:pt x="6483" y="7669"/>
                  <a:pt x="6619" y="7761"/>
                </a:cubicBezTo>
                <a:cubicBezTo>
                  <a:pt x="6779" y="7852"/>
                  <a:pt x="6916" y="7943"/>
                  <a:pt x="7053" y="8035"/>
                </a:cubicBezTo>
                <a:cubicBezTo>
                  <a:pt x="7236" y="8126"/>
                  <a:pt x="7396" y="8263"/>
                  <a:pt x="7578" y="8377"/>
                </a:cubicBezTo>
                <a:lnTo>
                  <a:pt x="7852" y="8560"/>
                </a:lnTo>
                <a:cubicBezTo>
                  <a:pt x="8126" y="8719"/>
                  <a:pt x="8377" y="8902"/>
                  <a:pt x="8628" y="9062"/>
                </a:cubicBezTo>
                <a:cubicBezTo>
                  <a:pt x="8902" y="9267"/>
                  <a:pt x="9153" y="9450"/>
                  <a:pt x="9427" y="9655"/>
                </a:cubicBezTo>
                <a:cubicBezTo>
                  <a:pt x="9564" y="9769"/>
                  <a:pt x="9724" y="9883"/>
                  <a:pt x="9861" y="9998"/>
                </a:cubicBezTo>
                <a:lnTo>
                  <a:pt x="10180" y="10226"/>
                </a:lnTo>
                <a:cubicBezTo>
                  <a:pt x="10431" y="10431"/>
                  <a:pt x="10705" y="10614"/>
                  <a:pt x="10956" y="10796"/>
                </a:cubicBezTo>
                <a:cubicBezTo>
                  <a:pt x="11207" y="10979"/>
                  <a:pt x="11458" y="11162"/>
                  <a:pt x="11709" y="11321"/>
                </a:cubicBezTo>
                <a:cubicBezTo>
                  <a:pt x="12006" y="11527"/>
                  <a:pt x="12280" y="11709"/>
                  <a:pt x="12554" y="11915"/>
                </a:cubicBezTo>
                <a:cubicBezTo>
                  <a:pt x="12805" y="12098"/>
                  <a:pt x="13056" y="12280"/>
                  <a:pt x="13330" y="12463"/>
                </a:cubicBezTo>
                <a:cubicBezTo>
                  <a:pt x="13444" y="12531"/>
                  <a:pt x="13558" y="12623"/>
                  <a:pt x="13672" y="12714"/>
                </a:cubicBezTo>
                <a:cubicBezTo>
                  <a:pt x="13809" y="12805"/>
                  <a:pt x="13946" y="12919"/>
                  <a:pt x="14106" y="13011"/>
                </a:cubicBezTo>
                <a:cubicBezTo>
                  <a:pt x="14357" y="13193"/>
                  <a:pt x="14608" y="13376"/>
                  <a:pt x="14859" y="13558"/>
                </a:cubicBezTo>
                <a:lnTo>
                  <a:pt x="15179" y="13809"/>
                </a:lnTo>
                <a:cubicBezTo>
                  <a:pt x="15339" y="13924"/>
                  <a:pt x="15476" y="14015"/>
                  <a:pt x="15613" y="14129"/>
                </a:cubicBezTo>
                <a:lnTo>
                  <a:pt x="15887" y="14334"/>
                </a:lnTo>
                <a:cubicBezTo>
                  <a:pt x="16046" y="14471"/>
                  <a:pt x="16229" y="14585"/>
                  <a:pt x="16389" y="14722"/>
                </a:cubicBezTo>
                <a:cubicBezTo>
                  <a:pt x="16663" y="14905"/>
                  <a:pt x="16914" y="15088"/>
                  <a:pt x="17188" y="15270"/>
                </a:cubicBezTo>
                <a:cubicBezTo>
                  <a:pt x="17439" y="15453"/>
                  <a:pt x="17713" y="15635"/>
                  <a:pt x="17964" y="15818"/>
                </a:cubicBezTo>
                <a:cubicBezTo>
                  <a:pt x="18238" y="16001"/>
                  <a:pt x="18511" y="16183"/>
                  <a:pt x="18785" y="16389"/>
                </a:cubicBezTo>
                <a:cubicBezTo>
                  <a:pt x="18899" y="16457"/>
                  <a:pt x="19014" y="16548"/>
                  <a:pt x="19151" y="16640"/>
                </a:cubicBezTo>
                <a:cubicBezTo>
                  <a:pt x="19287" y="16731"/>
                  <a:pt x="19402" y="16822"/>
                  <a:pt x="19539" y="16914"/>
                </a:cubicBezTo>
                <a:cubicBezTo>
                  <a:pt x="19698" y="17005"/>
                  <a:pt x="19858" y="17119"/>
                  <a:pt x="20018" y="17233"/>
                </a:cubicBezTo>
                <a:cubicBezTo>
                  <a:pt x="20132" y="17302"/>
                  <a:pt x="20223" y="17393"/>
                  <a:pt x="20337" y="17461"/>
                </a:cubicBezTo>
                <a:lnTo>
                  <a:pt x="20611" y="17667"/>
                </a:lnTo>
                <a:cubicBezTo>
                  <a:pt x="20794" y="17781"/>
                  <a:pt x="20954" y="17895"/>
                  <a:pt x="21136" y="18009"/>
                </a:cubicBezTo>
                <a:cubicBezTo>
                  <a:pt x="21387" y="18192"/>
                  <a:pt x="21639" y="18352"/>
                  <a:pt x="21912" y="18557"/>
                </a:cubicBezTo>
                <a:cubicBezTo>
                  <a:pt x="22072" y="18671"/>
                  <a:pt x="22255" y="18808"/>
                  <a:pt x="22415" y="18922"/>
                </a:cubicBezTo>
                <a:lnTo>
                  <a:pt x="22711" y="19128"/>
                </a:lnTo>
                <a:cubicBezTo>
                  <a:pt x="22825" y="19219"/>
                  <a:pt x="22962" y="19310"/>
                  <a:pt x="23076" y="19402"/>
                </a:cubicBezTo>
                <a:cubicBezTo>
                  <a:pt x="23168" y="19470"/>
                  <a:pt x="23259" y="19539"/>
                  <a:pt x="23328" y="19584"/>
                </a:cubicBezTo>
                <a:lnTo>
                  <a:pt x="23510" y="19721"/>
                </a:lnTo>
                <a:cubicBezTo>
                  <a:pt x="23784" y="19904"/>
                  <a:pt x="24058" y="20109"/>
                  <a:pt x="24332" y="20292"/>
                </a:cubicBezTo>
                <a:cubicBezTo>
                  <a:pt x="24492" y="20406"/>
                  <a:pt x="24651" y="20520"/>
                  <a:pt x="24811" y="20634"/>
                </a:cubicBezTo>
                <a:cubicBezTo>
                  <a:pt x="24925" y="20703"/>
                  <a:pt x="25039" y="20794"/>
                  <a:pt x="25131" y="20862"/>
                </a:cubicBezTo>
                <a:lnTo>
                  <a:pt x="25564" y="21159"/>
                </a:lnTo>
                <a:cubicBezTo>
                  <a:pt x="25838" y="21365"/>
                  <a:pt x="26112" y="21547"/>
                  <a:pt x="26386" y="21730"/>
                </a:cubicBezTo>
                <a:lnTo>
                  <a:pt x="26455" y="21775"/>
                </a:lnTo>
                <a:cubicBezTo>
                  <a:pt x="26797" y="22004"/>
                  <a:pt x="27139" y="22232"/>
                  <a:pt x="27459" y="22483"/>
                </a:cubicBezTo>
                <a:cubicBezTo>
                  <a:pt x="27505" y="22529"/>
                  <a:pt x="27550" y="22574"/>
                  <a:pt x="27573" y="22597"/>
                </a:cubicBezTo>
                <a:cubicBezTo>
                  <a:pt x="27642" y="22666"/>
                  <a:pt x="27710" y="22734"/>
                  <a:pt x="27779" y="22780"/>
                </a:cubicBezTo>
                <a:lnTo>
                  <a:pt x="27824" y="22803"/>
                </a:lnTo>
                <a:cubicBezTo>
                  <a:pt x="27847" y="22825"/>
                  <a:pt x="27893" y="22848"/>
                  <a:pt x="27915" y="22871"/>
                </a:cubicBezTo>
                <a:cubicBezTo>
                  <a:pt x="27938" y="22894"/>
                  <a:pt x="27961" y="22894"/>
                  <a:pt x="27984" y="22917"/>
                </a:cubicBezTo>
                <a:cubicBezTo>
                  <a:pt x="28007" y="22917"/>
                  <a:pt x="28052" y="22940"/>
                  <a:pt x="28075" y="22940"/>
                </a:cubicBezTo>
                <a:cubicBezTo>
                  <a:pt x="28121" y="22962"/>
                  <a:pt x="28144" y="22962"/>
                  <a:pt x="28189" y="22985"/>
                </a:cubicBezTo>
                <a:lnTo>
                  <a:pt x="28281" y="22985"/>
                </a:lnTo>
                <a:cubicBezTo>
                  <a:pt x="28326" y="22985"/>
                  <a:pt x="28372" y="22985"/>
                  <a:pt x="28418" y="22962"/>
                </a:cubicBezTo>
                <a:cubicBezTo>
                  <a:pt x="28486" y="22962"/>
                  <a:pt x="28555" y="22917"/>
                  <a:pt x="28600" y="22894"/>
                </a:cubicBezTo>
                <a:cubicBezTo>
                  <a:pt x="28692" y="22848"/>
                  <a:pt x="28783" y="22780"/>
                  <a:pt x="28851" y="22734"/>
                </a:cubicBezTo>
                <a:cubicBezTo>
                  <a:pt x="28943" y="22643"/>
                  <a:pt x="29034" y="22551"/>
                  <a:pt x="29125" y="22483"/>
                </a:cubicBezTo>
                <a:cubicBezTo>
                  <a:pt x="29217" y="22392"/>
                  <a:pt x="29262" y="22346"/>
                  <a:pt x="29331" y="22278"/>
                </a:cubicBezTo>
                <a:cubicBezTo>
                  <a:pt x="29399" y="22209"/>
                  <a:pt x="29468" y="22118"/>
                  <a:pt x="29536" y="22027"/>
                </a:cubicBezTo>
                <a:cubicBezTo>
                  <a:pt x="29627" y="21912"/>
                  <a:pt x="29696" y="21798"/>
                  <a:pt x="29764" y="21661"/>
                </a:cubicBezTo>
                <a:cubicBezTo>
                  <a:pt x="29810" y="21593"/>
                  <a:pt x="29856" y="21524"/>
                  <a:pt x="29901" y="21456"/>
                </a:cubicBezTo>
                <a:lnTo>
                  <a:pt x="29993" y="21273"/>
                </a:lnTo>
                <a:lnTo>
                  <a:pt x="30015" y="21250"/>
                </a:lnTo>
                <a:cubicBezTo>
                  <a:pt x="30084" y="21136"/>
                  <a:pt x="30152" y="21022"/>
                  <a:pt x="30221" y="20908"/>
                </a:cubicBezTo>
                <a:cubicBezTo>
                  <a:pt x="30244" y="20840"/>
                  <a:pt x="30289" y="20748"/>
                  <a:pt x="30312" y="20680"/>
                </a:cubicBezTo>
                <a:cubicBezTo>
                  <a:pt x="30335" y="20611"/>
                  <a:pt x="30335" y="20543"/>
                  <a:pt x="30358" y="20497"/>
                </a:cubicBezTo>
                <a:cubicBezTo>
                  <a:pt x="30358" y="20429"/>
                  <a:pt x="30358" y="20383"/>
                  <a:pt x="30358" y="20360"/>
                </a:cubicBezTo>
                <a:cubicBezTo>
                  <a:pt x="30358" y="20269"/>
                  <a:pt x="30335" y="20200"/>
                  <a:pt x="30312" y="20132"/>
                </a:cubicBezTo>
                <a:cubicBezTo>
                  <a:pt x="30289" y="20064"/>
                  <a:pt x="30244" y="20018"/>
                  <a:pt x="30198" y="19972"/>
                </a:cubicBezTo>
                <a:cubicBezTo>
                  <a:pt x="30084" y="19812"/>
                  <a:pt x="29947" y="19676"/>
                  <a:pt x="29833" y="19561"/>
                </a:cubicBezTo>
                <a:cubicBezTo>
                  <a:pt x="29650" y="19402"/>
                  <a:pt x="29490" y="19242"/>
                  <a:pt x="29331" y="19128"/>
                </a:cubicBezTo>
                <a:lnTo>
                  <a:pt x="29331" y="19128"/>
                </a:lnTo>
                <a:lnTo>
                  <a:pt x="29353" y="19151"/>
                </a:lnTo>
                <a:cubicBezTo>
                  <a:pt x="28988" y="18854"/>
                  <a:pt x="28600" y="18580"/>
                  <a:pt x="28121" y="18260"/>
                </a:cubicBezTo>
                <a:cubicBezTo>
                  <a:pt x="28098" y="18215"/>
                  <a:pt x="28052" y="18169"/>
                  <a:pt x="28007" y="18146"/>
                </a:cubicBezTo>
                <a:cubicBezTo>
                  <a:pt x="27984" y="18101"/>
                  <a:pt x="27938" y="18078"/>
                  <a:pt x="27893" y="18055"/>
                </a:cubicBezTo>
                <a:lnTo>
                  <a:pt x="27824" y="18009"/>
                </a:lnTo>
                <a:cubicBezTo>
                  <a:pt x="27756" y="17964"/>
                  <a:pt x="27710" y="17941"/>
                  <a:pt x="27664" y="17895"/>
                </a:cubicBezTo>
                <a:lnTo>
                  <a:pt x="27619" y="17872"/>
                </a:lnTo>
                <a:cubicBezTo>
                  <a:pt x="27459" y="17781"/>
                  <a:pt x="27322" y="17667"/>
                  <a:pt x="27162" y="17576"/>
                </a:cubicBezTo>
                <a:cubicBezTo>
                  <a:pt x="26911" y="17416"/>
                  <a:pt x="26660" y="17233"/>
                  <a:pt x="26409" y="17028"/>
                </a:cubicBezTo>
                <a:lnTo>
                  <a:pt x="26363" y="17005"/>
                </a:lnTo>
                <a:lnTo>
                  <a:pt x="26249" y="16936"/>
                </a:lnTo>
                <a:cubicBezTo>
                  <a:pt x="25998" y="16754"/>
                  <a:pt x="25747" y="16571"/>
                  <a:pt x="25496" y="16389"/>
                </a:cubicBezTo>
                <a:cubicBezTo>
                  <a:pt x="25222" y="16183"/>
                  <a:pt x="24948" y="16001"/>
                  <a:pt x="24651" y="15818"/>
                </a:cubicBezTo>
                <a:cubicBezTo>
                  <a:pt x="24378" y="15613"/>
                  <a:pt x="24081" y="15430"/>
                  <a:pt x="23761" y="15225"/>
                </a:cubicBezTo>
                <a:cubicBezTo>
                  <a:pt x="23305" y="14905"/>
                  <a:pt x="22848" y="14585"/>
                  <a:pt x="22415" y="14266"/>
                </a:cubicBezTo>
                <a:cubicBezTo>
                  <a:pt x="22346" y="14220"/>
                  <a:pt x="22278" y="14152"/>
                  <a:pt x="22232" y="14106"/>
                </a:cubicBezTo>
                <a:cubicBezTo>
                  <a:pt x="22163" y="14060"/>
                  <a:pt x="22095" y="14015"/>
                  <a:pt x="22027" y="13969"/>
                </a:cubicBezTo>
                <a:lnTo>
                  <a:pt x="21821" y="13809"/>
                </a:lnTo>
                <a:lnTo>
                  <a:pt x="21616" y="13672"/>
                </a:lnTo>
                <a:cubicBezTo>
                  <a:pt x="21479" y="13558"/>
                  <a:pt x="21319" y="13467"/>
                  <a:pt x="21182" y="13353"/>
                </a:cubicBezTo>
                <a:cubicBezTo>
                  <a:pt x="21114" y="13307"/>
                  <a:pt x="21045" y="13262"/>
                  <a:pt x="20977" y="13216"/>
                </a:cubicBezTo>
                <a:cubicBezTo>
                  <a:pt x="20908" y="13170"/>
                  <a:pt x="20840" y="13125"/>
                  <a:pt x="20771" y="13056"/>
                </a:cubicBezTo>
                <a:cubicBezTo>
                  <a:pt x="20611" y="12965"/>
                  <a:pt x="20474" y="12851"/>
                  <a:pt x="20315" y="12759"/>
                </a:cubicBezTo>
                <a:lnTo>
                  <a:pt x="20178" y="12668"/>
                </a:lnTo>
                <a:lnTo>
                  <a:pt x="20109" y="12600"/>
                </a:lnTo>
                <a:lnTo>
                  <a:pt x="20064" y="12577"/>
                </a:lnTo>
                <a:cubicBezTo>
                  <a:pt x="19972" y="12531"/>
                  <a:pt x="19904" y="12463"/>
                  <a:pt x="19812" y="12440"/>
                </a:cubicBezTo>
                <a:lnTo>
                  <a:pt x="19630" y="12326"/>
                </a:lnTo>
                <a:lnTo>
                  <a:pt x="19584" y="12280"/>
                </a:lnTo>
                <a:cubicBezTo>
                  <a:pt x="19128" y="11961"/>
                  <a:pt x="18671" y="11595"/>
                  <a:pt x="18215" y="11253"/>
                </a:cubicBezTo>
                <a:lnTo>
                  <a:pt x="18009" y="11093"/>
                </a:lnTo>
                <a:cubicBezTo>
                  <a:pt x="17758" y="10911"/>
                  <a:pt x="17507" y="10728"/>
                  <a:pt x="17256" y="10545"/>
                </a:cubicBezTo>
                <a:cubicBezTo>
                  <a:pt x="16982" y="10340"/>
                  <a:pt x="16708" y="10112"/>
                  <a:pt x="16434" y="9906"/>
                </a:cubicBezTo>
                <a:cubicBezTo>
                  <a:pt x="16275" y="9769"/>
                  <a:pt x="16092" y="9655"/>
                  <a:pt x="15909" y="9518"/>
                </a:cubicBezTo>
                <a:lnTo>
                  <a:pt x="15613" y="9290"/>
                </a:lnTo>
                <a:lnTo>
                  <a:pt x="15247" y="9016"/>
                </a:lnTo>
                <a:lnTo>
                  <a:pt x="15088" y="8902"/>
                </a:lnTo>
                <a:cubicBezTo>
                  <a:pt x="15019" y="8834"/>
                  <a:pt x="14928" y="8765"/>
                  <a:pt x="14837" y="8719"/>
                </a:cubicBezTo>
                <a:lnTo>
                  <a:pt x="14608" y="8537"/>
                </a:lnTo>
                <a:cubicBezTo>
                  <a:pt x="14426" y="8400"/>
                  <a:pt x="14220" y="8263"/>
                  <a:pt x="14015" y="8126"/>
                </a:cubicBezTo>
                <a:lnTo>
                  <a:pt x="13992" y="8103"/>
                </a:lnTo>
                <a:cubicBezTo>
                  <a:pt x="13741" y="7921"/>
                  <a:pt x="13490" y="7761"/>
                  <a:pt x="13239" y="7601"/>
                </a:cubicBezTo>
                <a:lnTo>
                  <a:pt x="12440" y="7076"/>
                </a:lnTo>
                <a:cubicBezTo>
                  <a:pt x="12166" y="6893"/>
                  <a:pt x="11892" y="6711"/>
                  <a:pt x="11641" y="6528"/>
                </a:cubicBezTo>
                <a:lnTo>
                  <a:pt x="10842" y="5958"/>
                </a:lnTo>
                <a:cubicBezTo>
                  <a:pt x="10660" y="5821"/>
                  <a:pt x="10477" y="5684"/>
                  <a:pt x="10272" y="5547"/>
                </a:cubicBezTo>
                <a:lnTo>
                  <a:pt x="10089" y="5410"/>
                </a:lnTo>
                <a:lnTo>
                  <a:pt x="9769" y="5159"/>
                </a:lnTo>
                <a:cubicBezTo>
                  <a:pt x="9610" y="5045"/>
                  <a:pt x="9473" y="4953"/>
                  <a:pt x="9313" y="4839"/>
                </a:cubicBezTo>
                <a:lnTo>
                  <a:pt x="9039" y="4634"/>
                </a:lnTo>
                <a:lnTo>
                  <a:pt x="8560" y="4268"/>
                </a:lnTo>
                <a:lnTo>
                  <a:pt x="8423" y="4154"/>
                </a:lnTo>
                <a:cubicBezTo>
                  <a:pt x="8309" y="4086"/>
                  <a:pt x="8194" y="3995"/>
                  <a:pt x="8057" y="3903"/>
                </a:cubicBezTo>
                <a:cubicBezTo>
                  <a:pt x="7898" y="3789"/>
                  <a:pt x="7761" y="3675"/>
                  <a:pt x="7601" y="3561"/>
                </a:cubicBezTo>
                <a:cubicBezTo>
                  <a:pt x="7327" y="3355"/>
                  <a:pt x="7076" y="3150"/>
                  <a:pt x="6802" y="2945"/>
                </a:cubicBezTo>
                <a:lnTo>
                  <a:pt x="6642" y="2830"/>
                </a:lnTo>
                <a:cubicBezTo>
                  <a:pt x="6368" y="2602"/>
                  <a:pt x="6117" y="2420"/>
                  <a:pt x="5889" y="2260"/>
                </a:cubicBezTo>
                <a:cubicBezTo>
                  <a:pt x="5684" y="2123"/>
                  <a:pt x="5455" y="1986"/>
                  <a:pt x="5227" y="1849"/>
                </a:cubicBezTo>
                <a:lnTo>
                  <a:pt x="5113" y="1781"/>
                </a:lnTo>
                <a:cubicBezTo>
                  <a:pt x="5022" y="1712"/>
                  <a:pt x="4908" y="1666"/>
                  <a:pt x="4816" y="1598"/>
                </a:cubicBezTo>
                <a:cubicBezTo>
                  <a:pt x="4679" y="1529"/>
                  <a:pt x="4542" y="1438"/>
                  <a:pt x="4428" y="1370"/>
                </a:cubicBezTo>
                <a:cubicBezTo>
                  <a:pt x="4131" y="1187"/>
                  <a:pt x="3880" y="982"/>
                  <a:pt x="3675" y="822"/>
                </a:cubicBezTo>
                <a:cubicBezTo>
                  <a:pt x="3538" y="708"/>
                  <a:pt x="3401" y="594"/>
                  <a:pt x="3264" y="479"/>
                </a:cubicBezTo>
                <a:cubicBezTo>
                  <a:pt x="3196" y="411"/>
                  <a:pt x="3127" y="343"/>
                  <a:pt x="3059" y="274"/>
                </a:cubicBezTo>
                <a:lnTo>
                  <a:pt x="3013" y="228"/>
                </a:lnTo>
                <a:lnTo>
                  <a:pt x="2945" y="160"/>
                </a:lnTo>
                <a:cubicBezTo>
                  <a:pt x="2922" y="137"/>
                  <a:pt x="2899" y="137"/>
                  <a:pt x="2899" y="114"/>
                </a:cubicBezTo>
                <a:cubicBezTo>
                  <a:pt x="2830" y="46"/>
                  <a:pt x="2785" y="23"/>
                  <a:pt x="2716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5" name="Google Shape;4625;p38"/>
          <p:cNvSpPr/>
          <p:nvPr/>
        </p:nvSpPr>
        <p:spPr>
          <a:xfrm>
            <a:off x="6964549" y="3632184"/>
            <a:ext cx="785707" cy="565997"/>
          </a:xfrm>
          <a:custGeom>
            <a:avLst/>
            <a:gdLst/>
            <a:ahLst/>
            <a:cxnLst/>
            <a:rect l="l" t="t" r="r" b="b"/>
            <a:pathLst>
              <a:path w="28076" h="20225" extrusionOk="0">
                <a:moveTo>
                  <a:pt x="366" y="1"/>
                </a:moveTo>
                <a:cubicBezTo>
                  <a:pt x="274" y="1"/>
                  <a:pt x="160" y="69"/>
                  <a:pt x="92" y="138"/>
                </a:cubicBezTo>
                <a:cubicBezTo>
                  <a:pt x="1" y="298"/>
                  <a:pt x="23" y="503"/>
                  <a:pt x="183" y="594"/>
                </a:cubicBezTo>
                <a:cubicBezTo>
                  <a:pt x="3379" y="2900"/>
                  <a:pt x="6597" y="5205"/>
                  <a:pt x="9815" y="7488"/>
                </a:cubicBezTo>
                <a:cubicBezTo>
                  <a:pt x="12920" y="9725"/>
                  <a:pt x="16047" y="11961"/>
                  <a:pt x="19151" y="14175"/>
                </a:cubicBezTo>
                <a:cubicBezTo>
                  <a:pt x="20635" y="15225"/>
                  <a:pt x="22095" y="16298"/>
                  <a:pt x="23579" y="17348"/>
                </a:cubicBezTo>
                <a:cubicBezTo>
                  <a:pt x="24287" y="17850"/>
                  <a:pt x="24994" y="18352"/>
                  <a:pt x="25702" y="18855"/>
                </a:cubicBezTo>
                <a:cubicBezTo>
                  <a:pt x="25976" y="19060"/>
                  <a:pt x="26250" y="19243"/>
                  <a:pt x="26524" y="19448"/>
                </a:cubicBezTo>
                <a:cubicBezTo>
                  <a:pt x="26683" y="19539"/>
                  <a:pt x="26843" y="19654"/>
                  <a:pt x="26980" y="19768"/>
                </a:cubicBezTo>
                <a:cubicBezTo>
                  <a:pt x="27117" y="19836"/>
                  <a:pt x="27231" y="19927"/>
                  <a:pt x="27345" y="19996"/>
                </a:cubicBezTo>
                <a:cubicBezTo>
                  <a:pt x="27437" y="20064"/>
                  <a:pt x="27551" y="20110"/>
                  <a:pt x="27642" y="20179"/>
                </a:cubicBezTo>
                <a:cubicBezTo>
                  <a:pt x="27710" y="20201"/>
                  <a:pt x="27756" y="20224"/>
                  <a:pt x="27825" y="20224"/>
                </a:cubicBezTo>
                <a:cubicBezTo>
                  <a:pt x="27939" y="20201"/>
                  <a:pt x="28007" y="20133"/>
                  <a:pt x="28053" y="20042"/>
                </a:cubicBezTo>
                <a:cubicBezTo>
                  <a:pt x="28076" y="19927"/>
                  <a:pt x="28030" y="19813"/>
                  <a:pt x="27939" y="19745"/>
                </a:cubicBezTo>
                <a:cubicBezTo>
                  <a:pt x="27893" y="19699"/>
                  <a:pt x="27825" y="19631"/>
                  <a:pt x="27779" y="19585"/>
                </a:cubicBezTo>
                <a:cubicBezTo>
                  <a:pt x="27688" y="19517"/>
                  <a:pt x="27596" y="19448"/>
                  <a:pt x="27505" y="19380"/>
                </a:cubicBezTo>
                <a:cubicBezTo>
                  <a:pt x="27208" y="19151"/>
                  <a:pt x="26912" y="18923"/>
                  <a:pt x="26615" y="18718"/>
                </a:cubicBezTo>
                <a:cubicBezTo>
                  <a:pt x="25976" y="18261"/>
                  <a:pt x="25337" y="17782"/>
                  <a:pt x="24675" y="17325"/>
                </a:cubicBezTo>
                <a:cubicBezTo>
                  <a:pt x="23191" y="16253"/>
                  <a:pt x="21707" y="15203"/>
                  <a:pt x="20224" y="14130"/>
                </a:cubicBezTo>
                <a:cubicBezTo>
                  <a:pt x="17120" y="11916"/>
                  <a:pt x="14015" y="9702"/>
                  <a:pt x="10934" y="7488"/>
                </a:cubicBezTo>
                <a:cubicBezTo>
                  <a:pt x="7738" y="5205"/>
                  <a:pt x="4543" y="2923"/>
                  <a:pt x="1324" y="617"/>
                </a:cubicBezTo>
                <a:cubicBezTo>
                  <a:pt x="1073" y="435"/>
                  <a:pt x="822" y="252"/>
                  <a:pt x="548" y="69"/>
                </a:cubicBezTo>
                <a:cubicBezTo>
                  <a:pt x="503" y="24"/>
                  <a:pt x="434" y="1"/>
                  <a:pt x="36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6" name="Google Shape;4626;p38"/>
          <p:cNvSpPr/>
          <p:nvPr/>
        </p:nvSpPr>
        <p:spPr>
          <a:xfrm>
            <a:off x="6971573" y="3609852"/>
            <a:ext cx="791472" cy="582564"/>
          </a:xfrm>
          <a:custGeom>
            <a:avLst/>
            <a:gdLst/>
            <a:ahLst/>
            <a:cxnLst/>
            <a:rect l="l" t="t" r="r" b="b"/>
            <a:pathLst>
              <a:path w="28282" h="20817" extrusionOk="0">
                <a:moveTo>
                  <a:pt x="389" y="0"/>
                </a:moveTo>
                <a:cubicBezTo>
                  <a:pt x="343" y="0"/>
                  <a:pt x="320" y="0"/>
                  <a:pt x="275" y="23"/>
                </a:cubicBezTo>
                <a:cubicBezTo>
                  <a:pt x="206" y="46"/>
                  <a:pt x="160" y="91"/>
                  <a:pt x="92" y="160"/>
                </a:cubicBezTo>
                <a:cubicBezTo>
                  <a:pt x="46" y="206"/>
                  <a:pt x="1" y="320"/>
                  <a:pt x="1" y="388"/>
                </a:cubicBezTo>
                <a:cubicBezTo>
                  <a:pt x="1" y="525"/>
                  <a:pt x="46" y="639"/>
                  <a:pt x="138" y="753"/>
                </a:cubicBezTo>
                <a:cubicBezTo>
                  <a:pt x="160" y="799"/>
                  <a:pt x="206" y="845"/>
                  <a:pt x="252" y="890"/>
                </a:cubicBezTo>
                <a:cubicBezTo>
                  <a:pt x="252" y="890"/>
                  <a:pt x="229" y="890"/>
                  <a:pt x="229" y="913"/>
                </a:cubicBezTo>
                <a:cubicBezTo>
                  <a:pt x="206" y="959"/>
                  <a:pt x="229" y="1004"/>
                  <a:pt x="252" y="1050"/>
                </a:cubicBezTo>
                <a:cubicBezTo>
                  <a:pt x="297" y="1119"/>
                  <a:pt x="366" y="1164"/>
                  <a:pt x="434" y="1210"/>
                </a:cubicBezTo>
                <a:cubicBezTo>
                  <a:pt x="434" y="1233"/>
                  <a:pt x="457" y="1255"/>
                  <a:pt x="480" y="1255"/>
                </a:cubicBezTo>
                <a:cubicBezTo>
                  <a:pt x="503" y="1301"/>
                  <a:pt x="548" y="1347"/>
                  <a:pt x="571" y="1370"/>
                </a:cubicBezTo>
                <a:cubicBezTo>
                  <a:pt x="617" y="1392"/>
                  <a:pt x="663" y="1438"/>
                  <a:pt x="708" y="1461"/>
                </a:cubicBezTo>
                <a:cubicBezTo>
                  <a:pt x="777" y="1529"/>
                  <a:pt x="868" y="1598"/>
                  <a:pt x="936" y="1666"/>
                </a:cubicBezTo>
                <a:cubicBezTo>
                  <a:pt x="1096" y="1780"/>
                  <a:pt x="1279" y="1895"/>
                  <a:pt x="1439" y="2009"/>
                </a:cubicBezTo>
                <a:cubicBezTo>
                  <a:pt x="1481" y="2037"/>
                  <a:pt x="1523" y="2056"/>
                  <a:pt x="1566" y="2056"/>
                </a:cubicBezTo>
                <a:cubicBezTo>
                  <a:pt x="1592" y="2056"/>
                  <a:pt x="1618" y="2049"/>
                  <a:pt x="1644" y="2032"/>
                </a:cubicBezTo>
                <a:cubicBezTo>
                  <a:pt x="1644" y="2032"/>
                  <a:pt x="1667" y="2032"/>
                  <a:pt x="1690" y="2009"/>
                </a:cubicBezTo>
                <a:cubicBezTo>
                  <a:pt x="1918" y="2214"/>
                  <a:pt x="2169" y="2397"/>
                  <a:pt x="2420" y="2579"/>
                </a:cubicBezTo>
                <a:cubicBezTo>
                  <a:pt x="2443" y="2625"/>
                  <a:pt x="2466" y="2648"/>
                  <a:pt x="2489" y="2671"/>
                </a:cubicBezTo>
                <a:cubicBezTo>
                  <a:pt x="2603" y="2739"/>
                  <a:pt x="2694" y="2830"/>
                  <a:pt x="2808" y="2899"/>
                </a:cubicBezTo>
                <a:cubicBezTo>
                  <a:pt x="3036" y="3082"/>
                  <a:pt x="3242" y="3264"/>
                  <a:pt x="3470" y="3447"/>
                </a:cubicBezTo>
                <a:cubicBezTo>
                  <a:pt x="3790" y="3698"/>
                  <a:pt x="4109" y="3949"/>
                  <a:pt x="4429" y="4200"/>
                </a:cubicBezTo>
                <a:cubicBezTo>
                  <a:pt x="4817" y="4497"/>
                  <a:pt x="5205" y="4793"/>
                  <a:pt x="5593" y="5090"/>
                </a:cubicBezTo>
                <a:cubicBezTo>
                  <a:pt x="5798" y="5227"/>
                  <a:pt x="6027" y="5387"/>
                  <a:pt x="6232" y="5547"/>
                </a:cubicBezTo>
                <a:cubicBezTo>
                  <a:pt x="6346" y="5615"/>
                  <a:pt x="6437" y="5706"/>
                  <a:pt x="6552" y="5775"/>
                </a:cubicBezTo>
                <a:cubicBezTo>
                  <a:pt x="6597" y="5821"/>
                  <a:pt x="6643" y="5843"/>
                  <a:pt x="6688" y="5889"/>
                </a:cubicBezTo>
                <a:cubicBezTo>
                  <a:pt x="6780" y="5935"/>
                  <a:pt x="6848" y="6003"/>
                  <a:pt x="6940" y="6049"/>
                </a:cubicBezTo>
                <a:cubicBezTo>
                  <a:pt x="6973" y="6057"/>
                  <a:pt x="7009" y="6062"/>
                  <a:pt x="7046" y="6062"/>
                </a:cubicBezTo>
                <a:cubicBezTo>
                  <a:pt x="7108" y="6062"/>
                  <a:pt x="7170" y="6047"/>
                  <a:pt x="7213" y="6003"/>
                </a:cubicBezTo>
                <a:cubicBezTo>
                  <a:pt x="7236" y="6026"/>
                  <a:pt x="7259" y="6026"/>
                  <a:pt x="7259" y="6049"/>
                </a:cubicBezTo>
                <a:cubicBezTo>
                  <a:pt x="7419" y="6140"/>
                  <a:pt x="7579" y="6254"/>
                  <a:pt x="7761" y="6368"/>
                </a:cubicBezTo>
                <a:cubicBezTo>
                  <a:pt x="7761" y="6391"/>
                  <a:pt x="7784" y="6391"/>
                  <a:pt x="7807" y="6414"/>
                </a:cubicBezTo>
                <a:cubicBezTo>
                  <a:pt x="7830" y="6460"/>
                  <a:pt x="7875" y="6528"/>
                  <a:pt x="7921" y="6574"/>
                </a:cubicBezTo>
                <a:cubicBezTo>
                  <a:pt x="8514" y="7030"/>
                  <a:pt x="9108" y="7487"/>
                  <a:pt x="9724" y="7920"/>
                </a:cubicBezTo>
                <a:cubicBezTo>
                  <a:pt x="10295" y="8354"/>
                  <a:pt x="10888" y="8788"/>
                  <a:pt x="11482" y="9222"/>
                </a:cubicBezTo>
                <a:cubicBezTo>
                  <a:pt x="11778" y="9450"/>
                  <a:pt x="12098" y="9678"/>
                  <a:pt x="12395" y="9883"/>
                </a:cubicBezTo>
                <a:cubicBezTo>
                  <a:pt x="12555" y="9998"/>
                  <a:pt x="12737" y="10112"/>
                  <a:pt x="12897" y="10226"/>
                </a:cubicBezTo>
                <a:cubicBezTo>
                  <a:pt x="13057" y="10340"/>
                  <a:pt x="13239" y="10454"/>
                  <a:pt x="13399" y="10568"/>
                </a:cubicBezTo>
                <a:cubicBezTo>
                  <a:pt x="13673" y="10751"/>
                  <a:pt x="13970" y="10911"/>
                  <a:pt x="14266" y="11093"/>
                </a:cubicBezTo>
                <a:cubicBezTo>
                  <a:pt x="14426" y="11184"/>
                  <a:pt x="14586" y="11276"/>
                  <a:pt x="14746" y="11367"/>
                </a:cubicBezTo>
                <a:lnTo>
                  <a:pt x="14951" y="11504"/>
                </a:lnTo>
                <a:cubicBezTo>
                  <a:pt x="14974" y="11527"/>
                  <a:pt x="15020" y="11550"/>
                  <a:pt x="15043" y="11550"/>
                </a:cubicBezTo>
                <a:cubicBezTo>
                  <a:pt x="15111" y="11595"/>
                  <a:pt x="15179" y="11641"/>
                  <a:pt x="15248" y="11687"/>
                </a:cubicBezTo>
                <a:cubicBezTo>
                  <a:pt x="15294" y="11687"/>
                  <a:pt x="15329" y="11697"/>
                  <a:pt x="15361" y="11697"/>
                </a:cubicBezTo>
                <a:cubicBezTo>
                  <a:pt x="15377" y="11697"/>
                  <a:pt x="15393" y="11694"/>
                  <a:pt x="15408" y="11687"/>
                </a:cubicBezTo>
                <a:cubicBezTo>
                  <a:pt x="15431" y="11709"/>
                  <a:pt x="15476" y="11732"/>
                  <a:pt x="15499" y="11755"/>
                </a:cubicBezTo>
                <a:cubicBezTo>
                  <a:pt x="15522" y="11778"/>
                  <a:pt x="15545" y="11801"/>
                  <a:pt x="15567" y="11801"/>
                </a:cubicBezTo>
                <a:cubicBezTo>
                  <a:pt x="15567" y="11892"/>
                  <a:pt x="15590" y="11983"/>
                  <a:pt x="15682" y="12052"/>
                </a:cubicBezTo>
                <a:cubicBezTo>
                  <a:pt x="15841" y="12189"/>
                  <a:pt x="16001" y="12326"/>
                  <a:pt x="16184" y="12440"/>
                </a:cubicBezTo>
                <a:cubicBezTo>
                  <a:pt x="16344" y="12554"/>
                  <a:pt x="16503" y="12691"/>
                  <a:pt x="16663" y="12805"/>
                </a:cubicBezTo>
                <a:cubicBezTo>
                  <a:pt x="16937" y="13011"/>
                  <a:pt x="17211" y="13193"/>
                  <a:pt x="17485" y="13399"/>
                </a:cubicBezTo>
                <a:cubicBezTo>
                  <a:pt x="17941" y="13695"/>
                  <a:pt x="18375" y="13992"/>
                  <a:pt x="18832" y="14289"/>
                </a:cubicBezTo>
                <a:cubicBezTo>
                  <a:pt x="19220" y="14585"/>
                  <a:pt x="19608" y="14882"/>
                  <a:pt x="20018" y="15156"/>
                </a:cubicBezTo>
                <a:cubicBezTo>
                  <a:pt x="20224" y="15293"/>
                  <a:pt x="20429" y="15453"/>
                  <a:pt x="20658" y="15590"/>
                </a:cubicBezTo>
                <a:cubicBezTo>
                  <a:pt x="20726" y="15658"/>
                  <a:pt x="20817" y="15704"/>
                  <a:pt x="20886" y="15772"/>
                </a:cubicBezTo>
                <a:cubicBezTo>
                  <a:pt x="21023" y="15864"/>
                  <a:pt x="21137" y="15955"/>
                  <a:pt x="21251" y="16023"/>
                </a:cubicBezTo>
                <a:cubicBezTo>
                  <a:pt x="21301" y="16057"/>
                  <a:pt x="21363" y="16078"/>
                  <a:pt x="21420" y="16078"/>
                </a:cubicBezTo>
                <a:cubicBezTo>
                  <a:pt x="21441" y="16078"/>
                  <a:pt x="21461" y="16075"/>
                  <a:pt x="21479" y="16069"/>
                </a:cubicBezTo>
                <a:cubicBezTo>
                  <a:pt x="21959" y="16389"/>
                  <a:pt x="22438" y="16731"/>
                  <a:pt x="22917" y="17051"/>
                </a:cubicBezTo>
                <a:cubicBezTo>
                  <a:pt x="22940" y="17051"/>
                  <a:pt x="22940" y="17073"/>
                  <a:pt x="22963" y="17073"/>
                </a:cubicBezTo>
                <a:cubicBezTo>
                  <a:pt x="23145" y="17210"/>
                  <a:pt x="23328" y="17370"/>
                  <a:pt x="23511" y="17507"/>
                </a:cubicBezTo>
                <a:cubicBezTo>
                  <a:pt x="23853" y="17758"/>
                  <a:pt x="24195" y="18032"/>
                  <a:pt x="24538" y="18283"/>
                </a:cubicBezTo>
                <a:cubicBezTo>
                  <a:pt x="24743" y="18420"/>
                  <a:pt x="24926" y="18557"/>
                  <a:pt x="25131" y="18694"/>
                </a:cubicBezTo>
                <a:cubicBezTo>
                  <a:pt x="25200" y="18740"/>
                  <a:pt x="25291" y="18808"/>
                  <a:pt x="25360" y="18854"/>
                </a:cubicBezTo>
                <a:lnTo>
                  <a:pt x="25497" y="18945"/>
                </a:lnTo>
                <a:cubicBezTo>
                  <a:pt x="25497" y="18968"/>
                  <a:pt x="25497" y="18991"/>
                  <a:pt x="25519" y="18991"/>
                </a:cubicBezTo>
                <a:cubicBezTo>
                  <a:pt x="25519" y="19036"/>
                  <a:pt x="25542" y="19082"/>
                  <a:pt x="25588" y="19128"/>
                </a:cubicBezTo>
                <a:cubicBezTo>
                  <a:pt x="25611" y="19173"/>
                  <a:pt x="25656" y="19219"/>
                  <a:pt x="25702" y="19265"/>
                </a:cubicBezTo>
                <a:cubicBezTo>
                  <a:pt x="25770" y="19333"/>
                  <a:pt x="25862" y="19402"/>
                  <a:pt x="25930" y="19470"/>
                </a:cubicBezTo>
                <a:cubicBezTo>
                  <a:pt x="25999" y="19539"/>
                  <a:pt x="26067" y="19584"/>
                  <a:pt x="26158" y="19653"/>
                </a:cubicBezTo>
                <a:cubicBezTo>
                  <a:pt x="26273" y="19744"/>
                  <a:pt x="26410" y="19858"/>
                  <a:pt x="26569" y="19949"/>
                </a:cubicBezTo>
                <a:cubicBezTo>
                  <a:pt x="26638" y="20018"/>
                  <a:pt x="26729" y="20086"/>
                  <a:pt x="26820" y="20132"/>
                </a:cubicBezTo>
                <a:cubicBezTo>
                  <a:pt x="26866" y="20223"/>
                  <a:pt x="26912" y="20292"/>
                  <a:pt x="26980" y="20360"/>
                </a:cubicBezTo>
                <a:cubicBezTo>
                  <a:pt x="27026" y="20383"/>
                  <a:pt x="27071" y="20429"/>
                  <a:pt x="27117" y="20474"/>
                </a:cubicBezTo>
                <a:cubicBezTo>
                  <a:pt x="27186" y="20520"/>
                  <a:pt x="27254" y="20588"/>
                  <a:pt x="27323" y="20634"/>
                </a:cubicBezTo>
                <a:cubicBezTo>
                  <a:pt x="27345" y="20657"/>
                  <a:pt x="27368" y="20680"/>
                  <a:pt x="27414" y="20703"/>
                </a:cubicBezTo>
                <a:cubicBezTo>
                  <a:pt x="27482" y="20748"/>
                  <a:pt x="27574" y="20794"/>
                  <a:pt x="27688" y="20817"/>
                </a:cubicBezTo>
                <a:cubicBezTo>
                  <a:pt x="27733" y="20817"/>
                  <a:pt x="27802" y="20817"/>
                  <a:pt x="27870" y="20794"/>
                </a:cubicBezTo>
                <a:cubicBezTo>
                  <a:pt x="27916" y="20771"/>
                  <a:pt x="27962" y="20748"/>
                  <a:pt x="28007" y="20703"/>
                </a:cubicBezTo>
                <a:cubicBezTo>
                  <a:pt x="28030" y="20680"/>
                  <a:pt x="28076" y="20611"/>
                  <a:pt x="28099" y="20566"/>
                </a:cubicBezTo>
                <a:cubicBezTo>
                  <a:pt x="28121" y="20543"/>
                  <a:pt x="28121" y="20520"/>
                  <a:pt x="28121" y="20497"/>
                </a:cubicBezTo>
                <a:cubicBezTo>
                  <a:pt x="28144" y="20474"/>
                  <a:pt x="28167" y="20452"/>
                  <a:pt x="28190" y="20429"/>
                </a:cubicBezTo>
                <a:cubicBezTo>
                  <a:pt x="28258" y="20337"/>
                  <a:pt x="28281" y="20223"/>
                  <a:pt x="28281" y="20109"/>
                </a:cubicBezTo>
                <a:cubicBezTo>
                  <a:pt x="28281" y="20041"/>
                  <a:pt x="28258" y="19972"/>
                  <a:pt x="28236" y="19904"/>
                </a:cubicBezTo>
                <a:cubicBezTo>
                  <a:pt x="28213" y="19835"/>
                  <a:pt x="28190" y="19767"/>
                  <a:pt x="28144" y="19721"/>
                </a:cubicBezTo>
                <a:cubicBezTo>
                  <a:pt x="28121" y="19675"/>
                  <a:pt x="28076" y="19653"/>
                  <a:pt x="28030" y="19607"/>
                </a:cubicBezTo>
                <a:cubicBezTo>
                  <a:pt x="28007" y="19584"/>
                  <a:pt x="27939" y="19539"/>
                  <a:pt x="27893" y="19516"/>
                </a:cubicBezTo>
                <a:lnTo>
                  <a:pt x="27870" y="19516"/>
                </a:lnTo>
                <a:cubicBezTo>
                  <a:pt x="27848" y="19504"/>
                  <a:pt x="27825" y="19499"/>
                  <a:pt x="27802" y="19499"/>
                </a:cubicBezTo>
                <a:cubicBezTo>
                  <a:pt x="27779" y="19499"/>
                  <a:pt x="27756" y="19504"/>
                  <a:pt x="27733" y="19516"/>
                </a:cubicBezTo>
                <a:cubicBezTo>
                  <a:pt x="27688" y="19516"/>
                  <a:pt x="27619" y="19539"/>
                  <a:pt x="27596" y="19561"/>
                </a:cubicBezTo>
                <a:lnTo>
                  <a:pt x="27551" y="19539"/>
                </a:lnTo>
                <a:cubicBezTo>
                  <a:pt x="27505" y="19516"/>
                  <a:pt x="27482" y="19493"/>
                  <a:pt x="27437" y="19470"/>
                </a:cubicBezTo>
                <a:cubicBezTo>
                  <a:pt x="27437" y="19470"/>
                  <a:pt x="27414" y="19447"/>
                  <a:pt x="27414" y="19447"/>
                </a:cubicBezTo>
                <a:cubicBezTo>
                  <a:pt x="27345" y="19402"/>
                  <a:pt x="27254" y="19356"/>
                  <a:pt x="27186" y="19287"/>
                </a:cubicBezTo>
                <a:cubicBezTo>
                  <a:pt x="27208" y="19242"/>
                  <a:pt x="27231" y="19173"/>
                  <a:pt x="27231" y="19105"/>
                </a:cubicBezTo>
                <a:cubicBezTo>
                  <a:pt x="27208" y="19014"/>
                  <a:pt x="27163" y="18968"/>
                  <a:pt x="27117" y="18922"/>
                </a:cubicBezTo>
                <a:cubicBezTo>
                  <a:pt x="27003" y="18831"/>
                  <a:pt x="26889" y="18740"/>
                  <a:pt x="26775" y="18671"/>
                </a:cubicBezTo>
                <a:cubicBezTo>
                  <a:pt x="26661" y="18603"/>
                  <a:pt x="26546" y="18534"/>
                  <a:pt x="26455" y="18466"/>
                </a:cubicBezTo>
                <a:cubicBezTo>
                  <a:pt x="26204" y="18306"/>
                  <a:pt x="25976" y="18146"/>
                  <a:pt x="25725" y="17986"/>
                </a:cubicBezTo>
                <a:cubicBezTo>
                  <a:pt x="25679" y="17941"/>
                  <a:pt x="25633" y="17918"/>
                  <a:pt x="25565" y="17872"/>
                </a:cubicBezTo>
                <a:cubicBezTo>
                  <a:pt x="25565" y="17872"/>
                  <a:pt x="25565" y="17849"/>
                  <a:pt x="25542" y="17849"/>
                </a:cubicBezTo>
                <a:cubicBezTo>
                  <a:pt x="25451" y="17713"/>
                  <a:pt x="25314" y="17598"/>
                  <a:pt x="25200" y="17507"/>
                </a:cubicBezTo>
                <a:cubicBezTo>
                  <a:pt x="25108" y="17439"/>
                  <a:pt x="24994" y="17347"/>
                  <a:pt x="24903" y="17279"/>
                </a:cubicBezTo>
                <a:cubicBezTo>
                  <a:pt x="24766" y="17165"/>
                  <a:pt x="24606" y="17073"/>
                  <a:pt x="24469" y="16959"/>
                </a:cubicBezTo>
                <a:cubicBezTo>
                  <a:pt x="24195" y="16777"/>
                  <a:pt x="23922" y="16594"/>
                  <a:pt x="23648" y="16411"/>
                </a:cubicBezTo>
                <a:cubicBezTo>
                  <a:pt x="23328" y="16183"/>
                  <a:pt x="22986" y="15978"/>
                  <a:pt x="22666" y="15750"/>
                </a:cubicBezTo>
                <a:cubicBezTo>
                  <a:pt x="22621" y="15727"/>
                  <a:pt x="22575" y="15704"/>
                  <a:pt x="22529" y="15681"/>
                </a:cubicBezTo>
                <a:cubicBezTo>
                  <a:pt x="22324" y="15521"/>
                  <a:pt x="22118" y="15362"/>
                  <a:pt x="21913" y="15225"/>
                </a:cubicBezTo>
                <a:cubicBezTo>
                  <a:pt x="21708" y="15065"/>
                  <a:pt x="21479" y="14928"/>
                  <a:pt x="21274" y="14791"/>
                </a:cubicBezTo>
                <a:cubicBezTo>
                  <a:pt x="21183" y="14722"/>
                  <a:pt x="21068" y="14654"/>
                  <a:pt x="20977" y="14585"/>
                </a:cubicBezTo>
                <a:cubicBezTo>
                  <a:pt x="20954" y="14517"/>
                  <a:pt x="20909" y="14471"/>
                  <a:pt x="20863" y="14448"/>
                </a:cubicBezTo>
                <a:lnTo>
                  <a:pt x="20794" y="14403"/>
                </a:lnTo>
                <a:cubicBezTo>
                  <a:pt x="20680" y="14312"/>
                  <a:pt x="20566" y="14243"/>
                  <a:pt x="20429" y="14152"/>
                </a:cubicBezTo>
                <a:cubicBezTo>
                  <a:pt x="20315" y="14060"/>
                  <a:pt x="20178" y="13969"/>
                  <a:pt x="20041" y="13878"/>
                </a:cubicBezTo>
                <a:cubicBezTo>
                  <a:pt x="19745" y="13672"/>
                  <a:pt x="19471" y="13467"/>
                  <a:pt x="19174" y="13284"/>
                </a:cubicBezTo>
                <a:lnTo>
                  <a:pt x="17302" y="11961"/>
                </a:lnTo>
                <a:cubicBezTo>
                  <a:pt x="17028" y="11755"/>
                  <a:pt x="16777" y="11573"/>
                  <a:pt x="16503" y="11390"/>
                </a:cubicBezTo>
                <a:cubicBezTo>
                  <a:pt x="16229" y="11184"/>
                  <a:pt x="15956" y="11002"/>
                  <a:pt x="15682" y="10796"/>
                </a:cubicBezTo>
                <a:cubicBezTo>
                  <a:pt x="15431" y="10614"/>
                  <a:pt x="15157" y="10454"/>
                  <a:pt x="14883" y="10271"/>
                </a:cubicBezTo>
                <a:cubicBezTo>
                  <a:pt x="14769" y="10180"/>
                  <a:pt x="14654" y="10112"/>
                  <a:pt x="14540" y="10043"/>
                </a:cubicBezTo>
                <a:cubicBezTo>
                  <a:pt x="14449" y="9998"/>
                  <a:pt x="14381" y="9952"/>
                  <a:pt x="14312" y="9883"/>
                </a:cubicBezTo>
                <a:cubicBezTo>
                  <a:pt x="14266" y="9861"/>
                  <a:pt x="14198" y="9815"/>
                  <a:pt x="14152" y="9792"/>
                </a:cubicBezTo>
                <a:cubicBezTo>
                  <a:pt x="14130" y="9746"/>
                  <a:pt x="14061" y="9724"/>
                  <a:pt x="14015" y="9701"/>
                </a:cubicBezTo>
                <a:cubicBezTo>
                  <a:pt x="13993" y="9701"/>
                  <a:pt x="13947" y="9678"/>
                  <a:pt x="13924" y="9678"/>
                </a:cubicBezTo>
                <a:cubicBezTo>
                  <a:pt x="13741" y="9541"/>
                  <a:pt x="13559" y="9427"/>
                  <a:pt x="13353" y="9290"/>
                </a:cubicBezTo>
                <a:cubicBezTo>
                  <a:pt x="13285" y="9244"/>
                  <a:pt x="13216" y="9176"/>
                  <a:pt x="13125" y="9130"/>
                </a:cubicBezTo>
                <a:cubicBezTo>
                  <a:pt x="13034" y="9062"/>
                  <a:pt x="12943" y="8993"/>
                  <a:pt x="12851" y="8948"/>
                </a:cubicBezTo>
                <a:cubicBezTo>
                  <a:pt x="12783" y="8902"/>
                  <a:pt x="12714" y="8902"/>
                  <a:pt x="12646" y="8902"/>
                </a:cubicBezTo>
                <a:cubicBezTo>
                  <a:pt x="12532" y="8833"/>
                  <a:pt x="12418" y="8742"/>
                  <a:pt x="12326" y="8674"/>
                </a:cubicBezTo>
                <a:cubicBezTo>
                  <a:pt x="12326" y="8628"/>
                  <a:pt x="12326" y="8582"/>
                  <a:pt x="12326" y="8537"/>
                </a:cubicBezTo>
                <a:cubicBezTo>
                  <a:pt x="12326" y="8491"/>
                  <a:pt x="12281" y="8400"/>
                  <a:pt x="12258" y="8354"/>
                </a:cubicBezTo>
                <a:cubicBezTo>
                  <a:pt x="12212" y="8331"/>
                  <a:pt x="12167" y="8286"/>
                  <a:pt x="12144" y="8263"/>
                </a:cubicBezTo>
                <a:cubicBezTo>
                  <a:pt x="12098" y="8240"/>
                  <a:pt x="12052" y="8217"/>
                  <a:pt x="12030" y="8194"/>
                </a:cubicBezTo>
                <a:cubicBezTo>
                  <a:pt x="11938" y="8149"/>
                  <a:pt x="11870" y="8080"/>
                  <a:pt x="11778" y="8012"/>
                </a:cubicBezTo>
                <a:cubicBezTo>
                  <a:pt x="11642" y="7920"/>
                  <a:pt x="11505" y="7806"/>
                  <a:pt x="11368" y="7692"/>
                </a:cubicBezTo>
                <a:cubicBezTo>
                  <a:pt x="11071" y="7487"/>
                  <a:pt x="10797" y="7281"/>
                  <a:pt x="10523" y="7076"/>
                </a:cubicBezTo>
                <a:cubicBezTo>
                  <a:pt x="10226" y="6871"/>
                  <a:pt x="9930" y="6642"/>
                  <a:pt x="9610" y="6437"/>
                </a:cubicBezTo>
                <a:cubicBezTo>
                  <a:pt x="9336" y="6231"/>
                  <a:pt x="9039" y="6026"/>
                  <a:pt x="8766" y="5843"/>
                </a:cubicBezTo>
                <a:cubicBezTo>
                  <a:pt x="8629" y="5752"/>
                  <a:pt x="8492" y="5661"/>
                  <a:pt x="8355" y="5569"/>
                </a:cubicBezTo>
                <a:cubicBezTo>
                  <a:pt x="8286" y="5524"/>
                  <a:pt x="8218" y="5501"/>
                  <a:pt x="8172" y="5455"/>
                </a:cubicBezTo>
                <a:cubicBezTo>
                  <a:pt x="8126" y="5433"/>
                  <a:pt x="8104" y="5410"/>
                  <a:pt x="8058" y="5387"/>
                </a:cubicBezTo>
                <a:cubicBezTo>
                  <a:pt x="7989" y="5364"/>
                  <a:pt x="7921" y="5296"/>
                  <a:pt x="7853" y="5296"/>
                </a:cubicBezTo>
                <a:cubicBezTo>
                  <a:pt x="7807" y="5273"/>
                  <a:pt x="7761" y="5273"/>
                  <a:pt x="7716" y="5273"/>
                </a:cubicBezTo>
                <a:cubicBezTo>
                  <a:pt x="7442" y="5067"/>
                  <a:pt x="7191" y="4885"/>
                  <a:pt x="6917" y="4679"/>
                </a:cubicBezTo>
                <a:cubicBezTo>
                  <a:pt x="6894" y="4679"/>
                  <a:pt x="6871" y="4656"/>
                  <a:pt x="6848" y="4634"/>
                </a:cubicBezTo>
                <a:cubicBezTo>
                  <a:pt x="6323" y="4223"/>
                  <a:pt x="5798" y="3789"/>
                  <a:pt x="5273" y="3378"/>
                </a:cubicBezTo>
                <a:cubicBezTo>
                  <a:pt x="4862" y="3059"/>
                  <a:pt x="4429" y="2739"/>
                  <a:pt x="3995" y="2442"/>
                </a:cubicBezTo>
                <a:cubicBezTo>
                  <a:pt x="3812" y="2305"/>
                  <a:pt x="3630" y="2169"/>
                  <a:pt x="3424" y="2032"/>
                </a:cubicBezTo>
                <a:cubicBezTo>
                  <a:pt x="3196" y="1872"/>
                  <a:pt x="2968" y="1712"/>
                  <a:pt x="2717" y="1552"/>
                </a:cubicBezTo>
                <a:cubicBezTo>
                  <a:pt x="2671" y="1529"/>
                  <a:pt x="2626" y="1507"/>
                  <a:pt x="2557" y="1507"/>
                </a:cubicBezTo>
                <a:cubicBezTo>
                  <a:pt x="2545" y="1502"/>
                  <a:pt x="2531" y="1501"/>
                  <a:pt x="2517" y="1501"/>
                </a:cubicBezTo>
                <a:cubicBezTo>
                  <a:pt x="2457" y="1501"/>
                  <a:pt x="2389" y="1538"/>
                  <a:pt x="2352" y="1575"/>
                </a:cubicBezTo>
                <a:cubicBezTo>
                  <a:pt x="2329" y="1598"/>
                  <a:pt x="2306" y="1621"/>
                  <a:pt x="2283" y="1644"/>
                </a:cubicBezTo>
                <a:lnTo>
                  <a:pt x="2260" y="1621"/>
                </a:lnTo>
                <a:cubicBezTo>
                  <a:pt x="1986" y="1392"/>
                  <a:pt x="1713" y="1141"/>
                  <a:pt x="1439" y="890"/>
                </a:cubicBezTo>
                <a:cubicBezTo>
                  <a:pt x="1325" y="799"/>
                  <a:pt x="1210" y="685"/>
                  <a:pt x="1096" y="594"/>
                </a:cubicBezTo>
                <a:cubicBezTo>
                  <a:pt x="959" y="434"/>
                  <a:pt x="800" y="297"/>
                  <a:pt x="685" y="137"/>
                </a:cubicBezTo>
                <a:cubicBezTo>
                  <a:pt x="663" y="137"/>
                  <a:pt x="663" y="114"/>
                  <a:pt x="640" y="114"/>
                </a:cubicBezTo>
                <a:cubicBezTo>
                  <a:pt x="617" y="69"/>
                  <a:pt x="571" y="46"/>
                  <a:pt x="526" y="23"/>
                </a:cubicBezTo>
                <a:cubicBezTo>
                  <a:pt x="480" y="0"/>
                  <a:pt x="434" y="0"/>
                  <a:pt x="3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7" name="Google Shape;4627;p38"/>
          <p:cNvSpPr/>
          <p:nvPr/>
        </p:nvSpPr>
        <p:spPr>
          <a:xfrm>
            <a:off x="6960071" y="3588135"/>
            <a:ext cx="804233" cy="573273"/>
          </a:xfrm>
          <a:custGeom>
            <a:avLst/>
            <a:gdLst/>
            <a:ahLst/>
            <a:cxnLst/>
            <a:rect l="l" t="t" r="r" b="b"/>
            <a:pathLst>
              <a:path w="28738" h="20485" extrusionOk="0">
                <a:moveTo>
                  <a:pt x="275" y="0"/>
                </a:moveTo>
                <a:cubicBezTo>
                  <a:pt x="206" y="0"/>
                  <a:pt x="115" y="46"/>
                  <a:pt x="69" y="114"/>
                </a:cubicBezTo>
                <a:cubicBezTo>
                  <a:pt x="1" y="205"/>
                  <a:pt x="24" y="365"/>
                  <a:pt x="138" y="457"/>
                </a:cubicBezTo>
                <a:cubicBezTo>
                  <a:pt x="3174" y="2602"/>
                  <a:pt x="6209" y="4771"/>
                  <a:pt x="9268" y="6916"/>
                </a:cubicBezTo>
                <a:cubicBezTo>
                  <a:pt x="12532" y="9221"/>
                  <a:pt x="15796" y="11550"/>
                  <a:pt x="19060" y="13855"/>
                </a:cubicBezTo>
                <a:cubicBezTo>
                  <a:pt x="22050" y="16001"/>
                  <a:pt x="25063" y="18123"/>
                  <a:pt x="28076" y="20269"/>
                </a:cubicBezTo>
                <a:cubicBezTo>
                  <a:pt x="28167" y="20315"/>
                  <a:pt x="28236" y="20383"/>
                  <a:pt x="28327" y="20429"/>
                </a:cubicBezTo>
                <a:cubicBezTo>
                  <a:pt x="28375" y="20467"/>
                  <a:pt x="28426" y="20485"/>
                  <a:pt x="28477" y="20485"/>
                </a:cubicBezTo>
                <a:cubicBezTo>
                  <a:pt x="28547" y="20485"/>
                  <a:pt x="28616" y="20449"/>
                  <a:pt x="28669" y="20383"/>
                </a:cubicBezTo>
                <a:cubicBezTo>
                  <a:pt x="28738" y="20269"/>
                  <a:pt x="28715" y="20109"/>
                  <a:pt x="28624" y="20041"/>
                </a:cubicBezTo>
                <a:lnTo>
                  <a:pt x="19882" y="13832"/>
                </a:lnTo>
                <a:cubicBezTo>
                  <a:pt x="16618" y="11527"/>
                  <a:pt x="13354" y="9221"/>
                  <a:pt x="10112" y="6916"/>
                </a:cubicBezTo>
                <a:cubicBezTo>
                  <a:pt x="7054" y="4748"/>
                  <a:pt x="3995" y="2579"/>
                  <a:pt x="937" y="411"/>
                </a:cubicBezTo>
                <a:cubicBezTo>
                  <a:pt x="777" y="297"/>
                  <a:pt x="594" y="183"/>
                  <a:pt x="412" y="46"/>
                </a:cubicBezTo>
                <a:cubicBezTo>
                  <a:pt x="366" y="23"/>
                  <a:pt x="320" y="0"/>
                  <a:pt x="27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8" name="Google Shape;4628;p38"/>
          <p:cNvSpPr/>
          <p:nvPr/>
        </p:nvSpPr>
        <p:spPr>
          <a:xfrm>
            <a:off x="6917926" y="3671811"/>
            <a:ext cx="797209" cy="567676"/>
          </a:xfrm>
          <a:custGeom>
            <a:avLst/>
            <a:gdLst/>
            <a:ahLst/>
            <a:cxnLst/>
            <a:rect l="l" t="t" r="r" b="b"/>
            <a:pathLst>
              <a:path w="28487" h="20285" extrusionOk="0">
                <a:moveTo>
                  <a:pt x="274" y="0"/>
                </a:moveTo>
                <a:cubicBezTo>
                  <a:pt x="206" y="0"/>
                  <a:pt x="137" y="23"/>
                  <a:pt x="92" y="91"/>
                </a:cubicBezTo>
                <a:cubicBezTo>
                  <a:pt x="0" y="206"/>
                  <a:pt x="23" y="365"/>
                  <a:pt x="137" y="434"/>
                </a:cubicBezTo>
                <a:cubicBezTo>
                  <a:pt x="3401" y="2762"/>
                  <a:pt x="6665" y="5067"/>
                  <a:pt x="9929" y="7396"/>
                </a:cubicBezTo>
                <a:cubicBezTo>
                  <a:pt x="13285" y="9769"/>
                  <a:pt x="16640" y="12143"/>
                  <a:pt x="19995" y="14517"/>
                </a:cubicBezTo>
                <a:cubicBezTo>
                  <a:pt x="22689" y="16434"/>
                  <a:pt x="25382" y="18329"/>
                  <a:pt x="28053" y="20246"/>
                </a:cubicBezTo>
                <a:cubicBezTo>
                  <a:pt x="28095" y="20272"/>
                  <a:pt x="28145" y="20285"/>
                  <a:pt x="28193" y="20285"/>
                </a:cubicBezTo>
                <a:cubicBezTo>
                  <a:pt x="28274" y="20285"/>
                  <a:pt x="28352" y="20249"/>
                  <a:pt x="28395" y="20178"/>
                </a:cubicBezTo>
                <a:cubicBezTo>
                  <a:pt x="28486" y="20086"/>
                  <a:pt x="28463" y="19927"/>
                  <a:pt x="28349" y="19835"/>
                </a:cubicBezTo>
                <a:cubicBezTo>
                  <a:pt x="25199" y="17621"/>
                  <a:pt x="22072" y="15384"/>
                  <a:pt x="18922" y="13148"/>
                </a:cubicBezTo>
                <a:lnTo>
                  <a:pt x="8879" y="6026"/>
                </a:lnTo>
                <a:cubicBezTo>
                  <a:pt x="6049" y="4040"/>
                  <a:pt x="3242" y="2032"/>
                  <a:pt x="434" y="46"/>
                </a:cubicBezTo>
                <a:cubicBezTo>
                  <a:pt x="388" y="23"/>
                  <a:pt x="320" y="0"/>
                  <a:pt x="274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9" name="Google Shape;4629;p38"/>
          <p:cNvGrpSpPr/>
          <p:nvPr/>
        </p:nvGrpSpPr>
        <p:grpSpPr>
          <a:xfrm>
            <a:off x="6861671" y="3362694"/>
            <a:ext cx="3497285" cy="1928562"/>
            <a:chOff x="6865879" y="3367382"/>
            <a:chExt cx="3497285" cy="1780266"/>
          </a:xfrm>
        </p:grpSpPr>
        <p:sp>
          <p:nvSpPr>
            <p:cNvPr id="4630" name="Google Shape;4630;p38"/>
            <p:cNvSpPr/>
            <p:nvPr/>
          </p:nvSpPr>
          <p:spPr>
            <a:xfrm>
              <a:off x="7868106" y="3374406"/>
              <a:ext cx="2495059" cy="1756646"/>
            </a:xfrm>
            <a:custGeom>
              <a:avLst/>
              <a:gdLst/>
              <a:ahLst/>
              <a:cxnLst/>
              <a:rect l="l" t="t" r="r" b="b"/>
              <a:pathLst>
                <a:path w="89157" h="62771" extrusionOk="0">
                  <a:moveTo>
                    <a:pt x="45788" y="16777"/>
                  </a:moveTo>
                  <a:cubicBezTo>
                    <a:pt x="45902" y="16777"/>
                    <a:pt x="45994" y="16777"/>
                    <a:pt x="46131" y="16800"/>
                  </a:cubicBezTo>
                  <a:cubicBezTo>
                    <a:pt x="46404" y="16823"/>
                    <a:pt x="46701" y="16846"/>
                    <a:pt x="46975" y="16891"/>
                  </a:cubicBezTo>
                  <a:cubicBezTo>
                    <a:pt x="47021" y="16914"/>
                    <a:pt x="47089" y="16914"/>
                    <a:pt x="47158" y="16937"/>
                  </a:cubicBezTo>
                  <a:cubicBezTo>
                    <a:pt x="47226" y="16937"/>
                    <a:pt x="47317" y="16960"/>
                    <a:pt x="47409" y="16960"/>
                  </a:cubicBezTo>
                  <a:cubicBezTo>
                    <a:pt x="47569" y="17006"/>
                    <a:pt x="47751" y="17051"/>
                    <a:pt x="47957" y="17120"/>
                  </a:cubicBezTo>
                  <a:cubicBezTo>
                    <a:pt x="48116" y="17165"/>
                    <a:pt x="48276" y="17257"/>
                    <a:pt x="48390" y="17348"/>
                  </a:cubicBezTo>
                  <a:cubicBezTo>
                    <a:pt x="48527" y="17439"/>
                    <a:pt x="48641" y="17531"/>
                    <a:pt x="48733" y="17645"/>
                  </a:cubicBezTo>
                  <a:cubicBezTo>
                    <a:pt x="48824" y="17736"/>
                    <a:pt x="48892" y="17850"/>
                    <a:pt x="48984" y="18010"/>
                  </a:cubicBezTo>
                  <a:cubicBezTo>
                    <a:pt x="49029" y="18124"/>
                    <a:pt x="49098" y="18238"/>
                    <a:pt x="49143" y="18352"/>
                  </a:cubicBezTo>
                  <a:cubicBezTo>
                    <a:pt x="49189" y="18444"/>
                    <a:pt x="49235" y="18558"/>
                    <a:pt x="49280" y="18695"/>
                  </a:cubicBezTo>
                  <a:cubicBezTo>
                    <a:pt x="49326" y="18832"/>
                    <a:pt x="49372" y="18969"/>
                    <a:pt x="49417" y="19128"/>
                  </a:cubicBezTo>
                  <a:cubicBezTo>
                    <a:pt x="49417" y="19197"/>
                    <a:pt x="49440" y="19243"/>
                    <a:pt x="49440" y="19288"/>
                  </a:cubicBezTo>
                  <a:cubicBezTo>
                    <a:pt x="49463" y="19379"/>
                    <a:pt x="49486" y="19471"/>
                    <a:pt x="49509" y="19562"/>
                  </a:cubicBezTo>
                  <a:cubicBezTo>
                    <a:pt x="49554" y="19745"/>
                    <a:pt x="49577" y="19882"/>
                    <a:pt x="49577" y="19996"/>
                  </a:cubicBezTo>
                  <a:lnTo>
                    <a:pt x="49577" y="20041"/>
                  </a:lnTo>
                  <a:cubicBezTo>
                    <a:pt x="49577" y="20133"/>
                    <a:pt x="49600" y="20224"/>
                    <a:pt x="49577" y="20292"/>
                  </a:cubicBezTo>
                  <a:cubicBezTo>
                    <a:pt x="49554" y="20384"/>
                    <a:pt x="49532" y="20498"/>
                    <a:pt x="49509" y="20589"/>
                  </a:cubicBezTo>
                  <a:cubicBezTo>
                    <a:pt x="49486" y="20726"/>
                    <a:pt x="49417" y="20863"/>
                    <a:pt x="49372" y="20977"/>
                  </a:cubicBezTo>
                  <a:lnTo>
                    <a:pt x="49349" y="21023"/>
                  </a:lnTo>
                  <a:cubicBezTo>
                    <a:pt x="49326" y="21114"/>
                    <a:pt x="49280" y="21183"/>
                    <a:pt x="49235" y="21274"/>
                  </a:cubicBezTo>
                  <a:cubicBezTo>
                    <a:pt x="49189" y="21342"/>
                    <a:pt x="49121" y="21411"/>
                    <a:pt x="49029" y="21457"/>
                  </a:cubicBezTo>
                  <a:cubicBezTo>
                    <a:pt x="48938" y="21525"/>
                    <a:pt x="48824" y="21548"/>
                    <a:pt x="48733" y="21571"/>
                  </a:cubicBezTo>
                  <a:cubicBezTo>
                    <a:pt x="48641" y="21616"/>
                    <a:pt x="48550" y="21639"/>
                    <a:pt x="48482" y="21685"/>
                  </a:cubicBezTo>
                  <a:cubicBezTo>
                    <a:pt x="48459" y="21685"/>
                    <a:pt x="48436" y="21708"/>
                    <a:pt x="48413" y="21730"/>
                  </a:cubicBezTo>
                  <a:cubicBezTo>
                    <a:pt x="48413" y="21776"/>
                    <a:pt x="48390" y="21799"/>
                    <a:pt x="48390" y="21845"/>
                  </a:cubicBezTo>
                  <a:lnTo>
                    <a:pt x="48367" y="21867"/>
                  </a:lnTo>
                  <a:cubicBezTo>
                    <a:pt x="48367" y="21959"/>
                    <a:pt x="48345" y="22050"/>
                    <a:pt x="48322" y="22118"/>
                  </a:cubicBezTo>
                  <a:cubicBezTo>
                    <a:pt x="48276" y="22210"/>
                    <a:pt x="48230" y="22301"/>
                    <a:pt x="48185" y="22392"/>
                  </a:cubicBezTo>
                  <a:cubicBezTo>
                    <a:pt x="48139" y="22484"/>
                    <a:pt x="48094" y="22598"/>
                    <a:pt x="48025" y="22689"/>
                  </a:cubicBezTo>
                  <a:cubicBezTo>
                    <a:pt x="48002" y="22735"/>
                    <a:pt x="47957" y="22803"/>
                    <a:pt x="47888" y="22849"/>
                  </a:cubicBezTo>
                  <a:cubicBezTo>
                    <a:pt x="47842" y="22895"/>
                    <a:pt x="47774" y="22917"/>
                    <a:pt x="47705" y="22940"/>
                  </a:cubicBezTo>
                  <a:lnTo>
                    <a:pt x="47637" y="22940"/>
                  </a:lnTo>
                  <a:cubicBezTo>
                    <a:pt x="47591" y="22940"/>
                    <a:pt x="47546" y="22940"/>
                    <a:pt x="47500" y="22917"/>
                  </a:cubicBezTo>
                  <a:cubicBezTo>
                    <a:pt x="47409" y="22895"/>
                    <a:pt x="47317" y="22826"/>
                    <a:pt x="47272" y="22735"/>
                  </a:cubicBezTo>
                  <a:cubicBezTo>
                    <a:pt x="47203" y="22666"/>
                    <a:pt x="47158" y="22598"/>
                    <a:pt x="47112" y="22507"/>
                  </a:cubicBezTo>
                  <a:cubicBezTo>
                    <a:pt x="46975" y="22301"/>
                    <a:pt x="46907" y="22073"/>
                    <a:pt x="46838" y="21890"/>
                  </a:cubicBezTo>
                  <a:cubicBezTo>
                    <a:pt x="46815" y="21913"/>
                    <a:pt x="46770" y="21936"/>
                    <a:pt x="46747" y="21982"/>
                  </a:cubicBezTo>
                  <a:cubicBezTo>
                    <a:pt x="46610" y="22141"/>
                    <a:pt x="46450" y="22324"/>
                    <a:pt x="46336" y="22507"/>
                  </a:cubicBezTo>
                  <a:cubicBezTo>
                    <a:pt x="46199" y="22780"/>
                    <a:pt x="46108" y="23054"/>
                    <a:pt x="46016" y="23328"/>
                  </a:cubicBezTo>
                  <a:cubicBezTo>
                    <a:pt x="45948" y="23556"/>
                    <a:pt x="45879" y="23808"/>
                    <a:pt x="45811" y="24059"/>
                  </a:cubicBezTo>
                  <a:lnTo>
                    <a:pt x="45788" y="24127"/>
                  </a:lnTo>
                  <a:lnTo>
                    <a:pt x="45788" y="24196"/>
                  </a:lnTo>
                  <a:cubicBezTo>
                    <a:pt x="45743" y="24424"/>
                    <a:pt x="45697" y="24675"/>
                    <a:pt x="45674" y="24994"/>
                  </a:cubicBezTo>
                  <a:cubicBezTo>
                    <a:pt x="45651" y="25200"/>
                    <a:pt x="45651" y="25382"/>
                    <a:pt x="45651" y="25565"/>
                  </a:cubicBezTo>
                  <a:cubicBezTo>
                    <a:pt x="45628" y="25679"/>
                    <a:pt x="45628" y="25793"/>
                    <a:pt x="45628" y="25907"/>
                  </a:cubicBezTo>
                  <a:cubicBezTo>
                    <a:pt x="45606" y="26090"/>
                    <a:pt x="45606" y="26296"/>
                    <a:pt x="45606" y="26478"/>
                  </a:cubicBezTo>
                  <a:cubicBezTo>
                    <a:pt x="45606" y="26592"/>
                    <a:pt x="45606" y="26729"/>
                    <a:pt x="45606" y="26866"/>
                  </a:cubicBezTo>
                  <a:cubicBezTo>
                    <a:pt x="45606" y="26935"/>
                    <a:pt x="45606" y="26980"/>
                    <a:pt x="45606" y="27049"/>
                  </a:cubicBezTo>
                  <a:cubicBezTo>
                    <a:pt x="45606" y="27140"/>
                    <a:pt x="45583" y="27209"/>
                    <a:pt x="45583" y="27277"/>
                  </a:cubicBezTo>
                  <a:cubicBezTo>
                    <a:pt x="45583" y="27391"/>
                    <a:pt x="45583" y="27528"/>
                    <a:pt x="45583" y="27642"/>
                  </a:cubicBezTo>
                  <a:cubicBezTo>
                    <a:pt x="45606" y="27756"/>
                    <a:pt x="45606" y="27870"/>
                    <a:pt x="45606" y="27985"/>
                  </a:cubicBezTo>
                  <a:lnTo>
                    <a:pt x="45628" y="28236"/>
                  </a:lnTo>
                  <a:cubicBezTo>
                    <a:pt x="45628" y="28395"/>
                    <a:pt x="45628" y="28578"/>
                    <a:pt x="45628" y="28738"/>
                  </a:cubicBezTo>
                  <a:lnTo>
                    <a:pt x="45628" y="28852"/>
                  </a:lnTo>
                  <a:cubicBezTo>
                    <a:pt x="45628" y="28966"/>
                    <a:pt x="45628" y="29057"/>
                    <a:pt x="45606" y="29171"/>
                  </a:cubicBezTo>
                  <a:cubicBezTo>
                    <a:pt x="45606" y="29377"/>
                    <a:pt x="45560" y="29514"/>
                    <a:pt x="45514" y="29651"/>
                  </a:cubicBezTo>
                  <a:cubicBezTo>
                    <a:pt x="45469" y="29788"/>
                    <a:pt x="45400" y="29925"/>
                    <a:pt x="45309" y="30084"/>
                  </a:cubicBezTo>
                  <a:cubicBezTo>
                    <a:pt x="45149" y="30336"/>
                    <a:pt x="44989" y="30587"/>
                    <a:pt x="44807" y="30838"/>
                  </a:cubicBezTo>
                  <a:cubicBezTo>
                    <a:pt x="44670" y="31066"/>
                    <a:pt x="44487" y="31317"/>
                    <a:pt x="44282" y="31500"/>
                  </a:cubicBezTo>
                  <a:cubicBezTo>
                    <a:pt x="44053" y="31682"/>
                    <a:pt x="43802" y="31819"/>
                    <a:pt x="43528" y="31911"/>
                  </a:cubicBezTo>
                  <a:cubicBezTo>
                    <a:pt x="43391" y="31933"/>
                    <a:pt x="43277" y="31956"/>
                    <a:pt x="43163" y="31956"/>
                  </a:cubicBezTo>
                  <a:cubicBezTo>
                    <a:pt x="43140" y="31956"/>
                    <a:pt x="43095" y="31979"/>
                    <a:pt x="43072" y="31979"/>
                  </a:cubicBezTo>
                  <a:cubicBezTo>
                    <a:pt x="43003" y="31979"/>
                    <a:pt x="42958" y="31956"/>
                    <a:pt x="42889" y="31956"/>
                  </a:cubicBezTo>
                  <a:cubicBezTo>
                    <a:pt x="42775" y="31933"/>
                    <a:pt x="42684" y="31888"/>
                    <a:pt x="42593" y="31842"/>
                  </a:cubicBezTo>
                  <a:cubicBezTo>
                    <a:pt x="42205" y="31614"/>
                    <a:pt x="41976" y="31226"/>
                    <a:pt x="41771" y="30838"/>
                  </a:cubicBezTo>
                  <a:cubicBezTo>
                    <a:pt x="41725" y="30746"/>
                    <a:pt x="41657" y="30632"/>
                    <a:pt x="41611" y="30541"/>
                  </a:cubicBezTo>
                  <a:cubicBezTo>
                    <a:pt x="41543" y="30427"/>
                    <a:pt x="41451" y="30336"/>
                    <a:pt x="41360" y="30221"/>
                  </a:cubicBezTo>
                  <a:lnTo>
                    <a:pt x="41337" y="30199"/>
                  </a:lnTo>
                  <a:cubicBezTo>
                    <a:pt x="41250" y="30090"/>
                    <a:pt x="41163" y="30002"/>
                    <a:pt x="41076" y="29895"/>
                  </a:cubicBezTo>
                  <a:lnTo>
                    <a:pt x="41076" y="29895"/>
                  </a:lnTo>
                  <a:cubicBezTo>
                    <a:pt x="41087" y="29905"/>
                    <a:pt x="41098" y="29915"/>
                    <a:pt x="41109" y="29925"/>
                  </a:cubicBezTo>
                  <a:lnTo>
                    <a:pt x="41063" y="29879"/>
                  </a:lnTo>
                  <a:lnTo>
                    <a:pt x="41063" y="29879"/>
                  </a:lnTo>
                  <a:cubicBezTo>
                    <a:pt x="41067" y="29884"/>
                    <a:pt x="41072" y="29889"/>
                    <a:pt x="41076" y="29895"/>
                  </a:cubicBezTo>
                  <a:lnTo>
                    <a:pt x="41076" y="29895"/>
                  </a:lnTo>
                  <a:cubicBezTo>
                    <a:pt x="40815" y="29659"/>
                    <a:pt x="40575" y="29486"/>
                    <a:pt x="40356" y="29354"/>
                  </a:cubicBezTo>
                  <a:cubicBezTo>
                    <a:pt x="40196" y="29263"/>
                    <a:pt x="40013" y="29194"/>
                    <a:pt x="39808" y="29149"/>
                  </a:cubicBezTo>
                  <a:lnTo>
                    <a:pt x="39762" y="29149"/>
                  </a:lnTo>
                  <a:lnTo>
                    <a:pt x="39717" y="29126"/>
                  </a:lnTo>
                  <a:lnTo>
                    <a:pt x="39671" y="29126"/>
                  </a:lnTo>
                  <a:cubicBezTo>
                    <a:pt x="39602" y="29126"/>
                    <a:pt x="39557" y="29103"/>
                    <a:pt x="39511" y="29103"/>
                  </a:cubicBezTo>
                  <a:cubicBezTo>
                    <a:pt x="39420" y="29080"/>
                    <a:pt x="39306" y="29080"/>
                    <a:pt x="39192" y="29080"/>
                  </a:cubicBezTo>
                  <a:cubicBezTo>
                    <a:pt x="39009" y="29057"/>
                    <a:pt x="38826" y="29057"/>
                    <a:pt x="38644" y="29057"/>
                  </a:cubicBezTo>
                  <a:lnTo>
                    <a:pt x="37023" y="29057"/>
                  </a:lnTo>
                  <a:cubicBezTo>
                    <a:pt x="36749" y="29057"/>
                    <a:pt x="36521" y="29057"/>
                    <a:pt x="36316" y="29035"/>
                  </a:cubicBezTo>
                  <a:lnTo>
                    <a:pt x="36179" y="29012"/>
                  </a:lnTo>
                  <a:cubicBezTo>
                    <a:pt x="35905" y="28989"/>
                    <a:pt x="35631" y="28966"/>
                    <a:pt x="35357" y="28920"/>
                  </a:cubicBezTo>
                  <a:lnTo>
                    <a:pt x="35220" y="28898"/>
                  </a:lnTo>
                  <a:cubicBezTo>
                    <a:pt x="35129" y="28875"/>
                    <a:pt x="35015" y="28852"/>
                    <a:pt x="34923" y="28852"/>
                  </a:cubicBezTo>
                  <a:cubicBezTo>
                    <a:pt x="34785" y="28812"/>
                    <a:pt x="34630" y="28773"/>
                    <a:pt x="34487" y="28734"/>
                  </a:cubicBezTo>
                  <a:lnTo>
                    <a:pt x="34487" y="28734"/>
                  </a:lnTo>
                  <a:cubicBezTo>
                    <a:pt x="34496" y="28735"/>
                    <a:pt x="34504" y="28736"/>
                    <a:pt x="34512" y="28738"/>
                  </a:cubicBezTo>
                  <a:lnTo>
                    <a:pt x="34421" y="28715"/>
                  </a:lnTo>
                  <a:lnTo>
                    <a:pt x="34421" y="28715"/>
                  </a:lnTo>
                  <a:cubicBezTo>
                    <a:pt x="34443" y="28721"/>
                    <a:pt x="34465" y="28727"/>
                    <a:pt x="34487" y="28734"/>
                  </a:cubicBezTo>
                  <a:lnTo>
                    <a:pt x="34487" y="28734"/>
                  </a:lnTo>
                  <a:cubicBezTo>
                    <a:pt x="34361" y="28712"/>
                    <a:pt x="34253" y="28689"/>
                    <a:pt x="34124" y="28647"/>
                  </a:cubicBezTo>
                  <a:lnTo>
                    <a:pt x="33873" y="28601"/>
                  </a:lnTo>
                  <a:lnTo>
                    <a:pt x="33782" y="28578"/>
                  </a:lnTo>
                  <a:lnTo>
                    <a:pt x="33714" y="28555"/>
                  </a:lnTo>
                  <a:cubicBezTo>
                    <a:pt x="33371" y="28464"/>
                    <a:pt x="33052" y="28373"/>
                    <a:pt x="32732" y="28281"/>
                  </a:cubicBezTo>
                  <a:cubicBezTo>
                    <a:pt x="32664" y="28258"/>
                    <a:pt x="32572" y="28236"/>
                    <a:pt x="32481" y="28213"/>
                  </a:cubicBezTo>
                  <a:cubicBezTo>
                    <a:pt x="32276" y="28167"/>
                    <a:pt x="32093" y="28122"/>
                    <a:pt x="31910" y="28053"/>
                  </a:cubicBezTo>
                  <a:cubicBezTo>
                    <a:pt x="31636" y="27939"/>
                    <a:pt x="31363" y="27779"/>
                    <a:pt x="31066" y="27551"/>
                  </a:cubicBezTo>
                  <a:cubicBezTo>
                    <a:pt x="30906" y="27414"/>
                    <a:pt x="30769" y="27300"/>
                    <a:pt x="30678" y="27163"/>
                  </a:cubicBezTo>
                  <a:cubicBezTo>
                    <a:pt x="30564" y="27003"/>
                    <a:pt x="30495" y="26866"/>
                    <a:pt x="30427" y="26752"/>
                  </a:cubicBezTo>
                  <a:cubicBezTo>
                    <a:pt x="30335" y="26569"/>
                    <a:pt x="30290" y="26432"/>
                    <a:pt x="30267" y="26296"/>
                  </a:cubicBezTo>
                  <a:cubicBezTo>
                    <a:pt x="30267" y="26204"/>
                    <a:pt x="30267" y="26113"/>
                    <a:pt x="30290" y="26044"/>
                  </a:cubicBezTo>
                  <a:cubicBezTo>
                    <a:pt x="30244" y="25999"/>
                    <a:pt x="30221" y="25976"/>
                    <a:pt x="30198" y="25930"/>
                  </a:cubicBezTo>
                  <a:cubicBezTo>
                    <a:pt x="30153" y="25816"/>
                    <a:pt x="30176" y="25679"/>
                    <a:pt x="30221" y="25542"/>
                  </a:cubicBezTo>
                  <a:lnTo>
                    <a:pt x="30221" y="25497"/>
                  </a:lnTo>
                  <a:cubicBezTo>
                    <a:pt x="30244" y="25405"/>
                    <a:pt x="30290" y="25314"/>
                    <a:pt x="30313" y="25246"/>
                  </a:cubicBezTo>
                  <a:cubicBezTo>
                    <a:pt x="30381" y="25063"/>
                    <a:pt x="30472" y="24903"/>
                    <a:pt x="30564" y="24743"/>
                  </a:cubicBezTo>
                  <a:cubicBezTo>
                    <a:pt x="30678" y="24584"/>
                    <a:pt x="30792" y="24447"/>
                    <a:pt x="30906" y="24310"/>
                  </a:cubicBezTo>
                  <a:cubicBezTo>
                    <a:pt x="30952" y="24264"/>
                    <a:pt x="30997" y="24241"/>
                    <a:pt x="31043" y="24196"/>
                  </a:cubicBezTo>
                  <a:cubicBezTo>
                    <a:pt x="31111" y="24127"/>
                    <a:pt x="31157" y="24081"/>
                    <a:pt x="31203" y="24036"/>
                  </a:cubicBezTo>
                  <a:lnTo>
                    <a:pt x="31294" y="23945"/>
                  </a:lnTo>
                  <a:cubicBezTo>
                    <a:pt x="31363" y="23853"/>
                    <a:pt x="31454" y="23762"/>
                    <a:pt x="31545" y="23648"/>
                  </a:cubicBezTo>
                  <a:cubicBezTo>
                    <a:pt x="31636" y="23511"/>
                    <a:pt x="31705" y="23374"/>
                    <a:pt x="31796" y="23237"/>
                  </a:cubicBezTo>
                  <a:cubicBezTo>
                    <a:pt x="31933" y="22963"/>
                    <a:pt x="32047" y="22735"/>
                    <a:pt x="32139" y="22529"/>
                  </a:cubicBezTo>
                  <a:cubicBezTo>
                    <a:pt x="32184" y="22392"/>
                    <a:pt x="32230" y="22278"/>
                    <a:pt x="32276" y="22164"/>
                  </a:cubicBezTo>
                  <a:cubicBezTo>
                    <a:pt x="32298" y="22050"/>
                    <a:pt x="32344" y="21913"/>
                    <a:pt x="32390" y="21799"/>
                  </a:cubicBezTo>
                  <a:cubicBezTo>
                    <a:pt x="32618" y="21251"/>
                    <a:pt x="32846" y="20817"/>
                    <a:pt x="33120" y="20429"/>
                  </a:cubicBezTo>
                  <a:cubicBezTo>
                    <a:pt x="33166" y="20361"/>
                    <a:pt x="33211" y="20315"/>
                    <a:pt x="33257" y="20247"/>
                  </a:cubicBezTo>
                  <a:cubicBezTo>
                    <a:pt x="33348" y="20110"/>
                    <a:pt x="33462" y="19950"/>
                    <a:pt x="33577" y="19836"/>
                  </a:cubicBezTo>
                  <a:cubicBezTo>
                    <a:pt x="33668" y="19722"/>
                    <a:pt x="33759" y="19631"/>
                    <a:pt x="33851" y="19539"/>
                  </a:cubicBezTo>
                  <a:cubicBezTo>
                    <a:pt x="33965" y="19448"/>
                    <a:pt x="34056" y="19379"/>
                    <a:pt x="34216" y="19288"/>
                  </a:cubicBezTo>
                  <a:cubicBezTo>
                    <a:pt x="34330" y="19220"/>
                    <a:pt x="34421" y="19151"/>
                    <a:pt x="34535" y="19083"/>
                  </a:cubicBezTo>
                  <a:cubicBezTo>
                    <a:pt x="34627" y="19037"/>
                    <a:pt x="34741" y="18991"/>
                    <a:pt x="34832" y="18946"/>
                  </a:cubicBezTo>
                  <a:lnTo>
                    <a:pt x="34900" y="18923"/>
                  </a:lnTo>
                  <a:cubicBezTo>
                    <a:pt x="35174" y="18809"/>
                    <a:pt x="35425" y="18718"/>
                    <a:pt x="35677" y="18672"/>
                  </a:cubicBezTo>
                  <a:cubicBezTo>
                    <a:pt x="35859" y="18626"/>
                    <a:pt x="36065" y="18626"/>
                    <a:pt x="36202" y="18626"/>
                  </a:cubicBezTo>
                  <a:lnTo>
                    <a:pt x="36247" y="18626"/>
                  </a:lnTo>
                  <a:cubicBezTo>
                    <a:pt x="36384" y="18626"/>
                    <a:pt x="36498" y="18626"/>
                    <a:pt x="36612" y="18649"/>
                  </a:cubicBezTo>
                  <a:cubicBezTo>
                    <a:pt x="36795" y="18672"/>
                    <a:pt x="36978" y="18672"/>
                    <a:pt x="37160" y="18695"/>
                  </a:cubicBezTo>
                  <a:lnTo>
                    <a:pt x="37434" y="18718"/>
                  </a:lnTo>
                  <a:lnTo>
                    <a:pt x="37617" y="18740"/>
                  </a:lnTo>
                  <a:cubicBezTo>
                    <a:pt x="37868" y="18763"/>
                    <a:pt x="38119" y="18786"/>
                    <a:pt x="38370" y="18809"/>
                  </a:cubicBezTo>
                  <a:cubicBezTo>
                    <a:pt x="38530" y="18809"/>
                    <a:pt x="38689" y="18832"/>
                    <a:pt x="38849" y="18832"/>
                  </a:cubicBezTo>
                  <a:lnTo>
                    <a:pt x="39214" y="18832"/>
                  </a:lnTo>
                  <a:cubicBezTo>
                    <a:pt x="39739" y="18809"/>
                    <a:pt x="40219" y="18718"/>
                    <a:pt x="40652" y="18603"/>
                  </a:cubicBezTo>
                  <a:cubicBezTo>
                    <a:pt x="40949" y="18489"/>
                    <a:pt x="41246" y="18375"/>
                    <a:pt x="41588" y="18238"/>
                  </a:cubicBezTo>
                  <a:cubicBezTo>
                    <a:pt x="41794" y="18147"/>
                    <a:pt x="42022" y="18033"/>
                    <a:pt x="42227" y="17919"/>
                  </a:cubicBezTo>
                  <a:lnTo>
                    <a:pt x="42456" y="17827"/>
                  </a:lnTo>
                  <a:cubicBezTo>
                    <a:pt x="42570" y="17759"/>
                    <a:pt x="42684" y="17713"/>
                    <a:pt x="42798" y="17668"/>
                  </a:cubicBezTo>
                  <a:lnTo>
                    <a:pt x="42867" y="17645"/>
                  </a:lnTo>
                  <a:lnTo>
                    <a:pt x="42981" y="17576"/>
                  </a:lnTo>
                  <a:cubicBezTo>
                    <a:pt x="43095" y="17531"/>
                    <a:pt x="43209" y="17485"/>
                    <a:pt x="43323" y="17439"/>
                  </a:cubicBezTo>
                  <a:lnTo>
                    <a:pt x="43414" y="17416"/>
                  </a:lnTo>
                  <a:cubicBezTo>
                    <a:pt x="43665" y="17302"/>
                    <a:pt x="43962" y="17188"/>
                    <a:pt x="44236" y="17097"/>
                  </a:cubicBezTo>
                  <a:cubicBezTo>
                    <a:pt x="44350" y="17051"/>
                    <a:pt x="44464" y="17006"/>
                    <a:pt x="44578" y="16960"/>
                  </a:cubicBezTo>
                  <a:cubicBezTo>
                    <a:pt x="44601" y="16960"/>
                    <a:pt x="44624" y="16937"/>
                    <a:pt x="44647" y="16937"/>
                  </a:cubicBezTo>
                  <a:cubicBezTo>
                    <a:pt x="44829" y="16891"/>
                    <a:pt x="44989" y="16846"/>
                    <a:pt x="45149" y="16823"/>
                  </a:cubicBezTo>
                  <a:cubicBezTo>
                    <a:pt x="45377" y="16800"/>
                    <a:pt x="45583" y="16777"/>
                    <a:pt x="45788" y="16777"/>
                  </a:cubicBezTo>
                  <a:close/>
                  <a:moveTo>
                    <a:pt x="80049" y="5410"/>
                  </a:moveTo>
                  <a:cubicBezTo>
                    <a:pt x="80072" y="5410"/>
                    <a:pt x="80117" y="5410"/>
                    <a:pt x="80140" y="5433"/>
                  </a:cubicBezTo>
                  <a:cubicBezTo>
                    <a:pt x="80209" y="5433"/>
                    <a:pt x="80300" y="5502"/>
                    <a:pt x="80346" y="5570"/>
                  </a:cubicBezTo>
                  <a:cubicBezTo>
                    <a:pt x="80391" y="5661"/>
                    <a:pt x="80369" y="5753"/>
                    <a:pt x="80369" y="5821"/>
                  </a:cubicBezTo>
                  <a:cubicBezTo>
                    <a:pt x="80369" y="5891"/>
                    <a:pt x="80369" y="5947"/>
                    <a:pt x="80369" y="6004"/>
                  </a:cubicBezTo>
                  <a:cubicBezTo>
                    <a:pt x="80391" y="6164"/>
                    <a:pt x="80437" y="6323"/>
                    <a:pt x="80483" y="6483"/>
                  </a:cubicBezTo>
                  <a:lnTo>
                    <a:pt x="80528" y="6597"/>
                  </a:lnTo>
                  <a:cubicBezTo>
                    <a:pt x="80574" y="6734"/>
                    <a:pt x="80620" y="6848"/>
                    <a:pt x="80642" y="6963"/>
                  </a:cubicBezTo>
                  <a:cubicBezTo>
                    <a:pt x="80757" y="7282"/>
                    <a:pt x="80871" y="7602"/>
                    <a:pt x="80962" y="7921"/>
                  </a:cubicBezTo>
                  <a:lnTo>
                    <a:pt x="81053" y="8241"/>
                  </a:lnTo>
                  <a:cubicBezTo>
                    <a:pt x="81122" y="8446"/>
                    <a:pt x="81190" y="8674"/>
                    <a:pt x="81236" y="8903"/>
                  </a:cubicBezTo>
                  <a:cubicBezTo>
                    <a:pt x="81282" y="9040"/>
                    <a:pt x="81304" y="9154"/>
                    <a:pt x="81350" y="9291"/>
                  </a:cubicBezTo>
                  <a:lnTo>
                    <a:pt x="81373" y="9405"/>
                  </a:lnTo>
                  <a:cubicBezTo>
                    <a:pt x="81396" y="9565"/>
                    <a:pt x="81441" y="9747"/>
                    <a:pt x="81487" y="9930"/>
                  </a:cubicBezTo>
                  <a:cubicBezTo>
                    <a:pt x="81555" y="10295"/>
                    <a:pt x="81601" y="10637"/>
                    <a:pt x="81670" y="11003"/>
                  </a:cubicBezTo>
                  <a:cubicBezTo>
                    <a:pt x="81692" y="11094"/>
                    <a:pt x="81692" y="11208"/>
                    <a:pt x="81715" y="11299"/>
                  </a:cubicBezTo>
                  <a:lnTo>
                    <a:pt x="81761" y="11505"/>
                  </a:lnTo>
                  <a:cubicBezTo>
                    <a:pt x="81761" y="11619"/>
                    <a:pt x="81784" y="11756"/>
                    <a:pt x="81806" y="11870"/>
                  </a:cubicBezTo>
                  <a:cubicBezTo>
                    <a:pt x="81806" y="11916"/>
                    <a:pt x="81806" y="11984"/>
                    <a:pt x="81806" y="12030"/>
                  </a:cubicBezTo>
                  <a:lnTo>
                    <a:pt x="81829" y="12144"/>
                  </a:lnTo>
                  <a:lnTo>
                    <a:pt x="81852" y="12281"/>
                  </a:lnTo>
                  <a:lnTo>
                    <a:pt x="81852" y="12212"/>
                  </a:lnTo>
                  <a:cubicBezTo>
                    <a:pt x="81875" y="12486"/>
                    <a:pt x="81921" y="12783"/>
                    <a:pt x="81966" y="13080"/>
                  </a:cubicBezTo>
                  <a:cubicBezTo>
                    <a:pt x="82012" y="13331"/>
                    <a:pt x="82035" y="13605"/>
                    <a:pt x="82058" y="13879"/>
                  </a:cubicBezTo>
                  <a:lnTo>
                    <a:pt x="82103" y="14221"/>
                  </a:lnTo>
                  <a:cubicBezTo>
                    <a:pt x="82149" y="14586"/>
                    <a:pt x="82195" y="14951"/>
                    <a:pt x="82240" y="15317"/>
                  </a:cubicBezTo>
                  <a:cubicBezTo>
                    <a:pt x="82354" y="16093"/>
                    <a:pt x="82446" y="16823"/>
                    <a:pt x="82514" y="17531"/>
                  </a:cubicBezTo>
                  <a:cubicBezTo>
                    <a:pt x="82537" y="17759"/>
                    <a:pt x="82560" y="17964"/>
                    <a:pt x="82583" y="18193"/>
                  </a:cubicBezTo>
                  <a:cubicBezTo>
                    <a:pt x="82583" y="18329"/>
                    <a:pt x="82605" y="18489"/>
                    <a:pt x="82628" y="18626"/>
                  </a:cubicBezTo>
                  <a:cubicBezTo>
                    <a:pt x="82651" y="18991"/>
                    <a:pt x="82697" y="19357"/>
                    <a:pt x="82720" y="19722"/>
                  </a:cubicBezTo>
                  <a:cubicBezTo>
                    <a:pt x="82765" y="20087"/>
                    <a:pt x="82788" y="20475"/>
                    <a:pt x="82811" y="20863"/>
                  </a:cubicBezTo>
                  <a:cubicBezTo>
                    <a:pt x="82834" y="21205"/>
                    <a:pt x="82856" y="21571"/>
                    <a:pt x="82879" y="21913"/>
                  </a:cubicBezTo>
                  <a:cubicBezTo>
                    <a:pt x="82902" y="22301"/>
                    <a:pt x="82925" y="22689"/>
                    <a:pt x="82971" y="23077"/>
                  </a:cubicBezTo>
                  <a:lnTo>
                    <a:pt x="82971" y="23191"/>
                  </a:lnTo>
                  <a:cubicBezTo>
                    <a:pt x="83016" y="23511"/>
                    <a:pt x="83039" y="23808"/>
                    <a:pt x="83062" y="24127"/>
                  </a:cubicBezTo>
                  <a:lnTo>
                    <a:pt x="83085" y="24606"/>
                  </a:lnTo>
                  <a:cubicBezTo>
                    <a:pt x="83108" y="24812"/>
                    <a:pt x="83108" y="25017"/>
                    <a:pt x="83130" y="25246"/>
                  </a:cubicBezTo>
                  <a:cubicBezTo>
                    <a:pt x="83130" y="25474"/>
                    <a:pt x="83153" y="25702"/>
                    <a:pt x="83153" y="25930"/>
                  </a:cubicBezTo>
                  <a:lnTo>
                    <a:pt x="83176" y="26318"/>
                  </a:lnTo>
                  <a:cubicBezTo>
                    <a:pt x="83199" y="26638"/>
                    <a:pt x="83199" y="27003"/>
                    <a:pt x="83199" y="27437"/>
                  </a:cubicBezTo>
                  <a:cubicBezTo>
                    <a:pt x="83199" y="27802"/>
                    <a:pt x="83199" y="28167"/>
                    <a:pt x="83222" y="28532"/>
                  </a:cubicBezTo>
                  <a:cubicBezTo>
                    <a:pt x="83222" y="28669"/>
                    <a:pt x="83222" y="28783"/>
                    <a:pt x="83244" y="28920"/>
                  </a:cubicBezTo>
                  <a:cubicBezTo>
                    <a:pt x="83244" y="29149"/>
                    <a:pt x="83267" y="29377"/>
                    <a:pt x="83267" y="29605"/>
                  </a:cubicBezTo>
                  <a:cubicBezTo>
                    <a:pt x="83267" y="29811"/>
                    <a:pt x="83267" y="30016"/>
                    <a:pt x="83267" y="30221"/>
                  </a:cubicBezTo>
                  <a:cubicBezTo>
                    <a:pt x="83290" y="30358"/>
                    <a:pt x="83290" y="30518"/>
                    <a:pt x="83290" y="30678"/>
                  </a:cubicBezTo>
                  <a:cubicBezTo>
                    <a:pt x="83290" y="30861"/>
                    <a:pt x="83313" y="31043"/>
                    <a:pt x="83313" y="31226"/>
                  </a:cubicBezTo>
                  <a:cubicBezTo>
                    <a:pt x="83313" y="31408"/>
                    <a:pt x="83313" y="31568"/>
                    <a:pt x="83336" y="31728"/>
                  </a:cubicBezTo>
                  <a:cubicBezTo>
                    <a:pt x="83336" y="32047"/>
                    <a:pt x="83336" y="32413"/>
                    <a:pt x="83336" y="32778"/>
                  </a:cubicBezTo>
                  <a:cubicBezTo>
                    <a:pt x="83313" y="33166"/>
                    <a:pt x="83313" y="33531"/>
                    <a:pt x="83290" y="33896"/>
                  </a:cubicBezTo>
                  <a:cubicBezTo>
                    <a:pt x="83290" y="34102"/>
                    <a:pt x="83290" y="34307"/>
                    <a:pt x="83290" y="34513"/>
                  </a:cubicBezTo>
                  <a:cubicBezTo>
                    <a:pt x="83290" y="34672"/>
                    <a:pt x="83267" y="34809"/>
                    <a:pt x="83267" y="34969"/>
                  </a:cubicBezTo>
                  <a:cubicBezTo>
                    <a:pt x="83267" y="35289"/>
                    <a:pt x="83267" y="35585"/>
                    <a:pt x="83267" y="35905"/>
                  </a:cubicBezTo>
                  <a:lnTo>
                    <a:pt x="83267" y="36042"/>
                  </a:lnTo>
                  <a:cubicBezTo>
                    <a:pt x="83267" y="36224"/>
                    <a:pt x="83267" y="36407"/>
                    <a:pt x="83267" y="36567"/>
                  </a:cubicBezTo>
                  <a:cubicBezTo>
                    <a:pt x="83267" y="36727"/>
                    <a:pt x="83267" y="36864"/>
                    <a:pt x="83244" y="37001"/>
                  </a:cubicBezTo>
                  <a:lnTo>
                    <a:pt x="83244" y="37115"/>
                  </a:lnTo>
                  <a:cubicBezTo>
                    <a:pt x="83244" y="37206"/>
                    <a:pt x="83244" y="37297"/>
                    <a:pt x="83222" y="37389"/>
                  </a:cubicBezTo>
                  <a:cubicBezTo>
                    <a:pt x="83222" y="37480"/>
                    <a:pt x="83222" y="37548"/>
                    <a:pt x="83222" y="37617"/>
                  </a:cubicBezTo>
                  <a:cubicBezTo>
                    <a:pt x="83199" y="37799"/>
                    <a:pt x="83199" y="37982"/>
                    <a:pt x="83176" y="38165"/>
                  </a:cubicBezTo>
                  <a:cubicBezTo>
                    <a:pt x="83153" y="38530"/>
                    <a:pt x="83108" y="38872"/>
                    <a:pt x="83062" y="39215"/>
                  </a:cubicBezTo>
                  <a:cubicBezTo>
                    <a:pt x="83039" y="39443"/>
                    <a:pt x="82993" y="39694"/>
                    <a:pt x="82948" y="39945"/>
                  </a:cubicBezTo>
                  <a:lnTo>
                    <a:pt x="82879" y="40310"/>
                  </a:lnTo>
                  <a:lnTo>
                    <a:pt x="82811" y="40675"/>
                  </a:lnTo>
                  <a:cubicBezTo>
                    <a:pt x="82788" y="40698"/>
                    <a:pt x="82788" y="40744"/>
                    <a:pt x="82765" y="40767"/>
                  </a:cubicBezTo>
                  <a:cubicBezTo>
                    <a:pt x="82765" y="40790"/>
                    <a:pt x="82765" y="40812"/>
                    <a:pt x="82765" y="40835"/>
                  </a:cubicBezTo>
                  <a:cubicBezTo>
                    <a:pt x="82765" y="41018"/>
                    <a:pt x="82605" y="41155"/>
                    <a:pt x="82423" y="41155"/>
                  </a:cubicBezTo>
                  <a:cubicBezTo>
                    <a:pt x="82240" y="41155"/>
                    <a:pt x="82103" y="41018"/>
                    <a:pt x="82103" y="40835"/>
                  </a:cubicBezTo>
                  <a:cubicBezTo>
                    <a:pt x="82103" y="40812"/>
                    <a:pt x="82103" y="40790"/>
                    <a:pt x="82103" y="40744"/>
                  </a:cubicBezTo>
                  <a:lnTo>
                    <a:pt x="82058" y="40721"/>
                  </a:lnTo>
                  <a:lnTo>
                    <a:pt x="81989" y="40653"/>
                  </a:lnTo>
                  <a:cubicBezTo>
                    <a:pt x="81943" y="40630"/>
                    <a:pt x="81898" y="40607"/>
                    <a:pt x="81852" y="40584"/>
                  </a:cubicBezTo>
                  <a:lnTo>
                    <a:pt x="81806" y="40538"/>
                  </a:lnTo>
                  <a:cubicBezTo>
                    <a:pt x="81715" y="40493"/>
                    <a:pt x="81647" y="40424"/>
                    <a:pt x="81578" y="40379"/>
                  </a:cubicBezTo>
                  <a:lnTo>
                    <a:pt x="81533" y="40356"/>
                  </a:lnTo>
                  <a:cubicBezTo>
                    <a:pt x="81418" y="40265"/>
                    <a:pt x="81282" y="40173"/>
                    <a:pt x="81145" y="40105"/>
                  </a:cubicBezTo>
                  <a:cubicBezTo>
                    <a:pt x="80939" y="40036"/>
                    <a:pt x="80711" y="39991"/>
                    <a:pt x="80505" y="39922"/>
                  </a:cubicBezTo>
                  <a:lnTo>
                    <a:pt x="80391" y="39899"/>
                  </a:lnTo>
                  <a:cubicBezTo>
                    <a:pt x="80254" y="39877"/>
                    <a:pt x="80140" y="39854"/>
                    <a:pt x="80026" y="39831"/>
                  </a:cubicBezTo>
                  <a:cubicBezTo>
                    <a:pt x="79958" y="39808"/>
                    <a:pt x="79889" y="39808"/>
                    <a:pt x="79821" y="39785"/>
                  </a:cubicBezTo>
                  <a:cubicBezTo>
                    <a:pt x="79752" y="39762"/>
                    <a:pt x="79707" y="39762"/>
                    <a:pt x="79638" y="39740"/>
                  </a:cubicBezTo>
                  <a:lnTo>
                    <a:pt x="78657" y="39740"/>
                  </a:lnTo>
                  <a:cubicBezTo>
                    <a:pt x="78474" y="39762"/>
                    <a:pt x="78291" y="39762"/>
                    <a:pt x="78132" y="39785"/>
                  </a:cubicBezTo>
                  <a:cubicBezTo>
                    <a:pt x="78063" y="39785"/>
                    <a:pt x="77995" y="39785"/>
                    <a:pt x="77926" y="39808"/>
                  </a:cubicBezTo>
                  <a:cubicBezTo>
                    <a:pt x="77835" y="39808"/>
                    <a:pt x="77721" y="39808"/>
                    <a:pt x="77629" y="39831"/>
                  </a:cubicBezTo>
                  <a:cubicBezTo>
                    <a:pt x="77424" y="39854"/>
                    <a:pt x="77196" y="39899"/>
                    <a:pt x="76945" y="39945"/>
                  </a:cubicBezTo>
                  <a:cubicBezTo>
                    <a:pt x="76808" y="39991"/>
                    <a:pt x="76671" y="40036"/>
                    <a:pt x="76511" y="40059"/>
                  </a:cubicBezTo>
                  <a:cubicBezTo>
                    <a:pt x="76397" y="40105"/>
                    <a:pt x="76283" y="40128"/>
                    <a:pt x="76191" y="40173"/>
                  </a:cubicBezTo>
                  <a:cubicBezTo>
                    <a:pt x="76055" y="40242"/>
                    <a:pt x="75940" y="40310"/>
                    <a:pt x="75826" y="40379"/>
                  </a:cubicBezTo>
                  <a:cubicBezTo>
                    <a:pt x="75712" y="40447"/>
                    <a:pt x="75598" y="40516"/>
                    <a:pt x="75461" y="40584"/>
                  </a:cubicBezTo>
                  <a:cubicBezTo>
                    <a:pt x="75347" y="40653"/>
                    <a:pt x="75233" y="40721"/>
                    <a:pt x="75119" y="40790"/>
                  </a:cubicBezTo>
                  <a:cubicBezTo>
                    <a:pt x="74982" y="40881"/>
                    <a:pt x="74845" y="40949"/>
                    <a:pt x="74708" y="41018"/>
                  </a:cubicBezTo>
                  <a:cubicBezTo>
                    <a:pt x="74480" y="41132"/>
                    <a:pt x="74251" y="41246"/>
                    <a:pt x="74023" y="41360"/>
                  </a:cubicBezTo>
                  <a:lnTo>
                    <a:pt x="73909" y="41429"/>
                  </a:lnTo>
                  <a:cubicBezTo>
                    <a:pt x="73772" y="41497"/>
                    <a:pt x="73635" y="41566"/>
                    <a:pt x="73475" y="41634"/>
                  </a:cubicBezTo>
                  <a:cubicBezTo>
                    <a:pt x="73361" y="41680"/>
                    <a:pt x="73270" y="41748"/>
                    <a:pt x="73179" y="41794"/>
                  </a:cubicBezTo>
                  <a:cubicBezTo>
                    <a:pt x="73133" y="41840"/>
                    <a:pt x="73110" y="41862"/>
                    <a:pt x="73064" y="41885"/>
                  </a:cubicBezTo>
                  <a:cubicBezTo>
                    <a:pt x="72996" y="41976"/>
                    <a:pt x="72905" y="42045"/>
                    <a:pt x="72813" y="42091"/>
                  </a:cubicBezTo>
                  <a:cubicBezTo>
                    <a:pt x="72699" y="42159"/>
                    <a:pt x="72562" y="42182"/>
                    <a:pt x="72402" y="42182"/>
                  </a:cubicBezTo>
                  <a:cubicBezTo>
                    <a:pt x="72334" y="42182"/>
                    <a:pt x="72243" y="42182"/>
                    <a:pt x="72151" y="42159"/>
                  </a:cubicBezTo>
                  <a:cubicBezTo>
                    <a:pt x="72106" y="42159"/>
                    <a:pt x="72060" y="42136"/>
                    <a:pt x="72037" y="42136"/>
                  </a:cubicBezTo>
                  <a:cubicBezTo>
                    <a:pt x="71900" y="42068"/>
                    <a:pt x="71786" y="42022"/>
                    <a:pt x="71672" y="41931"/>
                  </a:cubicBezTo>
                  <a:cubicBezTo>
                    <a:pt x="71626" y="41885"/>
                    <a:pt x="71581" y="41817"/>
                    <a:pt x="71512" y="41771"/>
                  </a:cubicBezTo>
                  <a:cubicBezTo>
                    <a:pt x="71398" y="41634"/>
                    <a:pt x="71284" y="41497"/>
                    <a:pt x="71193" y="41383"/>
                  </a:cubicBezTo>
                  <a:lnTo>
                    <a:pt x="71170" y="41360"/>
                  </a:lnTo>
                  <a:cubicBezTo>
                    <a:pt x="71170" y="41360"/>
                    <a:pt x="71170" y="41337"/>
                    <a:pt x="71170" y="41337"/>
                  </a:cubicBezTo>
                  <a:lnTo>
                    <a:pt x="71147" y="41337"/>
                  </a:lnTo>
                  <a:cubicBezTo>
                    <a:pt x="70964" y="41086"/>
                    <a:pt x="70828" y="40904"/>
                    <a:pt x="70736" y="40698"/>
                  </a:cubicBezTo>
                  <a:cubicBezTo>
                    <a:pt x="70645" y="40584"/>
                    <a:pt x="70576" y="40447"/>
                    <a:pt x="70531" y="40310"/>
                  </a:cubicBezTo>
                  <a:cubicBezTo>
                    <a:pt x="70462" y="40173"/>
                    <a:pt x="70394" y="40059"/>
                    <a:pt x="70325" y="39922"/>
                  </a:cubicBezTo>
                  <a:cubicBezTo>
                    <a:pt x="70234" y="39762"/>
                    <a:pt x="70166" y="39580"/>
                    <a:pt x="70074" y="39420"/>
                  </a:cubicBezTo>
                  <a:cubicBezTo>
                    <a:pt x="70029" y="39306"/>
                    <a:pt x="69983" y="39192"/>
                    <a:pt x="69937" y="39100"/>
                  </a:cubicBezTo>
                  <a:lnTo>
                    <a:pt x="69892" y="39032"/>
                  </a:lnTo>
                  <a:cubicBezTo>
                    <a:pt x="69800" y="38804"/>
                    <a:pt x="69686" y="38598"/>
                    <a:pt x="69549" y="38393"/>
                  </a:cubicBezTo>
                  <a:cubicBezTo>
                    <a:pt x="69390" y="38210"/>
                    <a:pt x="69230" y="38051"/>
                    <a:pt x="69047" y="37914"/>
                  </a:cubicBezTo>
                  <a:cubicBezTo>
                    <a:pt x="68819" y="37731"/>
                    <a:pt x="68545" y="37571"/>
                    <a:pt x="68225" y="37434"/>
                  </a:cubicBezTo>
                  <a:cubicBezTo>
                    <a:pt x="68088" y="37389"/>
                    <a:pt x="67974" y="37343"/>
                    <a:pt x="67883" y="37320"/>
                  </a:cubicBezTo>
                  <a:cubicBezTo>
                    <a:pt x="67769" y="37297"/>
                    <a:pt x="67655" y="37274"/>
                    <a:pt x="67518" y="37252"/>
                  </a:cubicBezTo>
                  <a:lnTo>
                    <a:pt x="67107" y="37252"/>
                  </a:lnTo>
                  <a:cubicBezTo>
                    <a:pt x="67039" y="37274"/>
                    <a:pt x="66947" y="37274"/>
                    <a:pt x="66879" y="37297"/>
                  </a:cubicBezTo>
                  <a:cubicBezTo>
                    <a:pt x="66696" y="37320"/>
                    <a:pt x="66491" y="37366"/>
                    <a:pt x="66308" y="37411"/>
                  </a:cubicBezTo>
                  <a:lnTo>
                    <a:pt x="66217" y="37434"/>
                  </a:lnTo>
                  <a:cubicBezTo>
                    <a:pt x="66148" y="37457"/>
                    <a:pt x="66080" y="37480"/>
                    <a:pt x="66011" y="37503"/>
                  </a:cubicBezTo>
                  <a:cubicBezTo>
                    <a:pt x="65966" y="37503"/>
                    <a:pt x="65897" y="37526"/>
                    <a:pt x="65852" y="37548"/>
                  </a:cubicBezTo>
                  <a:cubicBezTo>
                    <a:pt x="65737" y="37571"/>
                    <a:pt x="65646" y="37594"/>
                    <a:pt x="65532" y="37617"/>
                  </a:cubicBezTo>
                  <a:cubicBezTo>
                    <a:pt x="65258" y="37685"/>
                    <a:pt x="65007" y="37754"/>
                    <a:pt x="64733" y="37822"/>
                  </a:cubicBezTo>
                  <a:lnTo>
                    <a:pt x="64642" y="37868"/>
                  </a:lnTo>
                  <a:cubicBezTo>
                    <a:pt x="64391" y="37936"/>
                    <a:pt x="64048" y="38028"/>
                    <a:pt x="63729" y="38142"/>
                  </a:cubicBezTo>
                  <a:lnTo>
                    <a:pt x="63683" y="38165"/>
                  </a:lnTo>
                  <a:cubicBezTo>
                    <a:pt x="63569" y="38210"/>
                    <a:pt x="63432" y="38256"/>
                    <a:pt x="63318" y="38279"/>
                  </a:cubicBezTo>
                  <a:lnTo>
                    <a:pt x="63113" y="38347"/>
                  </a:lnTo>
                  <a:lnTo>
                    <a:pt x="62884" y="38393"/>
                  </a:lnTo>
                  <a:cubicBezTo>
                    <a:pt x="62725" y="38439"/>
                    <a:pt x="62542" y="38484"/>
                    <a:pt x="62382" y="38507"/>
                  </a:cubicBezTo>
                  <a:cubicBezTo>
                    <a:pt x="62200" y="38553"/>
                    <a:pt x="62040" y="38575"/>
                    <a:pt x="61857" y="38598"/>
                  </a:cubicBezTo>
                  <a:lnTo>
                    <a:pt x="61606" y="38621"/>
                  </a:lnTo>
                  <a:lnTo>
                    <a:pt x="61401" y="38667"/>
                  </a:lnTo>
                  <a:lnTo>
                    <a:pt x="61195" y="38690"/>
                  </a:lnTo>
                  <a:cubicBezTo>
                    <a:pt x="60921" y="38712"/>
                    <a:pt x="60647" y="38758"/>
                    <a:pt x="60374" y="38781"/>
                  </a:cubicBezTo>
                  <a:lnTo>
                    <a:pt x="60214" y="38781"/>
                  </a:lnTo>
                  <a:cubicBezTo>
                    <a:pt x="60031" y="38804"/>
                    <a:pt x="59849" y="38827"/>
                    <a:pt x="59666" y="38849"/>
                  </a:cubicBezTo>
                  <a:cubicBezTo>
                    <a:pt x="59620" y="38849"/>
                    <a:pt x="59552" y="38872"/>
                    <a:pt x="59461" y="38872"/>
                  </a:cubicBezTo>
                  <a:cubicBezTo>
                    <a:pt x="59278" y="38895"/>
                    <a:pt x="59118" y="38918"/>
                    <a:pt x="58936" y="38964"/>
                  </a:cubicBezTo>
                  <a:lnTo>
                    <a:pt x="58890" y="38964"/>
                  </a:lnTo>
                  <a:cubicBezTo>
                    <a:pt x="58730" y="38986"/>
                    <a:pt x="58593" y="39009"/>
                    <a:pt x="58456" y="39032"/>
                  </a:cubicBezTo>
                  <a:cubicBezTo>
                    <a:pt x="58068" y="39123"/>
                    <a:pt x="57749" y="39169"/>
                    <a:pt x="57429" y="39215"/>
                  </a:cubicBezTo>
                  <a:lnTo>
                    <a:pt x="57361" y="39237"/>
                  </a:lnTo>
                  <a:cubicBezTo>
                    <a:pt x="57315" y="39237"/>
                    <a:pt x="57269" y="39237"/>
                    <a:pt x="57201" y="39260"/>
                  </a:cubicBezTo>
                  <a:lnTo>
                    <a:pt x="57087" y="39260"/>
                  </a:lnTo>
                  <a:cubicBezTo>
                    <a:pt x="56927" y="39306"/>
                    <a:pt x="56744" y="39329"/>
                    <a:pt x="56585" y="39329"/>
                  </a:cubicBezTo>
                  <a:lnTo>
                    <a:pt x="56448" y="39329"/>
                  </a:lnTo>
                  <a:cubicBezTo>
                    <a:pt x="56288" y="39329"/>
                    <a:pt x="56105" y="39329"/>
                    <a:pt x="55945" y="39306"/>
                  </a:cubicBezTo>
                  <a:cubicBezTo>
                    <a:pt x="55786" y="39283"/>
                    <a:pt x="55626" y="39260"/>
                    <a:pt x="55489" y="39237"/>
                  </a:cubicBezTo>
                  <a:lnTo>
                    <a:pt x="55352" y="39215"/>
                  </a:lnTo>
                  <a:lnTo>
                    <a:pt x="55147" y="39169"/>
                  </a:lnTo>
                  <a:cubicBezTo>
                    <a:pt x="55034" y="39150"/>
                    <a:pt x="54922" y="39132"/>
                    <a:pt x="54798" y="39100"/>
                  </a:cubicBezTo>
                  <a:lnTo>
                    <a:pt x="54798" y="39100"/>
                  </a:lnTo>
                  <a:cubicBezTo>
                    <a:pt x="54800" y="39100"/>
                    <a:pt x="54802" y="39100"/>
                    <a:pt x="54804" y="39100"/>
                  </a:cubicBezTo>
                  <a:lnTo>
                    <a:pt x="54713" y="39078"/>
                  </a:lnTo>
                  <a:lnTo>
                    <a:pt x="54713" y="39078"/>
                  </a:lnTo>
                  <a:cubicBezTo>
                    <a:pt x="54742" y="39086"/>
                    <a:pt x="54770" y="39094"/>
                    <a:pt x="54798" y="39100"/>
                  </a:cubicBezTo>
                  <a:lnTo>
                    <a:pt x="54798" y="39100"/>
                  </a:lnTo>
                  <a:cubicBezTo>
                    <a:pt x="54709" y="39099"/>
                    <a:pt x="54619" y="39078"/>
                    <a:pt x="54530" y="39078"/>
                  </a:cubicBezTo>
                  <a:lnTo>
                    <a:pt x="54485" y="39055"/>
                  </a:lnTo>
                  <a:lnTo>
                    <a:pt x="54370" y="39055"/>
                  </a:lnTo>
                  <a:cubicBezTo>
                    <a:pt x="54188" y="39009"/>
                    <a:pt x="54005" y="38986"/>
                    <a:pt x="53823" y="38895"/>
                  </a:cubicBezTo>
                  <a:cubicBezTo>
                    <a:pt x="53686" y="38827"/>
                    <a:pt x="53549" y="38758"/>
                    <a:pt x="53457" y="38644"/>
                  </a:cubicBezTo>
                  <a:cubicBezTo>
                    <a:pt x="53366" y="38553"/>
                    <a:pt x="53275" y="38439"/>
                    <a:pt x="53206" y="38324"/>
                  </a:cubicBezTo>
                  <a:cubicBezTo>
                    <a:pt x="53138" y="38187"/>
                    <a:pt x="53092" y="38051"/>
                    <a:pt x="53069" y="37914"/>
                  </a:cubicBezTo>
                  <a:cubicBezTo>
                    <a:pt x="53047" y="37731"/>
                    <a:pt x="53024" y="37594"/>
                    <a:pt x="53047" y="37457"/>
                  </a:cubicBezTo>
                  <a:lnTo>
                    <a:pt x="53047" y="37343"/>
                  </a:lnTo>
                  <a:cubicBezTo>
                    <a:pt x="53069" y="37229"/>
                    <a:pt x="53069" y="37115"/>
                    <a:pt x="53092" y="37001"/>
                  </a:cubicBezTo>
                  <a:cubicBezTo>
                    <a:pt x="53115" y="36841"/>
                    <a:pt x="53138" y="36681"/>
                    <a:pt x="53184" y="36521"/>
                  </a:cubicBezTo>
                  <a:cubicBezTo>
                    <a:pt x="53206" y="36384"/>
                    <a:pt x="53275" y="36247"/>
                    <a:pt x="53343" y="36133"/>
                  </a:cubicBezTo>
                  <a:cubicBezTo>
                    <a:pt x="53435" y="35928"/>
                    <a:pt x="53572" y="35745"/>
                    <a:pt x="53709" y="35563"/>
                  </a:cubicBezTo>
                  <a:lnTo>
                    <a:pt x="53754" y="35494"/>
                  </a:lnTo>
                  <a:cubicBezTo>
                    <a:pt x="53914" y="35243"/>
                    <a:pt x="54074" y="35060"/>
                    <a:pt x="54234" y="34878"/>
                  </a:cubicBezTo>
                  <a:cubicBezTo>
                    <a:pt x="54370" y="34741"/>
                    <a:pt x="54530" y="34604"/>
                    <a:pt x="54690" y="34490"/>
                  </a:cubicBezTo>
                  <a:lnTo>
                    <a:pt x="54758" y="34421"/>
                  </a:lnTo>
                  <a:cubicBezTo>
                    <a:pt x="54850" y="34353"/>
                    <a:pt x="54941" y="34262"/>
                    <a:pt x="55032" y="34170"/>
                  </a:cubicBezTo>
                  <a:cubicBezTo>
                    <a:pt x="55078" y="34125"/>
                    <a:pt x="55124" y="34079"/>
                    <a:pt x="55192" y="34033"/>
                  </a:cubicBezTo>
                  <a:lnTo>
                    <a:pt x="55261" y="33942"/>
                  </a:lnTo>
                  <a:cubicBezTo>
                    <a:pt x="55375" y="33828"/>
                    <a:pt x="55489" y="33691"/>
                    <a:pt x="55603" y="33577"/>
                  </a:cubicBezTo>
                  <a:cubicBezTo>
                    <a:pt x="55649" y="33508"/>
                    <a:pt x="55717" y="33440"/>
                    <a:pt x="55763" y="33371"/>
                  </a:cubicBezTo>
                  <a:cubicBezTo>
                    <a:pt x="55831" y="33303"/>
                    <a:pt x="55877" y="33257"/>
                    <a:pt x="55923" y="33212"/>
                  </a:cubicBezTo>
                  <a:cubicBezTo>
                    <a:pt x="55991" y="33143"/>
                    <a:pt x="56037" y="33097"/>
                    <a:pt x="56105" y="33052"/>
                  </a:cubicBezTo>
                  <a:lnTo>
                    <a:pt x="56128" y="33006"/>
                  </a:lnTo>
                  <a:cubicBezTo>
                    <a:pt x="56151" y="32938"/>
                    <a:pt x="56174" y="32846"/>
                    <a:pt x="56174" y="32778"/>
                  </a:cubicBezTo>
                  <a:cubicBezTo>
                    <a:pt x="56196" y="32687"/>
                    <a:pt x="56196" y="32572"/>
                    <a:pt x="56174" y="32436"/>
                  </a:cubicBezTo>
                  <a:cubicBezTo>
                    <a:pt x="56174" y="32390"/>
                    <a:pt x="56151" y="32321"/>
                    <a:pt x="56128" y="32276"/>
                  </a:cubicBezTo>
                  <a:cubicBezTo>
                    <a:pt x="56082" y="32116"/>
                    <a:pt x="56060" y="31979"/>
                    <a:pt x="56037" y="31865"/>
                  </a:cubicBezTo>
                  <a:cubicBezTo>
                    <a:pt x="56014" y="31728"/>
                    <a:pt x="55968" y="31591"/>
                    <a:pt x="55923" y="31454"/>
                  </a:cubicBezTo>
                  <a:cubicBezTo>
                    <a:pt x="55854" y="31226"/>
                    <a:pt x="55786" y="30998"/>
                    <a:pt x="55740" y="30769"/>
                  </a:cubicBezTo>
                  <a:lnTo>
                    <a:pt x="55694" y="30655"/>
                  </a:lnTo>
                  <a:cubicBezTo>
                    <a:pt x="55649" y="30518"/>
                    <a:pt x="55603" y="30336"/>
                    <a:pt x="55580" y="30176"/>
                  </a:cubicBezTo>
                  <a:cubicBezTo>
                    <a:pt x="55557" y="29970"/>
                    <a:pt x="55535" y="29811"/>
                    <a:pt x="55535" y="29651"/>
                  </a:cubicBezTo>
                  <a:cubicBezTo>
                    <a:pt x="55512" y="29491"/>
                    <a:pt x="55535" y="29354"/>
                    <a:pt x="55535" y="29217"/>
                  </a:cubicBezTo>
                  <a:cubicBezTo>
                    <a:pt x="55535" y="29080"/>
                    <a:pt x="55557" y="28966"/>
                    <a:pt x="55580" y="28829"/>
                  </a:cubicBezTo>
                  <a:lnTo>
                    <a:pt x="55580" y="28761"/>
                  </a:lnTo>
                  <a:cubicBezTo>
                    <a:pt x="55603" y="28669"/>
                    <a:pt x="55603" y="28601"/>
                    <a:pt x="55626" y="28532"/>
                  </a:cubicBezTo>
                  <a:cubicBezTo>
                    <a:pt x="55649" y="28373"/>
                    <a:pt x="55672" y="28190"/>
                    <a:pt x="55740" y="28007"/>
                  </a:cubicBezTo>
                  <a:cubicBezTo>
                    <a:pt x="55808" y="27825"/>
                    <a:pt x="55900" y="27642"/>
                    <a:pt x="56037" y="27505"/>
                  </a:cubicBezTo>
                  <a:cubicBezTo>
                    <a:pt x="56151" y="27391"/>
                    <a:pt x="56288" y="27300"/>
                    <a:pt x="56425" y="27231"/>
                  </a:cubicBezTo>
                  <a:cubicBezTo>
                    <a:pt x="56562" y="27140"/>
                    <a:pt x="56744" y="27049"/>
                    <a:pt x="56927" y="26980"/>
                  </a:cubicBezTo>
                  <a:cubicBezTo>
                    <a:pt x="57201" y="26866"/>
                    <a:pt x="57475" y="26775"/>
                    <a:pt x="57817" y="26684"/>
                  </a:cubicBezTo>
                  <a:cubicBezTo>
                    <a:pt x="57886" y="26684"/>
                    <a:pt x="57954" y="26661"/>
                    <a:pt x="58023" y="26638"/>
                  </a:cubicBezTo>
                  <a:cubicBezTo>
                    <a:pt x="58091" y="26638"/>
                    <a:pt x="58159" y="26615"/>
                    <a:pt x="58228" y="26592"/>
                  </a:cubicBezTo>
                  <a:cubicBezTo>
                    <a:pt x="58388" y="26547"/>
                    <a:pt x="58525" y="26524"/>
                    <a:pt x="58684" y="26501"/>
                  </a:cubicBezTo>
                  <a:cubicBezTo>
                    <a:pt x="58753" y="26478"/>
                    <a:pt x="58844" y="26455"/>
                    <a:pt x="58913" y="26455"/>
                  </a:cubicBezTo>
                  <a:cubicBezTo>
                    <a:pt x="58981" y="26432"/>
                    <a:pt x="59072" y="26410"/>
                    <a:pt x="59164" y="26410"/>
                  </a:cubicBezTo>
                  <a:cubicBezTo>
                    <a:pt x="59301" y="26387"/>
                    <a:pt x="59438" y="26364"/>
                    <a:pt x="59597" y="26341"/>
                  </a:cubicBezTo>
                  <a:cubicBezTo>
                    <a:pt x="59803" y="26318"/>
                    <a:pt x="60031" y="26273"/>
                    <a:pt x="60237" y="26273"/>
                  </a:cubicBezTo>
                  <a:lnTo>
                    <a:pt x="60305" y="26273"/>
                  </a:lnTo>
                  <a:cubicBezTo>
                    <a:pt x="60488" y="26273"/>
                    <a:pt x="60647" y="26296"/>
                    <a:pt x="60807" y="26318"/>
                  </a:cubicBezTo>
                  <a:lnTo>
                    <a:pt x="60990" y="26318"/>
                  </a:lnTo>
                  <a:lnTo>
                    <a:pt x="61264" y="26364"/>
                  </a:lnTo>
                  <a:lnTo>
                    <a:pt x="61492" y="26387"/>
                  </a:lnTo>
                  <a:cubicBezTo>
                    <a:pt x="61652" y="26387"/>
                    <a:pt x="61789" y="26387"/>
                    <a:pt x="61926" y="26410"/>
                  </a:cubicBezTo>
                  <a:lnTo>
                    <a:pt x="62017" y="26410"/>
                  </a:lnTo>
                  <a:cubicBezTo>
                    <a:pt x="62245" y="26410"/>
                    <a:pt x="62496" y="26432"/>
                    <a:pt x="62725" y="26455"/>
                  </a:cubicBezTo>
                  <a:lnTo>
                    <a:pt x="63021" y="26478"/>
                  </a:lnTo>
                  <a:cubicBezTo>
                    <a:pt x="63181" y="26501"/>
                    <a:pt x="63341" y="26501"/>
                    <a:pt x="63523" y="26524"/>
                  </a:cubicBezTo>
                  <a:lnTo>
                    <a:pt x="63592" y="26524"/>
                  </a:lnTo>
                  <a:cubicBezTo>
                    <a:pt x="63683" y="26524"/>
                    <a:pt x="63774" y="26501"/>
                    <a:pt x="63866" y="26501"/>
                  </a:cubicBezTo>
                  <a:lnTo>
                    <a:pt x="64003" y="26501"/>
                  </a:lnTo>
                  <a:cubicBezTo>
                    <a:pt x="64094" y="26501"/>
                    <a:pt x="64208" y="26478"/>
                    <a:pt x="64299" y="26478"/>
                  </a:cubicBezTo>
                  <a:lnTo>
                    <a:pt x="64345" y="26501"/>
                  </a:lnTo>
                  <a:lnTo>
                    <a:pt x="64391" y="26501"/>
                  </a:lnTo>
                  <a:cubicBezTo>
                    <a:pt x="64436" y="26501"/>
                    <a:pt x="64459" y="26478"/>
                    <a:pt x="64482" y="26478"/>
                  </a:cubicBezTo>
                  <a:cubicBezTo>
                    <a:pt x="64642" y="26478"/>
                    <a:pt x="64824" y="26478"/>
                    <a:pt x="65007" y="26455"/>
                  </a:cubicBezTo>
                  <a:lnTo>
                    <a:pt x="64916" y="26455"/>
                  </a:lnTo>
                  <a:cubicBezTo>
                    <a:pt x="65007" y="26455"/>
                    <a:pt x="65098" y="26432"/>
                    <a:pt x="65212" y="26432"/>
                  </a:cubicBezTo>
                  <a:cubicBezTo>
                    <a:pt x="65692" y="26364"/>
                    <a:pt x="66194" y="26273"/>
                    <a:pt x="66673" y="26159"/>
                  </a:cubicBezTo>
                  <a:cubicBezTo>
                    <a:pt x="66924" y="26113"/>
                    <a:pt x="67175" y="25999"/>
                    <a:pt x="67381" y="25930"/>
                  </a:cubicBezTo>
                  <a:cubicBezTo>
                    <a:pt x="67472" y="25885"/>
                    <a:pt x="67586" y="25839"/>
                    <a:pt x="67678" y="25816"/>
                  </a:cubicBezTo>
                  <a:cubicBezTo>
                    <a:pt x="67792" y="25771"/>
                    <a:pt x="67906" y="25725"/>
                    <a:pt x="67997" y="25679"/>
                  </a:cubicBezTo>
                  <a:lnTo>
                    <a:pt x="68066" y="25656"/>
                  </a:lnTo>
                  <a:cubicBezTo>
                    <a:pt x="68180" y="25611"/>
                    <a:pt x="68294" y="25565"/>
                    <a:pt x="68408" y="25519"/>
                  </a:cubicBezTo>
                  <a:lnTo>
                    <a:pt x="68385" y="25519"/>
                  </a:lnTo>
                  <a:cubicBezTo>
                    <a:pt x="68522" y="25474"/>
                    <a:pt x="68636" y="25405"/>
                    <a:pt x="68728" y="25337"/>
                  </a:cubicBezTo>
                  <a:lnTo>
                    <a:pt x="68819" y="25268"/>
                  </a:lnTo>
                  <a:cubicBezTo>
                    <a:pt x="68910" y="25223"/>
                    <a:pt x="69001" y="25154"/>
                    <a:pt x="69093" y="25086"/>
                  </a:cubicBezTo>
                  <a:cubicBezTo>
                    <a:pt x="69161" y="25040"/>
                    <a:pt x="69230" y="24994"/>
                    <a:pt x="69298" y="24949"/>
                  </a:cubicBezTo>
                  <a:cubicBezTo>
                    <a:pt x="69412" y="24858"/>
                    <a:pt x="69504" y="24789"/>
                    <a:pt x="69618" y="24721"/>
                  </a:cubicBezTo>
                  <a:cubicBezTo>
                    <a:pt x="69732" y="24629"/>
                    <a:pt x="69823" y="24515"/>
                    <a:pt x="69915" y="24424"/>
                  </a:cubicBezTo>
                  <a:lnTo>
                    <a:pt x="69960" y="24401"/>
                  </a:lnTo>
                  <a:cubicBezTo>
                    <a:pt x="70029" y="24333"/>
                    <a:pt x="70074" y="24264"/>
                    <a:pt x="70143" y="24196"/>
                  </a:cubicBezTo>
                  <a:cubicBezTo>
                    <a:pt x="70188" y="24104"/>
                    <a:pt x="70234" y="24036"/>
                    <a:pt x="70280" y="23922"/>
                  </a:cubicBezTo>
                  <a:cubicBezTo>
                    <a:pt x="70394" y="23693"/>
                    <a:pt x="70439" y="23397"/>
                    <a:pt x="70508" y="23054"/>
                  </a:cubicBezTo>
                  <a:cubicBezTo>
                    <a:pt x="70531" y="22735"/>
                    <a:pt x="70531" y="22392"/>
                    <a:pt x="70508" y="22050"/>
                  </a:cubicBezTo>
                  <a:cubicBezTo>
                    <a:pt x="70462" y="21753"/>
                    <a:pt x="70325" y="21479"/>
                    <a:pt x="70234" y="21228"/>
                  </a:cubicBezTo>
                  <a:cubicBezTo>
                    <a:pt x="70143" y="21000"/>
                    <a:pt x="70029" y="20795"/>
                    <a:pt x="69869" y="20544"/>
                  </a:cubicBezTo>
                  <a:cubicBezTo>
                    <a:pt x="69732" y="20315"/>
                    <a:pt x="69572" y="20087"/>
                    <a:pt x="69412" y="19859"/>
                  </a:cubicBezTo>
                  <a:lnTo>
                    <a:pt x="69412" y="19859"/>
                  </a:lnTo>
                  <a:lnTo>
                    <a:pt x="69458" y="19927"/>
                  </a:lnTo>
                  <a:cubicBezTo>
                    <a:pt x="69390" y="19836"/>
                    <a:pt x="69321" y="19745"/>
                    <a:pt x="69253" y="19653"/>
                  </a:cubicBezTo>
                  <a:lnTo>
                    <a:pt x="69116" y="19494"/>
                  </a:lnTo>
                  <a:cubicBezTo>
                    <a:pt x="69024" y="19357"/>
                    <a:pt x="68910" y="19243"/>
                    <a:pt x="68750" y="19106"/>
                  </a:cubicBezTo>
                  <a:cubicBezTo>
                    <a:pt x="68636" y="18969"/>
                    <a:pt x="68499" y="18854"/>
                    <a:pt x="68362" y="18740"/>
                  </a:cubicBezTo>
                  <a:cubicBezTo>
                    <a:pt x="68248" y="18649"/>
                    <a:pt x="68134" y="18535"/>
                    <a:pt x="67997" y="18421"/>
                  </a:cubicBezTo>
                  <a:lnTo>
                    <a:pt x="67883" y="18284"/>
                  </a:lnTo>
                  <a:cubicBezTo>
                    <a:pt x="67792" y="18193"/>
                    <a:pt x="67700" y="18124"/>
                    <a:pt x="67632" y="18033"/>
                  </a:cubicBezTo>
                  <a:cubicBezTo>
                    <a:pt x="67586" y="17987"/>
                    <a:pt x="67541" y="17941"/>
                    <a:pt x="67518" y="17896"/>
                  </a:cubicBezTo>
                  <a:cubicBezTo>
                    <a:pt x="67472" y="17850"/>
                    <a:pt x="67427" y="17782"/>
                    <a:pt x="67358" y="17736"/>
                  </a:cubicBezTo>
                  <a:cubicBezTo>
                    <a:pt x="67335" y="17690"/>
                    <a:pt x="67290" y="17668"/>
                    <a:pt x="67267" y="17622"/>
                  </a:cubicBezTo>
                  <a:cubicBezTo>
                    <a:pt x="67198" y="17576"/>
                    <a:pt x="67130" y="17508"/>
                    <a:pt x="67061" y="17439"/>
                  </a:cubicBezTo>
                  <a:cubicBezTo>
                    <a:pt x="66856" y="17188"/>
                    <a:pt x="66673" y="16937"/>
                    <a:pt x="66559" y="16686"/>
                  </a:cubicBezTo>
                  <a:cubicBezTo>
                    <a:pt x="66491" y="16572"/>
                    <a:pt x="66445" y="16481"/>
                    <a:pt x="66399" y="16389"/>
                  </a:cubicBezTo>
                  <a:lnTo>
                    <a:pt x="66354" y="16298"/>
                  </a:lnTo>
                  <a:cubicBezTo>
                    <a:pt x="66285" y="16184"/>
                    <a:pt x="66217" y="16024"/>
                    <a:pt x="66171" y="15864"/>
                  </a:cubicBezTo>
                  <a:cubicBezTo>
                    <a:pt x="66126" y="15705"/>
                    <a:pt x="66103" y="15522"/>
                    <a:pt x="66126" y="15362"/>
                  </a:cubicBezTo>
                  <a:cubicBezTo>
                    <a:pt x="66126" y="15180"/>
                    <a:pt x="66148" y="14997"/>
                    <a:pt x="66171" y="14769"/>
                  </a:cubicBezTo>
                  <a:lnTo>
                    <a:pt x="66171" y="14769"/>
                  </a:lnTo>
                  <a:lnTo>
                    <a:pt x="66148" y="14837"/>
                  </a:lnTo>
                  <a:cubicBezTo>
                    <a:pt x="66171" y="14746"/>
                    <a:pt x="66171" y="14632"/>
                    <a:pt x="66194" y="14540"/>
                  </a:cubicBezTo>
                  <a:cubicBezTo>
                    <a:pt x="66194" y="14472"/>
                    <a:pt x="66217" y="14381"/>
                    <a:pt x="66217" y="14312"/>
                  </a:cubicBezTo>
                  <a:lnTo>
                    <a:pt x="66240" y="14198"/>
                  </a:lnTo>
                  <a:cubicBezTo>
                    <a:pt x="66262" y="13993"/>
                    <a:pt x="66308" y="13810"/>
                    <a:pt x="66377" y="13582"/>
                  </a:cubicBezTo>
                  <a:cubicBezTo>
                    <a:pt x="66399" y="13422"/>
                    <a:pt x="66468" y="13239"/>
                    <a:pt x="66514" y="13080"/>
                  </a:cubicBezTo>
                  <a:cubicBezTo>
                    <a:pt x="66605" y="12851"/>
                    <a:pt x="66696" y="12692"/>
                    <a:pt x="66765" y="12555"/>
                  </a:cubicBezTo>
                  <a:cubicBezTo>
                    <a:pt x="66924" y="12258"/>
                    <a:pt x="67153" y="12030"/>
                    <a:pt x="67358" y="11756"/>
                  </a:cubicBezTo>
                  <a:cubicBezTo>
                    <a:pt x="67449" y="11665"/>
                    <a:pt x="67518" y="11573"/>
                    <a:pt x="67609" y="11482"/>
                  </a:cubicBezTo>
                  <a:lnTo>
                    <a:pt x="67632" y="11436"/>
                  </a:lnTo>
                  <a:cubicBezTo>
                    <a:pt x="67700" y="11368"/>
                    <a:pt x="67746" y="11299"/>
                    <a:pt x="67815" y="11254"/>
                  </a:cubicBezTo>
                  <a:lnTo>
                    <a:pt x="67906" y="11140"/>
                  </a:lnTo>
                  <a:lnTo>
                    <a:pt x="67997" y="11025"/>
                  </a:lnTo>
                  <a:cubicBezTo>
                    <a:pt x="68066" y="10957"/>
                    <a:pt x="68134" y="10888"/>
                    <a:pt x="68203" y="10797"/>
                  </a:cubicBezTo>
                  <a:cubicBezTo>
                    <a:pt x="68294" y="10706"/>
                    <a:pt x="68385" y="10637"/>
                    <a:pt x="68454" y="10546"/>
                  </a:cubicBezTo>
                  <a:lnTo>
                    <a:pt x="68545" y="10455"/>
                  </a:lnTo>
                  <a:lnTo>
                    <a:pt x="68659" y="10341"/>
                  </a:lnTo>
                  <a:cubicBezTo>
                    <a:pt x="68865" y="10135"/>
                    <a:pt x="69093" y="9930"/>
                    <a:pt x="69321" y="9724"/>
                  </a:cubicBezTo>
                  <a:cubicBezTo>
                    <a:pt x="69572" y="9496"/>
                    <a:pt x="69869" y="9291"/>
                    <a:pt x="70143" y="9108"/>
                  </a:cubicBezTo>
                  <a:cubicBezTo>
                    <a:pt x="70188" y="9062"/>
                    <a:pt x="70280" y="9017"/>
                    <a:pt x="70348" y="8971"/>
                  </a:cubicBezTo>
                  <a:cubicBezTo>
                    <a:pt x="70394" y="8948"/>
                    <a:pt x="70439" y="8903"/>
                    <a:pt x="70485" y="8880"/>
                  </a:cubicBezTo>
                  <a:cubicBezTo>
                    <a:pt x="70599" y="8811"/>
                    <a:pt x="70713" y="8743"/>
                    <a:pt x="70828" y="8674"/>
                  </a:cubicBezTo>
                  <a:cubicBezTo>
                    <a:pt x="71330" y="8401"/>
                    <a:pt x="71832" y="8104"/>
                    <a:pt x="72288" y="7830"/>
                  </a:cubicBezTo>
                  <a:cubicBezTo>
                    <a:pt x="72380" y="7784"/>
                    <a:pt x="72471" y="7739"/>
                    <a:pt x="72562" y="7693"/>
                  </a:cubicBezTo>
                  <a:lnTo>
                    <a:pt x="72699" y="7624"/>
                  </a:lnTo>
                  <a:lnTo>
                    <a:pt x="72859" y="7556"/>
                  </a:lnTo>
                  <a:lnTo>
                    <a:pt x="73110" y="7419"/>
                  </a:lnTo>
                  <a:lnTo>
                    <a:pt x="73156" y="7396"/>
                  </a:lnTo>
                  <a:cubicBezTo>
                    <a:pt x="73430" y="7259"/>
                    <a:pt x="73681" y="7122"/>
                    <a:pt x="73955" y="7008"/>
                  </a:cubicBezTo>
                  <a:cubicBezTo>
                    <a:pt x="74114" y="6963"/>
                    <a:pt x="74251" y="6917"/>
                    <a:pt x="74388" y="6871"/>
                  </a:cubicBezTo>
                  <a:lnTo>
                    <a:pt x="74434" y="6848"/>
                  </a:lnTo>
                  <a:cubicBezTo>
                    <a:pt x="74548" y="6803"/>
                    <a:pt x="74685" y="6757"/>
                    <a:pt x="74799" y="6711"/>
                  </a:cubicBezTo>
                  <a:lnTo>
                    <a:pt x="74868" y="6711"/>
                  </a:lnTo>
                  <a:cubicBezTo>
                    <a:pt x="74982" y="6666"/>
                    <a:pt x="75096" y="6620"/>
                    <a:pt x="75187" y="6597"/>
                  </a:cubicBezTo>
                  <a:cubicBezTo>
                    <a:pt x="75347" y="6529"/>
                    <a:pt x="75484" y="6483"/>
                    <a:pt x="75644" y="6438"/>
                  </a:cubicBezTo>
                  <a:cubicBezTo>
                    <a:pt x="75735" y="6392"/>
                    <a:pt x="75803" y="6369"/>
                    <a:pt x="75895" y="6369"/>
                  </a:cubicBezTo>
                  <a:cubicBezTo>
                    <a:pt x="75963" y="6346"/>
                    <a:pt x="76009" y="6323"/>
                    <a:pt x="76077" y="6301"/>
                  </a:cubicBezTo>
                  <a:lnTo>
                    <a:pt x="76260" y="6255"/>
                  </a:lnTo>
                  <a:cubicBezTo>
                    <a:pt x="76351" y="6232"/>
                    <a:pt x="76443" y="6209"/>
                    <a:pt x="76534" y="6164"/>
                  </a:cubicBezTo>
                  <a:lnTo>
                    <a:pt x="76716" y="6118"/>
                  </a:lnTo>
                  <a:cubicBezTo>
                    <a:pt x="76831" y="6095"/>
                    <a:pt x="76922" y="6072"/>
                    <a:pt x="77036" y="6027"/>
                  </a:cubicBezTo>
                  <a:lnTo>
                    <a:pt x="77104" y="6004"/>
                  </a:lnTo>
                  <a:cubicBezTo>
                    <a:pt x="77219" y="5981"/>
                    <a:pt x="77333" y="5935"/>
                    <a:pt x="77447" y="5913"/>
                  </a:cubicBezTo>
                  <a:cubicBezTo>
                    <a:pt x="77584" y="5890"/>
                    <a:pt x="77721" y="5844"/>
                    <a:pt x="77858" y="5821"/>
                  </a:cubicBezTo>
                  <a:cubicBezTo>
                    <a:pt x="78040" y="5798"/>
                    <a:pt x="78200" y="5753"/>
                    <a:pt x="78360" y="5730"/>
                  </a:cubicBezTo>
                  <a:cubicBezTo>
                    <a:pt x="78497" y="5707"/>
                    <a:pt x="78657" y="5684"/>
                    <a:pt x="78794" y="5661"/>
                  </a:cubicBezTo>
                  <a:cubicBezTo>
                    <a:pt x="78999" y="5616"/>
                    <a:pt x="79204" y="5593"/>
                    <a:pt x="79387" y="5570"/>
                  </a:cubicBezTo>
                  <a:cubicBezTo>
                    <a:pt x="79478" y="5547"/>
                    <a:pt x="79547" y="5525"/>
                    <a:pt x="79638" y="5502"/>
                  </a:cubicBezTo>
                  <a:cubicBezTo>
                    <a:pt x="79684" y="5479"/>
                    <a:pt x="79707" y="5479"/>
                    <a:pt x="79729" y="5479"/>
                  </a:cubicBezTo>
                  <a:cubicBezTo>
                    <a:pt x="79752" y="5479"/>
                    <a:pt x="79798" y="5479"/>
                    <a:pt x="79821" y="5502"/>
                  </a:cubicBezTo>
                  <a:cubicBezTo>
                    <a:pt x="79844" y="5479"/>
                    <a:pt x="79866" y="5456"/>
                    <a:pt x="79889" y="5456"/>
                  </a:cubicBezTo>
                  <a:cubicBezTo>
                    <a:pt x="79935" y="5433"/>
                    <a:pt x="79980" y="5410"/>
                    <a:pt x="80049" y="5410"/>
                  </a:cubicBezTo>
                  <a:close/>
                  <a:moveTo>
                    <a:pt x="62565" y="42638"/>
                  </a:moveTo>
                  <a:cubicBezTo>
                    <a:pt x="62702" y="42638"/>
                    <a:pt x="62861" y="42638"/>
                    <a:pt x="63044" y="42684"/>
                  </a:cubicBezTo>
                  <a:cubicBezTo>
                    <a:pt x="63135" y="42684"/>
                    <a:pt x="63227" y="42730"/>
                    <a:pt x="63364" y="42775"/>
                  </a:cubicBezTo>
                  <a:cubicBezTo>
                    <a:pt x="63432" y="42798"/>
                    <a:pt x="63478" y="42844"/>
                    <a:pt x="63546" y="42867"/>
                  </a:cubicBezTo>
                  <a:cubicBezTo>
                    <a:pt x="63660" y="42958"/>
                    <a:pt x="63774" y="43049"/>
                    <a:pt x="63911" y="43186"/>
                  </a:cubicBezTo>
                  <a:cubicBezTo>
                    <a:pt x="64026" y="43323"/>
                    <a:pt x="64163" y="43437"/>
                    <a:pt x="64254" y="43597"/>
                  </a:cubicBezTo>
                  <a:cubicBezTo>
                    <a:pt x="64322" y="43688"/>
                    <a:pt x="64414" y="43825"/>
                    <a:pt x="64482" y="43985"/>
                  </a:cubicBezTo>
                  <a:cubicBezTo>
                    <a:pt x="64528" y="44076"/>
                    <a:pt x="64551" y="44145"/>
                    <a:pt x="64573" y="44259"/>
                  </a:cubicBezTo>
                  <a:cubicBezTo>
                    <a:pt x="64573" y="44305"/>
                    <a:pt x="64573" y="44350"/>
                    <a:pt x="64573" y="44396"/>
                  </a:cubicBezTo>
                  <a:cubicBezTo>
                    <a:pt x="64573" y="44487"/>
                    <a:pt x="64573" y="44601"/>
                    <a:pt x="64551" y="44693"/>
                  </a:cubicBezTo>
                  <a:cubicBezTo>
                    <a:pt x="64505" y="44898"/>
                    <a:pt x="64414" y="45081"/>
                    <a:pt x="64254" y="45240"/>
                  </a:cubicBezTo>
                  <a:cubicBezTo>
                    <a:pt x="64140" y="45332"/>
                    <a:pt x="64026" y="45400"/>
                    <a:pt x="63866" y="45469"/>
                  </a:cubicBezTo>
                  <a:cubicBezTo>
                    <a:pt x="63706" y="45537"/>
                    <a:pt x="63546" y="45606"/>
                    <a:pt x="63318" y="45606"/>
                  </a:cubicBezTo>
                  <a:cubicBezTo>
                    <a:pt x="63204" y="45606"/>
                    <a:pt x="63090" y="45583"/>
                    <a:pt x="62976" y="45560"/>
                  </a:cubicBezTo>
                  <a:lnTo>
                    <a:pt x="62861" y="45560"/>
                  </a:lnTo>
                  <a:cubicBezTo>
                    <a:pt x="62610" y="45514"/>
                    <a:pt x="62359" y="45446"/>
                    <a:pt x="62063" y="45377"/>
                  </a:cubicBezTo>
                  <a:lnTo>
                    <a:pt x="61948" y="45332"/>
                  </a:lnTo>
                  <a:cubicBezTo>
                    <a:pt x="61743" y="45286"/>
                    <a:pt x="61538" y="45240"/>
                    <a:pt x="61332" y="45195"/>
                  </a:cubicBezTo>
                  <a:lnTo>
                    <a:pt x="60944" y="45195"/>
                  </a:lnTo>
                  <a:cubicBezTo>
                    <a:pt x="60853" y="45218"/>
                    <a:pt x="60784" y="45240"/>
                    <a:pt x="60716" y="45263"/>
                  </a:cubicBezTo>
                  <a:cubicBezTo>
                    <a:pt x="60625" y="45309"/>
                    <a:pt x="60533" y="45355"/>
                    <a:pt x="60442" y="45400"/>
                  </a:cubicBezTo>
                  <a:cubicBezTo>
                    <a:pt x="60374" y="45446"/>
                    <a:pt x="60282" y="45492"/>
                    <a:pt x="60214" y="45560"/>
                  </a:cubicBezTo>
                  <a:lnTo>
                    <a:pt x="60168" y="45583"/>
                  </a:lnTo>
                  <a:cubicBezTo>
                    <a:pt x="59985" y="45743"/>
                    <a:pt x="59803" y="45902"/>
                    <a:pt x="59597" y="46017"/>
                  </a:cubicBezTo>
                  <a:cubicBezTo>
                    <a:pt x="59461" y="46085"/>
                    <a:pt x="59301" y="46153"/>
                    <a:pt x="59164" y="46199"/>
                  </a:cubicBezTo>
                  <a:cubicBezTo>
                    <a:pt x="58981" y="46245"/>
                    <a:pt x="58821" y="46268"/>
                    <a:pt x="58707" y="46268"/>
                  </a:cubicBezTo>
                  <a:lnTo>
                    <a:pt x="58639" y="46268"/>
                  </a:lnTo>
                  <a:cubicBezTo>
                    <a:pt x="58388" y="46245"/>
                    <a:pt x="58068" y="46199"/>
                    <a:pt x="57817" y="46017"/>
                  </a:cubicBezTo>
                  <a:cubicBezTo>
                    <a:pt x="57680" y="45925"/>
                    <a:pt x="57589" y="45834"/>
                    <a:pt x="57520" y="45720"/>
                  </a:cubicBezTo>
                  <a:cubicBezTo>
                    <a:pt x="57452" y="45629"/>
                    <a:pt x="57429" y="45514"/>
                    <a:pt x="57406" y="45400"/>
                  </a:cubicBezTo>
                  <a:cubicBezTo>
                    <a:pt x="57383" y="45355"/>
                    <a:pt x="57383" y="45286"/>
                    <a:pt x="57361" y="45195"/>
                  </a:cubicBezTo>
                  <a:cubicBezTo>
                    <a:pt x="57361" y="45149"/>
                    <a:pt x="57361" y="45126"/>
                    <a:pt x="57361" y="45081"/>
                  </a:cubicBezTo>
                  <a:cubicBezTo>
                    <a:pt x="57361" y="44967"/>
                    <a:pt x="57361" y="44830"/>
                    <a:pt x="57383" y="44738"/>
                  </a:cubicBezTo>
                  <a:cubicBezTo>
                    <a:pt x="57383" y="44738"/>
                    <a:pt x="57383" y="44715"/>
                    <a:pt x="57383" y="44715"/>
                  </a:cubicBezTo>
                  <a:cubicBezTo>
                    <a:pt x="57383" y="44715"/>
                    <a:pt x="57383" y="44693"/>
                    <a:pt x="57383" y="44693"/>
                  </a:cubicBezTo>
                  <a:cubicBezTo>
                    <a:pt x="57383" y="44647"/>
                    <a:pt x="57406" y="44601"/>
                    <a:pt x="57406" y="44556"/>
                  </a:cubicBezTo>
                  <a:cubicBezTo>
                    <a:pt x="57452" y="44487"/>
                    <a:pt x="57475" y="44419"/>
                    <a:pt x="57498" y="44350"/>
                  </a:cubicBezTo>
                  <a:cubicBezTo>
                    <a:pt x="57543" y="44259"/>
                    <a:pt x="57589" y="44168"/>
                    <a:pt x="57657" y="44099"/>
                  </a:cubicBezTo>
                  <a:lnTo>
                    <a:pt x="57680" y="44054"/>
                  </a:lnTo>
                  <a:cubicBezTo>
                    <a:pt x="57703" y="44008"/>
                    <a:pt x="57749" y="43962"/>
                    <a:pt x="57794" y="43939"/>
                  </a:cubicBezTo>
                  <a:cubicBezTo>
                    <a:pt x="57840" y="43894"/>
                    <a:pt x="57886" y="43848"/>
                    <a:pt x="57931" y="43802"/>
                  </a:cubicBezTo>
                  <a:cubicBezTo>
                    <a:pt x="58023" y="43757"/>
                    <a:pt x="58137" y="43711"/>
                    <a:pt x="58251" y="43688"/>
                  </a:cubicBezTo>
                  <a:cubicBezTo>
                    <a:pt x="58388" y="43666"/>
                    <a:pt x="58548" y="43643"/>
                    <a:pt x="58707" y="43643"/>
                  </a:cubicBezTo>
                  <a:cubicBezTo>
                    <a:pt x="58821" y="43643"/>
                    <a:pt x="58913" y="43666"/>
                    <a:pt x="59027" y="43666"/>
                  </a:cubicBezTo>
                  <a:lnTo>
                    <a:pt x="59141" y="43688"/>
                  </a:lnTo>
                  <a:cubicBezTo>
                    <a:pt x="59301" y="43688"/>
                    <a:pt x="59461" y="43688"/>
                    <a:pt x="59597" y="43711"/>
                  </a:cubicBezTo>
                  <a:cubicBezTo>
                    <a:pt x="59803" y="43620"/>
                    <a:pt x="59963" y="43551"/>
                    <a:pt x="60122" y="43506"/>
                  </a:cubicBezTo>
                  <a:cubicBezTo>
                    <a:pt x="60259" y="43460"/>
                    <a:pt x="60374" y="43392"/>
                    <a:pt x="60488" y="43346"/>
                  </a:cubicBezTo>
                  <a:lnTo>
                    <a:pt x="60533" y="43346"/>
                  </a:lnTo>
                  <a:cubicBezTo>
                    <a:pt x="60670" y="43278"/>
                    <a:pt x="60807" y="43209"/>
                    <a:pt x="60944" y="43141"/>
                  </a:cubicBezTo>
                  <a:cubicBezTo>
                    <a:pt x="61150" y="43049"/>
                    <a:pt x="61378" y="42935"/>
                    <a:pt x="61583" y="42867"/>
                  </a:cubicBezTo>
                  <a:cubicBezTo>
                    <a:pt x="61880" y="42753"/>
                    <a:pt x="62200" y="42638"/>
                    <a:pt x="62519" y="42638"/>
                  </a:cubicBezTo>
                  <a:close/>
                  <a:moveTo>
                    <a:pt x="53389" y="42342"/>
                  </a:moveTo>
                  <a:cubicBezTo>
                    <a:pt x="53709" y="42342"/>
                    <a:pt x="54005" y="42364"/>
                    <a:pt x="54325" y="42410"/>
                  </a:cubicBezTo>
                  <a:cubicBezTo>
                    <a:pt x="54393" y="42433"/>
                    <a:pt x="54462" y="42456"/>
                    <a:pt x="54530" y="42456"/>
                  </a:cubicBezTo>
                  <a:cubicBezTo>
                    <a:pt x="54599" y="42479"/>
                    <a:pt x="54690" y="42524"/>
                    <a:pt x="54781" y="42570"/>
                  </a:cubicBezTo>
                  <a:cubicBezTo>
                    <a:pt x="54850" y="42593"/>
                    <a:pt x="54918" y="42638"/>
                    <a:pt x="54987" y="42684"/>
                  </a:cubicBezTo>
                  <a:cubicBezTo>
                    <a:pt x="55055" y="42753"/>
                    <a:pt x="55124" y="42798"/>
                    <a:pt x="55192" y="42867"/>
                  </a:cubicBezTo>
                  <a:cubicBezTo>
                    <a:pt x="55283" y="42958"/>
                    <a:pt x="55352" y="43049"/>
                    <a:pt x="55420" y="43141"/>
                  </a:cubicBezTo>
                  <a:cubicBezTo>
                    <a:pt x="55443" y="43232"/>
                    <a:pt x="55489" y="43323"/>
                    <a:pt x="55512" y="43414"/>
                  </a:cubicBezTo>
                  <a:cubicBezTo>
                    <a:pt x="55535" y="43483"/>
                    <a:pt x="55557" y="43597"/>
                    <a:pt x="55535" y="43688"/>
                  </a:cubicBezTo>
                  <a:cubicBezTo>
                    <a:pt x="55535" y="43757"/>
                    <a:pt x="55512" y="43848"/>
                    <a:pt x="55512" y="43939"/>
                  </a:cubicBezTo>
                  <a:cubicBezTo>
                    <a:pt x="55489" y="44054"/>
                    <a:pt x="55443" y="44145"/>
                    <a:pt x="55375" y="44236"/>
                  </a:cubicBezTo>
                  <a:cubicBezTo>
                    <a:pt x="55352" y="44259"/>
                    <a:pt x="55352" y="44259"/>
                    <a:pt x="55329" y="44282"/>
                  </a:cubicBezTo>
                  <a:cubicBezTo>
                    <a:pt x="55306" y="44327"/>
                    <a:pt x="55238" y="44373"/>
                    <a:pt x="55169" y="44442"/>
                  </a:cubicBezTo>
                  <a:cubicBezTo>
                    <a:pt x="55124" y="44464"/>
                    <a:pt x="55078" y="44510"/>
                    <a:pt x="55032" y="44533"/>
                  </a:cubicBezTo>
                  <a:cubicBezTo>
                    <a:pt x="55010" y="44556"/>
                    <a:pt x="54964" y="44579"/>
                    <a:pt x="54895" y="44601"/>
                  </a:cubicBezTo>
                  <a:cubicBezTo>
                    <a:pt x="54827" y="44624"/>
                    <a:pt x="54781" y="44647"/>
                    <a:pt x="54713" y="44647"/>
                  </a:cubicBezTo>
                  <a:cubicBezTo>
                    <a:pt x="54576" y="44670"/>
                    <a:pt x="54439" y="44670"/>
                    <a:pt x="54302" y="44670"/>
                  </a:cubicBezTo>
                  <a:cubicBezTo>
                    <a:pt x="54142" y="44670"/>
                    <a:pt x="53982" y="44670"/>
                    <a:pt x="53800" y="44647"/>
                  </a:cubicBezTo>
                  <a:lnTo>
                    <a:pt x="53709" y="44624"/>
                  </a:lnTo>
                  <a:lnTo>
                    <a:pt x="53412" y="44624"/>
                  </a:lnTo>
                  <a:cubicBezTo>
                    <a:pt x="53321" y="44624"/>
                    <a:pt x="53229" y="44647"/>
                    <a:pt x="53161" y="44693"/>
                  </a:cubicBezTo>
                  <a:cubicBezTo>
                    <a:pt x="53115" y="44715"/>
                    <a:pt x="53069" y="44738"/>
                    <a:pt x="53024" y="44761"/>
                  </a:cubicBezTo>
                  <a:cubicBezTo>
                    <a:pt x="53001" y="44784"/>
                    <a:pt x="52955" y="44830"/>
                    <a:pt x="52910" y="44875"/>
                  </a:cubicBezTo>
                  <a:cubicBezTo>
                    <a:pt x="52864" y="44944"/>
                    <a:pt x="52818" y="45035"/>
                    <a:pt x="52773" y="45149"/>
                  </a:cubicBezTo>
                  <a:cubicBezTo>
                    <a:pt x="52704" y="45309"/>
                    <a:pt x="52659" y="45469"/>
                    <a:pt x="52636" y="45606"/>
                  </a:cubicBezTo>
                  <a:cubicBezTo>
                    <a:pt x="52567" y="45880"/>
                    <a:pt x="52522" y="46176"/>
                    <a:pt x="52339" y="46405"/>
                  </a:cubicBezTo>
                  <a:cubicBezTo>
                    <a:pt x="52202" y="46564"/>
                    <a:pt x="51997" y="46678"/>
                    <a:pt x="51746" y="46724"/>
                  </a:cubicBezTo>
                  <a:cubicBezTo>
                    <a:pt x="51677" y="46747"/>
                    <a:pt x="51563" y="46770"/>
                    <a:pt x="51472" y="46770"/>
                  </a:cubicBezTo>
                  <a:lnTo>
                    <a:pt x="51380" y="46770"/>
                  </a:lnTo>
                  <a:cubicBezTo>
                    <a:pt x="51266" y="46770"/>
                    <a:pt x="51129" y="46724"/>
                    <a:pt x="50969" y="46678"/>
                  </a:cubicBezTo>
                  <a:cubicBezTo>
                    <a:pt x="50855" y="46656"/>
                    <a:pt x="50787" y="46519"/>
                    <a:pt x="50810" y="46405"/>
                  </a:cubicBezTo>
                  <a:cubicBezTo>
                    <a:pt x="50764" y="46359"/>
                    <a:pt x="50741" y="46290"/>
                    <a:pt x="50718" y="46245"/>
                  </a:cubicBezTo>
                  <a:cubicBezTo>
                    <a:pt x="50696" y="46131"/>
                    <a:pt x="50673" y="46039"/>
                    <a:pt x="50673" y="45925"/>
                  </a:cubicBezTo>
                  <a:cubicBezTo>
                    <a:pt x="50650" y="45811"/>
                    <a:pt x="50627" y="45697"/>
                    <a:pt x="50604" y="45606"/>
                  </a:cubicBezTo>
                  <a:cubicBezTo>
                    <a:pt x="50581" y="45537"/>
                    <a:pt x="50559" y="45469"/>
                    <a:pt x="50536" y="45400"/>
                  </a:cubicBezTo>
                  <a:lnTo>
                    <a:pt x="50490" y="45286"/>
                  </a:lnTo>
                  <a:lnTo>
                    <a:pt x="50445" y="45172"/>
                  </a:lnTo>
                  <a:cubicBezTo>
                    <a:pt x="50422" y="45104"/>
                    <a:pt x="50399" y="45035"/>
                    <a:pt x="50376" y="44944"/>
                  </a:cubicBezTo>
                  <a:cubicBezTo>
                    <a:pt x="50353" y="44830"/>
                    <a:pt x="50330" y="44693"/>
                    <a:pt x="50308" y="44556"/>
                  </a:cubicBezTo>
                  <a:cubicBezTo>
                    <a:pt x="50262" y="44282"/>
                    <a:pt x="50285" y="44008"/>
                    <a:pt x="50376" y="43757"/>
                  </a:cubicBezTo>
                  <a:cubicBezTo>
                    <a:pt x="50445" y="43597"/>
                    <a:pt x="50513" y="43460"/>
                    <a:pt x="50604" y="43346"/>
                  </a:cubicBezTo>
                  <a:cubicBezTo>
                    <a:pt x="50696" y="43255"/>
                    <a:pt x="50764" y="43186"/>
                    <a:pt x="50878" y="43118"/>
                  </a:cubicBezTo>
                  <a:cubicBezTo>
                    <a:pt x="50992" y="43026"/>
                    <a:pt x="51084" y="42935"/>
                    <a:pt x="51221" y="42867"/>
                  </a:cubicBezTo>
                  <a:cubicBezTo>
                    <a:pt x="51335" y="42798"/>
                    <a:pt x="51472" y="42753"/>
                    <a:pt x="51609" y="42707"/>
                  </a:cubicBezTo>
                  <a:cubicBezTo>
                    <a:pt x="51883" y="42593"/>
                    <a:pt x="52134" y="42524"/>
                    <a:pt x="52385" y="42479"/>
                  </a:cubicBezTo>
                  <a:cubicBezTo>
                    <a:pt x="52727" y="42387"/>
                    <a:pt x="53047" y="42342"/>
                    <a:pt x="53321" y="42342"/>
                  </a:cubicBezTo>
                  <a:close/>
                  <a:moveTo>
                    <a:pt x="86143" y="51546"/>
                  </a:moveTo>
                  <a:cubicBezTo>
                    <a:pt x="86120" y="51726"/>
                    <a:pt x="86097" y="51884"/>
                    <a:pt x="86075" y="52042"/>
                  </a:cubicBezTo>
                  <a:lnTo>
                    <a:pt x="86052" y="52042"/>
                  </a:lnTo>
                  <a:cubicBezTo>
                    <a:pt x="86097" y="51884"/>
                    <a:pt x="86120" y="51726"/>
                    <a:pt x="86143" y="51546"/>
                  </a:cubicBezTo>
                  <a:close/>
                  <a:moveTo>
                    <a:pt x="66514" y="1"/>
                  </a:moveTo>
                  <a:cubicBezTo>
                    <a:pt x="66126" y="24"/>
                    <a:pt x="65715" y="46"/>
                    <a:pt x="65304" y="46"/>
                  </a:cubicBezTo>
                  <a:lnTo>
                    <a:pt x="65030" y="69"/>
                  </a:lnTo>
                  <a:lnTo>
                    <a:pt x="64733" y="92"/>
                  </a:lnTo>
                  <a:lnTo>
                    <a:pt x="64436" y="92"/>
                  </a:lnTo>
                  <a:lnTo>
                    <a:pt x="64140" y="115"/>
                  </a:lnTo>
                  <a:lnTo>
                    <a:pt x="63957" y="115"/>
                  </a:lnTo>
                  <a:cubicBezTo>
                    <a:pt x="63820" y="138"/>
                    <a:pt x="63683" y="138"/>
                    <a:pt x="63546" y="138"/>
                  </a:cubicBezTo>
                  <a:lnTo>
                    <a:pt x="63295" y="161"/>
                  </a:lnTo>
                  <a:lnTo>
                    <a:pt x="62907" y="161"/>
                  </a:lnTo>
                  <a:lnTo>
                    <a:pt x="62679" y="183"/>
                  </a:lnTo>
                  <a:lnTo>
                    <a:pt x="62085" y="183"/>
                  </a:lnTo>
                  <a:cubicBezTo>
                    <a:pt x="61948" y="183"/>
                    <a:pt x="61834" y="206"/>
                    <a:pt x="61720" y="206"/>
                  </a:cubicBezTo>
                  <a:lnTo>
                    <a:pt x="61241" y="206"/>
                  </a:lnTo>
                  <a:cubicBezTo>
                    <a:pt x="61035" y="206"/>
                    <a:pt x="60830" y="206"/>
                    <a:pt x="60647" y="229"/>
                  </a:cubicBezTo>
                  <a:cubicBezTo>
                    <a:pt x="60259" y="252"/>
                    <a:pt x="59871" y="252"/>
                    <a:pt x="59506" y="275"/>
                  </a:cubicBezTo>
                  <a:cubicBezTo>
                    <a:pt x="59118" y="275"/>
                    <a:pt x="58730" y="298"/>
                    <a:pt x="58342" y="320"/>
                  </a:cubicBezTo>
                  <a:cubicBezTo>
                    <a:pt x="58137" y="320"/>
                    <a:pt x="57931" y="343"/>
                    <a:pt x="57703" y="343"/>
                  </a:cubicBezTo>
                  <a:cubicBezTo>
                    <a:pt x="57566" y="343"/>
                    <a:pt x="57406" y="366"/>
                    <a:pt x="57246" y="366"/>
                  </a:cubicBezTo>
                  <a:lnTo>
                    <a:pt x="56995" y="366"/>
                  </a:lnTo>
                  <a:cubicBezTo>
                    <a:pt x="56881" y="366"/>
                    <a:pt x="56767" y="389"/>
                    <a:pt x="56653" y="389"/>
                  </a:cubicBezTo>
                  <a:cubicBezTo>
                    <a:pt x="56448" y="389"/>
                    <a:pt x="56242" y="412"/>
                    <a:pt x="56060" y="412"/>
                  </a:cubicBezTo>
                  <a:cubicBezTo>
                    <a:pt x="55694" y="434"/>
                    <a:pt x="55329" y="480"/>
                    <a:pt x="54873" y="549"/>
                  </a:cubicBezTo>
                  <a:cubicBezTo>
                    <a:pt x="54622" y="571"/>
                    <a:pt x="54348" y="617"/>
                    <a:pt x="54097" y="640"/>
                  </a:cubicBezTo>
                  <a:cubicBezTo>
                    <a:pt x="53960" y="663"/>
                    <a:pt x="53823" y="686"/>
                    <a:pt x="53686" y="708"/>
                  </a:cubicBezTo>
                  <a:cubicBezTo>
                    <a:pt x="53480" y="754"/>
                    <a:pt x="53275" y="777"/>
                    <a:pt x="53069" y="800"/>
                  </a:cubicBezTo>
                  <a:lnTo>
                    <a:pt x="52681" y="868"/>
                  </a:lnTo>
                  <a:lnTo>
                    <a:pt x="52339" y="914"/>
                  </a:lnTo>
                  <a:cubicBezTo>
                    <a:pt x="52065" y="959"/>
                    <a:pt x="51814" y="1005"/>
                    <a:pt x="51540" y="1028"/>
                  </a:cubicBezTo>
                  <a:cubicBezTo>
                    <a:pt x="51312" y="1074"/>
                    <a:pt x="51084" y="1096"/>
                    <a:pt x="50855" y="1142"/>
                  </a:cubicBezTo>
                  <a:cubicBezTo>
                    <a:pt x="50833" y="1119"/>
                    <a:pt x="50810" y="1096"/>
                    <a:pt x="50764" y="1074"/>
                  </a:cubicBezTo>
                  <a:lnTo>
                    <a:pt x="50559" y="1074"/>
                  </a:lnTo>
                  <a:cubicBezTo>
                    <a:pt x="50490" y="1074"/>
                    <a:pt x="50399" y="1074"/>
                    <a:pt x="50330" y="1096"/>
                  </a:cubicBezTo>
                  <a:cubicBezTo>
                    <a:pt x="50239" y="1096"/>
                    <a:pt x="50171" y="1096"/>
                    <a:pt x="50102" y="1119"/>
                  </a:cubicBezTo>
                  <a:cubicBezTo>
                    <a:pt x="49920" y="1119"/>
                    <a:pt x="49760" y="1165"/>
                    <a:pt x="49600" y="1188"/>
                  </a:cubicBezTo>
                  <a:lnTo>
                    <a:pt x="49486" y="1211"/>
                  </a:lnTo>
                  <a:cubicBezTo>
                    <a:pt x="49395" y="1211"/>
                    <a:pt x="49349" y="1233"/>
                    <a:pt x="49280" y="1233"/>
                  </a:cubicBezTo>
                  <a:cubicBezTo>
                    <a:pt x="48984" y="1256"/>
                    <a:pt x="48687" y="1302"/>
                    <a:pt x="48367" y="1325"/>
                  </a:cubicBezTo>
                  <a:cubicBezTo>
                    <a:pt x="48048" y="1370"/>
                    <a:pt x="47683" y="1439"/>
                    <a:pt x="47272" y="1507"/>
                  </a:cubicBezTo>
                  <a:cubicBezTo>
                    <a:pt x="47021" y="1553"/>
                    <a:pt x="46747" y="1621"/>
                    <a:pt x="46473" y="1667"/>
                  </a:cubicBezTo>
                  <a:lnTo>
                    <a:pt x="46336" y="1690"/>
                  </a:lnTo>
                  <a:cubicBezTo>
                    <a:pt x="46108" y="1736"/>
                    <a:pt x="45879" y="1758"/>
                    <a:pt x="45651" y="1781"/>
                  </a:cubicBezTo>
                  <a:cubicBezTo>
                    <a:pt x="45400" y="1827"/>
                    <a:pt x="45149" y="1872"/>
                    <a:pt x="44921" y="1895"/>
                  </a:cubicBezTo>
                  <a:cubicBezTo>
                    <a:pt x="44761" y="1918"/>
                    <a:pt x="44624" y="1941"/>
                    <a:pt x="44464" y="1964"/>
                  </a:cubicBezTo>
                  <a:cubicBezTo>
                    <a:pt x="44099" y="2009"/>
                    <a:pt x="43757" y="2078"/>
                    <a:pt x="43391" y="2124"/>
                  </a:cubicBezTo>
                  <a:lnTo>
                    <a:pt x="43163" y="2169"/>
                  </a:lnTo>
                  <a:cubicBezTo>
                    <a:pt x="42478" y="2283"/>
                    <a:pt x="41794" y="2397"/>
                    <a:pt x="41109" y="2534"/>
                  </a:cubicBezTo>
                  <a:cubicBezTo>
                    <a:pt x="40698" y="2626"/>
                    <a:pt x="40287" y="2717"/>
                    <a:pt x="39876" y="2831"/>
                  </a:cubicBezTo>
                  <a:cubicBezTo>
                    <a:pt x="39602" y="2900"/>
                    <a:pt x="39351" y="2945"/>
                    <a:pt x="39078" y="3014"/>
                  </a:cubicBezTo>
                  <a:cubicBezTo>
                    <a:pt x="38781" y="3082"/>
                    <a:pt x="38507" y="3151"/>
                    <a:pt x="38233" y="3242"/>
                  </a:cubicBezTo>
                  <a:cubicBezTo>
                    <a:pt x="38096" y="3265"/>
                    <a:pt x="37982" y="3288"/>
                    <a:pt x="37845" y="3333"/>
                  </a:cubicBezTo>
                  <a:cubicBezTo>
                    <a:pt x="37685" y="3356"/>
                    <a:pt x="37525" y="3402"/>
                    <a:pt x="37388" y="3447"/>
                  </a:cubicBezTo>
                  <a:lnTo>
                    <a:pt x="36955" y="3562"/>
                  </a:lnTo>
                  <a:lnTo>
                    <a:pt x="36521" y="3676"/>
                  </a:lnTo>
                  <a:cubicBezTo>
                    <a:pt x="36430" y="3698"/>
                    <a:pt x="36361" y="3721"/>
                    <a:pt x="36270" y="3767"/>
                  </a:cubicBezTo>
                  <a:lnTo>
                    <a:pt x="36133" y="3813"/>
                  </a:lnTo>
                  <a:lnTo>
                    <a:pt x="35768" y="3904"/>
                  </a:lnTo>
                  <a:lnTo>
                    <a:pt x="35631" y="3950"/>
                  </a:lnTo>
                  <a:cubicBezTo>
                    <a:pt x="35494" y="3995"/>
                    <a:pt x="35357" y="4018"/>
                    <a:pt x="35197" y="4064"/>
                  </a:cubicBezTo>
                  <a:cubicBezTo>
                    <a:pt x="35037" y="4109"/>
                    <a:pt x="34878" y="4155"/>
                    <a:pt x="34695" y="4201"/>
                  </a:cubicBezTo>
                  <a:cubicBezTo>
                    <a:pt x="34581" y="4246"/>
                    <a:pt x="34467" y="4269"/>
                    <a:pt x="34353" y="4315"/>
                  </a:cubicBezTo>
                  <a:lnTo>
                    <a:pt x="34284" y="4338"/>
                  </a:lnTo>
                  <a:cubicBezTo>
                    <a:pt x="34216" y="4360"/>
                    <a:pt x="34147" y="4383"/>
                    <a:pt x="34079" y="4406"/>
                  </a:cubicBezTo>
                  <a:cubicBezTo>
                    <a:pt x="33987" y="4429"/>
                    <a:pt x="33919" y="4452"/>
                    <a:pt x="33851" y="4475"/>
                  </a:cubicBezTo>
                  <a:lnTo>
                    <a:pt x="33622" y="4543"/>
                  </a:lnTo>
                  <a:cubicBezTo>
                    <a:pt x="33417" y="4612"/>
                    <a:pt x="33211" y="4680"/>
                    <a:pt x="32983" y="4771"/>
                  </a:cubicBezTo>
                  <a:lnTo>
                    <a:pt x="32823" y="4817"/>
                  </a:lnTo>
                  <a:cubicBezTo>
                    <a:pt x="32641" y="4885"/>
                    <a:pt x="32458" y="4931"/>
                    <a:pt x="32253" y="5000"/>
                  </a:cubicBezTo>
                  <a:cubicBezTo>
                    <a:pt x="32002" y="5091"/>
                    <a:pt x="31728" y="5205"/>
                    <a:pt x="31477" y="5296"/>
                  </a:cubicBezTo>
                  <a:lnTo>
                    <a:pt x="31203" y="5388"/>
                  </a:lnTo>
                  <a:lnTo>
                    <a:pt x="30929" y="5479"/>
                  </a:lnTo>
                  <a:cubicBezTo>
                    <a:pt x="30792" y="5525"/>
                    <a:pt x="30632" y="5593"/>
                    <a:pt x="30495" y="5639"/>
                  </a:cubicBezTo>
                  <a:lnTo>
                    <a:pt x="30335" y="5684"/>
                  </a:lnTo>
                  <a:cubicBezTo>
                    <a:pt x="30244" y="5730"/>
                    <a:pt x="30176" y="5753"/>
                    <a:pt x="30084" y="5776"/>
                  </a:cubicBezTo>
                  <a:lnTo>
                    <a:pt x="29742" y="5890"/>
                  </a:lnTo>
                  <a:lnTo>
                    <a:pt x="29605" y="5958"/>
                  </a:lnTo>
                  <a:lnTo>
                    <a:pt x="29445" y="6004"/>
                  </a:lnTo>
                  <a:cubicBezTo>
                    <a:pt x="29308" y="6050"/>
                    <a:pt x="29171" y="6095"/>
                    <a:pt x="29034" y="6141"/>
                  </a:cubicBezTo>
                  <a:lnTo>
                    <a:pt x="28966" y="6164"/>
                  </a:lnTo>
                  <a:lnTo>
                    <a:pt x="28875" y="6186"/>
                  </a:lnTo>
                  <a:cubicBezTo>
                    <a:pt x="28875" y="6164"/>
                    <a:pt x="28852" y="6164"/>
                    <a:pt x="28829" y="6164"/>
                  </a:cubicBezTo>
                  <a:lnTo>
                    <a:pt x="28760" y="6164"/>
                  </a:lnTo>
                  <a:cubicBezTo>
                    <a:pt x="28692" y="6164"/>
                    <a:pt x="28601" y="6186"/>
                    <a:pt x="28509" y="6186"/>
                  </a:cubicBezTo>
                  <a:cubicBezTo>
                    <a:pt x="28395" y="6209"/>
                    <a:pt x="28258" y="6232"/>
                    <a:pt x="28144" y="6255"/>
                  </a:cubicBezTo>
                  <a:cubicBezTo>
                    <a:pt x="27916" y="6323"/>
                    <a:pt x="27688" y="6392"/>
                    <a:pt x="27459" y="6438"/>
                  </a:cubicBezTo>
                  <a:cubicBezTo>
                    <a:pt x="27208" y="6529"/>
                    <a:pt x="26980" y="6597"/>
                    <a:pt x="26729" y="6666"/>
                  </a:cubicBezTo>
                  <a:cubicBezTo>
                    <a:pt x="26501" y="6734"/>
                    <a:pt x="26273" y="6826"/>
                    <a:pt x="26044" y="6894"/>
                  </a:cubicBezTo>
                  <a:lnTo>
                    <a:pt x="25702" y="7031"/>
                  </a:lnTo>
                  <a:cubicBezTo>
                    <a:pt x="25565" y="7077"/>
                    <a:pt x="25428" y="7122"/>
                    <a:pt x="25291" y="7168"/>
                  </a:cubicBezTo>
                  <a:lnTo>
                    <a:pt x="25223" y="7214"/>
                  </a:lnTo>
                  <a:cubicBezTo>
                    <a:pt x="24926" y="7328"/>
                    <a:pt x="24652" y="7442"/>
                    <a:pt x="24355" y="7556"/>
                  </a:cubicBezTo>
                  <a:lnTo>
                    <a:pt x="24310" y="7579"/>
                  </a:lnTo>
                  <a:cubicBezTo>
                    <a:pt x="23790" y="7805"/>
                    <a:pt x="23248" y="8008"/>
                    <a:pt x="22728" y="8212"/>
                  </a:cubicBezTo>
                  <a:lnTo>
                    <a:pt x="22728" y="8212"/>
                  </a:lnTo>
                  <a:cubicBezTo>
                    <a:pt x="22387" y="8320"/>
                    <a:pt x="22104" y="8429"/>
                    <a:pt x="21822" y="8537"/>
                  </a:cubicBezTo>
                  <a:cubicBezTo>
                    <a:pt x="21685" y="8606"/>
                    <a:pt x="21525" y="8674"/>
                    <a:pt x="21388" y="8720"/>
                  </a:cubicBezTo>
                  <a:cubicBezTo>
                    <a:pt x="21251" y="8789"/>
                    <a:pt x="21114" y="8834"/>
                    <a:pt x="21000" y="8880"/>
                  </a:cubicBezTo>
                  <a:cubicBezTo>
                    <a:pt x="20931" y="8925"/>
                    <a:pt x="20886" y="8948"/>
                    <a:pt x="20817" y="8971"/>
                  </a:cubicBezTo>
                  <a:cubicBezTo>
                    <a:pt x="20749" y="8994"/>
                    <a:pt x="20680" y="9017"/>
                    <a:pt x="20612" y="9062"/>
                  </a:cubicBezTo>
                  <a:cubicBezTo>
                    <a:pt x="20475" y="9108"/>
                    <a:pt x="20338" y="9177"/>
                    <a:pt x="20201" y="9222"/>
                  </a:cubicBezTo>
                  <a:cubicBezTo>
                    <a:pt x="20110" y="9268"/>
                    <a:pt x="19996" y="9314"/>
                    <a:pt x="19881" y="9359"/>
                  </a:cubicBezTo>
                  <a:cubicBezTo>
                    <a:pt x="19744" y="9428"/>
                    <a:pt x="19608" y="9473"/>
                    <a:pt x="19471" y="9519"/>
                  </a:cubicBezTo>
                  <a:cubicBezTo>
                    <a:pt x="19356" y="9565"/>
                    <a:pt x="19265" y="9610"/>
                    <a:pt x="19151" y="9656"/>
                  </a:cubicBezTo>
                  <a:lnTo>
                    <a:pt x="18991" y="9747"/>
                  </a:lnTo>
                  <a:lnTo>
                    <a:pt x="18809" y="9816"/>
                  </a:lnTo>
                  <a:cubicBezTo>
                    <a:pt x="18603" y="9907"/>
                    <a:pt x="18375" y="9998"/>
                    <a:pt x="18170" y="10090"/>
                  </a:cubicBezTo>
                  <a:cubicBezTo>
                    <a:pt x="18010" y="10158"/>
                    <a:pt x="17873" y="10227"/>
                    <a:pt x="17713" y="10295"/>
                  </a:cubicBezTo>
                  <a:lnTo>
                    <a:pt x="17485" y="10386"/>
                  </a:lnTo>
                  <a:cubicBezTo>
                    <a:pt x="17371" y="10432"/>
                    <a:pt x="17257" y="10478"/>
                    <a:pt x="17142" y="10546"/>
                  </a:cubicBezTo>
                  <a:cubicBezTo>
                    <a:pt x="17028" y="10592"/>
                    <a:pt x="16937" y="10637"/>
                    <a:pt x="16823" y="10706"/>
                  </a:cubicBezTo>
                  <a:lnTo>
                    <a:pt x="16777" y="10729"/>
                  </a:lnTo>
                  <a:cubicBezTo>
                    <a:pt x="16549" y="10843"/>
                    <a:pt x="16321" y="10980"/>
                    <a:pt x="16092" y="11117"/>
                  </a:cubicBezTo>
                  <a:cubicBezTo>
                    <a:pt x="16024" y="11140"/>
                    <a:pt x="15955" y="11185"/>
                    <a:pt x="15887" y="11231"/>
                  </a:cubicBezTo>
                  <a:lnTo>
                    <a:pt x="15750" y="11299"/>
                  </a:lnTo>
                  <a:cubicBezTo>
                    <a:pt x="15682" y="11345"/>
                    <a:pt x="15613" y="11368"/>
                    <a:pt x="15545" y="11413"/>
                  </a:cubicBezTo>
                  <a:cubicBezTo>
                    <a:pt x="15499" y="11459"/>
                    <a:pt x="15453" y="11482"/>
                    <a:pt x="15385" y="11505"/>
                  </a:cubicBezTo>
                  <a:cubicBezTo>
                    <a:pt x="15157" y="11642"/>
                    <a:pt x="14928" y="11779"/>
                    <a:pt x="14700" y="11916"/>
                  </a:cubicBezTo>
                  <a:cubicBezTo>
                    <a:pt x="14563" y="11984"/>
                    <a:pt x="14449" y="12053"/>
                    <a:pt x="14312" y="12121"/>
                  </a:cubicBezTo>
                  <a:cubicBezTo>
                    <a:pt x="14221" y="12189"/>
                    <a:pt x="14107" y="12258"/>
                    <a:pt x="13993" y="12326"/>
                  </a:cubicBezTo>
                  <a:cubicBezTo>
                    <a:pt x="13901" y="12372"/>
                    <a:pt x="13787" y="12441"/>
                    <a:pt x="13696" y="12486"/>
                  </a:cubicBezTo>
                  <a:cubicBezTo>
                    <a:pt x="13559" y="12555"/>
                    <a:pt x="13445" y="12623"/>
                    <a:pt x="13331" y="12692"/>
                  </a:cubicBezTo>
                  <a:cubicBezTo>
                    <a:pt x="13194" y="12783"/>
                    <a:pt x="13057" y="12851"/>
                    <a:pt x="12897" y="12943"/>
                  </a:cubicBezTo>
                  <a:lnTo>
                    <a:pt x="12691" y="13057"/>
                  </a:lnTo>
                  <a:cubicBezTo>
                    <a:pt x="12555" y="13125"/>
                    <a:pt x="12440" y="13194"/>
                    <a:pt x="12326" y="13262"/>
                  </a:cubicBezTo>
                  <a:lnTo>
                    <a:pt x="12121" y="13376"/>
                  </a:lnTo>
                  <a:cubicBezTo>
                    <a:pt x="12007" y="13445"/>
                    <a:pt x="11893" y="13513"/>
                    <a:pt x="11778" y="13582"/>
                  </a:cubicBezTo>
                  <a:cubicBezTo>
                    <a:pt x="11687" y="13627"/>
                    <a:pt x="11596" y="13673"/>
                    <a:pt x="11505" y="13719"/>
                  </a:cubicBezTo>
                  <a:lnTo>
                    <a:pt x="11459" y="13742"/>
                  </a:lnTo>
                  <a:cubicBezTo>
                    <a:pt x="11276" y="13856"/>
                    <a:pt x="11094" y="13947"/>
                    <a:pt x="10911" y="14038"/>
                  </a:cubicBezTo>
                  <a:cubicBezTo>
                    <a:pt x="10843" y="14084"/>
                    <a:pt x="10774" y="14107"/>
                    <a:pt x="10706" y="14152"/>
                  </a:cubicBezTo>
                  <a:lnTo>
                    <a:pt x="10614" y="14198"/>
                  </a:lnTo>
                  <a:cubicBezTo>
                    <a:pt x="10546" y="14221"/>
                    <a:pt x="10477" y="14267"/>
                    <a:pt x="10432" y="14289"/>
                  </a:cubicBezTo>
                  <a:cubicBezTo>
                    <a:pt x="10386" y="14335"/>
                    <a:pt x="10340" y="14358"/>
                    <a:pt x="10295" y="14381"/>
                  </a:cubicBezTo>
                  <a:lnTo>
                    <a:pt x="10067" y="14495"/>
                  </a:lnTo>
                  <a:cubicBezTo>
                    <a:pt x="9701" y="14677"/>
                    <a:pt x="9313" y="14883"/>
                    <a:pt x="8948" y="15111"/>
                  </a:cubicBezTo>
                  <a:lnTo>
                    <a:pt x="8720" y="15248"/>
                  </a:lnTo>
                  <a:cubicBezTo>
                    <a:pt x="8560" y="15339"/>
                    <a:pt x="8400" y="15431"/>
                    <a:pt x="8241" y="15545"/>
                  </a:cubicBezTo>
                  <a:cubicBezTo>
                    <a:pt x="8081" y="15636"/>
                    <a:pt x="7921" y="15727"/>
                    <a:pt x="7761" y="15842"/>
                  </a:cubicBezTo>
                  <a:lnTo>
                    <a:pt x="7601" y="15910"/>
                  </a:lnTo>
                  <a:cubicBezTo>
                    <a:pt x="7533" y="15978"/>
                    <a:pt x="7442" y="16024"/>
                    <a:pt x="7373" y="16070"/>
                  </a:cubicBezTo>
                  <a:cubicBezTo>
                    <a:pt x="7236" y="16138"/>
                    <a:pt x="7122" y="16230"/>
                    <a:pt x="6985" y="16298"/>
                  </a:cubicBezTo>
                  <a:cubicBezTo>
                    <a:pt x="6894" y="16344"/>
                    <a:pt x="6803" y="16389"/>
                    <a:pt x="6734" y="16458"/>
                  </a:cubicBezTo>
                  <a:cubicBezTo>
                    <a:pt x="6597" y="16526"/>
                    <a:pt x="6460" y="16618"/>
                    <a:pt x="6323" y="16686"/>
                  </a:cubicBezTo>
                  <a:cubicBezTo>
                    <a:pt x="6232" y="16732"/>
                    <a:pt x="6141" y="16777"/>
                    <a:pt x="6049" y="16823"/>
                  </a:cubicBezTo>
                  <a:cubicBezTo>
                    <a:pt x="5958" y="16869"/>
                    <a:pt x="5867" y="16891"/>
                    <a:pt x="5798" y="16937"/>
                  </a:cubicBezTo>
                  <a:cubicBezTo>
                    <a:pt x="5570" y="17051"/>
                    <a:pt x="5365" y="17188"/>
                    <a:pt x="5182" y="17280"/>
                  </a:cubicBezTo>
                  <a:cubicBezTo>
                    <a:pt x="4999" y="17394"/>
                    <a:pt x="4840" y="17485"/>
                    <a:pt x="4680" y="17599"/>
                  </a:cubicBezTo>
                  <a:cubicBezTo>
                    <a:pt x="4566" y="17668"/>
                    <a:pt x="4452" y="17736"/>
                    <a:pt x="4337" y="17827"/>
                  </a:cubicBezTo>
                  <a:lnTo>
                    <a:pt x="4200" y="17919"/>
                  </a:lnTo>
                  <a:cubicBezTo>
                    <a:pt x="4063" y="18033"/>
                    <a:pt x="3927" y="18124"/>
                    <a:pt x="3790" y="18215"/>
                  </a:cubicBezTo>
                  <a:lnTo>
                    <a:pt x="3561" y="18398"/>
                  </a:lnTo>
                  <a:lnTo>
                    <a:pt x="3470" y="18444"/>
                  </a:lnTo>
                  <a:cubicBezTo>
                    <a:pt x="3356" y="18535"/>
                    <a:pt x="3242" y="18603"/>
                    <a:pt x="3128" y="18672"/>
                  </a:cubicBezTo>
                  <a:cubicBezTo>
                    <a:pt x="3036" y="18740"/>
                    <a:pt x="2968" y="18786"/>
                    <a:pt x="2877" y="18832"/>
                  </a:cubicBezTo>
                  <a:cubicBezTo>
                    <a:pt x="2808" y="18854"/>
                    <a:pt x="2740" y="18900"/>
                    <a:pt x="2671" y="18946"/>
                  </a:cubicBezTo>
                  <a:lnTo>
                    <a:pt x="2534" y="19037"/>
                  </a:lnTo>
                  <a:lnTo>
                    <a:pt x="2260" y="19220"/>
                  </a:lnTo>
                  <a:lnTo>
                    <a:pt x="2123" y="19311"/>
                  </a:lnTo>
                  <a:cubicBezTo>
                    <a:pt x="2009" y="19379"/>
                    <a:pt x="1895" y="19448"/>
                    <a:pt x="1781" y="19516"/>
                  </a:cubicBezTo>
                  <a:lnTo>
                    <a:pt x="1758" y="19562"/>
                  </a:lnTo>
                  <a:cubicBezTo>
                    <a:pt x="1621" y="19631"/>
                    <a:pt x="1507" y="19722"/>
                    <a:pt x="1393" y="19813"/>
                  </a:cubicBezTo>
                  <a:lnTo>
                    <a:pt x="1210" y="19950"/>
                  </a:lnTo>
                  <a:cubicBezTo>
                    <a:pt x="1142" y="19996"/>
                    <a:pt x="1073" y="20064"/>
                    <a:pt x="1005" y="20110"/>
                  </a:cubicBezTo>
                  <a:lnTo>
                    <a:pt x="891" y="20224"/>
                  </a:lnTo>
                  <a:cubicBezTo>
                    <a:pt x="822" y="20270"/>
                    <a:pt x="754" y="20315"/>
                    <a:pt x="685" y="20384"/>
                  </a:cubicBezTo>
                  <a:cubicBezTo>
                    <a:pt x="548" y="20475"/>
                    <a:pt x="434" y="20566"/>
                    <a:pt x="297" y="20658"/>
                  </a:cubicBezTo>
                  <a:lnTo>
                    <a:pt x="274" y="20680"/>
                  </a:lnTo>
                  <a:lnTo>
                    <a:pt x="206" y="20703"/>
                  </a:lnTo>
                  <a:cubicBezTo>
                    <a:pt x="183" y="20726"/>
                    <a:pt x="160" y="20726"/>
                    <a:pt x="138" y="20726"/>
                  </a:cubicBezTo>
                  <a:cubicBezTo>
                    <a:pt x="92" y="20749"/>
                    <a:pt x="46" y="20772"/>
                    <a:pt x="1" y="20817"/>
                  </a:cubicBezTo>
                  <a:cubicBezTo>
                    <a:pt x="115" y="20772"/>
                    <a:pt x="206" y="20726"/>
                    <a:pt x="320" y="20680"/>
                  </a:cubicBezTo>
                  <a:lnTo>
                    <a:pt x="526" y="20612"/>
                  </a:lnTo>
                  <a:cubicBezTo>
                    <a:pt x="640" y="20566"/>
                    <a:pt x="754" y="20521"/>
                    <a:pt x="868" y="20475"/>
                  </a:cubicBezTo>
                  <a:cubicBezTo>
                    <a:pt x="1073" y="20407"/>
                    <a:pt x="1279" y="20338"/>
                    <a:pt x="1484" y="20270"/>
                  </a:cubicBezTo>
                  <a:cubicBezTo>
                    <a:pt x="1712" y="20201"/>
                    <a:pt x="1895" y="20156"/>
                    <a:pt x="2078" y="20110"/>
                  </a:cubicBezTo>
                  <a:lnTo>
                    <a:pt x="2169" y="20087"/>
                  </a:lnTo>
                  <a:cubicBezTo>
                    <a:pt x="2352" y="20041"/>
                    <a:pt x="2534" y="19996"/>
                    <a:pt x="2717" y="19973"/>
                  </a:cubicBezTo>
                  <a:cubicBezTo>
                    <a:pt x="2899" y="19927"/>
                    <a:pt x="3105" y="19927"/>
                    <a:pt x="3287" y="19904"/>
                  </a:cubicBezTo>
                  <a:cubicBezTo>
                    <a:pt x="3470" y="19904"/>
                    <a:pt x="3675" y="19882"/>
                    <a:pt x="3858" y="19882"/>
                  </a:cubicBezTo>
                  <a:lnTo>
                    <a:pt x="3927" y="19859"/>
                  </a:lnTo>
                  <a:cubicBezTo>
                    <a:pt x="4109" y="19836"/>
                    <a:pt x="4292" y="19836"/>
                    <a:pt x="4474" y="19836"/>
                  </a:cubicBezTo>
                  <a:lnTo>
                    <a:pt x="5068" y="19836"/>
                  </a:lnTo>
                  <a:cubicBezTo>
                    <a:pt x="5113" y="19836"/>
                    <a:pt x="5182" y="19859"/>
                    <a:pt x="5228" y="19859"/>
                  </a:cubicBezTo>
                  <a:cubicBezTo>
                    <a:pt x="5296" y="19836"/>
                    <a:pt x="5365" y="19813"/>
                    <a:pt x="5433" y="19813"/>
                  </a:cubicBezTo>
                  <a:lnTo>
                    <a:pt x="5501" y="19813"/>
                  </a:lnTo>
                  <a:cubicBezTo>
                    <a:pt x="5570" y="19813"/>
                    <a:pt x="5616" y="19836"/>
                    <a:pt x="5661" y="19836"/>
                  </a:cubicBezTo>
                  <a:cubicBezTo>
                    <a:pt x="5775" y="19859"/>
                    <a:pt x="5867" y="19859"/>
                    <a:pt x="5981" y="19882"/>
                  </a:cubicBezTo>
                  <a:cubicBezTo>
                    <a:pt x="6095" y="19882"/>
                    <a:pt x="6209" y="19904"/>
                    <a:pt x="6323" y="19904"/>
                  </a:cubicBezTo>
                  <a:cubicBezTo>
                    <a:pt x="6437" y="19927"/>
                    <a:pt x="6551" y="19927"/>
                    <a:pt x="6666" y="19927"/>
                  </a:cubicBezTo>
                  <a:cubicBezTo>
                    <a:pt x="6962" y="19973"/>
                    <a:pt x="7191" y="20019"/>
                    <a:pt x="7396" y="20087"/>
                  </a:cubicBezTo>
                  <a:cubicBezTo>
                    <a:pt x="7624" y="20156"/>
                    <a:pt x="7852" y="20270"/>
                    <a:pt x="8081" y="20384"/>
                  </a:cubicBezTo>
                  <a:cubicBezTo>
                    <a:pt x="8423" y="20544"/>
                    <a:pt x="8674" y="20726"/>
                    <a:pt x="8902" y="20932"/>
                  </a:cubicBezTo>
                  <a:cubicBezTo>
                    <a:pt x="9176" y="21183"/>
                    <a:pt x="9382" y="21434"/>
                    <a:pt x="9496" y="21708"/>
                  </a:cubicBezTo>
                  <a:cubicBezTo>
                    <a:pt x="9519" y="21776"/>
                    <a:pt x="9542" y="21867"/>
                    <a:pt x="9587" y="21936"/>
                  </a:cubicBezTo>
                  <a:cubicBezTo>
                    <a:pt x="9656" y="22118"/>
                    <a:pt x="9747" y="22324"/>
                    <a:pt x="9793" y="22529"/>
                  </a:cubicBezTo>
                  <a:cubicBezTo>
                    <a:pt x="9838" y="22689"/>
                    <a:pt x="9861" y="22826"/>
                    <a:pt x="9861" y="22940"/>
                  </a:cubicBezTo>
                  <a:cubicBezTo>
                    <a:pt x="9884" y="23031"/>
                    <a:pt x="9884" y="23100"/>
                    <a:pt x="9861" y="23168"/>
                  </a:cubicBezTo>
                  <a:lnTo>
                    <a:pt x="9861" y="23260"/>
                  </a:lnTo>
                  <a:cubicBezTo>
                    <a:pt x="9861" y="23351"/>
                    <a:pt x="9861" y="23442"/>
                    <a:pt x="9861" y="23534"/>
                  </a:cubicBezTo>
                  <a:cubicBezTo>
                    <a:pt x="9861" y="23693"/>
                    <a:pt x="9861" y="23853"/>
                    <a:pt x="9861" y="24013"/>
                  </a:cubicBezTo>
                  <a:cubicBezTo>
                    <a:pt x="9861" y="24173"/>
                    <a:pt x="9861" y="24310"/>
                    <a:pt x="9861" y="24447"/>
                  </a:cubicBezTo>
                  <a:cubicBezTo>
                    <a:pt x="9861" y="24584"/>
                    <a:pt x="9838" y="24721"/>
                    <a:pt x="9861" y="24880"/>
                  </a:cubicBezTo>
                  <a:cubicBezTo>
                    <a:pt x="9861" y="24949"/>
                    <a:pt x="9861" y="25040"/>
                    <a:pt x="9861" y="25109"/>
                  </a:cubicBezTo>
                  <a:lnTo>
                    <a:pt x="9838" y="25246"/>
                  </a:lnTo>
                  <a:cubicBezTo>
                    <a:pt x="9838" y="25360"/>
                    <a:pt x="9838" y="25474"/>
                    <a:pt x="9838" y="25588"/>
                  </a:cubicBezTo>
                  <a:cubicBezTo>
                    <a:pt x="9838" y="25679"/>
                    <a:pt x="9838" y="25771"/>
                    <a:pt x="9838" y="25839"/>
                  </a:cubicBezTo>
                  <a:cubicBezTo>
                    <a:pt x="9838" y="25885"/>
                    <a:pt x="9838" y="25953"/>
                    <a:pt x="9838" y="25999"/>
                  </a:cubicBezTo>
                  <a:lnTo>
                    <a:pt x="9838" y="26067"/>
                  </a:lnTo>
                  <a:cubicBezTo>
                    <a:pt x="9838" y="26159"/>
                    <a:pt x="9838" y="26250"/>
                    <a:pt x="9838" y="26341"/>
                  </a:cubicBezTo>
                  <a:cubicBezTo>
                    <a:pt x="9861" y="26501"/>
                    <a:pt x="9884" y="26661"/>
                    <a:pt x="9930" y="26798"/>
                  </a:cubicBezTo>
                  <a:cubicBezTo>
                    <a:pt x="9952" y="26866"/>
                    <a:pt x="9998" y="26935"/>
                    <a:pt x="10044" y="26980"/>
                  </a:cubicBezTo>
                  <a:cubicBezTo>
                    <a:pt x="10067" y="27026"/>
                    <a:pt x="10112" y="27072"/>
                    <a:pt x="10158" y="27117"/>
                  </a:cubicBezTo>
                  <a:cubicBezTo>
                    <a:pt x="10249" y="27186"/>
                    <a:pt x="10386" y="27277"/>
                    <a:pt x="10546" y="27345"/>
                  </a:cubicBezTo>
                  <a:cubicBezTo>
                    <a:pt x="10683" y="27414"/>
                    <a:pt x="10843" y="27460"/>
                    <a:pt x="10980" y="27528"/>
                  </a:cubicBezTo>
                  <a:cubicBezTo>
                    <a:pt x="11139" y="27574"/>
                    <a:pt x="11322" y="27642"/>
                    <a:pt x="11482" y="27688"/>
                  </a:cubicBezTo>
                  <a:cubicBezTo>
                    <a:pt x="11870" y="27802"/>
                    <a:pt x="12212" y="27870"/>
                    <a:pt x="12532" y="27939"/>
                  </a:cubicBezTo>
                  <a:cubicBezTo>
                    <a:pt x="12646" y="27962"/>
                    <a:pt x="12760" y="27962"/>
                    <a:pt x="12874" y="27985"/>
                  </a:cubicBezTo>
                  <a:lnTo>
                    <a:pt x="12988" y="27985"/>
                  </a:lnTo>
                  <a:cubicBezTo>
                    <a:pt x="13125" y="28007"/>
                    <a:pt x="13262" y="28007"/>
                    <a:pt x="13422" y="28030"/>
                  </a:cubicBezTo>
                  <a:lnTo>
                    <a:pt x="13445" y="28030"/>
                  </a:lnTo>
                  <a:cubicBezTo>
                    <a:pt x="13650" y="28053"/>
                    <a:pt x="13901" y="28076"/>
                    <a:pt x="14152" y="28076"/>
                  </a:cubicBezTo>
                  <a:lnTo>
                    <a:pt x="14997" y="28076"/>
                  </a:lnTo>
                  <a:cubicBezTo>
                    <a:pt x="15248" y="28076"/>
                    <a:pt x="15499" y="28053"/>
                    <a:pt x="15819" y="28030"/>
                  </a:cubicBezTo>
                  <a:lnTo>
                    <a:pt x="15773" y="28030"/>
                  </a:lnTo>
                  <a:lnTo>
                    <a:pt x="16047" y="27985"/>
                  </a:lnTo>
                  <a:cubicBezTo>
                    <a:pt x="16184" y="27985"/>
                    <a:pt x="16298" y="27962"/>
                    <a:pt x="16435" y="27939"/>
                  </a:cubicBezTo>
                  <a:cubicBezTo>
                    <a:pt x="16595" y="27916"/>
                    <a:pt x="16754" y="27916"/>
                    <a:pt x="16914" y="27893"/>
                  </a:cubicBezTo>
                  <a:lnTo>
                    <a:pt x="17097" y="27870"/>
                  </a:lnTo>
                  <a:lnTo>
                    <a:pt x="17302" y="27870"/>
                  </a:lnTo>
                  <a:lnTo>
                    <a:pt x="17348" y="27848"/>
                  </a:lnTo>
                  <a:lnTo>
                    <a:pt x="17462" y="27848"/>
                  </a:lnTo>
                  <a:cubicBezTo>
                    <a:pt x="17553" y="27825"/>
                    <a:pt x="17645" y="27825"/>
                    <a:pt x="17736" y="27802"/>
                  </a:cubicBezTo>
                  <a:lnTo>
                    <a:pt x="17827" y="27802"/>
                  </a:lnTo>
                  <a:lnTo>
                    <a:pt x="18078" y="27779"/>
                  </a:lnTo>
                  <a:lnTo>
                    <a:pt x="18329" y="27756"/>
                  </a:lnTo>
                  <a:cubicBezTo>
                    <a:pt x="18443" y="27733"/>
                    <a:pt x="18558" y="27733"/>
                    <a:pt x="18672" y="27711"/>
                  </a:cubicBezTo>
                  <a:lnTo>
                    <a:pt x="18831" y="27688"/>
                  </a:lnTo>
                  <a:cubicBezTo>
                    <a:pt x="18900" y="27688"/>
                    <a:pt x="18968" y="27688"/>
                    <a:pt x="19060" y="27665"/>
                  </a:cubicBezTo>
                  <a:lnTo>
                    <a:pt x="19037" y="27665"/>
                  </a:lnTo>
                  <a:cubicBezTo>
                    <a:pt x="19311" y="27642"/>
                    <a:pt x="19562" y="27642"/>
                    <a:pt x="19859" y="27642"/>
                  </a:cubicBezTo>
                  <a:lnTo>
                    <a:pt x="19973" y="27642"/>
                  </a:lnTo>
                  <a:cubicBezTo>
                    <a:pt x="20155" y="27642"/>
                    <a:pt x="20338" y="27619"/>
                    <a:pt x="20521" y="27619"/>
                  </a:cubicBezTo>
                  <a:lnTo>
                    <a:pt x="21365" y="27619"/>
                  </a:lnTo>
                  <a:lnTo>
                    <a:pt x="21616" y="27642"/>
                  </a:lnTo>
                  <a:cubicBezTo>
                    <a:pt x="21776" y="27642"/>
                    <a:pt x="21936" y="27642"/>
                    <a:pt x="22095" y="27665"/>
                  </a:cubicBezTo>
                  <a:cubicBezTo>
                    <a:pt x="22620" y="27688"/>
                    <a:pt x="23168" y="27802"/>
                    <a:pt x="23899" y="27985"/>
                  </a:cubicBezTo>
                  <a:cubicBezTo>
                    <a:pt x="24036" y="28030"/>
                    <a:pt x="24195" y="28076"/>
                    <a:pt x="24332" y="28122"/>
                  </a:cubicBezTo>
                  <a:lnTo>
                    <a:pt x="24515" y="28190"/>
                  </a:lnTo>
                  <a:cubicBezTo>
                    <a:pt x="24606" y="28213"/>
                    <a:pt x="24698" y="28258"/>
                    <a:pt x="24789" y="28281"/>
                  </a:cubicBezTo>
                  <a:cubicBezTo>
                    <a:pt x="24926" y="28350"/>
                    <a:pt x="25086" y="28395"/>
                    <a:pt x="25223" y="28464"/>
                  </a:cubicBezTo>
                  <a:cubicBezTo>
                    <a:pt x="25314" y="28487"/>
                    <a:pt x="25405" y="28532"/>
                    <a:pt x="25496" y="28578"/>
                  </a:cubicBezTo>
                  <a:cubicBezTo>
                    <a:pt x="25565" y="28624"/>
                    <a:pt x="25611" y="28647"/>
                    <a:pt x="25656" y="28669"/>
                  </a:cubicBezTo>
                  <a:lnTo>
                    <a:pt x="25702" y="28692"/>
                  </a:lnTo>
                  <a:lnTo>
                    <a:pt x="25725" y="28692"/>
                  </a:lnTo>
                  <a:cubicBezTo>
                    <a:pt x="25748" y="28692"/>
                    <a:pt x="25748" y="28715"/>
                    <a:pt x="25748" y="28715"/>
                  </a:cubicBezTo>
                  <a:lnTo>
                    <a:pt x="25839" y="28738"/>
                  </a:lnTo>
                  <a:cubicBezTo>
                    <a:pt x="26067" y="28852"/>
                    <a:pt x="26273" y="28943"/>
                    <a:pt x="26478" y="29057"/>
                  </a:cubicBezTo>
                  <a:cubicBezTo>
                    <a:pt x="26683" y="29194"/>
                    <a:pt x="26866" y="29331"/>
                    <a:pt x="27049" y="29491"/>
                  </a:cubicBezTo>
                  <a:cubicBezTo>
                    <a:pt x="27208" y="29651"/>
                    <a:pt x="27368" y="29811"/>
                    <a:pt x="27482" y="29993"/>
                  </a:cubicBezTo>
                  <a:cubicBezTo>
                    <a:pt x="27551" y="30084"/>
                    <a:pt x="27642" y="30199"/>
                    <a:pt x="27688" y="30336"/>
                  </a:cubicBezTo>
                  <a:cubicBezTo>
                    <a:pt x="27733" y="30450"/>
                    <a:pt x="27756" y="30564"/>
                    <a:pt x="27779" y="30678"/>
                  </a:cubicBezTo>
                  <a:lnTo>
                    <a:pt x="27779" y="30724"/>
                  </a:lnTo>
                  <a:cubicBezTo>
                    <a:pt x="27825" y="30815"/>
                    <a:pt x="27847" y="30883"/>
                    <a:pt x="27870" y="30952"/>
                  </a:cubicBezTo>
                  <a:cubicBezTo>
                    <a:pt x="27870" y="31066"/>
                    <a:pt x="27893" y="31157"/>
                    <a:pt x="27893" y="31226"/>
                  </a:cubicBezTo>
                  <a:cubicBezTo>
                    <a:pt x="27893" y="31386"/>
                    <a:pt x="27847" y="31522"/>
                    <a:pt x="27825" y="31659"/>
                  </a:cubicBezTo>
                  <a:lnTo>
                    <a:pt x="27802" y="31705"/>
                  </a:lnTo>
                  <a:lnTo>
                    <a:pt x="27802" y="31774"/>
                  </a:lnTo>
                  <a:cubicBezTo>
                    <a:pt x="27756" y="32002"/>
                    <a:pt x="27711" y="32230"/>
                    <a:pt x="27619" y="32458"/>
                  </a:cubicBezTo>
                  <a:cubicBezTo>
                    <a:pt x="27551" y="32664"/>
                    <a:pt x="27482" y="32801"/>
                    <a:pt x="27414" y="32938"/>
                  </a:cubicBezTo>
                  <a:cubicBezTo>
                    <a:pt x="27345" y="33075"/>
                    <a:pt x="27231" y="33234"/>
                    <a:pt x="27117" y="33371"/>
                  </a:cubicBezTo>
                  <a:cubicBezTo>
                    <a:pt x="27003" y="33508"/>
                    <a:pt x="26912" y="33600"/>
                    <a:pt x="26798" y="33691"/>
                  </a:cubicBezTo>
                  <a:cubicBezTo>
                    <a:pt x="26683" y="33782"/>
                    <a:pt x="26546" y="33873"/>
                    <a:pt x="26432" y="33942"/>
                  </a:cubicBezTo>
                  <a:cubicBezTo>
                    <a:pt x="26364" y="33988"/>
                    <a:pt x="26318" y="34010"/>
                    <a:pt x="26250" y="34033"/>
                  </a:cubicBezTo>
                  <a:cubicBezTo>
                    <a:pt x="26250" y="34056"/>
                    <a:pt x="26250" y="34079"/>
                    <a:pt x="26250" y="34102"/>
                  </a:cubicBezTo>
                  <a:cubicBezTo>
                    <a:pt x="26273" y="34307"/>
                    <a:pt x="26067" y="34421"/>
                    <a:pt x="25884" y="34513"/>
                  </a:cubicBezTo>
                  <a:lnTo>
                    <a:pt x="25862" y="34535"/>
                  </a:lnTo>
                  <a:cubicBezTo>
                    <a:pt x="25770" y="34581"/>
                    <a:pt x="25702" y="34627"/>
                    <a:pt x="25633" y="34650"/>
                  </a:cubicBezTo>
                  <a:cubicBezTo>
                    <a:pt x="25428" y="34741"/>
                    <a:pt x="25245" y="34809"/>
                    <a:pt x="25063" y="34855"/>
                  </a:cubicBezTo>
                  <a:cubicBezTo>
                    <a:pt x="24903" y="34901"/>
                    <a:pt x="24720" y="34923"/>
                    <a:pt x="24515" y="34923"/>
                  </a:cubicBezTo>
                  <a:cubicBezTo>
                    <a:pt x="24401" y="34946"/>
                    <a:pt x="24310" y="34946"/>
                    <a:pt x="24218" y="34946"/>
                  </a:cubicBezTo>
                  <a:lnTo>
                    <a:pt x="24013" y="34946"/>
                  </a:lnTo>
                  <a:lnTo>
                    <a:pt x="23967" y="34969"/>
                  </a:lnTo>
                  <a:lnTo>
                    <a:pt x="23944" y="34969"/>
                  </a:lnTo>
                  <a:cubicBezTo>
                    <a:pt x="23807" y="35015"/>
                    <a:pt x="23670" y="35083"/>
                    <a:pt x="23533" y="35106"/>
                  </a:cubicBezTo>
                  <a:cubicBezTo>
                    <a:pt x="23419" y="35152"/>
                    <a:pt x="23305" y="35175"/>
                    <a:pt x="23214" y="35197"/>
                  </a:cubicBezTo>
                  <a:lnTo>
                    <a:pt x="23100" y="35220"/>
                  </a:lnTo>
                  <a:cubicBezTo>
                    <a:pt x="22940" y="35243"/>
                    <a:pt x="22803" y="35266"/>
                    <a:pt x="22643" y="35311"/>
                  </a:cubicBezTo>
                  <a:lnTo>
                    <a:pt x="22506" y="35334"/>
                  </a:lnTo>
                  <a:cubicBezTo>
                    <a:pt x="22438" y="35357"/>
                    <a:pt x="22369" y="35380"/>
                    <a:pt x="22278" y="35403"/>
                  </a:cubicBezTo>
                  <a:cubicBezTo>
                    <a:pt x="22118" y="35471"/>
                    <a:pt x="21959" y="35563"/>
                    <a:pt x="21776" y="35654"/>
                  </a:cubicBezTo>
                  <a:cubicBezTo>
                    <a:pt x="21593" y="35768"/>
                    <a:pt x="21411" y="35882"/>
                    <a:pt x="21228" y="35996"/>
                  </a:cubicBezTo>
                  <a:cubicBezTo>
                    <a:pt x="21091" y="36110"/>
                    <a:pt x="20977" y="36202"/>
                    <a:pt x="20886" y="36316"/>
                  </a:cubicBezTo>
                  <a:cubicBezTo>
                    <a:pt x="20772" y="36476"/>
                    <a:pt x="20657" y="36613"/>
                    <a:pt x="20589" y="36772"/>
                  </a:cubicBezTo>
                  <a:cubicBezTo>
                    <a:pt x="20566" y="36818"/>
                    <a:pt x="20543" y="36886"/>
                    <a:pt x="20521" y="36955"/>
                  </a:cubicBezTo>
                  <a:cubicBezTo>
                    <a:pt x="20543" y="37001"/>
                    <a:pt x="20543" y="37046"/>
                    <a:pt x="20566" y="37092"/>
                  </a:cubicBezTo>
                  <a:lnTo>
                    <a:pt x="20589" y="37138"/>
                  </a:lnTo>
                  <a:lnTo>
                    <a:pt x="20612" y="37274"/>
                  </a:lnTo>
                  <a:cubicBezTo>
                    <a:pt x="20657" y="37366"/>
                    <a:pt x="20703" y="37434"/>
                    <a:pt x="20749" y="37526"/>
                  </a:cubicBezTo>
                  <a:cubicBezTo>
                    <a:pt x="20817" y="37594"/>
                    <a:pt x="20863" y="37662"/>
                    <a:pt x="20931" y="37777"/>
                  </a:cubicBezTo>
                  <a:cubicBezTo>
                    <a:pt x="21000" y="37868"/>
                    <a:pt x="21091" y="37982"/>
                    <a:pt x="21182" y="38073"/>
                  </a:cubicBezTo>
                  <a:cubicBezTo>
                    <a:pt x="21228" y="38142"/>
                    <a:pt x="21297" y="38233"/>
                    <a:pt x="21342" y="38324"/>
                  </a:cubicBezTo>
                  <a:cubicBezTo>
                    <a:pt x="21411" y="38461"/>
                    <a:pt x="21411" y="38644"/>
                    <a:pt x="21365" y="38849"/>
                  </a:cubicBezTo>
                  <a:cubicBezTo>
                    <a:pt x="21319" y="38986"/>
                    <a:pt x="21251" y="39146"/>
                    <a:pt x="21137" y="39260"/>
                  </a:cubicBezTo>
                  <a:cubicBezTo>
                    <a:pt x="21023" y="39374"/>
                    <a:pt x="20863" y="39466"/>
                    <a:pt x="20703" y="39489"/>
                  </a:cubicBezTo>
                  <a:cubicBezTo>
                    <a:pt x="20612" y="39511"/>
                    <a:pt x="20498" y="39511"/>
                    <a:pt x="20406" y="39511"/>
                  </a:cubicBezTo>
                  <a:lnTo>
                    <a:pt x="20178" y="39511"/>
                  </a:lnTo>
                  <a:cubicBezTo>
                    <a:pt x="20110" y="39511"/>
                    <a:pt x="20041" y="39511"/>
                    <a:pt x="19973" y="39489"/>
                  </a:cubicBezTo>
                  <a:lnTo>
                    <a:pt x="19630" y="39489"/>
                  </a:lnTo>
                  <a:cubicBezTo>
                    <a:pt x="19562" y="39511"/>
                    <a:pt x="19471" y="39534"/>
                    <a:pt x="19379" y="39557"/>
                  </a:cubicBezTo>
                  <a:cubicBezTo>
                    <a:pt x="19311" y="39580"/>
                    <a:pt x="19265" y="39603"/>
                    <a:pt x="19219" y="39625"/>
                  </a:cubicBezTo>
                  <a:cubicBezTo>
                    <a:pt x="19197" y="39648"/>
                    <a:pt x="19151" y="39694"/>
                    <a:pt x="19128" y="39717"/>
                  </a:cubicBezTo>
                  <a:cubicBezTo>
                    <a:pt x="19105" y="39740"/>
                    <a:pt x="19083" y="39785"/>
                    <a:pt x="19060" y="39808"/>
                  </a:cubicBezTo>
                  <a:cubicBezTo>
                    <a:pt x="19037" y="39899"/>
                    <a:pt x="19014" y="39991"/>
                    <a:pt x="18968" y="40105"/>
                  </a:cubicBezTo>
                  <a:cubicBezTo>
                    <a:pt x="18946" y="40196"/>
                    <a:pt x="18923" y="40287"/>
                    <a:pt x="18923" y="40379"/>
                  </a:cubicBezTo>
                  <a:lnTo>
                    <a:pt x="18900" y="40447"/>
                  </a:lnTo>
                  <a:lnTo>
                    <a:pt x="18900" y="40493"/>
                  </a:lnTo>
                  <a:cubicBezTo>
                    <a:pt x="18900" y="40561"/>
                    <a:pt x="18877" y="40607"/>
                    <a:pt x="18877" y="40653"/>
                  </a:cubicBezTo>
                  <a:lnTo>
                    <a:pt x="18854" y="40767"/>
                  </a:lnTo>
                  <a:cubicBezTo>
                    <a:pt x="18831" y="40812"/>
                    <a:pt x="18831" y="40881"/>
                    <a:pt x="18831" y="40926"/>
                  </a:cubicBezTo>
                  <a:cubicBezTo>
                    <a:pt x="18854" y="41018"/>
                    <a:pt x="18877" y="41109"/>
                    <a:pt x="18900" y="41200"/>
                  </a:cubicBezTo>
                  <a:cubicBezTo>
                    <a:pt x="18923" y="41246"/>
                    <a:pt x="18968" y="41315"/>
                    <a:pt x="18991" y="41360"/>
                  </a:cubicBezTo>
                  <a:cubicBezTo>
                    <a:pt x="19037" y="41429"/>
                    <a:pt x="19105" y="41497"/>
                    <a:pt x="19174" y="41566"/>
                  </a:cubicBezTo>
                  <a:cubicBezTo>
                    <a:pt x="19379" y="41703"/>
                    <a:pt x="19585" y="41840"/>
                    <a:pt x="19859" y="41976"/>
                  </a:cubicBezTo>
                  <a:cubicBezTo>
                    <a:pt x="20018" y="42045"/>
                    <a:pt x="20178" y="42091"/>
                    <a:pt x="20338" y="42159"/>
                  </a:cubicBezTo>
                  <a:lnTo>
                    <a:pt x="20475" y="42205"/>
                  </a:lnTo>
                  <a:cubicBezTo>
                    <a:pt x="20680" y="42273"/>
                    <a:pt x="20954" y="42364"/>
                    <a:pt x="21228" y="42410"/>
                  </a:cubicBezTo>
                  <a:lnTo>
                    <a:pt x="21274" y="42410"/>
                  </a:lnTo>
                  <a:cubicBezTo>
                    <a:pt x="21593" y="42456"/>
                    <a:pt x="21913" y="42501"/>
                    <a:pt x="22232" y="42501"/>
                  </a:cubicBezTo>
                  <a:cubicBezTo>
                    <a:pt x="22506" y="42501"/>
                    <a:pt x="22803" y="42524"/>
                    <a:pt x="23077" y="42570"/>
                  </a:cubicBezTo>
                  <a:lnTo>
                    <a:pt x="23191" y="42593"/>
                  </a:lnTo>
                  <a:cubicBezTo>
                    <a:pt x="23419" y="42616"/>
                    <a:pt x="23579" y="42638"/>
                    <a:pt x="23739" y="42684"/>
                  </a:cubicBezTo>
                  <a:cubicBezTo>
                    <a:pt x="23899" y="42730"/>
                    <a:pt x="24036" y="42798"/>
                    <a:pt x="24150" y="42844"/>
                  </a:cubicBezTo>
                  <a:cubicBezTo>
                    <a:pt x="24355" y="42935"/>
                    <a:pt x="24515" y="43004"/>
                    <a:pt x="24652" y="43095"/>
                  </a:cubicBezTo>
                  <a:cubicBezTo>
                    <a:pt x="24698" y="43118"/>
                    <a:pt x="24766" y="43163"/>
                    <a:pt x="24812" y="43209"/>
                  </a:cubicBezTo>
                  <a:cubicBezTo>
                    <a:pt x="24880" y="43232"/>
                    <a:pt x="24926" y="43255"/>
                    <a:pt x="24994" y="43300"/>
                  </a:cubicBezTo>
                  <a:cubicBezTo>
                    <a:pt x="25131" y="43392"/>
                    <a:pt x="25268" y="43506"/>
                    <a:pt x="25382" y="43597"/>
                  </a:cubicBezTo>
                  <a:cubicBezTo>
                    <a:pt x="25474" y="43688"/>
                    <a:pt x="25542" y="43757"/>
                    <a:pt x="25633" y="43848"/>
                  </a:cubicBezTo>
                  <a:cubicBezTo>
                    <a:pt x="25702" y="43894"/>
                    <a:pt x="25770" y="43962"/>
                    <a:pt x="25816" y="44076"/>
                  </a:cubicBezTo>
                  <a:cubicBezTo>
                    <a:pt x="25999" y="44327"/>
                    <a:pt x="26181" y="44579"/>
                    <a:pt x="26318" y="44852"/>
                  </a:cubicBezTo>
                  <a:cubicBezTo>
                    <a:pt x="26341" y="44921"/>
                    <a:pt x="26364" y="44967"/>
                    <a:pt x="26387" y="45035"/>
                  </a:cubicBezTo>
                  <a:cubicBezTo>
                    <a:pt x="26432" y="45126"/>
                    <a:pt x="26478" y="45195"/>
                    <a:pt x="26501" y="45286"/>
                  </a:cubicBezTo>
                  <a:cubicBezTo>
                    <a:pt x="26569" y="45446"/>
                    <a:pt x="26615" y="45606"/>
                    <a:pt x="26661" y="45788"/>
                  </a:cubicBezTo>
                  <a:cubicBezTo>
                    <a:pt x="26729" y="46085"/>
                    <a:pt x="26752" y="46405"/>
                    <a:pt x="26775" y="46678"/>
                  </a:cubicBezTo>
                  <a:cubicBezTo>
                    <a:pt x="26820" y="47089"/>
                    <a:pt x="26820" y="47500"/>
                    <a:pt x="26798" y="47911"/>
                  </a:cubicBezTo>
                  <a:cubicBezTo>
                    <a:pt x="26775" y="48276"/>
                    <a:pt x="26706" y="48664"/>
                    <a:pt x="26569" y="49121"/>
                  </a:cubicBezTo>
                  <a:cubicBezTo>
                    <a:pt x="26387" y="49691"/>
                    <a:pt x="26136" y="50262"/>
                    <a:pt x="25884" y="50833"/>
                  </a:cubicBezTo>
                  <a:cubicBezTo>
                    <a:pt x="25611" y="51449"/>
                    <a:pt x="25314" y="52020"/>
                    <a:pt x="24971" y="52545"/>
                  </a:cubicBezTo>
                  <a:lnTo>
                    <a:pt x="24926" y="52613"/>
                  </a:lnTo>
                  <a:cubicBezTo>
                    <a:pt x="24766" y="52841"/>
                    <a:pt x="24606" y="53092"/>
                    <a:pt x="24446" y="53321"/>
                  </a:cubicBezTo>
                  <a:cubicBezTo>
                    <a:pt x="24241" y="53572"/>
                    <a:pt x="24013" y="53868"/>
                    <a:pt x="23762" y="54142"/>
                  </a:cubicBezTo>
                  <a:cubicBezTo>
                    <a:pt x="23602" y="54325"/>
                    <a:pt x="23442" y="54508"/>
                    <a:pt x="23282" y="54690"/>
                  </a:cubicBezTo>
                  <a:lnTo>
                    <a:pt x="23145" y="54850"/>
                  </a:lnTo>
                  <a:lnTo>
                    <a:pt x="22894" y="55124"/>
                  </a:lnTo>
                  <a:lnTo>
                    <a:pt x="22506" y="55557"/>
                  </a:lnTo>
                  <a:lnTo>
                    <a:pt x="22461" y="55603"/>
                  </a:lnTo>
                  <a:cubicBezTo>
                    <a:pt x="22278" y="55809"/>
                    <a:pt x="22073" y="56037"/>
                    <a:pt x="21867" y="56242"/>
                  </a:cubicBezTo>
                  <a:cubicBezTo>
                    <a:pt x="21685" y="56448"/>
                    <a:pt x="21456" y="56630"/>
                    <a:pt x="21251" y="56813"/>
                  </a:cubicBezTo>
                  <a:lnTo>
                    <a:pt x="21182" y="56859"/>
                  </a:lnTo>
                  <a:cubicBezTo>
                    <a:pt x="21046" y="56973"/>
                    <a:pt x="20931" y="57087"/>
                    <a:pt x="20794" y="57201"/>
                  </a:cubicBezTo>
                  <a:cubicBezTo>
                    <a:pt x="20726" y="57338"/>
                    <a:pt x="20612" y="57429"/>
                    <a:pt x="20475" y="57543"/>
                  </a:cubicBezTo>
                  <a:cubicBezTo>
                    <a:pt x="20384" y="57635"/>
                    <a:pt x="20292" y="57726"/>
                    <a:pt x="20178" y="57817"/>
                  </a:cubicBezTo>
                  <a:cubicBezTo>
                    <a:pt x="20041" y="57931"/>
                    <a:pt x="19904" y="58045"/>
                    <a:pt x="19790" y="58160"/>
                  </a:cubicBezTo>
                  <a:lnTo>
                    <a:pt x="19676" y="58251"/>
                  </a:lnTo>
                  <a:lnTo>
                    <a:pt x="19630" y="58274"/>
                  </a:lnTo>
                  <a:cubicBezTo>
                    <a:pt x="19585" y="58342"/>
                    <a:pt x="19516" y="58411"/>
                    <a:pt x="19448" y="58479"/>
                  </a:cubicBezTo>
                  <a:lnTo>
                    <a:pt x="19311" y="58616"/>
                  </a:lnTo>
                  <a:cubicBezTo>
                    <a:pt x="19197" y="58730"/>
                    <a:pt x="19083" y="58822"/>
                    <a:pt x="18968" y="58913"/>
                  </a:cubicBezTo>
                  <a:cubicBezTo>
                    <a:pt x="18900" y="58958"/>
                    <a:pt x="18831" y="59027"/>
                    <a:pt x="18763" y="59073"/>
                  </a:cubicBezTo>
                  <a:cubicBezTo>
                    <a:pt x="18717" y="59118"/>
                    <a:pt x="18649" y="59164"/>
                    <a:pt x="18603" y="59187"/>
                  </a:cubicBezTo>
                  <a:cubicBezTo>
                    <a:pt x="18466" y="59301"/>
                    <a:pt x="18329" y="59415"/>
                    <a:pt x="18192" y="59506"/>
                  </a:cubicBezTo>
                  <a:cubicBezTo>
                    <a:pt x="17896" y="59735"/>
                    <a:pt x="17553" y="59917"/>
                    <a:pt x="17325" y="60054"/>
                  </a:cubicBezTo>
                  <a:lnTo>
                    <a:pt x="17142" y="60168"/>
                  </a:lnTo>
                  <a:cubicBezTo>
                    <a:pt x="17051" y="60214"/>
                    <a:pt x="16960" y="60259"/>
                    <a:pt x="16891" y="60305"/>
                  </a:cubicBezTo>
                  <a:cubicBezTo>
                    <a:pt x="16732" y="60396"/>
                    <a:pt x="16572" y="60465"/>
                    <a:pt x="16412" y="60556"/>
                  </a:cubicBezTo>
                  <a:cubicBezTo>
                    <a:pt x="16412" y="60556"/>
                    <a:pt x="16389" y="60579"/>
                    <a:pt x="16366" y="60579"/>
                  </a:cubicBezTo>
                  <a:lnTo>
                    <a:pt x="16298" y="60602"/>
                  </a:lnTo>
                  <a:cubicBezTo>
                    <a:pt x="15659" y="60944"/>
                    <a:pt x="15157" y="61173"/>
                    <a:pt x="14677" y="61378"/>
                  </a:cubicBezTo>
                  <a:cubicBezTo>
                    <a:pt x="14563" y="61424"/>
                    <a:pt x="14449" y="61469"/>
                    <a:pt x="14335" y="61515"/>
                  </a:cubicBezTo>
                  <a:cubicBezTo>
                    <a:pt x="14175" y="61583"/>
                    <a:pt x="14015" y="61652"/>
                    <a:pt x="13856" y="61697"/>
                  </a:cubicBezTo>
                  <a:cubicBezTo>
                    <a:pt x="13604" y="61812"/>
                    <a:pt x="13331" y="61903"/>
                    <a:pt x="13079" y="61971"/>
                  </a:cubicBezTo>
                  <a:cubicBezTo>
                    <a:pt x="12555" y="62154"/>
                    <a:pt x="12075" y="62291"/>
                    <a:pt x="11641" y="62382"/>
                  </a:cubicBezTo>
                  <a:cubicBezTo>
                    <a:pt x="11117" y="62496"/>
                    <a:pt x="10569" y="62588"/>
                    <a:pt x="9998" y="62656"/>
                  </a:cubicBezTo>
                  <a:cubicBezTo>
                    <a:pt x="9815" y="62679"/>
                    <a:pt x="9610" y="62702"/>
                    <a:pt x="9405" y="62702"/>
                  </a:cubicBezTo>
                  <a:lnTo>
                    <a:pt x="9199" y="62725"/>
                  </a:lnTo>
                  <a:cubicBezTo>
                    <a:pt x="8994" y="62747"/>
                    <a:pt x="8766" y="62747"/>
                    <a:pt x="8537" y="62770"/>
                  </a:cubicBezTo>
                  <a:lnTo>
                    <a:pt x="8606" y="62770"/>
                  </a:lnTo>
                  <a:cubicBezTo>
                    <a:pt x="8811" y="62770"/>
                    <a:pt x="9017" y="62747"/>
                    <a:pt x="9222" y="62747"/>
                  </a:cubicBezTo>
                  <a:lnTo>
                    <a:pt x="9587" y="62725"/>
                  </a:lnTo>
                  <a:cubicBezTo>
                    <a:pt x="9884" y="62725"/>
                    <a:pt x="10204" y="62702"/>
                    <a:pt x="10500" y="62679"/>
                  </a:cubicBezTo>
                  <a:cubicBezTo>
                    <a:pt x="10797" y="62679"/>
                    <a:pt x="11117" y="62656"/>
                    <a:pt x="11413" y="62656"/>
                  </a:cubicBezTo>
                  <a:cubicBezTo>
                    <a:pt x="12075" y="62610"/>
                    <a:pt x="12737" y="62588"/>
                    <a:pt x="13399" y="62565"/>
                  </a:cubicBezTo>
                  <a:cubicBezTo>
                    <a:pt x="13947" y="62519"/>
                    <a:pt x="14495" y="62519"/>
                    <a:pt x="15020" y="62496"/>
                  </a:cubicBezTo>
                  <a:lnTo>
                    <a:pt x="15225" y="62496"/>
                  </a:lnTo>
                  <a:cubicBezTo>
                    <a:pt x="16389" y="62451"/>
                    <a:pt x="17576" y="62359"/>
                    <a:pt x="18695" y="62291"/>
                  </a:cubicBezTo>
                  <a:lnTo>
                    <a:pt x="19128" y="62268"/>
                  </a:lnTo>
                  <a:lnTo>
                    <a:pt x="20110" y="62177"/>
                  </a:lnTo>
                  <a:cubicBezTo>
                    <a:pt x="21023" y="62131"/>
                    <a:pt x="21959" y="62063"/>
                    <a:pt x="22872" y="61994"/>
                  </a:cubicBezTo>
                  <a:cubicBezTo>
                    <a:pt x="23305" y="61971"/>
                    <a:pt x="23739" y="61949"/>
                    <a:pt x="24173" y="61949"/>
                  </a:cubicBezTo>
                  <a:lnTo>
                    <a:pt x="24789" y="61926"/>
                  </a:lnTo>
                  <a:cubicBezTo>
                    <a:pt x="25360" y="61903"/>
                    <a:pt x="25930" y="61857"/>
                    <a:pt x="26501" y="61812"/>
                  </a:cubicBezTo>
                  <a:lnTo>
                    <a:pt x="26775" y="61789"/>
                  </a:lnTo>
                  <a:cubicBezTo>
                    <a:pt x="27049" y="61766"/>
                    <a:pt x="27322" y="61743"/>
                    <a:pt x="27574" y="61720"/>
                  </a:cubicBezTo>
                  <a:lnTo>
                    <a:pt x="27847" y="61675"/>
                  </a:lnTo>
                  <a:cubicBezTo>
                    <a:pt x="28076" y="61652"/>
                    <a:pt x="28304" y="61629"/>
                    <a:pt x="28532" y="61629"/>
                  </a:cubicBezTo>
                  <a:cubicBezTo>
                    <a:pt x="29171" y="61583"/>
                    <a:pt x="29788" y="61538"/>
                    <a:pt x="30427" y="61492"/>
                  </a:cubicBezTo>
                  <a:cubicBezTo>
                    <a:pt x="31659" y="61378"/>
                    <a:pt x="32915" y="61309"/>
                    <a:pt x="34193" y="61241"/>
                  </a:cubicBezTo>
                  <a:cubicBezTo>
                    <a:pt x="34832" y="61218"/>
                    <a:pt x="35448" y="61195"/>
                    <a:pt x="36087" y="61173"/>
                  </a:cubicBezTo>
                  <a:cubicBezTo>
                    <a:pt x="36384" y="61173"/>
                    <a:pt x="36704" y="61173"/>
                    <a:pt x="37000" y="61150"/>
                  </a:cubicBezTo>
                  <a:cubicBezTo>
                    <a:pt x="37206" y="61150"/>
                    <a:pt x="37388" y="61150"/>
                    <a:pt x="37594" y="61127"/>
                  </a:cubicBezTo>
                  <a:lnTo>
                    <a:pt x="37982" y="61127"/>
                  </a:lnTo>
                  <a:cubicBezTo>
                    <a:pt x="38347" y="61104"/>
                    <a:pt x="38735" y="61104"/>
                    <a:pt x="39123" y="61104"/>
                  </a:cubicBezTo>
                  <a:cubicBezTo>
                    <a:pt x="39397" y="61104"/>
                    <a:pt x="39648" y="61104"/>
                    <a:pt x="39922" y="61081"/>
                  </a:cubicBezTo>
                  <a:lnTo>
                    <a:pt x="40333" y="61081"/>
                  </a:lnTo>
                  <a:cubicBezTo>
                    <a:pt x="40470" y="61058"/>
                    <a:pt x="40584" y="61058"/>
                    <a:pt x="40721" y="61058"/>
                  </a:cubicBezTo>
                  <a:lnTo>
                    <a:pt x="41269" y="61058"/>
                  </a:lnTo>
                  <a:lnTo>
                    <a:pt x="41657" y="61036"/>
                  </a:lnTo>
                  <a:lnTo>
                    <a:pt x="42593" y="61036"/>
                  </a:lnTo>
                  <a:lnTo>
                    <a:pt x="43551" y="61013"/>
                  </a:lnTo>
                  <a:lnTo>
                    <a:pt x="43780" y="61013"/>
                  </a:lnTo>
                  <a:cubicBezTo>
                    <a:pt x="43962" y="61013"/>
                    <a:pt x="44168" y="61013"/>
                    <a:pt x="44350" y="60990"/>
                  </a:cubicBezTo>
                  <a:lnTo>
                    <a:pt x="44898" y="60990"/>
                  </a:lnTo>
                  <a:lnTo>
                    <a:pt x="45446" y="60967"/>
                  </a:lnTo>
                  <a:cubicBezTo>
                    <a:pt x="45765" y="60944"/>
                    <a:pt x="46085" y="60944"/>
                    <a:pt x="46382" y="60921"/>
                  </a:cubicBezTo>
                  <a:cubicBezTo>
                    <a:pt x="46724" y="60921"/>
                    <a:pt x="47089" y="60899"/>
                    <a:pt x="47432" y="60899"/>
                  </a:cubicBezTo>
                  <a:cubicBezTo>
                    <a:pt x="47751" y="60876"/>
                    <a:pt x="48048" y="60876"/>
                    <a:pt x="48367" y="60853"/>
                  </a:cubicBezTo>
                  <a:cubicBezTo>
                    <a:pt x="48687" y="60853"/>
                    <a:pt x="48984" y="60830"/>
                    <a:pt x="49303" y="60830"/>
                  </a:cubicBezTo>
                  <a:cubicBezTo>
                    <a:pt x="49532" y="60830"/>
                    <a:pt x="49760" y="60807"/>
                    <a:pt x="49988" y="60807"/>
                  </a:cubicBezTo>
                  <a:lnTo>
                    <a:pt x="50673" y="60807"/>
                  </a:lnTo>
                  <a:cubicBezTo>
                    <a:pt x="50833" y="60784"/>
                    <a:pt x="51015" y="60784"/>
                    <a:pt x="51175" y="60784"/>
                  </a:cubicBezTo>
                  <a:cubicBezTo>
                    <a:pt x="51677" y="60784"/>
                    <a:pt x="52156" y="60762"/>
                    <a:pt x="52636" y="60762"/>
                  </a:cubicBezTo>
                  <a:lnTo>
                    <a:pt x="53138" y="60739"/>
                  </a:lnTo>
                  <a:cubicBezTo>
                    <a:pt x="53503" y="60739"/>
                    <a:pt x="53891" y="60716"/>
                    <a:pt x="54256" y="60716"/>
                  </a:cubicBezTo>
                  <a:lnTo>
                    <a:pt x="54941" y="60693"/>
                  </a:lnTo>
                  <a:cubicBezTo>
                    <a:pt x="55169" y="60693"/>
                    <a:pt x="55375" y="60670"/>
                    <a:pt x="55603" y="60670"/>
                  </a:cubicBezTo>
                  <a:cubicBezTo>
                    <a:pt x="56014" y="60648"/>
                    <a:pt x="56425" y="60648"/>
                    <a:pt x="56836" y="60625"/>
                  </a:cubicBezTo>
                  <a:lnTo>
                    <a:pt x="57087" y="60625"/>
                  </a:lnTo>
                  <a:cubicBezTo>
                    <a:pt x="57612" y="60625"/>
                    <a:pt x="58137" y="60602"/>
                    <a:pt x="58662" y="60579"/>
                  </a:cubicBezTo>
                  <a:cubicBezTo>
                    <a:pt x="59324" y="60556"/>
                    <a:pt x="59985" y="60533"/>
                    <a:pt x="60647" y="60511"/>
                  </a:cubicBezTo>
                  <a:cubicBezTo>
                    <a:pt x="61264" y="60488"/>
                    <a:pt x="61903" y="60442"/>
                    <a:pt x="62496" y="60396"/>
                  </a:cubicBezTo>
                  <a:cubicBezTo>
                    <a:pt x="62816" y="60374"/>
                    <a:pt x="63158" y="60374"/>
                    <a:pt x="63478" y="60351"/>
                  </a:cubicBezTo>
                  <a:cubicBezTo>
                    <a:pt x="63752" y="60351"/>
                    <a:pt x="64003" y="60328"/>
                    <a:pt x="64254" y="60328"/>
                  </a:cubicBezTo>
                  <a:cubicBezTo>
                    <a:pt x="64551" y="60305"/>
                    <a:pt x="64824" y="60282"/>
                    <a:pt x="65121" y="60282"/>
                  </a:cubicBezTo>
                  <a:cubicBezTo>
                    <a:pt x="65464" y="60259"/>
                    <a:pt x="65806" y="60237"/>
                    <a:pt x="66148" y="60214"/>
                  </a:cubicBezTo>
                  <a:lnTo>
                    <a:pt x="66514" y="60191"/>
                  </a:lnTo>
                  <a:cubicBezTo>
                    <a:pt x="66696" y="60191"/>
                    <a:pt x="66879" y="60168"/>
                    <a:pt x="67039" y="60168"/>
                  </a:cubicBezTo>
                  <a:cubicBezTo>
                    <a:pt x="67244" y="60145"/>
                    <a:pt x="67449" y="60145"/>
                    <a:pt x="67655" y="60123"/>
                  </a:cubicBezTo>
                  <a:lnTo>
                    <a:pt x="67997" y="60100"/>
                  </a:lnTo>
                  <a:cubicBezTo>
                    <a:pt x="70120" y="59940"/>
                    <a:pt x="72311" y="59780"/>
                    <a:pt x="74502" y="59529"/>
                  </a:cubicBezTo>
                  <a:cubicBezTo>
                    <a:pt x="75050" y="59461"/>
                    <a:pt x="75575" y="59392"/>
                    <a:pt x="76123" y="59324"/>
                  </a:cubicBezTo>
                  <a:cubicBezTo>
                    <a:pt x="76374" y="59301"/>
                    <a:pt x="76625" y="59255"/>
                    <a:pt x="76899" y="59210"/>
                  </a:cubicBezTo>
                  <a:cubicBezTo>
                    <a:pt x="77127" y="59164"/>
                    <a:pt x="77378" y="59118"/>
                    <a:pt x="77607" y="59050"/>
                  </a:cubicBezTo>
                  <a:lnTo>
                    <a:pt x="77766" y="59027"/>
                  </a:lnTo>
                  <a:lnTo>
                    <a:pt x="78017" y="58958"/>
                  </a:lnTo>
                  <a:cubicBezTo>
                    <a:pt x="78474" y="58867"/>
                    <a:pt x="78931" y="58753"/>
                    <a:pt x="79387" y="58639"/>
                  </a:cubicBezTo>
                  <a:cubicBezTo>
                    <a:pt x="79866" y="58502"/>
                    <a:pt x="80346" y="58342"/>
                    <a:pt x="80871" y="58114"/>
                  </a:cubicBezTo>
                  <a:cubicBezTo>
                    <a:pt x="81167" y="58000"/>
                    <a:pt x="81487" y="57863"/>
                    <a:pt x="81784" y="57703"/>
                  </a:cubicBezTo>
                  <a:cubicBezTo>
                    <a:pt x="82149" y="57498"/>
                    <a:pt x="82423" y="57338"/>
                    <a:pt x="82674" y="57155"/>
                  </a:cubicBezTo>
                  <a:lnTo>
                    <a:pt x="82879" y="57018"/>
                  </a:lnTo>
                  <a:cubicBezTo>
                    <a:pt x="83085" y="56881"/>
                    <a:pt x="83313" y="56722"/>
                    <a:pt x="83518" y="56562"/>
                  </a:cubicBezTo>
                  <a:cubicBezTo>
                    <a:pt x="83769" y="56356"/>
                    <a:pt x="83998" y="56151"/>
                    <a:pt x="84226" y="55900"/>
                  </a:cubicBezTo>
                  <a:cubicBezTo>
                    <a:pt x="84523" y="55603"/>
                    <a:pt x="84797" y="55261"/>
                    <a:pt x="85093" y="54873"/>
                  </a:cubicBezTo>
                  <a:cubicBezTo>
                    <a:pt x="85207" y="54713"/>
                    <a:pt x="85322" y="54576"/>
                    <a:pt x="85436" y="54416"/>
                  </a:cubicBezTo>
                  <a:cubicBezTo>
                    <a:pt x="85550" y="54256"/>
                    <a:pt x="85664" y="54097"/>
                    <a:pt x="85755" y="53937"/>
                  </a:cubicBezTo>
                  <a:lnTo>
                    <a:pt x="85755" y="53937"/>
                  </a:lnTo>
                  <a:lnTo>
                    <a:pt x="85732" y="53960"/>
                  </a:lnTo>
                  <a:cubicBezTo>
                    <a:pt x="85778" y="53891"/>
                    <a:pt x="85824" y="53823"/>
                    <a:pt x="85869" y="53731"/>
                  </a:cubicBezTo>
                  <a:cubicBezTo>
                    <a:pt x="85888" y="53674"/>
                    <a:pt x="85923" y="53617"/>
                    <a:pt x="85961" y="53560"/>
                  </a:cubicBezTo>
                  <a:lnTo>
                    <a:pt x="85961" y="53560"/>
                  </a:lnTo>
                  <a:cubicBezTo>
                    <a:pt x="85961" y="53563"/>
                    <a:pt x="85961" y="53567"/>
                    <a:pt x="85961" y="53572"/>
                  </a:cubicBezTo>
                  <a:lnTo>
                    <a:pt x="85984" y="53526"/>
                  </a:lnTo>
                  <a:lnTo>
                    <a:pt x="85984" y="53526"/>
                  </a:lnTo>
                  <a:cubicBezTo>
                    <a:pt x="85976" y="53537"/>
                    <a:pt x="85968" y="53549"/>
                    <a:pt x="85961" y="53560"/>
                  </a:cubicBezTo>
                  <a:lnTo>
                    <a:pt x="85961" y="53560"/>
                  </a:lnTo>
                  <a:cubicBezTo>
                    <a:pt x="85962" y="53548"/>
                    <a:pt x="85965" y="53544"/>
                    <a:pt x="85984" y="53526"/>
                  </a:cubicBezTo>
                  <a:lnTo>
                    <a:pt x="85984" y="53526"/>
                  </a:lnTo>
                  <a:lnTo>
                    <a:pt x="85984" y="53526"/>
                  </a:lnTo>
                  <a:lnTo>
                    <a:pt x="85984" y="53526"/>
                  </a:lnTo>
                  <a:cubicBezTo>
                    <a:pt x="85984" y="53526"/>
                    <a:pt x="85984" y="53526"/>
                    <a:pt x="85984" y="53526"/>
                  </a:cubicBezTo>
                  <a:lnTo>
                    <a:pt x="85984" y="53503"/>
                  </a:lnTo>
                  <a:cubicBezTo>
                    <a:pt x="86075" y="53366"/>
                    <a:pt x="86166" y="53229"/>
                    <a:pt x="86235" y="53070"/>
                  </a:cubicBezTo>
                  <a:lnTo>
                    <a:pt x="86257" y="52978"/>
                  </a:lnTo>
                  <a:cubicBezTo>
                    <a:pt x="86303" y="52933"/>
                    <a:pt x="86326" y="52864"/>
                    <a:pt x="86372" y="52796"/>
                  </a:cubicBezTo>
                  <a:cubicBezTo>
                    <a:pt x="86372" y="52750"/>
                    <a:pt x="86394" y="52704"/>
                    <a:pt x="86417" y="52682"/>
                  </a:cubicBezTo>
                  <a:cubicBezTo>
                    <a:pt x="86531" y="52659"/>
                    <a:pt x="86645" y="52567"/>
                    <a:pt x="86691" y="52453"/>
                  </a:cubicBezTo>
                  <a:cubicBezTo>
                    <a:pt x="86714" y="52339"/>
                    <a:pt x="86737" y="52225"/>
                    <a:pt x="86737" y="52134"/>
                  </a:cubicBezTo>
                  <a:lnTo>
                    <a:pt x="86737" y="52065"/>
                  </a:lnTo>
                  <a:lnTo>
                    <a:pt x="86760" y="51951"/>
                  </a:lnTo>
                  <a:cubicBezTo>
                    <a:pt x="86760" y="51883"/>
                    <a:pt x="86782" y="51791"/>
                    <a:pt x="86782" y="51700"/>
                  </a:cubicBezTo>
                  <a:cubicBezTo>
                    <a:pt x="86805" y="51472"/>
                    <a:pt x="86851" y="51244"/>
                    <a:pt x="86874" y="50992"/>
                  </a:cubicBezTo>
                  <a:lnTo>
                    <a:pt x="86874" y="50947"/>
                  </a:lnTo>
                  <a:cubicBezTo>
                    <a:pt x="86919" y="50719"/>
                    <a:pt x="86942" y="50490"/>
                    <a:pt x="86988" y="50239"/>
                  </a:cubicBezTo>
                  <a:cubicBezTo>
                    <a:pt x="87033" y="49942"/>
                    <a:pt x="87056" y="49646"/>
                    <a:pt x="87102" y="49349"/>
                  </a:cubicBezTo>
                  <a:cubicBezTo>
                    <a:pt x="87125" y="49166"/>
                    <a:pt x="87148" y="48961"/>
                    <a:pt x="87170" y="48778"/>
                  </a:cubicBezTo>
                  <a:cubicBezTo>
                    <a:pt x="87216" y="48459"/>
                    <a:pt x="87262" y="48139"/>
                    <a:pt x="87307" y="47820"/>
                  </a:cubicBezTo>
                  <a:cubicBezTo>
                    <a:pt x="87353" y="47272"/>
                    <a:pt x="87422" y="46747"/>
                    <a:pt x="87467" y="46199"/>
                  </a:cubicBezTo>
                  <a:cubicBezTo>
                    <a:pt x="87558" y="45240"/>
                    <a:pt x="87604" y="44259"/>
                    <a:pt x="87650" y="43300"/>
                  </a:cubicBezTo>
                  <a:lnTo>
                    <a:pt x="87650" y="42981"/>
                  </a:lnTo>
                  <a:cubicBezTo>
                    <a:pt x="87673" y="42501"/>
                    <a:pt x="87718" y="42022"/>
                    <a:pt x="87741" y="41543"/>
                  </a:cubicBezTo>
                  <a:lnTo>
                    <a:pt x="87764" y="41429"/>
                  </a:lnTo>
                  <a:cubicBezTo>
                    <a:pt x="87787" y="40881"/>
                    <a:pt x="87832" y="40356"/>
                    <a:pt x="87855" y="39808"/>
                  </a:cubicBezTo>
                  <a:cubicBezTo>
                    <a:pt x="87878" y="39283"/>
                    <a:pt x="87901" y="38735"/>
                    <a:pt x="87924" y="38187"/>
                  </a:cubicBezTo>
                  <a:cubicBezTo>
                    <a:pt x="87947" y="37662"/>
                    <a:pt x="87969" y="37115"/>
                    <a:pt x="87992" y="36590"/>
                  </a:cubicBezTo>
                  <a:cubicBezTo>
                    <a:pt x="88015" y="36316"/>
                    <a:pt x="88038" y="36019"/>
                    <a:pt x="88038" y="35745"/>
                  </a:cubicBezTo>
                  <a:cubicBezTo>
                    <a:pt x="88061" y="35471"/>
                    <a:pt x="88083" y="35220"/>
                    <a:pt x="88083" y="34946"/>
                  </a:cubicBezTo>
                  <a:cubicBezTo>
                    <a:pt x="88106" y="34650"/>
                    <a:pt x="88106" y="34376"/>
                    <a:pt x="88129" y="34102"/>
                  </a:cubicBezTo>
                  <a:cubicBezTo>
                    <a:pt x="88129" y="33851"/>
                    <a:pt x="88152" y="33577"/>
                    <a:pt x="88152" y="33326"/>
                  </a:cubicBezTo>
                  <a:lnTo>
                    <a:pt x="88175" y="32846"/>
                  </a:lnTo>
                  <a:cubicBezTo>
                    <a:pt x="88198" y="32504"/>
                    <a:pt x="88220" y="32139"/>
                    <a:pt x="88243" y="31796"/>
                  </a:cubicBezTo>
                  <a:lnTo>
                    <a:pt x="88266" y="31545"/>
                  </a:lnTo>
                  <a:cubicBezTo>
                    <a:pt x="88289" y="31089"/>
                    <a:pt x="88312" y="30632"/>
                    <a:pt x="88335" y="30176"/>
                  </a:cubicBezTo>
                  <a:cubicBezTo>
                    <a:pt x="88357" y="29879"/>
                    <a:pt x="88357" y="29582"/>
                    <a:pt x="88380" y="29286"/>
                  </a:cubicBezTo>
                  <a:cubicBezTo>
                    <a:pt x="88380" y="29035"/>
                    <a:pt x="88403" y="28761"/>
                    <a:pt x="88403" y="28510"/>
                  </a:cubicBezTo>
                  <a:cubicBezTo>
                    <a:pt x="88426" y="28007"/>
                    <a:pt x="88471" y="27482"/>
                    <a:pt x="88494" y="26980"/>
                  </a:cubicBezTo>
                  <a:cubicBezTo>
                    <a:pt x="88563" y="26227"/>
                    <a:pt x="88631" y="25474"/>
                    <a:pt x="88700" y="24766"/>
                  </a:cubicBezTo>
                  <a:cubicBezTo>
                    <a:pt x="88745" y="24401"/>
                    <a:pt x="88768" y="24036"/>
                    <a:pt x="88814" y="23693"/>
                  </a:cubicBezTo>
                  <a:cubicBezTo>
                    <a:pt x="88905" y="22712"/>
                    <a:pt x="88974" y="21685"/>
                    <a:pt x="89019" y="20498"/>
                  </a:cubicBezTo>
                  <a:lnTo>
                    <a:pt x="89042" y="20247"/>
                  </a:lnTo>
                  <a:cubicBezTo>
                    <a:pt x="89042" y="20087"/>
                    <a:pt x="89065" y="19904"/>
                    <a:pt x="89065" y="19745"/>
                  </a:cubicBezTo>
                  <a:cubicBezTo>
                    <a:pt x="89065" y="19448"/>
                    <a:pt x="89088" y="19151"/>
                    <a:pt x="89088" y="18854"/>
                  </a:cubicBezTo>
                  <a:cubicBezTo>
                    <a:pt x="89088" y="18626"/>
                    <a:pt x="89088" y="18398"/>
                    <a:pt x="89088" y="18170"/>
                  </a:cubicBezTo>
                  <a:lnTo>
                    <a:pt x="89088" y="18033"/>
                  </a:lnTo>
                  <a:cubicBezTo>
                    <a:pt x="89088" y="17782"/>
                    <a:pt x="89088" y="17531"/>
                    <a:pt x="89088" y="17280"/>
                  </a:cubicBezTo>
                  <a:cubicBezTo>
                    <a:pt x="89111" y="16755"/>
                    <a:pt x="89133" y="16207"/>
                    <a:pt x="89133" y="15659"/>
                  </a:cubicBezTo>
                  <a:cubicBezTo>
                    <a:pt x="89156" y="15294"/>
                    <a:pt x="89156" y="14929"/>
                    <a:pt x="89156" y="14563"/>
                  </a:cubicBezTo>
                  <a:lnTo>
                    <a:pt x="89133" y="14175"/>
                  </a:lnTo>
                  <a:lnTo>
                    <a:pt x="89133" y="13787"/>
                  </a:lnTo>
                  <a:cubicBezTo>
                    <a:pt x="89133" y="13125"/>
                    <a:pt x="89133" y="12441"/>
                    <a:pt x="89133" y="11756"/>
                  </a:cubicBezTo>
                  <a:cubicBezTo>
                    <a:pt x="89111" y="10934"/>
                    <a:pt x="89088" y="10112"/>
                    <a:pt x="89019" y="9336"/>
                  </a:cubicBezTo>
                  <a:cubicBezTo>
                    <a:pt x="88974" y="8925"/>
                    <a:pt x="88951" y="8537"/>
                    <a:pt x="88928" y="8127"/>
                  </a:cubicBezTo>
                  <a:cubicBezTo>
                    <a:pt x="88905" y="7739"/>
                    <a:pt x="88860" y="7282"/>
                    <a:pt x="88791" y="6757"/>
                  </a:cubicBezTo>
                  <a:cubicBezTo>
                    <a:pt x="88745" y="6346"/>
                    <a:pt x="88700" y="5913"/>
                    <a:pt x="88631" y="5502"/>
                  </a:cubicBezTo>
                  <a:cubicBezTo>
                    <a:pt x="88586" y="5114"/>
                    <a:pt x="88540" y="4726"/>
                    <a:pt x="88494" y="4360"/>
                  </a:cubicBezTo>
                  <a:lnTo>
                    <a:pt x="88494" y="4292"/>
                  </a:lnTo>
                  <a:lnTo>
                    <a:pt x="88494" y="4269"/>
                  </a:lnTo>
                  <a:lnTo>
                    <a:pt x="88494" y="4087"/>
                  </a:lnTo>
                  <a:cubicBezTo>
                    <a:pt x="88449" y="3607"/>
                    <a:pt x="88403" y="3128"/>
                    <a:pt x="88403" y="2649"/>
                  </a:cubicBezTo>
                  <a:cubicBezTo>
                    <a:pt x="88380" y="2466"/>
                    <a:pt x="88266" y="2352"/>
                    <a:pt x="88106" y="2329"/>
                  </a:cubicBezTo>
                  <a:lnTo>
                    <a:pt x="88083" y="2329"/>
                  </a:lnTo>
                  <a:cubicBezTo>
                    <a:pt x="88015" y="2283"/>
                    <a:pt x="87924" y="2238"/>
                    <a:pt x="87855" y="2215"/>
                  </a:cubicBezTo>
                  <a:lnTo>
                    <a:pt x="87490" y="2169"/>
                  </a:lnTo>
                  <a:cubicBezTo>
                    <a:pt x="86919" y="2124"/>
                    <a:pt x="86349" y="2055"/>
                    <a:pt x="85778" y="1941"/>
                  </a:cubicBezTo>
                  <a:lnTo>
                    <a:pt x="85595" y="1918"/>
                  </a:lnTo>
                  <a:cubicBezTo>
                    <a:pt x="85504" y="1895"/>
                    <a:pt x="85390" y="1872"/>
                    <a:pt x="85299" y="1872"/>
                  </a:cubicBezTo>
                  <a:cubicBezTo>
                    <a:pt x="85116" y="1850"/>
                    <a:pt x="84934" y="1804"/>
                    <a:pt x="84751" y="1781"/>
                  </a:cubicBezTo>
                  <a:cubicBezTo>
                    <a:pt x="84568" y="1758"/>
                    <a:pt x="84363" y="1736"/>
                    <a:pt x="84158" y="1713"/>
                  </a:cubicBezTo>
                  <a:cubicBezTo>
                    <a:pt x="84043" y="1690"/>
                    <a:pt x="83906" y="1667"/>
                    <a:pt x="83792" y="1667"/>
                  </a:cubicBezTo>
                  <a:cubicBezTo>
                    <a:pt x="83678" y="1644"/>
                    <a:pt x="83587" y="1621"/>
                    <a:pt x="83473" y="1621"/>
                  </a:cubicBezTo>
                  <a:cubicBezTo>
                    <a:pt x="83267" y="1576"/>
                    <a:pt x="83085" y="1553"/>
                    <a:pt x="82879" y="1530"/>
                  </a:cubicBezTo>
                  <a:lnTo>
                    <a:pt x="82697" y="1484"/>
                  </a:lnTo>
                  <a:lnTo>
                    <a:pt x="82560" y="1462"/>
                  </a:lnTo>
                  <a:lnTo>
                    <a:pt x="82491" y="1462"/>
                  </a:lnTo>
                  <a:cubicBezTo>
                    <a:pt x="82446" y="1462"/>
                    <a:pt x="82400" y="1462"/>
                    <a:pt x="82377" y="1439"/>
                  </a:cubicBezTo>
                  <a:lnTo>
                    <a:pt x="82263" y="1439"/>
                  </a:lnTo>
                  <a:cubicBezTo>
                    <a:pt x="82240" y="1439"/>
                    <a:pt x="82217" y="1416"/>
                    <a:pt x="82195" y="1416"/>
                  </a:cubicBezTo>
                  <a:lnTo>
                    <a:pt x="82172" y="1416"/>
                  </a:lnTo>
                  <a:cubicBezTo>
                    <a:pt x="82126" y="1416"/>
                    <a:pt x="82080" y="1439"/>
                    <a:pt x="82035" y="1462"/>
                  </a:cubicBezTo>
                  <a:cubicBezTo>
                    <a:pt x="81989" y="1462"/>
                    <a:pt x="81966" y="1484"/>
                    <a:pt x="81943" y="1507"/>
                  </a:cubicBezTo>
                  <a:cubicBezTo>
                    <a:pt x="81829" y="1507"/>
                    <a:pt x="81738" y="1484"/>
                    <a:pt x="81647" y="1462"/>
                  </a:cubicBezTo>
                  <a:lnTo>
                    <a:pt x="81487" y="1439"/>
                  </a:lnTo>
                  <a:lnTo>
                    <a:pt x="81350" y="1416"/>
                  </a:lnTo>
                  <a:cubicBezTo>
                    <a:pt x="81236" y="1416"/>
                    <a:pt x="81122" y="1393"/>
                    <a:pt x="80985" y="1370"/>
                  </a:cubicBezTo>
                  <a:lnTo>
                    <a:pt x="80711" y="1325"/>
                  </a:lnTo>
                  <a:cubicBezTo>
                    <a:pt x="80483" y="1302"/>
                    <a:pt x="80254" y="1256"/>
                    <a:pt x="80026" y="1233"/>
                  </a:cubicBezTo>
                  <a:cubicBezTo>
                    <a:pt x="79935" y="1233"/>
                    <a:pt x="79844" y="1233"/>
                    <a:pt x="79752" y="1211"/>
                  </a:cubicBezTo>
                  <a:cubicBezTo>
                    <a:pt x="79752" y="1142"/>
                    <a:pt x="79684" y="1119"/>
                    <a:pt x="79638" y="1096"/>
                  </a:cubicBezTo>
                  <a:cubicBezTo>
                    <a:pt x="79410" y="1096"/>
                    <a:pt x="79182" y="1074"/>
                    <a:pt x="78953" y="1051"/>
                  </a:cubicBezTo>
                  <a:cubicBezTo>
                    <a:pt x="78931" y="1028"/>
                    <a:pt x="78885" y="1005"/>
                    <a:pt x="78839" y="1005"/>
                  </a:cubicBezTo>
                  <a:cubicBezTo>
                    <a:pt x="78634" y="982"/>
                    <a:pt x="78428" y="982"/>
                    <a:pt x="78246" y="959"/>
                  </a:cubicBezTo>
                  <a:lnTo>
                    <a:pt x="77789" y="914"/>
                  </a:lnTo>
                  <a:cubicBezTo>
                    <a:pt x="77721" y="914"/>
                    <a:pt x="77652" y="914"/>
                    <a:pt x="77584" y="891"/>
                  </a:cubicBezTo>
                  <a:cubicBezTo>
                    <a:pt x="77196" y="845"/>
                    <a:pt x="76785" y="777"/>
                    <a:pt x="76397" y="731"/>
                  </a:cubicBezTo>
                  <a:lnTo>
                    <a:pt x="76237" y="708"/>
                  </a:lnTo>
                  <a:lnTo>
                    <a:pt x="75872" y="640"/>
                  </a:lnTo>
                  <a:lnTo>
                    <a:pt x="75621" y="594"/>
                  </a:lnTo>
                  <a:cubicBezTo>
                    <a:pt x="75393" y="571"/>
                    <a:pt x="75187" y="549"/>
                    <a:pt x="74982" y="526"/>
                  </a:cubicBezTo>
                  <a:cubicBezTo>
                    <a:pt x="74639" y="480"/>
                    <a:pt x="74320" y="457"/>
                    <a:pt x="74000" y="412"/>
                  </a:cubicBezTo>
                  <a:lnTo>
                    <a:pt x="73772" y="412"/>
                  </a:lnTo>
                  <a:cubicBezTo>
                    <a:pt x="72083" y="252"/>
                    <a:pt x="70394" y="161"/>
                    <a:pt x="68887" y="69"/>
                  </a:cubicBezTo>
                  <a:cubicBezTo>
                    <a:pt x="68705" y="46"/>
                    <a:pt x="68522" y="46"/>
                    <a:pt x="68340" y="24"/>
                  </a:cubicBezTo>
                  <a:lnTo>
                    <a:pt x="68294" y="24"/>
                  </a:lnTo>
                  <a:cubicBezTo>
                    <a:pt x="68088" y="24"/>
                    <a:pt x="67906" y="1"/>
                    <a:pt x="67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8"/>
            <p:cNvSpPr/>
            <p:nvPr/>
          </p:nvSpPr>
          <p:spPr>
            <a:xfrm>
              <a:off x="8711910" y="3843911"/>
              <a:ext cx="544252" cy="425428"/>
            </a:xfrm>
            <a:custGeom>
              <a:avLst/>
              <a:gdLst/>
              <a:ahLst/>
              <a:cxnLst/>
              <a:rect l="l" t="t" r="r" b="b"/>
              <a:pathLst>
                <a:path w="19448" h="15202" extrusionOk="0">
                  <a:moveTo>
                    <a:pt x="15636" y="0"/>
                  </a:moveTo>
                  <a:cubicBezTo>
                    <a:pt x="15431" y="0"/>
                    <a:pt x="15225" y="23"/>
                    <a:pt x="14997" y="46"/>
                  </a:cubicBezTo>
                  <a:cubicBezTo>
                    <a:pt x="14837" y="69"/>
                    <a:pt x="14677" y="114"/>
                    <a:pt x="14495" y="160"/>
                  </a:cubicBezTo>
                  <a:cubicBezTo>
                    <a:pt x="14472" y="160"/>
                    <a:pt x="14449" y="183"/>
                    <a:pt x="14426" y="183"/>
                  </a:cubicBezTo>
                  <a:cubicBezTo>
                    <a:pt x="14312" y="229"/>
                    <a:pt x="14198" y="274"/>
                    <a:pt x="14084" y="320"/>
                  </a:cubicBezTo>
                  <a:cubicBezTo>
                    <a:pt x="13810" y="411"/>
                    <a:pt x="13513" y="525"/>
                    <a:pt x="13262" y="639"/>
                  </a:cubicBezTo>
                  <a:lnTo>
                    <a:pt x="13171" y="662"/>
                  </a:lnTo>
                  <a:cubicBezTo>
                    <a:pt x="13057" y="708"/>
                    <a:pt x="12943" y="754"/>
                    <a:pt x="12829" y="799"/>
                  </a:cubicBezTo>
                  <a:lnTo>
                    <a:pt x="12715" y="868"/>
                  </a:lnTo>
                  <a:lnTo>
                    <a:pt x="12646" y="891"/>
                  </a:lnTo>
                  <a:cubicBezTo>
                    <a:pt x="12532" y="936"/>
                    <a:pt x="12418" y="982"/>
                    <a:pt x="12304" y="1050"/>
                  </a:cubicBezTo>
                  <a:lnTo>
                    <a:pt x="12075" y="1142"/>
                  </a:lnTo>
                  <a:cubicBezTo>
                    <a:pt x="11870" y="1256"/>
                    <a:pt x="11642" y="1370"/>
                    <a:pt x="11436" y="1461"/>
                  </a:cubicBezTo>
                  <a:cubicBezTo>
                    <a:pt x="11094" y="1598"/>
                    <a:pt x="10797" y="1712"/>
                    <a:pt x="10500" y="1826"/>
                  </a:cubicBezTo>
                  <a:cubicBezTo>
                    <a:pt x="10067" y="1941"/>
                    <a:pt x="9587" y="2032"/>
                    <a:pt x="9062" y="2055"/>
                  </a:cubicBezTo>
                  <a:lnTo>
                    <a:pt x="8697" y="2055"/>
                  </a:lnTo>
                  <a:cubicBezTo>
                    <a:pt x="8537" y="2055"/>
                    <a:pt x="8378" y="2032"/>
                    <a:pt x="8218" y="2032"/>
                  </a:cubicBezTo>
                  <a:cubicBezTo>
                    <a:pt x="7967" y="2009"/>
                    <a:pt x="7716" y="1986"/>
                    <a:pt x="7465" y="1963"/>
                  </a:cubicBezTo>
                  <a:lnTo>
                    <a:pt x="7282" y="1941"/>
                  </a:lnTo>
                  <a:lnTo>
                    <a:pt x="7008" y="1918"/>
                  </a:lnTo>
                  <a:cubicBezTo>
                    <a:pt x="6826" y="1895"/>
                    <a:pt x="6643" y="1895"/>
                    <a:pt x="6460" y="1872"/>
                  </a:cubicBezTo>
                  <a:cubicBezTo>
                    <a:pt x="6346" y="1849"/>
                    <a:pt x="6232" y="1849"/>
                    <a:pt x="6095" y="1849"/>
                  </a:cubicBezTo>
                  <a:lnTo>
                    <a:pt x="6050" y="1849"/>
                  </a:lnTo>
                  <a:cubicBezTo>
                    <a:pt x="5913" y="1849"/>
                    <a:pt x="5707" y="1872"/>
                    <a:pt x="5525" y="1895"/>
                  </a:cubicBezTo>
                  <a:cubicBezTo>
                    <a:pt x="5273" y="1941"/>
                    <a:pt x="5022" y="2032"/>
                    <a:pt x="4748" y="2146"/>
                  </a:cubicBezTo>
                  <a:lnTo>
                    <a:pt x="4680" y="2169"/>
                  </a:lnTo>
                  <a:cubicBezTo>
                    <a:pt x="4589" y="2214"/>
                    <a:pt x="4475" y="2260"/>
                    <a:pt x="4383" y="2306"/>
                  </a:cubicBezTo>
                  <a:cubicBezTo>
                    <a:pt x="4269" y="2374"/>
                    <a:pt x="4178" y="2443"/>
                    <a:pt x="4064" y="2511"/>
                  </a:cubicBezTo>
                  <a:cubicBezTo>
                    <a:pt x="3927" y="2602"/>
                    <a:pt x="3813" y="2671"/>
                    <a:pt x="3699" y="2762"/>
                  </a:cubicBezTo>
                  <a:cubicBezTo>
                    <a:pt x="3607" y="2854"/>
                    <a:pt x="3516" y="2945"/>
                    <a:pt x="3425" y="3059"/>
                  </a:cubicBezTo>
                  <a:cubicBezTo>
                    <a:pt x="3310" y="3173"/>
                    <a:pt x="3196" y="3333"/>
                    <a:pt x="3105" y="3470"/>
                  </a:cubicBezTo>
                  <a:cubicBezTo>
                    <a:pt x="3059" y="3538"/>
                    <a:pt x="3014" y="3584"/>
                    <a:pt x="2968" y="3652"/>
                  </a:cubicBezTo>
                  <a:cubicBezTo>
                    <a:pt x="2694" y="4040"/>
                    <a:pt x="2466" y="4474"/>
                    <a:pt x="2238" y="5022"/>
                  </a:cubicBezTo>
                  <a:cubicBezTo>
                    <a:pt x="2192" y="5136"/>
                    <a:pt x="2146" y="5273"/>
                    <a:pt x="2124" y="5387"/>
                  </a:cubicBezTo>
                  <a:cubicBezTo>
                    <a:pt x="2078" y="5501"/>
                    <a:pt x="2032" y="5615"/>
                    <a:pt x="1987" y="5730"/>
                  </a:cubicBezTo>
                  <a:cubicBezTo>
                    <a:pt x="1895" y="5958"/>
                    <a:pt x="1781" y="6186"/>
                    <a:pt x="1644" y="6460"/>
                  </a:cubicBezTo>
                  <a:cubicBezTo>
                    <a:pt x="1553" y="6597"/>
                    <a:pt x="1484" y="6734"/>
                    <a:pt x="1393" y="6871"/>
                  </a:cubicBezTo>
                  <a:cubicBezTo>
                    <a:pt x="1302" y="6985"/>
                    <a:pt x="1211" y="7076"/>
                    <a:pt x="1142" y="7168"/>
                  </a:cubicBezTo>
                  <a:lnTo>
                    <a:pt x="1051" y="7259"/>
                  </a:lnTo>
                  <a:cubicBezTo>
                    <a:pt x="1005" y="7304"/>
                    <a:pt x="959" y="7350"/>
                    <a:pt x="891" y="7419"/>
                  </a:cubicBezTo>
                  <a:cubicBezTo>
                    <a:pt x="845" y="7464"/>
                    <a:pt x="800" y="7487"/>
                    <a:pt x="754" y="7533"/>
                  </a:cubicBezTo>
                  <a:cubicBezTo>
                    <a:pt x="640" y="7670"/>
                    <a:pt x="526" y="7807"/>
                    <a:pt x="412" y="7966"/>
                  </a:cubicBezTo>
                  <a:cubicBezTo>
                    <a:pt x="320" y="8126"/>
                    <a:pt x="229" y="8286"/>
                    <a:pt x="161" y="8469"/>
                  </a:cubicBezTo>
                  <a:cubicBezTo>
                    <a:pt x="138" y="8537"/>
                    <a:pt x="92" y="8628"/>
                    <a:pt x="69" y="8720"/>
                  </a:cubicBezTo>
                  <a:lnTo>
                    <a:pt x="69" y="8765"/>
                  </a:lnTo>
                  <a:cubicBezTo>
                    <a:pt x="24" y="8902"/>
                    <a:pt x="1" y="9039"/>
                    <a:pt x="46" y="9153"/>
                  </a:cubicBezTo>
                  <a:cubicBezTo>
                    <a:pt x="69" y="9199"/>
                    <a:pt x="92" y="9222"/>
                    <a:pt x="138" y="9267"/>
                  </a:cubicBezTo>
                  <a:cubicBezTo>
                    <a:pt x="115" y="9336"/>
                    <a:pt x="115" y="9427"/>
                    <a:pt x="115" y="9519"/>
                  </a:cubicBezTo>
                  <a:cubicBezTo>
                    <a:pt x="138" y="9655"/>
                    <a:pt x="183" y="9792"/>
                    <a:pt x="275" y="9975"/>
                  </a:cubicBezTo>
                  <a:cubicBezTo>
                    <a:pt x="343" y="10089"/>
                    <a:pt x="412" y="10226"/>
                    <a:pt x="526" y="10386"/>
                  </a:cubicBezTo>
                  <a:cubicBezTo>
                    <a:pt x="617" y="10523"/>
                    <a:pt x="754" y="10637"/>
                    <a:pt x="914" y="10774"/>
                  </a:cubicBezTo>
                  <a:cubicBezTo>
                    <a:pt x="1211" y="11002"/>
                    <a:pt x="1484" y="11162"/>
                    <a:pt x="1758" y="11276"/>
                  </a:cubicBezTo>
                  <a:cubicBezTo>
                    <a:pt x="1941" y="11345"/>
                    <a:pt x="2124" y="11390"/>
                    <a:pt x="2329" y="11436"/>
                  </a:cubicBezTo>
                  <a:cubicBezTo>
                    <a:pt x="2420" y="11459"/>
                    <a:pt x="2512" y="11481"/>
                    <a:pt x="2580" y="11527"/>
                  </a:cubicBezTo>
                  <a:cubicBezTo>
                    <a:pt x="2900" y="11596"/>
                    <a:pt x="3219" y="11687"/>
                    <a:pt x="3562" y="11778"/>
                  </a:cubicBezTo>
                  <a:lnTo>
                    <a:pt x="3630" y="11801"/>
                  </a:lnTo>
                  <a:lnTo>
                    <a:pt x="3721" y="11824"/>
                  </a:lnTo>
                  <a:lnTo>
                    <a:pt x="3972" y="11870"/>
                  </a:lnTo>
                  <a:cubicBezTo>
                    <a:pt x="4101" y="11912"/>
                    <a:pt x="4209" y="11935"/>
                    <a:pt x="4335" y="11957"/>
                  </a:cubicBezTo>
                  <a:lnTo>
                    <a:pt x="4335" y="11957"/>
                  </a:lnTo>
                  <a:cubicBezTo>
                    <a:pt x="4478" y="11996"/>
                    <a:pt x="4633" y="12035"/>
                    <a:pt x="4771" y="12075"/>
                  </a:cubicBezTo>
                  <a:cubicBezTo>
                    <a:pt x="4863" y="12075"/>
                    <a:pt x="4977" y="12098"/>
                    <a:pt x="5068" y="12121"/>
                  </a:cubicBezTo>
                  <a:lnTo>
                    <a:pt x="5205" y="12143"/>
                  </a:lnTo>
                  <a:cubicBezTo>
                    <a:pt x="5479" y="12189"/>
                    <a:pt x="5753" y="12212"/>
                    <a:pt x="6027" y="12235"/>
                  </a:cubicBezTo>
                  <a:lnTo>
                    <a:pt x="6164" y="12258"/>
                  </a:lnTo>
                  <a:cubicBezTo>
                    <a:pt x="6369" y="12280"/>
                    <a:pt x="6597" y="12280"/>
                    <a:pt x="6871" y="12280"/>
                  </a:cubicBezTo>
                  <a:lnTo>
                    <a:pt x="8492" y="12280"/>
                  </a:lnTo>
                  <a:cubicBezTo>
                    <a:pt x="8674" y="12280"/>
                    <a:pt x="8857" y="12280"/>
                    <a:pt x="9040" y="12303"/>
                  </a:cubicBezTo>
                  <a:cubicBezTo>
                    <a:pt x="9154" y="12303"/>
                    <a:pt x="9268" y="12303"/>
                    <a:pt x="9359" y="12326"/>
                  </a:cubicBezTo>
                  <a:cubicBezTo>
                    <a:pt x="9405" y="12326"/>
                    <a:pt x="9450" y="12349"/>
                    <a:pt x="9519" y="12349"/>
                  </a:cubicBezTo>
                  <a:lnTo>
                    <a:pt x="9565" y="12349"/>
                  </a:lnTo>
                  <a:lnTo>
                    <a:pt x="9610" y="12372"/>
                  </a:lnTo>
                  <a:lnTo>
                    <a:pt x="9656" y="12372"/>
                  </a:lnTo>
                  <a:cubicBezTo>
                    <a:pt x="9861" y="12417"/>
                    <a:pt x="10044" y="12486"/>
                    <a:pt x="10204" y="12577"/>
                  </a:cubicBezTo>
                  <a:cubicBezTo>
                    <a:pt x="10423" y="12709"/>
                    <a:pt x="10663" y="12882"/>
                    <a:pt x="10924" y="13118"/>
                  </a:cubicBezTo>
                  <a:lnTo>
                    <a:pt x="10924" y="13118"/>
                  </a:lnTo>
                  <a:cubicBezTo>
                    <a:pt x="11011" y="13225"/>
                    <a:pt x="11098" y="13313"/>
                    <a:pt x="11185" y="13422"/>
                  </a:cubicBezTo>
                  <a:lnTo>
                    <a:pt x="11208" y="13444"/>
                  </a:lnTo>
                  <a:cubicBezTo>
                    <a:pt x="11299" y="13559"/>
                    <a:pt x="11391" y="13650"/>
                    <a:pt x="11459" y="13764"/>
                  </a:cubicBezTo>
                  <a:cubicBezTo>
                    <a:pt x="11505" y="13855"/>
                    <a:pt x="11573" y="13969"/>
                    <a:pt x="11619" y="14061"/>
                  </a:cubicBezTo>
                  <a:cubicBezTo>
                    <a:pt x="11824" y="14449"/>
                    <a:pt x="12053" y="14837"/>
                    <a:pt x="12441" y="15065"/>
                  </a:cubicBezTo>
                  <a:cubicBezTo>
                    <a:pt x="12532" y="15111"/>
                    <a:pt x="12623" y="15156"/>
                    <a:pt x="12737" y="15179"/>
                  </a:cubicBezTo>
                  <a:cubicBezTo>
                    <a:pt x="12806" y="15179"/>
                    <a:pt x="12851" y="15202"/>
                    <a:pt x="12920" y="15202"/>
                  </a:cubicBezTo>
                  <a:cubicBezTo>
                    <a:pt x="12943" y="15202"/>
                    <a:pt x="12988" y="15179"/>
                    <a:pt x="13011" y="15179"/>
                  </a:cubicBezTo>
                  <a:cubicBezTo>
                    <a:pt x="13125" y="15179"/>
                    <a:pt x="13239" y="15156"/>
                    <a:pt x="13376" y="15134"/>
                  </a:cubicBezTo>
                  <a:cubicBezTo>
                    <a:pt x="13650" y="15042"/>
                    <a:pt x="13901" y="14905"/>
                    <a:pt x="14130" y="14723"/>
                  </a:cubicBezTo>
                  <a:cubicBezTo>
                    <a:pt x="14335" y="14540"/>
                    <a:pt x="14518" y="14289"/>
                    <a:pt x="14655" y="14061"/>
                  </a:cubicBezTo>
                  <a:cubicBezTo>
                    <a:pt x="14837" y="13810"/>
                    <a:pt x="14997" y="13559"/>
                    <a:pt x="15157" y="13307"/>
                  </a:cubicBezTo>
                  <a:cubicBezTo>
                    <a:pt x="15248" y="13148"/>
                    <a:pt x="15317" y="13011"/>
                    <a:pt x="15362" y="12874"/>
                  </a:cubicBezTo>
                  <a:cubicBezTo>
                    <a:pt x="15408" y="12737"/>
                    <a:pt x="15454" y="12600"/>
                    <a:pt x="15454" y="12394"/>
                  </a:cubicBezTo>
                  <a:cubicBezTo>
                    <a:pt x="15476" y="12280"/>
                    <a:pt x="15476" y="12189"/>
                    <a:pt x="15476" y="12075"/>
                  </a:cubicBezTo>
                  <a:lnTo>
                    <a:pt x="15476" y="11961"/>
                  </a:lnTo>
                  <a:cubicBezTo>
                    <a:pt x="15476" y="11801"/>
                    <a:pt x="15476" y="11618"/>
                    <a:pt x="15476" y="11459"/>
                  </a:cubicBezTo>
                  <a:lnTo>
                    <a:pt x="15454" y="11208"/>
                  </a:lnTo>
                  <a:cubicBezTo>
                    <a:pt x="15454" y="11093"/>
                    <a:pt x="15454" y="10979"/>
                    <a:pt x="15431" y="10865"/>
                  </a:cubicBezTo>
                  <a:cubicBezTo>
                    <a:pt x="15431" y="10751"/>
                    <a:pt x="15431" y="10614"/>
                    <a:pt x="15431" y="10500"/>
                  </a:cubicBezTo>
                  <a:cubicBezTo>
                    <a:pt x="15431" y="10432"/>
                    <a:pt x="15454" y="10363"/>
                    <a:pt x="15454" y="10272"/>
                  </a:cubicBezTo>
                  <a:cubicBezTo>
                    <a:pt x="15454" y="10203"/>
                    <a:pt x="15454" y="10158"/>
                    <a:pt x="15454" y="10089"/>
                  </a:cubicBezTo>
                  <a:cubicBezTo>
                    <a:pt x="15454" y="9952"/>
                    <a:pt x="15454" y="9815"/>
                    <a:pt x="15454" y="9701"/>
                  </a:cubicBezTo>
                  <a:cubicBezTo>
                    <a:pt x="15454" y="9519"/>
                    <a:pt x="15454" y="9313"/>
                    <a:pt x="15476" y="9130"/>
                  </a:cubicBezTo>
                  <a:cubicBezTo>
                    <a:pt x="15476" y="9016"/>
                    <a:pt x="15476" y="8902"/>
                    <a:pt x="15499" y="8788"/>
                  </a:cubicBezTo>
                  <a:cubicBezTo>
                    <a:pt x="15499" y="8605"/>
                    <a:pt x="15499" y="8423"/>
                    <a:pt x="15522" y="8217"/>
                  </a:cubicBezTo>
                  <a:cubicBezTo>
                    <a:pt x="15545" y="7898"/>
                    <a:pt x="15591" y="7647"/>
                    <a:pt x="15636" y="7419"/>
                  </a:cubicBezTo>
                  <a:lnTo>
                    <a:pt x="15659" y="7350"/>
                  </a:lnTo>
                  <a:lnTo>
                    <a:pt x="15659" y="7282"/>
                  </a:lnTo>
                  <a:cubicBezTo>
                    <a:pt x="15727" y="7031"/>
                    <a:pt x="15796" y="6802"/>
                    <a:pt x="15864" y="6551"/>
                  </a:cubicBezTo>
                  <a:cubicBezTo>
                    <a:pt x="15956" y="6277"/>
                    <a:pt x="16047" y="6003"/>
                    <a:pt x="16184" y="5730"/>
                  </a:cubicBezTo>
                  <a:cubicBezTo>
                    <a:pt x="16298" y="5547"/>
                    <a:pt x="16458" y="5364"/>
                    <a:pt x="16595" y="5205"/>
                  </a:cubicBezTo>
                  <a:cubicBezTo>
                    <a:pt x="16618" y="5159"/>
                    <a:pt x="16663" y="5136"/>
                    <a:pt x="16686" y="5113"/>
                  </a:cubicBezTo>
                  <a:cubicBezTo>
                    <a:pt x="16755" y="5296"/>
                    <a:pt x="16823" y="5524"/>
                    <a:pt x="16960" y="5730"/>
                  </a:cubicBezTo>
                  <a:cubicBezTo>
                    <a:pt x="17006" y="5821"/>
                    <a:pt x="17051" y="5889"/>
                    <a:pt x="17120" y="5958"/>
                  </a:cubicBezTo>
                  <a:cubicBezTo>
                    <a:pt x="17165" y="6049"/>
                    <a:pt x="17257" y="6118"/>
                    <a:pt x="17348" y="6163"/>
                  </a:cubicBezTo>
                  <a:lnTo>
                    <a:pt x="17553" y="6163"/>
                  </a:lnTo>
                  <a:cubicBezTo>
                    <a:pt x="17622" y="6140"/>
                    <a:pt x="17690" y="6118"/>
                    <a:pt x="17736" y="6072"/>
                  </a:cubicBezTo>
                  <a:cubicBezTo>
                    <a:pt x="17805" y="6026"/>
                    <a:pt x="17850" y="5958"/>
                    <a:pt x="17873" y="5912"/>
                  </a:cubicBezTo>
                  <a:cubicBezTo>
                    <a:pt x="17942" y="5821"/>
                    <a:pt x="17987" y="5707"/>
                    <a:pt x="18033" y="5615"/>
                  </a:cubicBezTo>
                  <a:cubicBezTo>
                    <a:pt x="18078" y="5524"/>
                    <a:pt x="18124" y="5456"/>
                    <a:pt x="18170" y="5341"/>
                  </a:cubicBezTo>
                  <a:cubicBezTo>
                    <a:pt x="18193" y="5273"/>
                    <a:pt x="18215" y="5182"/>
                    <a:pt x="18215" y="5090"/>
                  </a:cubicBezTo>
                  <a:lnTo>
                    <a:pt x="18238" y="5068"/>
                  </a:lnTo>
                  <a:cubicBezTo>
                    <a:pt x="18238" y="5022"/>
                    <a:pt x="18261" y="4999"/>
                    <a:pt x="18261" y="4953"/>
                  </a:cubicBezTo>
                  <a:cubicBezTo>
                    <a:pt x="18284" y="4931"/>
                    <a:pt x="18307" y="4908"/>
                    <a:pt x="18330" y="4908"/>
                  </a:cubicBezTo>
                  <a:cubicBezTo>
                    <a:pt x="18398" y="4862"/>
                    <a:pt x="18489" y="4839"/>
                    <a:pt x="18581" y="4794"/>
                  </a:cubicBezTo>
                  <a:cubicBezTo>
                    <a:pt x="18672" y="4771"/>
                    <a:pt x="18786" y="4748"/>
                    <a:pt x="18877" y="4680"/>
                  </a:cubicBezTo>
                  <a:cubicBezTo>
                    <a:pt x="18969" y="4634"/>
                    <a:pt x="19037" y="4565"/>
                    <a:pt x="19083" y="4497"/>
                  </a:cubicBezTo>
                  <a:cubicBezTo>
                    <a:pt x="19128" y="4406"/>
                    <a:pt x="19174" y="4337"/>
                    <a:pt x="19197" y="4246"/>
                  </a:cubicBezTo>
                  <a:lnTo>
                    <a:pt x="19220" y="4200"/>
                  </a:lnTo>
                  <a:cubicBezTo>
                    <a:pt x="19265" y="4086"/>
                    <a:pt x="19334" y="3949"/>
                    <a:pt x="19357" y="3812"/>
                  </a:cubicBezTo>
                  <a:cubicBezTo>
                    <a:pt x="19380" y="3721"/>
                    <a:pt x="19402" y="3607"/>
                    <a:pt x="19425" y="3515"/>
                  </a:cubicBezTo>
                  <a:cubicBezTo>
                    <a:pt x="19448" y="3447"/>
                    <a:pt x="19425" y="3356"/>
                    <a:pt x="19425" y="3264"/>
                  </a:cubicBezTo>
                  <a:lnTo>
                    <a:pt x="19425" y="3219"/>
                  </a:lnTo>
                  <a:cubicBezTo>
                    <a:pt x="19425" y="3105"/>
                    <a:pt x="19402" y="2968"/>
                    <a:pt x="19357" y="2808"/>
                  </a:cubicBezTo>
                  <a:cubicBezTo>
                    <a:pt x="19334" y="2694"/>
                    <a:pt x="19311" y="2602"/>
                    <a:pt x="19288" y="2511"/>
                  </a:cubicBezTo>
                  <a:cubicBezTo>
                    <a:pt x="19288" y="2466"/>
                    <a:pt x="19265" y="2420"/>
                    <a:pt x="19265" y="2351"/>
                  </a:cubicBezTo>
                  <a:cubicBezTo>
                    <a:pt x="19220" y="2192"/>
                    <a:pt x="19174" y="2055"/>
                    <a:pt x="19128" y="1918"/>
                  </a:cubicBezTo>
                  <a:cubicBezTo>
                    <a:pt x="19083" y="1781"/>
                    <a:pt x="19037" y="1667"/>
                    <a:pt x="18991" y="1575"/>
                  </a:cubicBezTo>
                  <a:cubicBezTo>
                    <a:pt x="18946" y="1461"/>
                    <a:pt x="18877" y="1347"/>
                    <a:pt x="18832" y="1233"/>
                  </a:cubicBezTo>
                  <a:cubicBezTo>
                    <a:pt x="18740" y="1073"/>
                    <a:pt x="18672" y="959"/>
                    <a:pt x="18581" y="868"/>
                  </a:cubicBezTo>
                  <a:cubicBezTo>
                    <a:pt x="18489" y="754"/>
                    <a:pt x="18375" y="639"/>
                    <a:pt x="18238" y="571"/>
                  </a:cubicBezTo>
                  <a:cubicBezTo>
                    <a:pt x="18124" y="480"/>
                    <a:pt x="17964" y="388"/>
                    <a:pt x="17805" y="343"/>
                  </a:cubicBezTo>
                  <a:cubicBezTo>
                    <a:pt x="17599" y="274"/>
                    <a:pt x="17417" y="229"/>
                    <a:pt x="17257" y="206"/>
                  </a:cubicBezTo>
                  <a:cubicBezTo>
                    <a:pt x="17165" y="183"/>
                    <a:pt x="17074" y="160"/>
                    <a:pt x="17006" y="160"/>
                  </a:cubicBezTo>
                  <a:cubicBezTo>
                    <a:pt x="16937" y="137"/>
                    <a:pt x="16869" y="137"/>
                    <a:pt x="16823" y="114"/>
                  </a:cubicBezTo>
                  <a:cubicBezTo>
                    <a:pt x="16549" y="69"/>
                    <a:pt x="16252" y="46"/>
                    <a:pt x="15979" y="23"/>
                  </a:cubicBezTo>
                  <a:cubicBezTo>
                    <a:pt x="15842" y="0"/>
                    <a:pt x="15750" y="0"/>
                    <a:pt x="156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8"/>
            <p:cNvSpPr/>
            <p:nvPr/>
          </p:nvSpPr>
          <p:spPr>
            <a:xfrm>
              <a:off x="6869069" y="3928873"/>
              <a:ext cx="1779650" cy="1218775"/>
            </a:xfrm>
            <a:custGeom>
              <a:avLst/>
              <a:gdLst/>
              <a:ahLst/>
              <a:cxnLst/>
              <a:rect l="l" t="t" r="r" b="b"/>
              <a:pathLst>
                <a:path w="63593" h="43551" extrusionOk="0">
                  <a:moveTo>
                    <a:pt x="41132" y="0"/>
                  </a:moveTo>
                  <a:cubicBezTo>
                    <a:pt x="41064" y="0"/>
                    <a:pt x="40995" y="23"/>
                    <a:pt x="40927" y="46"/>
                  </a:cubicBezTo>
                  <a:cubicBezTo>
                    <a:pt x="40881" y="46"/>
                    <a:pt x="40812" y="46"/>
                    <a:pt x="40767" y="23"/>
                  </a:cubicBezTo>
                  <a:lnTo>
                    <a:pt x="40173" y="23"/>
                  </a:lnTo>
                  <a:cubicBezTo>
                    <a:pt x="39991" y="23"/>
                    <a:pt x="39808" y="46"/>
                    <a:pt x="39626" y="46"/>
                  </a:cubicBezTo>
                  <a:lnTo>
                    <a:pt x="39557" y="69"/>
                  </a:lnTo>
                  <a:cubicBezTo>
                    <a:pt x="39374" y="69"/>
                    <a:pt x="39169" y="91"/>
                    <a:pt x="38986" y="91"/>
                  </a:cubicBezTo>
                  <a:cubicBezTo>
                    <a:pt x="38804" y="114"/>
                    <a:pt x="38598" y="114"/>
                    <a:pt x="38416" y="160"/>
                  </a:cubicBezTo>
                  <a:cubicBezTo>
                    <a:pt x="38233" y="183"/>
                    <a:pt x="38051" y="228"/>
                    <a:pt x="37868" y="274"/>
                  </a:cubicBezTo>
                  <a:lnTo>
                    <a:pt x="37777" y="297"/>
                  </a:lnTo>
                  <a:cubicBezTo>
                    <a:pt x="37594" y="343"/>
                    <a:pt x="37411" y="388"/>
                    <a:pt x="37183" y="457"/>
                  </a:cubicBezTo>
                  <a:cubicBezTo>
                    <a:pt x="36978" y="525"/>
                    <a:pt x="36772" y="594"/>
                    <a:pt x="36567" y="662"/>
                  </a:cubicBezTo>
                  <a:cubicBezTo>
                    <a:pt x="36453" y="708"/>
                    <a:pt x="36339" y="753"/>
                    <a:pt x="36225" y="799"/>
                  </a:cubicBezTo>
                  <a:lnTo>
                    <a:pt x="36019" y="867"/>
                  </a:lnTo>
                  <a:cubicBezTo>
                    <a:pt x="35814" y="936"/>
                    <a:pt x="35631" y="1027"/>
                    <a:pt x="35471" y="1096"/>
                  </a:cubicBezTo>
                  <a:cubicBezTo>
                    <a:pt x="35312" y="1164"/>
                    <a:pt x="35129" y="1256"/>
                    <a:pt x="34946" y="1370"/>
                  </a:cubicBezTo>
                  <a:cubicBezTo>
                    <a:pt x="34809" y="1438"/>
                    <a:pt x="34695" y="1529"/>
                    <a:pt x="34558" y="1621"/>
                  </a:cubicBezTo>
                  <a:lnTo>
                    <a:pt x="34467" y="1666"/>
                  </a:lnTo>
                  <a:lnTo>
                    <a:pt x="33965" y="2009"/>
                  </a:lnTo>
                  <a:lnTo>
                    <a:pt x="33851" y="2077"/>
                  </a:lnTo>
                  <a:cubicBezTo>
                    <a:pt x="33714" y="2169"/>
                    <a:pt x="33577" y="2260"/>
                    <a:pt x="33440" y="2351"/>
                  </a:cubicBezTo>
                  <a:cubicBezTo>
                    <a:pt x="33212" y="2534"/>
                    <a:pt x="32983" y="2694"/>
                    <a:pt x="32755" y="2876"/>
                  </a:cubicBezTo>
                  <a:cubicBezTo>
                    <a:pt x="32390" y="3150"/>
                    <a:pt x="32002" y="3447"/>
                    <a:pt x="31614" y="3698"/>
                  </a:cubicBezTo>
                  <a:cubicBezTo>
                    <a:pt x="31477" y="3812"/>
                    <a:pt x="31340" y="3903"/>
                    <a:pt x="31203" y="3995"/>
                  </a:cubicBezTo>
                  <a:lnTo>
                    <a:pt x="30929" y="4177"/>
                  </a:lnTo>
                  <a:cubicBezTo>
                    <a:pt x="30838" y="4223"/>
                    <a:pt x="30769" y="4291"/>
                    <a:pt x="30701" y="4337"/>
                  </a:cubicBezTo>
                  <a:lnTo>
                    <a:pt x="30632" y="4383"/>
                  </a:lnTo>
                  <a:cubicBezTo>
                    <a:pt x="30518" y="4474"/>
                    <a:pt x="30404" y="4565"/>
                    <a:pt x="30267" y="4634"/>
                  </a:cubicBezTo>
                  <a:cubicBezTo>
                    <a:pt x="30199" y="4702"/>
                    <a:pt x="30107" y="4771"/>
                    <a:pt x="30039" y="4816"/>
                  </a:cubicBezTo>
                  <a:lnTo>
                    <a:pt x="29970" y="4885"/>
                  </a:lnTo>
                  <a:lnTo>
                    <a:pt x="29856" y="4953"/>
                  </a:lnTo>
                  <a:cubicBezTo>
                    <a:pt x="29788" y="4999"/>
                    <a:pt x="29719" y="5067"/>
                    <a:pt x="29651" y="5113"/>
                  </a:cubicBezTo>
                  <a:cubicBezTo>
                    <a:pt x="29468" y="5273"/>
                    <a:pt x="29286" y="5410"/>
                    <a:pt x="29103" y="5569"/>
                  </a:cubicBezTo>
                  <a:cubicBezTo>
                    <a:pt x="29103" y="5569"/>
                    <a:pt x="29080" y="5592"/>
                    <a:pt x="29080" y="5592"/>
                  </a:cubicBezTo>
                  <a:cubicBezTo>
                    <a:pt x="29080" y="5592"/>
                    <a:pt x="29057" y="5615"/>
                    <a:pt x="29057" y="5615"/>
                  </a:cubicBezTo>
                  <a:lnTo>
                    <a:pt x="28898" y="5752"/>
                  </a:lnTo>
                  <a:lnTo>
                    <a:pt x="28806" y="5821"/>
                  </a:lnTo>
                  <a:lnTo>
                    <a:pt x="28761" y="5866"/>
                  </a:lnTo>
                  <a:cubicBezTo>
                    <a:pt x="28738" y="5866"/>
                    <a:pt x="28715" y="5889"/>
                    <a:pt x="28715" y="5912"/>
                  </a:cubicBezTo>
                  <a:cubicBezTo>
                    <a:pt x="28669" y="5935"/>
                    <a:pt x="28624" y="5980"/>
                    <a:pt x="28601" y="6003"/>
                  </a:cubicBezTo>
                  <a:lnTo>
                    <a:pt x="28532" y="6049"/>
                  </a:lnTo>
                  <a:lnTo>
                    <a:pt x="28555" y="6049"/>
                  </a:lnTo>
                  <a:cubicBezTo>
                    <a:pt x="28464" y="6117"/>
                    <a:pt x="28395" y="6186"/>
                    <a:pt x="28304" y="6277"/>
                  </a:cubicBezTo>
                  <a:lnTo>
                    <a:pt x="28099" y="6437"/>
                  </a:lnTo>
                  <a:cubicBezTo>
                    <a:pt x="27825" y="6688"/>
                    <a:pt x="27574" y="6939"/>
                    <a:pt x="27300" y="7190"/>
                  </a:cubicBezTo>
                  <a:cubicBezTo>
                    <a:pt x="27209" y="7281"/>
                    <a:pt x="27117" y="7350"/>
                    <a:pt x="27026" y="7441"/>
                  </a:cubicBezTo>
                  <a:cubicBezTo>
                    <a:pt x="26843" y="7601"/>
                    <a:pt x="26661" y="7761"/>
                    <a:pt x="26478" y="7943"/>
                  </a:cubicBezTo>
                  <a:cubicBezTo>
                    <a:pt x="26204" y="8217"/>
                    <a:pt x="25930" y="8491"/>
                    <a:pt x="25634" y="8765"/>
                  </a:cubicBezTo>
                  <a:lnTo>
                    <a:pt x="25383" y="9016"/>
                  </a:lnTo>
                  <a:cubicBezTo>
                    <a:pt x="25223" y="9176"/>
                    <a:pt x="25040" y="9358"/>
                    <a:pt x="24858" y="9518"/>
                  </a:cubicBezTo>
                  <a:cubicBezTo>
                    <a:pt x="24721" y="9655"/>
                    <a:pt x="24561" y="9792"/>
                    <a:pt x="24424" y="9929"/>
                  </a:cubicBezTo>
                  <a:cubicBezTo>
                    <a:pt x="24310" y="10043"/>
                    <a:pt x="24173" y="10157"/>
                    <a:pt x="24059" y="10294"/>
                  </a:cubicBezTo>
                  <a:cubicBezTo>
                    <a:pt x="23785" y="10545"/>
                    <a:pt x="23511" y="10796"/>
                    <a:pt x="23237" y="11070"/>
                  </a:cubicBezTo>
                  <a:cubicBezTo>
                    <a:pt x="23146" y="11162"/>
                    <a:pt x="23032" y="11253"/>
                    <a:pt x="22917" y="11344"/>
                  </a:cubicBezTo>
                  <a:lnTo>
                    <a:pt x="22780" y="11481"/>
                  </a:lnTo>
                  <a:cubicBezTo>
                    <a:pt x="22644" y="11618"/>
                    <a:pt x="22484" y="11755"/>
                    <a:pt x="22324" y="11892"/>
                  </a:cubicBezTo>
                  <a:cubicBezTo>
                    <a:pt x="22164" y="12052"/>
                    <a:pt x="21982" y="12212"/>
                    <a:pt x="21822" y="12371"/>
                  </a:cubicBezTo>
                  <a:lnTo>
                    <a:pt x="21457" y="12714"/>
                  </a:lnTo>
                  <a:cubicBezTo>
                    <a:pt x="21183" y="12942"/>
                    <a:pt x="20932" y="13193"/>
                    <a:pt x="20681" y="13421"/>
                  </a:cubicBezTo>
                  <a:lnTo>
                    <a:pt x="20566" y="13536"/>
                  </a:lnTo>
                  <a:lnTo>
                    <a:pt x="20407" y="13695"/>
                  </a:lnTo>
                  <a:cubicBezTo>
                    <a:pt x="20224" y="13878"/>
                    <a:pt x="20019" y="14060"/>
                    <a:pt x="19813" y="14266"/>
                  </a:cubicBezTo>
                  <a:lnTo>
                    <a:pt x="19653" y="14426"/>
                  </a:lnTo>
                  <a:cubicBezTo>
                    <a:pt x="19448" y="14654"/>
                    <a:pt x="19220" y="14859"/>
                    <a:pt x="19014" y="15110"/>
                  </a:cubicBezTo>
                  <a:cubicBezTo>
                    <a:pt x="18832" y="15316"/>
                    <a:pt x="18626" y="15544"/>
                    <a:pt x="18421" y="15750"/>
                  </a:cubicBezTo>
                  <a:lnTo>
                    <a:pt x="18238" y="15932"/>
                  </a:lnTo>
                  <a:cubicBezTo>
                    <a:pt x="18056" y="16115"/>
                    <a:pt x="17873" y="16297"/>
                    <a:pt x="17713" y="16503"/>
                  </a:cubicBezTo>
                  <a:lnTo>
                    <a:pt x="17485" y="16731"/>
                  </a:lnTo>
                  <a:cubicBezTo>
                    <a:pt x="17371" y="16868"/>
                    <a:pt x="17234" y="17005"/>
                    <a:pt x="17120" y="17142"/>
                  </a:cubicBezTo>
                  <a:cubicBezTo>
                    <a:pt x="17051" y="17210"/>
                    <a:pt x="17006" y="17279"/>
                    <a:pt x="16937" y="17347"/>
                  </a:cubicBezTo>
                  <a:cubicBezTo>
                    <a:pt x="16892" y="17416"/>
                    <a:pt x="16846" y="17461"/>
                    <a:pt x="16800" y="17507"/>
                  </a:cubicBezTo>
                  <a:cubicBezTo>
                    <a:pt x="16732" y="17598"/>
                    <a:pt x="16663" y="17667"/>
                    <a:pt x="16595" y="17735"/>
                  </a:cubicBezTo>
                  <a:cubicBezTo>
                    <a:pt x="16549" y="17804"/>
                    <a:pt x="16504" y="17849"/>
                    <a:pt x="16435" y="17918"/>
                  </a:cubicBezTo>
                  <a:cubicBezTo>
                    <a:pt x="16321" y="18055"/>
                    <a:pt x="16207" y="18215"/>
                    <a:pt x="16070" y="18352"/>
                  </a:cubicBezTo>
                  <a:cubicBezTo>
                    <a:pt x="15819" y="18671"/>
                    <a:pt x="15545" y="18968"/>
                    <a:pt x="15294" y="19287"/>
                  </a:cubicBezTo>
                  <a:cubicBezTo>
                    <a:pt x="15180" y="19424"/>
                    <a:pt x="15043" y="19561"/>
                    <a:pt x="14929" y="19698"/>
                  </a:cubicBezTo>
                  <a:cubicBezTo>
                    <a:pt x="14814" y="19835"/>
                    <a:pt x="14700" y="19995"/>
                    <a:pt x="14586" y="20132"/>
                  </a:cubicBezTo>
                  <a:cubicBezTo>
                    <a:pt x="14426" y="20292"/>
                    <a:pt x="14289" y="20474"/>
                    <a:pt x="14153" y="20657"/>
                  </a:cubicBezTo>
                  <a:lnTo>
                    <a:pt x="13879" y="20977"/>
                  </a:lnTo>
                  <a:lnTo>
                    <a:pt x="13696" y="21182"/>
                  </a:lnTo>
                  <a:cubicBezTo>
                    <a:pt x="13536" y="21387"/>
                    <a:pt x="13354" y="21616"/>
                    <a:pt x="13194" y="21821"/>
                  </a:cubicBezTo>
                  <a:cubicBezTo>
                    <a:pt x="12943" y="22118"/>
                    <a:pt x="12692" y="22437"/>
                    <a:pt x="12463" y="22757"/>
                  </a:cubicBezTo>
                  <a:cubicBezTo>
                    <a:pt x="12418" y="22825"/>
                    <a:pt x="12349" y="22894"/>
                    <a:pt x="12304" y="22962"/>
                  </a:cubicBezTo>
                  <a:cubicBezTo>
                    <a:pt x="12235" y="23054"/>
                    <a:pt x="12167" y="23145"/>
                    <a:pt x="12098" y="23236"/>
                  </a:cubicBezTo>
                  <a:lnTo>
                    <a:pt x="12007" y="23350"/>
                  </a:lnTo>
                  <a:cubicBezTo>
                    <a:pt x="11893" y="23487"/>
                    <a:pt x="11801" y="23624"/>
                    <a:pt x="11710" y="23761"/>
                  </a:cubicBezTo>
                  <a:cubicBezTo>
                    <a:pt x="11573" y="23921"/>
                    <a:pt x="11459" y="24081"/>
                    <a:pt x="11345" y="24241"/>
                  </a:cubicBezTo>
                  <a:cubicBezTo>
                    <a:pt x="11231" y="24400"/>
                    <a:pt x="11117" y="24537"/>
                    <a:pt x="11003" y="24697"/>
                  </a:cubicBezTo>
                  <a:cubicBezTo>
                    <a:pt x="10957" y="24788"/>
                    <a:pt x="10888" y="24857"/>
                    <a:pt x="10820" y="24948"/>
                  </a:cubicBezTo>
                  <a:cubicBezTo>
                    <a:pt x="10774" y="25017"/>
                    <a:pt x="10706" y="25108"/>
                    <a:pt x="10637" y="25199"/>
                  </a:cubicBezTo>
                  <a:lnTo>
                    <a:pt x="10523" y="25359"/>
                  </a:lnTo>
                  <a:cubicBezTo>
                    <a:pt x="10455" y="25450"/>
                    <a:pt x="10409" y="25519"/>
                    <a:pt x="10341" y="25610"/>
                  </a:cubicBezTo>
                  <a:cubicBezTo>
                    <a:pt x="10204" y="25816"/>
                    <a:pt x="10044" y="25998"/>
                    <a:pt x="9861" y="26204"/>
                  </a:cubicBezTo>
                  <a:lnTo>
                    <a:pt x="9679" y="26455"/>
                  </a:lnTo>
                  <a:lnTo>
                    <a:pt x="9428" y="26751"/>
                  </a:lnTo>
                  <a:cubicBezTo>
                    <a:pt x="9245" y="26980"/>
                    <a:pt x="9062" y="27208"/>
                    <a:pt x="8880" y="27436"/>
                  </a:cubicBezTo>
                  <a:cubicBezTo>
                    <a:pt x="8606" y="27778"/>
                    <a:pt x="8355" y="28144"/>
                    <a:pt x="8104" y="28532"/>
                  </a:cubicBezTo>
                  <a:lnTo>
                    <a:pt x="8104" y="28509"/>
                  </a:lnTo>
                  <a:lnTo>
                    <a:pt x="7944" y="28760"/>
                  </a:lnTo>
                  <a:lnTo>
                    <a:pt x="7886" y="28857"/>
                  </a:lnTo>
                  <a:lnTo>
                    <a:pt x="7886" y="28857"/>
                  </a:lnTo>
                  <a:cubicBezTo>
                    <a:pt x="7692" y="29139"/>
                    <a:pt x="7500" y="29439"/>
                    <a:pt x="7328" y="29719"/>
                  </a:cubicBezTo>
                  <a:lnTo>
                    <a:pt x="7214" y="29924"/>
                  </a:lnTo>
                  <a:cubicBezTo>
                    <a:pt x="7145" y="29993"/>
                    <a:pt x="7099" y="30084"/>
                    <a:pt x="7054" y="30152"/>
                  </a:cubicBezTo>
                  <a:cubicBezTo>
                    <a:pt x="7008" y="30244"/>
                    <a:pt x="6963" y="30335"/>
                    <a:pt x="6894" y="30403"/>
                  </a:cubicBezTo>
                  <a:cubicBezTo>
                    <a:pt x="6826" y="30540"/>
                    <a:pt x="6734" y="30700"/>
                    <a:pt x="6643" y="30837"/>
                  </a:cubicBezTo>
                  <a:lnTo>
                    <a:pt x="6575" y="30928"/>
                  </a:lnTo>
                  <a:cubicBezTo>
                    <a:pt x="6483" y="31111"/>
                    <a:pt x="6369" y="31271"/>
                    <a:pt x="6278" y="31431"/>
                  </a:cubicBezTo>
                  <a:cubicBezTo>
                    <a:pt x="6232" y="31499"/>
                    <a:pt x="6186" y="31567"/>
                    <a:pt x="6141" y="31636"/>
                  </a:cubicBezTo>
                  <a:cubicBezTo>
                    <a:pt x="6072" y="31750"/>
                    <a:pt x="6004" y="31864"/>
                    <a:pt x="5958" y="31978"/>
                  </a:cubicBezTo>
                  <a:cubicBezTo>
                    <a:pt x="5844" y="32161"/>
                    <a:pt x="5753" y="32344"/>
                    <a:pt x="5639" y="32503"/>
                  </a:cubicBezTo>
                  <a:cubicBezTo>
                    <a:pt x="5547" y="32663"/>
                    <a:pt x="5456" y="32823"/>
                    <a:pt x="5365" y="32983"/>
                  </a:cubicBezTo>
                  <a:cubicBezTo>
                    <a:pt x="5296" y="33120"/>
                    <a:pt x="5205" y="33279"/>
                    <a:pt x="5114" y="33416"/>
                  </a:cubicBezTo>
                  <a:lnTo>
                    <a:pt x="5045" y="33553"/>
                  </a:lnTo>
                  <a:cubicBezTo>
                    <a:pt x="4977" y="33667"/>
                    <a:pt x="4885" y="33804"/>
                    <a:pt x="4817" y="33918"/>
                  </a:cubicBezTo>
                  <a:cubicBezTo>
                    <a:pt x="4771" y="33987"/>
                    <a:pt x="4703" y="34101"/>
                    <a:pt x="4634" y="34192"/>
                  </a:cubicBezTo>
                  <a:cubicBezTo>
                    <a:pt x="4589" y="34284"/>
                    <a:pt x="4543" y="34375"/>
                    <a:pt x="4475" y="34466"/>
                  </a:cubicBezTo>
                  <a:lnTo>
                    <a:pt x="4315" y="34695"/>
                  </a:lnTo>
                  <a:lnTo>
                    <a:pt x="4155" y="34946"/>
                  </a:lnTo>
                  <a:cubicBezTo>
                    <a:pt x="4064" y="35105"/>
                    <a:pt x="3950" y="35265"/>
                    <a:pt x="3858" y="35425"/>
                  </a:cubicBezTo>
                  <a:cubicBezTo>
                    <a:pt x="3813" y="35539"/>
                    <a:pt x="3744" y="35630"/>
                    <a:pt x="3676" y="35744"/>
                  </a:cubicBezTo>
                  <a:cubicBezTo>
                    <a:pt x="3630" y="35813"/>
                    <a:pt x="3584" y="35904"/>
                    <a:pt x="3516" y="35996"/>
                  </a:cubicBezTo>
                  <a:cubicBezTo>
                    <a:pt x="3402" y="36178"/>
                    <a:pt x="3310" y="36384"/>
                    <a:pt x="3196" y="36566"/>
                  </a:cubicBezTo>
                  <a:lnTo>
                    <a:pt x="2968" y="36954"/>
                  </a:lnTo>
                  <a:cubicBezTo>
                    <a:pt x="2786" y="37297"/>
                    <a:pt x="2580" y="37639"/>
                    <a:pt x="2352" y="37981"/>
                  </a:cubicBezTo>
                  <a:cubicBezTo>
                    <a:pt x="2146" y="38301"/>
                    <a:pt x="1964" y="38620"/>
                    <a:pt x="1758" y="38963"/>
                  </a:cubicBezTo>
                  <a:cubicBezTo>
                    <a:pt x="1713" y="39077"/>
                    <a:pt x="1644" y="39168"/>
                    <a:pt x="1599" y="39282"/>
                  </a:cubicBezTo>
                  <a:cubicBezTo>
                    <a:pt x="1553" y="39351"/>
                    <a:pt x="1530" y="39419"/>
                    <a:pt x="1484" y="39488"/>
                  </a:cubicBezTo>
                  <a:lnTo>
                    <a:pt x="1439" y="39579"/>
                  </a:lnTo>
                  <a:cubicBezTo>
                    <a:pt x="1348" y="39739"/>
                    <a:pt x="1256" y="39899"/>
                    <a:pt x="1165" y="40058"/>
                  </a:cubicBezTo>
                  <a:cubicBezTo>
                    <a:pt x="1119" y="40173"/>
                    <a:pt x="1074" y="40264"/>
                    <a:pt x="1028" y="40355"/>
                  </a:cubicBezTo>
                  <a:cubicBezTo>
                    <a:pt x="1005" y="40446"/>
                    <a:pt x="959" y="40515"/>
                    <a:pt x="914" y="40606"/>
                  </a:cubicBezTo>
                  <a:cubicBezTo>
                    <a:pt x="823" y="40766"/>
                    <a:pt x="754" y="40949"/>
                    <a:pt x="663" y="41108"/>
                  </a:cubicBezTo>
                  <a:lnTo>
                    <a:pt x="617" y="41200"/>
                  </a:lnTo>
                  <a:cubicBezTo>
                    <a:pt x="594" y="41245"/>
                    <a:pt x="571" y="41291"/>
                    <a:pt x="526" y="41337"/>
                  </a:cubicBezTo>
                  <a:lnTo>
                    <a:pt x="434" y="41496"/>
                  </a:lnTo>
                  <a:lnTo>
                    <a:pt x="389" y="41588"/>
                  </a:lnTo>
                  <a:cubicBezTo>
                    <a:pt x="298" y="41748"/>
                    <a:pt x="206" y="41907"/>
                    <a:pt x="138" y="42090"/>
                  </a:cubicBezTo>
                  <a:cubicBezTo>
                    <a:pt x="92" y="42158"/>
                    <a:pt x="69" y="42204"/>
                    <a:pt x="46" y="42250"/>
                  </a:cubicBezTo>
                  <a:cubicBezTo>
                    <a:pt x="24" y="42341"/>
                    <a:pt x="1" y="42432"/>
                    <a:pt x="24" y="42501"/>
                  </a:cubicBezTo>
                  <a:cubicBezTo>
                    <a:pt x="46" y="42569"/>
                    <a:pt x="115" y="42638"/>
                    <a:pt x="183" y="42683"/>
                  </a:cubicBezTo>
                  <a:cubicBezTo>
                    <a:pt x="229" y="42752"/>
                    <a:pt x="298" y="42797"/>
                    <a:pt x="389" y="42820"/>
                  </a:cubicBezTo>
                  <a:lnTo>
                    <a:pt x="914" y="42934"/>
                  </a:lnTo>
                  <a:lnTo>
                    <a:pt x="1439" y="43071"/>
                  </a:lnTo>
                  <a:cubicBezTo>
                    <a:pt x="1690" y="43117"/>
                    <a:pt x="1941" y="43163"/>
                    <a:pt x="2124" y="43186"/>
                  </a:cubicBezTo>
                  <a:cubicBezTo>
                    <a:pt x="2763" y="43254"/>
                    <a:pt x="3310" y="43322"/>
                    <a:pt x="3858" y="43345"/>
                  </a:cubicBezTo>
                  <a:lnTo>
                    <a:pt x="3950" y="43345"/>
                  </a:lnTo>
                  <a:cubicBezTo>
                    <a:pt x="4429" y="43391"/>
                    <a:pt x="4885" y="43391"/>
                    <a:pt x="5456" y="43391"/>
                  </a:cubicBezTo>
                  <a:lnTo>
                    <a:pt x="7077" y="43391"/>
                  </a:lnTo>
                  <a:cubicBezTo>
                    <a:pt x="7305" y="43391"/>
                    <a:pt x="7533" y="43391"/>
                    <a:pt x="7784" y="43414"/>
                  </a:cubicBezTo>
                  <a:lnTo>
                    <a:pt x="8674" y="43414"/>
                  </a:lnTo>
                  <a:cubicBezTo>
                    <a:pt x="9062" y="43437"/>
                    <a:pt x="9473" y="43437"/>
                    <a:pt x="9884" y="43437"/>
                  </a:cubicBezTo>
                  <a:lnTo>
                    <a:pt x="13491" y="43437"/>
                  </a:lnTo>
                  <a:cubicBezTo>
                    <a:pt x="13810" y="43437"/>
                    <a:pt x="14130" y="43459"/>
                    <a:pt x="14449" y="43459"/>
                  </a:cubicBezTo>
                  <a:lnTo>
                    <a:pt x="15111" y="43482"/>
                  </a:lnTo>
                  <a:cubicBezTo>
                    <a:pt x="15636" y="43482"/>
                    <a:pt x="16184" y="43505"/>
                    <a:pt x="16709" y="43505"/>
                  </a:cubicBezTo>
                  <a:cubicBezTo>
                    <a:pt x="17006" y="43505"/>
                    <a:pt x="17325" y="43528"/>
                    <a:pt x="17622" y="43528"/>
                  </a:cubicBezTo>
                  <a:lnTo>
                    <a:pt x="18603" y="43528"/>
                  </a:lnTo>
                  <a:cubicBezTo>
                    <a:pt x="18991" y="43551"/>
                    <a:pt x="19357" y="43551"/>
                    <a:pt x="19745" y="43551"/>
                  </a:cubicBezTo>
                  <a:lnTo>
                    <a:pt x="19950" y="43551"/>
                  </a:lnTo>
                  <a:cubicBezTo>
                    <a:pt x="20224" y="43551"/>
                    <a:pt x="20498" y="43551"/>
                    <a:pt x="20772" y="43528"/>
                  </a:cubicBezTo>
                  <a:lnTo>
                    <a:pt x="22004" y="43528"/>
                  </a:lnTo>
                  <a:cubicBezTo>
                    <a:pt x="22141" y="43528"/>
                    <a:pt x="22278" y="43528"/>
                    <a:pt x="22415" y="43505"/>
                  </a:cubicBezTo>
                  <a:lnTo>
                    <a:pt x="24013" y="43505"/>
                  </a:lnTo>
                  <a:cubicBezTo>
                    <a:pt x="24173" y="43505"/>
                    <a:pt x="24310" y="43482"/>
                    <a:pt x="24470" y="43482"/>
                  </a:cubicBezTo>
                  <a:lnTo>
                    <a:pt x="24789" y="43482"/>
                  </a:lnTo>
                  <a:cubicBezTo>
                    <a:pt x="25063" y="43482"/>
                    <a:pt x="25337" y="43459"/>
                    <a:pt x="25611" y="43459"/>
                  </a:cubicBezTo>
                  <a:lnTo>
                    <a:pt x="30062" y="43459"/>
                  </a:lnTo>
                  <a:cubicBezTo>
                    <a:pt x="30450" y="43482"/>
                    <a:pt x="30861" y="43482"/>
                    <a:pt x="31271" y="43505"/>
                  </a:cubicBezTo>
                  <a:cubicBezTo>
                    <a:pt x="31796" y="43528"/>
                    <a:pt x="32344" y="43528"/>
                    <a:pt x="32869" y="43528"/>
                  </a:cubicBezTo>
                  <a:lnTo>
                    <a:pt x="34467" y="43528"/>
                  </a:lnTo>
                  <a:cubicBezTo>
                    <a:pt x="34581" y="43505"/>
                    <a:pt x="34695" y="43505"/>
                    <a:pt x="34787" y="43505"/>
                  </a:cubicBezTo>
                  <a:cubicBezTo>
                    <a:pt x="34946" y="43482"/>
                    <a:pt x="35106" y="43482"/>
                    <a:pt x="35266" y="43482"/>
                  </a:cubicBezTo>
                  <a:cubicBezTo>
                    <a:pt x="35517" y="43482"/>
                    <a:pt x="35768" y="43459"/>
                    <a:pt x="36019" y="43459"/>
                  </a:cubicBezTo>
                  <a:cubicBezTo>
                    <a:pt x="36795" y="43414"/>
                    <a:pt x="37594" y="43345"/>
                    <a:pt x="38393" y="43277"/>
                  </a:cubicBezTo>
                  <a:lnTo>
                    <a:pt x="39283" y="43208"/>
                  </a:lnTo>
                  <a:cubicBezTo>
                    <a:pt x="39534" y="43186"/>
                    <a:pt x="39785" y="43163"/>
                    <a:pt x="40036" y="43163"/>
                  </a:cubicBezTo>
                  <a:lnTo>
                    <a:pt x="40173" y="43140"/>
                  </a:lnTo>
                  <a:cubicBezTo>
                    <a:pt x="40402" y="43117"/>
                    <a:pt x="40607" y="43117"/>
                    <a:pt x="40812" y="43094"/>
                  </a:cubicBezTo>
                  <a:lnTo>
                    <a:pt x="40972" y="43094"/>
                  </a:lnTo>
                  <a:cubicBezTo>
                    <a:pt x="41155" y="43094"/>
                    <a:pt x="41360" y="43071"/>
                    <a:pt x="41566" y="43071"/>
                  </a:cubicBezTo>
                  <a:lnTo>
                    <a:pt x="41657" y="43071"/>
                  </a:lnTo>
                  <a:cubicBezTo>
                    <a:pt x="41908" y="43071"/>
                    <a:pt x="42159" y="43071"/>
                    <a:pt x="42410" y="43049"/>
                  </a:cubicBezTo>
                  <a:cubicBezTo>
                    <a:pt x="42570" y="43049"/>
                    <a:pt x="42707" y="43026"/>
                    <a:pt x="42867" y="43026"/>
                  </a:cubicBezTo>
                  <a:lnTo>
                    <a:pt x="43209" y="43026"/>
                  </a:lnTo>
                  <a:cubicBezTo>
                    <a:pt x="43437" y="43026"/>
                    <a:pt x="43666" y="43003"/>
                    <a:pt x="43871" y="42980"/>
                  </a:cubicBezTo>
                  <a:lnTo>
                    <a:pt x="44031" y="42980"/>
                  </a:lnTo>
                  <a:cubicBezTo>
                    <a:pt x="44328" y="42957"/>
                    <a:pt x="44601" y="42934"/>
                    <a:pt x="44898" y="42912"/>
                  </a:cubicBezTo>
                  <a:lnTo>
                    <a:pt x="45104" y="42889"/>
                  </a:lnTo>
                  <a:cubicBezTo>
                    <a:pt x="45309" y="42889"/>
                    <a:pt x="45514" y="42866"/>
                    <a:pt x="45720" y="42843"/>
                  </a:cubicBezTo>
                  <a:cubicBezTo>
                    <a:pt x="46268" y="42775"/>
                    <a:pt x="46816" y="42683"/>
                    <a:pt x="47340" y="42569"/>
                  </a:cubicBezTo>
                  <a:cubicBezTo>
                    <a:pt x="47774" y="42478"/>
                    <a:pt x="48254" y="42341"/>
                    <a:pt x="48778" y="42158"/>
                  </a:cubicBezTo>
                  <a:cubicBezTo>
                    <a:pt x="49030" y="42090"/>
                    <a:pt x="49303" y="41999"/>
                    <a:pt x="49555" y="41884"/>
                  </a:cubicBezTo>
                  <a:cubicBezTo>
                    <a:pt x="49714" y="41839"/>
                    <a:pt x="49874" y="41770"/>
                    <a:pt x="50034" y="41702"/>
                  </a:cubicBezTo>
                  <a:cubicBezTo>
                    <a:pt x="50148" y="41656"/>
                    <a:pt x="50262" y="41611"/>
                    <a:pt x="50376" y="41565"/>
                  </a:cubicBezTo>
                  <a:cubicBezTo>
                    <a:pt x="50856" y="41360"/>
                    <a:pt x="51358" y="41131"/>
                    <a:pt x="51997" y="40789"/>
                  </a:cubicBezTo>
                  <a:lnTo>
                    <a:pt x="52065" y="40766"/>
                  </a:lnTo>
                  <a:cubicBezTo>
                    <a:pt x="52088" y="40766"/>
                    <a:pt x="52111" y="40743"/>
                    <a:pt x="52111" y="40743"/>
                  </a:cubicBezTo>
                  <a:cubicBezTo>
                    <a:pt x="52271" y="40652"/>
                    <a:pt x="52431" y="40583"/>
                    <a:pt x="52590" y="40492"/>
                  </a:cubicBezTo>
                  <a:cubicBezTo>
                    <a:pt x="52659" y="40446"/>
                    <a:pt x="52750" y="40401"/>
                    <a:pt x="52841" y="40355"/>
                  </a:cubicBezTo>
                  <a:lnTo>
                    <a:pt x="53024" y="40241"/>
                  </a:lnTo>
                  <a:cubicBezTo>
                    <a:pt x="53252" y="40104"/>
                    <a:pt x="53595" y="39922"/>
                    <a:pt x="53891" y="39693"/>
                  </a:cubicBezTo>
                  <a:cubicBezTo>
                    <a:pt x="54028" y="39602"/>
                    <a:pt x="54165" y="39488"/>
                    <a:pt x="54302" y="39374"/>
                  </a:cubicBezTo>
                  <a:cubicBezTo>
                    <a:pt x="54348" y="39351"/>
                    <a:pt x="54416" y="39305"/>
                    <a:pt x="54462" y="39260"/>
                  </a:cubicBezTo>
                  <a:cubicBezTo>
                    <a:pt x="54530" y="39214"/>
                    <a:pt x="54599" y="39168"/>
                    <a:pt x="54667" y="39100"/>
                  </a:cubicBezTo>
                  <a:cubicBezTo>
                    <a:pt x="54782" y="39009"/>
                    <a:pt x="54896" y="38894"/>
                    <a:pt x="55010" y="38803"/>
                  </a:cubicBezTo>
                  <a:lnTo>
                    <a:pt x="55147" y="38666"/>
                  </a:lnTo>
                  <a:cubicBezTo>
                    <a:pt x="55215" y="38598"/>
                    <a:pt x="55284" y="38529"/>
                    <a:pt x="55329" y="38461"/>
                  </a:cubicBezTo>
                  <a:cubicBezTo>
                    <a:pt x="55329" y="38461"/>
                    <a:pt x="55375" y="38438"/>
                    <a:pt x="55375" y="38438"/>
                  </a:cubicBezTo>
                  <a:lnTo>
                    <a:pt x="55489" y="38347"/>
                  </a:lnTo>
                  <a:cubicBezTo>
                    <a:pt x="55603" y="38232"/>
                    <a:pt x="55740" y="38118"/>
                    <a:pt x="55877" y="38004"/>
                  </a:cubicBezTo>
                  <a:cubicBezTo>
                    <a:pt x="55991" y="37913"/>
                    <a:pt x="56083" y="37822"/>
                    <a:pt x="56174" y="37730"/>
                  </a:cubicBezTo>
                  <a:cubicBezTo>
                    <a:pt x="56311" y="37616"/>
                    <a:pt x="56425" y="37525"/>
                    <a:pt x="56493" y="37388"/>
                  </a:cubicBezTo>
                  <a:cubicBezTo>
                    <a:pt x="56630" y="37274"/>
                    <a:pt x="56745" y="37160"/>
                    <a:pt x="56881" y="37046"/>
                  </a:cubicBezTo>
                  <a:lnTo>
                    <a:pt x="56950" y="37000"/>
                  </a:lnTo>
                  <a:cubicBezTo>
                    <a:pt x="57155" y="36817"/>
                    <a:pt x="57384" y="36635"/>
                    <a:pt x="57566" y="36429"/>
                  </a:cubicBezTo>
                  <a:cubicBezTo>
                    <a:pt x="57772" y="36224"/>
                    <a:pt x="57977" y="35996"/>
                    <a:pt x="58160" y="35790"/>
                  </a:cubicBezTo>
                  <a:lnTo>
                    <a:pt x="58205" y="35744"/>
                  </a:lnTo>
                  <a:lnTo>
                    <a:pt x="58593" y="35311"/>
                  </a:lnTo>
                  <a:lnTo>
                    <a:pt x="58844" y="35037"/>
                  </a:lnTo>
                  <a:lnTo>
                    <a:pt x="58981" y="34877"/>
                  </a:lnTo>
                  <a:cubicBezTo>
                    <a:pt x="59141" y="34695"/>
                    <a:pt x="59301" y="34512"/>
                    <a:pt x="59461" y="34329"/>
                  </a:cubicBezTo>
                  <a:cubicBezTo>
                    <a:pt x="59712" y="34055"/>
                    <a:pt x="59940" y="33759"/>
                    <a:pt x="60145" y="33508"/>
                  </a:cubicBezTo>
                  <a:cubicBezTo>
                    <a:pt x="60305" y="33279"/>
                    <a:pt x="60465" y="33028"/>
                    <a:pt x="60625" y="32800"/>
                  </a:cubicBezTo>
                  <a:lnTo>
                    <a:pt x="60670" y="32732"/>
                  </a:lnTo>
                  <a:cubicBezTo>
                    <a:pt x="61013" y="32207"/>
                    <a:pt x="61310" y="31636"/>
                    <a:pt x="61583" y="31020"/>
                  </a:cubicBezTo>
                  <a:cubicBezTo>
                    <a:pt x="61835" y="30449"/>
                    <a:pt x="62086" y="29878"/>
                    <a:pt x="62268" y="29308"/>
                  </a:cubicBezTo>
                  <a:cubicBezTo>
                    <a:pt x="62405" y="28851"/>
                    <a:pt x="62474" y="28463"/>
                    <a:pt x="62497" y="28098"/>
                  </a:cubicBezTo>
                  <a:cubicBezTo>
                    <a:pt x="62519" y="27687"/>
                    <a:pt x="62519" y="27276"/>
                    <a:pt x="62474" y="26865"/>
                  </a:cubicBezTo>
                  <a:cubicBezTo>
                    <a:pt x="62451" y="26592"/>
                    <a:pt x="62428" y="26272"/>
                    <a:pt x="62360" y="25975"/>
                  </a:cubicBezTo>
                  <a:cubicBezTo>
                    <a:pt x="62314" y="25793"/>
                    <a:pt x="62268" y="25633"/>
                    <a:pt x="62200" y="25473"/>
                  </a:cubicBezTo>
                  <a:cubicBezTo>
                    <a:pt x="62177" y="25382"/>
                    <a:pt x="62131" y="25313"/>
                    <a:pt x="62086" y="25222"/>
                  </a:cubicBezTo>
                  <a:cubicBezTo>
                    <a:pt x="62063" y="25154"/>
                    <a:pt x="62040" y="25108"/>
                    <a:pt x="62017" y="25039"/>
                  </a:cubicBezTo>
                  <a:cubicBezTo>
                    <a:pt x="61880" y="24766"/>
                    <a:pt x="61698" y="24514"/>
                    <a:pt x="61515" y="24263"/>
                  </a:cubicBezTo>
                  <a:cubicBezTo>
                    <a:pt x="61469" y="24149"/>
                    <a:pt x="61401" y="24081"/>
                    <a:pt x="61332" y="24035"/>
                  </a:cubicBezTo>
                  <a:cubicBezTo>
                    <a:pt x="61241" y="23944"/>
                    <a:pt x="61173" y="23875"/>
                    <a:pt x="61081" y="23784"/>
                  </a:cubicBezTo>
                  <a:cubicBezTo>
                    <a:pt x="60967" y="23693"/>
                    <a:pt x="60830" y="23579"/>
                    <a:pt x="60693" y="23487"/>
                  </a:cubicBezTo>
                  <a:cubicBezTo>
                    <a:pt x="60625" y="23442"/>
                    <a:pt x="60579" y="23419"/>
                    <a:pt x="60511" y="23396"/>
                  </a:cubicBezTo>
                  <a:cubicBezTo>
                    <a:pt x="60465" y="23350"/>
                    <a:pt x="60397" y="23305"/>
                    <a:pt x="60351" y="23282"/>
                  </a:cubicBezTo>
                  <a:cubicBezTo>
                    <a:pt x="60214" y="23191"/>
                    <a:pt x="60054" y="23122"/>
                    <a:pt x="59849" y="23031"/>
                  </a:cubicBezTo>
                  <a:cubicBezTo>
                    <a:pt x="59735" y="22985"/>
                    <a:pt x="59598" y="22917"/>
                    <a:pt x="59438" y="22871"/>
                  </a:cubicBezTo>
                  <a:cubicBezTo>
                    <a:pt x="59278" y="22825"/>
                    <a:pt x="59118" y="22803"/>
                    <a:pt x="58890" y="22780"/>
                  </a:cubicBezTo>
                  <a:lnTo>
                    <a:pt x="58776" y="22757"/>
                  </a:lnTo>
                  <a:cubicBezTo>
                    <a:pt x="58502" y="22711"/>
                    <a:pt x="58205" y="22688"/>
                    <a:pt x="57931" y="22688"/>
                  </a:cubicBezTo>
                  <a:cubicBezTo>
                    <a:pt x="57612" y="22688"/>
                    <a:pt x="57292" y="22643"/>
                    <a:pt x="56973" y="22597"/>
                  </a:cubicBezTo>
                  <a:lnTo>
                    <a:pt x="56927" y="22597"/>
                  </a:lnTo>
                  <a:cubicBezTo>
                    <a:pt x="56653" y="22551"/>
                    <a:pt x="56379" y="22460"/>
                    <a:pt x="56174" y="22392"/>
                  </a:cubicBezTo>
                  <a:lnTo>
                    <a:pt x="56037" y="22346"/>
                  </a:lnTo>
                  <a:cubicBezTo>
                    <a:pt x="55877" y="22278"/>
                    <a:pt x="55717" y="22232"/>
                    <a:pt x="55558" y="22163"/>
                  </a:cubicBezTo>
                  <a:cubicBezTo>
                    <a:pt x="55284" y="22027"/>
                    <a:pt x="55078" y="21890"/>
                    <a:pt x="54873" y="21753"/>
                  </a:cubicBezTo>
                  <a:cubicBezTo>
                    <a:pt x="54804" y="21684"/>
                    <a:pt x="54736" y="21616"/>
                    <a:pt x="54690" y="21547"/>
                  </a:cubicBezTo>
                  <a:cubicBezTo>
                    <a:pt x="54667" y="21502"/>
                    <a:pt x="54622" y="21433"/>
                    <a:pt x="54599" y="21387"/>
                  </a:cubicBezTo>
                  <a:cubicBezTo>
                    <a:pt x="54576" y="21296"/>
                    <a:pt x="54553" y="21205"/>
                    <a:pt x="54530" y="21113"/>
                  </a:cubicBezTo>
                  <a:cubicBezTo>
                    <a:pt x="54530" y="21068"/>
                    <a:pt x="54530" y="20999"/>
                    <a:pt x="54553" y="20954"/>
                  </a:cubicBezTo>
                  <a:lnTo>
                    <a:pt x="54576" y="20840"/>
                  </a:lnTo>
                  <a:cubicBezTo>
                    <a:pt x="54576" y="20794"/>
                    <a:pt x="54599" y="20748"/>
                    <a:pt x="54599" y="20680"/>
                  </a:cubicBezTo>
                  <a:lnTo>
                    <a:pt x="54599" y="20634"/>
                  </a:lnTo>
                  <a:lnTo>
                    <a:pt x="54622" y="20566"/>
                  </a:lnTo>
                  <a:cubicBezTo>
                    <a:pt x="54622" y="20474"/>
                    <a:pt x="54645" y="20383"/>
                    <a:pt x="54667" y="20269"/>
                  </a:cubicBezTo>
                  <a:cubicBezTo>
                    <a:pt x="54713" y="20178"/>
                    <a:pt x="54736" y="20086"/>
                    <a:pt x="54759" y="19995"/>
                  </a:cubicBezTo>
                  <a:cubicBezTo>
                    <a:pt x="54782" y="19972"/>
                    <a:pt x="54804" y="19927"/>
                    <a:pt x="54827" y="19904"/>
                  </a:cubicBezTo>
                  <a:cubicBezTo>
                    <a:pt x="54850" y="19881"/>
                    <a:pt x="54873" y="19835"/>
                    <a:pt x="54918" y="19812"/>
                  </a:cubicBezTo>
                  <a:cubicBezTo>
                    <a:pt x="54964" y="19790"/>
                    <a:pt x="55010" y="19767"/>
                    <a:pt x="55078" y="19744"/>
                  </a:cubicBezTo>
                  <a:cubicBezTo>
                    <a:pt x="55170" y="19721"/>
                    <a:pt x="55238" y="19698"/>
                    <a:pt x="55329" y="19676"/>
                  </a:cubicBezTo>
                  <a:lnTo>
                    <a:pt x="55672" y="19676"/>
                  </a:lnTo>
                  <a:cubicBezTo>
                    <a:pt x="55740" y="19698"/>
                    <a:pt x="55809" y="19698"/>
                    <a:pt x="55877" y="19698"/>
                  </a:cubicBezTo>
                  <a:lnTo>
                    <a:pt x="56105" y="19698"/>
                  </a:lnTo>
                  <a:cubicBezTo>
                    <a:pt x="56197" y="19698"/>
                    <a:pt x="56311" y="19698"/>
                    <a:pt x="56402" y="19676"/>
                  </a:cubicBezTo>
                  <a:cubicBezTo>
                    <a:pt x="56562" y="19653"/>
                    <a:pt x="56722" y="19561"/>
                    <a:pt x="56836" y="19447"/>
                  </a:cubicBezTo>
                  <a:cubicBezTo>
                    <a:pt x="56950" y="19333"/>
                    <a:pt x="57018" y="19173"/>
                    <a:pt x="57064" y="19014"/>
                  </a:cubicBezTo>
                  <a:cubicBezTo>
                    <a:pt x="57110" y="18831"/>
                    <a:pt x="57110" y="18648"/>
                    <a:pt x="57041" y="18511"/>
                  </a:cubicBezTo>
                  <a:cubicBezTo>
                    <a:pt x="56996" y="18420"/>
                    <a:pt x="56927" y="18329"/>
                    <a:pt x="56881" y="18260"/>
                  </a:cubicBezTo>
                  <a:cubicBezTo>
                    <a:pt x="56790" y="18169"/>
                    <a:pt x="56699" y="18055"/>
                    <a:pt x="56630" y="17964"/>
                  </a:cubicBezTo>
                  <a:cubicBezTo>
                    <a:pt x="56562" y="17849"/>
                    <a:pt x="56516" y="17781"/>
                    <a:pt x="56448" y="17713"/>
                  </a:cubicBezTo>
                  <a:cubicBezTo>
                    <a:pt x="56402" y="17621"/>
                    <a:pt x="56356" y="17553"/>
                    <a:pt x="56311" y="17461"/>
                  </a:cubicBezTo>
                  <a:lnTo>
                    <a:pt x="56288" y="17325"/>
                  </a:lnTo>
                  <a:lnTo>
                    <a:pt x="56265" y="17279"/>
                  </a:lnTo>
                  <a:cubicBezTo>
                    <a:pt x="56242" y="17233"/>
                    <a:pt x="56242" y="17188"/>
                    <a:pt x="56220" y="17142"/>
                  </a:cubicBezTo>
                  <a:cubicBezTo>
                    <a:pt x="56242" y="17073"/>
                    <a:pt x="56265" y="17005"/>
                    <a:pt x="56288" y="16959"/>
                  </a:cubicBezTo>
                  <a:cubicBezTo>
                    <a:pt x="56356" y="16800"/>
                    <a:pt x="56471" y="16663"/>
                    <a:pt x="56585" y="16503"/>
                  </a:cubicBezTo>
                  <a:cubicBezTo>
                    <a:pt x="56676" y="16389"/>
                    <a:pt x="56790" y="16297"/>
                    <a:pt x="56927" y="16183"/>
                  </a:cubicBezTo>
                  <a:cubicBezTo>
                    <a:pt x="57110" y="16069"/>
                    <a:pt x="57292" y="15955"/>
                    <a:pt x="57475" y="15841"/>
                  </a:cubicBezTo>
                  <a:cubicBezTo>
                    <a:pt x="57658" y="15750"/>
                    <a:pt x="57817" y="15658"/>
                    <a:pt x="57977" y="15590"/>
                  </a:cubicBezTo>
                  <a:cubicBezTo>
                    <a:pt x="58068" y="15567"/>
                    <a:pt x="58137" y="15544"/>
                    <a:pt x="58205" y="15521"/>
                  </a:cubicBezTo>
                  <a:lnTo>
                    <a:pt x="58342" y="15498"/>
                  </a:lnTo>
                  <a:cubicBezTo>
                    <a:pt x="58502" y="15453"/>
                    <a:pt x="58639" y="15430"/>
                    <a:pt x="58799" y="15407"/>
                  </a:cubicBezTo>
                  <a:lnTo>
                    <a:pt x="58913" y="15384"/>
                  </a:lnTo>
                  <a:cubicBezTo>
                    <a:pt x="59004" y="15362"/>
                    <a:pt x="59118" y="15339"/>
                    <a:pt x="59232" y="15293"/>
                  </a:cubicBezTo>
                  <a:cubicBezTo>
                    <a:pt x="59369" y="15270"/>
                    <a:pt x="59506" y="15202"/>
                    <a:pt x="59643" y="15156"/>
                  </a:cubicBezTo>
                  <a:lnTo>
                    <a:pt x="59689" y="15156"/>
                  </a:lnTo>
                  <a:lnTo>
                    <a:pt x="59712" y="15133"/>
                  </a:lnTo>
                  <a:lnTo>
                    <a:pt x="59917" y="15133"/>
                  </a:lnTo>
                  <a:cubicBezTo>
                    <a:pt x="60009" y="15133"/>
                    <a:pt x="60100" y="15133"/>
                    <a:pt x="60214" y="15110"/>
                  </a:cubicBezTo>
                  <a:cubicBezTo>
                    <a:pt x="60419" y="15110"/>
                    <a:pt x="60602" y="15088"/>
                    <a:pt x="60762" y="15042"/>
                  </a:cubicBezTo>
                  <a:cubicBezTo>
                    <a:pt x="60944" y="14996"/>
                    <a:pt x="61127" y="14928"/>
                    <a:pt x="61332" y="14837"/>
                  </a:cubicBezTo>
                  <a:cubicBezTo>
                    <a:pt x="61401" y="14814"/>
                    <a:pt x="61469" y="14768"/>
                    <a:pt x="61561" y="14722"/>
                  </a:cubicBezTo>
                  <a:lnTo>
                    <a:pt x="61583" y="14700"/>
                  </a:lnTo>
                  <a:cubicBezTo>
                    <a:pt x="61766" y="14608"/>
                    <a:pt x="61972" y="14494"/>
                    <a:pt x="61949" y="14289"/>
                  </a:cubicBezTo>
                  <a:cubicBezTo>
                    <a:pt x="61949" y="14266"/>
                    <a:pt x="61949" y="14243"/>
                    <a:pt x="61949" y="14220"/>
                  </a:cubicBezTo>
                  <a:cubicBezTo>
                    <a:pt x="62017" y="14197"/>
                    <a:pt x="62063" y="14175"/>
                    <a:pt x="62131" y="14129"/>
                  </a:cubicBezTo>
                  <a:cubicBezTo>
                    <a:pt x="62245" y="14060"/>
                    <a:pt x="62382" y="13969"/>
                    <a:pt x="62497" y="13878"/>
                  </a:cubicBezTo>
                  <a:cubicBezTo>
                    <a:pt x="62611" y="13787"/>
                    <a:pt x="62702" y="13695"/>
                    <a:pt x="62816" y="13558"/>
                  </a:cubicBezTo>
                  <a:cubicBezTo>
                    <a:pt x="62930" y="13421"/>
                    <a:pt x="63044" y="13262"/>
                    <a:pt x="63113" y="13125"/>
                  </a:cubicBezTo>
                  <a:cubicBezTo>
                    <a:pt x="63181" y="12988"/>
                    <a:pt x="63250" y="12851"/>
                    <a:pt x="63318" y="12645"/>
                  </a:cubicBezTo>
                  <a:cubicBezTo>
                    <a:pt x="63410" y="12417"/>
                    <a:pt x="63455" y="12189"/>
                    <a:pt x="63501" y="11961"/>
                  </a:cubicBezTo>
                  <a:lnTo>
                    <a:pt x="63501" y="11892"/>
                  </a:lnTo>
                  <a:lnTo>
                    <a:pt x="63524" y="11846"/>
                  </a:lnTo>
                  <a:cubicBezTo>
                    <a:pt x="63546" y="11709"/>
                    <a:pt x="63592" y="11573"/>
                    <a:pt x="63592" y="11413"/>
                  </a:cubicBezTo>
                  <a:cubicBezTo>
                    <a:pt x="63592" y="11344"/>
                    <a:pt x="63569" y="11253"/>
                    <a:pt x="63546" y="11139"/>
                  </a:cubicBezTo>
                  <a:cubicBezTo>
                    <a:pt x="63546" y="11070"/>
                    <a:pt x="63524" y="11002"/>
                    <a:pt x="63478" y="10911"/>
                  </a:cubicBezTo>
                  <a:lnTo>
                    <a:pt x="63478" y="10865"/>
                  </a:lnTo>
                  <a:cubicBezTo>
                    <a:pt x="63455" y="10751"/>
                    <a:pt x="63432" y="10637"/>
                    <a:pt x="63387" y="10523"/>
                  </a:cubicBezTo>
                  <a:cubicBezTo>
                    <a:pt x="63341" y="10386"/>
                    <a:pt x="63250" y="10271"/>
                    <a:pt x="63181" y="10180"/>
                  </a:cubicBezTo>
                  <a:cubicBezTo>
                    <a:pt x="63067" y="9998"/>
                    <a:pt x="62907" y="9838"/>
                    <a:pt x="62748" y="9678"/>
                  </a:cubicBezTo>
                  <a:cubicBezTo>
                    <a:pt x="62565" y="9518"/>
                    <a:pt x="62382" y="9381"/>
                    <a:pt x="62177" y="9244"/>
                  </a:cubicBezTo>
                  <a:cubicBezTo>
                    <a:pt x="61972" y="9130"/>
                    <a:pt x="61766" y="9039"/>
                    <a:pt x="61538" y="8925"/>
                  </a:cubicBezTo>
                  <a:lnTo>
                    <a:pt x="61447" y="8902"/>
                  </a:lnTo>
                  <a:cubicBezTo>
                    <a:pt x="61447" y="8879"/>
                    <a:pt x="61447" y="8879"/>
                    <a:pt x="61424" y="8879"/>
                  </a:cubicBezTo>
                  <a:lnTo>
                    <a:pt x="61401" y="8879"/>
                  </a:lnTo>
                  <a:lnTo>
                    <a:pt x="61355" y="8856"/>
                  </a:lnTo>
                  <a:cubicBezTo>
                    <a:pt x="61310" y="8834"/>
                    <a:pt x="61264" y="8811"/>
                    <a:pt x="61195" y="8765"/>
                  </a:cubicBezTo>
                  <a:cubicBezTo>
                    <a:pt x="61104" y="8719"/>
                    <a:pt x="61013" y="8674"/>
                    <a:pt x="60922" y="8651"/>
                  </a:cubicBezTo>
                  <a:cubicBezTo>
                    <a:pt x="60785" y="8582"/>
                    <a:pt x="60625" y="8514"/>
                    <a:pt x="60488" y="8468"/>
                  </a:cubicBezTo>
                  <a:cubicBezTo>
                    <a:pt x="60397" y="8445"/>
                    <a:pt x="60305" y="8400"/>
                    <a:pt x="60214" y="8377"/>
                  </a:cubicBezTo>
                  <a:lnTo>
                    <a:pt x="60031" y="8309"/>
                  </a:lnTo>
                  <a:cubicBezTo>
                    <a:pt x="59894" y="8263"/>
                    <a:pt x="59735" y="8217"/>
                    <a:pt x="59598" y="8172"/>
                  </a:cubicBezTo>
                  <a:cubicBezTo>
                    <a:pt x="58867" y="7989"/>
                    <a:pt x="58319" y="7875"/>
                    <a:pt x="57794" y="7852"/>
                  </a:cubicBezTo>
                  <a:cubicBezTo>
                    <a:pt x="57635" y="7829"/>
                    <a:pt x="57475" y="7829"/>
                    <a:pt x="57315" y="7829"/>
                  </a:cubicBezTo>
                  <a:lnTo>
                    <a:pt x="57064" y="7806"/>
                  </a:lnTo>
                  <a:lnTo>
                    <a:pt x="56220" y="7806"/>
                  </a:lnTo>
                  <a:cubicBezTo>
                    <a:pt x="56037" y="7806"/>
                    <a:pt x="55854" y="7829"/>
                    <a:pt x="55672" y="7829"/>
                  </a:cubicBezTo>
                  <a:lnTo>
                    <a:pt x="55558" y="7829"/>
                  </a:lnTo>
                  <a:cubicBezTo>
                    <a:pt x="55261" y="7829"/>
                    <a:pt x="55010" y="7829"/>
                    <a:pt x="54736" y="7852"/>
                  </a:cubicBezTo>
                  <a:lnTo>
                    <a:pt x="54759" y="7852"/>
                  </a:lnTo>
                  <a:cubicBezTo>
                    <a:pt x="54667" y="7875"/>
                    <a:pt x="54599" y="7875"/>
                    <a:pt x="54530" y="7875"/>
                  </a:cubicBezTo>
                  <a:lnTo>
                    <a:pt x="54371" y="7898"/>
                  </a:lnTo>
                  <a:cubicBezTo>
                    <a:pt x="54257" y="7920"/>
                    <a:pt x="54142" y="7920"/>
                    <a:pt x="54028" y="7943"/>
                  </a:cubicBezTo>
                  <a:lnTo>
                    <a:pt x="53777" y="7966"/>
                  </a:lnTo>
                  <a:lnTo>
                    <a:pt x="53526" y="7989"/>
                  </a:lnTo>
                  <a:lnTo>
                    <a:pt x="53435" y="7989"/>
                  </a:lnTo>
                  <a:cubicBezTo>
                    <a:pt x="53344" y="8012"/>
                    <a:pt x="53252" y="8012"/>
                    <a:pt x="53161" y="8035"/>
                  </a:cubicBezTo>
                  <a:lnTo>
                    <a:pt x="53047" y="8035"/>
                  </a:lnTo>
                  <a:lnTo>
                    <a:pt x="53001" y="8057"/>
                  </a:lnTo>
                  <a:lnTo>
                    <a:pt x="52796" y="8057"/>
                  </a:lnTo>
                  <a:lnTo>
                    <a:pt x="52613" y="8080"/>
                  </a:lnTo>
                  <a:cubicBezTo>
                    <a:pt x="52453" y="8103"/>
                    <a:pt x="52294" y="8103"/>
                    <a:pt x="52134" y="8126"/>
                  </a:cubicBezTo>
                  <a:cubicBezTo>
                    <a:pt x="51997" y="8149"/>
                    <a:pt x="51883" y="8149"/>
                    <a:pt x="51746" y="8172"/>
                  </a:cubicBezTo>
                  <a:lnTo>
                    <a:pt x="51472" y="8217"/>
                  </a:lnTo>
                  <a:lnTo>
                    <a:pt x="51518" y="8217"/>
                  </a:lnTo>
                  <a:cubicBezTo>
                    <a:pt x="51198" y="8240"/>
                    <a:pt x="50947" y="8263"/>
                    <a:pt x="50696" y="8263"/>
                  </a:cubicBezTo>
                  <a:lnTo>
                    <a:pt x="49851" y="8263"/>
                  </a:lnTo>
                  <a:cubicBezTo>
                    <a:pt x="49600" y="8263"/>
                    <a:pt x="49349" y="8240"/>
                    <a:pt x="49144" y="8217"/>
                  </a:cubicBezTo>
                  <a:lnTo>
                    <a:pt x="49121" y="8217"/>
                  </a:lnTo>
                  <a:cubicBezTo>
                    <a:pt x="48961" y="8194"/>
                    <a:pt x="48824" y="8194"/>
                    <a:pt x="48687" y="8172"/>
                  </a:cubicBezTo>
                  <a:lnTo>
                    <a:pt x="48573" y="8172"/>
                  </a:lnTo>
                  <a:cubicBezTo>
                    <a:pt x="48459" y="8149"/>
                    <a:pt x="48345" y="8149"/>
                    <a:pt x="48231" y="8126"/>
                  </a:cubicBezTo>
                  <a:cubicBezTo>
                    <a:pt x="47911" y="8057"/>
                    <a:pt x="47569" y="7989"/>
                    <a:pt x="47181" y="7875"/>
                  </a:cubicBezTo>
                  <a:cubicBezTo>
                    <a:pt x="47021" y="7829"/>
                    <a:pt x="46861" y="7761"/>
                    <a:pt x="46679" y="7715"/>
                  </a:cubicBezTo>
                  <a:cubicBezTo>
                    <a:pt x="46542" y="7647"/>
                    <a:pt x="46382" y="7601"/>
                    <a:pt x="46245" y="7532"/>
                  </a:cubicBezTo>
                  <a:cubicBezTo>
                    <a:pt x="46085" y="7464"/>
                    <a:pt x="45948" y="7373"/>
                    <a:pt x="45857" y="7304"/>
                  </a:cubicBezTo>
                  <a:cubicBezTo>
                    <a:pt x="45811" y="7259"/>
                    <a:pt x="45766" y="7213"/>
                    <a:pt x="45743" y="7167"/>
                  </a:cubicBezTo>
                  <a:cubicBezTo>
                    <a:pt x="45697" y="7122"/>
                    <a:pt x="45651" y="7053"/>
                    <a:pt x="45629" y="6985"/>
                  </a:cubicBezTo>
                  <a:cubicBezTo>
                    <a:pt x="45583" y="6848"/>
                    <a:pt x="45560" y="6688"/>
                    <a:pt x="45537" y="6528"/>
                  </a:cubicBezTo>
                  <a:cubicBezTo>
                    <a:pt x="45537" y="6437"/>
                    <a:pt x="45537" y="6346"/>
                    <a:pt x="45537" y="6254"/>
                  </a:cubicBezTo>
                  <a:lnTo>
                    <a:pt x="45537" y="6186"/>
                  </a:lnTo>
                  <a:cubicBezTo>
                    <a:pt x="45537" y="6140"/>
                    <a:pt x="45537" y="6072"/>
                    <a:pt x="45537" y="6026"/>
                  </a:cubicBezTo>
                  <a:cubicBezTo>
                    <a:pt x="45537" y="5935"/>
                    <a:pt x="45537" y="5866"/>
                    <a:pt x="45537" y="5775"/>
                  </a:cubicBezTo>
                  <a:cubicBezTo>
                    <a:pt x="45537" y="5661"/>
                    <a:pt x="45537" y="5547"/>
                    <a:pt x="45537" y="5433"/>
                  </a:cubicBezTo>
                  <a:lnTo>
                    <a:pt x="45560" y="5296"/>
                  </a:lnTo>
                  <a:cubicBezTo>
                    <a:pt x="45560" y="5227"/>
                    <a:pt x="45560" y="5136"/>
                    <a:pt x="45560" y="5067"/>
                  </a:cubicBezTo>
                  <a:cubicBezTo>
                    <a:pt x="45537" y="4908"/>
                    <a:pt x="45560" y="4771"/>
                    <a:pt x="45560" y="4634"/>
                  </a:cubicBezTo>
                  <a:cubicBezTo>
                    <a:pt x="45560" y="4497"/>
                    <a:pt x="45560" y="4360"/>
                    <a:pt x="45560" y="4200"/>
                  </a:cubicBezTo>
                  <a:cubicBezTo>
                    <a:pt x="45560" y="4040"/>
                    <a:pt x="45560" y="3880"/>
                    <a:pt x="45560" y="3721"/>
                  </a:cubicBezTo>
                  <a:cubicBezTo>
                    <a:pt x="45560" y="3629"/>
                    <a:pt x="45560" y="3538"/>
                    <a:pt x="45560" y="3447"/>
                  </a:cubicBezTo>
                  <a:lnTo>
                    <a:pt x="45560" y="3355"/>
                  </a:lnTo>
                  <a:cubicBezTo>
                    <a:pt x="45583" y="3287"/>
                    <a:pt x="45583" y="3218"/>
                    <a:pt x="45560" y="3127"/>
                  </a:cubicBezTo>
                  <a:cubicBezTo>
                    <a:pt x="45560" y="3013"/>
                    <a:pt x="45537" y="2876"/>
                    <a:pt x="45492" y="2716"/>
                  </a:cubicBezTo>
                  <a:cubicBezTo>
                    <a:pt x="45446" y="2511"/>
                    <a:pt x="45355" y="2305"/>
                    <a:pt x="45286" y="2123"/>
                  </a:cubicBezTo>
                  <a:cubicBezTo>
                    <a:pt x="45241" y="2054"/>
                    <a:pt x="45218" y="1986"/>
                    <a:pt x="45195" y="1895"/>
                  </a:cubicBezTo>
                  <a:cubicBezTo>
                    <a:pt x="45081" y="1621"/>
                    <a:pt x="44875" y="1370"/>
                    <a:pt x="44601" y="1119"/>
                  </a:cubicBezTo>
                  <a:cubicBezTo>
                    <a:pt x="44373" y="890"/>
                    <a:pt x="44122" y="731"/>
                    <a:pt x="43780" y="571"/>
                  </a:cubicBezTo>
                  <a:cubicBezTo>
                    <a:pt x="43551" y="457"/>
                    <a:pt x="43323" y="343"/>
                    <a:pt x="43095" y="274"/>
                  </a:cubicBezTo>
                  <a:cubicBezTo>
                    <a:pt x="42890" y="206"/>
                    <a:pt x="42661" y="160"/>
                    <a:pt x="42365" y="114"/>
                  </a:cubicBezTo>
                  <a:cubicBezTo>
                    <a:pt x="42250" y="114"/>
                    <a:pt x="42136" y="114"/>
                    <a:pt x="42022" y="91"/>
                  </a:cubicBezTo>
                  <a:cubicBezTo>
                    <a:pt x="41908" y="91"/>
                    <a:pt x="41794" y="69"/>
                    <a:pt x="41680" y="69"/>
                  </a:cubicBezTo>
                  <a:cubicBezTo>
                    <a:pt x="41566" y="46"/>
                    <a:pt x="41474" y="46"/>
                    <a:pt x="41360" y="23"/>
                  </a:cubicBezTo>
                  <a:cubicBezTo>
                    <a:pt x="41315" y="23"/>
                    <a:pt x="41269" y="23"/>
                    <a:pt x="41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8"/>
            <p:cNvSpPr/>
            <p:nvPr/>
          </p:nvSpPr>
          <p:spPr>
            <a:xfrm>
              <a:off x="9473326" y="4567631"/>
              <a:ext cx="201884" cy="101586"/>
            </a:xfrm>
            <a:custGeom>
              <a:avLst/>
              <a:gdLst/>
              <a:ahLst/>
              <a:cxnLst/>
              <a:rect l="l" t="t" r="r" b="b"/>
              <a:pathLst>
                <a:path w="7214" h="3630" extrusionOk="0">
                  <a:moveTo>
                    <a:pt x="5159" y="0"/>
                  </a:moveTo>
                  <a:cubicBezTo>
                    <a:pt x="4840" y="0"/>
                    <a:pt x="4520" y="115"/>
                    <a:pt x="4223" y="229"/>
                  </a:cubicBezTo>
                  <a:cubicBezTo>
                    <a:pt x="4018" y="297"/>
                    <a:pt x="3790" y="411"/>
                    <a:pt x="3584" y="503"/>
                  </a:cubicBezTo>
                  <a:cubicBezTo>
                    <a:pt x="3447" y="571"/>
                    <a:pt x="3310" y="640"/>
                    <a:pt x="3173" y="708"/>
                  </a:cubicBezTo>
                  <a:lnTo>
                    <a:pt x="3128" y="708"/>
                  </a:lnTo>
                  <a:cubicBezTo>
                    <a:pt x="3014" y="754"/>
                    <a:pt x="2899" y="822"/>
                    <a:pt x="2762" y="845"/>
                  </a:cubicBezTo>
                  <a:cubicBezTo>
                    <a:pt x="2603" y="913"/>
                    <a:pt x="2443" y="982"/>
                    <a:pt x="2237" y="1073"/>
                  </a:cubicBezTo>
                  <a:cubicBezTo>
                    <a:pt x="2101" y="1050"/>
                    <a:pt x="1941" y="1050"/>
                    <a:pt x="1781" y="1028"/>
                  </a:cubicBezTo>
                  <a:lnTo>
                    <a:pt x="1667" y="1028"/>
                  </a:lnTo>
                  <a:cubicBezTo>
                    <a:pt x="1553" y="1028"/>
                    <a:pt x="1461" y="1005"/>
                    <a:pt x="1347" y="1005"/>
                  </a:cubicBezTo>
                  <a:cubicBezTo>
                    <a:pt x="1188" y="1005"/>
                    <a:pt x="1028" y="1028"/>
                    <a:pt x="891" y="1050"/>
                  </a:cubicBezTo>
                  <a:cubicBezTo>
                    <a:pt x="777" y="1073"/>
                    <a:pt x="663" y="1119"/>
                    <a:pt x="571" y="1164"/>
                  </a:cubicBezTo>
                  <a:cubicBezTo>
                    <a:pt x="526" y="1210"/>
                    <a:pt x="480" y="1256"/>
                    <a:pt x="434" y="1301"/>
                  </a:cubicBezTo>
                  <a:cubicBezTo>
                    <a:pt x="389" y="1324"/>
                    <a:pt x="343" y="1370"/>
                    <a:pt x="320" y="1416"/>
                  </a:cubicBezTo>
                  <a:lnTo>
                    <a:pt x="297" y="1461"/>
                  </a:lnTo>
                  <a:cubicBezTo>
                    <a:pt x="229" y="1530"/>
                    <a:pt x="183" y="1621"/>
                    <a:pt x="138" y="1712"/>
                  </a:cubicBezTo>
                  <a:cubicBezTo>
                    <a:pt x="115" y="1781"/>
                    <a:pt x="92" y="1849"/>
                    <a:pt x="46" y="1918"/>
                  </a:cubicBezTo>
                  <a:cubicBezTo>
                    <a:pt x="46" y="1963"/>
                    <a:pt x="23" y="2009"/>
                    <a:pt x="23" y="2055"/>
                  </a:cubicBezTo>
                  <a:cubicBezTo>
                    <a:pt x="23" y="2055"/>
                    <a:pt x="23" y="2077"/>
                    <a:pt x="23" y="2077"/>
                  </a:cubicBezTo>
                  <a:cubicBezTo>
                    <a:pt x="23" y="2077"/>
                    <a:pt x="23" y="2100"/>
                    <a:pt x="23" y="2100"/>
                  </a:cubicBezTo>
                  <a:cubicBezTo>
                    <a:pt x="1" y="2192"/>
                    <a:pt x="1" y="2329"/>
                    <a:pt x="1" y="2443"/>
                  </a:cubicBezTo>
                  <a:cubicBezTo>
                    <a:pt x="1" y="2488"/>
                    <a:pt x="1" y="2511"/>
                    <a:pt x="1" y="2557"/>
                  </a:cubicBezTo>
                  <a:cubicBezTo>
                    <a:pt x="23" y="2648"/>
                    <a:pt x="23" y="2717"/>
                    <a:pt x="46" y="2762"/>
                  </a:cubicBezTo>
                  <a:cubicBezTo>
                    <a:pt x="69" y="2876"/>
                    <a:pt x="92" y="2991"/>
                    <a:pt x="160" y="3082"/>
                  </a:cubicBezTo>
                  <a:cubicBezTo>
                    <a:pt x="229" y="3196"/>
                    <a:pt x="320" y="3287"/>
                    <a:pt x="457" y="3379"/>
                  </a:cubicBezTo>
                  <a:cubicBezTo>
                    <a:pt x="708" y="3561"/>
                    <a:pt x="1028" y="3607"/>
                    <a:pt x="1279" y="3630"/>
                  </a:cubicBezTo>
                  <a:lnTo>
                    <a:pt x="1347" y="3630"/>
                  </a:lnTo>
                  <a:cubicBezTo>
                    <a:pt x="1461" y="3630"/>
                    <a:pt x="1621" y="3607"/>
                    <a:pt x="1804" y="3561"/>
                  </a:cubicBezTo>
                  <a:cubicBezTo>
                    <a:pt x="1941" y="3515"/>
                    <a:pt x="2101" y="3447"/>
                    <a:pt x="2237" y="3379"/>
                  </a:cubicBezTo>
                  <a:cubicBezTo>
                    <a:pt x="2443" y="3264"/>
                    <a:pt x="2625" y="3105"/>
                    <a:pt x="2808" y="2945"/>
                  </a:cubicBezTo>
                  <a:lnTo>
                    <a:pt x="2854" y="2922"/>
                  </a:lnTo>
                  <a:cubicBezTo>
                    <a:pt x="2922" y="2854"/>
                    <a:pt x="3014" y="2808"/>
                    <a:pt x="3082" y="2762"/>
                  </a:cubicBezTo>
                  <a:cubicBezTo>
                    <a:pt x="3173" y="2717"/>
                    <a:pt x="3265" y="2671"/>
                    <a:pt x="3356" y="2625"/>
                  </a:cubicBezTo>
                  <a:cubicBezTo>
                    <a:pt x="3424" y="2602"/>
                    <a:pt x="3493" y="2580"/>
                    <a:pt x="3584" y="2557"/>
                  </a:cubicBezTo>
                  <a:lnTo>
                    <a:pt x="3972" y="2557"/>
                  </a:lnTo>
                  <a:cubicBezTo>
                    <a:pt x="4178" y="2602"/>
                    <a:pt x="4383" y="2648"/>
                    <a:pt x="4588" y="2694"/>
                  </a:cubicBezTo>
                  <a:lnTo>
                    <a:pt x="4703" y="2739"/>
                  </a:lnTo>
                  <a:cubicBezTo>
                    <a:pt x="4999" y="2808"/>
                    <a:pt x="5250" y="2876"/>
                    <a:pt x="5501" y="2899"/>
                  </a:cubicBezTo>
                  <a:lnTo>
                    <a:pt x="5616" y="2922"/>
                  </a:lnTo>
                  <a:cubicBezTo>
                    <a:pt x="5730" y="2945"/>
                    <a:pt x="5844" y="2968"/>
                    <a:pt x="5958" y="2968"/>
                  </a:cubicBezTo>
                  <a:cubicBezTo>
                    <a:pt x="6186" y="2968"/>
                    <a:pt x="6346" y="2899"/>
                    <a:pt x="6506" y="2831"/>
                  </a:cubicBezTo>
                  <a:cubicBezTo>
                    <a:pt x="6666" y="2762"/>
                    <a:pt x="6780" y="2694"/>
                    <a:pt x="6894" y="2602"/>
                  </a:cubicBezTo>
                  <a:cubicBezTo>
                    <a:pt x="7054" y="2443"/>
                    <a:pt x="7145" y="2260"/>
                    <a:pt x="7191" y="2055"/>
                  </a:cubicBezTo>
                  <a:cubicBezTo>
                    <a:pt x="7213" y="1963"/>
                    <a:pt x="7213" y="1849"/>
                    <a:pt x="7213" y="1758"/>
                  </a:cubicBezTo>
                  <a:cubicBezTo>
                    <a:pt x="7213" y="1712"/>
                    <a:pt x="7213" y="1667"/>
                    <a:pt x="7213" y="1621"/>
                  </a:cubicBezTo>
                  <a:cubicBezTo>
                    <a:pt x="7191" y="1507"/>
                    <a:pt x="7168" y="1438"/>
                    <a:pt x="7122" y="1347"/>
                  </a:cubicBezTo>
                  <a:cubicBezTo>
                    <a:pt x="7054" y="1187"/>
                    <a:pt x="6962" y="1050"/>
                    <a:pt x="6894" y="959"/>
                  </a:cubicBezTo>
                  <a:cubicBezTo>
                    <a:pt x="6803" y="799"/>
                    <a:pt x="6666" y="685"/>
                    <a:pt x="6551" y="548"/>
                  </a:cubicBezTo>
                  <a:cubicBezTo>
                    <a:pt x="6414" y="411"/>
                    <a:pt x="6300" y="320"/>
                    <a:pt x="6186" y="229"/>
                  </a:cubicBezTo>
                  <a:cubicBezTo>
                    <a:pt x="6118" y="183"/>
                    <a:pt x="6072" y="160"/>
                    <a:pt x="6004" y="137"/>
                  </a:cubicBezTo>
                  <a:cubicBezTo>
                    <a:pt x="5867" y="92"/>
                    <a:pt x="5798" y="46"/>
                    <a:pt x="5684" y="46"/>
                  </a:cubicBezTo>
                  <a:cubicBezTo>
                    <a:pt x="5501" y="0"/>
                    <a:pt x="5342" y="0"/>
                    <a:pt x="52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8"/>
            <p:cNvSpPr/>
            <p:nvPr/>
          </p:nvSpPr>
          <p:spPr>
            <a:xfrm>
              <a:off x="9274660" y="4559319"/>
              <a:ext cx="148237" cy="123946"/>
            </a:xfrm>
            <a:custGeom>
              <a:avLst/>
              <a:gdLst/>
              <a:ahLst/>
              <a:cxnLst/>
              <a:rect l="l" t="t" r="r" b="b"/>
              <a:pathLst>
                <a:path w="5297" h="4429" extrusionOk="0">
                  <a:moveTo>
                    <a:pt x="3060" y="1"/>
                  </a:moveTo>
                  <a:cubicBezTo>
                    <a:pt x="2786" y="1"/>
                    <a:pt x="2466" y="46"/>
                    <a:pt x="2124" y="115"/>
                  </a:cubicBezTo>
                  <a:cubicBezTo>
                    <a:pt x="1873" y="183"/>
                    <a:pt x="1622" y="252"/>
                    <a:pt x="1348" y="366"/>
                  </a:cubicBezTo>
                  <a:cubicBezTo>
                    <a:pt x="1211" y="412"/>
                    <a:pt x="1074" y="457"/>
                    <a:pt x="960" y="526"/>
                  </a:cubicBezTo>
                  <a:cubicBezTo>
                    <a:pt x="823" y="594"/>
                    <a:pt x="731" y="685"/>
                    <a:pt x="617" y="777"/>
                  </a:cubicBezTo>
                  <a:cubicBezTo>
                    <a:pt x="503" y="845"/>
                    <a:pt x="435" y="914"/>
                    <a:pt x="343" y="1005"/>
                  </a:cubicBezTo>
                  <a:cubicBezTo>
                    <a:pt x="252" y="1119"/>
                    <a:pt x="184" y="1256"/>
                    <a:pt x="115" y="1416"/>
                  </a:cubicBezTo>
                  <a:cubicBezTo>
                    <a:pt x="47" y="1667"/>
                    <a:pt x="1" y="1941"/>
                    <a:pt x="47" y="2215"/>
                  </a:cubicBezTo>
                  <a:cubicBezTo>
                    <a:pt x="69" y="2352"/>
                    <a:pt x="92" y="2489"/>
                    <a:pt x="115" y="2603"/>
                  </a:cubicBezTo>
                  <a:cubicBezTo>
                    <a:pt x="138" y="2694"/>
                    <a:pt x="161" y="2763"/>
                    <a:pt x="206" y="2831"/>
                  </a:cubicBezTo>
                  <a:lnTo>
                    <a:pt x="229" y="2945"/>
                  </a:lnTo>
                  <a:lnTo>
                    <a:pt x="275" y="3059"/>
                  </a:lnTo>
                  <a:cubicBezTo>
                    <a:pt x="298" y="3128"/>
                    <a:pt x="320" y="3196"/>
                    <a:pt x="343" y="3265"/>
                  </a:cubicBezTo>
                  <a:cubicBezTo>
                    <a:pt x="366" y="3356"/>
                    <a:pt x="389" y="3470"/>
                    <a:pt x="412" y="3584"/>
                  </a:cubicBezTo>
                  <a:cubicBezTo>
                    <a:pt x="412" y="3698"/>
                    <a:pt x="435" y="3790"/>
                    <a:pt x="457" y="3904"/>
                  </a:cubicBezTo>
                  <a:cubicBezTo>
                    <a:pt x="480" y="3949"/>
                    <a:pt x="503" y="4018"/>
                    <a:pt x="549" y="4064"/>
                  </a:cubicBezTo>
                  <a:cubicBezTo>
                    <a:pt x="526" y="4178"/>
                    <a:pt x="594" y="4315"/>
                    <a:pt x="731" y="4337"/>
                  </a:cubicBezTo>
                  <a:cubicBezTo>
                    <a:pt x="868" y="4383"/>
                    <a:pt x="1005" y="4429"/>
                    <a:pt x="1119" y="4429"/>
                  </a:cubicBezTo>
                  <a:lnTo>
                    <a:pt x="1211" y="4429"/>
                  </a:lnTo>
                  <a:cubicBezTo>
                    <a:pt x="1302" y="4429"/>
                    <a:pt x="1416" y="4406"/>
                    <a:pt x="1485" y="4383"/>
                  </a:cubicBezTo>
                  <a:cubicBezTo>
                    <a:pt x="1736" y="4337"/>
                    <a:pt x="1941" y="4223"/>
                    <a:pt x="2078" y="4064"/>
                  </a:cubicBezTo>
                  <a:cubicBezTo>
                    <a:pt x="2261" y="3835"/>
                    <a:pt x="2306" y="3539"/>
                    <a:pt x="2375" y="3265"/>
                  </a:cubicBezTo>
                  <a:cubicBezTo>
                    <a:pt x="2398" y="3128"/>
                    <a:pt x="2443" y="2968"/>
                    <a:pt x="2512" y="2808"/>
                  </a:cubicBezTo>
                  <a:cubicBezTo>
                    <a:pt x="2557" y="2694"/>
                    <a:pt x="2603" y="2603"/>
                    <a:pt x="2649" y="2534"/>
                  </a:cubicBezTo>
                  <a:cubicBezTo>
                    <a:pt x="2694" y="2489"/>
                    <a:pt x="2740" y="2443"/>
                    <a:pt x="2763" y="2420"/>
                  </a:cubicBezTo>
                  <a:cubicBezTo>
                    <a:pt x="2808" y="2397"/>
                    <a:pt x="2854" y="2374"/>
                    <a:pt x="2900" y="2352"/>
                  </a:cubicBezTo>
                  <a:cubicBezTo>
                    <a:pt x="2968" y="2306"/>
                    <a:pt x="3060" y="2283"/>
                    <a:pt x="3151" y="2283"/>
                  </a:cubicBezTo>
                  <a:lnTo>
                    <a:pt x="3448" y="2283"/>
                  </a:lnTo>
                  <a:lnTo>
                    <a:pt x="3539" y="2306"/>
                  </a:lnTo>
                  <a:cubicBezTo>
                    <a:pt x="3721" y="2329"/>
                    <a:pt x="3881" y="2329"/>
                    <a:pt x="4041" y="2329"/>
                  </a:cubicBezTo>
                  <a:cubicBezTo>
                    <a:pt x="4178" y="2329"/>
                    <a:pt x="4315" y="2329"/>
                    <a:pt x="4452" y="2306"/>
                  </a:cubicBezTo>
                  <a:cubicBezTo>
                    <a:pt x="4520" y="2306"/>
                    <a:pt x="4566" y="2283"/>
                    <a:pt x="4634" y="2260"/>
                  </a:cubicBezTo>
                  <a:cubicBezTo>
                    <a:pt x="4703" y="2238"/>
                    <a:pt x="4749" y="2215"/>
                    <a:pt x="4771" y="2192"/>
                  </a:cubicBezTo>
                  <a:cubicBezTo>
                    <a:pt x="4817" y="2169"/>
                    <a:pt x="4863" y="2123"/>
                    <a:pt x="4908" y="2101"/>
                  </a:cubicBezTo>
                  <a:cubicBezTo>
                    <a:pt x="4977" y="2032"/>
                    <a:pt x="5045" y="1986"/>
                    <a:pt x="5068" y="1941"/>
                  </a:cubicBezTo>
                  <a:cubicBezTo>
                    <a:pt x="5091" y="1918"/>
                    <a:pt x="5091" y="1918"/>
                    <a:pt x="5114" y="1895"/>
                  </a:cubicBezTo>
                  <a:cubicBezTo>
                    <a:pt x="5182" y="1804"/>
                    <a:pt x="5228" y="1713"/>
                    <a:pt x="5251" y="1598"/>
                  </a:cubicBezTo>
                  <a:cubicBezTo>
                    <a:pt x="5251" y="1507"/>
                    <a:pt x="5274" y="1416"/>
                    <a:pt x="5274" y="1347"/>
                  </a:cubicBezTo>
                  <a:cubicBezTo>
                    <a:pt x="5296" y="1256"/>
                    <a:pt x="5274" y="1142"/>
                    <a:pt x="5251" y="1073"/>
                  </a:cubicBezTo>
                  <a:cubicBezTo>
                    <a:pt x="5228" y="982"/>
                    <a:pt x="5205" y="891"/>
                    <a:pt x="5159" y="800"/>
                  </a:cubicBezTo>
                  <a:cubicBezTo>
                    <a:pt x="5091" y="708"/>
                    <a:pt x="5022" y="617"/>
                    <a:pt x="4931" y="526"/>
                  </a:cubicBezTo>
                  <a:cubicBezTo>
                    <a:pt x="4863" y="457"/>
                    <a:pt x="4794" y="412"/>
                    <a:pt x="4726" y="343"/>
                  </a:cubicBezTo>
                  <a:cubicBezTo>
                    <a:pt x="4657" y="297"/>
                    <a:pt x="4589" y="252"/>
                    <a:pt x="4520" y="229"/>
                  </a:cubicBezTo>
                  <a:cubicBezTo>
                    <a:pt x="4429" y="183"/>
                    <a:pt x="4338" y="138"/>
                    <a:pt x="4269" y="115"/>
                  </a:cubicBezTo>
                  <a:cubicBezTo>
                    <a:pt x="4201" y="115"/>
                    <a:pt x="4132" y="92"/>
                    <a:pt x="4064" y="69"/>
                  </a:cubicBezTo>
                  <a:cubicBezTo>
                    <a:pt x="3744" y="23"/>
                    <a:pt x="3448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8"/>
            <p:cNvSpPr/>
            <p:nvPr/>
          </p:nvSpPr>
          <p:spPr>
            <a:xfrm>
              <a:off x="9351955" y="3525805"/>
              <a:ext cx="848309" cy="1029064"/>
            </a:xfrm>
            <a:custGeom>
              <a:avLst/>
              <a:gdLst/>
              <a:ahLst/>
              <a:cxnLst/>
              <a:rect l="l" t="t" r="r" b="b"/>
              <a:pathLst>
                <a:path w="30313" h="36772" extrusionOk="0">
                  <a:moveTo>
                    <a:pt x="27026" y="0"/>
                  </a:moveTo>
                  <a:cubicBezTo>
                    <a:pt x="26957" y="0"/>
                    <a:pt x="26912" y="23"/>
                    <a:pt x="26866" y="46"/>
                  </a:cubicBezTo>
                  <a:cubicBezTo>
                    <a:pt x="26843" y="46"/>
                    <a:pt x="26821" y="69"/>
                    <a:pt x="26798" y="92"/>
                  </a:cubicBezTo>
                  <a:cubicBezTo>
                    <a:pt x="26775" y="69"/>
                    <a:pt x="26729" y="69"/>
                    <a:pt x="26706" y="69"/>
                  </a:cubicBezTo>
                  <a:lnTo>
                    <a:pt x="26615" y="69"/>
                  </a:lnTo>
                  <a:cubicBezTo>
                    <a:pt x="26524" y="115"/>
                    <a:pt x="26455" y="137"/>
                    <a:pt x="26364" y="160"/>
                  </a:cubicBezTo>
                  <a:cubicBezTo>
                    <a:pt x="26181" y="183"/>
                    <a:pt x="25976" y="206"/>
                    <a:pt x="25771" y="251"/>
                  </a:cubicBezTo>
                  <a:cubicBezTo>
                    <a:pt x="25634" y="274"/>
                    <a:pt x="25474" y="297"/>
                    <a:pt x="25337" y="320"/>
                  </a:cubicBezTo>
                  <a:cubicBezTo>
                    <a:pt x="25177" y="343"/>
                    <a:pt x="25017" y="388"/>
                    <a:pt x="24835" y="411"/>
                  </a:cubicBezTo>
                  <a:cubicBezTo>
                    <a:pt x="24698" y="434"/>
                    <a:pt x="24561" y="480"/>
                    <a:pt x="24424" y="503"/>
                  </a:cubicBezTo>
                  <a:cubicBezTo>
                    <a:pt x="24310" y="525"/>
                    <a:pt x="24196" y="571"/>
                    <a:pt x="24081" y="594"/>
                  </a:cubicBezTo>
                  <a:lnTo>
                    <a:pt x="24013" y="617"/>
                  </a:lnTo>
                  <a:cubicBezTo>
                    <a:pt x="23899" y="662"/>
                    <a:pt x="23808" y="685"/>
                    <a:pt x="23693" y="708"/>
                  </a:cubicBezTo>
                  <a:lnTo>
                    <a:pt x="23511" y="754"/>
                  </a:lnTo>
                  <a:cubicBezTo>
                    <a:pt x="23420" y="799"/>
                    <a:pt x="23328" y="822"/>
                    <a:pt x="23237" y="845"/>
                  </a:cubicBezTo>
                  <a:lnTo>
                    <a:pt x="23054" y="891"/>
                  </a:lnTo>
                  <a:cubicBezTo>
                    <a:pt x="22986" y="913"/>
                    <a:pt x="22940" y="936"/>
                    <a:pt x="22872" y="959"/>
                  </a:cubicBezTo>
                  <a:cubicBezTo>
                    <a:pt x="22780" y="959"/>
                    <a:pt x="22712" y="982"/>
                    <a:pt x="22621" y="1028"/>
                  </a:cubicBezTo>
                  <a:cubicBezTo>
                    <a:pt x="22461" y="1073"/>
                    <a:pt x="22324" y="1119"/>
                    <a:pt x="22164" y="1187"/>
                  </a:cubicBezTo>
                  <a:cubicBezTo>
                    <a:pt x="22073" y="1210"/>
                    <a:pt x="21959" y="1256"/>
                    <a:pt x="21845" y="1301"/>
                  </a:cubicBezTo>
                  <a:lnTo>
                    <a:pt x="21776" y="1301"/>
                  </a:lnTo>
                  <a:cubicBezTo>
                    <a:pt x="21662" y="1347"/>
                    <a:pt x="21525" y="1393"/>
                    <a:pt x="21411" y="1438"/>
                  </a:cubicBezTo>
                  <a:lnTo>
                    <a:pt x="21365" y="1461"/>
                  </a:lnTo>
                  <a:cubicBezTo>
                    <a:pt x="21228" y="1507"/>
                    <a:pt x="21091" y="1553"/>
                    <a:pt x="20932" y="1598"/>
                  </a:cubicBezTo>
                  <a:cubicBezTo>
                    <a:pt x="20658" y="1712"/>
                    <a:pt x="20384" y="1849"/>
                    <a:pt x="20133" y="1986"/>
                  </a:cubicBezTo>
                  <a:lnTo>
                    <a:pt x="20087" y="2009"/>
                  </a:lnTo>
                  <a:lnTo>
                    <a:pt x="19836" y="2146"/>
                  </a:lnTo>
                  <a:lnTo>
                    <a:pt x="19676" y="2214"/>
                  </a:lnTo>
                  <a:lnTo>
                    <a:pt x="19539" y="2283"/>
                  </a:lnTo>
                  <a:cubicBezTo>
                    <a:pt x="19448" y="2329"/>
                    <a:pt x="19357" y="2374"/>
                    <a:pt x="19265" y="2420"/>
                  </a:cubicBezTo>
                  <a:cubicBezTo>
                    <a:pt x="18809" y="2694"/>
                    <a:pt x="18307" y="2991"/>
                    <a:pt x="17782" y="3264"/>
                  </a:cubicBezTo>
                  <a:cubicBezTo>
                    <a:pt x="17690" y="3333"/>
                    <a:pt x="17576" y="3401"/>
                    <a:pt x="17462" y="3470"/>
                  </a:cubicBezTo>
                  <a:cubicBezTo>
                    <a:pt x="17416" y="3493"/>
                    <a:pt x="17371" y="3538"/>
                    <a:pt x="17325" y="3561"/>
                  </a:cubicBezTo>
                  <a:cubicBezTo>
                    <a:pt x="17257" y="3607"/>
                    <a:pt x="17165" y="3652"/>
                    <a:pt x="17120" y="3698"/>
                  </a:cubicBezTo>
                  <a:cubicBezTo>
                    <a:pt x="16846" y="3881"/>
                    <a:pt x="16549" y="4086"/>
                    <a:pt x="16298" y="4314"/>
                  </a:cubicBezTo>
                  <a:cubicBezTo>
                    <a:pt x="16070" y="4520"/>
                    <a:pt x="15842" y="4725"/>
                    <a:pt x="15636" y="4931"/>
                  </a:cubicBezTo>
                  <a:lnTo>
                    <a:pt x="15522" y="5045"/>
                  </a:lnTo>
                  <a:lnTo>
                    <a:pt x="15431" y="5136"/>
                  </a:lnTo>
                  <a:cubicBezTo>
                    <a:pt x="15362" y="5227"/>
                    <a:pt x="15271" y="5296"/>
                    <a:pt x="15180" y="5387"/>
                  </a:cubicBezTo>
                  <a:cubicBezTo>
                    <a:pt x="15111" y="5478"/>
                    <a:pt x="15043" y="5547"/>
                    <a:pt x="14974" y="5615"/>
                  </a:cubicBezTo>
                  <a:lnTo>
                    <a:pt x="14883" y="5730"/>
                  </a:lnTo>
                  <a:lnTo>
                    <a:pt x="14792" y="5844"/>
                  </a:lnTo>
                  <a:cubicBezTo>
                    <a:pt x="14723" y="5889"/>
                    <a:pt x="14677" y="5958"/>
                    <a:pt x="14609" y="6026"/>
                  </a:cubicBezTo>
                  <a:lnTo>
                    <a:pt x="14586" y="6072"/>
                  </a:lnTo>
                  <a:cubicBezTo>
                    <a:pt x="14495" y="6163"/>
                    <a:pt x="14426" y="6255"/>
                    <a:pt x="14335" y="6346"/>
                  </a:cubicBezTo>
                  <a:cubicBezTo>
                    <a:pt x="14130" y="6620"/>
                    <a:pt x="13901" y="6848"/>
                    <a:pt x="13742" y="7145"/>
                  </a:cubicBezTo>
                  <a:cubicBezTo>
                    <a:pt x="13673" y="7282"/>
                    <a:pt x="13582" y="7441"/>
                    <a:pt x="13491" y="7670"/>
                  </a:cubicBezTo>
                  <a:cubicBezTo>
                    <a:pt x="13445" y="7829"/>
                    <a:pt x="13376" y="8012"/>
                    <a:pt x="13331" y="8172"/>
                  </a:cubicBezTo>
                  <a:cubicBezTo>
                    <a:pt x="13285" y="8400"/>
                    <a:pt x="13239" y="8583"/>
                    <a:pt x="13217" y="8788"/>
                  </a:cubicBezTo>
                  <a:lnTo>
                    <a:pt x="13194" y="8902"/>
                  </a:lnTo>
                  <a:cubicBezTo>
                    <a:pt x="13194" y="8971"/>
                    <a:pt x="13171" y="9062"/>
                    <a:pt x="13171" y="9130"/>
                  </a:cubicBezTo>
                  <a:cubicBezTo>
                    <a:pt x="13171" y="9222"/>
                    <a:pt x="13148" y="9336"/>
                    <a:pt x="13125" y="9427"/>
                  </a:cubicBezTo>
                  <a:lnTo>
                    <a:pt x="13148" y="9359"/>
                  </a:lnTo>
                  <a:lnTo>
                    <a:pt x="13148" y="9359"/>
                  </a:lnTo>
                  <a:cubicBezTo>
                    <a:pt x="13125" y="9564"/>
                    <a:pt x="13103" y="9770"/>
                    <a:pt x="13103" y="9952"/>
                  </a:cubicBezTo>
                  <a:cubicBezTo>
                    <a:pt x="13080" y="10112"/>
                    <a:pt x="13103" y="10295"/>
                    <a:pt x="13148" y="10454"/>
                  </a:cubicBezTo>
                  <a:cubicBezTo>
                    <a:pt x="13194" y="10614"/>
                    <a:pt x="13262" y="10774"/>
                    <a:pt x="13331" y="10888"/>
                  </a:cubicBezTo>
                  <a:lnTo>
                    <a:pt x="13376" y="10979"/>
                  </a:lnTo>
                  <a:cubicBezTo>
                    <a:pt x="13422" y="11071"/>
                    <a:pt x="13468" y="11162"/>
                    <a:pt x="13536" y="11276"/>
                  </a:cubicBezTo>
                  <a:cubicBezTo>
                    <a:pt x="13650" y="11527"/>
                    <a:pt x="13833" y="11778"/>
                    <a:pt x="14038" y="12029"/>
                  </a:cubicBezTo>
                  <a:cubicBezTo>
                    <a:pt x="14107" y="12098"/>
                    <a:pt x="14175" y="12166"/>
                    <a:pt x="14244" y="12212"/>
                  </a:cubicBezTo>
                  <a:cubicBezTo>
                    <a:pt x="14267" y="12258"/>
                    <a:pt x="14312" y="12280"/>
                    <a:pt x="14335" y="12326"/>
                  </a:cubicBezTo>
                  <a:cubicBezTo>
                    <a:pt x="14404" y="12372"/>
                    <a:pt x="14449" y="12440"/>
                    <a:pt x="14495" y="12486"/>
                  </a:cubicBezTo>
                  <a:cubicBezTo>
                    <a:pt x="14518" y="12531"/>
                    <a:pt x="14563" y="12577"/>
                    <a:pt x="14609" y="12623"/>
                  </a:cubicBezTo>
                  <a:cubicBezTo>
                    <a:pt x="14677" y="12714"/>
                    <a:pt x="14769" y="12783"/>
                    <a:pt x="14860" y="12874"/>
                  </a:cubicBezTo>
                  <a:lnTo>
                    <a:pt x="14974" y="13011"/>
                  </a:lnTo>
                  <a:cubicBezTo>
                    <a:pt x="15111" y="13125"/>
                    <a:pt x="15225" y="13239"/>
                    <a:pt x="15339" y="13330"/>
                  </a:cubicBezTo>
                  <a:cubicBezTo>
                    <a:pt x="15476" y="13444"/>
                    <a:pt x="15613" y="13559"/>
                    <a:pt x="15727" y="13696"/>
                  </a:cubicBezTo>
                  <a:cubicBezTo>
                    <a:pt x="15887" y="13833"/>
                    <a:pt x="16001" y="13947"/>
                    <a:pt x="16093" y="14084"/>
                  </a:cubicBezTo>
                  <a:lnTo>
                    <a:pt x="16230" y="14243"/>
                  </a:lnTo>
                  <a:cubicBezTo>
                    <a:pt x="16298" y="14335"/>
                    <a:pt x="16367" y="14426"/>
                    <a:pt x="16435" y="14517"/>
                  </a:cubicBezTo>
                  <a:lnTo>
                    <a:pt x="16389" y="14449"/>
                  </a:lnTo>
                  <a:lnTo>
                    <a:pt x="16389" y="14449"/>
                  </a:lnTo>
                  <a:cubicBezTo>
                    <a:pt x="16549" y="14677"/>
                    <a:pt x="16709" y="14905"/>
                    <a:pt x="16846" y="15134"/>
                  </a:cubicBezTo>
                  <a:cubicBezTo>
                    <a:pt x="17006" y="15385"/>
                    <a:pt x="17120" y="15590"/>
                    <a:pt x="17211" y="15818"/>
                  </a:cubicBezTo>
                  <a:cubicBezTo>
                    <a:pt x="17302" y="16069"/>
                    <a:pt x="17439" y="16343"/>
                    <a:pt x="17485" y="16640"/>
                  </a:cubicBezTo>
                  <a:cubicBezTo>
                    <a:pt x="17508" y="16982"/>
                    <a:pt x="17508" y="17325"/>
                    <a:pt x="17485" y="17644"/>
                  </a:cubicBezTo>
                  <a:cubicBezTo>
                    <a:pt x="17439" y="17987"/>
                    <a:pt x="17371" y="18283"/>
                    <a:pt x="17257" y="18512"/>
                  </a:cubicBezTo>
                  <a:cubicBezTo>
                    <a:pt x="17211" y="18626"/>
                    <a:pt x="17165" y="18694"/>
                    <a:pt x="17120" y="18786"/>
                  </a:cubicBezTo>
                  <a:cubicBezTo>
                    <a:pt x="17074" y="18854"/>
                    <a:pt x="17006" y="18923"/>
                    <a:pt x="16937" y="18991"/>
                  </a:cubicBezTo>
                  <a:lnTo>
                    <a:pt x="16892" y="19014"/>
                  </a:lnTo>
                  <a:cubicBezTo>
                    <a:pt x="16800" y="19105"/>
                    <a:pt x="16709" y="19219"/>
                    <a:pt x="16595" y="19311"/>
                  </a:cubicBezTo>
                  <a:cubicBezTo>
                    <a:pt x="16481" y="19379"/>
                    <a:pt x="16389" y="19448"/>
                    <a:pt x="16275" y="19539"/>
                  </a:cubicBezTo>
                  <a:cubicBezTo>
                    <a:pt x="16207" y="19584"/>
                    <a:pt x="16138" y="19630"/>
                    <a:pt x="16070" y="19676"/>
                  </a:cubicBezTo>
                  <a:cubicBezTo>
                    <a:pt x="15978" y="19744"/>
                    <a:pt x="15887" y="19813"/>
                    <a:pt x="15796" y="19858"/>
                  </a:cubicBezTo>
                  <a:lnTo>
                    <a:pt x="15705" y="19927"/>
                  </a:lnTo>
                  <a:cubicBezTo>
                    <a:pt x="15613" y="19995"/>
                    <a:pt x="15499" y="20064"/>
                    <a:pt x="15362" y="20109"/>
                  </a:cubicBezTo>
                  <a:lnTo>
                    <a:pt x="15385" y="20109"/>
                  </a:lnTo>
                  <a:cubicBezTo>
                    <a:pt x="15271" y="20155"/>
                    <a:pt x="15157" y="20201"/>
                    <a:pt x="15043" y="20246"/>
                  </a:cubicBezTo>
                  <a:lnTo>
                    <a:pt x="14974" y="20269"/>
                  </a:lnTo>
                  <a:cubicBezTo>
                    <a:pt x="14883" y="20315"/>
                    <a:pt x="14769" y="20361"/>
                    <a:pt x="14655" y="20406"/>
                  </a:cubicBezTo>
                  <a:cubicBezTo>
                    <a:pt x="14563" y="20429"/>
                    <a:pt x="14449" y="20475"/>
                    <a:pt x="14358" y="20520"/>
                  </a:cubicBezTo>
                  <a:cubicBezTo>
                    <a:pt x="14152" y="20589"/>
                    <a:pt x="13901" y="20703"/>
                    <a:pt x="13650" y="20749"/>
                  </a:cubicBezTo>
                  <a:cubicBezTo>
                    <a:pt x="13171" y="20863"/>
                    <a:pt x="12669" y="20954"/>
                    <a:pt x="12189" y="21022"/>
                  </a:cubicBezTo>
                  <a:cubicBezTo>
                    <a:pt x="12075" y="21022"/>
                    <a:pt x="11984" y="21045"/>
                    <a:pt x="11893" y="21045"/>
                  </a:cubicBezTo>
                  <a:lnTo>
                    <a:pt x="11984" y="21045"/>
                  </a:lnTo>
                  <a:cubicBezTo>
                    <a:pt x="11801" y="21068"/>
                    <a:pt x="11619" y="21068"/>
                    <a:pt x="11459" y="21068"/>
                  </a:cubicBezTo>
                  <a:lnTo>
                    <a:pt x="11276" y="21068"/>
                  </a:lnTo>
                  <a:cubicBezTo>
                    <a:pt x="11185" y="21068"/>
                    <a:pt x="11071" y="21091"/>
                    <a:pt x="10980" y="21091"/>
                  </a:cubicBezTo>
                  <a:lnTo>
                    <a:pt x="10843" y="21091"/>
                  </a:lnTo>
                  <a:cubicBezTo>
                    <a:pt x="10751" y="21091"/>
                    <a:pt x="10660" y="21114"/>
                    <a:pt x="10569" y="21114"/>
                  </a:cubicBezTo>
                  <a:lnTo>
                    <a:pt x="10500" y="21114"/>
                  </a:lnTo>
                  <a:cubicBezTo>
                    <a:pt x="10318" y="21091"/>
                    <a:pt x="10158" y="21091"/>
                    <a:pt x="9998" y="21068"/>
                  </a:cubicBezTo>
                  <a:lnTo>
                    <a:pt x="9702" y="21045"/>
                  </a:lnTo>
                  <a:cubicBezTo>
                    <a:pt x="9473" y="21022"/>
                    <a:pt x="9222" y="21000"/>
                    <a:pt x="8994" y="21000"/>
                  </a:cubicBezTo>
                  <a:lnTo>
                    <a:pt x="8903" y="21000"/>
                  </a:lnTo>
                  <a:cubicBezTo>
                    <a:pt x="8766" y="20977"/>
                    <a:pt x="8629" y="20977"/>
                    <a:pt x="8469" y="20977"/>
                  </a:cubicBezTo>
                  <a:lnTo>
                    <a:pt x="8241" y="20954"/>
                  </a:lnTo>
                  <a:lnTo>
                    <a:pt x="7967" y="20931"/>
                  </a:lnTo>
                  <a:lnTo>
                    <a:pt x="7784" y="20908"/>
                  </a:lnTo>
                  <a:cubicBezTo>
                    <a:pt x="7624" y="20886"/>
                    <a:pt x="7465" y="20863"/>
                    <a:pt x="7282" y="20863"/>
                  </a:cubicBezTo>
                  <a:lnTo>
                    <a:pt x="7214" y="20863"/>
                  </a:lnTo>
                  <a:cubicBezTo>
                    <a:pt x="7008" y="20863"/>
                    <a:pt x="6780" y="20908"/>
                    <a:pt x="6574" y="20931"/>
                  </a:cubicBezTo>
                  <a:cubicBezTo>
                    <a:pt x="6415" y="20954"/>
                    <a:pt x="6278" y="20977"/>
                    <a:pt x="6141" y="21000"/>
                  </a:cubicBezTo>
                  <a:cubicBezTo>
                    <a:pt x="6049" y="21000"/>
                    <a:pt x="5958" y="21022"/>
                    <a:pt x="5890" y="21045"/>
                  </a:cubicBezTo>
                  <a:cubicBezTo>
                    <a:pt x="5821" y="21045"/>
                    <a:pt x="5730" y="21068"/>
                    <a:pt x="5661" y="21091"/>
                  </a:cubicBezTo>
                  <a:cubicBezTo>
                    <a:pt x="5502" y="21114"/>
                    <a:pt x="5365" y="21137"/>
                    <a:pt x="5205" y="21182"/>
                  </a:cubicBezTo>
                  <a:cubicBezTo>
                    <a:pt x="5136" y="21205"/>
                    <a:pt x="5068" y="21228"/>
                    <a:pt x="5000" y="21228"/>
                  </a:cubicBezTo>
                  <a:cubicBezTo>
                    <a:pt x="4931" y="21251"/>
                    <a:pt x="4863" y="21274"/>
                    <a:pt x="4794" y="21274"/>
                  </a:cubicBezTo>
                  <a:cubicBezTo>
                    <a:pt x="4452" y="21365"/>
                    <a:pt x="4178" y="21456"/>
                    <a:pt x="3904" y="21570"/>
                  </a:cubicBezTo>
                  <a:cubicBezTo>
                    <a:pt x="3721" y="21639"/>
                    <a:pt x="3539" y="21730"/>
                    <a:pt x="3402" y="21821"/>
                  </a:cubicBezTo>
                  <a:cubicBezTo>
                    <a:pt x="3265" y="21890"/>
                    <a:pt x="3128" y="21981"/>
                    <a:pt x="3014" y="22095"/>
                  </a:cubicBezTo>
                  <a:cubicBezTo>
                    <a:pt x="2877" y="22232"/>
                    <a:pt x="2785" y="22415"/>
                    <a:pt x="2717" y="22597"/>
                  </a:cubicBezTo>
                  <a:cubicBezTo>
                    <a:pt x="2649" y="22780"/>
                    <a:pt x="2626" y="22963"/>
                    <a:pt x="2603" y="23122"/>
                  </a:cubicBezTo>
                  <a:cubicBezTo>
                    <a:pt x="2580" y="23191"/>
                    <a:pt x="2580" y="23259"/>
                    <a:pt x="2557" y="23351"/>
                  </a:cubicBezTo>
                  <a:lnTo>
                    <a:pt x="2557" y="23419"/>
                  </a:lnTo>
                  <a:cubicBezTo>
                    <a:pt x="2534" y="23556"/>
                    <a:pt x="2512" y="23670"/>
                    <a:pt x="2512" y="23784"/>
                  </a:cubicBezTo>
                  <a:cubicBezTo>
                    <a:pt x="2512" y="23944"/>
                    <a:pt x="2489" y="24081"/>
                    <a:pt x="2512" y="24241"/>
                  </a:cubicBezTo>
                  <a:cubicBezTo>
                    <a:pt x="2512" y="24401"/>
                    <a:pt x="2534" y="24560"/>
                    <a:pt x="2557" y="24766"/>
                  </a:cubicBezTo>
                  <a:cubicBezTo>
                    <a:pt x="2580" y="24926"/>
                    <a:pt x="2626" y="25108"/>
                    <a:pt x="2671" y="25245"/>
                  </a:cubicBezTo>
                  <a:lnTo>
                    <a:pt x="2717" y="25359"/>
                  </a:lnTo>
                  <a:cubicBezTo>
                    <a:pt x="2763" y="25588"/>
                    <a:pt x="2831" y="25816"/>
                    <a:pt x="2900" y="26044"/>
                  </a:cubicBezTo>
                  <a:cubicBezTo>
                    <a:pt x="2945" y="26181"/>
                    <a:pt x="2991" y="26318"/>
                    <a:pt x="3014" y="26455"/>
                  </a:cubicBezTo>
                  <a:cubicBezTo>
                    <a:pt x="3037" y="26569"/>
                    <a:pt x="3059" y="26706"/>
                    <a:pt x="3105" y="26866"/>
                  </a:cubicBezTo>
                  <a:cubicBezTo>
                    <a:pt x="3128" y="26911"/>
                    <a:pt x="3151" y="26980"/>
                    <a:pt x="3151" y="27026"/>
                  </a:cubicBezTo>
                  <a:cubicBezTo>
                    <a:pt x="3173" y="27162"/>
                    <a:pt x="3173" y="27277"/>
                    <a:pt x="3151" y="27368"/>
                  </a:cubicBezTo>
                  <a:cubicBezTo>
                    <a:pt x="3151" y="27436"/>
                    <a:pt x="3128" y="27528"/>
                    <a:pt x="3105" y="27596"/>
                  </a:cubicBezTo>
                  <a:lnTo>
                    <a:pt x="3082" y="27642"/>
                  </a:lnTo>
                  <a:cubicBezTo>
                    <a:pt x="3014" y="27687"/>
                    <a:pt x="2968" y="27733"/>
                    <a:pt x="2900" y="27802"/>
                  </a:cubicBezTo>
                  <a:cubicBezTo>
                    <a:pt x="2854" y="27847"/>
                    <a:pt x="2808" y="27893"/>
                    <a:pt x="2740" y="27961"/>
                  </a:cubicBezTo>
                  <a:cubicBezTo>
                    <a:pt x="2694" y="28030"/>
                    <a:pt x="2626" y="28098"/>
                    <a:pt x="2580" y="28167"/>
                  </a:cubicBezTo>
                  <a:cubicBezTo>
                    <a:pt x="2466" y="28281"/>
                    <a:pt x="2352" y="28418"/>
                    <a:pt x="2238" y="28532"/>
                  </a:cubicBezTo>
                  <a:lnTo>
                    <a:pt x="2169" y="28623"/>
                  </a:lnTo>
                  <a:cubicBezTo>
                    <a:pt x="2101" y="28669"/>
                    <a:pt x="2055" y="28715"/>
                    <a:pt x="2009" y="28760"/>
                  </a:cubicBezTo>
                  <a:cubicBezTo>
                    <a:pt x="1918" y="28852"/>
                    <a:pt x="1827" y="28943"/>
                    <a:pt x="1735" y="29011"/>
                  </a:cubicBezTo>
                  <a:lnTo>
                    <a:pt x="1667" y="29057"/>
                  </a:lnTo>
                  <a:cubicBezTo>
                    <a:pt x="1507" y="29194"/>
                    <a:pt x="1347" y="29331"/>
                    <a:pt x="1211" y="29468"/>
                  </a:cubicBezTo>
                  <a:cubicBezTo>
                    <a:pt x="1051" y="29650"/>
                    <a:pt x="891" y="29833"/>
                    <a:pt x="731" y="30084"/>
                  </a:cubicBezTo>
                  <a:lnTo>
                    <a:pt x="686" y="30153"/>
                  </a:lnTo>
                  <a:cubicBezTo>
                    <a:pt x="549" y="30335"/>
                    <a:pt x="412" y="30518"/>
                    <a:pt x="320" y="30723"/>
                  </a:cubicBezTo>
                  <a:cubicBezTo>
                    <a:pt x="252" y="30837"/>
                    <a:pt x="206" y="30974"/>
                    <a:pt x="161" y="31111"/>
                  </a:cubicBezTo>
                  <a:cubicBezTo>
                    <a:pt x="115" y="31271"/>
                    <a:pt x="92" y="31431"/>
                    <a:pt x="69" y="31591"/>
                  </a:cubicBezTo>
                  <a:cubicBezTo>
                    <a:pt x="46" y="31705"/>
                    <a:pt x="46" y="31819"/>
                    <a:pt x="24" y="31933"/>
                  </a:cubicBezTo>
                  <a:lnTo>
                    <a:pt x="24" y="32047"/>
                  </a:lnTo>
                  <a:cubicBezTo>
                    <a:pt x="1" y="32184"/>
                    <a:pt x="24" y="32321"/>
                    <a:pt x="46" y="32504"/>
                  </a:cubicBezTo>
                  <a:cubicBezTo>
                    <a:pt x="69" y="32641"/>
                    <a:pt x="115" y="32777"/>
                    <a:pt x="183" y="32914"/>
                  </a:cubicBezTo>
                  <a:cubicBezTo>
                    <a:pt x="252" y="33029"/>
                    <a:pt x="343" y="33143"/>
                    <a:pt x="434" y="33234"/>
                  </a:cubicBezTo>
                  <a:cubicBezTo>
                    <a:pt x="526" y="33325"/>
                    <a:pt x="663" y="33417"/>
                    <a:pt x="800" y="33485"/>
                  </a:cubicBezTo>
                  <a:cubicBezTo>
                    <a:pt x="982" y="33576"/>
                    <a:pt x="1165" y="33599"/>
                    <a:pt x="1347" y="33645"/>
                  </a:cubicBezTo>
                  <a:lnTo>
                    <a:pt x="1507" y="33645"/>
                  </a:lnTo>
                  <a:cubicBezTo>
                    <a:pt x="1599" y="33668"/>
                    <a:pt x="1690" y="33690"/>
                    <a:pt x="1781" y="33690"/>
                  </a:cubicBezTo>
                  <a:lnTo>
                    <a:pt x="1713" y="33668"/>
                  </a:lnTo>
                  <a:lnTo>
                    <a:pt x="1713" y="33668"/>
                  </a:lnTo>
                  <a:cubicBezTo>
                    <a:pt x="1850" y="33713"/>
                    <a:pt x="1987" y="33736"/>
                    <a:pt x="2124" y="33759"/>
                  </a:cubicBezTo>
                  <a:lnTo>
                    <a:pt x="2329" y="33805"/>
                  </a:lnTo>
                  <a:lnTo>
                    <a:pt x="2466" y="33827"/>
                  </a:lnTo>
                  <a:cubicBezTo>
                    <a:pt x="2603" y="33850"/>
                    <a:pt x="2763" y="33873"/>
                    <a:pt x="2922" y="33896"/>
                  </a:cubicBezTo>
                  <a:cubicBezTo>
                    <a:pt x="3082" y="33919"/>
                    <a:pt x="3265" y="33919"/>
                    <a:pt x="3425" y="33919"/>
                  </a:cubicBezTo>
                  <a:lnTo>
                    <a:pt x="3562" y="33919"/>
                  </a:lnTo>
                  <a:cubicBezTo>
                    <a:pt x="3721" y="33919"/>
                    <a:pt x="3904" y="33873"/>
                    <a:pt x="4064" y="33850"/>
                  </a:cubicBezTo>
                  <a:lnTo>
                    <a:pt x="4178" y="33850"/>
                  </a:lnTo>
                  <a:cubicBezTo>
                    <a:pt x="4246" y="33827"/>
                    <a:pt x="4292" y="33827"/>
                    <a:pt x="4338" y="33827"/>
                  </a:cubicBezTo>
                  <a:lnTo>
                    <a:pt x="4406" y="33805"/>
                  </a:lnTo>
                  <a:cubicBezTo>
                    <a:pt x="4726" y="33759"/>
                    <a:pt x="5045" y="33713"/>
                    <a:pt x="5433" y="33622"/>
                  </a:cubicBezTo>
                  <a:cubicBezTo>
                    <a:pt x="5570" y="33599"/>
                    <a:pt x="5707" y="33576"/>
                    <a:pt x="5867" y="33554"/>
                  </a:cubicBezTo>
                  <a:lnTo>
                    <a:pt x="5913" y="33554"/>
                  </a:lnTo>
                  <a:cubicBezTo>
                    <a:pt x="6095" y="33508"/>
                    <a:pt x="6255" y="33485"/>
                    <a:pt x="6438" y="33462"/>
                  </a:cubicBezTo>
                  <a:cubicBezTo>
                    <a:pt x="6529" y="33462"/>
                    <a:pt x="6597" y="33439"/>
                    <a:pt x="6643" y="33439"/>
                  </a:cubicBezTo>
                  <a:cubicBezTo>
                    <a:pt x="6826" y="33417"/>
                    <a:pt x="7008" y="33394"/>
                    <a:pt x="7191" y="33371"/>
                  </a:cubicBezTo>
                  <a:lnTo>
                    <a:pt x="7351" y="33371"/>
                  </a:lnTo>
                  <a:cubicBezTo>
                    <a:pt x="7624" y="33348"/>
                    <a:pt x="7898" y="33302"/>
                    <a:pt x="8172" y="33280"/>
                  </a:cubicBezTo>
                  <a:lnTo>
                    <a:pt x="8378" y="33234"/>
                  </a:lnTo>
                  <a:lnTo>
                    <a:pt x="8583" y="33211"/>
                  </a:lnTo>
                  <a:lnTo>
                    <a:pt x="8834" y="33188"/>
                  </a:lnTo>
                  <a:cubicBezTo>
                    <a:pt x="9017" y="33165"/>
                    <a:pt x="9177" y="33143"/>
                    <a:pt x="9359" y="33097"/>
                  </a:cubicBezTo>
                  <a:cubicBezTo>
                    <a:pt x="9519" y="33074"/>
                    <a:pt x="9702" y="33029"/>
                    <a:pt x="9861" y="32983"/>
                  </a:cubicBezTo>
                  <a:lnTo>
                    <a:pt x="10090" y="32937"/>
                  </a:lnTo>
                  <a:lnTo>
                    <a:pt x="10295" y="32869"/>
                  </a:lnTo>
                  <a:cubicBezTo>
                    <a:pt x="10409" y="32846"/>
                    <a:pt x="10546" y="32800"/>
                    <a:pt x="10660" y="32755"/>
                  </a:cubicBezTo>
                  <a:lnTo>
                    <a:pt x="10706" y="32732"/>
                  </a:lnTo>
                  <a:cubicBezTo>
                    <a:pt x="11025" y="32618"/>
                    <a:pt x="11368" y="32526"/>
                    <a:pt x="11619" y="32458"/>
                  </a:cubicBezTo>
                  <a:lnTo>
                    <a:pt x="11710" y="32412"/>
                  </a:lnTo>
                  <a:cubicBezTo>
                    <a:pt x="11984" y="32344"/>
                    <a:pt x="12235" y="32275"/>
                    <a:pt x="12509" y="32207"/>
                  </a:cubicBezTo>
                  <a:cubicBezTo>
                    <a:pt x="12623" y="32184"/>
                    <a:pt x="12714" y="32161"/>
                    <a:pt x="12829" y="32138"/>
                  </a:cubicBezTo>
                  <a:cubicBezTo>
                    <a:pt x="12874" y="32116"/>
                    <a:pt x="12943" y="32093"/>
                    <a:pt x="12988" y="32093"/>
                  </a:cubicBezTo>
                  <a:cubicBezTo>
                    <a:pt x="13057" y="32047"/>
                    <a:pt x="13125" y="32024"/>
                    <a:pt x="13194" y="32024"/>
                  </a:cubicBezTo>
                  <a:lnTo>
                    <a:pt x="13285" y="32001"/>
                  </a:lnTo>
                  <a:cubicBezTo>
                    <a:pt x="13468" y="31956"/>
                    <a:pt x="13673" y="31910"/>
                    <a:pt x="13856" y="31887"/>
                  </a:cubicBezTo>
                  <a:cubicBezTo>
                    <a:pt x="13924" y="31864"/>
                    <a:pt x="14016" y="31864"/>
                    <a:pt x="14084" y="31842"/>
                  </a:cubicBezTo>
                  <a:lnTo>
                    <a:pt x="14495" y="31842"/>
                  </a:lnTo>
                  <a:cubicBezTo>
                    <a:pt x="14632" y="31864"/>
                    <a:pt x="14746" y="31887"/>
                    <a:pt x="14860" y="31910"/>
                  </a:cubicBezTo>
                  <a:cubicBezTo>
                    <a:pt x="14951" y="31933"/>
                    <a:pt x="15065" y="31979"/>
                    <a:pt x="15202" y="32024"/>
                  </a:cubicBezTo>
                  <a:cubicBezTo>
                    <a:pt x="15522" y="32161"/>
                    <a:pt x="15796" y="32321"/>
                    <a:pt x="16024" y="32504"/>
                  </a:cubicBezTo>
                  <a:cubicBezTo>
                    <a:pt x="16207" y="32641"/>
                    <a:pt x="16367" y="32800"/>
                    <a:pt x="16526" y="32983"/>
                  </a:cubicBezTo>
                  <a:cubicBezTo>
                    <a:pt x="16663" y="33188"/>
                    <a:pt x="16777" y="33394"/>
                    <a:pt x="16869" y="33622"/>
                  </a:cubicBezTo>
                  <a:lnTo>
                    <a:pt x="16914" y="33690"/>
                  </a:lnTo>
                  <a:cubicBezTo>
                    <a:pt x="16960" y="33782"/>
                    <a:pt x="17006" y="33896"/>
                    <a:pt x="17051" y="34010"/>
                  </a:cubicBezTo>
                  <a:cubicBezTo>
                    <a:pt x="17143" y="34170"/>
                    <a:pt x="17211" y="34352"/>
                    <a:pt x="17302" y="34512"/>
                  </a:cubicBezTo>
                  <a:cubicBezTo>
                    <a:pt x="17371" y="34649"/>
                    <a:pt x="17439" y="34763"/>
                    <a:pt x="17485" y="34900"/>
                  </a:cubicBezTo>
                  <a:cubicBezTo>
                    <a:pt x="17553" y="35037"/>
                    <a:pt x="17622" y="35174"/>
                    <a:pt x="17713" y="35288"/>
                  </a:cubicBezTo>
                  <a:cubicBezTo>
                    <a:pt x="17805" y="35494"/>
                    <a:pt x="17941" y="35676"/>
                    <a:pt x="18124" y="35927"/>
                  </a:cubicBezTo>
                  <a:lnTo>
                    <a:pt x="18147" y="35927"/>
                  </a:lnTo>
                  <a:cubicBezTo>
                    <a:pt x="18147" y="35927"/>
                    <a:pt x="18147" y="35950"/>
                    <a:pt x="18147" y="35950"/>
                  </a:cubicBezTo>
                  <a:lnTo>
                    <a:pt x="18170" y="35973"/>
                  </a:lnTo>
                  <a:cubicBezTo>
                    <a:pt x="18261" y="36087"/>
                    <a:pt x="18375" y="36224"/>
                    <a:pt x="18489" y="36361"/>
                  </a:cubicBezTo>
                  <a:cubicBezTo>
                    <a:pt x="18558" y="36407"/>
                    <a:pt x="18603" y="36475"/>
                    <a:pt x="18649" y="36521"/>
                  </a:cubicBezTo>
                  <a:cubicBezTo>
                    <a:pt x="18763" y="36612"/>
                    <a:pt x="18877" y="36658"/>
                    <a:pt x="19014" y="36726"/>
                  </a:cubicBezTo>
                  <a:cubicBezTo>
                    <a:pt x="19037" y="36726"/>
                    <a:pt x="19083" y="36749"/>
                    <a:pt x="19128" y="36749"/>
                  </a:cubicBezTo>
                  <a:cubicBezTo>
                    <a:pt x="19220" y="36772"/>
                    <a:pt x="19311" y="36772"/>
                    <a:pt x="19379" y="36772"/>
                  </a:cubicBezTo>
                  <a:cubicBezTo>
                    <a:pt x="19539" y="36772"/>
                    <a:pt x="19676" y="36749"/>
                    <a:pt x="19790" y="36681"/>
                  </a:cubicBezTo>
                  <a:cubicBezTo>
                    <a:pt x="19882" y="36635"/>
                    <a:pt x="19973" y="36566"/>
                    <a:pt x="20041" y="36475"/>
                  </a:cubicBezTo>
                  <a:cubicBezTo>
                    <a:pt x="20087" y="36452"/>
                    <a:pt x="20110" y="36430"/>
                    <a:pt x="20156" y="36384"/>
                  </a:cubicBezTo>
                  <a:cubicBezTo>
                    <a:pt x="20247" y="36338"/>
                    <a:pt x="20338" y="36270"/>
                    <a:pt x="20452" y="36224"/>
                  </a:cubicBezTo>
                  <a:cubicBezTo>
                    <a:pt x="20612" y="36156"/>
                    <a:pt x="20749" y="36087"/>
                    <a:pt x="20886" y="36019"/>
                  </a:cubicBezTo>
                  <a:lnTo>
                    <a:pt x="21000" y="35950"/>
                  </a:lnTo>
                  <a:cubicBezTo>
                    <a:pt x="21228" y="35836"/>
                    <a:pt x="21457" y="35722"/>
                    <a:pt x="21685" y="35608"/>
                  </a:cubicBezTo>
                  <a:cubicBezTo>
                    <a:pt x="21822" y="35539"/>
                    <a:pt x="21959" y="35471"/>
                    <a:pt x="22096" y="35380"/>
                  </a:cubicBezTo>
                  <a:cubicBezTo>
                    <a:pt x="22210" y="35311"/>
                    <a:pt x="22324" y="35243"/>
                    <a:pt x="22438" y="35174"/>
                  </a:cubicBezTo>
                  <a:cubicBezTo>
                    <a:pt x="22575" y="35106"/>
                    <a:pt x="22689" y="35037"/>
                    <a:pt x="22803" y="34969"/>
                  </a:cubicBezTo>
                  <a:cubicBezTo>
                    <a:pt x="22917" y="34900"/>
                    <a:pt x="23032" y="34832"/>
                    <a:pt x="23168" y="34763"/>
                  </a:cubicBezTo>
                  <a:cubicBezTo>
                    <a:pt x="23260" y="34718"/>
                    <a:pt x="23374" y="34695"/>
                    <a:pt x="23488" y="34649"/>
                  </a:cubicBezTo>
                  <a:cubicBezTo>
                    <a:pt x="23648" y="34626"/>
                    <a:pt x="23785" y="34581"/>
                    <a:pt x="23922" y="34535"/>
                  </a:cubicBezTo>
                  <a:cubicBezTo>
                    <a:pt x="24173" y="34489"/>
                    <a:pt x="24401" y="34444"/>
                    <a:pt x="24606" y="34421"/>
                  </a:cubicBezTo>
                  <a:cubicBezTo>
                    <a:pt x="24698" y="34398"/>
                    <a:pt x="24812" y="34398"/>
                    <a:pt x="24903" y="34398"/>
                  </a:cubicBezTo>
                  <a:cubicBezTo>
                    <a:pt x="24972" y="34375"/>
                    <a:pt x="25040" y="34375"/>
                    <a:pt x="25109" y="34375"/>
                  </a:cubicBezTo>
                  <a:cubicBezTo>
                    <a:pt x="25268" y="34352"/>
                    <a:pt x="25451" y="34352"/>
                    <a:pt x="25634" y="34330"/>
                  </a:cubicBezTo>
                  <a:lnTo>
                    <a:pt x="26615" y="34330"/>
                  </a:lnTo>
                  <a:cubicBezTo>
                    <a:pt x="26684" y="34352"/>
                    <a:pt x="26729" y="34352"/>
                    <a:pt x="26798" y="34375"/>
                  </a:cubicBezTo>
                  <a:cubicBezTo>
                    <a:pt x="26866" y="34398"/>
                    <a:pt x="26935" y="34398"/>
                    <a:pt x="27003" y="34421"/>
                  </a:cubicBezTo>
                  <a:cubicBezTo>
                    <a:pt x="27117" y="34444"/>
                    <a:pt x="27231" y="34467"/>
                    <a:pt x="27368" y="34489"/>
                  </a:cubicBezTo>
                  <a:lnTo>
                    <a:pt x="27482" y="34512"/>
                  </a:lnTo>
                  <a:cubicBezTo>
                    <a:pt x="27688" y="34581"/>
                    <a:pt x="27916" y="34626"/>
                    <a:pt x="28122" y="34695"/>
                  </a:cubicBezTo>
                  <a:cubicBezTo>
                    <a:pt x="28259" y="34763"/>
                    <a:pt x="28395" y="34855"/>
                    <a:pt x="28532" y="34946"/>
                  </a:cubicBezTo>
                  <a:lnTo>
                    <a:pt x="28555" y="34969"/>
                  </a:lnTo>
                  <a:cubicBezTo>
                    <a:pt x="28624" y="35014"/>
                    <a:pt x="28692" y="35083"/>
                    <a:pt x="28783" y="35128"/>
                  </a:cubicBezTo>
                  <a:lnTo>
                    <a:pt x="28829" y="35174"/>
                  </a:lnTo>
                  <a:cubicBezTo>
                    <a:pt x="28875" y="35197"/>
                    <a:pt x="28920" y="35220"/>
                    <a:pt x="28966" y="35243"/>
                  </a:cubicBezTo>
                  <a:lnTo>
                    <a:pt x="29035" y="35311"/>
                  </a:lnTo>
                  <a:lnTo>
                    <a:pt x="29080" y="35334"/>
                  </a:lnTo>
                  <a:cubicBezTo>
                    <a:pt x="29080" y="35380"/>
                    <a:pt x="29080" y="35402"/>
                    <a:pt x="29080" y="35425"/>
                  </a:cubicBezTo>
                  <a:cubicBezTo>
                    <a:pt x="29080" y="35608"/>
                    <a:pt x="29217" y="35745"/>
                    <a:pt x="29400" y="35745"/>
                  </a:cubicBezTo>
                  <a:cubicBezTo>
                    <a:pt x="29582" y="35745"/>
                    <a:pt x="29742" y="35608"/>
                    <a:pt x="29742" y="35425"/>
                  </a:cubicBezTo>
                  <a:cubicBezTo>
                    <a:pt x="29742" y="35402"/>
                    <a:pt x="29742" y="35380"/>
                    <a:pt x="29742" y="35357"/>
                  </a:cubicBezTo>
                  <a:cubicBezTo>
                    <a:pt x="29765" y="35334"/>
                    <a:pt x="29765" y="35288"/>
                    <a:pt x="29788" y="35265"/>
                  </a:cubicBezTo>
                  <a:lnTo>
                    <a:pt x="29856" y="34900"/>
                  </a:lnTo>
                  <a:lnTo>
                    <a:pt x="29925" y="34535"/>
                  </a:lnTo>
                  <a:cubicBezTo>
                    <a:pt x="29970" y="34284"/>
                    <a:pt x="30016" y="34033"/>
                    <a:pt x="30039" y="33805"/>
                  </a:cubicBezTo>
                  <a:cubicBezTo>
                    <a:pt x="30085" y="33462"/>
                    <a:pt x="30130" y="33120"/>
                    <a:pt x="30153" y="32755"/>
                  </a:cubicBezTo>
                  <a:cubicBezTo>
                    <a:pt x="30176" y="32572"/>
                    <a:pt x="30176" y="32389"/>
                    <a:pt x="30199" y="32207"/>
                  </a:cubicBezTo>
                  <a:cubicBezTo>
                    <a:pt x="30199" y="32138"/>
                    <a:pt x="30199" y="32070"/>
                    <a:pt x="30199" y="31979"/>
                  </a:cubicBezTo>
                  <a:cubicBezTo>
                    <a:pt x="30221" y="31887"/>
                    <a:pt x="30221" y="31796"/>
                    <a:pt x="30221" y="31705"/>
                  </a:cubicBezTo>
                  <a:lnTo>
                    <a:pt x="30221" y="31591"/>
                  </a:lnTo>
                  <a:cubicBezTo>
                    <a:pt x="30244" y="31454"/>
                    <a:pt x="30244" y="31317"/>
                    <a:pt x="30244" y="31157"/>
                  </a:cubicBezTo>
                  <a:cubicBezTo>
                    <a:pt x="30244" y="30997"/>
                    <a:pt x="30244" y="30814"/>
                    <a:pt x="30244" y="30632"/>
                  </a:cubicBezTo>
                  <a:lnTo>
                    <a:pt x="30244" y="30495"/>
                  </a:lnTo>
                  <a:cubicBezTo>
                    <a:pt x="30244" y="30175"/>
                    <a:pt x="30244" y="29879"/>
                    <a:pt x="30244" y="29559"/>
                  </a:cubicBezTo>
                  <a:cubicBezTo>
                    <a:pt x="30244" y="29399"/>
                    <a:pt x="30267" y="29262"/>
                    <a:pt x="30267" y="29103"/>
                  </a:cubicBezTo>
                  <a:cubicBezTo>
                    <a:pt x="30267" y="28897"/>
                    <a:pt x="30267" y="28692"/>
                    <a:pt x="30267" y="28486"/>
                  </a:cubicBezTo>
                  <a:cubicBezTo>
                    <a:pt x="30290" y="28121"/>
                    <a:pt x="30290" y="27756"/>
                    <a:pt x="30313" y="27368"/>
                  </a:cubicBezTo>
                  <a:cubicBezTo>
                    <a:pt x="30313" y="27003"/>
                    <a:pt x="30313" y="26637"/>
                    <a:pt x="30313" y="26318"/>
                  </a:cubicBezTo>
                  <a:cubicBezTo>
                    <a:pt x="30290" y="26158"/>
                    <a:pt x="30290" y="25998"/>
                    <a:pt x="30290" y="25816"/>
                  </a:cubicBezTo>
                  <a:cubicBezTo>
                    <a:pt x="30290" y="25633"/>
                    <a:pt x="30267" y="25451"/>
                    <a:pt x="30267" y="25268"/>
                  </a:cubicBezTo>
                  <a:cubicBezTo>
                    <a:pt x="30267" y="25108"/>
                    <a:pt x="30267" y="24948"/>
                    <a:pt x="30244" y="24811"/>
                  </a:cubicBezTo>
                  <a:cubicBezTo>
                    <a:pt x="30244" y="24606"/>
                    <a:pt x="30244" y="24401"/>
                    <a:pt x="30244" y="24195"/>
                  </a:cubicBezTo>
                  <a:cubicBezTo>
                    <a:pt x="30244" y="23967"/>
                    <a:pt x="30221" y="23739"/>
                    <a:pt x="30221" y="23510"/>
                  </a:cubicBezTo>
                  <a:cubicBezTo>
                    <a:pt x="30199" y="23373"/>
                    <a:pt x="30199" y="23237"/>
                    <a:pt x="30199" y="23122"/>
                  </a:cubicBezTo>
                  <a:cubicBezTo>
                    <a:pt x="30176" y="22757"/>
                    <a:pt x="30176" y="22392"/>
                    <a:pt x="30176" y="22027"/>
                  </a:cubicBezTo>
                  <a:cubicBezTo>
                    <a:pt x="30176" y="21593"/>
                    <a:pt x="30176" y="21228"/>
                    <a:pt x="30153" y="20908"/>
                  </a:cubicBezTo>
                  <a:lnTo>
                    <a:pt x="30130" y="20520"/>
                  </a:lnTo>
                  <a:cubicBezTo>
                    <a:pt x="30130" y="20292"/>
                    <a:pt x="30107" y="20064"/>
                    <a:pt x="30107" y="19836"/>
                  </a:cubicBezTo>
                  <a:cubicBezTo>
                    <a:pt x="30085" y="19607"/>
                    <a:pt x="30085" y="19402"/>
                    <a:pt x="30062" y="19196"/>
                  </a:cubicBezTo>
                  <a:lnTo>
                    <a:pt x="30039" y="18717"/>
                  </a:lnTo>
                  <a:cubicBezTo>
                    <a:pt x="30016" y="18398"/>
                    <a:pt x="29993" y="18101"/>
                    <a:pt x="29948" y="17781"/>
                  </a:cubicBezTo>
                  <a:lnTo>
                    <a:pt x="29948" y="17667"/>
                  </a:lnTo>
                  <a:cubicBezTo>
                    <a:pt x="29902" y="17279"/>
                    <a:pt x="29879" y="16891"/>
                    <a:pt x="29856" y="16503"/>
                  </a:cubicBezTo>
                  <a:cubicBezTo>
                    <a:pt x="29833" y="16161"/>
                    <a:pt x="29811" y="15795"/>
                    <a:pt x="29788" y="15453"/>
                  </a:cubicBezTo>
                  <a:cubicBezTo>
                    <a:pt x="29765" y="15065"/>
                    <a:pt x="29742" y="14677"/>
                    <a:pt x="29697" y="14312"/>
                  </a:cubicBezTo>
                  <a:cubicBezTo>
                    <a:pt x="29674" y="13947"/>
                    <a:pt x="29628" y="13581"/>
                    <a:pt x="29605" y="13216"/>
                  </a:cubicBezTo>
                  <a:cubicBezTo>
                    <a:pt x="29582" y="13079"/>
                    <a:pt x="29560" y="12919"/>
                    <a:pt x="29560" y="12783"/>
                  </a:cubicBezTo>
                  <a:cubicBezTo>
                    <a:pt x="29537" y="12554"/>
                    <a:pt x="29514" y="12349"/>
                    <a:pt x="29491" y="12121"/>
                  </a:cubicBezTo>
                  <a:cubicBezTo>
                    <a:pt x="29423" y="11413"/>
                    <a:pt x="29331" y="10683"/>
                    <a:pt x="29217" y="9907"/>
                  </a:cubicBezTo>
                  <a:cubicBezTo>
                    <a:pt x="29172" y="9541"/>
                    <a:pt x="29126" y="9176"/>
                    <a:pt x="29080" y="8811"/>
                  </a:cubicBezTo>
                  <a:lnTo>
                    <a:pt x="29035" y="8469"/>
                  </a:lnTo>
                  <a:cubicBezTo>
                    <a:pt x="29012" y="8195"/>
                    <a:pt x="28989" y="7921"/>
                    <a:pt x="28943" y="7647"/>
                  </a:cubicBezTo>
                  <a:cubicBezTo>
                    <a:pt x="28898" y="7373"/>
                    <a:pt x="28852" y="7076"/>
                    <a:pt x="28829" y="6802"/>
                  </a:cubicBezTo>
                  <a:lnTo>
                    <a:pt x="28829" y="6871"/>
                  </a:lnTo>
                  <a:lnTo>
                    <a:pt x="28806" y="6734"/>
                  </a:lnTo>
                  <a:lnTo>
                    <a:pt x="28806" y="6620"/>
                  </a:lnTo>
                  <a:cubicBezTo>
                    <a:pt x="28783" y="6574"/>
                    <a:pt x="28783" y="6506"/>
                    <a:pt x="28783" y="6460"/>
                  </a:cubicBezTo>
                  <a:cubicBezTo>
                    <a:pt x="28761" y="6346"/>
                    <a:pt x="28738" y="6209"/>
                    <a:pt x="28738" y="6095"/>
                  </a:cubicBezTo>
                  <a:lnTo>
                    <a:pt x="28692" y="5889"/>
                  </a:lnTo>
                  <a:cubicBezTo>
                    <a:pt x="28669" y="5798"/>
                    <a:pt x="28669" y="5684"/>
                    <a:pt x="28647" y="5593"/>
                  </a:cubicBezTo>
                  <a:cubicBezTo>
                    <a:pt x="28578" y="5227"/>
                    <a:pt x="28532" y="4885"/>
                    <a:pt x="28464" y="4520"/>
                  </a:cubicBezTo>
                  <a:cubicBezTo>
                    <a:pt x="28418" y="4337"/>
                    <a:pt x="28373" y="4155"/>
                    <a:pt x="28350" y="3995"/>
                  </a:cubicBezTo>
                  <a:lnTo>
                    <a:pt x="28327" y="3881"/>
                  </a:lnTo>
                  <a:cubicBezTo>
                    <a:pt x="28281" y="3744"/>
                    <a:pt x="28259" y="3630"/>
                    <a:pt x="28213" y="3493"/>
                  </a:cubicBezTo>
                  <a:cubicBezTo>
                    <a:pt x="28167" y="3264"/>
                    <a:pt x="28099" y="3036"/>
                    <a:pt x="28030" y="2831"/>
                  </a:cubicBezTo>
                  <a:lnTo>
                    <a:pt x="27939" y="2511"/>
                  </a:lnTo>
                  <a:cubicBezTo>
                    <a:pt x="27848" y="2192"/>
                    <a:pt x="27734" y="1872"/>
                    <a:pt x="27642" y="1553"/>
                  </a:cubicBezTo>
                  <a:cubicBezTo>
                    <a:pt x="27597" y="1438"/>
                    <a:pt x="27551" y="1324"/>
                    <a:pt x="27505" y="1187"/>
                  </a:cubicBezTo>
                  <a:lnTo>
                    <a:pt x="27460" y="1073"/>
                  </a:lnTo>
                  <a:cubicBezTo>
                    <a:pt x="27414" y="913"/>
                    <a:pt x="27368" y="754"/>
                    <a:pt x="27346" y="594"/>
                  </a:cubicBezTo>
                  <a:cubicBezTo>
                    <a:pt x="27346" y="537"/>
                    <a:pt x="27346" y="481"/>
                    <a:pt x="27346" y="411"/>
                  </a:cubicBezTo>
                  <a:cubicBezTo>
                    <a:pt x="27346" y="320"/>
                    <a:pt x="27368" y="251"/>
                    <a:pt x="27323" y="160"/>
                  </a:cubicBezTo>
                  <a:cubicBezTo>
                    <a:pt x="27277" y="92"/>
                    <a:pt x="27186" y="23"/>
                    <a:pt x="27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8"/>
            <p:cNvSpPr/>
            <p:nvPr/>
          </p:nvSpPr>
          <p:spPr>
            <a:xfrm>
              <a:off x="7895587" y="3645889"/>
              <a:ext cx="530819" cy="293395"/>
            </a:xfrm>
            <a:custGeom>
              <a:avLst/>
              <a:gdLst/>
              <a:ahLst/>
              <a:cxnLst/>
              <a:rect l="l" t="t" r="r" b="b"/>
              <a:pathLst>
                <a:path w="18968" h="10484" extrusionOk="0">
                  <a:moveTo>
                    <a:pt x="16480" y="777"/>
                  </a:moveTo>
                  <a:cubicBezTo>
                    <a:pt x="16467" y="781"/>
                    <a:pt x="16454" y="786"/>
                    <a:pt x="16441" y="790"/>
                  </a:cubicBezTo>
                  <a:lnTo>
                    <a:pt x="16441" y="790"/>
                  </a:lnTo>
                  <a:cubicBezTo>
                    <a:pt x="16454" y="784"/>
                    <a:pt x="16467" y="777"/>
                    <a:pt x="16480" y="777"/>
                  </a:cubicBezTo>
                  <a:close/>
                  <a:moveTo>
                    <a:pt x="14631" y="2374"/>
                  </a:moveTo>
                  <a:cubicBezTo>
                    <a:pt x="14631" y="2397"/>
                    <a:pt x="14608" y="2397"/>
                    <a:pt x="14608" y="2397"/>
                  </a:cubicBezTo>
                  <a:lnTo>
                    <a:pt x="14631" y="2374"/>
                  </a:lnTo>
                  <a:close/>
                  <a:moveTo>
                    <a:pt x="18694" y="1"/>
                  </a:moveTo>
                  <a:cubicBezTo>
                    <a:pt x="18626" y="1"/>
                    <a:pt x="18580" y="23"/>
                    <a:pt x="18534" y="46"/>
                  </a:cubicBezTo>
                  <a:cubicBezTo>
                    <a:pt x="18489" y="69"/>
                    <a:pt x="18443" y="115"/>
                    <a:pt x="18374" y="137"/>
                  </a:cubicBezTo>
                  <a:cubicBezTo>
                    <a:pt x="18342" y="121"/>
                    <a:pt x="18287" y="105"/>
                    <a:pt x="18233" y="105"/>
                  </a:cubicBezTo>
                  <a:cubicBezTo>
                    <a:pt x="18211" y="105"/>
                    <a:pt x="18189" y="108"/>
                    <a:pt x="18169" y="115"/>
                  </a:cubicBezTo>
                  <a:cubicBezTo>
                    <a:pt x="17895" y="229"/>
                    <a:pt x="17598" y="320"/>
                    <a:pt x="17302" y="411"/>
                  </a:cubicBezTo>
                  <a:cubicBezTo>
                    <a:pt x="17165" y="457"/>
                    <a:pt x="17028" y="526"/>
                    <a:pt x="16891" y="571"/>
                  </a:cubicBezTo>
                  <a:cubicBezTo>
                    <a:pt x="16731" y="640"/>
                    <a:pt x="16571" y="731"/>
                    <a:pt x="16411" y="799"/>
                  </a:cubicBezTo>
                  <a:cubicBezTo>
                    <a:pt x="16414" y="799"/>
                    <a:pt x="16417" y="799"/>
                    <a:pt x="16420" y="798"/>
                  </a:cubicBezTo>
                  <a:lnTo>
                    <a:pt x="16420" y="798"/>
                  </a:lnTo>
                  <a:cubicBezTo>
                    <a:pt x="16308" y="842"/>
                    <a:pt x="16208" y="898"/>
                    <a:pt x="16092" y="936"/>
                  </a:cubicBezTo>
                  <a:cubicBezTo>
                    <a:pt x="15687" y="1149"/>
                    <a:pt x="15282" y="1362"/>
                    <a:pt x="14878" y="1557"/>
                  </a:cubicBezTo>
                  <a:lnTo>
                    <a:pt x="14878" y="1557"/>
                  </a:lnTo>
                  <a:cubicBezTo>
                    <a:pt x="14879" y="1555"/>
                    <a:pt x="14881" y="1554"/>
                    <a:pt x="14882" y="1553"/>
                  </a:cubicBezTo>
                  <a:lnTo>
                    <a:pt x="14882" y="1553"/>
                  </a:lnTo>
                  <a:cubicBezTo>
                    <a:pt x="14266" y="1849"/>
                    <a:pt x="13627" y="2146"/>
                    <a:pt x="13033" y="2466"/>
                  </a:cubicBezTo>
                  <a:cubicBezTo>
                    <a:pt x="12737" y="2625"/>
                    <a:pt x="12440" y="2808"/>
                    <a:pt x="12143" y="2968"/>
                  </a:cubicBezTo>
                  <a:cubicBezTo>
                    <a:pt x="12029" y="3059"/>
                    <a:pt x="11869" y="3128"/>
                    <a:pt x="11732" y="3196"/>
                  </a:cubicBezTo>
                  <a:cubicBezTo>
                    <a:pt x="11595" y="3287"/>
                    <a:pt x="11436" y="3356"/>
                    <a:pt x="11299" y="3447"/>
                  </a:cubicBezTo>
                  <a:cubicBezTo>
                    <a:pt x="11002" y="3584"/>
                    <a:pt x="10705" y="3744"/>
                    <a:pt x="10408" y="3904"/>
                  </a:cubicBezTo>
                  <a:cubicBezTo>
                    <a:pt x="10112" y="4063"/>
                    <a:pt x="9815" y="4223"/>
                    <a:pt x="9541" y="4360"/>
                  </a:cubicBezTo>
                  <a:cubicBezTo>
                    <a:pt x="9222" y="4520"/>
                    <a:pt x="8925" y="4657"/>
                    <a:pt x="8628" y="4817"/>
                  </a:cubicBezTo>
                  <a:cubicBezTo>
                    <a:pt x="8308" y="4976"/>
                    <a:pt x="7989" y="5159"/>
                    <a:pt x="7692" y="5319"/>
                  </a:cubicBezTo>
                  <a:cubicBezTo>
                    <a:pt x="7395" y="5479"/>
                    <a:pt x="7099" y="5638"/>
                    <a:pt x="6825" y="5821"/>
                  </a:cubicBezTo>
                  <a:cubicBezTo>
                    <a:pt x="6665" y="5912"/>
                    <a:pt x="6505" y="6004"/>
                    <a:pt x="6346" y="6118"/>
                  </a:cubicBezTo>
                  <a:cubicBezTo>
                    <a:pt x="6254" y="6163"/>
                    <a:pt x="6186" y="6209"/>
                    <a:pt x="6094" y="6277"/>
                  </a:cubicBezTo>
                  <a:lnTo>
                    <a:pt x="6072" y="6277"/>
                  </a:lnTo>
                  <a:cubicBezTo>
                    <a:pt x="6003" y="6277"/>
                    <a:pt x="5957" y="6300"/>
                    <a:pt x="5912" y="6300"/>
                  </a:cubicBezTo>
                  <a:cubicBezTo>
                    <a:pt x="5866" y="6323"/>
                    <a:pt x="5843" y="6346"/>
                    <a:pt x="5798" y="6346"/>
                  </a:cubicBezTo>
                  <a:cubicBezTo>
                    <a:pt x="5706" y="6392"/>
                    <a:pt x="5615" y="6437"/>
                    <a:pt x="5524" y="6483"/>
                  </a:cubicBezTo>
                  <a:cubicBezTo>
                    <a:pt x="5364" y="6574"/>
                    <a:pt x="5227" y="6666"/>
                    <a:pt x="5090" y="6757"/>
                  </a:cubicBezTo>
                  <a:cubicBezTo>
                    <a:pt x="4793" y="6939"/>
                    <a:pt x="4519" y="7122"/>
                    <a:pt x="4246" y="7282"/>
                  </a:cubicBezTo>
                  <a:cubicBezTo>
                    <a:pt x="3926" y="7487"/>
                    <a:pt x="3629" y="7670"/>
                    <a:pt x="3333" y="7852"/>
                  </a:cubicBezTo>
                  <a:cubicBezTo>
                    <a:pt x="3013" y="8035"/>
                    <a:pt x="2739" y="8218"/>
                    <a:pt x="2442" y="8423"/>
                  </a:cubicBezTo>
                  <a:cubicBezTo>
                    <a:pt x="2054" y="8674"/>
                    <a:pt x="1666" y="8925"/>
                    <a:pt x="1278" y="9153"/>
                  </a:cubicBezTo>
                  <a:cubicBezTo>
                    <a:pt x="1096" y="9268"/>
                    <a:pt x="913" y="9382"/>
                    <a:pt x="753" y="9496"/>
                  </a:cubicBezTo>
                  <a:cubicBezTo>
                    <a:pt x="639" y="9564"/>
                    <a:pt x="525" y="9633"/>
                    <a:pt x="434" y="9701"/>
                  </a:cubicBezTo>
                  <a:cubicBezTo>
                    <a:pt x="388" y="9724"/>
                    <a:pt x="365" y="9747"/>
                    <a:pt x="320" y="9770"/>
                  </a:cubicBezTo>
                  <a:cubicBezTo>
                    <a:pt x="251" y="9815"/>
                    <a:pt x="160" y="9884"/>
                    <a:pt x="91" y="9952"/>
                  </a:cubicBezTo>
                  <a:cubicBezTo>
                    <a:pt x="23" y="10044"/>
                    <a:pt x="0" y="10158"/>
                    <a:pt x="23" y="10249"/>
                  </a:cubicBezTo>
                  <a:cubicBezTo>
                    <a:pt x="69" y="10363"/>
                    <a:pt x="160" y="10455"/>
                    <a:pt x="274" y="10477"/>
                  </a:cubicBezTo>
                  <a:cubicBezTo>
                    <a:pt x="292" y="10482"/>
                    <a:pt x="311" y="10484"/>
                    <a:pt x="331" y="10484"/>
                  </a:cubicBezTo>
                  <a:cubicBezTo>
                    <a:pt x="411" y="10484"/>
                    <a:pt x="502" y="10455"/>
                    <a:pt x="594" y="10455"/>
                  </a:cubicBezTo>
                  <a:cubicBezTo>
                    <a:pt x="639" y="10432"/>
                    <a:pt x="685" y="10432"/>
                    <a:pt x="730" y="10409"/>
                  </a:cubicBezTo>
                  <a:cubicBezTo>
                    <a:pt x="1027" y="10363"/>
                    <a:pt x="1301" y="10318"/>
                    <a:pt x="1598" y="10272"/>
                  </a:cubicBezTo>
                  <a:cubicBezTo>
                    <a:pt x="1712" y="10226"/>
                    <a:pt x="1872" y="10203"/>
                    <a:pt x="1986" y="10158"/>
                  </a:cubicBezTo>
                  <a:cubicBezTo>
                    <a:pt x="2123" y="10135"/>
                    <a:pt x="2237" y="10044"/>
                    <a:pt x="2351" y="9975"/>
                  </a:cubicBezTo>
                  <a:cubicBezTo>
                    <a:pt x="2465" y="9884"/>
                    <a:pt x="2579" y="9793"/>
                    <a:pt x="2693" y="9701"/>
                  </a:cubicBezTo>
                  <a:cubicBezTo>
                    <a:pt x="2808" y="9610"/>
                    <a:pt x="2945" y="9542"/>
                    <a:pt x="3059" y="9450"/>
                  </a:cubicBezTo>
                  <a:cubicBezTo>
                    <a:pt x="3173" y="9359"/>
                    <a:pt x="3287" y="9268"/>
                    <a:pt x="3401" y="9199"/>
                  </a:cubicBezTo>
                  <a:cubicBezTo>
                    <a:pt x="3538" y="9085"/>
                    <a:pt x="3675" y="8994"/>
                    <a:pt x="3789" y="8902"/>
                  </a:cubicBezTo>
                  <a:cubicBezTo>
                    <a:pt x="4063" y="8720"/>
                    <a:pt x="4314" y="8537"/>
                    <a:pt x="4588" y="8377"/>
                  </a:cubicBezTo>
                  <a:cubicBezTo>
                    <a:pt x="4885" y="8195"/>
                    <a:pt x="5159" y="8012"/>
                    <a:pt x="5455" y="7807"/>
                  </a:cubicBezTo>
                  <a:cubicBezTo>
                    <a:pt x="6003" y="7464"/>
                    <a:pt x="6551" y="7099"/>
                    <a:pt x="7122" y="6757"/>
                  </a:cubicBezTo>
                  <a:cubicBezTo>
                    <a:pt x="7395" y="6574"/>
                    <a:pt x="7715" y="6414"/>
                    <a:pt x="8012" y="6255"/>
                  </a:cubicBezTo>
                  <a:cubicBezTo>
                    <a:pt x="8286" y="6072"/>
                    <a:pt x="8582" y="5935"/>
                    <a:pt x="8879" y="5775"/>
                  </a:cubicBezTo>
                  <a:cubicBezTo>
                    <a:pt x="9450" y="5456"/>
                    <a:pt x="10020" y="5136"/>
                    <a:pt x="10591" y="4817"/>
                  </a:cubicBezTo>
                  <a:cubicBezTo>
                    <a:pt x="11162" y="4497"/>
                    <a:pt x="11755" y="4200"/>
                    <a:pt x="12349" y="3904"/>
                  </a:cubicBezTo>
                  <a:cubicBezTo>
                    <a:pt x="12645" y="3744"/>
                    <a:pt x="12942" y="3607"/>
                    <a:pt x="13216" y="3447"/>
                  </a:cubicBezTo>
                  <a:cubicBezTo>
                    <a:pt x="13513" y="3265"/>
                    <a:pt x="13809" y="3105"/>
                    <a:pt x="14106" y="2945"/>
                  </a:cubicBezTo>
                  <a:cubicBezTo>
                    <a:pt x="14403" y="2785"/>
                    <a:pt x="14677" y="2625"/>
                    <a:pt x="14973" y="2488"/>
                  </a:cubicBezTo>
                  <a:cubicBezTo>
                    <a:pt x="15270" y="2329"/>
                    <a:pt x="15567" y="2192"/>
                    <a:pt x="15841" y="2032"/>
                  </a:cubicBezTo>
                  <a:cubicBezTo>
                    <a:pt x="16001" y="1941"/>
                    <a:pt x="16160" y="1849"/>
                    <a:pt x="16320" y="1781"/>
                  </a:cubicBezTo>
                  <a:cubicBezTo>
                    <a:pt x="16457" y="1690"/>
                    <a:pt x="16594" y="1621"/>
                    <a:pt x="16731" y="1553"/>
                  </a:cubicBezTo>
                  <a:cubicBezTo>
                    <a:pt x="17005" y="1416"/>
                    <a:pt x="17302" y="1279"/>
                    <a:pt x="17576" y="1142"/>
                  </a:cubicBezTo>
                  <a:cubicBezTo>
                    <a:pt x="17986" y="914"/>
                    <a:pt x="18420" y="708"/>
                    <a:pt x="18831" y="480"/>
                  </a:cubicBezTo>
                  <a:cubicBezTo>
                    <a:pt x="18945" y="411"/>
                    <a:pt x="18968" y="229"/>
                    <a:pt x="18899" y="115"/>
                  </a:cubicBezTo>
                  <a:cubicBezTo>
                    <a:pt x="18854" y="69"/>
                    <a:pt x="18808" y="23"/>
                    <a:pt x="18740" y="23"/>
                  </a:cubicBezTo>
                  <a:cubicBezTo>
                    <a:pt x="18717" y="1"/>
                    <a:pt x="18694" y="1"/>
                    <a:pt x="186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8"/>
            <p:cNvSpPr/>
            <p:nvPr/>
          </p:nvSpPr>
          <p:spPr>
            <a:xfrm>
              <a:off x="8124896" y="3832409"/>
              <a:ext cx="168022" cy="104580"/>
            </a:xfrm>
            <a:custGeom>
              <a:avLst/>
              <a:gdLst/>
              <a:ahLst/>
              <a:cxnLst/>
              <a:rect l="l" t="t" r="r" b="b"/>
              <a:pathLst>
                <a:path w="6004" h="3737" extrusionOk="0">
                  <a:moveTo>
                    <a:pt x="5912" y="1"/>
                  </a:moveTo>
                  <a:cubicBezTo>
                    <a:pt x="5889" y="1"/>
                    <a:pt x="5866" y="23"/>
                    <a:pt x="5866" y="23"/>
                  </a:cubicBezTo>
                  <a:cubicBezTo>
                    <a:pt x="5730" y="115"/>
                    <a:pt x="5593" y="183"/>
                    <a:pt x="5433" y="252"/>
                  </a:cubicBezTo>
                  <a:cubicBezTo>
                    <a:pt x="5296" y="343"/>
                    <a:pt x="5136" y="411"/>
                    <a:pt x="4999" y="503"/>
                  </a:cubicBezTo>
                  <a:cubicBezTo>
                    <a:pt x="4839" y="571"/>
                    <a:pt x="4702" y="640"/>
                    <a:pt x="4565" y="708"/>
                  </a:cubicBezTo>
                  <a:cubicBezTo>
                    <a:pt x="4428" y="799"/>
                    <a:pt x="4269" y="868"/>
                    <a:pt x="4132" y="936"/>
                  </a:cubicBezTo>
                  <a:cubicBezTo>
                    <a:pt x="3812" y="1119"/>
                    <a:pt x="3515" y="1279"/>
                    <a:pt x="3196" y="1461"/>
                  </a:cubicBezTo>
                  <a:cubicBezTo>
                    <a:pt x="3059" y="1530"/>
                    <a:pt x="2922" y="1621"/>
                    <a:pt x="2785" y="1690"/>
                  </a:cubicBezTo>
                  <a:cubicBezTo>
                    <a:pt x="2625" y="1781"/>
                    <a:pt x="2465" y="1872"/>
                    <a:pt x="2329" y="1941"/>
                  </a:cubicBezTo>
                  <a:cubicBezTo>
                    <a:pt x="1941" y="2169"/>
                    <a:pt x="1575" y="2397"/>
                    <a:pt x="1187" y="2625"/>
                  </a:cubicBezTo>
                  <a:cubicBezTo>
                    <a:pt x="1005" y="2740"/>
                    <a:pt x="822" y="2854"/>
                    <a:pt x="639" y="2991"/>
                  </a:cubicBezTo>
                  <a:cubicBezTo>
                    <a:pt x="548" y="3036"/>
                    <a:pt x="457" y="3082"/>
                    <a:pt x="366" y="3150"/>
                  </a:cubicBezTo>
                  <a:cubicBezTo>
                    <a:pt x="274" y="3196"/>
                    <a:pt x="183" y="3265"/>
                    <a:pt x="114" y="3333"/>
                  </a:cubicBezTo>
                  <a:cubicBezTo>
                    <a:pt x="46" y="3356"/>
                    <a:pt x="23" y="3401"/>
                    <a:pt x="0" y="3470"/>
                  </a:cubicBezTo>
                  <a:cubicBezTo>
                    <a:pt x="0" y="3516"/>
                    <a:pt x="0" y="3584"/>
                    <a:pt x="46" y="3630"/>
                  </a:cubicBezTo>
                  <a:cubicBezTo>
                    <a:pt x="89" y="3701"/>
                    <a:pt x="158" y="3737"/>
                    <a:pt x="227" y="3737"/>
                  </a:cubicBezTo>
                  <a:cubicBezTo>
                    <a:pt x="268" y="3737"/>
                    <a:pt x="309" y="3724"/>
                    <a:pt x="343" y="3698"/>
                  </a:cubicBezTo>
                  <a:cubicBezTo>
                    <a:pt x="480" y="3607"/>
                    <a:pt x="617" y="3538"/>
                    <a:pt x="754" y="3447"/>
                  </a:cubicBezTo>
                  <a:cubicBezTo>
                    <a:pt x="868" y="3356"/>
                    <a:pt x="1005" y="3265"/>
                    <a:pt x="1142" y="3173"/>
                  </a:cubicBezTo>
                  <a:cubicBezTo>
                    <a:pt x="1438" y="2991"/>
                    <a:pt x="1712" y="2785"/>
                    <a:pt x="1986" y="2603"/>
                  </a:cubicBezTo>
                  <a:cubicBezTo>
                    <a:pt x="2283" y="2420"/>
                    <a:pt x="2557" y="2215"/>
                    <a:pt x="2831" y="2032"/>
                  </a:cubicBezTo>
                  <a:cubicBezTo>
                    <a:pt x="2968" y="1941"/>
                    <a:pt x="3127" y="1872"/>
                    <a:pt x="3264" y="1781"/>
                  </a:cubicBezTo>
                  <a:cubicBezTo>
                    <a:pt x="3401" y="1690"/>
                    <a:pt x="3538" y="1575"/>
                    <a:pt x="3652" y="1484"/>
                  </a:cubicBezTo>
                  <a:cubicBezTo>
                    <a:pt x="3858" y="1370"/>
                    <a:pt x="4063" y="1233"/>
                    <a:pt x="4246" y="1119"/>
                  </a:cubicBezTo>
                  <a:cubicBezTo>
                    <a:pt x="4337" y="1050"/>
                    <a:pt x="4428" y="1005"/>
                    <a:pt x="4520" y="959"/>
                  </a:cubicBezTo>
                  <a:cubicBezTo>
                    <a:pt x="4611" y="891"/>
                    <a:pt x="4702" y="845"/>
                    <a:pt x="4794" y="777"/>
                  </a:cubicBezTo>
                  <a:cubicBezTo>
                    <a:pt x="4999" y="685"/>
                    <a:pt x="5205" y="571"/>
                    <a:pt x="5387" y="457"/>
                  </a:cubicBezTo>
                  <a:cubicBezTo>
                    <a:pt x="5570" y="366"/>
                    <a:pt x="5775" y="274"/>
                    <a:pt x="5958" y="160"/>
                  </a:cubicBezTo>
                  <a:cubicBezTo>
                    <a:pt x="5981" y="137"/>
                    <a:pt x="6003" y="92"/>
                    <a:pt x="5981" y="46"/>
                  </a:cubicBezTo>
                  <a:cubicBezTo>
                    <a:pt x="5958" y="23"/>
                    <a:pt x="5935" y="1"/>
                    <a:pt x="591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8"/>
            <p:cNvSpPr/>
            <p:nvPr/>
          </p:nvSpPr>
          <p:spPr>
            <a:xfrm>
              <a:off x="6880571" y="3929489"/>
              <a:ext cx="1091695" cy="1213066"/>
            </a:xfrm>
            <a:custGeom>
              <a:avLst/>
              <a:gdLst/>
              <a:ahLst/>
              <a:cxnLst/>
              <a:rect l="l" t="t" r="r" b="b"/>
              <a:pathLst>
                <a:path w="39010" h="43347" extrusionOk="0">
                  <a:moveTo>
                    <a:pt x="38690" y="1"/>
                  </a:moveTo>
                  <a:cubicBezTo>
                    <a:pt x="38644" y="1"/>
                    <a:pt x="38598" y="24"/>
                    <a:pt x="38553" y="47"/>
                  </a:cubicBezTo>
                  <a:cubicBezTo>
                    <a:pt x="38461" y="115"/>
                    <a:pt x="38393" y="184"/>
                    <a:pt x="38302" y="252"/>
                  </a:cubicBezTo>
                  <a:cubicBezTo>
                    <a:pt x="38256" y="206"/>
                    <a:pt x="38210" y="184"/>
                    <a:pt x="38142" y="184"/>
                  </a:cubicBezTo>
                  <a:cubicBezTo>
                    <a:pt x="38119" y="184"/>
                    <a:pt x="38096" y="184"/>
                    <a:pt x="38050" y="206"/>
                  </a:cubicBezTo>
                  <a:cubicBezTo>
                    <a:pt x="37936" y="252"/>
                    <a:pt x="37799" y="275"/>
                    <a:pt x="37685" y="321"/>
                  </a:cubicBezTo>
                  <a:cubicBezTo>
                    <a:pt x="37640" y="321"/>
                    <a:pt x="37571" y="343"/>
                    <a:pt x="37525" y="343"/>
                  </a:cubicBezTo>
                  <a:cubicBezTo>
                    <a:pt x="37480" y="366"/>
                    <a:pt x="37434" y="366"/>
                    <a:pt x="37389" y="389"/>
                  </a:cubicBezTo>
                  <a:lnTo>
                    <a:pt x="37252" y="412"/>
                  </a:lnTo>
                  <a:cubicBezTo>
                    <a:pt x="37092" y="435"/>
                    <a:pt x="36932" y="480"/>
                    <a:pt x="36772" y="503"/>
                  </a:cubicBezTo>
                  <a:cubicBezTo>
                    <a:pt x="36704" y="526"/>
                    <a:pt x="36612" y="526"/>
                    <a:pt x="36521" y="549"/>
                  </a:cubicBezTo>
                  <a:cubicBezTo>
                    <a:pt x="36339" y="572"/>
                    <a:pt x="36133" y="594"/>
                    <a:pt x="35951" y="663"/>
                  </a:cubicBezTo>
                  <a:cubicBezTo>
                    <a:pt x="35791" y="709"/>
                    <a:pt x="35654" y="777"/>
                    <a:pt x="35517" y="868"/>
                  </a:cubicBezTo>
                  <a:lnTo>
                    <a:pt x="35471" y="891"/>
                  </a:lnTo>
                  <a:lnTo>
                    <a:pt x="35403" y="914"/>
                  </a:lnTo>
                  <a:cubicBezTo>
                    <a:pt x="35289" y="982"/>
                    <a:pt x="35152" y="1051"/>
                    <a:pt x="35038" y="1119"/>
                  </a:cubicBezTo>
                  <a:cubicBezTo>
                    <a:pt x="34764" y="1279"/>
                    <a:pt x="34513" y="1439"/>
                    <a:pt x="34239" y="1599"/>
                  </a:cubicBezTo>
                  <a:lnTo>
                    <a:pt x="34193" y="1644"/>
                  </a:lnTo>
                  <a:cubicBezTo>
                    <a:pt x="33919" y="1804"/>
                    <a:pt x="33645" y="1987"/>
                    <a:pt x="33371" y="2192"/>
                  </a:cubicBezTo>
                  <a:lnTo>
                    <a:pt x="33029" y="2466"/>
                  </a:lnTo>
                  <a:cubicBezTo>
                    <a:pt x="32892" y="2580"/>
                    <a:pt x="32732" y="2694"/>
                    <a:pt x="32595" y="2808"/>
                  </a:cubicBezTo>
                  <a:cubicBezTo>
                    <a:pt x="32413" y="2945"/>
                    <a:pt x="32230" y="3082"/>
                    <a:pt x="32047" y="3219"/>
                  </a:cubicBezTo>
                  <a:lnTo>
                    <a:pt x="31842" y="3379"/>
                  </a:lnTo>
                  <a:cubicBezTo>
                    <a:pt x="31682" y="3493"/>
                    <a:pt x="31545" y="3607"/>
                    <a:pt x="31408" y="3721"/>
                  </a:cubicBezTo>
                  <a:cubicBezTo>
                    <a:pt x="31294" y="3813"/>
                    <a:pt x="31157" y="3904"/>
                    <a:pt x="31043" y="3995"/>
                  </a:cubicBezTo>
                  <a:lnTo>
                    <a:pt x="30838" y="4155"/>
                  </a:lnTo>
                  <a:lnTo>
                    <a:pt x="30632" y="4315"/>
                  </a:lnTo>
                  <a:cubicBezTo>
                    <a:pt x="30518" y="4406"/>
                    <a:pt x="30381" y="4498"/>
                    <a:pt x="30267" y="4589"/>
                  </a:cubicBezTo>
                  <a:cubicBezTo>
                    <a:pt x="30130" y="4680"/>
                    <a:pt x="29993" y="4771"/>
                    <a:pt x="29856" y="4886"/>
                  </a:cubicBezTo>
                  <a:cubicBezTo>
                    <a:pt x="29696" y="4977"/>
                    <a:pt x="29559" y="5091"/>
                    <a:pt x="29400" y="5205"/>
                  </a:cubicBezTo>
                  <a:cubicBezTo>
                    <a:pt x="29331" y="5251"/>
                    <a:pt x="29286" y="5296"/>
                    <a:pt x="29217" y="5319"/>
                  </a:cubicBezTo>
                  <a:cubicBezTo>
                    <a:pt x="29149" y="5388"/>
                    <a:pt x="29057" y="5433"/>
                    <a:pt x="28989" y="5479"/>
                  </a:cubicBezTo>
                  <a:cubicBezTo>
                    <a:pt x="28852" y="5570"/>
                    <a:pt x="28715" y="5684"/>
                    <a:pt x="28578" y="5799"/>
                  </a:cubicBezTo>
                  <a:cubicBezTo>
                    <a:pt x="28144" y="6118"/>
                    <a:pt x="27711" y="6483"/>
                    <a:pt x="27277" y="6826"/>
                  </a:cubicBezTo>
                  <a:lnTo>
                    <a:pt x="27049" y="7031"/>
                  </a:lnTo>
                  <a:cubicBezTo>
                    <a:pt x="26912" y="7145"/>
                    <a:pt x="26775" y="7259"/>
                    <a:pt x="26638" y="7374"/>
                  </a:cubicBezTo>
                  <a:lnTo>
                    <a:pt x="26546" y="7465"/>
                  </a:lnTo>
                  <a:lnTo>
                    <a:pt x="26387" y="7602"/>
                  </a:lnTo>
                  <a:lnTo>
                    <a:pt x="26295" y="7670"/>
                  </a:lnTo>
                  <a:lnTo>
                    <a:pt x="26204" y="7739"/>
                  </a:lnTo>
                  <a:lnTo>
                    <a:pt x="25953" y="7967"/>
                  </a:lnTo>
                  <a:cubicBezTo>
                    <a:pt x="25770" y="8104"/>
                    <a:pt x="25588" y="8264"/>
                    <a:pt x="25428" y="8401"/>
                  </a:cubicBezTo>
                  <a:cubicBezTo>
                    <a:pt x="25291" y="8515"/>
                    <a:pt x="25177" y="8629"/>
                    <a:pt x="25040" y="8766"/>
                  </a:cubicBezTo>
                  <a:cubicBezTo>
                    <a:pt x="24949" y="8857"/>
                    <a:pt x="24835" y="8948"/>
                    <a:pt x="24720" y="9063"/>
                  </a:cubicBezTo>
                  <a:cubicBezTo>
                    <a:pt x="24492" y="9268"/>
                    <a:pt x="24241" y="9496"/>
                    <a:pt x="24013" y="9702"/>
                  </a:cubicBezTo>
                  <a:cubicBezTo>
                    <a:pt x="23853" y="9861"/>
                    <a:pt x="23716" y="9998"/>
                    <a:pt x="23556" y="10158"/>
                  </a:cubicBezTo>
                  <a:lnTo>
                    <a:pt x="23328" y="10386"/>
                  </a:lnTo>
                  <a:lnTo>
                    <a:pt x="22598" y="11117"/>
                  </a:lnTo>
                  <a:cubicBezTo>
                    <a:pt x="21936" y="11756"/>
                    <a:pt x="21251" y="12441"/>
                    <a:pt x="20589" y="13103"/>
                  </a:cubicBezTo>
                  <a:lnTo>
                    <a:pt x="20429" y="13262"/>
                  </a:lnTo>
                  <a:cubicBezTo>
                    <a:pt x="20270" y="13422"/>
                    <a:pt x="20110" y="13582"/>
                    <a:pt x="19973" y="13742"/>
                  </a:cubicBezTo>
                  <a:cubicBezTo>
                    <a:pt x="19813" y="13879"/>
                    <a:pt x="19653" y="14038"/>
                    <a:pt x="19516" y="14198"/>
                  </a:cubicBezTo>
                  <a:lnTo>
                    <a:pt x="19288" y="14427"/>
                  </a:lnTo>
                  <a:lnTo>
                    <a:pt x="19128" y="14609"/>
                  </a:lnTo>
                  <a:cubicBezTo>
                    <a:pt x="18968" y="14792"/>
                    <a:pt x="18786" y="14952"/>
                    <a:pt x="18626" y="15134"/>
                  </a:cubicBezTo>
                  <a:cubicBezTo>
                    <a:pt x="18421" y="15362"/>
                    <a:pt x="18238" y="15568"/>
                    <a:pt x="18033" y="15796"/>
                  </a:cubicBezTo>
                  <a:cubicBezTo>
                    <a:pt x="17667" y="16253"/>
                    <a:pt x="17257" y="16709"/>
                    <a:pt x="16891" y="17143"/>
                  </a:cubicBezTo>
                  <a:lnTo>
                    <a:pt x="16777" y="17257"/>
                  </a:lnTo>
                  <a:cubicBezTo>
                    <a:pt x="16572" y="17508"/>
                    <a:pt x="16344" y="17736"/>
                    <a:pt x="16138" y="17987"/>
                  </a:cubicBezTo>
                  <a:cubicBezTo>
                    <a:pt x="15933" y="18193"/>
                    <a:pt x="15750" y="18398"/>
                    <a:pt x="15568" y="18626"/>
                  </a:cubicBezTo>
                  <a:lnTo>
                    <a:pt x="15385" y="18855"/>
                  </a:lnTo>
                  <a:cubicBezTo>
                    <a:pt x="15248" y="19037"/>
                    <a:pt x="15111" y="19197"/>
                    <a:pt x="14974" y="19357"/>
                  </a:cubicBezTo>
                  <a:cubicBezTo>
                    <a:pt x="14883" y="19471"/>
                    <a:pt x="14791" y="19585"/>
                    <a:pt x="14677" y="19699"/>
                  </a:cubicBezTo>
                  <a:cubicBezTo>
                    <a:pt x="14586" y="19813"/>
                    <a:pt x="14472" y="19950"/>
                    <a:pt x="14358" y="20087"/>
                  </a:cubicBezTo>
                  <a:cubicBezTo>
                    <a:pt x="14221" y="20247"/>
                    <a:pt x="14061" y="20430"/>
                    <a:pt x="13924" y="20589"/>
                  </a:cubicBezTo>
                  <a:cubicBezTo>
                    <a:pt x="13673" y="20863"/>
                    <a:pt x="13422" y="21137"/>
                    <a:pt x="13194" y="21434"/>
                  </a:cubicBezTo>
                  <a:lnTo>
                    <a:pt x="12988" y="21662"/>
                  </a:lnTo>
                  <a:cubicBezTo>
                    <a:pt x="12851" y="21845"/>
                    <a:pt x="12714" y="22027"/>
                    <a:pt x="12577" y="22187"/>
                  </a:cubicBezTo>
                  <a:cubicBezTo>
                    <a:pt x="12486" y="22324"/>
                    <a:pt x="12395" y="22438"/>
                    <a:pt x="12304" y="22552"/>
                  </a:cubicBezTo>
                  <a:cubicBezTo>
                    <a:pt x="12189" y="22689"/>
                    <a:pt x="12098" y="22826"/>
                    <a:pt x="11984" y="22963"/>
                  </a:cubicBezTo>
                  <a:lnTo>
                    <a:pt x="11824" y="23146"/>
                  </a:lnTo>
                  <a:cubicBezTo>
                    <a:pt x="11687" y="23328"/>
                    <a:pt x="11550" y="23511"/>
                    <a:pt x="11390" y="23694"/>
                  </a:cubicBezTo>
                  <a:lnTo>
                    <a:pt x="11276" y="23831"/>
                  </a:lnTo>
                  <a:cubicBezTo>
                    <a:pt x="11117" y="24036"/>
                    <a:pt x="10934" y="24264"/>
                    <a:pt x="10774" y="24470"/>
                  </a:cubicBezTo>
                  <a:lnTo>
                    <a:pt x="10637" y="24629"/>
                  </a:lnTo>
                  <a:cubicBezTo>
                    <a:pt x="10546" y="24766"/>
                    <a:pt x="10455" y="24880"/>
                    <a:pt x="10363" y="25017"/>
                  </a:cubicBezTo>
                  <a:cubicBezTo>
                    <a:pt x="10272" y="25154"/>
                    <a:pt x="10158" y="25291"/>
                    <a:pt x="10067" y="25428"/>
                  </a:cubicBezTo>
                  <a:lnTo>
                    <a:pt x="9930" y="25611"/>
                  </a:lnTo>
                  <a:cubicBezTo>
                    <a:pt x="9884" y="25702"/>
                    <a:pt x="9838" y="25771"/>
                    <a:pt x="9770" y="25839"/>
                  </a:cubicBezTo>
                  <a:cubicBezTo>
                    <a:pt x="9701" y="25953"/>
                    <a:pt x="9610" y="26067"/>
                    <a:pt x="9542" y="26159"/>
                  </a:cubicBezTo>
                  <a:cubicBezTo>
                    <a:pt x="9473" y="26273"/>
                    <a:pt x="9405" y="26387"/>
                    <a:pt x="9336" y="26501"/>
                  </a:cubicBezTo>
                  <a:cubicBezTo>
                    <a:pt x="9291" y="26592"/>
                    <a:pt x="9245" y="26684"/>
                    <a:pt x="9222" y="26798"/>
                  </a:cubicBezTo>
                  <a:cubicBezTo>
                    <a:pt x="9017" y="27049"/>
                    <a:pt x="8834" y="27300"/>
                    <a:pt x="8651" y="27528"/>
                  </a:cubicBezTo>
                  <a:cubicBezTo>
                    <a:pt x="8515" y="27711"/>
                    <a:pt x="8378" y="27893"/>
                    <a:pt x="8241" y="28099"/>
                  </a:cubicBezTo>
                  <a:cubicBezTo>
                    <a:pt x="8149" y="28213"/>
                    <a:pt x="8081" y="28327"/>
                    <a:pt x="7990" y="28441"/>
                  </a:cubicBezTo>
                  <a:lnTo>
                    <a:pt x="7875" y="28601"/>
                  </a:lnTo>
                  <a:cubicBezTo>
                    <a:pt x="7761" y="28738"/>
                    <a:pt x="7670" y="28898"/>
                    <a:pt x="7556" y="29035"/>
                  </a:cubicBezTo>
                  <a:cubicBezTo>
                    <a:pt x="7396" y="29263"/>
                    <a:pt x="7236" y="29468"/>
                    <a:pt x="7099" y="29697"/>
                  </a:cubicBezTo>
                  <a:lnTo>
                    <a:pt x="7031" y="29788"/>
                  </a:lnTo>
                  <a:cubicBezTo>
                    <a:pt x="6803" y="30107"/>
                    <a:pt x="6574" y="30450"/>
                    <a:pt x="6346" y="30792"/>
                  </a:cubicBezTo>
                  <a:cubicBezTo>
                    <a:pt x="6232" y="30975"/>
                    <a:pt x="6118" y="31135"/>
                    <a:pt x="6027" y="31317"/>
                  </a:cubicBezTo>
                  <a:cubicBezTo>
                    <a:pt x="5981" y="31409"/>
                    <a:pt x="5935" y="31477"/>
                    <a:pt x="5890" y="31568"/>
                  </a:cubicBezTo>
                  <a:lnTo>
                    <a:pt x="5844" y="31637"/>
                  </a:lnTo>
                  <a:cubicBezTo>
                    <a:pt x="5775" y="31751"/>
                    <a:pt x="5707" y="31865"/>
                    <a:pt x="5684" y="31979"/>
                  </a:cubicBezTo>
                  <a:cubicBezTo>
                    <a:pt x="5684" y="32048"/>
                    <a:pt x="5684" y="32116"/>
                    <a:pt x="5707" y="32162"/>
                  </a:cubicBezTo>
                  <a:lnTo>
                    <a:pt x="5684" y="32207"/>
                  </a:lnTo>
                  <a:lnTo>
                    <a:pt x="5661" y="32230"/>
                  </a:lnTo>
                  <a:lnTo>
                    <a:pt x="5479" y="32458"/>
                  </a:lnTo>
                  <a:cubicBezTo>
                    <a:pt x="5273" y="32755"/>
                    <a:pt x="5068" y="33052"/>
                    <a:pt x="4840" y="33326"/>
                  </a:cubicBezTo>
                  <a:cubicBezTo>
                    <a:pt x="4589" y="33668"/>
                    <a:pt x="4315" y="34033"/>
                    <a:pt x="4064" y="34376"/>
                  </a:cubicBezTo>
                  <a:cubicBezTo>
                    <a:pt x="3995" y="34490"/>
                    <a:pt x="3927" y="34581"/>
                    <a:pt x="3858" y="34673"/>
                  </a:cubicBezTo>
                  <a:cubicBezTo>
                    <a:pt x="3676" y="34946"/>
                    <a:pt x="3470" y="35198"/>
                    <a:pt x="3310" y="35471"/>
                  </a:cubicBezTo>
                  <a:cubicBezTo>
                    <a:pt x="3082" y="35837"/>
                    <a:pt x="2831" y="36225"/>
                    <a:pt x="2626" y="36613"/>
                  </a:cubicBezTo>
                  <a:lnTo>
                    <a:pt x="2511" y="36795"/>
                  </a:lnTo>
                  <a:cubicBezTo>
                    <a:pt x="2329" y="37115"/>
                    <a:pt x="2146" y="37434"/>
                    <a:pt x="1986" y="37777"/>
                  </a:cubicBezTo>
                  <a:lnTo>
                    <a:pt x="1804" y="38119"/>
                  </a:lnTo>
                  <a:cubicBezTo>
                    <a:pt x="1644" y="38416"/>
                    <a:pt x="1507" y="38713"/>
                    <a:pt x="1370" y="39009"/>
                  </a:cubicBezTo>
                  <a:lnTo>
                    <a:pt x="1256" y="39238"/>
                  </a:lnTo>
                  <a:cubicBezTo>
                    <a:pt x="891" y="39968"/>
                    <a:pt x="526" y="40698"/>
                    <a:pt x="252" y="41474"/>
                  </a:cubicBezTo>
                  <a:lnTo>
                    <a:pt x="206" y="41589"/>
                  </a:lnTo>
                  <a:cubicBezTo>
                    <a:pt x="160" y="41771"/>
                    <a:pt x="92" y="41954"/>
                    <a:pt x="46" y="42136"/>
                  </a:cubicBezTo>
                  <a:cubicBezTo>
                    <a:pt x="46" y="42205"/>
                    <a:pt x="23" y="42296"/>
                    <a:pt x="23" y="42387"/>
                  </a:cubicBezTo>
                  <a:cubicBezTo>
                    <a:pt x="1" y="42456"/>
                    <a:pt x="23" y="42524"/>
                    <a:pt x="23" y="42593"/>
                  </a:cubicBezTo>
                  <a:cubicBezTo>
                    <a:pt x="46" y="42639"/>
                    <a:pt x="69" y="42684"/>
                    <a:pt x="92" y="42707"/>
                  </a:cubicBezTo>
                  <a:cubicBezTo>
                    <a:pt x="138" y="42798"/>
                    <a:pt x="229" y="42867"/>
                    <a:pt x="297" y="42890"/>
                  </a:cubicBezTo>
                  <a:cubicBezTo>
                    <a:pt x="343" y="42935"/>
                    <a:pt x="412" y="42935"/>
                    <a:pt x="457" y="42958"/>
                  </a:cubicBezTo>
                  <a:lnTo>
                    <a:pt x="594" y="42958"/>
                  </a:lnTo>
                  <a:lnTo>
                    <a:pt x="640" y="42981"/>
                  </a:lnTo>
                  <a:cubicBezTo>
                    <a:pt x="708" y="42981"/>
                    <a:pt x="777" y="42981"/>
                    <a:pt x="845" y="43004"/>
                  </a:cubicBezTo>
                  <a:lnTo>
                    <a:pt x="914" y="43004"/>
                  </a:lnTo>
                  <a:cubicBezTo>
                    <a:pt x="959" y="43027"/>
                    <a:pt x="1005" y="43027"/>
                    <a:pt x="1051" y="43049"/>
                  </a:cubicBezTo>
                  <a:lnTo>
                    <a:pt x="1188" y="43072"/>
                  </a:lnTo>
                  <a:cubicBezTo>
                    <a:pt x="1256" y="43072"/>
                    <a:pt x="1302" y="43095"/>
                    <a:pt x="1370" y="43095"/>
                  </a:cubicBezTo>
                  <a:cubicBezTo>
                    <a:pt x="1416" y="43095"/>
                    <a:pt x="1461" y="43118"/>
                    <a:pt x="1530" y="43118"/>
                  </a:cubicBezTo>
                  <a:cubicBezTo>
                    <a:pt x="1690" y="43141"/>
                    <a:pt x="1850" y="43186"/>
                    <a:pt x="1986" y="43232"/>
                  </a:cubicBezTo>
                  <a:lnTo>
                    <a:pt x="2055" y="43255"/>
                  </a:lnTo>
                  <a:cubicBezTo>
                    <a:pt x="2123" y="43278"/>
                    <a:pt x="2215" y="43300"/>
                    <a:pt x="2283" y="43300"/>
                  </a:cubicBezTo>
                  <a:cubicBezTo>
                    <a:pt x="2375" y="43323"/>
                    <a:pt x="2489" y="43346"/>
                    <a:pt x="2603" y="43346"/>
                  </a:cubicBezTo>
                  <a:lnTo>
                    <a:pt x="2671" y="43346"/>
                  </a:lnTo>
                  <a:cubicBezTo>
                    <a:pt x="2877" y="43346"/>
                    <a:pt x="3105" y="43278"/>
                    <a:pt x="3310" y="43186"/>
                  </a:cubicBezTo>
                  <a:cubicBezTo>
                    <a:pt x="3402" y="43141"/>
                    <a:pt x="3493" y="43095"/>
                    <a:pt x="3584" y="43049"/>
                  </a:cubicBezTo>
                  <a:cubicBezTo>
                    <a:pt x="3676" y="43004"/>
                    <a:pt x="3744" y="42935"/>
                    <a:pt x="3835" y="42844"/>
                  </a:cubicBezTo>
                  <a:cubicBezTo>
                    <a:pt x="4109" y="42570"/>
                    <a:pt x="4292" y="42205"/>
                    <a:pt x="4452" y="41862"/>
                  </a:cubicBezTo>
                  <a:lnTo>
                    <a:pt x="4497" y="41794"/>
                  </a:lnTo>
                  <a:lnTo>
                    <a:pt x="5045" y="40676"/>
                  </a:lnTo>
                  <a:lnTo>
                    <a:pt x="5250" y="40265"/>
                  </a:lnTo>
                  <a:cubicBezTo>
                    <a:pt x="5570" y="39626"/>
                    <a:pt x="5890" y="38964"/>
                    <a:pt x="6255" y="38325"/>
                  </a:cubicBezTo>
                  <a:lnTo>
                    <a:pt x="6278" y="38256"/>
                  </a:lnTo>
                  <a:cubicBezTo>
                    <a:pt x="6369" y="38096"/>
                    <a:pt x="6483" y="37914"/>
                    <a:pt x="6552" y="37754"/>
                  </a:cubicBezTo>
                  <a:lnTo>
                    <a:pt x="6620" y="37617"/>
                  </a:lnTo>
                  <a:cubicBezTo>
                    <a:pt x="6711" y="37480"/>
                    <a:pt x="6780" y="37320"/>
                    <a:pt x="6871" y="37183"/>
                  </a:cubicBezTo>
                  <a:cubicBezTo>
                    <a:pt x="7031" y="36864"/>
                    <a:pt x="7191" y="36567"/>
                    <a:pt x="7373" y="36270"/>
                  </a:cubicBezTo>
                  <a:lnTo>
                    <a:pt x="7556" y="35974"/>
                  </a:lnTo>
                  <a:cubicBezTo>
                    <a:pt x="7967" y="35243"/>
                    <a:pt x="8400" y="34558"/>
                    <a:pt x="8925" y="33714"/>
                  </a:cubicBezTo>
                  <a:cubicBezTo>
                    <a:pt x="9108" y="33440"/>
                    <a:pt x="9291" y="33166"/>
                    <a:pt x="9473" y="32869"/>
                  </a:cubicBezTo>
                  <a:lnTo>
                    <a:pt x="9816" y="32344"/>
                  </a:lnTo>
                  <a:cubicBezTo>
                    <a:pt x="10112" y="31888"/>
                    <a:pt x="10409" y="31409"/>
                    <a:pt x="10729" y="30952"/>
                  </a:cubicBezTo>
                  <a:lnTo>
                    <a:pt x="10729" y="30952"/>
                  </a:lnTo>
                  <a:lnTo>
                    <a:pt x="10660" y="31020"/>
                  </a:lnTo>
                  <a:cubicBezTo>
                    <a:pt x="10843" y="30792"/>
                    <a:pt x="11002" y="30541"/>
                    <a:pt x="11162" y="30313"/>
                  </a:cubicBezTo>
                  <a:lnTo>
                    <a:pt x="11162" y="30313"/>
                  </a:lnTo>
                  <a:lnTo>
                    <a:pt x="11094" y="30381"/>
                  </a:lnTo>
                  <a:cubicBezTo>
                    <a:pt x="11254" y="30176"/>
                    <a:pt x="11390" y="29993"/>
                    <a:pt x="11527" y="29788"/>
                  </a:cubicBezTo>
                  <a:cubicBezTo>
                    <a:pt x="11642" y="29605"/>
                    <a:pt x="11756" y="29446"/>
                    <a:pt x="11870" y="29263"/>
                  </a:cubicBezTo>
                  <a:lnTo>
                    <a:pt x="12167" y="28852"/>
                  </a:lnTo>
                  <a:lnTo>
                    <a:pt x="12623" y="28167"/>
                  </a:lnTo>
                  <a:cubicBezTo>
                    <a:pt x="12874" y="27802"/>
                    <a:pt x="13148" y="27437"/>
                    <a:pt x="13399" y="27072"/>
                  </a:cubicBezTo>
                  <a:lnTo>
                    <a:pt x="13787" y="26547"/>
                  </a:lnTo>
                  <a:lnTo>
                    <a:pt x="14152" y="26022"/>
                  </a:lnTo>
                  <a:lnTo>
                    <a:pt x="14312" y="25794"/>
                  </a:lnTo>
                  <a:cubicBezTo>
                    <a:pt x="14381" y="25702"/>
                    <a:pt x="14449" y="25588"/>
                    <a:pt x="14540" y="25474"/>
                  </a:cubicBezTo>
                  <a:cubicBezTo>
                    <a:pt x="14677" y="25291"/>
                    <a:pt x="14814" y="25109"/>
                    <a:pt x="14974" y="24926"/>
                  </a:cubicBezTo>
                  <a:cubicBezTo>
                    <a:pt x="15225" y="24584"/>
                    <a:pt x="15476" y="24219"/>
                    <a:pt x="15727" y="23876"/>
                  </a:cubicBezTo>
                  <a:cubicBezTo>
                    <a:pt x="16001" y="23511"/>
                    <a:pt x="16275" y="23123"/>
                    <a:pt x="16549" y="22758"/>
                  </a:cubicBezTo>
                  <a:cubicBezTo>
                    <a:pt x="16800" y="22415"/>
                    <a:pt x="17074" y="22050"/>
                    <a:pt x="17348" y="21708"/>
                  </a:cubicBezTo>
                  <a:cubicBezTo>
                    <a:pt x="17645" y="21343"/>
                    <a:pt x="17941" y="21000"/>
                    <a:pt x="18215" y="20635"/>
                  </a:cubicBezTo>
                  <a:cubicBezTo>
                    <a:pt x="18421" y="20407"/>
                    <a:pt x="18626" y="20156"/>
                    <a:pt x="18809" y="19905"/>
                  </a:cubicBezTo>
                  <a:lnTo>
                    <a:pt x="19105" y="19562"/>
                  </a:lnTo>
                  <a:cubicBezTo>
                    <a:pt x="19288" y="19334"/>
                    <a:pt x="19471" y="19129"/>
                    <a:pt x="19630" y="18900"/>
                  </a:cubicBezTo>
                  <a:lnTo>
                    <a:pt x="19950" y="18535"/>
                  </a:lnTo>
                  <a:lnTo>
                    <a:pt x="20018" y="18467"/>
                  </a:lnTo>
                  <a:cubicBezTo>
                    <a:pt x="20292" y="18124"/>
                    <a:pt x="20566" y="17805"/>
                    <a:pt x="20840" y="17485"/>
                  </a:cubicBezTo>
                  <a:lnTo>
                    <a:pt x="21320" y="16914"/>
                  </a:lnTo>
                  <a:cubicBezTo>
                    <a:pt x="21753" y="16412"/>
                    <a:pt x="22187" y="15910"/>
                    <a:pt x="22621" y="15431"/>
                  </a:cubicBezTo>
                  <a:lnTo>
                    <a:pt x="22757" y="15271"/>
                  </a:lnTo>
                  <a:cubicBezTo>
                    <a:pt x="22872" y="15134"/>
                    <a:pt x="22986" y="15020"/>
                    <a:pt x="23100" y="14906"/>
                  </a:cubicBezTo>
                  <a:lnTo>
                    <a:pt x="23191" y="14792"/>
                  </a:lnTo>
                  <a:cubicBezTo>
                    <a:pt x="23328" y="14655"/>
                    <a:pt x="23442" y="14518"/>
                    <a:pt x="23556" y="14404"/>
                  </a:cubicBezTo>
                  <a:cubicBezTo>
                    <a:pt x="23876" y="14061"/>
                    <a:pt x="24173" y="13719"/>
                    <a:pt x="24492" y="13399"/>
                  </a:cubicBezTo>
                  <a:cubicBezTo>
                    <a:pt x="24675" y="13217"/>
                    <a:pt x="24857" y="13011"/>
                    <a:pt x="25017" y="12829"/>
                  </a:cubicBezTo>
                  <a:cubicBezTo>
                    <a:pt x="25154" y="12692"/>
                    <a:pt x="25291" y="12555"/>
                    <a:pt x="25405" y="12418"/>
                  </a:cubicBezTo>
                  <a:cubicBezTo>
                    <a:pt x="25565" y="12258"/>
                    <a:pt x="25725" y="12076"/>
                    <a:pt x="25885" y="11916"/>
                  </a:cubicBezTo>
                  <a:cubicBezTo>
                    <a:pt x="26022" y="11756"/>
                    <a:pt x="26181" y="11573"/>
                    <a:pt x="26341" y="11414"/>
                  </a:cubicBezTo>
                  <a:cubicBezTo>
                    <a:pt x="26569" y="11163"/>
                    <a:pt x="26820" y="10934"/>
                    <a:pt x="27049" y="10683"/>
                  </a:cubicBezTo>
                  <a:lnTo>
                    <a:pt x="27323" y="10409"/>
                  </a:lnTo>
                  <a:lnTo>
                    <a:pt x="27688" y="10021"/>
                  </a:lnTo>
                  <a:cubicBezTo>
                    <a:pt x="27870" y="9839"/>
                    <a:pt x="28053" y="9656"/>
                    <a:pt x="28236" y="9473"/>
                  </a:cubicBezTo>
                  <a:cubicBezTo>
                    <a:pt x="28852" y="8834"/>
                    <a:pt x="29491" y="8218"/>
                    <a:pt x="30130" y="7625"/>
                  </a:cubicBezTo>
                  <a:cubicBezTo>
                    <a:pt x="30472" y="7328"/>
                    <a:pt x="30815" y="7031"/>
                    <a:pt x="31157" y="6734"/>
                  </a:cubicBezTo>
                  <a:cubicBezTo>
                    <a:pt x="31363" y="6552"/>
                    <a:pt x="31568" y="6369"/>
                    <a:pt x="31773" y="6187"/>
                  </a:cubicBezTo>
                  <a:cubicBezTo>
                    <a:pt x="31888" y="6072"/>
                    <a:pt x="32025" y="5958"/>
                    <a:pt x="32139" y="5844"/>
                  </a:cubicBezTo>
                  <a:cubicBezTo>
                    <a:pt x="32276" y="5730"/>
                    <a:pt x="32413" y="5593"/>
                    <a:pt x="32550" y="5479"/>
                  </a:cubicBezTo>
                  <a:lnTo>
                    <a:pt x="32618" y="5411"/>
                  </a:lnTo>
                  <a:lnTo>
                    <a:pt x="32846" y="5228"/>
                  </a:lnTo>
                  <a:cubicBezTo>
                    <a:pt x="33029" y="5068"/>
                    <a:pt x="33211" y="4908"/>
                    <a:pt x="33394" y="4726"/>
                  </a:cubicBezTo>
                  <a:cubicBezTo>
                    <a:pt x="33714" y="4475"/>
                    <a:pt x="34056" y="4201"/>
                    <a:pt x="34467" y="3881"/>
                  </a:cubicBezTo>
                  <a:cubicBezTo>
                    <a:pt x="34809" y="3630"/>
                    <a:pt x="35174" y="3356"/>
                    <a:pt x="35517" y="3082"/>
                  </a:cubicBezTo>
                  <a:lnTo>
                    <a:pt x="35882" y="2786"/>
                  </a:lnTo>
                  <a:cubicBezTo>
                    <a:pt x="36087" y="2626"/>
                    <a:pt x="36316" y="2443"/>
                    <a:pt x="36544" y="2261"/>
                  </a:cubicBezTo>
                  <a:cubicBezTo>
                    <a:pt x="36886" y="2010"/>
                    <a:pt x="37229" y="1736"/>
                    <a:pt x="37594" y="1485"/>
                  </a:cubicBezTo>
                  <a:lnTo>
                    <a:pt x="37799" y="1325"/>
                  </a:lnTo>
                  <a:cubicBezTo>
                    <a:pt x="37959" y="1234"/>
                    <a:pt x="38096" y="1119"/>
                    <a:pt x="38233" y="1028"/>
                  </a:cubicBezTo>
                  <a:cubicBezTo>
                    <a:pt x="38438" y="868"/>
                    <a:pt x="38644" y="709"/>
                    <a:pt x="38849" y="526"/>
                  </a:cubicBezTo>
                  <a:cubicBezTo>
                    <a:pt x="38918" y="480"/>
                    <a:pt x="38963" y="435"/>
                    <a:pt x="38986" y="343"/>
                  </a:cubicBezTo>
                  <a:cubicBezTo>
                    <a:pt x="39009" y="275"/>
                    <a:pt x="38986" y="184"/>
                    <a:pt x="38941" y="138"/>
                  </a:cubicBezTo>
                  <a:cubicBezTo>
                    <a:pt x="38895" y="47"/>
                    <a:pt x="38804" y="1"/>
                    <a:pt x="38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8"/>
            <p:cNvSpPr/>
            <p:nvPr/>
          </p:nvSpPr>
          <p:spPr>
            <a:xfrm>
              <a:off x="7376270" y="4064908"/>
              <a:ext cx="550633" cy="598011"/>
            </a:xfrm>
            <a:custGeom>
              <a:avLst/>
              <a:gdLst/>
              <a:ahLst/>
              <a:cxnLst/>
              <a:rect l="l" t="t" r="r" b="b"/>
              <a:pathLst>
                <a:path w="19676" h="21369" extrusionOk="0">
                  <a:moveTo>
                    <a:pt x="19493" y="1"/>
                  </a:moveTo>
                  <a:cubicBezTo>
                    <a:pt x="19470" y="1"/>
                    <a:pt x="19424" y="24"/>
                    <a:pt x="19402" y="47"/>
                  </a:cubicBezTo>
                  <a:cubicBezTo>
                    <a:pt x="19128" y="252"/>
                    <a:pt x="18831" y="457"/>
                    <a:pt x="18557" y="686"/>
                  </a:cubicBezTo>
                  <a:cubicBezTo>
                    <a:pt x="18283" y="891"/>
                    <a:pt x="18032" y="1097"/>
                    <a:pt x="17758" y="1325"/>
                  </a:cubicBezTo>
                  <a:cubicBezTo>
                    <a:pt x="17233" y="1758"/>
                    <a:pt x="16685" y="2215"/>
                    <a:pt x="16160" y="2649"/>
                  </a:cubicBezTo>
                  <a:cubicBezTo>
                    <a:pt x="15613" y="3105"/>
                    <a:pt x="15065" y="3562"/>
                    <a:pt x="14517" y="4041"/>
                  </a:cubicBezTo>
                  <a:cubicBezTo>
                    <a:pt x="14243" y="4292"/>
                    <a:pt x="13969" y="4543"/>
                    <a:pt x="13695" y="4794"/>
                  </a:cubicBezTo>
                  <a:cubicBezTo>
                    <a:pt x="13558" y="4931"/>
                    <a:pt x="13421" y="5068"/>
                    <a:pt x="13307" y="5182"/>
                  </a:cubicBezTo>
                  <a:cubicBezTo>
                    <a:pt x="13193" y="5296"/>
                    <a:pt x="13079" y="5410"/>
                    <a:pt x="12942" y="5525"/>
                  </a:cubicBezTo>
                  <a:cubicBezTo>
                    <a:pt x="12691" y="5776"/>
                    <a:pt x="12440" y="6027"/>
                    <a:pt x="12189" y="6278"/>
                  </a:cubicBezTo>
                  <a:cubicBezTo>
                    <a:pt x="11938" y="6529"/>
                    <a:pt x="11709" y="6780"/>
                    <a:pt x="11458" y="7008"/>
                  </a:cubicBezTo>
                  <a:cubicBezTo>
                    <a:pt x="11207" y="7282"/>
                    <a:pt x="10956" y="7533"/>
                    <a:pt x="10705" y="7784"/>
                  </a:cubicBezTo>
                  <a:cubicBezTo>
                    <a:pt x="10477" y="8035"/>
                    <a:pt x="10226" y="8264"/>
                    <a:pt x="9998" y="8515"/>
                  </a:cubicBezTo>
                  <a:cubicBezTo>
                    <a:pt x="9518" y="9017"/>
                    <a:pt x="9016" y="9519"/>
                    <a:pt x="8537" y="10044"/>
                  </a:cubicBezTo>
                  <a:cubicBezTo>
                    <a:pt x="8035" y="10546"/>
                    <a:pt x="7555" y="11071"/>
                    <a:pt x="7076" y="11619"/>
                  </a:cubicBezTo>
                  <a:cubicBezTo>
                    <a:pt x="6597" y="12144"/>
                    <a:pt x="6140" y="12692"/>
                    <a:pt x="5684" y="13240"/>
                  </a:cubicBezTo>
                  <a:cubicBezTo>
                    <a:pt x="5455" y="13513"/>
                    <a:pt x="5204" y="13765"/>
                    <a:pt x="4976" y="14038"/>
                  </a:cubicBezTo>
                  <a:cubicBezTo>
                    <a:pt x="4748" y="14312"/>
                    <a:pt x="4520" y="14586"/>
                    <a:pt x="4314" y="14883"/>
                  </a:cubicBezTo>
                  <a:cubicBezTo>
                    <a:pt x="4086" y="15157"/>
                    <a:pt x="3880" y="15431"/>
                    <a:pt x="3652" y="15705"/>
                  </a:cubicBezTo>
                  <a:cubicBezTo>
                    <a:pt x="3470" y="15979"/>
                    <a:pt x="3264" y="16252"/>
                    <a:pt x="3059" y="16526"/>
                  </a:cubicBezTo>
                  <a:cubicBezTo>
                    <a:pt x="2830" y="16823"/>
                    <a:pt x="2602" y="17120"/>
                    <a:pt x="2397" y="17417"/>
                  </a:cubicBezTo>
                  <a:cubicBezTo>
                    <a:pt x="2305" y="17554"/>
                    <a:pt x="2214" y="17690"/>
                    <a:pt x="2100" y="17827"/>
                  </a:cubicBezTo>
                  <a:cubicBezTo>
                    <a:pt x="2009" y="17964"/>
                    <a:pt x="1895" y="18101"/>
                    <a:pt x="1803" y="18238"/>
                  </a:cubicBezTo>
                  <a:cubicBezTo>
                    <a:pt x="1666" y="18467"/>
                    <a:pt x="1507" y="18672"/>
                    <a:pt x="1370" y="18900"/>
                  </a:cubicBezTo>
                  <a:cubicBezTo>
                    <a:pt x="1233" y="19106"/>
                    <a:pt x="1096" y="19311"/>
                    <a:pt x="959" y="19517"/>
                  </a:cubicBezTo>
                  <a:cubicBezTo>
                    <a:pt x="799" y="19745"/>
                    <a:pt x="662" y="19950"/>
                    <a:pt x="502" y="20201"/>
                  </a:cubicBezTo>
                  <a:cubicBezTo>
                    <a:pt x="365" y="20430"/>
                    <a:pt x="206" y="20681"/>
                    <a:pt x="91" y="20932"/>
                  </a:cubicBezTo>
                  <a:cubicBezTo>
                    <a:pt x="0" y="21069"/>
                    <a:pt x="91" y="21274"/>
                    <a:pt x="228" y="21343"/>
                  </a:cubicBezTo>
                  <a:cubicBezTo>
                    <a:pt x="268" y="21356"/>
                    <a:pt x="315" y="21369"/>
                    <a:pt x="365" y="21369"/>
                  </a:cubicBezTo>
                  <a:cubicBezTo>
                    <a:pt x="402" y="21369"/>
                    <a:pt x="441" y="21362"/>
                    <a:pt x="479" y="21343"/>
                  </a:cubicBezTo>
                  <a:cubicBezTo>
                    <a:pt x="548" y="21320"/>
                    <a:pt x="616" y="21274"/>
                    <a:pt x="639" y="21183"/>
                  </a:cubicBezTo>
                  <a:cubicBezTo>
                    <a:pt x="685" y="21114"/>
                    <a:pt x="753" y="21023"/>
                    <a:pt x="799" y="20932"/>
                  </a:cubicBezTo>
                  <a:cubicBezTo>
                    <a:pt x="890" y="20795"/>
                    <a:pt x="982" y="20635"/>
                    <a:pt x="1096" y="20475"/>
                  </a:cubicBezTo>
                  <a:cubicBezTo>
                    <a:pt x="1278" y="20178"/>
                    <a:pt x="1484" y="19905"/>
                    <a:pt x="1666" y="19608"/>
                  </a:cubicBezTo>
                  <a:cubicBezTo>
                    <a:pt x="1872" y="19311"/>
                    <a:pt x="2077" y="19014"/>
                    <a:pt x="2283" y="18695"/>
                  </a:cubicBezTo>
                  <a:cubicBezTo>
                    <a:pt x="2374" y="18558"/>
                    <a:pt x="2465" y="18421"/>
                    <a:pt x="2557" y="18307"/>
                  </a:cubicBezTo>
                  <a:cubicBezTo>
                    <a:pt x="2671" y="18147"/>
                    <a:pt x="2762" y="18010"/>
                    <a:pt x="2876" y="17873"/>
                  </a:cubicBezTo>
                  <a:cubicBezTo>
                    <a:pt x="3082" y="17576"/>
                    <a:pt x="3310" y="17280"/>
                    <a:pt x="3538" y="16983"/>
                  </a:cubicBezTo>
                  <a:cubicBezTo>
                    <a:pt x="3743" y="16709"/>
                    <a:pt x="3926" y="16412"/>
                    <a:pt x="4154" y="16138"/>
                  </a:cubicBezTo>
                  <a:cubicBezTo>
                    <a:pt x="4360" y="15864"/>
                    <a:pt x="4565" y="15613"/>
                    <a:pt x="4771" y="15339"/>
                  </a:cubicBezTo>
                  <a:cubicBezTo>
                    <a:pt x="4999" y="15066"/>
                    <a:pt x="5204" y="14769"/>
                    <a:pt x="5433" y="14518"/>
                  </a:cubicBezTo>
                  <a:cubicBezTo>
                    <a:pt x="5661" y="14244"/>
                    <a:pt x="5912" y="13970"/>
                    <a:pt x="6140" y="13696"/>
                  </a:cubicBezTo>
                  <a:cubicBezTo>
                    <a:pt x="6597" y="13148"/>
                    <a:pt x="7053" y="12600"/>
                    <a:pt x="7510" y="12075"/>
                  </a:cubicBezTo>
                  <a:cubicBezTo>
                    <a:pt x="8012" y="11528"/>
                    <a:pt x="8491" y="11003"/>
                    <a:pt x="8993" y="10455"/>
                  </a:cubicBezTo>
                  <a:cubicBezTo>
                    <a:pt x="9473" y="9953"/>
                    <a:pt x="9952" y="9451"/>
                    <a:pt x="10431" y="8948"/>
                  </a:cubicBezTo>
                  <a:cubicBezTo>
                    <a:pt x="10660" y="8697"/>
                    <a:pt x="10911" y="8446"/>
                    <a:pt x="11162" y="8195"/>
                  </a:cubicBezTo>
                  <a:cubicBezTo>
                    <a:pt x="11390" y="7944"/>
                    <a:pt x="11641" y="7693"/>
                    <a:pt x="11869" y="7442"/>
                  </a:cubicBezTo>
                  <a:cubicBezTo>
                    <a:pt x="12120" y="7191"/>
                    <a:pt x="12349" y="6940"/>
                    <a:pt x="12600" y="6689"/>
                  </a:cubicBezTo>
                  <a:cubicBezTo>
                    <a:pt x="12851" y="6415"/>
                    <a:pt x="13079" y="6164"/>
                    <a:pt x="13353" y="5913"/>
                  </a:cubicBezTo>
                  <a:cubicBezTo>
                    <a:pt x="13604" y="5662"/>
                    <a:pt x="13855" y="5410"/>
                    <a:pt x="14083" y="5159"/>
                  </a:cubicBezTo>
                  <a:cubicBezTo>
                    <a:pt x="14197" y="5045"/>
                    <a:pt x="14334" y="4931"/>
                    <a:pt x="14449" y="4817"/>
                  </a:cubicBezTo>
                  <a:cubicBezTo>
                    <a:pt x="14585" y="4680"/>
                    <a:pt x="14722" y="4566"/>
                    <a:pt x="14837" y="4452"/>
                  </a:cubicBezTo>
                  <a:cubicBezTo>
                    <a:pt x="15088" y="4224"/>
                    <a:pt x="15316" y="3995"/>
                    <a:pt x="15567" y="3767"/>
                  </a:cubicBezTo>
                  <a:cubicBezTo>
                    <a:pt x="16092" y="3288"/>
                    <a:pt x="16640" y="2808"/>
                    <a:pt x="17165" y="2329"/>
                  </a:cubicBezTo>
                  <a:cubicBezTo>
                    <a:pt x="17439" y="2101"/>
                    <a:pt x="17690" y="1873"/>
                    <a:pt x="17941" y="1644"/>
                  </a:cubicBezTo>
                  <a:cubicBezTo>
                    <a:pt x="18192" y="1416"/>
                    <a:pt x="18443" y="1211"/>
                    <a:pt x="18717" y="982"/>
                  </a:cubicBezTo>
                  <a:cubicBezTo>
                    <a:pt x="18854" y="868"/>
                    <a:pt x="18991" y="777"/>
                    <a:pt x="19128" y="663"/>
                  </a:cubicBezTo>
                  <a:cubicBezTo>
                    <a:pt x="19265" y="526"/>
                    <a:pt x="19424" y="412"/>
                    <a:pt x="19584" y="298"/>
                  </a:cubicBezTo>
                  <a:cubicBezTo>
                    <a:pt x="19676" y="252"/>
                    <a:pt x="19676" y="161"/>
                    <a:pt x="19630" y="69"/>
                  </a:cubicBezTo>
                  <a:cubicBezTo>
                    <a:pt x="19607" y="24"/>
                    <a:pt x="19561" y="1"/>
                    <a:pt x="194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8"/>
            <p:cNvSpPr/>
            <p:nvPr/>
          </p:nvSpPr>
          <p:spPr>
            <a:xfrm>
              <a:off x="7293854" y="4507575"/>
              <a:ext cx="275344" cy="407406"/>
            </a:xfrm>
            <a:custGeom>
              <a:avLst/>
              <a:gdLst/>
              <a:ahLst/>
              <a:cxnLst/>
              <a:rect l="l" t="t" r="r" b="b"/>
              <a:pathLst>
                <a:path w="9839" h="14558" extrusionOk="0">
                  <a:moveTo>
                    <a:pt x="9679" y="1"/>
                  </a:moveTo>
                  <a:cubicBezTo>
                    <a:pt x="9633" y="1"/>
                    <a:pt x="9610" y="24"/>
                    <a:pt x="9564" y="46"/>
                  </a:cubicBezTo>
                  <a:cubicBezTo>
                    <a:pt x="9062" y="571"/>
                    <a:pt x="8583" y="1119"/>
                    <a:pt x="8104" y="1667"/>
                  </a:cubicBezTo>
                  <a:cubicBezTo>
                    <a:pt x="7875" y="1941"/>
                    <a:pt x="7670" y="2215"/>
                    <a:pt x="7465" y="2489"/>
                  </a:cubicBezTo>
                  <a:cubicBezTo>
                    <a:pt x="7259" y="2763"/>
                    <a:pt x="7031" y="3037"/>
                    <a:pt x="6825" y="3310"/>
                  </a:cubicBezTo>
                  <a:cubicBezTo>
                    <a:pt x="6415" y="3858"/>
                    <a:pt x="6004" y="4429"/>
                    <a:pt x="5616" y="4977"/>
                  </a:cubicBezTo>
                  <a:cubicBezTo>
                    <a:pt x="5182" y="5593"/>
                    <a:pt x="4748" y="6209"/>
                    <a:pt x="4337" y="6848"/>
                  </a:cubicBezTo>
                  <a:cubicBezTo>
                    <a:pt x="4155" y="7145"/>
                    <a:pt x="3972" y="7419"/>
                    <a:pt x="3812" y="7716"/>
                  </a:cubicBezTo>
                  <a:cubicBezTo>
                    <a:pt x="3607" y="8035"/>
                    <a:pt x="3424" y="8355"/>
                    <a:pt x="3219" y="8674"/>
                  </a:cubicBezTo>
                  <a:cubicBezTo>
                    <a:pt x="3036" y="8971"/>
                    <a:pt x="2854" y="9268"/>
                    <a:pt x="2671" y="9565"/>
                  </a:cubicBezTo>
                  <a:cubicBezTo>
                    <a:pt x="2466" y="9861"/>
                    <a:pt x="2283" y="10181"/>
                    <a:pt x="2101" y="10500"/>
                  </a:cubicBezTo>
                  <a:cubicBezTo>
                    <a:pt x="1941" y="10797"/>
                    <a:pt x="1758" y="11071"/>
                    <a:pt x="1598" y="11368"/>
                  </a:cubicBezTo>
                  <a:cubicBezTo>
                    <a:pt x="1416" y="11665"/>
                    <a:pt x="1256" y="11984"/>
                    <a:pt x="1073" y="12304"/>
                  </a:cubicBezTo>
                  <a:cubicBezTo>
                    <a:pt x="914" y="12600"/>
                    <a:pt x="777" y="12897"/>
                    <a:pt x="594" y="13217"/>
                  </a:cubicBezTo>
                  <a:cubicBezTo>
                    <a:pt x="526" y="13354"/>
                    <a:pt x="434" y="13513"/>
                    <a:pt x="343" y="13673"/>
                  </a:cubicBezTo>
                  <a:cubicBezTo>
                    <a:pt x="252" y="13833"/>
                    <a:pt x="160" y="13993"/>
                    <a:pt x="69" y="14175"/>
                  </a:cubicBezTo>
                  <a:cubicBezTo>
                    <a:pt x="1" y="14289"/>
                    <a:pt x="69" y="14472"/>
                    <a:pt x="206" y="14541"/>
                  </a:cubicBezTo>
                  <a:cubicBezTo>
                    <a:pt x="240" y="14552"/>
                    <a:pt x="275" y="14558"/>
                    <a:pt x="309" y="14558"/>
                  </a:cubicBezTo>
                  <a:cubicBezTo>
                    <a:pt x="343" y="14558"/>
                    <a:pt x="377" y="14552"/>
                    <a:pt x="411" y="14541"/>
                  </a:cubicBezTo>
                  <a:cubicBezTo>
                    <a:pt x="480" y="14518"/>
                    <a:pt x="526" y="14472"/>
                    <a:pt x="571" y="14404"/>
                  </a:cubicBezTo>
                  <a:cubicBezTo>
                    <a:pt x="663" y="14244"/>
                    <a:pt x="777" y="14084"/>
                    <a:pt x="868" y="13924"/>
                  </a:cubicBezTo>
                  <a:cubicBezTo>
                    <a:pt x="959" y="13764"/>
                    <a:pt x="1051" y="13627"/>
                    <a:pt x="1142" y="13468"/>
                  </a:cubicBezTo>
                  <a:cubicBezTo>
                    <a:pt x="1302" y="13171"/>
                    <a:pt x="1461" y="12851"/>
                    <a:pt x="1621" y="12555"/>
                  </a:cubicBezTo>
                  <a:cubicBezTo>
                    <a:pt x="1941" y="11938"/>
                    <a:pt x="2283" y="11345"/>
                    <a:pt x="2626" y="10729"/>
                  </a:cubicBezTo>
                  <a:cubicBezTo>
                    <a:pt x="2808" y="10409"/>
                    <a:pt x="2968" y="10090"/>
                    <a:pt x="3173" y="9793"/>
                  </a:cubicBezTo>
                  <a:cubicBezTo>
                    <a:pt x="3356" y="9473"/>
                    <a:pt x="3539" y="9177"/>
                    <a:pt x="3721" y="8880"/>
                  </a:cubicBezTo>
                  <a:cubicBezTo>
                    <a:pt x="3904" y="8537"/>
                    <a:pt x="4086" y="8218"/>
                    <a:pt x="4292" y="7898"/>
                  </a:cubicBezTo>
                  <a:cubicBezTo>
                    <a:pt x="4452" y="7624"/>
                    <a:pt x="4611" y="7328"/>
                    <a:pt x="4794" y="7031"/>
                  </a:cubicBezTo>
                  <a:cubicBezTo>
                    <a:pt x="4908" y="6826"/>
                    <a:pt x="5045" y="6643"/>
                    <a:pt x="5182" y="6438"/>
                  </a:cubicBezTo>
                  <a:cubicBezTo>
                    <a:pt x="5570" y="5844"/>
                    <a:pt x="5958" y="5251"/>
                    <a:pt x="6346" y="4680"/>
                  </a:cubicBezTo>
                  <a:cubicBezTo>
                    <a:pt x="6552" y="4383"/>
                    <a:pt x="6734" y="4109"/>
                    <a:pt x="6940" y="3835"/>
                  </a:cubicBezTo>
                  <a:cubicBezTo>
                    <a:pt x="7122" y="3539"/>
                    <a:pt x="7328" y="3265"/>
                    <a:pt x="7533" y="2991"/>
                  </a:cubicBezTo>
                  <a:cubicBezTo>
                    <a:pt x="7716" y="2740"/>
                    <a:pt x="7875" y="2489"/>
                    <a:pt x="8058" y="2261"/>
                  </a:cubicBezTo>
                  <a:cubicBezTo>
                    <a:pt x="8218" y="2032"/>
                    <a:pt x="8400" y="1804"/>
                    <a:pt x="8583" y="1576"/>
                  </a:cubicBezTo>
                  <a:cubicBezTo>
                    <a:pt x="8971" y="1119"/>
                    <a:pt x="9359" y="663"/>
                    <a:pt x="9770" y="229"/>
                  </a:cubicBezTo>
                  <a:cubicBezTo>
                    <a:pt x="9838" y="161"/>
                    <a:pt x="9816" y="69"/>
                    <a:pt x="9770" y="24"/>
                  </a:cubicBezTo>
                  <a:cubicBezTo>
                    <a:pt x="9747" y="1"/>
                    <a:pt x="9701" y="1"/>
                    <a:pt x="967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8"/>
            <p:cNvSpPr/>
            <p:nvPr/>
          </p:nvSpPr>
          <p:spPr>
            <a:xfrm>
              <a:off x="7822742" y="3921205"/>
              <a:ext cx="836835" cy="1083159"/>
            </a:xfrm>
            <a:custGeom>
              <a:avLst/>
              <a:gdLst/>
              <a:ahLst/>
              <a:cxnLst/>
              <a:rect l="l" t="t" r="r" b="b"/>
              <a:pathLst>
                <a:path w="29903" h="38705" extrusionOk="0">
                  <a:moveTo>
                    <a:pt x="3904" y="799"/>
                  </a:moveTo>
                  <a:lnTo>
                    <a:pt x="3904" y="799"/>
                  </a:lnTo>
                  <a:cubicBezTo>
                    <a:pt x="3904" y="799"/>
                    <a:pt x="3881" y="822"/>
                    <a:pt x="3881" y="822"/>
                  </a:cubicBezTo>
                  <a:cubicBezTo>
                    <a:pt x="3881" y="822"/>
                    <a:pt x="3904" y="822"/>
                    <a:pt x="3904" y="799"/>
                  </a:cubicBezTo>
                  <a:close/>
                  <a:moveTo>
                    <a:pt x="6666" y="0"/>
                  </a:moveTo>
                  <a:cubicBezTo>
                    <a:pt x="6324" y="0"/>
                    <a:pt x="5981" y="23"/>
                    <a:pt x="5639" y="46"/>
                  </a:cubicBezTo>
                  <a:cubicBezTo>
                    <a:pt x="4840" y="114"/>
                    <a:pt x="4041" y="274"/>
                    <a:pt x="3265" y="457"/>
                  </a:cubicBezTo>
                  <a:cubicBezTo>
                    <a:pt x="2580" y="617"/>
                    <a:pt x="1918" y="799"/>
                    <a:pt x="1279" y="1027"/>
                  </a:cubicBezTo>
                  <a:cubicBezTo>
                    <a:pt x="868" y="1370"/>
                    <a:pt x="435" y="1712"/>
                    <a:pt x="1" y="2032"/>
                  </a:cubicBezTo>
                  <a:cubicBezTo>
                    <a:pt x="1256" y="1507"/>
                    <a:pt x="2557" y="1096"/>
                    <a:pt x="3881" y="822"/>
                  </a:cubicBezTo>
                  <a:cubicBezTo>
                    <a:pt x="3881" y="799"/>
                    <a:pt x="3881" y="799"/>
                    <a:pt x="3904" y="799"/>
                  </a:cubicBezTo>
                  <a:cubicBezTo>
                    <a:pt x="4787" y="630"/>
                    <a:pt x="5701" y="507"/>
                    <a:pt x="6607" y="507"/>
                  </a:cubicBezTo>
                  <a:cubicBezTo>
                    <a:pt x="6802" y="507"/>
                    <a:pt x="6997" y="513"/>
                    <a:pt x="7191" y="525"/>
                  </a:cubicBezTo>
                  <a:cubicBezTo>
                    <a:pt x="7762" y="548"/>
                    <a:pt x="8355" y="639"/>
                    <a:pt x="8903" y="822"/>
                  </a:cubicBezTo>
                  <a:cubicBezTo>
                    <a:pt x="8914" y="825"/>
                    <a:pt x="8925" y="829"/>
                    <a:pt x="8936" y="832"/>
                  </a:cubicBezTo>
                  <a:lnTo>
                    <a:pt x="8936" y="832"/>
                  </a:lnTo>
                  <a:cubicBezTo>
                    <a:pt x="8939" y="836"/>
                    <a:pt x="8943" y="840"/>
                    <a:pt x="8949" y="845"/>
                  </a:cubicBezTo>
                  <a:cubicBezTo>
                    <a:pt x="8949" y="841"/>
                    <a:pt x="8948" y="838"/>
                    <a:pt x="8947" y="836"/>
                  </a:cubicBezTo>
                  <a:lnTo>
                    <a:pt x="8947" y="836"/>
                  </a:lnTo>
                  <a:cubicBezTo>
                    <a:pt x="9296" y="949"/>
                    <a:pt x="9623" y="1104"/>
                    <a:pt x="9930" y="1301"/>
                  </a:cubicBezTo>
                  <a:cubicBezTo>
                    <a:pt x="10181" y="1484"/>
                    <a:pt x="10409" y="1689"/>
                    <a:pt x="10615" y="1918"/>
                  </a:cubicBezTo>
                  <a:cubicBezTo>
                    <a:pt x="10775" y="2100"/>
                    <a:pt x="10911" y="2283"/>
                    <a:pt x="11026" y="2511"/>
                  </a:cubicBezTo>
                  <a:cubicBezTo>
                    <a:pt x="11117" y="2716"/>
                    <a:pt x="11185" y="2945"/>
                    <a:pt x="11254" y="3173"/>
                  </a:cubicBezTo>
                  <a:cubicBezTo>
                    <a:pt x="11322" y="3584"/>
                    <a:pt x="11322" y="4017"/>
                    <a:pt x="11300" y="4451"/>
                  </a:cubicBezTo>
                  <a:cubicBezTo>
                    <a:pt x="11300" y="4451"/>
                    <a:pt x="11300" y="4428"/>
                    <a:pt x="11300" y="4406"/>
                  </a:cubicBezTo>
                  <a:cubicBezTo>
                    <a:pt x="11277" y="5045"/>
                    <a:pt x="11185" y="5684"/>
                    <a:pt x="11208" y="6323"/>
                  </a:cubicBezTo>
                  <a:cubicBezTo>
                    <a:pt x="11208" y="6597"/>
                    <a:pt x="11254" y="6893"/>
                    <a:pt x="11368" y="7167"/>
                  </a:cubicBezTo>
                  <a:cubicBezTo>
                    <a:pt x="11459" y="7441"/>
                    <a:pt x="11642" y="7670"/>
                    <a:pt x="11847" y="7875"/>
                  </a:cubicBezTo>
                  <a:cubicBezTo>
                    <a:pt x="11961" y="7989"/>
                    <a:pt x="12098" y="8080"/>
                    <a:pt x="12235" y="8149"/>
                  </a:cubicBezTo>
                  <a:cubicBezTo>
                    <a:pt x="12395" y="8263"/>
                    <a:pt x="12578" y="8331"/>
                    <a:pt x="12760" y="8377"/>
                  </a:cubicBezTo>
                  <a:cubicBezTo>
                    <a:pt x="13240" y="8560"/>
                    <a:pt x="13765" y="8628"/>
                    <a:pt x="14267" y="8674"/>
                  </a:cubicBezTo>
                  <a:cubicBezTo>
                    <a:pt x="14674" y="8711"/>
                    <a:pt x="15079" y="8726"/>
                    <a:pt x="15483" y="8726"/>
                  </a:cubicBezTo>
                  <a:cubicBezTo>
                    <a:pt x="16322" y="8726"/>
                    <a:pt x="17155" y="8660"/>
                    <a:pt x="17987" y="8583"/>
                  </a:cubicBezTo>
                  <a:cubicBezTo>
                    <a:pt x="19350" y="8467"/>
                    <a:pt x="20729" y="8288"/>
                    <a:pt x="22097" y="8288"/>
                  </a:cubicBezTo>
                  <a:cubicBezTo>
                    <a:pt x="22356" y="8288"/>
                    <a:pt x="22614" y="8294"/>
                    <a:pt x="22872" y="8309"/>
                  </a:cubicBezTo>
                  <a:cubicBezTo>
                    <a:pt x="23237" y="8331"/>
                    <a:pt x="23625" y="8354"/>
                    <a:pt x="23990" y="8423"/>
                  </a:cubicBezTo>
                  <a:cubicBezTo>
                    <a:pt x="24287" y="8468"/>
                    <a:pt x="24584" y="8514"/>
                    <a:pt x="24881" y="8583"/>
                  </a:cubicBezTo>
                  <a:cubicBezTo>
                    <a:pt x="25360" y="8697"/>
                    <a:pt x="25862" y="8834"/>
                    <a:pt x="26341" y="8993"/>
                  </a:cubicBezTo>
                  <a:lnTo>
                    <a:pt x="26364" y="8993"/>
                  </a:lnTo>
                  <a:cubicBezTo>
                    <a:pt x="26981" y="9199"/>
                    <a:pt x="27597" y="9450"/>
                    <a:pt x="28145" y="9815"/>
                  </a:cubicBezTo>
                  <a:cubicBezTo>
                    <a:pt x="28396" y="9975"/>
                    <a:pt x="28647" y="10180"/>
                    <a:pt x="28852" y="10409"/>
                  </a:cubicBezTo>
                  <a:cubicBezTo>
                    <a:pt x="28966" y="10568"/>
                    <a:pt x="29080" y="10728"/>
                    <a:pt x="29172" y="10888"/>
                  </a:cubicBezTo>
                  <a:cubicBezTo>
                    <a:pt x="29240" y="11048"/>
                    <a:pt x="29286" y="11207"/>
                    <a:pt x="29332" y="11367"/>
                  </a:cubicBezTo>
                  <a:cubicBezTo>
                    <a:pt x="29354" y="11527"/>
                    <a:pt x="29377" y="11710"/>
                    <a:pt x="29377" y="11892"/>
                  </a:cubicBezTo>
                  <a:cubicBezTo>
                    <a:pt x="29354" y="12098"/>
                    <a:pt x="29309" y="12303"/>
                    <a:pt x="29240" y="12508"/>
                  </a:cubicBezTo>
                  <a:cubicBezTo>
                    <a:pt x="29149" y="12805"/>
                    <a:pt x="29012" y="13056"/>
                    <a:pt x="28829" y="13330"/>
                  </a:cubicBezTo>
                  <a:cubicBezTo>
                    <a:pt x="28578" y="13695"/>
                    <a:pt x="28282" y="14038"/>
                    <a:pt x="27939" y="14334"/>
                  </a:cubicBezTo>
                  <a:cubicBezTo>
                    <a:pt x="27779" y="14449"/>
                    <a:pt x="27642" y="14563"/>
                    <a:pt x="27483" y="14677"/>
                  </a:cubicBezTo>
                  <a:cubicBezTo>
                    <a:pt x="27391" y="14745"/>
                    <a:pt x="27300" y="14791"/>
                    <a:pt x="27209" y="14859"/>
                  </a:cubicBezTo>
                  <a:cubicBezTo>
                    <a:pt x="26981" y="14974"/>
                    <a:pt x="26707" y="15042"/>
                    <a:pt x="26456" y="15133"/>
                  </a:cubicBezTo>
                  <a:cubicBezTo>
                    <a:pt x="26113" y="15225"/>
                    <a:pt x="25771" y="15339"/>
                    <a:pt x="25428" y="15430"/>
                  </a:cubicBezTo>
                  <a:cubicBezTo>
                    <a:pt x="24698" y="15613"/>
                    <a:pt x="23968" y="15818"/>
                    <a:pt x="23283" y="16115"/>
                  </a:cubicBezTo>
                  <a:cubicBezTo>
                    <a:pt x="23009" y="16252"/>
                    <a:pt x="22758" y="16389"/>
                    <a:pt x="22530" y="16571"/>
                  </a:cubicBezTo>
                  <a:cubicBezTo>
                    <a:pt x="22415" y="16663"/>
                    <a:pt x="22324" y="16754"/>
                    <a:pt x="22256" y="16868"/>
                  </a:cubicBezTo>
                  <a:cubicBezTo>
                    <a:pt x="22164" y="16982"/>
                    <a:pt x="22096" y="17096"/>
                    <a:pt x="22050" y="17256"/>
                  </a:cubicBezTo>
                  <a:cubicBezTo>
                    <a:pt x="21959" y="17553"/>
                    <a:pt x="22050" y="17850"/>
                    <a:pt x="22233" y="18101"/>
                  </a:cubicBezTo>
                  <a:cubicBezTo>
                    <a:pt x="22393" y="18329"/>
                    <a:pt x="22621" y="18489"/>
                    <a:pt x="22803" y="18694"/>
                  </a:cubicBezTo>
                  <a:cubicBezTo>
                    <a:pt x="22849" y="18763"/>
                    <a:pt x="22895" y="18808"/>
                    <a:pt x="22940" y="18877"/>
                  </a:cubicBezTo>
                  <a:cubicBezTo>
                    <a:pt x="22940" y="18922"/>
                    <a:pt x="22963" y="18945"/>
                    <a:pt x="22963" y="18968"/>
                  </a:cubicBezTo>
                  <a:cubicBezTo>
                    <a:pt x="22963" y="18991"/>
                    <a:pt x="22963" y="19014"/>
                    <a:pt x="22963" y="19059"/>
                  </a:cubicBezTo>
                  <a:cubicBezTo>
                    <a:pt x="22963" y="19082"/>
                    <a:pt x="22963" y="19105"/>
                    <a:pt x="22963" y="19151"/>
                  </a:cubicBezTo>
                  <a:cubicBezTo>
                    <a:pt x="22940" y="19196"/>
                    <a:pt x="22895" y="19265"/>
                    <a:pt x="22872" y="19310"/>
                  </a:cubicBezTo>
                  <a:cubicBezTo>
                    <a:pt x="22826" y="19356"/>
                    <a:pt x="22781" y="19425"/>
                    <a:pt x="22735" y="19470"/>
                  </a:cubicBezTo>
                  <a:cubicBezTo>
                    <a:pt x="22712" y="19493"/>
                    <a:pt x="22712" y="19493"/>
                    <a:pt x="22689" y="19516"/>
                  </a:cubicBezTo>
                  <a:cubicBezTo>
                    <a:pt x="22644" y="19516"/>
                    <a:pt x="22598" y="19539"/>
                    <a:pt x="22575" y="19539"/>
                  </a:cubicBezTo>
                  <a:cubicBezTo>
                    <a:pt x="22438" y="19561"/>
                    <a:pt x="22278" y="19584"/>
                    <a:pt x="22142" y="19584"/>
                  </a:cubicBezTo>
                  <a:cubicBezTo>
                    <a:pt x="21936" y="19584"/>
                    <a:pt x="21754" y="19607"/>
                    <a:pt x="21548" y="19653"/>
                  </a:cubicBezTo>
                  <a:cubicBezTo>
                    <a:pt x="21343" y="19698"/>
                    <a:pt x="21160" y="19767"/>
                    <a:pt x="21000" y="19881"/>
                  </a:cubicBezTo>
                  <a:cubicBezTo>
                    <a:pt x="20772" y="20041"/>
                    <a:pt x="20635" y="20246"/>
                    <a:pt x="20475" y="20474"/>
                  </a:cubicBezTo>
                  <a:cubicBezTo>
                    <a:pt x="20270" y="20794"/>
                    <a:pt x="20064" y="21182"/>
                    <a:pt x="20110" y="21593"/>
                  </a:cubicBezTo>
                  <a:cubicBezTo>
                    <a:pt x="20110" y="21730"/>
                    <a:pt x="20156" y="21867"/>
                    <a:pt x="20247" y="22004"/>
                  </a:cubicBezTo>
                  <a:cubicBezTo>
                    <a:pt x="20338" y="22141"/>
                    <a:pt x="20475" y="22232"/>
                    <a:pt x="20612" y="22323"/>
                  </a:cubicBezTo>
                  <a:cubicBezTo>
                    <a:pt x="20772" y="22437"/>
                    <a:pt x="20932" y="22506"/>
                    <a:pt x="21114" y="22552"/>
                  </a:cubicBezTo>
                  <a:cubicBezTo>
                    <a:pt x="21320" y="22643"/>
                    <a:pt x="21548" y="22711"/>
                    <a:pt x="21776" y="22757"/>
                  </a:cubicBezTo>
                  <a:cubicBezTo>
                    <a:pt x="22210" y="22871"/>
                    <a:pt x="22644" y="22940"/>
                    <a:pt x="23055" y="22985"/>
                  </a:cubicBezTo>
                  <a:cubicBezTo>
                    <a:pt x="23899" y="23077"/>
                    <a:pt x="24766" y="23122"/>
                    <a:pt x="25565" y="23350"/>
                  </a:cubicBezTo>
                  <a:cubicBezTo>
                    <a:pt x="25611" y="23373"/>
                    <a:pt x="25657" y="23373"/>
                    <a:pt x="25702" y="23396"/>
                  </a:cubicBezTo>
                  <a:cubicBezTo>
                    <a:pt x="26022" y="23487"/>
                    <a:pt x="26319" y="23624"/>
                    <a:pt x="26592" y="23807"/>
                  </a:cubicBezTo>
                  <a:cubicBezTo>
                    <a:pt x="26592" y="23807"/>
                    <a:pt x="26592" y="23807"/>
                    <a:pt x="26592" y="23830"/>
                  </a:cubicBezTo>
                  <a:cubicBezTo>
                    <a:pt x="26821" y="23967"/>
                    <a:pt x="27026" y="24149"/>
                    <a:pt x="27209" y="24355"/>
                  </a:cubicBezTo>
                  <a:cubicBezTo>
                    <a:pt x="27437" y="24629"/>
                    <a:pt x="27642" y="24925"/>
                    <a:pt x="27802" y="25245"/>
                  </a:cubicBezTo>
                  <a:cubicBezTo>
                    <a:pt x="27802" y="25268"/>
                    <a:pt x="27802" y="25268"/>
                    <a:pt x="27825" y="25291"/>
                  </a:cubicBezTo>
                  <a:cubicBezTo>
                    <a:pt x="27825" y="25291"/>
                    <a:pt x="27802" y="25268"/>
                    <a:pt x="27802" y="25268"/>
                  </a:cubicBezTo>
                  <a:lnTo>
                    <a:pt x="27802" y="25268"/>
                  </a:lnTo>
                  <a:cubicBezTo>
                    <a:pt x="27985" y="25633"/>
                    <a:pt x="28099" y="25998"/>
                    <a:pt x="28190" y="26386"/>
                  </a:cubicBezTo>
                  <a:cubicBezTo>
                    <a:pt x="28190" y="26386"/>
                    <a:pt x="28190" y="26386"/>
                    <a:pt x="28190" y="26409"/>
                  </a:cubicBezTo>
                  <a:cubicBezTo>
                    <a:pt x="28282" y="26888"/>
                    <a:pt x="28327" y="27368"/>
                    <a:pt x="28282" y="27870"/>
                  </a:cubicBezTo>
                  <a:cubicBezTo>
                    <a:pt x="28236" y="28555"/>
                    <a:pt x="28099" y="29239"/>
                    <a:pt x="27894" y="29901"/>
                  </a:cubicBezTo>
                  <a:cubicBezTo>
                    <a:pt x="27483" y="31088"/>
                    <a:pt x="26889" y="32184"/>
                    <a:pt x="26204" y="33234"/>
                  </a:cubicBezTo>
                  <a:cubicBezTo>
                    <a:pt x="26204" y="33234"/>
                    <a:pt x="26204" y="33211"/>
                    <a:pt x="26204" y="33211"/>
                  </a:cubicBezTo>
                  <a:cubicBezTo>
                    <a:pt x="25269" y="34649"/>
                    <a:pt x="24127" y="35950"/>
                    <a:pt x="22826" y="37068"/>
                  </a:cubicBezTo>
                  <a:cubicBezTo>
                    <a:pt x="22347" y="37502"/>
                    <a:pt x="21822" y="37890"/>
                    <a:pt x="21274" y="38255"/>
                  </a:cubicBezTo>
                  <a:cubicBezTo>
                    <a:pt x="21160" y="38324"/>
                    <a:pt x="21114" y="38484"/>
                    <a:pt x="21183" y="38598"/>
                  </a:cubicBezTo>
                  <a:cubicBezTo>
                    <a:pt x="21240" y="38669"/>
                    <a:pt x="21315" y="38705"/>
                    <a:pt x="21391" y="38705"/>
                  </a:cubicBezTo>
                  <a:cubicBezTo>
                    <a:pt x="21436" y="38705"/>
                    <a:pt x="21482" y="38692"/>
                    <a:pt x="21525" y="38666"/>
                  </a:cubicBezTo>
                  <a:cubicBezTo>
                    <a:pt x="22164" y="38278"/>
                    <a:pt x="22735" y="37822"/>
                    <a:pt x="23283" y="37342"/>
                  </a:cubicBezTo>
                  <a:cubicBezTo>
                    <a:pt x="23922" y="36772"/>
                    <a:pt x="24515" y="36155"/>
                    <a:pt x="25063" y="35516"/>
                  </a:cubicBezTo>
                  <a:cubicBezTo>
                    <a:pt x="25657" y="34832"/>
                    <a:pt x="26204" y="34101"/>
                    <a:pt x="26707" y="33348"/>
                  </a:cubicBezTo>
                  <a:cubicBezTo>
                    <a:pt x="27209" y="32595"/>
                    <a:pt x="27642" y="31796"/>
                    <a:pt x="28008" y="30974"/>
                  </a:cubicBezTo>
                  <a:cubicBezTo>
                    <a:pt x="28327" y="30198"/>
                    <a:pt x="28578" y="29376"/>
                    <a:pt x="28715" y="28532"/>
                  </a:cubicBezTo>
                  <a:cubicBezTo>
                    <a:pt x="28761" y="28144"/>
                    <a:pt x="28807" y="27733"/>
                    <a:pt x="28784" y="27345"/>
                  </a:cubicBezTo>
                  <a:cubicBezTo>
                    <a:pt x="28784" y="26934"/>
                    <a:pt x="28738" y="26546"/>
                    <a:pt x="28647" y="26158"/>
                  </a:cubicBezTo>
                  <a:cubicBezTo>
                    <a:pt x="28464" y="25336"/>
                    <a:pt x="28053" y="24515"/>
                    <a:pt x="27460" y="23898"/>
                  </a:cubicBezTo>
                  <a:cubicBezTo>
                    <a:pt x="27163" y="23579"/>
                    <a:pt x="26798" y="23328"/>
                    <a:pt x="26410" y="23145"/>
                  </a:cubicBezTo>
                  <a:cubicBezTo>
                    <a:pt x="26045" y="22962"/>
                    <a:pt x="25634" y="22848"/>
                    <a:pt x="25223" y="22757"/>
                  </a:cubicBezTo>
                  <a:cubicBezTo>
                    <a:pt x="24607" y="22643"/>
                    <a:pt x="23990" y="22597"/>
                    <a:pt x="23374" y="22529"/>
                  </a:cubicBezTo>
                  <a:cubicBezTo>
                    <a:pt x="23032" y="22483"/>
                    <a:pt x="22712" y="22437"/>
                    <a:pt x="22393" y="22392"/>
                  </a:cubicBezTo>
                  <a:cubicBezTo>
                    <a:pt x="22073" y="22346"/>
                    <a:pt x="21754" y="22255"/>
                    <a:pt x="21457" y="22164"/>
                  </a:cubicBezTo>
                  <a:cubicBezTo>
                    <a:pt x="21229" y="22095"/>
                    <a:pt x="21023" y="22004"/>
                    <a:pt x="20818" y="21890"/>
                  </a:cubicBezTo>
                  <a:cubicBezTo>
                    <a:pt x="20772" y="21844"/>
                    <a:pt x="20726" y="21798"/>
                    <a:pt x="20681" y="21753"/>
                  </a:cubicBezTo>
                  <a:cubicBezTo>
                    <a:pt x="20658" y="21730"/>
                    <a:pt x="20635" y="21707"/>
                    <a:pt x="20612" y="21661"/>
                  </a:cubicBezTo>
                  <a:cubicBezTo>
                    <a:pt x="20612" y="21639"/>
                    <a:pt x="20612" y="21616"/>
                    <a:pt x="20589" y="21593"/>
                  </a:cubicBezTo>
                  <a:cubicBezTo>
                    <a:pt x="20589" y="21547"/>
                    <a:pt x="20589" y="21524"/>
                    <a:pt x="20589" y="21479"/>
                  </a:cubicBezTo>
                  <a:cubicBezTo>
                    <a:pt x="20589" y="21410"/>
                    <a:pt x="20612" y="21319"/>
                    <a:pt x="20635" y="21251"/>
                  </a:cubicBezTo>
                  <a:cubicBezTo>
                    <a:pt x="20726" y="21022"/>
                    <a:pt x="20840" y="20817"/>
                    <a:pt x="20977" y="20611"/>
                  </a:cubicBezTo>
                  <a:cubicBezTo>
                    <a:pt x="21046" y="20520"/>
                    <a:pt x="21114" y="20429"/>
                    <a:pt x="21206" y="20360"/>
                  </a:cubicBezTo>
                  <a:cubicBezTo>
                    <a:pt x="21274" y="20292"/>
                    <a:pt x="21343" y="20246"/>
                    <a:pt x="21411" y="20201"/>
                  </a:cubicBezTo>
                  <a:cubicBezTo>
                    <a:pt x="21502" y="20178"/>
                    <a:pt x="21594" y="20132"/>
                    <a:pt x="21685" y="20109"/>
                  </a:cubicBezTo>
                  <a:cubicBezTo>
                    <a:pt x="21845" y="20086"/>
                    <a:pt x="22005" y="20086"/>
                    <a:pt x="22187" y="20064"/>
                  </a:cubicBezTo>
                  <a:cubicBezTo>
                    <a:pt x="22324" y="20064"/>
                    <a:pt x="22484" y="20064"/>
                    <a:pt x="22644" y="20041"/>
                  </a:cubicBezTo>
                  <a:cubicBezTo>
                    <a:pt x="22803" y="19995"/>
                    <a:pt x="22963" y="19950"/>
                    <a:pt x="23077" y="19813"/>
                  </a:cubicBezTo>
                  <a:cubicBezTo>
                    <a:pt x="23146" y="19767"/>
                    <a:pt x="23192" y="19698"/>
                    <a:pt x="23260" y="19607"/>
                  </a:cubicBezTo>
                  <a:cubicBezTo>
                    <a:pt x="23306" y="19539"/>
                    <a:pt x="23374" y="19447"/>
                    <a:pt x="23397" y="19356"/>
                  </a:cubicBezTo>
                  <a:cubicBezTo>
                    <a:pt x="23465" y="19219"/>
                    <a:pt x="23488" y="19059"/>
                    <a:pt x="23465" y="18922"/>
                  </a:cubicBezTo>
                  <a:cubicBezTo>
                    <a:pt x="23420" y="18763"/>
                    <a:pt x="23374" y="18626"/>
                    <a:pt x="23283" y="18512"/>
                  </a:cubicBezTo>
                  <a:cubicBezTo>
                    <a:pt x="23123" y="18283"/>
                    <a:pt x="22895" y="18101"/>
                    <a:pt x="22712" y="17918"/>
                  </a:cubicBezTo>
                  <a:cubicBezTo>
                    <a:pt x="22667" y="17850"/>
                    <a:pt x="22598" y="17781"/>
                    <a:pt x="22575" y="17690"/>
                  </a:cubicBezTo>
                  <a:cubicBezTo>
                    <a:pt x="22552" y="17667"/>
                    <a:pt x="22530" y="17621"/>
                    <a:pt x="22530" y="17576"/>
                  </a:cubicBezTo>
                  <a:cubicBezTo>
                    <a:pt x="22530" y="17553"/>
                    <a:pt x="22507" y="17507"/>
                    <a:pt x="22507" y="17462"/>
                  </a:cubicBezTo>
                  <a:cubicBezTo>
                    <a:pt x="22530" y="17439"/>
                    <a:pt x="22530" y="17393"/>
                    <a:pt x="22530" y="17347"/>
                  </a:cubicBezTo>
                  <a:cubicBezTo>
                    <a:pt x="22552" y="17279"/>
                    <a:pt x="22575" y="17233"/>
                    <a:pt x="22621" y="17188"/>
                  </a:cubicBezTo>
                  <a:cubicBezTo>
                    <a:pt x="22667" y="17119"/>
                    <a:pt x="22735" y="17051"/>
                    <a:pt x="22803" y="16982"/>
                  </a:cubicBezTo>
                  <a:cubicBezTo>
                    <a:pt x="22963" y="16845"/>
                    <a:pt x="23146" y="16731"/>
                    <a:pt x="23328" y="16640"/>
                  </a:cubicBezTo>
                  <a:cubicBezTo>
                    <a:pt x="23990" y="16320"/>
                    <a:pt x="24698" y="16138"/>
                    <a:pt x="25406" y="15932"/>
                  </a:cubicBezTo>
                  <a:cubicBezTo>
                    <a:pt x="25748" y="15841"/>
                    <a:pt x="26113" y="15750"/>
                    <a:pt x="26456" y="15636"/>
                  </a:cubicBezTo>
                  <a:cubicBezTo>
                    <a:pt x="26752" y="15567"/>
                    <a:pt x="27049" y="15476"/>
                    <a:pt x="27323" y="15339"/>
                  </a:cubicBezTo>
                  <a:cubicBezTo>
                    <a:pt x="27437" y="15293"/>
                    <a:pt x="27551" y="15248"/>
                    <a:pt x="27642" y="15179"/>
                  </a:cubicBezTo>
                  <a:cubicBezTo>
                    <a:pt x="27848" y="15042"/>
                    <a:pt x="28053" y="14882"/>
                    <a:pt x="28236" y="14723"/>
                  </a:cubicBezTo>
                  <a:cubicBezTo>
                    <a:pt x="28624" y="14380"/>
                    <a:pt x="28989" y="13992"/>
                    <a:pt x="29286" y="13536"/>
                  </a:cubicBezTo>
                  <a:cubicBezTo>
                    <a:pt x="29560" y="13102"/>
                    <a:pt x="29765" y="12645"/>
                    <a:pt x="29834" y="12120"/>
                  </a:cubicBezTo>
                  <a:cubicBezTo>
                    <a:pt x="29902" y="11618"/>
                    <a:pt x="29811" y="11093"/>
                    <a:pt x="29583" y="10637"/>
                  </a:cubicBezTo>
                  <a:cubicBezTo>
                    <a:pt x="29217" y="9906"/>
                    <a:pt x="28487" y="9404"/>
                    <a:pt x="27779" y="9039"/>
                  </a:cubicBezTo>
                  <a:cubicBezTo>
                    <a:pt x="27369" y="8834"/>
                    <a:pt x="26958" y="8674"/>
                    <a:pt x="26547" y="8537"/>
                  </a:cubicBezTo>
                  <a:cubicBezTo>
                    <a:pt x="26136" y="8400"/>
                    <a:pt x="25725" y="8286"/>
                    <a:pt x="25314" y="8194"/>
                  </a:cubicBezTo>
                  <a:cubicBezTo>
                    <a:pt x="24881" y="8080"/>
                    <a:pt x="24447" y="7989"/>
                    <a:pt x="23990" y="7921"/>
                  </a:cubicBezTo>
                  <a:cubicBezTo>
                    <a:pt x="23397" y="7829"/>
                    <a:pt x="22758" y="7806"/>
                    <a:pt x="22142" y="7806"/>
                  </a:cubicBezTo>
                  <a:cubicBezTo>
                    <a:pt x="22048" y="7805"/>
                    <a:pt x="21955" y="7804"/>
                    <a:pt x="21863" y="7804"/>
                  </a:cubicBezTo>
                  <a:cubicBezTo>
                    <a:pt x="20703" y="7804"/>
                    <a:pt x="19560" y="7931"/>
                    <a:pt x="18398" y="8058"/>
                  </a:cubicBezTo>
                  <a:cubicBezTo>
                    <a:pt x="17406" y="8151"/>
                    <a:pt x="16399" y="8229"/>
                    <a:pt x="15389" y="8229"/>
                  </a:cubicBezTo>
                  <a:cubicBezTo>
                    <a:pt x="15168" y="8229"/>
                    <a:pt x="14945" y="8226"/>
                    <a:pt x="14723" y="8217"/>
                  </a:cubicBezTo>
                  <a:lnTo>
                    <a:pt x="14678" y="8217"/>
                  </a:lnTo>
                  <a:cubicBezTo>
                    <a:pt x="14107" y="8172"/>
                    <a:pt x="13514" y="8103"/>
                    <a:pt x="12966" y="7943"/>
                  </a:cubicBezTo>
                  <a:lnTo>
                    <a:pt x="12943" y="7943"/>
                  </a:lnTo>
                  <a:cubicBezTo>
                    <a:pt x="12943" y="7943"/>
                    <a:pt x="12943" y="7921"/>
                    <a:pt x="12920" y="7921"/>
                  </a:cubicBezTo>
                  <a:cubicBezTo>
                    <a:pt x="12738" y="7852"/>
                    <a:pt x="12555" y="7784"/>
                    <a:pt x="12395" y="7670"/>
                  </a:cubicBezTo>
                  <a:cubicBezTo>
                    <a:pt x="12281" y="7601"/>
                    <a:pt x="12167" y="7510"/>
                    <a:pt x="12076" y="7418"/>
                  </a:cubicBezTo>
                  <a:cubicBezTo>
                    <a:pt x="12007" y="7327"/>
                    <a:pt x="11939" y="7236"/>
                    <a:pt x="11893" y="7122"/>
                  </a:cubicBezTo>
                  <a:cubicBezTo>
                    <a:pt x="11825" y="6985"/>
                    <a:pt x="11779" y="6848"/>
                    <a:pt x="11756" y="6711"/>
                  </a:cubicBezTo>
                  <a:cubicBezTo>
                    <a:pt x="11688" y="6391"/>
                    <a:pt x="11688" y="6049"/>
                    <a:pt x="11710" y="5729"/>
                  </a:cubicBezTo>
                  <a:cubicBezTo>
                    <a:pt x="11733" y="5067"/>
                    <a:pt x="11825" y="4428"/>
                    <a:pt x="11802" y="3789"/>
                  </a:cubicBezTo>
                  <a:cubicBezTo>
                    <a:pt x="11802" y="3447"/>
                    <a:pt x="11756" y="3127"/>
                    <a:pt x="11665" y="2785"/>
                  </a:cubicBezTo>
                  <a:cubicBezTo>
                    <a:pt x="11573" y="2465"/>
                    <a:pt x="11414" y="2146"/>
                    <a:pt x="11208" y="1872"/>
                  </a:cubicBezTo>
                  <a:cubicBezTo>
                    <a:pt x="10843" y="1347"/>
                    <a:pt x="10341" y="936"/>
                    <a:pt x="9770" y="639"/>
                  </a:cubicBezTo>
                  <a:cubicBezTo>
                    <a:pt x="9177" y="343"/>
                    <a:pt x="8515" y="183"/>
                    <a:pt x="7876" y="92"/>
                  </a:cubicBezTo>
                  <a:cubicBezTo>
                    <a:pt x="7465" y="23"/>
                    <a:pt x="7077" y="0"/>
                    <a:pt x="6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8"/>
            <p:cNvSpPr/>
            <p:nvPr/>
          </p:nvSpPr>
          <p:spPr>
            <a:xfrm>
              <a:off x="7931996" y="394356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8"/>
            <p:cNvSpPr/>
            <p:nvPr/>
          </p:nvSpPr>
          <p:spPr>
            <a:xfrm>
              <a:off x="8071865" y="3944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8"/>
            <p:cNvSpPr/>
            <p:nvPr/>
          </p:nvSpPr>
          <p:spPr>
            <a:xfrm>
              <a:off x="8071865" y="3944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8"/>
            <p:cNvSpPr/>
            <p:nvPr/>
          </p:nvSpPr>
          <p:spPr>
            <a:xfrm>
              <a:off x="8184924" y="414349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8"/>
            <p:cNvSpPr/>
            <p:nvPr/>
          </p:nvSpPr>
          <p:spPr>
            <a:xfrm>
              <a:off x="8233478" y="4151158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23" y="0"/>
                  </a:moveTo>
                  <a:cubicBezTo>
                    <a:pt x="23" y="0"/>
                    <a:pt x="23" y="0"/>
                    <a:pt x="46" y="0"/>
                  </a:cubicBezTo>
                  <a:cubicBezTo>
                    <a:pt x="23" y="0"/>
                    <a:pt x="23" y="0"/>
                    <a:pt x="1" y="0"/>
                  </a:cubicBezTo>
                  <a:cubicBezTo>
                    <a:pt x="1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8"/>
            <p:cNvSpPr/>
            <p:nvPr/>
          </p:nvSpPr>
          <p:spPr>
            <a:xfrm>
              <a:off x="8234765" y="4151158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8"/>
            <p:cNvSpPr/>
            <p:nvPr/>
          </p:nvSpPr>
          <p:spPr>
            <a:xfrm>
              <a:off x="8600781" y="462765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8"/>
            <p:cNvSpPr/>
            <p:nvPr/>
          </p:nvSpPr>
          <p:spPr>
            <a:xfrm>
              <a:off x="8600781" y="4627659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8"/>
            <p:cNvSpPr/>
            <p:nvPr/>
          </p:nvSpPr>
          <p:spPr>
            <a:xfrm>
              <a:off x="9343027" y="3522615"/>
              <a:ext cx="833617" cy="1036956"/>
            </a:xfrm>
            <a:custGeom>
              <a:avLst/>
              <a:gdLst/>
              <a:ahLst/>
              <a:cxnLst/>
              <a:rect l="l" t="t" r="r" b="b"/>
              <a:pathLst>
                <a:path w="29788" h="37054" extrusionOk="0">
                  <a:moveTo>
                    <a:pt x="15903" y="19902"/>
                  </a:moveTo>
                  <a:lnTo>
                    <a:pt x="15903" y="19902"/>
                  </a:lnTo>
                  <a:cubicBezTo>
                    <a:pt x="15890" y="19910"/>
                    <a:pt x="15877" y="19918"/>
                    <a:pt x="15864" y="19927"/>
                  </a:cubicBezTo>
                  <a:cubicBezTo>
                    <a:pt x="15877" y="19914"/>
                    <a:pt x="15890" y="19908"/>
                    <a:pt x="15903" y="19902"/>
                  </a:cubicBezTo>
                  <a:close/>
                  <a:moveTo>
                    <a:pt x="26797" y="0"/>
                  </a:moveTo>
                  <a:cubicBezTo>
                    <a:pt x="26409" y="0"/>
                    <a:pt x="26044" y="46"/>
                    <a:pt x="25656" y="92"/>
                  </a:cubicBezTo>
                  <a:cubicBezTo>
                    <a:pt x="25108" y="183"/>
                    <a:pt x="24560" y="297"/>
                    <a:pt x="24035" y="457"/>
                  </a:cubicBezTo>
                  <a:cubicBezTo>
                    <a:pt x="22757" y="799"/>
                    <a:pt x="21502" y="1278"/>
                    <a:pt x="20315" y="1849"/>
                  </a:cubicBezTo>
                  <a:cubicBezTo>
                    <a:pt x="19059" y="2465"/>
                    <a:pt x="17827" y="3173"/>
                    <a:pt x="16708" y="4018"/>
                  </a:cubicBezTo>
                  <a:cubicBezTo>
                    <a:pt x="16183" y="4406"/>
                    <a:pt x="15681" y="4839"/>
                    <a:pt x="15225" y="5319"/>
                  </a:cubicBezTo>
                  <a:cubicBezTo>
                    <a:pt x="14791" y="5752"/>
                    <a:pt x="14380" y="6209"/>
                    <a:pt x="14038" y="6711"/>
                  </a:cubicBezTo>
                  <a:cubicBezTo>
                    <a:pt x="13741" y="7190"/>
                    <a:pt x="13467" y="7692"/>
                    <a:pt x="13307" y="8217"/>
                  </a:cubicBezTo>
                  <a:cubicBezTo>
                    <a:pt x="13216" y="8468"/>
                    <a:pt x="13170" y="8742"/>
                    <a:pt x="13125" y="9016"/>
                  </a:cubicBezTo>
                  <a:cubicBezTo>
                    <a:pt x="13079" y="9267"/>
                    <a:pt x="13079" y="9541"/>
                    <a:pt x="13102" y="9815"/>
                  </a:cubicBezTo>
                  <a:cubicBezTo>
                    <a:pt x="13125" y="10363"/>
                    <a:pt x="13307" y="10911"/>
                    <a:pt x="13536" y="11390"/>
                  </a:cubicBezTo>
                  <a:cubicBezTo>
                    <a:pt x="13832" y="11984"/>
                    <a:pt x="14266" y="12509"/>
                    <a:pt x="14723" y="12988"/>
                  </a:cubicBezTo>
                  <a:cubicBezTo>
                    <a:pt x="15111" y="13376"/>
                    <a:pt x="15544" y="13764"/>
                    <a:pt x="15932" y="14152"/>
                  </a:cubicBezTo>
                  <a:cubicBezTo>
                    <a:pt x="16412" y="14608"/>
                    <a:pt x="16868" y="15111"/>
                    <a:pt x="17211" y="15681"/>
                  </a:cubicBezTo>
                  <a:cubicBezTo>
                    <a:pt x="17370" y="15932"/>
                    <a:pt x="17484" y="16183"/>
                    <a:pt x="17576" y="16480"/>
                  </a:cubicBezTo>
                  <a:cubicBezTo>
                    <a:pt x="17621" y="16684"/>
                    <a:pt x="17644" y="16888"/>
                    <a:pt x="17667" y="17093"/>
                  </a:cubicBezTo>
                  <a:lnTo>
                    <a:pt x="17667" y="17093"/>
                  </a:lnTo>
                  <a:cubicBezTo>
                    <a:pt x="17662" y="17330"/>
                    <a:pt x="17619" y="17567"/>
                    <a:pt x="17576" y="17804"/>
                  </a:cubicBezTo>
                  <a:cubicBezTo>
                    <a:pt x="17484" y="18078"/>
                    <a:pt x="17393" y="18329"/>
                    <a:pt x="17256" y="18580"/>
                  </a:cubicBezTo>
                  <a:cubicBezTo>
                    <a:pt x="17119" y="18808"/>
                    <a:pt x="16937" y="19037"/>
                    <a:pt x="16754" y="19242"/>
                  </a:cubicBezTo>
                  <a:cubicBezTo>
                    <a:pt x="16499" y="19476"/>
                    <a:pt x="16224" y="19690"/>
                    <a:pt x="15929" y="19885"/>
                  </a:cubicBezTo>
                  <a:lnTo>
                    <a:pt x="15929" y="19885"/>
                  </a:lnTo>
                  <a:cubicBezTo>
                    <a:pt x="15930" y="19883"/>
                    <a:pt x="15931" y="19882"/>
                    <a:pt x="15932" y="19881"/>
                  </a:cubicBezTo>
                  <a:lnTo>
                    <a:pt x="15932" y="19881"/>
                  </a:lnTo>
                  <a:cubicBezTo>
                    <a:pt x="15450" y="20166"/>
                    <a:pt x="14946" y="20367"/>
                    <a:pt x="14422" y="20524"/>
                  </a:cubicBezTo>
                  <a:lnTo>
                    <a:pt x="14422" y="20524"/>
                  </a:lnTo>
                  <a:cubicBezTo>
                    <a:pt x="14423" y="20523"/>
                    <a:pt x="14424" y="20522"/>
                    <a:pt x="14426" y="20520"/>
                  </a:cubicBezTo>
                  <a:lnTo>
                    <a:pt x="14426" y="20520"/>
                  </a:lnTo>
                  <a:cubicBezTo>
                    <a:pt x="13490" y="20794"/>
                    <a:pt x="12531" y="20908"/>
                    <a:pt x="11573" y="20931"/>
                  </a:cubicBezTo>
                  <a:lnTo>
                    <a:pt x="11527" y="20931"/>
                  </a:lnTo>
                  <a:cubicBezTo>
                    <a:pt x="11422" y="20935"/>
                    <a:pt x="11319" y="20937"/>
                    <a:pt x="11215" y="20937"/>
                  </a:cubicBezTo>
                  <a:cubicBezTo>
                    <a:pt x="10779" y="20937"/>
                    <a:pt x="10354" y="20904"/>
                    <a:pt x="9929" y="20885"/>
                  </a:cubicBezTo>
                  <a:cubicBezTo>
                    <a:pt x="9336" y="20863"/>
                    <a:pt x="8765" y="20817"/>
                    <a:pt x="8172" y="20817"/>
                  </a:cubicBezTo>
                  <a:cubicBezTo>
                    <a:pt x="7533" y="20817"/>
                    <a:pt x="6916" y="20840"/>
                    <a:pt x="6300" y="20908"/>
                  </a:cubicBezTo>
                  <a:cubicBezTo>
                    <a:pt x="5707" y="20977"/>
                    <a:pt x="5113" y="21091"/>
                    <a:pt x="4565" y="21296"/>
                  </a:cubicBezTo>
                  <a:cubicBezTo>
                    <a:pt x="4132" y="21456"/>
                    <a:pt x="3721" y="21684"/>
                    <a:pt x="3378" y="22004"/>
                  </a:cubicBezTo>
                  <a:cubicBezTo>
                    <a:pt x="3036" y="22323"/>
                    <a:pt x="2785" y="22711"/>
                    <a:pt x="2648" y="23168"/>
                  </a:cubicBezTo>
                  <a:cubicBezTo>
                    <a:pt x="2465" y="23693"/>
                    <a:pt x="2443" y="24286"/>
                    <a:pt x="2511" y="24834"/>
                  </a:cubicBezTo>
                  <a:cubicBezTo>
                    <a:pt x="2557" y="25222"/>
                    <a:pt x="2648" y="25587"/>
                    <a:pt x="2808" y="25953"/>
                  </a:cubicBezTo>
                  <a:cubicBezTo>
                    <a:pt x="2922" y="26204"/>
                    <a:pt x="3059" y="26478"/>
                    <a:pt x="3150" y="26751"/>
                  </a:cubicBezTo>
                  <a:cubicBezTo>
                    <a:pt x="3173" y="26843"/>
                    <a:pt x="3173" y="26934"/>
                    <a:pt x="3196" y="27025"/>
                  </a:cubicBezTo>
                  <a:cubicBezTo>
                    <a:pt x="3196" y="27117"/>
                    <a:pt x="3173" y="27208"/>
                    <a:pt x="3150" y="27299"/>
                  </a:cubicBezTo>
                  <a:cubicBezTo>
                    <a:pt x="3127" y="27413"/>
                    <a:pt x="3059" y="27550"/>
                    <a:pt x="2990" y="27664"/>
                  </a:cubicBezTo>
                  <a:cubicBezTo>
                    <a:pt x="2853" y="27916"/>
                    <a:pt x="2671" y="28144"/>
                    <a:pt x="2488" y="28349"/>
                  </a:cubicBezTo>
                  <a:cubicBezTo>
                    <a:pt x="1918" y="28897"/>
                    <a:pt x="1210" y="29331"/>
                    <a:pt x="708" y="29970"/>
                  </a:cubicBezTo>
                  <a:cubicBezTo>
                    <a:pt x="571" y="30130"/>
                    <a:pt x="480" y="30312"/>
                    <a:pt x="388" y="30495"/>
                  </a:cubicBezTo>
                  <a:cubicBezTo>
                    <a:pt x="274" y="30677"/>
                    <a:pt x="206" y="30906"/>
                    <a:pt x="160" y="31134"/>
                  </a:cubicBezTo>
                  <a:cubicBezTo>
                    <a:pt x="92" y="31362"/>
                    <a:pt x="46" y="31613"/>
                    <a:pt x="23" y="31842"/>
                  </a:cubicBezTo>
                  <a:cubicBezTo>
                    <a:pt x="0" y="32252"/>
                    <a:pt x="46" y="32663"/>
                    <a:pt x="228" y="33028"/>
                  </a:cubicBezTo>
                  <a:cubicBezTo>
                    <a:pt x="388" y="33371"/>
                    <a:pt x="639" y="33645"/>
                    <a:pt x="936" y="33827"/>
                  </a:cubicBezTo>
                  <a:cubicBezTo>
                    <a:pt x="1301" y="34056"/>
                    <a:pt x="1689" y="34170"/>
                    <a:pt x="2100" y="34238"/>
                  </a:cubicBezTo>
                  <a:cubicBezTo>
                    <a:pt x="2557" y="34329"/>
                    <a:pt x="3013" y="34352"/>
                    <a:pt x="3470" y="34352"/>
                  </a:cubicBezTo>
                  <a:cubicBezTo>
                    <a:pt x="4634" y="34329"/>
                    <a:pt x="5775" y="34170"/>
                    <a:pt x="6893" y="33964"/>
                  </a:cubicBezTo>
                  <a:cubicBezTo>
                    <a:pt x="8080" y="33736"/>
                    <a:pt x="9267" y="33462"/>
                    <a:pt x="10454" y="33188"/>
                  </a:cubicBezTo>
                  <a:cubicBezTo>
                    <a:pt x="11459" y="32960"/>
                    <a:pt x="12440" y="32709"/>
                    <a:pt x="13467" y="32526"/>
                  </a:cubicBezTo>
                  <a:cubicBezTo>
                    <a:pt x="13810" y="32458"/>
                    <a:pt x="14175" y="32389"/>
                    <a:pt x="14540" y="32389"/>
                  </a:cubicBezTo>
                  <a:cubicBezTo>
                    <a:pt x="14814" y="32389"/>
                    <a:pt x="15065" y="32435"/>
                    <a:pt x="15316" y="32503"/>
                  </a:cubicBezTo>
                  <a:cubicBezTo>
                    <a:pt x="15521" y="32549"/>
                    <a:pt x="15727" y="32618"/>
                    <a:pt x="15909" y="32732"/>
                  </a:cubicBezTo>
                  <a:cubicBezTo>
                    <a:pt x="16069" y="32823"/>
                    <a:pt x="16206" y="32937"/>
                    <a:pt x="16343" y="33051"/>
                  </a:cubicBezTo>
                  <a:cubicBezTo>
                    <a:pt x="16549" y="33257"/>
                    <a:pt x="16708" y="33485"/>
                    <a:pt x="16845" y="33736"/>
                  </a:cubicBezTo>
                  <a:cubicBezTo>
                    <a:pt x="16845" y="33713"/>
                    <a:pt x="16845" y="33713"/>
                    <a:pt x="16845" y="33713"/>
                  </a:cubicBezTo>
                  <a:cubicBezTo>
                    <a:pt x="16845" y="33713"/>
                    <a:pt x="16845" y="33736"/>
                    <a:pt x="16868" y="33736"/>
                  </a:cubicBezTo>
                  <a:cubicBezTo>
                    <a:pt x="17165" y="34261"/>
                    <a:pt x="17416" y="34809"/>
                    <a:pt x="17713" y="35334"/>
                  </a:cubicBezTo>
                  <a:cubicBezTo>
                    <a:pt x="17895" y="35653"/>
                    <a:pt x="18101" y="35973"/>
                    <a:pt x="18329" y="36247"/>
                  </a:cubicBezTo>
                  <a:cubicBezTo>
                    <a:pt x="18557" y="36521"/>
                    <a:pt x="18831" y="36772"/>
                    <a:pt x="19173" y="36932"/>
                  </a:cubicBezTo>
                  <a:cubicBezTo>
                    <a:pt x="19368" y="37020"/>
                    <a:pt x="19577" y="37054"/>
                    <a:pt x="19788" y="37054"/>
                  </a:cubicBezTo>
                  <a:cubicBezTo>
                    <a:pt x="19849" y="37054"/>
                    <a:pt x="19911" y="37051"/>
                    <a:pt x="19972" y="37046"/>
                  </a:cubicBezTo>
                  <a:cubicBezTo>
                    <a:pt x="20086" y="37023"/>
                    <a:pt x="20223" y="36977"/>
                    <a:pt x="20360" y="36932"/>
                  </a:cubicBezTo>
                  <a:cubicBezTo>
                    <a:pt x="20497" y="36886"/>
                    <a:pt x="20634" y="36817"/>
                    <a:pt x="20771" y="36726"/>
                  </a:cubicBezTo>
                  <a:cubicBezTo>
                    <a:pt x="21068" y="36566"/>
                    <a:pt x="21342" y="36361"/>
                    <a:pt x="21639" y="36155"/>
                  </a:cubicBezTo>
                  <a:cubicBezTo>
                    <a:pt x="21890" y="35950"/>
                    <a:pt x="22164" y="35745"/>
                    <a:pt x="22460" y="35562"/>
                  </a:cubicBezTo>
                  <a:cubicBezTo>
                    <a:pt x="22894" y="35288"/>
                    <a:pt x="23373" y="35106"/>
                    <a:pt x="23875" y="34946"/>
                  </a:cubicBezTo>
                  <a:lnTo>
                    <a:pt x="23898" y="34946"/>
                  </a:lnTo>
                  <a:cubicBezTo>
                    <a:pt x="24581" y="34741"/>
                    <a:pt x="25287" y="34649"/>
                    <a:pt x="25993" y="34626"/>
                  </a:cubicBezTo>
                  <a:lnTo>
                    <a:pt x="25993" y="34626"/>
                  </a:lnTo>
                  <a:cubicBezTo>
                    <a:pt x="26565" y="34630"/>
                    <a:pt x="27137" y="34677"/>
                    <a:pt x="27687" y="34832"/>
                  </a:cubicBezTo>
                  <a:cubicBezTo>
                    <a:pt x="28053" y="34923"/>
                    <a:pt x="28395" y="35060"/>
                    <a:pt x="28714" y="35242"/>
                  </a:cubicBezTo>
                  <a:cubicBezTo>
                    <a:pt x="28943" y="35357"/>
                    <a:pt x="29125" y="35516"/>
                    <a:pt x="29308" y="35676"/>
                  </a:cubicBezTo>
                  <a:cubicBezTo>
                    <a:pt x="29331" y="35699"/>
                    <a:pt x="29331" y="35722"/>
                    <a:pt x="29354" y="35722"/>
                  </a:cubicBezTo>
                  <a:cubicBezTo>
                    <a:pt x="29399" y="35767"/>
                    <a:pt x="29445" y="35813"/>
                    <a:pt x="29513" y="35813"/>
                  </a:cubicBezTo>
                  <a:cubicBezTo>
                    <a:pt x="29532" y="35819"/>
                    <a:pt x="29550" y="35822"/>
                    <a:pt x="29568" y="35822"/>
                  </a:cubicBezTo>
                  <a:cubicBezTo>
                    <a:pt x="29617" y="35822"/>
                    <a:pt x="29663" y="35801"/>
                    <a:pt x="29696" y="35767"/>
                  </a:cubicBezTo>
                  <a:cubicBezTo>
                    <a:pt x="29742" y="35722"/>
                    <a:pt x="29787" y="35676"/>
                    <a:pt x="29787" y="35608"/>
                  </a:cubicBezTo>
                  <a:cubicBezTo>
                    <a:pt x="29787" y="35539"/>
                    <a:pt x="29787" y="35471"/>
                    <a:pt x="29742" y="35425"/>
                  </a:cubicBezTo>
                  <a:cubicBezTo>
                    <a:pt x="29605" y="35288"/>
                    <a:pt x="29491" y="35174"/>
                    <a:pt x="29331" y="35060"/>
                  </a:cubicBezTo>
                  <a:cubicBezTo>
                    <a:pt x="29194" y="34946"/>
                    <a:pt x="29011" y="34832"/>
                    <a:pt x="28851" y="34740"/>
                  </a:cubicBezTo>
                  <a:cubicBezTo>
                    <a:pt x="28509" y="34558"/>
                    <a:pt x="28144" y="34444"/>
                    <a:pt x="27756" y="34329"/>
                  </a:cubicBezTo>
                  <a:cubicBezTo>
                    <a:pt x="27206" y="34200"/>
                    <a:pt x="26622" y="34139"/>
                    <a:pt x="26044" y="34139"/>
                  </a:cubicBezTo>
                  <a:cubicBezTo>
                    <a:pt x="25806" y="34139"/>
                    <a:pt x="25569" y="34150"/>
                    <a:pt x="25336" y="34170"/>
                  </a:cubicBezTo>
                  <a:cubicBezTo>
                    <a:pt x="24515" y="34238"/>
                    <a:pt x="23716" y="34444"/>
                    <a:pt x="22985" y="34740"/>
                  </a:cubicBezTo>
                  <a:cubicBezTo>
                    <a:pt x="22643" y="34877"/>
                    <a:pt x="22323" y="35060"/>
                    <a:pt x="22027" y="35242"/>
                  </a:cubicBezTo>
                  <a:cubicBezTo>
                    <a:pt x="21661" y="35494"/>
                    <a:pt x="21319" y="35767"/>
                    <a:pt x="20954" y="36041"/>
                  </a:cubicBezTo>
                  <a:cubicBezTo>
                    <a:pt x="20817" y="36110"/>
                    <a:pt x="20703" y="36201"/>
                    <a:pt x="20566" y="36292"/>
                  </a:cubicBezTo>
                  <a:cubicBezTo>
                    <a:pt x="20406" y="36384"/>
                    <a:pt x="20223" y="36475"/>
                    <a:pt x="20041" y="36521"/>
                  </a:cubicBezTo>
                  <a:cubicBezTo>
                    <a:pt x="19950" y="36544"/>
                    <a:pt x="19858" y="36566"/>
                    <a:pt x="19767" y="36566"/>
                  </a:cubicBezTo>
                  <a:cubicBezTo>
                    <a:pt x="19698" y="36566"/>
                    <a:pt x="19607" y="36566"/>
                    <a:pt x="19539" y="36544"/>
                  </a:cubicBezTo>
                  <a:cubicBezTo>
                    <a:pt x="19447" y="36521"/>
                    <a:pt x="19356" y="36475"/>
                    <a:pt x="19265" y="36429"/>
                  </a:cubicBezTo>
                  <a:cubicBezTo>
                    <a:pt x="19151" y="36338"/>
                    <a:pt x="19014" y="36247"/>
                    <a:pt x="18922" y="36155"/>
                  </a:cubicBezTo>
                  <a:cubicBezTo>
                    <a:pt x="18626" y="35859"/>
                    <a:pt x="18397" y="35516"/>
                    <a:pt x="18192" y="35174"/>
                  </a:cubicBezTo>
                  <a:lnTo>
                    <a:pt x="18192" y="35174"/>
                  </a:lnTo>
                  <a:cubicBezTo>
                    <a:pt x="18192" y="35177"/>
                    <a:pt x="18192" y="35179"/>
                    <a:pt x="18192" y="35182"/>
                  </a:cubicBezTo>
                  <a:lnTo>
                    <a:pt x="18192" y="35182"/>
                  </a:lnTo>
                  <a:cubicBezTo>
                    <a:pt x="17816" y="34553"/>
                    <a:pt x="17544" y="33860"/>
                    <a:pt x="17119" y="33234"/>
                  </a:cubicBezTo>
                  <a:cubicBezTo>
                    <a:pt x="16937" y="32960"/>
                    <a:pt x="16708" y="32686"/>
                    <a:pt x="16434" y="32481"/>
                  </a:cubicBezTo>
                  <a:cubicBezTo>
                    <a:pt x="16275" y="32366"/>
                    <a:pt x="16138" y="32275"/>
                    <a:pt x="15978" y="32207"/>
                  </a:cubicBezTo>
                  <a:cubicBezTo>
                    <a:pt x="15773" y="32115"/>
                    <a:pt x="15567" y="32047"/>
                    <a:pt x="15362" y="32001"/>
                  </a:cubicBezTo>
                  <a:cubicBezTo>
                    <a:pt x="15111" y="31933"/>
                    <a:pt x="14860" y="31910"/>
                    <a:pt x="14608" y="31910"/>
                  </a:cubicBezTo>
                  <a:cubicBezTo>
                    <a:pt x="14426" y="31910"/>
                    <a:pt x="14266" y="31910"/>
                    <a:pt x="14106" y="31933"/>
                  </a:cubicBezTo>
                  <a:cubicBezTo>
                    <a:pt x="13695" y="31978"/>
                    <a:pt x="13307" y="32047"/>
                    <a:pt x="12919" y="32115"/>
                  </a:cubicBezTo>
                  <a:cubicBezTo>
                    <a:pt x="11869" y="32344"/>
                    <a:pt x="10819" y="32595"/>
                    <a:pt x="9769" y="32846"/>
                  </a:cubicBezTo>
                  <a:cubicBezTo>
                    <a:pt x="8583" y="33120"/>
                    <a:pt x="7373" y="33394"/>
                    <a:pt x="6186" y="33599"/>
                  </a:cubicBezTo>
                  <a:cubicBezTo>
                    <a:pt x="5319" y="33736"/>
                    <a:pt x="4451" y="33850"/>
                    <a:pt x="3584" y="33850"/>
                  </a:cubicBezTo>
                  <a:cubicBezTo>
                    <a:pt x="3466" y="33855"/>
                    <a:pt x="3347" y="33858"/>
                    <a:pt x="3227" y="33858"/>
                  </a:cubicBezTo>
                  <a:cubicBezTo>
                    <a:pt x="2791" y="33858"/>
                    <a:pt x="2347" y="33821"/>
                    <a:pt x="1918" y="33713"/>
                  </a:cubicBezTo>
                  <a:cubicBezTo>
                    <a:pt x="1911" y="33713"/>
                    <a:pt x="1907" y="33711"/>
                    <a:pt x="1903" y="33709"/>
                  </a:cubicBezTo>
                  <a:lnTo>
                    <a:pt x="1903" y="33709"/>
                  </a:lnTo>
                  <a:cubicBezTo>
                    <a:pt x="1908" y="33710"/>
                    <a:pt x="1913" y="33712"/>
                    <a:pt x="1918" y="33713"/>
                  </a:cubicBezTo>
                  <a:cubicBezTo>
                    <a:pt x="1895" y="33691"/>
                    <a:pt x="1895" y="33690"/>
                    <a:pt x="1895" y="33690"/>
                  </a:cubicBezTo>
                  <a:lnTo>
                    <a:pt x="1895" y="33690"/>
                  </a:lnTo>
                  <a:cubicBezTo>
                    <a:pt x="1895" y="33690"/>
                    <a:pt x="1895" y="33702"/>
                    <a:pt x="1903" y="33709"/>
                  </a:cubicBezTo>
                  <a:lnTo>
                    <a:pt x="1903" y="33709"/>
                  </a:lnTo>
                  <a:cubicBezTo>
                    <a:pt x="1680" y="33641"/>
                    <a:pt x="1457" y="33551"/>
                    <a:pt x="1256" y="33439"/>
                  </a:cubicBezTo>
                  <a:cubicBezTo>
                    <a:pt x="1141" y="33371"/>
                    <a:pt x="1050" y="33302"/>
                    <a:pt x="936" y="33211"/>
                  </a:cubicBezTo>
                  <a:cubicBezTo>
                    <a:pt x="868" y="33120"/>
                    <a:pt x="776" y="33028"/>
                    <a:pt x="731" y="32937"/>
                  </a:cubicBezTo>
                  <a:cubicBezTo>
                    <a:pt x="662" y="32823"/>
                    <a:pt x="617" y="32732"/>
                    <a:pt x="594" y="32618"/>
                  </a:cubicBezTo>
                  <a:cubicBezTo>
                    <a:pt x="548" y="32435"/>
                    <a:pt x="525" y="32275"/>
                    <a:pt x="525" y="32115"/>
                  </a:cubicBezTo>
                  <a:cubicBezTo>
                    <a:pt x="525" y="31819"/>
                    <a:pt x="571" y="31499"/>
                    <a:pt x="639" y="31225"/>
                  </a:cubicBezTo>
                  <a:cubicBezTo>
                    <a:pt x="708" y="30997"/>
                    <a:pt x="776" y="30769"/>
                    <a:pt x="890" y="30563"/>
                  </a:cubicBezTo>
                  <a:cubicBezTo>
                    <a:pt x="1027" y="30335"/>
                    <a:pt x="1164" y="30152"/>
                    <a:pt x="1347" y="29970"/>
                  </a:cubicBezTo>
                  <a:cubicBezTo>
                    <a:pt x="1666" y="29650"/>
                    <a:pt x="2032" y="29376"/>
                    <a:pt x="2397" y="29080"/>
                  </a:cubicBezTo>
                  <a:cubicBezTo>
                    <a:pt x="2808" y="28737"/>
                    <a:pt x="3196" y="28326"/>
                    <a:pt x="3447" y="27847"/>
                  </a:cubicBezTo>
                  <a:cubicBezTo>
                    <a:pt x="3561" y="27642"/>
                    <a:pt x="3652" y="27413"/>
                    <a:pt x="3675" y="27162"/>
                  </a:cubicBezTo>
                  <a:cubicBezTo>
                    <a:pt x="3698" y="26957"/>
                    <a:pt x="3652" y="26751"/>
                    <a:pt x="3584" y="26546"/>
                  </a:cubicBezTo>
                  <a:cubicBezTo>
                    <a:pt x="3538" y="26363"/>
                    <a:pt x="3447" y="26181"/>
                    <a:pt x="3356" y="25998"/>
                  </a:cubicBezTo>
                  <a:cubicBezTo>
                    <a:pt x="3264" y="25793"/>
                    <a:pt x="3173" y="25565"/>
                    <a:pt x="3104" y="25359"/>
                  </a:cubicBezTo>
                  <a:cubicBezTo>
                    <a:pt x="3013" y="25017"/>
                    <a:pt x="2968" y="24674"/>
                    <a:pt x="2968" y="24332"/>
                  </a:cubicBezTo>
                  <a:cubicBezTo>
                    <a:pt x="2968" y="24058"/>
                    <a:pt x="2990" y="23761"/>
                    <a:pt x="3059" y="23510"/>
                  </a:cubicBezTo>
                  <a:cubicBezTo>
                    <a:pt x="3104" y="23305"/>
                    <a:pt x="3173" y="23099"/>
                    <a:pt x="3287" y="22917"/>
                  </a:cubicBezTo>
                  <a:cubicBezTo>
                    <a:pt x="3378" y="22734"/>
                    <a:pt x="3492" y="22574"/>
                    <a:pt x="3629" y="22437"/>
                  </a:cubicBezTo>
                  <a:cubicBezTo>
                    <a:pt x="3789" y="22278"/>
                    <a:pt x="3972" y="22141"/>
                    <a:pt x="4154" y="22027"/>
                  </a:cubicBezTo>
                  <a:cubicBezTo>
                    <a:pt x="4474" y="21844"/>
                    <a:pt x="4794" y="21730"/>
                    <a:pt x="5113" y="21616"/>
                  </a:cubicBezTo>
                  <a:lnTo>
                    <a:pt x="5136" y="21616"/>
                  </a:lnTo>
                  <a:cubicBezTo>
                    <a:pt x="5935" y="21388"/>
                    <a:pt x="6779" y="21319"/>
                    <a:pt x="7601" y="21319"/>
                  </a:cubicBezTo>
                  <a:lnTo>
                    <a:pt x="7647" y="21319"/>
                  </a:lnTo>
                  <a:cubicBezTo>
                    <a:pt x="7814" y="21312"/>
                    <a:pt x="7983" y="21310"/>
                    <a:pt x="8153" y="21310"/>
                  </a:cubicBezTo>
                  <a:cubicBezTo>
                    <a:pt x="8565" y="21310"/>
                    <a:pt x="8985" y="21326"/>
                    <a:pt x="9404" y="21342"/>
                  </a:cubicBezTo>
                  <a:cubicBezTo>
                    <a:pt x="9906" y="21365"/>
                    <a:pt x="10409" y="21410"/>
                    <a:pt x="10934" y="21433"/>
                  </a:cubicBezTo>
                  <a:cubicBezTo>
                    <a:pt x="11059" y="21437"/>
                    <a:pt x="11185" y="21439"/>
                    <a:pt x="11310" y="21439"/>
                  </a:cubicBezTo>
                  <a:cubicBezTo>
                    <a:pt x="11938" y="21439"/>
                    <a:pt x="12566" y="21391"/>
                    <a:pt x="13193" y="21296"/>
                  </a:cubicBezTo>
                  <a:cubicBezTo>
                    <a:pt x="13969" y="21182"/>
                    <a:pt x="14768" y="20977"/>
                    <a:pt x="15499" y="20657"/>
                  </a:cubicBezTo>
                  <a:cubicBezTo>
                    <a:pt x="16206" y="20338"/>
                    <a:pt x="16868" y="19904"/>
                    <a:pt x="17347" y="19310"/>
                  </a:cubicBezTo>
                  <a:cubicBezTo>
                    <a:pt x="17599" y="18991"/>
                    <a:pt x="17781" y="18649"/>
                    <a:pt x="17941" y="18283"/>
                  </a:cubicBezTo>
                  <a:cubicBezTo>
                    <a:pt x="18078" y="17895"/>
                    <a:pt x="18146" y="17507"/>
                    <a:pt x="18146" y="17096"/>
                  </a:cubicBezTo>
                  <a:cubicBezTo>
                    <a:pt x="18124" y="15521"/>
                    <a:pt x="16868" y="14357"/>
                    <a:pt x="15795" y="13330"/>
                  </a:cubicBezTo>
                  <a:cubicBezTo>
                    <a:pt x="15636" y="13193"/>
                    <a:pt x="15476" y="13033"/>
                    <a:pt x="15339" y="12897"/>
                  </a:cubicBezTo>
                  <a:cubicBezTo>
                    <a:pt x="15316" y="12874"/>
                    <a:pt x="15316" y="12874"/>
                    <a:pt x="15293" y="12851"/>
                  </a:cubicBezTo>
                  <a:lnTo>
                    <a:pt x="15293" y="12851"/>
                  </a:lnTo>
                  <a:cubicBezTo>
                    <a:pt x="15293" y="12851"/>
                    <a:pt x="15293" y="12851"/>
                    <a:pt x="15293" y="12852"/>
                  </a:cubicBezTo>
                  <a:lnTo>
                    <a:pt x="15293" y="12852"/>
                  </a:lnTo>
                  <a:cubicBezTo>
                    <a:pt x="14846" y="12425"/>
                    <a:pt x="14443" y="11975"/>
                    <a:pt x="14129" y="11459"/>
                  </a:cubicBezTo>
                  <a:cubicBezTo>
                    <a:pt x="14152" y="11459"/>
                    <a:pt x="14152" y="11481"/>
                    <a:pt x="14175" y="11504"/>
                  </a:cubicBezTo>
                  <a:cubicBezTo>
                    <a:pt x="13969" y="11185"/>
                    <a:pt x="13832" y="10865"/>
                    <a:pt x="13718" y="10523"/>
                  </a:cubicBezTo>
                  <a:cubicBezTo>
                    <a:pt x="13627" y="10203"/>
                    <a:pt x="13581" y="9884"/>
                    <a:pt x="13581" y="9564"/>
                  </a:cubicBezTo>
                  <a:cubicBezTo>
                    <a:pt x="13581" y="9222"/>
                    <a:pt x="13627" y="8902"/>
                    <a:pt x="13695" y="8583"/>
                  </a:cubicBezTo>
                  <a:cubicBezTo>
                    <a:pt x="13832" y="8172"/>
                    <a:pt x="13992" y="7761"/>
                    <a:pt x="14220" y="7373"/>
                  </a:cubicBezTo>
                  <a:lnTo>
                    <a:pt x="14220" y="7373"/>
                  </a:lnTo>
                  <a:cubicBezTo>
                    <a:pt x="14220" y="7373"/>
                    <a:pt x="14198" y="7396"/>
                    <a:pt x="14198" y="7396"/>
                  </a:cubicBezTo>
                  <a:cubicBezTo>
                    <a:pt x="14563" y="6779"/>
                    <a:pt x="15019" y="6209"/>
                    <a:pt x="15521" y="5707"/>
                  </a:cubicBezTo>
                  <a:cubicBezTo>
                    <a:pt x="15521" y="5707"/>
                    <a:pt x="15521" y="5707"/>
                    <a:pt x="15521" y="5707"/>
                  </a:cubicBezTo>
                  <a:lnTo>
                    <a:pt x="15521" y="5707"/>
                  </a:lnTo>
                  <a:cubicBezTo>
                    <a:pt x="16452" y="4758"/>
                    <a:pt x="17562" y="3966"/>
                    <a:pt x="18717" y="3264"/>
                  </a:cubicBezTo>
                  <a:lnTo>
                    <a:pt x="18717" y="3264"/>
                  </a:lnTo>
                  <a:cubicBezTo>
                    <a:pt x="18694" y="3287"/>
                    <a:pt x="18671" y="3287"/>
                    <a:pt x="18649" y="3310"/>
                  </a:cubicBezTo>
                  <a:cubicBezTo>
                    <a:pt x="19516" y="2785"/>
                    <a:pt x="20383" y="2351"/>
                    <a:pt x="21296" y="1940"/>
                  </a:cubicBezTo>
                  <a:cubicBezTo>
                    <a:pt x="22141" y="1575"/>
                    <a:pt x="23008" y="1256"/>
                    <a:pt x="23898" y="1005"/>
                  </a:cubicBezTo>
                  <a:cubicBezTo>
                    <a:pt x="23921" y="982"/>
                    <a:pt x="23944" y="982"/>
                    <a:pt x="23967" y="982"/>
                  </a:cubicBezTo>
                  <a:lnTo>
                    <a:pt x="23944" y="982"/>
                  </a:lnTo>
                  <a:cubicBezTo>
                    <a:pt x="24423" y="845"/>
                    <a:pt x="24925" y="731"/>
                    <a:pt x="25428" y="639"/>
                  </a:cubicBezTo>
                  <a:cubicBezTo>
                    <a:pt x="25861" y="548"/>
                    <a:pt x="26295" y="502"/>
                    <a:pt x="26751" y="502"/>
                  </a:cubicBezTo>
                  <a:lnTo>
                    <a:pt x="27003" y="502"/>
                  </a:lnTo>
                  <a:cubicBezTo>
                    <a:pt x="27140" y="502"/>
                    <a:pt x="27254" y="434"/>
                    <a:pt x="27276" y="274"/>
                  </a:cubicBezTo>
                  <a:cubicBezTo>
                    <a:pt x="27276" y="160"/>
                    <a:pt x="27185" y="23"/>
                    <a:pt x="27048" y="23"/>
                  </a:cubicBezTo>
                  <a:cubicBezTo>
                    <a:pt x="26957" y="0"/>
                    <a:pt x="26866" y="0"/>
                    <a:pt x="26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8"/>
            <p:cNvSpPr/>
            <p:nvPr/>
          </p:nvSpPr>
          <p:spPr>
            <a:xfrm>
              <a:off x="8704885" y="3834956"/>
              <a:ext cx="560875" cy="443982"/>
            </a:xfrm>
            <a:custGeom>
              <a:avLst/>
              <a:gdLst/>
              <a:ahLst/>
              <a:cxnLst/>
              <a:rect l="l" t="t" r="r" b="b"/>
              <a:pathLst>
                <a:path w="20042" h="15865" extrusionOk="0">
                  <a:moveTo>
                    <a:pt x="5823" y="2482"/>
                  </a:moveTo>
                  <a:cubicBezTo>
                    <a:pt x="5815" y="2484"/>
                    <a:pt x="5807" y="2486"/>
                    <a:pt x="5798" y="2489"/>
                  </a:cubicBezTo>
                  <a:cubicBezTo>
                    <a:pt x="5807" y="2489"/>
                    <a:pt x="5815" y="2486"/>
                    <a:pt x="5823" y="2482"/>
                  </a:cubicBezTo>
                  <a:close/>
                  <a:moveTo>
                    <a:pt x="1279" y="7191"/>
                  </a:moveTo>
                  <a:cubicBezTo>
                    <a:pt x="1271" y="7191"/>
                    <a:pt x="1266" y="7194"/>
                    <a:pt x="1263" y="7197"/>
                  </a:cubicBezTo>
                  <a:lnTo>
                    <a:pt x="1263" y="7197"/>
                  </a:lnTo>
                  <a:cubicBezTo>
                    <a:pt x="1267" y="7193"/>
                    <a:pt x="1272" y="7191"/>
                    <a:pt x="1279" y="7191"/>
                  </a:cubicBezTo>
                  <a:close/>
                  <a:moveTo>
                    <a:pt x="16321" y="480"/>
                  </a:moveTo>
                  <a:cubicBezTo>
                    <a:pt x="16663" y="503"/>
                    <a:pt x="17006" y="526"/>
                    <a:pt x="17325" y="617"/>
                  </a:cubicBezTo>
                  <a:cubicBezTo>
                    <a:pt x="17576" y="686"/>
                    <a:pt x="17827" y="777"/>
                    <a:pt x="18056" y="914"/>
                  </a:cubicBezTo>
                  <a:cubicBezTo>
                    <a:pt x="18261" y="1028"/>
                    <a:pt x="18421" y="1188"/>
                    <a:pt x="18581" y="1325"/>
                  </a:cubicBezTo>
                  <a:cubicBezTo>
                    <a:pt x="18786" y="1553"/>
                    <a:pt x="18969" y="1781"/>
                    <a:pt x="19106" y="2032"/>
                  </a:cubicBezTo>
                  <a:cubicBezTo>
                    <a:pt x="19242" y="2283"/>
                    <a:pt x="19357" y="2534"/>
                    <a:pt x="19425" y="2808"/>
                  </a:cubicBezTo>
                  <a:cubicBezTo>
                    <a:pt x="19471" y="3037"/>
                    <a:pt x="19516" y="3265"/>
                    <a:pt x="19516" y="3493"/>
                  </a:cubicBezTo>
                  <a:cubicBezTo>
                    <a:pt x="19516" y="3699"/>
                    <a:pt x="19494" y="3904"/>
                    <a:pt x="19448" y="4087"/>
                  </a:cubicBezTo>
                  <a:cubicBezTo>
                    <a:pt x="19379" y="4269"/>
                    <a:pt x="19334" y="4429"/>
                    <a:pt x="19242" y="4589"/>
                  </a:cubicBezTo>
                  <a:cubicBezTo>
                    <a:pt x="19197" y="4634"/>
                    <a:pt x="19174" y="4680"/>
                    <a:pt x="19128" y="4726"/>
                  </a:cubicBezTo>
                  <a:cubicBezTo>
                    <a:pt x="19106" y="4748"/>
                    <a:pt x="19106" y="4748"/>
                    <a:pt x="19083" y="4771"/>
                  </a:cubicBezTo>
                  <a:cubicBezTo>
                    <a:pt x="19060" y="4771"/>
                    <a:pt x="19060" y="4771"/>
                    <a:pt x="19037" y="4794"/>
                  </a:cubicBezTo>
                  <a:cubicBezTo>
                    <a:pt x="18969" y="4794"/>
                    <a:pt x="18900" y="4817"/>
                    <a:pt x="18854" y="4817"/>
                  </a:cubicBezTo>
                  <a:cubicBezTo>
                    <a:pt x="18740" y="4817"/>
                    <a:pt x="18672" y="4840"/>
                    <a:pt x="18581" y="4863"/>
                  </a:cubicBezTo>
                  <a:cubicBezTo>
                    <a:pt x="18489" y="4908"/>
                    <a:pt x="18398" y="4954"/>
                    <a:pt x="18352" y="5022"/>
                  </a:cubicBezTo>
                  <a:cubicBezTo>
                    <a:pt x="18307" y="5091"/>
                    <a:pt x="18261" y="5137"/>
                    <a:pt x="18238" y="5205"/>
                  </a:cubicBezTo>
                  <a:cubicBezTo>
                    <a:pt x="18170" y="5319"/>
                    <a:pt x="18147" y="5456"/>
                    <a:pt x="18124" y="5593"/>
                  </a:cubicBezTo>
                  <a:cubicBezTo>
                    <a:pt x="18101" y="5707"/>
                    <a:pt x="18078" y="5821"/>
                    <a:pt x="18033" y="5958"/>
                  </a:cubicBezTo>
                  <a:cubicBezTo>
                    <a:pt x="18010" y="6027"/>
                    <a:pt x="17987" y="6118"/>
                    <a:pt x="17941" y="6209"/>
                  </a:cubicBezTo>
                  <a:cubicBezTo>
                    <a:pt x="17919" y="6232"/>
                    <a:pt x="17919" y="6255"/>
                    <a:pt x="17896" y="6278"/>
                  </a:cubicBezTo>
                  <a:cubicBezTo>
                    <a:pt x="17873" y="6278"/>
                    <a:pt x="17873" y="6301"/>
                    <a:pt x="17850" y="6301"/>
                  </a:cubicBezTo>
                  <a:lnTo>
                    <a:pt x="17827" y="6301"/>
                  </a:lnTo>
                  <a:cubicBezTo>
                    <a:pt x="17804" y="6323"/>
                    <a:pt x="17782" y="6323"/>
                    <a:pt x="17759" y="6323"/>
                  </a:cubicBezTo>
                  <a:lnTo>
                    <a:pt x="17713" y="6323"/>
                  </a:lnTo>
                  <a:cubicBezTo>
                    <a:pt x="17690" y="6301"/>
                    <a:pt x="17690" y="6301"/>
                    <a:pt x="17690" y="6301"/>
                  </a:cubicBezTo>
                  <a:cubicBezTo>
                    <a:pt x="17668" y="6301"/>
                    <a:pt x="17668" y="6278"/>
                    <a:pt x="17645" y="6278"/>
                  </a:cubicBezTo>
                  <a:cubicBezTo>
                    <a:pt x="17622" y="6232"/>
                    <a:pt x="17599" y="6209"/>
                    <a:pt x="17576" y="6164"/>
                  </a:cubicBezTo>
                  <a:cubicBezTo>
                    <a:pt x="17531" y="6095"/>
                    <a:pt x="17508" y="6004"/>
                    <a:pt x="17485" y="5913"/>
                  </a:cubicBezTo>
                  <a:cubicBezTo>
                    <a:pt x="17439" y="5776"/>
                    <a:pt x="17416" y="5639"/>
                    <a:pt x="17416" y="5502"/>
                  </a:cubicBezTo>
                  <a:lnTo>
                    <a:pt x="17416" y="5525"/>
                  </a:lnTo>
                  <a:cubicBezTo>
                    <a:pt x="17416" y="5479"/>
                    <a:pt x="17416" y="5410"/>
                    <a:pt x="17371" y="5365"/>
                  </a:cubicBezTo>
                  <a:cubicBezTo>
                    <a:pt x="17325" y="5319"/>
                    <a:pt x="17279" y="5273"/>
                    <a:pt x="17211" y="5273"/>
                  </a:cubicBezTo>
                  <a:cubicBezTo>
                    <a:pt x="17165" y="5273"/>
                    <a:pt x="17120" y="5273"/>
                    <a:pt x="17074" y="5296"/>
                  </a:cubicBezTo>
                  <a:cubicBezTo>
                    <a:pt x="17051" y="5296"/>
                    <a:pt x="17006" y="5319"/>
                    <a:pt x="16960" y="5342"/>
                  </a:cubicBezTo>
                  <a:cubicBezTo>
                    <a:pt x="16755" y="5502"/>
                    <a:pt x="16549" y="5684"/>
                    <a:pt x="16366" y="5890"/>
                  </a:cubicBezTo>
                  <a:cubicBezTo>
                    <a:pt x="16207" y="6095"/>
                    <a:pt x="16070" y="6301"/>
                    <a:pt x="15933" y="6529"/>
                  </a:cubicBezTo>
                  <a:cubicBezTo>
                    <a:pt x="15705" y="6985"/>
                    <a:pt x="15590" y="7465"/>
                    <a:pt x="15499" y="7967"/>
                  </a:cubicBezTo>
                  <a:cubicBezTo>
                    <a:pt x="15431" y="8469"/>
                    <a:pt x="15408" y="8994"/>
                    <a:pt x="15408" y="9519"/>
                  </a:cubicBezTo>
                  <a:cubicBezTo>
                    <a:pt x="15408" y="10044"/>
                    <a:pt x="15431" y="10546"/>
                    <a:pt x="15431" y="11071"/>
                  </a:cubicBezTo>
                  <a:cubicBezTo>
                    <a:pt x="15431" y="11733"/>
                    <a:pt x="15385" y="12395"/>
                    <a:pt x="15225" y="13034"/>
                  </a:cubicBezTo>
                  <a:cubicBezTo>
                    <a:pt x="15225" y="13034"/>
                    <a:pt x="15247" y="13012"/>
                    <a:pt x="15248" y="12990"/>
                  </a:cubicBezTo>
                  <a:lnTo>
                    <a:pt x="15248" y="12990"/>
                  </a:lnTo>
                  <a:cubicBezTo>
                    <a:pt x="15247" y="13012"/>
                    <a:pt x="15225" y="13035"/>
                    <a:pt x="15225" y="13057"/>
                  </a:cubicBezTo>
                  <a:cubicBezTo>
                    <a:pt x="15088" y="13513"/>
                    <a:pt x="14906" y="13970"/>
                    <a:pt x="14677" y="14404"/>
                  </a:cubicBezTo>
                  <a:cubicBezTo>
                    <a:pt x="14540" y="14632"/>
                    <a:pt x="14381" y="14837"/>
                    <a:pt x="14198" y="15020"/>
                  </a:cubicBezTo>
                  <a:cubicBezTo>
                    <a:pt x="14107" y="15111"/>
                    <a:pt x="14015" y="15180"/>
                    <a:pt x="13901" y="15248"/>
                  </a:cubicBezTo>
                  <a:cubicBezTo>
                    <a:pt x="13833" y="15294"/>
                    <a:pt x="13742" y="15317"/>
                    <a:pt x="13650" y="15362"/>
                  </a:cubicBezTo>
                  <a:cubicBezTo>
                    <a:pt x="13582" y="15362"/>
                    <a:pt x="13513" y="15385"/>
                    <a:pt x="13422" y="15385"/>
                  </a:cubicBezTo>
                  <a:cubicBezTo>
                    <a:pt x="13331" y="15385"/>
                    <a:pt x="13262" y="15362"/>
                    <a:pt x="13171" y="15339"/>
                  </a:cubicBezTo>
                  <a:cubicBezTo>
                    <a:pt x="13057" y="15317"/>
                    <a:pt x="12943" y="15271"/>
                    <a:pt x="12829" y="15202"/>
                  </a:cubicBezTo>
                  <a:cubicBezTo>
                    <a:pt x="12737" y="15134"/>
                    <a:pt x="12646" y="15065"/>
                    <a:pt x="12555" y="14974"/>
                  </a:cubicBezTo>
                  <a:cubicBezTo>
                    <a:pt x="12189" y="14586"/>
                    <a:pt x="11984" y="14107"/>
                    <a:pt x="11710" y="13650"/>
                  </a:cubicBezTo>
                  <a:cubicBezTo>
                    <a:pt x="11550" y="13422"/>
                    <a:pt x="11391" y="13217"/>
                    <a:pt x="11185" y="13034"/>
                  </a:cubicBezTo>
                  <a:cubicBezTo>
                    <a:pt x="11071" y="12943"/>
                    <a:pt x="10957" y="12874"/>
                    <a:pt x="10843" y="12806"/>
                  </a:cubicBezTo>
                  <a:cubicBezTo>
                    <a:pt x="10706" y="12737"/>
                    <a:pt x="10569" y="12669"/>
                    <a:pt x="10432" y="12623"/>
                  </a:cubicBezTo>
                  <a:cubicBezTo>
                    <a:pt x="9861" y="12395"/>
                    <a:pt x="9222" y="12349"/>
                    <a:pt x="8606" y="12326"/>
                  </a:cubicBezTo>
                  <a:lnTo>
                    <a:pt x="7465" y="12326"/>
                  </a:lnTo>
                  <a:cubicBezTo>
                    <a:pt x="7223" y="12326"/>
                    <a:pt x="6981" y="12348"/>
                    <a:pt x="6719" y="12349"/>
                  </a:cubicBezTo>
                  <a:lnTo>
                    <a:pt x="6719" y="12349"/>
                  </a:lnTo>
                  <a:cubicBezTo>
                    <a:pt x="6389" y="12348"/>
                    <a:pt x="6060" y="12325"/>
                    <a:pt x="5730" y="12281"/>
                  </a:cubicBezTo>
                  <a:cubicBezTo>
                    <a:pt x="5296" y="12212"/>
                    <a:pt x="4863" y="12121"/>
                    <a:pt x="4429" y="12007"/>
                  </a:cubicBezTo>
                  <a:lnTo>
                    <a:pt x="4383" y="12007"/>
                  </a:lnTo>
                  <a:cubicBezTo>
                    <a:pt x="3835" y="11847"/>
                    <a:pt x="3310" y="11665"/>
                    <a:pt x="2785" y="11459"/>
                  </a:cubicBezTo>
                  <a:cubicBezTo>
                    <a:pt x="2375" y="11299"/>
                    <a:pt x="1941" y="11140"/>
                    <a:pt x="1553" y="10934"/>
                  </a:cubicBezTo>
                  <a:cubicBezTo>
                    <a:pt x="1370" y="10820"/>
                    <a:pt x="1188" y="10683"/>
                    <a:pt x="1028" y="10523"/>
                  </a:cubicBezTo>
                  <a:cubicBezTo>
                    <a:pt x="914" y="10409"/>
                    <a:pt x="822" y="10295"/>
                    <a:pt x="754" y="10158"/>
                  </a:cubicBezTo>
                  <a:cubicBezTo>
                    <a:pt x="663" y="9998"/>
                    <a:pt x="617" y="9861"/>
                    <a:pt x="571" y="9702"/>
                  </a:cubicBezTo>
                  <a:cubicBezTo>
                    <a:pt x="526" y="9542"/>
                    <a:pt x="503" y="9359"/>
                    <a:pt x="503" y="9199"/>
                  </a:cubicBezTo>
                  <a:cubicBezTo>
                    <a:pt x="503" y="9085"/>
                    <a:pt x="526" y="8971"/>
                    <a:pt x="549" y="8880"/>
                  </a:cubicBezTo>
                  <a:cubicBezTo>
                    <a:pt x="571" y="8766"/>
                    <a:pt x="640" y="8652"/>
                    <a:pt x="686" y="8537"/>
                  </a:cubicBezTo>
                  <a:cubicBezTo>
                    <a:pt x="820" y="8336"/>
                    <a:pt x="976" y="8157"/>
                    <a:pt x="1133" y="7999"/>
                  </a:cubicBezTo>
                  <a:lnTo>
                    <a:pt x="1133" y="7999"/>
                  </a:lnTo>
                  <a:cubicBezTo>
                    <a:pt x="1356" y="7776"/>
                    <a:pt x="1580" y="7574"/>
                    <a:pt x="1804" y="7351"/>
                  </a:cubicBezTo>
                  <a:cubicBezTo>
                    <a:pt x="1918" y="7236"/>
                    <a:pt x="2032" y="7099"/>
                    <a:pt x="2123" y="6963"/>
                  </a:cubicBezTo>
                  <a:cubicBezTo>
                    <a:pt x="2260" y="6803"/>
                    <a:pt x="2352" y="6620"/>
                    <a:pt x="2443" y="6415"/>
                  </a:cubicBezTo>
                  <a:cubicBezTo>
                    <a:pt x="2603" y="6095"/>
                    <a:pt x="2717" y="5730"/>
                    <a:pt x="2854" y="5365"/>
                  </a:cubicBezTo>
                  <a:cubicBezTo>
                    <a:pt x="2968" y="5000"/>
                    <a:pt x="3105" y="4657"/>
                    <a:pt x="3288" y="4315"/>
                  </a:cubicBezTo>
                  <a:cubicBezTo>
                    <a:pt x="3356" y="4223"/>
                    <a:pt x="3425" y="4109"/>
                    <a:pt x="3493" y="4018"/>
                  </a:cubicBezTo>
                  <a:cubicBezTo>
                    <a:pt x="3584" y="3904"/>
                    <a:pt x="3698" y="3790"/>
                    <a:pt x="3813" y="3676"/>
                  </a:cubicBezTo>
                  <a:cubicBezTo>
                    <a:pt x="4132" y="3356"/>
                    <a:pt x="4475" y="3082"/>
                    <a:pt x="4863" y="2854"/>
                  </a:cubicBezTo>
                  <a:cubicBezTo>
                    <a:pt x="5175" y="2698"/>
                    <a:pt x="5508" y="2564"/>
                    <a:pt x="5843" y="2472"/>
                  </a:cubicBezTo>
                  <a:lnTo>
                    <a:pt x="5843" y="2472"/>
                  </a:lnTo>
                  <a:cubicBezTo>
                    <a:pt x="5836" y="2475"/>
                    <a:pt x="5830" y="2479"/>
                    <a:pt x="5823" y="2482"/>
                  </a:cubicBezTo>
                  <a:lnTo>
                    <a:pt x="5823" y="2482"/>
                  </a:lnTo>
                  <a:cubicBezTo>
                    <a:pt x="6225" y="2373"/>
                    <a:pt x="6606" y="2329"/>
                    <a:pt x="7008" y="2329"/>
                  </a:cubicBezTo>
                  <a:cubicBezTo>
                    <a:pt x="7373" y="2329"/>
                    <a:pt x="7739" y="2375"/>
                    <a:pt x="8081" y="2420"/>
                  </a:cubicBezTo>
                  <a:cubicBezTo>
                    <a:pt x="8264" y="2466"/>
                    <a:pt x="8423" y="2489"/>
                    <a:pt x="8606" y="2512"/>
                  </a:cubicBezTo>
                  <a:cubicBezTo>
                    <a:pt x="8788" y="2534"/>
                    <a:pt x="8948" y="2534"/>
                    <a:pt x="9131" y="2534"/>
                  </a:cubicBezTo>
                  <a:cubicBezTo>
                    <a:pt x="9838" y="2534"/>
                    <a:pt x="10523" y="2352"/>
                    <a:pt x="11162" y="2146"/>
                  </a:cubicBezTo>
                  <a:cubicBezTo>
                    <a:pt x="12486" y="1713"/>
                    <a:pt x="13719" y="1005"/>
                    <a:pt x="15088" y="663"/>
                  </a:cubicBezTo>
                  <a:lnTo>
                    <a:pt x="15020" y="663"/>
                  </a:lnTo>
                  <a:cubicBezTo>
                    <a:pt x="15453" y="571"/>
                    <a:pt x="15887" y="503"/>
                    <a:pt x="16321" y="480"/>
                  </a:cubicBezTo>
                  <a:close/>
                  <a:moveTo>
                    <a:pt x="16321" y="1"/>
                  </a:moveTo>
                  <a:cubicBezTo>
                    <a:pt x="16138" y="1"/>
                    <a:pt x="15978" y="1"/>
                    <a:pt x="15796" y="24"/>
                  </a:cubicBezTo>
                  <a:cubicBezTo>
                    <a:pt x="15339" y="69"/>
                    <a:pt x="14883" y="183"/>
                    <a:pt x="14426" y="320"/>
                  </a:cubicBezTo>
                  <a:cubicBezTo>
                    <a:pt x="13970" y="480"/>
                    <a:pt x="13536" y="663"/>
                    <a:pt x="13080" y="845"/>
                  </a:cubicBezTo>
                  <a:cubicBezTo>
                    <a:pt x="12212" y="1211"/>
                    <a:pt x="11345" y="1621"/>
                    <a:pt x="10409" y="1850"/>
                  </a:cubicBezTo>
                  <a:cubicBezTo>
                    <a:pt x="9955" y="1963"/>
                    <a:pt x="9502" y="2031"/>
                    <a:pt x="9048" y="2032"/>
                  </a:cubicBezTo>
                  <a:lnTo>
                    <a:pt x="9048" y="2032"/>
                  </a:lnTo>
                  <a:cubicBezTo>
                    <a:pt x="8881" y="2032"/>
                    <a:pt x="8732" y="2031"/>
                    <a:pt x="8583" y="2009"/>
                  </a:cubicBezTo>
                  <a:cubicBezTo>
                    <a:pt x="8378" y="1987"/>
                    <a:pt x="8195" y="1941"/>
                    <a:pt x="8012" y="1918"/>
                  </a:cubicBezTo>
                  <a:cubicBezTo>
                    <a:pt x="7704" y="1867"/>
                    <a:pt x="7396" y="1841"/>
                    <a:pt x="7088" y="1841"/>
                  </a:cubicBezTo>
                  <a:cubicBezTo>
                    <a:pt x="6985" y="1841"/>
                    <a:pt x="6883" y="1844"/>
                    <a:pt x="6780" y="1850"/>
                  </a:cubicBezTo>
                  <a:cubicBezTo>
                    <a:pt x="6415" y="1850"/>
                    <a:pt x="6049" y="1918"/>
                    <a:pt x="5684" y="2009"/>
                  </a:cubicBezTo>
                  <a:cubicBezTo>
                    <a:pt x="5296" y="2101"/>
                    <a:pt x="4954" y="2261"/>
                    <a:pt x="4611" y="2443"/>
                  </a:cubicBezTo>
                  <a:cubicBezTo>
                    <a:pt x="4246" y="2649"/>
                    <a:pt x="3927" y="2877"/>
                    <a:pt x="3630" y="3151"/>
                  </a:cubicBezTo>
                  <a:cubicBezTo>
                    <a:pt x="3470" y="3310"/>
                    <a:pt x="3310" y="3470"/>
                    <a:pt x="3173" y="3630"/>
                  </a:cubicBezTo>
                  <a:cubicBezTo>
                    <a:pt x="3014" y="3813"/>
                    <a:pt x="2900" y="4018"/>
                    <a:pt x="2785" y="4201"/>
                  </a:cubicBezTo>
                  <a:cubicBezTo>
                    <a:pt x="2603" y="4566"/>
                    <a:pt x="2466" y="4931"/>
                    <a:pt x="2352" y="5319"/>
                  </a:cubicBezTo>
                  <a:cubicBezTo>
                    <a:pt x="2215" y="5707"/>
                    <a:pt x="2078" y="6072"/>
                    <a:pt x="1895" y="6438"/>
                  </a:cubicBezTo>
                  <a:cubicBezTo>
                    <a:pt x="1804" y="6574"/>
                    <a:pt x="1690" y="6734"/>
                    <a:pt x="1576" y="6871"/>
                  </a:cubicBezTo>
                  <a:cubicBezTo>
                    <a:pt x="1490" y="6978"/>
                    <a:pt x="1385" y="7084"/>
                    <a:pt x="1279" y="7191"/>
                  </a:cubicBezTo>
                  <a:lnTo>
                    <a:pt x="1279" y="7191"/>
                  </a:lnTo>
                  <a:cubicBezTo>
                    <a:pt x="1279" y="7191"/>
                    <a:pt x="1279" y="7191"/>
                    <a:pt x="1279" y="7191"/>
                  </a:cubicBezTo>
                  <a:lnTo>
                    <a:pt x="1279" y="7191"/>
                  </a:lnTo>
                  <a:cubicBezTo>
                    <a:pt x="1279" y="7191"/>
                    <a:pt x="1279" y="7191"/>
                    <a:pt x="1279" y="7191"/>
                  </a:cubicBezTo>
                  <a:lnTo>
                    <a:pt x="1279" y="7191"/>
                  </a:lnTo>
                  <a:cubicBezTo>
                    <a:pt x="1279" y="7191"/>
                    <a:pt x="1279" y="7191"/>
                    <a:pt x="1279" y="7191"/>
                  </a:cubicBezTo>
                  <a:lnTo>
                    <a:pt x="1279" y="7191"/>
                  </a:lnTo>
                  <a:cubicBezTo>
                    <a:pt x="1271" y="7198"/>
                    <a:pt x="1264" y="7206"/>
                    <a:pt x="1256" y="7214"/>
                  </a:cubicBezTo>
                  <a:cubicBezTo>
                    <a:pt x="1256" y="7214"/>
                    <a:pt x="1256" y="7204"/>
                    <a:pt x="1263" y="7197"/>
                  </a:cubicBezTo>
                  <a:lnTo>
                    <a:pt x="1263" y="7197"/>
                  </a:lnTo>
                  <a:cubicBezTo>
                    <a:pt x="1258" y="7201"/>
                    <a:pt x="1255" y="7207"/>
                    <a:pt x="1251" y="7214"/>
                  </a:cubicBezTo>
                  <a:lnTo>
                    <a:pt x="1251" y="7214"/>
                  </a:lnTo>
                  <a:cubicBezTo>
                    <a:pt x="1233" y="7214"/>
                    <a:pt x="1233" y="7216"/>
                    <a:pt x="1233" y="7236"/>
                  </a:cubicBezTo>
                  <a:cubicBezTo>
                    <a:pt x="777" y="7670"/>
                    <a:pt x="252" y="8104"/>
                    <a:pt x="69" y="8720"/>
                  </a:cubicBezTo>
                  <a:cubicBezTo>
                    <a:pt x="24" y="8903"/>
                    <a:pt x="1" y="9085"/>
                    <a:pt x="24" y="9245"/>
                  </a:cubicBezTo>
                  <a:cubicBezTo>
                    <a:pt x="24" y="9473"/>
                    <a:pt x="69" y="9679"/>
                    <a:pt x="115" y="9884"/>
                  </a:cubicBezTo>
                  <a:cubicBezTo>
                    <a:pt x="206" y="10249"/>
                    <a:pt x="389" y="10569"/>
                    <a:pt x="663" y="10843"/>
                  </a:cubicBezTo>
                  <a:cubicBezTo>
                    <a:pt x="1165" y="11391"/>
                    <a:pt x="1872" y="11642"/>
                    <a:pt x="2557" y="11893"/>
                  </a:cubicBezTo>
                  <a:cubicBezTo>
                    <a:pt x="2991" y="12075"/>
                    <a:pt x="3447" y="12235"/>
                    <a:pt x="3904" y="12372"/>
                  </a:cubicBezTo>
                  <a:cubicBezTo>
                    <a:pt x="4383" y="12509"/>
                    <a:pt x="4863" y="12646"/>
                    <a:pt x="5365" y="12714"/>
                  </a:cubicBezTo>
                  <a:cubicBezTo>
                    <a:pt x="5616" y="12760"/>
                    <a:pt x="5844" y="12783"/>
                    <a:pt x="6095" y="12806"/>
                  </a:cubicBezTo>
                  <a:cubicBezTo>
                    <a:pt x="6323" y="12829"/>
                    <a:pt x="6574" y="12829"/>
                    <a:pt x="6803" y="12829"/>
                  </a:cubicBezTo>
                  <a:cubicBezTo>
                    <a:pt x="7282" y="12829"/>
                    <a:pt x="7784" y="12806"/>
                    <a:pt x="8264" y="12806"/>
                  </a:cubicBezTo>
                  <a:cubicBezTo>
                    <a:pt x="8834" y="12806"/>
                    <a:pt x="9405" y="12851"/>
                    <a:pt x="9975" y="12988"/>
                  </a:cubicBezTo>
                  <a:cubicBezTo>
                    <a:pt x="10204" y="13057"/>
                    <a:pt x="10432" y="13148"/>
                    <a:pt x="10660" y="13262"/>
                  </a:cubicBezTo>
                  <a:cubicBezTo>
                    <a:pt x="10660" y="13262"/>
                    <a:pt x="10660" y="13262"/>
                    <a:pt x="10660" y="13262"/>
                  </a:cubicBezTo>
                  <a:lnTo>
                    <a:pt x="10660" y="13262"/>
                  </a:lnTo>
                  <a:cubicBezTo>
                    <a:pt x="10679" y="13282"/>
                    <a:pt x="10682" y="13285"/>
                    <a:pt x="10697" y="13285"/>
                  </a:cubicBezTo>
                  <a:lnTo>
                    <a:pt x="10697" y="13285"/>
                  </a:lnTo>
                  <a:cubicBezTo>
                    <a:pt x="10685" y="13277"/>
                    <a:pt x="10672" y="13270"/>
                    <a:pt x="10660" y="13262"/>
                  </a:cubicBezTo>
                  <a:lnTo>
                    <a:pt x="10660" y="13262"/>
                  </a:lnTo>
                  <a:lnTo>
                    <a:pt x="10706" y="13285"/>
                  </a:lnTo>
                  <a:cubicBezTo>
                    <a:pt x="10702" y="13285"/>
                    <a:pt x="10699" y="13285"/>
                    <a:pt x="10697" y="13285"/>
                  </a:cubicBezTo>
                  <a:lnTo>
                    <a:pt x="10697" y="13285"/>
                  </a:lnTo>
                  <a:cubicBezTo>
                    <a:pt x="10798" y="13350"/>
                    <a:pt x="10898" y="13432"/>
                    <a:pt x="10980" y="13513"/>
                  </a:cubicBezTo>
                  <a:cubicBezTo>
                    <a:pt x="11459" y="14016"/>
                    <a:pt x="11664" y="14723"/>
                    <a:pt x="12121" y="15225"/>
                  </a:cubicBezTo>
                  <a:cubicBezTo>
                    <a:pt x="12349" y="15499"/>
                    <a:pt x="12669" y="15705"/>
                    <a:pt x="13011" y="15819"/>
                  </a:cubicBezTo>
                  <a:cubicBezTo>
                    <a:pt x="13171" y="15864"/>
                    <a:pt x="13354" y="15864"/>
                    <a:pt x="13513" y="15864"/>
                  </a:cubicBezTo>
                  <a:cubicBezTo>
                    <a:pt x="13673" y="15864"/>
                    <a:pt x="13833" y="15819"/>
                    <a:pt x="13993" y="15750"/>
                  </a:cubicBezTo>
                  <a:cubicBezTo>
                    <a:pt x="14289" y="15636"/>
                    <a:pt x="14540" y="15408"/>
                    <a:pt x="14746" y="15157"/>
                  </a:cubicBezTo>
                  <a:cubicBezTo>
                    <a:pt x="14951" y="14906"/>
                    <a:pt x="15134" y="14609"/>
                    <a:pt x="15271" y="14289"/>
                  </a:cubicBezTo>
                  <a:cubicBezTo>
                    <a:pt x="15590" y="13673"/>
                    <a:pt x="15773" y="13011"/>
                    <a:pt x="15864" y="12326"/>
                  </a:cubicBezTo>
                  <a:cubicBezTo>
                    <a:pt x="15910" y="11847"/>
                    <a:pt x="15933" y="11345"/>
                    <a:pt x="15933" y="10843"/>
                  </a:cubicBezTo>
                  <a:cubicBezTo>
                    <a:pt x="15911" y="10354"/>
                    <a:pt x="15910" y="9866"/>
                    <a:pt x="15910" y="9377"/>
                  </a:cubicBezTo>
                  <a:lnTo>
                    <a:pt x="15910" y="9377"/>
                  </a:lnTo>
                  <a:cubicBezTo>
                    <a:pt x="15910" y="8740"/>
                    <a:pt x="15933" y="8102"/>
                    <a:pt x="16093" y="7488"/>
                  </a:cubicBezTo>
                  <a:cubicBezTo>
                    <a:pt x="16184" y="7191"/>
                    <a:pt x="16298" y="6894"/>
                    <a:pt x="16458" y="6620"/>
                  </a:cubicBezTo>
                  <a:cubicBezTo>
                    <a:pt x="16595" y="6392"/>
                    <a:pt x="16755" y="6186"/>
                    <a:pt x="16937" y="6004"/>
                  </a:cubicBezTo>
                  <a:cubicBezTo>
                    <a:pt x="16960" y="5981"/>
                    <a:pt x="16960" y="5981"/>
                    <a:pt x="16983" y="5958"/>
                  </a:cubicBezTo>
                  <a:cubicBezTo>
                    <a:pt x="17006" y="6095"/>
                    <a:pt x="17051" y="6209"/>
                    <a:pt x="17120" y="6346"/>
                  </a:cubicBezTo>
                  <a:cubicBezTo>
                    <a:pt x="17165" y="6483"/>
                    <a:pt x="17279" y="6620"/>
                    <a:pt x="17394" y="6711"/>
                  </a:cubicBezTo>
                  <a:cubicBezTo>
                    <a:pt x="17498" y="6781"/>
                    <a:pt x="17630" y="6811"/>
                    <a:pt x="17757" y="6811"/>
                  </a:cubicBezTo>
                  <a:cubicBezTo>
                    <a:pt x="17796" y="6811"/>
                    <a:pt x="17835" y="6808"/>
                    <a:pt x="17873" y="6803"/>
                  </a:cubicBezTo>
                  <a:cubicBezTo>
                    <a:pt x="18010" y="6780"/>
                    <a:pt x="18147" y="6711"/>
                    <a:pt x="18238" y="6597"/>
                  </a:cubicBezTo>
                  <a:cubicBezTo>
                    <a:pt x="18329" y="6529"/>
                    <a:pt x="18398" y="6415"/>
                    <a:pt x="18444" y="6301"/>
                  </a:cubicBezTo>
                  <a:cubicBezTo>
                    <a:pt x="18535" y="6050"/>
                    <a:pt x="18581" y="5798"/>
                    <a:pt x="18626" y="5547"/>
                  </a:cubicBezTo>
                  <a:cubicBezTo>
                    <a:pt x="18649" y="5479"/>
                    <a:pt x="18672" y="5433"/>
                    <a:pt x="18695" y="5388"/>
                  </a:cubicBezTo>
                  <a:cubicBezTo>
                    <a:pt x="18695" y="5365"/>
                    <a:pt x="18717" y="5365"/>
                    <a:pt x="18717" y="5342"/>
                  </a:cubicBezTo>
                  <a:lnTo>
                    <a:pt x="18740" y="5342"/>
                  </a:lnTo>
                  <a:cubicBezTo>
                    <a:pt x="18763" y="5319"/>
                    <a:pt x="18763" y="5319"/>
                    <a:pt x="18786" y="5319"/>
                  </a:cubicBezTo>
                  <a:cubicBezTo>
                    <a:pt x="18854" y="5296"/>
                    <a:pt x="18923" y="5296"/>
                    <a:pt x="18969" y="5296"/>
                  </a:cubicBezTo>
                  <a:cubicBezTo>
                    <a:pt x="19060" y="5296"/>
                    <a:pt x="19151" y="5273"/>
                    <a:pt x="19220" y="5251"/>
                  </a:cubicBezTo>
                  <a:cubicBezTo>
                    <a:pt x="19425" y="5182"/>
                    <a:pt x="19562" y="5000"/>
                    <a:pt x="19653" y="4840"/>
                  </a:cubicBezTo>
                  <a:cubicBezTo>
                    <a:pt x="19836" y="4520"/>
                    <a:pt x="19950" y="4178"/>
                    <a:pt x="19996" y="3813"/>
                  </a:cubicBezTo>
                  <a:cubicBezTo>
                    <a:pt x="20041" y="3470"/>
                    <a:pt x="19996" y="3105"/>
                    <a:pt x="19927" y="2763"/>
                  </a:cubicBezTo>
                  <a:cubicBezTo>
                    <a:pt x="19882" y="2580"/>
                    <a:pt x="19836" y="2420"/>
                    <a:pt x="19767" y="2261"/>
                  </a:cubicBezTo>
                  <a:cubicBezTo>
                    <a:pt x="19699" y="2078"/>
                    <a:pt x="19608" y="1895"/>
                    <a:pt x="19516" y="1736"/>
                  </a:cubicBezTo>
                  <a:cubicBezTo>
                    <a:pt x="19334" y="1416"/>
                    <a:pt x="19106" y="1142"/>
                    <a:pt x="18854" y="891"/>
                  </a:cubicBezTo>
                  <a:cubicBezTo>
                    <a:pt x="18603" y="663"/>
                    <a:pt x="18307" y="480"/>
                    <a:pt x="17987" y="343"/>
                  </a:cubicBezTo>
                  <a:cubicBezTo>
                    <a:pt x="17462" y="92"/>
                    <a:pt x="16891" y="1"/>
                    <a:pt x="163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8"/>
            <p:cNvSpPr/>
            <p:nvPr/>
          </p:nvSpPr>
          <p:spPr>
            <a:xfrm>
              <a:off x="9468204" y="4563153"/>
              <a:ext cx="214673" cy="111492"/>
            </a:xfrm>
            <a:custGeom>
              <a:avLst/>
              <a:gdLst/>
              <a:ahLst/>
              <a:cxnLst/>
              <a:rect l="l" t="t" r="r" b="b"/>
              <a:pathLst>
                <a:path w="7671" h="3984" extrusionOk="0">
                  <a:moveTo>
                    <a:pt x="5388" y="480"/>
                  </a:moveTo>
                  <a:cubicBezTo>
                    <a:pt x="5548" y="480"/>
                    <a:pt x="5684" y="503"/>
                    <a:pt x="5844" y="548"/>
                  </a:cubicBezTo>
                  <a:cubicBezTo>
                    <a:pt x="6004" y="594"/>
                    <a:pt x="6164" y="663"/>
                    <a:pt x="6301" y="731"/>
                  </a:cubicBezTo>
                  <a:cubicBezTo>
                    <a:pt x="6461" y="845"/>
                    <a:pt x="6597" y="959"/>
                    <a:pt x="6734" y="1073"/>
                  </a:cubicBezTo>
                  <a:cubicBezTo>
                    <a:pt x="6849" y="1188"/>
                    <a:pt x="6940" y="1302"/>
                    <a:pt x="7031" y="1439"/>
                  </a:cubicBezTo>
                  <a:cubicBezTo>
                    <a:pt x="7077" y="1530"/>
                    <a:pt x="7100" y="1621"/>
                    <a:pt x="7145" y="1735"/>
                  </a:cubicBezTo>
                  <a:cubicBezTo>
                    <a:pt x="7168" y="1804"/>
                    <a:pt x="7168" y="1872"/>
                    <a:pt x="7168" y="1964"/>
                  </a:cubicBezTo>
                  <a:cubicBezTo>
                    <a:pt x="7168" y="2009"/>
                    <a:pt x="7168" y="2078"/>
                    <a:pt x="7145" y="2146"/>
                  </a:cubicBezTo>
                  <a:cubicBezTo>
                    <a:pt x="7122" y="2215"/>
                    <a:pt x="7100" y="2283"/>
                    <a:pt x="7054" y="2352"/>
                  </a:cubicBezTo>
                  <a:cubicBezTo>
                    <a:pt x="7008" y="2443"/>
                    <a:pt x="6963" y="2511"/>
                    <a:pt x="6894" y="2580"/>
                  </a:cubicBezTo>
                  <a:cubicBezTo>
                    <a:pt x="6803" y="2648"/>
                    <a:pt x="6734" y="2717"/>
                    <a:pt x="6643" y="2762"/>
                  </a:cubicBezTo>
                  <a:cubicBezTo>
                    <a:pt x="6552" y="2808"/>
                    <a:pt x="6483" y="2854"/>
                    <a:pt x="6392" y="2877"/>
                  </a:cubicBezTo>
                  <a:cubicBezTo>
                    <a:pt x="6301" y="2899"/>
                    <a:pt x="6187" y="2899"/>
                    <a:pt x="6095" y="2899"/>
                  </a:cubicBezTo>
                  <a:cubicBezTo>
                    <a:pt x="5890" y="2899"/>
                    <a:pt x="5707" y="2854"/>
                    <a:pt x="5525" y="2808"/>
                  </a:cubicBezTo>
                  <a:cubicBezTo>
                    <a:pt x="5205" y="2717"/>
                    <a:pt x="4886" y="2580"/>
                    <a:pt x="4543" y="2489"/>
                  </a:cubicBezTo>
                  <a:cubicBezTo>
                    <a:pt x="4292" y="2397"/>
                    <a:pt x="4018" y="2329"/>
                    <a:pt x="3744" y="2329"/>
                  </a:cubicBezTo>
                  <a:cubicBezTo>
                    <a:pt x="3724" y="2322"/>
                    <a:pt x="3706" y="2319"/>
                    <a:pt x="3689" y="2319"/>
                  </a:cubicBezTo>
                  <a:cubicBezTo>
                    <a:pt x="3647" y="2319"/>
                    <a:pt x="3610" y="2335"/>
                    <a:pt x="3562" y="2352"/>
                  </a:cubicBezTo>
                  <a:lnTo>
                    <a:pt x="3539" y="2352"/>
                  </a:lnTo>
                  <a:cubicBezTo>
                    <a:pt x="3516" y="2352"/>
                    <a:pt x="3493" y="2352"/>
                    <a:pt x="3470" y="2374"/>
                  </a:cubicBezTo>
                  <a:cubicBezTo>
                    <a:pt x="3219" y="2466"/>
                    <a:pt x="3014" y="2603"/>
                    <a:pt x="2808" y="2785"/>
                  </a:cubicBezTo>
                  <a:cubicBezTo>
                    <a:pt x="2626" y="2968"/>
                    <a:pt x="2443" y="3151"/>
                    <a:pt x="2192" y="3287"/>
                  </a:cubicBezTo>
                  <a:cubicBezTo>
                    <a:pt x="2078" y="3356"/>
                    <a:pt x="1964" y="3402"/>
                    <a:pt x="1827" y="3447"/>
                  </a:cubicBezTo>
                  <a:cubicBezTo>
                    <a:pt x="1713" y="3470"/>
                    <a:pt x="1576" y="3493"/>
                    <a:pt x="1462" y="3493"/>
                  </a:cubicBezTo>
                  <a:cubicBezTo>
                    <a:pt x="1348" y="3493"/>
                    <a:pt x="1234" y="3470"/>
                    <a:pt x="1119" y="3447"/>
                  </a:cubicBezTo>
                  <a:cubicBezTo>
                    <a:pt x="1051" y="3424"/>
                    <a:pt x="960" y="3402"/>
                    <a:pt x="891" y="3356"/>
                  </a:cubicBezTo>
                  <a:cubicBezTo>
                    <a:pt x="823" y="3310"/>
                    <a:pt x="777" y="3265"/>
                    <a:pt x="709" y="3219"/>
                  </a:cubicBezTo>
                  <a:cubicBezTo>
                    <a:pt x="663" y="3173"/>
                    <a:pt x="617" y="3128"/>
                    <a:pt x="594" y="3059"/>
                  </a:cubicBezTo>
                  <a:cubicBezTo>
                    <a:pt x="549" y="3014"/>
                    <a:pt x="526" y="2945"/>
                    <a:pt x="503" y="2877"/>
                  </a:cubicBezTo>
                  <a:cubicBezTo>
                    <a:pt x="503" y="2785"/>
                    <a:pt x="480" y="2694"/>
                    <a:pt x="480" y="2626"/>
                  </a:cubicBezTo>
                  <a:cubicBezTo>
                    <a:pt x="480" y="2511"/>
                    <a:pt x="503" y="2397"/>
                    <a:pt x="526" y="2283"/>
                  </a:cubicBezTo>
                  <a:cubicBezTo>
                    <a:pt x="572" y="2123"/>
                    <a:pt x="640" y="1964"/>
                    <a:pt x="731" y="1827"/>
                  </a:cubicBezTo>
                  <a:cubicBezTo>
                    <a:pt x="777" y="1735"/>
                    <a:pt x="823" y="1667"/>
                    <a:pt x="891" y="1598"/>
                  </a:cubicBezTo>
                  <a:cubicBezTo>
                    <a:pt x="937" y="1553"/>
                    <a:pt x="982" y="1507"/>
                    <a:pt x="1051" y="1461"/>
                  </a:cubicBezTo>
                  <a:cubicBezTo>
                    <a:pt x="1119" y="1439"/>
                    <a:pt x="1188" y="1393"/>
                    <a:pt x="1256" y="1370"/>
                  </a:cubicBezTo>
                  <a:cubicBezTo>
                    <a:pt x="1393" y="1347"/>
                    <a:pt x="1507" y="1347"/>
                    <a:pt x="1622" y="1347"/>
                  </a:cubicBezTo>
                  <a:cubicBezTo>
                    <a:pt x="2023" y="1347"/>
                    <a:pt x="2410" y="1435"/>
                    <a:pt x="2806" y="1435"/>
                  </a:cubicBezTo>
                  <a:cubicBezTo>
                    <a:pt x="2905" y="1435"/>
                    <a:pt x="3005" y="1429"/>
                    <a:pt x="3105" y="1416"/>
                  </a:cubicBezTo>
                  <a:cubicBezTo>
                    <a:pt x="3402" y="1370"/>
                    <a:pt x="3653" y="1256"/>
                    <a:pt x="3904" y="1119"/>
                  </a:cubicBezTo>
                  <a:cubicBezTo>
                    <a:pt x="4132" y="982"/>
                    <a:pt x="4338" y="845"/>
                    <a:pt x="4543" y="708"/>
                  </a:cubicBezTo>
                  <a:cubicBezTo>
                    <a:pt x="4680" y="640"/>
                    <a:pt x="4817" y="571"/>
                    <a:pt x="4977" y="526"/>
                  </a:cubicBezTo>
                  <a:cubicBezTo>
                    <a:pt x="5114" y="503"/>
                    <a:pt x="5251" y="480"/>
                    <a:pt x="5388" y="480"/>
                  </a:cubicBezTo>
                  <a:close/>
                  <a:moveTo>
                    <a:pt x="5251" y="1"/>
                  </a:moveTo>
                  <a:cubicBezTo>
                    <a:pt x="4908" y="1"/>
                    <a:pt x="4566" y="138"/>
                    <a:pt x="4269" y="297"/>
                  </a:cubicBezTo>
                  <a:cubicBezTo>
                    <a:pt x="4064" y="434"/>
                    <a:pt x="3881" y="571"/>
                    <a:pt x="3676" y="685"/>
                  </a:cubicBezTo>
                  <a:cubicBezTo>
                    <a:pt x="3516" y="777"/>
                    <a:pt x="3333" y="845"/>
                    <a:pt x="3174" y="891"/>
                  </a:cubicBezTo>
                  <a:cubicBezTo>
                    <a:pt x="3037" y="936"/>
                    <a:pt x="2923" y="936"/>
                    <a:pt x="2786" y="936"/>
                  </a:cubicBezTo>
                  <a:cubicBezTo>
                    <a:pt x="2489" y="936"/>
                    <a:pt x="2215" y="891"/>
                    <a:pt x="1918" y="868"/>
                  </a:cubicBezTo>
                  <a:cubicBezTo>
                    <a:pt x="1781" y="845"/>
                    <a:pt x="1622" y="845"/>
                    <a:pt x="1485" y="845"/>
                  </a:cubicBezTo>
                  <a:cubicBezTo>
                    <a:pt x="1325" y="868"/>
                    <a:pt x="1165" y="891"/>
                    <a:pt x="1028" y="936"/>
                  </a:cubicBezTo>
                  <a:cubicBezTo>
                    <a:pt x="709" y="1051"/>
                    <a:pt x="457" y="1279"/>
                    <a:pt x="298" y="1576"/>
                  </a:cubicBezTo>
                  <a:cubicBezTo>
                    <a:pt x="206" y="1735"/>
                    <a:pt x="115" y="1918"/>
                    <a:pt x="69" y="2123"/>
                  </a:cubicBezTo>
                  <a:cubicBezTo>
                    <a:pt x="47" y="2215"/>
                    <a:pt x="24" y="2306"/>
                    <a:pt x="1" y="2397"/>
                  </a:cubicBezTo>
                  <a:cubicBezTo>
                    <a:pt x="1" y="2489"/>
                    <a:pt x="1" y="2603"/>
                    <a:pt x="1" y="2694"/>
                  </a:cubicBezTo>
                  <a:cubicBezTo>
                    <a:pt x="1" y="2991"/>
                    <a:pt x="115" y="3310"/>
                    <a:pt x="321" y="3516"/>
                  </a:cubicBezTo>
                  <a:cubicBezTo>
                    <a:pt x="412" y="3630"/>
                    <a:pt x="549" y="3721"/>
                    <a:pt x="663" y="3790"/>
                  </a:cubicBezTo>
                  <a:cubicBezTo>
                    <a:pt x="800" y="3881"/>
                    <a:pt x="960" y="3927"/>
                    <a:pt x="1097" y="3949"/>
                  </a:cubicBezTo>
                  <a:cubicBezTo>
                    <a:pt x="1208" y="3973"/>
                    <a:pt x="1319" y="3983"/>
                    <a:pt x="1430" y="3983"/>
                  </a:cubicBezTo>
                  <a:cubicBezTo>
                    <a:pt x="1636" y="3983"/>
                    <a:pt x="1839" y="3948"/>
                    <a:pt x="2032" y="3904"/>
                  </a:cubicBezTo>
                  <a:cubicBezTo>
                    <a:pt x="2192" y="3858"/>
                    <a:pt x="2352" y="3767"/>
                    <a:pt x="2489" y="3698"/>
                  </a:cubicBezTo>
                  <a:cubicBezTo>
                    <a:pt x="2649" y="3584"/>
                    <a:pt x="2808" y="3470"/>
                    <a:pt x="2945" y="3333"/>
                  </a:cubicBezTo>
                  <a:cubicBezTo>
                    <a:pt x="3105" y="3196"/>
                    <a:pt x="3242" y="3036"/>
                    <a:pt x="3448" y="2922"/>
                  </a:cubicBezTo>
                  <a:cubicBezTo>
                    <a:pt x="3516" y="2877"/>
                    <a:pt x="3585" y="2854"/>
                    <a:pt x="3653" y="2831"/>
                  </a:cubicBezTo>
                  <a:lnTo>
                    <a:pt x="3744" y="2831"/>
                  </a:lnTo>
                  <a:cubicBezTo>
                    <a:pt x="3927" y="2831"/>
                    <a:pt x="4087" y="2854"/>
                    <a:pt x="4246" y="2899"/>
                  </a:cubicBezTo>
                  <a:lnTo>
                    <a:pt x="4269" y="2899"/>
                  </a:lnTo>
                  <a:cubicBezTo>
                    <a:pt x="4612" y="3014"/>
                    <a:pt x="4931" y="3151"/>
                    <a:pt x="5274" y="3242"/>
                  </a:cubicBezTo>
                  <a:cubicBezTo>
                    <a:pt x="5561" y="3332"/>
                    <a:pt x="5848" y="3393"/>
                    <a:pt x="6135" y="3393"/>
                  </a:cubicBezTo>
                  <a:cubicBezTo>
                    <a:pt x="6213" y="3393"/>
                    <a:pt x="6291" y="3389"/>
                    <a:pt x="6369" y="3379"/>
                  </a:cubicBezTo>
                  <a:cubicBezTo>
                    <a:pt x="6757" y="3310"/>
                    <a:pt x="7100" y="3082"/>
                    <a:pt x="7351" y="2785"/>
                  </a:cubicBezTo>
                  <a:cubicBezTo>
                    <a:pt x="7465" y="2671"/>
                    <a:pt x="7556" y="2511"/>
                    <a:pt x="7602" y="2352"/>
                  </a:cubicBezTo>
                  <a:cubicBezTo>
                    <a:pt x="7647" y="2169"/>
                    <a:pt x="7670" y="1986"/>
                    <a:pt x="7647" y="1804"/>
                  </a:cubicBezTo>
                  <a:cubicBezTo>
                    <a:pt x="7647" y="1644"/>
                    <a:pt x="7579" y="1484"/>
                    <a:pt x="7511" y="1347"/>
                  </a:cubicBezTo>
                  <a:cubicBezTo>
                    <a:pt x="7442" y="1188"/>
                    <a:pt x="7351" y="1028"/>
                    <a:pt x="7214" y="891"/>
                  </a:cubicBezTo>
                  <a:cubicBezTo>
                    <a:pt x="6986" y="594"/>
                    <a:pt x="6689" y="389"/>
                    <a:pt x="6346" y="206"/>
                  </a:cubicBezTo>
                  <a:cubicBezTo>
                    <a:pt x="6027" y="69"/>
                    <a:pt x="5684" y="1"/>
                    <a:pt x="5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8"/>
            <p:cNvSpPr/>
            <p:nvPr/>
          </p:nvSpPr>
          <p:spPr>
            <a:xfrm>
              <a:off x="9267636" y="4550392"/>
              <a:ext cx="160998" cy="144011"/>
            </a:xfrm>
            <a:custGeom>
              <a:avLst/>
              <a:gdLst/>
              <a:ahLst/>
              <a:cxnLst/>
              <a:rect l="l" t="t" r="r" b="b"/>
              <a:pathLst>
                <a:path w="5753" h="5146" extrusionOk="0">
                  <a:moveTo>
                    <a:pt x="3402" y="479"/>
                  </a:moveTo>
                  <a:cubicBezTo>
                    <a:pt x="3676" y="502"/>
                    <a:pt x="3950" y="525"/>
                    <a:pt x="4201" y="594"/>
                  </a:cubicBezTo>
                  <a:cubicBezTo>
                    <a:pt x="4360" y="639"/>
                    <a:pt x="4497" y="685"/>
                    <a:pt x="4657" y="776"/>
                  </a:cubicBezTo>
                  <a:cubicBezTo>
                    <a:pt x="4748" y="822"/>
                    <a:pt x="4817" y="890"/>
                    <a:pt x="4908" y="959"/>
                  </a:cubicBezTo>
                  <a:cubicBezTo>
                    <a:pt x="4977" y="1027"/>
                    <a:pt x="5022" y="1119"/>
                    <a:pt x="5091" y="1210"/>
                  </a:cubicBezTo>
                  <a:cubicBezTo>
                    <a:pt x="5137" y="1301"/>
                    <a:pt x="5182" y="1392"/>
                    <a:pt x="5205" y="1507"/>
                  </a:cubicBezTo>
                  <a:cubicBezTo>
                    <a:pt x="5228" y="1598"/>
                    <a:pt x="5251" y="1689"/>
                    <a:pt x="5251" y="1803"/>
                  </a:cubicBezTo>
                  <a:cubicBezTo>
                    <a:pt x="5251" y="1872"/>
                    <a:pt x="5228" y="1917"/>
                    <a:pt x="5228" y="1986"/>
                  </a:cubicBezTo>
                  <a:cubicBezTo>
                    <a:pt x="5205" y="2032"/>
                    <a:pt x="5182" y="2077"/>
                    <a:pt x="5159" y="2123"/>
                  </a:cubicBezTo>
                  <a:cubicBezTo>
                    <a:pt x="5137" y="2169"/>
                    <a:pt x="5114" y="2214"/>
                    <a:pt x="5068" y="2237"/>
                  </a:cubicBezTo>
                  <a:cubicBezTo>
                    <a:pt x="5022" y="2283"/>
                    <a:pt x="4977" y="2328"/>
                    <a:pt x="4908" y="2374"/>
                  </a:cubicBezTo>
                  <a:cubicBezTo>
                    <a:pt x="4817" y="2420"/>
                    <a:pt x="4726" y="2442"/>
                    <a:pt x="4612" y="2488"/>
                  </a:cubicBezTo>
                  <a:cubicBezTo>
                    <a:pt x="4452" y="2534"/>
                    <a:pt x="4269" y="2534"/>
                    <a:pt x="4087" y="2557"/>
                  </a:cubicBezTo>
                  <a:cubicBezTo>
                    <a:pt x="3858" y="2534"/>
                    <a:pt x="3607" y="2511"/>
                    <a:pt x="3379" y="2442"/>
                  </a:cubicBezTo>
                  <a:lnTo>
                    <a:pt x="3333" y="2442"/>
                  </a:lnTo>
                  <a:cubicBezTo>
                    <a:pt x="3285" y="2426"/>
                    <a:pt x="3236" y="2410"/>
                    <a:pt x="3196" y="2410"/>
                  </a:cubicBezTo>
                  <a:cubicBezTo>
                    <a:pt x="3179" y="2410"/>
                    <a:pt x="3164" y="2413"/>
                    <a:pt x="3151" y="2420"/>
                  </a:cubicBezTo>
                  <a:cubicBezTo>
                    <a:pt x="3105" y="2442"/>
                    <a:pt x="3082" y="2442"/>
                    <a:pt x="3037" y="2465"/>
                  </a:cubicBezTo>
                  <a:cubicBezTo>
                    <a:pt x="2900" y="2579"/>
                    <a:pt x="2786" y="2716"/>
                    <a:pt x="2671" y="2853"/>
                  </a:cubicBezTo>
                  <a:cubicBezTo>
                    <a:pt x="2580" y="3013"/>
                    <a:pt x="2512" y="3173"/>
                    <a:pt x="2466" y="3333"/>
                  </a:cubicBezTo>
                  <a:cubicBezTo>
                    <a:pt x="2352" y="3629"/>
                    <a:pt x="2306" y="3949"/>
                    <a:pt x="2146" y="4223"/>
                  </a:cubicBezTo>
                  <a:cubicBezTo>
                    <a:pt x="2101" y="4268"/>
                    <a:pt x="2055" y="4337"/>
                    <a:pt x="2009" y="4383"/>
                  </a:cubicBezTo>
                  <a:cubicBezTo>
                    <a:pt x="1964" y="4428"/>
                    <a:pt x="1918" y="4474"/>
                    <a:pt x="1850" y="4497"/>
                  </a:cubicBezTo>
                  <a:cubicBezTo>
                    <a:pt x="1781" y="4542"/>
                    <a:pt x="1690" y="4588"/>
                    <a:pt x="1621" y="4611"/>
                  </a:cubicBezTo>
                  <a:cubicBezTo>
                    <a:pt x="1507" y="4634"/>
                    <a:pt x="1393" y="4656"/>
                    <a:pt x="1279" y="4656"/>
                  </a:cubicBezTo>
                  <a:cubicBezTo>
                    <a:pt x="1233" y="4656"/>
                    <a:pt x="1211" y="4656"/>
                    <a:pt x="1165" y="4634"/>
                  </a:cubicBezTo>
                  <a:lnTo>
                    <a:pt x="1142" y="4634"/>
                  </a:lnTo>
                  <a:cubicBezTo>
                    <a:pt x="1119" y="4611"/>
                    <a:pt x="1119" y="4611"/>
                    <a:pt x="1096" y="4611"/>
                  </a:cubicBezTo>
                  <a:cubicBezTo>
                    <a:pt x="1096" y="4588"/>
                    <a:pt x="1074" y="4565"/>
                    <a:pt x="1074" y="4565"/>
                  </a:cubicBezTo>
                  <a:cubicBezTo>
                    <a:pt x="1051" y="4520"/>
                    <a:pt x="1028" y="4474"/>
                    <a:pt x="1028" y="4405"/>
                  </a:cubicBezTo>
                  <a:cubicBezTo>
                    <a:pt x="959" y="4200"/>
                    <a:pt x="937" y="3995"/>
                    <a:pt x="891" y="3766"/>
                  </a:cubicBezTo>
                  <a:cubicBezTo>
                    <a:pt x="845" y="3629"/>
                    <a:pt x="800" y="3492"/>
                    <a:pt x="754" y="3355"/>
                  </a:cubicBezTo>
                  <a:cubicBezTo>
                    <a:pt x="708" y="3218"/>
                    <a:pt x="663" y="3082"/>
                    <a:pt x="617" y="2945"/>
                  </a:cubicBezTo>
                  <a:cubicBezTo>
                    <a:pt x="571" y="2716"/>
                    <a:pt x="526" y="2465"/>
                    <a:pt x="526" y="2214"/>
                  </a:cubicBezTo>
                  <a:cubicBezTo>
                    <a:pt x="526" y="2100"/>
                    <a:pt x="549" y="1986"/>
                    <a:pt x="571" y="1872"/>
                  </a:cubicBezTo>
                  <a:cubicBezTo>
                    <a:pt x="594" y="1780"/>
                    <a:pt x="640" y="1689"/>
                    <a:pt x="663" y="1621"/>
                  </a:cubicBezTo>
                  <a:cubicBezTo>
                    <a:pt x="731" y="1507"/>
                    <a:pt x="800" y="1415"/>
                    <a:pt x="891" y="1347"/>
                  </a:cubicBezTo>
                  <a:cubicBezTo>
                    <a:pt x="1005" y="1210"/>
                    <a:pt x="1165" y="1119"/>
                    <a:pt x="1302" y="1027"/>
                  </a:cubicBezTo>
                  <a:cubicBezTo>
                    <a:pt x="1599" y="845"/>
                    <a:pt x="1918" y="731"/>
                    <a:pt x="2261" y="639"/>
                  </a:cubicBezTo>
                  <a:cubicBezTo>
                    <a:pt x="2626" y="548"/>
                    <a:pt x="3014" y="479"/>
                    <a:pt x="3402" y="479"/>
                  </a:cubicBezTo>
                  <a:close/>
                  <a:moveTo>
                    <a:pt x="3379" y="0"/>
                  </a:moveTo>
                  <a:cubicBezTo>
                    <a:pt x="3128" y="0"/>
                    <a:pt x="2877" y="23"/>
                    <a:pt x="2626" y="46"/>
                  </a:cubicBezTo>
                  <a:cubicBezTo>
                    <a:pt x="2169" y="114"/>
                    <a:pt x="1736" y="251"/>
                    <a:pt x="1325" y="457"/>
                  </a:cubicBezTo>
                  <a:cubicBezTo>
                    <a:pt x="891" y="662"/>
                    <a:pt x="480" y="959"/>
                    <a:pt x="252" y="1370"/>
                  </a:cubicBezTo>
                  <a:cubicBezTo>
                    <a:pt x="46" y="1735"/>
                    <a:pt x="1" y="2146"/>
                    <a:pt x="46" y="2557"/>
                  </a:cubicBezTo>
                  <a:cubicBezTo>
                    <a:pt x="69" y="2785"/>
                    <a:pt x="138" y="3013"/>
                    <a:pt x="206" y="3241"/>
                  </a:cubicBezTo>
                  <a:cubicBezTo>
                    <a:pt x="229" y="3355"/>
                    <a:pt x="275" y="3470"/>
                    <a:pt x="298" y="3584"/>
                  </a:cubicBezTo>
                  <a:cubicBezTo>
                    <a:pt x="343" y="3698"/>
                    <a:pt x="389" y="3812"/>
                    <a:pt x="412" y="3926"/>
                  </a:cubicBezTo>
                  <a:cubicBezTo>
                    <a:pt x="503" y="4246"/>
                    <a:pt x="503" y="4588"/>
                    <a:pt x="686" y="4862"/>
                  </a:cubicBezTo>
                  <a:cubicBezTo>
                    <a:pt x="777" y="5022"/>
                    <a:pt x="959" y="5090"/>
                    <a:pt x="1119" y="5136"/>
                  </a:cubicBezTo>
                  <a:cubicBezTo>
                    <a:pt x="1150" y="5143"/>
                    <a:pt x="1183" y="5146"/>
                    <a:pt x="1216" y="5146"/>
                  </a:cubicBezTo>
                  <a:cubicBezTo>
                    <a:pt x="1284" y="5146"/>
                    <a:pt x="1355" y="5136"/>
                    <a:pt x="1416" y="5136"/>
                  </a:cubicBezTo>
                  <a:cubicBezTo>
                    <a:pt x="1576" y="5113"/>
                    <a:pt x="1713" y="5090"/>
                    <a:pt x="1850" y="5044"/>
                  </a:cubicBezTo>
                  <a:cubicBezTo>
                    <a:pt x="2055" y="4976"/>
                    <a:pt x="2238" y="4862"/>
                    <a:pt x="2397" y="4702"/>
                  </a:cubicBezTo>
                  <a:cubicBezTo>
                    <a:pt x="2512" y="4565"/>
                    <a:pt x="2603" y="4405"/>
                    <a:pt x="2694" y="4223"/>
                  </a:cubicBezTo>
                  <a:cubicBezTo>
                    <a:pt x="2831" y="3880"/>
                    <a:pt x="2900" y="3515"/>
                    <a:pt x="3059" y="3173"/>
                  </a:cubicBezTo>
                  <a:cubicBezTo>
                    <a:pt x="3105" y="3104"/>
                    <a:pt x="3174" y="3036"/>
                    <a:pt x="3219" y="2967"/>
                  </a:cubicBezTo>
                  <a:cubicBezTo>
                    <a:pt x="3242" y="2945"/>
                    <a:pt x="3265" y="2945"/>
                    <a:pt x="3265" y="2922"/>
                  </a:cubicBezTo>
                  <a:cubicBezTo>
                    <a:pt x="3539" y="3002"/>
                    <a:pt x="3830" y="3047"/>
                    <a:pt x="4118" y="3047"/>
                  </a:cubicBezTo>
                  <a:cubicBezTo>
                    <a:pt x="4406" y="3047"/>
                    <a:pt x="4691" y="3002"/>
                    <a:pt x="4954" y="2899"/>
                  </a:cubicBezTo>
                  <a:cubicBezTo>
                    <a:pt x="5091" y="2830"/>
                    <a:pt x="5205" y="2762"/>
                    <a:pt x="5319" y="2693"/>
                  </a:cubicBezTo>
                  <a:cubicBezTo>
                    <a:pt x="5433" y="2602"/>
                    <a:pt x="5525" y="2488"/>
                    <a:pt x="5593" y="2351"/>
                  </a:cubicBezTo>
                  <a:cubicBezTo>
                    <a:pt x="5753" y="2077"/>
                    <a:pt x="5753" y="1758"/>
                    <a:pt x="5707" y="1461"/>
                  </a:cubicBezTo>
                  <a:cubicBezTo>
                    <a:pt x="5639" y="1141"/>
                    <a:pt x="5502" y="867"/>
                    <a:pt x="5273" y="639"/>
                  </a:cubicBezTo>
                  <a:cubicBezTo>
                    <a:pt x="5045" y="411"/>
                    <a:pt x="4794" y="274"/>
                    <a:pt x="4497" y="160"/>
                  </a:cubicBezTo>
                  <a:cubicBezTo>
                    <a:pt x="4201" y="69"/>
                    <a:pt x="3904" y="23"/>
                    <a:pt x="35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8"/>
            <p:cNvSpPr/>
            <p:nvPr/>
          </p:nvSpPr>
          <p:spPr>
            <a:xfrm>
              <a:off x="6865879" y="3367382"/>
              <a:ext cx="3476185" cy="1748139"/>
            </a:xfrm>
            <a:custGeom>
              <a:avLst/>
              <a:gdLst/>
              <a:ahLst/>
              <a:cxnLst/>
              <a:rect l="l" t="t" r="r" b="b"/>
              <a:pathLst>
                <a:path w="124216" h="62467" extrusionOk="0">
                  <a:moveTo>
                    <a:pt x="99930" y="1"/>
                  </a:moveTo>
                  <a:cubicBezTo>
                    <a:pt x="99496" y="1"/>
                    <a:pt x="99063" y="24"/>
                    <a:pt x="98629" y="24"/>
                  </a:cubicBezTo>
                  <a:lnTo>
                    <a:pt x="98081" y="24"/>
                  </a:lnTo>
                  <a:cubicBezTo>
                    <a:pt x="97282" y="46"/>
                    <a:pt x="96460" y="92"/>
                    <a:pt x="95662" y="115"/>
                  </a:cubicBezTo>
                  <a:cubicBezTo>
                    <a:pt x="92169" y="275"/>
                    <a:pt x="88677" y="594"/>
                    <a:pt x="85208" y="1074"/>
                  </a:cubicBezTo>
                  <a:cubicBezTo>
                    <a:pt x="85162" y="1096"/>
                    <a:pt x="85116" y="1096"/>
                    <a:pt x="85071" y="1096"/>
                  </a:cubicBezTo>
                  <a:lnTo>
                    <a:pt x="85048" y="1096"/>
                  </a:lnTo>
                  <a:cubicBezTo>
                    <a:pt x="84728" y="1142"/>
                    <a:pt x="84386" y="1188"/>
                    <a:pt x="84066" y="1256"/>
                  </a:cubicBezTo>
                  <a:cubicBezTo>
                    <a:pt x="83884" y="1279"/>
                    <a:pt x="83701" y="1302"/>
                    <a:pt x="83518" y="1325"/>
                  </a:cubicBezTo>
                  <a:lnTo>
                    <a:pt x="83496" y="1325"/>
                  </a:lnTo>
                  <a:cubicBezTo>
                    <a:pt x="82126" y="1553"/>
                    <a:pt x="80757" y="1781"/>
                    <a:pt x="79387" y="2055"/>
                  </a:cubicBezTo>
                  <a:lnTo>
                    <a:pt x="79364" y="2055"/>
                  </a:lnTo>
                  <a:cubicBezTo>
                    <a:pt x="79296" y="2078"/>
                    <a:pt x="79227" y="2078"/>
                    <a:pt x="79136" y="2101"/>
                  </a:cubicBezTo>
                  <a:cubicBezTo>
                    <a:pt x="77995" y="2329"/>
                    <a:pt x="76853" y="2557"/>
                    <a:pt x="75712" y="2808"/>
                  </a:cubicBezTo>
                  <a:cubicBezTo>
                    <a:pt x="75712" y="2808"/>
                    <a:pt x="75712" y="2808"/>
                    <a:pt x="75712" y="2831"/>
                  </a:cubicBezTo>
                  <a:cubicBezTo>
                    <a:pt x="75644" y="2831"/>
                    <a:pt x="75575" y="2854"/>
                    <a:pt x="75530" y="2854"/>
                  </a:cubicBezTo>
                  <a:cubicBezTo>
                    <a:pt x="75415" y="2900"/>
                    <a:pt x="75301" y="2922"/>
                    <a:pt x="75187" y="2945"/>
                  </a:cubicBezTo>
                  <a:lnTo>
                    <a:pt x="75164" y="2945"/>
                  </a:lnTo>
                  <a:cubicBezTo>
                    <a:pt x="74913" y="3014"/>
                    <a:pt x="74639" y="3059"/>
                    <a:pt x="74366" y="3128"/>
                  </a:cubicBezTo>
                  <a:cubicBezTo>
                    <a:pt x="73863" y="3265"/>
                    <a:pt x="73361" y="3379"/>
                    <a:pt x="72859" y="3516"/>
                  </a:cubicBezTo>
                  <a:cubicBezTo>
                    <a:pt x="66354" y="5159"/>
                    <a:pt x="60008" y="7396"/>
                    <a:pt x="53891" y="10181"/>
                  </a:cubicBezTo>
                  <a:cubicBezTo>
                    <a:pt x="53846" y="10204"/>
                    <a:pt x="53800" y="10226"/>
                    <a:pt x="53754" y="10249"/>
                  </a:cubicBezTo>
                  <a:cubicBezTo>
                    <a:pt x="53731" y="10249"/>
                    <a:pt x="53731" y="10272"/>
                    <a:pt x="53709" y="10272"/>
                  </a:cubicBezTo>
                  <a:cubicBezTo>
                    <a:pt x="53412" y="10409"/>
                    <a:pt x="53115" y="10546"/>
                    <a:pt x="52818" y="10683"/>
                  </a:cubicBezTo>
                  <a:cubicBezTo>
                    <a:pt x="52796" y="10683"/>
                    <a:pt x="52773" y="10706"/>
                    <a:pt x="52773" y="10706"/>
                  </a:cubicBezTo>
                  <a:cubicBezTo>
                    <a:pt x="52681" y="10751"/>
                    <a:pt x="52613" y="10774"/>
                    <a:pt x="52522" y="10820"/>
                  </a:cubicBezTo>
                  <a:lnTo>
                    <a:pt x="52499" y="10820"/>
                  </a:lnTo>
                  <a:cubicBezTo>
                    <a:pt x="52499" y="10820"/>
                    <a:pt x="52499" y="10820"/>
                    <a:pt x="52499" y="10843"/>
                  </a:cubicBezTo>
                  <a:cubicBezTo>
                    <a:pt x="52271" y="10934"/>
                    <a:pt x="52042" y="11048"/>
                    <a:pt x="51837" y="11139"/>
                  </a:cubicBezTo>
                  <a:cubicBezTo>
                    <a:pt x="49075" y="12463"/>
                    <a:pt x="46382" y="13901"/>
                    <a:pt x="43757" y="15431"/>
                  </a:cubicBezTo>
                  <a:cubicBezTo>
                    <a:pt x="43574" y="15545"/>
                    <a:pt x="43392" y="15659"/>
                    <a:pt x="43209" y="15750"/>
                  </a:cubicBezTo>
                  <a:cubicBezTo>
                    <a:pt x="43209" y="15750"/>
                    <a:pt x="43186" y="15773"/>
                    <a:pt x="43186" y="15773"/>
                  </a:cubicBezTo>
                  <a:cubicBezTo>
                    <a:pt x="43095" y="15841"/>
                    <a:pt x="42981" y="15887"/>
                    <a:pt x="42889" y="15956"/>
                  </a:cubicBezTo>
                  <a:cubicBezTo>
                    <a:pt x="42844" y="15978"/>
                    <a:pt x="42775" y="16001"/>
                    <a:pt x="42730" y="16047"/>
                  </a:cubicBezTo>
                  <a:cubicBezTo>
                    <a:pt x="42707" y="16070"/>
                    <a:pt x="42684" y="16070"/>
                    <a:pt x="42638" y="16093"/>
                  </a:cubicBezTo>
                  <a:cubicBezTo>
                    <a:pt x="42570" y="16138"/>
                    <a:pt x="42524" y="16161"/>
                    <a:pt x="42456" y="16207"/>
                  </a:cubicBezTo>
                  <a:cubicBezTo>
                    <a:pt x="42228" y="16344"/>
                    <a:pt x="42022" y="16481"/>
                    <a:pt x="41817" y="16595"/>
                  </a:cubicBezTo>
                  <a:cubicBezTo>
                    <a:pt x="41794" y="16618"/>
                    <a:pt x="41771" y="16618"/>
                    <a:pt x="41748" y="16640"/>
                  </a:cubicBezTo>
                  <a:cubicBezTo>
                    <a:pt x="41703" y="16663"/>
                    <a:pt x="41634" y="16709"/>
                    <a:pt x="41566" y="16754"/>
                  </a:cubicBezTo>
                  <a:cubicBezTo>
                    <a:pt x="41543" y="16777"/>
                    <a:pt x="41497" y="16800"/>
                    <a:pt x="41474" y="16800"/>
                  </a:cubicBezTo>
                  <a:cubicBezTo>
                    <a:pt x="41406" y="16846"/>
                    <a:pt x="41337" y="16891"/>
                    <a:pt x="41269" y="16937"/>
                  </a:cubicBezTo>
                  <a:cubicBezTo>
                    <a:pt x="41200" y="16983"/>
                    <a:pt x="41132" y="17028"/>
                    <a:pt x="41063" y="17074"/>
                  </a:cubicBezTo>
                  <a:cubicBezTo>
                    <a:pt x="41041" y="17074"/>
                    <a:pt x="41018" y="17097"/>
                    <a:pt x="41018" y="17097"/>
                  </a:cubicBezTo>
                  <a:cubicBezTo>
                    <a:pt x="39648" y="17941"/>
                    <a:pt x="38302" y="18832"/>
                    <a:pt x="36955" y="19745"/>
                  </a:cubicBezTo>
                  <a:cubicBezTo>
                    <a:pt x="36795" y="19859"/>
                    <a:pt x="36658" y="19950"/>
                    <a:pt x="36498" y="20064"/>
                  </a:cubicBezTo>
                  <a:cubicBezTo>
                    <a:pt x="36498" y="20064"/>
                    <a:pt x="36476" y="20064"/>
                    <a:pt x="36476" y="20087"/>
                  </a:cubicBezTo>
                  <a:cubicBezTo>
                    <a:pt x="36407" y="20133"/>
                    <a:pt x="36316" y="20178"/>
                    <a:pt x="36247" y="20247"/>
                  </a:cubicBezTo>
                  <a:lnTo>
                    <a:pt x="36224" y="20247"/>
                  </a:lnTo>
                  <a:cubicBezTo>
                    <a:pt x="36019" y="20407"/>
                    <a:pt x="35814" y="20543"/>
                    <a:pt x="35608" y="20680"/>
                  </a:cubicBezTo>
                  <a:cubicBezTo>
                    <a:pt x="35585" y="20703"/>
                    <a:pt x="35585" y="20703"/>
                    <a:pt x="35563" y="20703"/>
                  </a:cubicBezTo>
                  <a:cubicBezTo>
                    <a:pt x="35174" y="21000"/>
                    <a:pt x="34764" y="21274"/>
                    <a:pt x="34376" y="21571"/>
                  </a:cubicBezTo>
                  <a:cubicBezTo>
                    <a:pt x="33782" y="22004"/>
                    <a:pt x="33212" y="22438"/>
                    <a:pt x="32618" y="22872"/>
                  </a:cubicBezTo>
                  <a:cubicBezTo>
                    <a:pt x="29765" y="25040"/>
                    <a:pt x="27026" y="27323"/>
                    <a:pt x="24401" y="29765"/>
                  </a:cubicBezTo>
                  <a:cubicBezTo>
                    <a:pt x="24196" y="29925"/>
                    <a:pt x="24013" y="30107"/>
                    <a:pt x="23830" y="30267"/>
                  </a:cubicBezTo>
                  <a:cubicBezTo>
                    <a:pt x="23762" y="30358"/>
                    <a:pt x="23671" y="30427"/>
                    <a:pt x="23579" y="30495"/>
                  </a:cubicBezTo>
                  <a:lnTo>
                    <a:pt x="23579" y="30518"/>
                  </a:lnTo>
                  <a:cubicBezTo>
                    <a:pt x="23442" y="30632"/>
                    <a:pt x="23328" y="30769"/>
                    <a:pt x="23191" y="30883"/>
                  </a:cubicBezTo>
                  <a:cubicBezTo>
                    <a:pt x="23168" y="30906"/>
                    <a:pt x="23168" y="30906"/>
                    <a:pt x="23168" y="30906"/>
                  </a:cubicBezTo>
                  <a:cubicBezTo>
                    <a:pt x="23054" y="30997"/>
                    <a:pt x="22963" y="31089"/>
                    <a:pt x="22872" y="31203"/>
                  </a:cubicBezTo>
                  <a:lnTo>
                    <a:pt x="22849" y="31203"/>
                  </a:lnTo>
                  <a:cubicBezTo>
                    <a:pt x="22529" y="31500"/>
                    <a:pt x="22233" y="31819"/>
                    <a:pt x="21913" y="32116"/>
                  </a:cubicBezTo>
                  <a:lnTo>
                    <a:pt x="21890" y="32116"/>
                  </a:lnTo>
                  <a:cubicBezTo>
                    <a:pt x="21776" y="32253"/>
                    <a:pt x="21639" y="32390"/>
                    <a:pt x="21502" y="32527"/>
                  </a:cubicBezTo>
                  <a:cubicBezTo>
                    <a:pt x="20155" y="33873"/>
                    <a:pt x="18832" y="35243"/>
                    <a:pt x="17553" y="36635"/>
                  </a:cubicBezTo>
                  <a:cubicBezTo>
                    <a:pt x="17439" y="36749"/>
                    <a:pt x="17348" y="36864"/>
                    <a:pt x="17234" y="36978"/>
                  </a:cubicBezTo>
                  <a:cubicBezTo>
                    <a:pt x="17234" y="36978"/>
                    <a:pt x="17234" y="36978"/>
                    <a:pt x="17234" y="37000"/>
                  </a:cubicBezTo>
                  <a:cubicBezTo>
                    <a:pt x="17120" y="37092"/>
                    <a:pt x="17028" y="37206"/>
                    <a:pt x="16937" y="37320"/>
                  </a:cubicBezTo>
                  <a:cubicBezTo>
                    <a:pt x="16846" y="37434"/>
                    <a:pt x="16732" y="37548"/>
                    <a:pt x="16640" y="37662"/>
                  </a:cubicBezTo>
                  <a:cubicBezTo>
                    <a:pt x="16458" y="37845"/>
                    <a:pt x="16298" y="38050"/>
                    <a:pt x="16138" y="38233"/>
                  </a:cubicBezTo>
                  <a:cubicBezTo>
                    <a:pt x="16093" y="38256"/>
                    <a:pt x="16070" y="38302"/>
                    <a:pt x="16047" y="38324"/>
                  </a:cubicBezTo>
                  <a:cubicBezTo>
                    <a:pt x="15956" y="38438"/>
                    <a:pt x="15841" y="38553"/>
                    <a:pt x="15750" y="38667"/>
                  </a:cubicBezTo>
                  <a:cubicBezTo>
                    <a:pt x="15727" y="38690"/>
                    <a:pt x="15704" y="38712"/>
                    <a:pt x="15704" y="38712"/>
                  </a:cubicBezTo>
                  <a:cubicBezTo>
                    <a:pt x="13559" y="41177"/>
                    <a:pt x="11527" y="43734"/>
                    <a:pt x="9633" y="46382"/>
                  </a:cubicBezTo>
                  <a:cubicBezTo>
                    <a:pt x="9610" y="46404"/>
                    <a:pt x="9587" y="46427"/>
                    <a:pt x="9564" y="46473"/>
                  </a:cubicBezTo>
                  <a:cubicBezTo>
                    <a:pt x="9359" y="46747"/>
                    <a:pt x="9154" y="47021"/>
                    <a:pt x="8948" y="47317"/>
                  </a:cubicBezTo>
                  <a:cubicBezTo>
                    <a:pt x="8766" y="47569"/>
                    <a:pt x="8583" y="47820"/>
                    <a:pt x="8423" y="48071"/>
                  </a:cubicBezTo>
                  <a:lnTo>
                    <a:pt x="8400" y="48071"/>
                  </a:lnTo>
                  <a:cubicBezTo>
                    <a:pt x="8286" y="48231"/>
                    <a:pt x="8195" y="48390"/>
                    <a:pt x="8081" y="48573"/>
                  </a:cubicBezTo>
                  <a:cubicBezTo>
                    <a:pt x="8058" y="48596"/>
                    <a:pt x="8035" y="48619"/>
                    <a:pt x="8035" y="48641"/>
                  </a:cubicBezTo>
                  <a:lnTo>
                    <a:pt x="8012" y="48641"/>
                  </a:lnTo>
                  <a:cubicBezTo>
                    <a:pt x="7967" y="48710"/>
                    <a:pt x="7944" y="48778"/>
                    <a:pt x="7898" y="48824"/>
                  </a:cubicBezTo>
                  <a:cubicBezTo>
                    <a:pt x="7898" y="48824"/>
                    <a:pt x="7875" y="48847"/>
                    <a:pt x="7875" y="48847"/>
                  </a:cubicBezTo>
                  <a:cubicBezTo>
                    <a:pt x="7716" y="49098"/>
                    <a:pt x="7533" y="49349"/>
                    <a:pt x="7373" y="49600"/>
                  </a:cubicBezTo>
                  <a:cubicBezTo>
                    <a:pt x="7350" y="49623"/>
                    <a:pt x="7328" y="49646"/>
                    <a:pt x="7305" y="49668"/>
                  </a:cubicBezTo>
                  <a:cubicBezTo>
                    <a:pt x="7168" y="49897"/>
                    <a:pt x="7031" y="50102"/>
                    <a:pt x="6871" y="50330"/>
                  </a:cubicBezTo>
                  <a:cubicBezTo>
                    <a:pt x="6871" y="50330"/>
                    <a:pt x="6871" y="50330"/>
                    <a:pt x="6871" y="50353"/>
                  </a:cubicBezTo>
                  <a:cubicBezTo>
                    <a:pt x="6689" y="50604"/>
                    <a:pt x="6529" y="50878"/>
                    <a:pt x="6346" y="51129"/>
                  </a:cubicBezTo>
                  <a:cubicBezTo>
                    <a:pt x="6346" y="51152"/>
                    <a:pt x="6346" y="51152"/>
                    <a:pt x="6346" y="51152"/>
                  </a:cubicBezTo>
                  <a:cubicBezTo>
                    <a:pt x="6278" y="51266"/>
                    <a:pt x="6186" y="51358"/>
                    <a:pt x="6118" y="51472"/>
                  </a:cubicBezTo>
                  <a:cubicBezTo>
                    <a:pt x="6049" y="51586"/>
                    <a:pt x="5981" y="51723"/>
                    <a:pt x="5890" y="51837"/>
                  </a:cubicBezTo>
                  <a:cubicBezTo>
                    <a:pt x="5867" y="51883"/>
                    <a:pt x="5844" y="51928"/>
                    <a:pt x="5821" y="51974"/>
                  </a:cubicBezTo>
                  <a:cubicBezTo>
                    <a:pt x="5707" y="52111"/>
                    <a:pt x="5616" y="52271"/>
                    <a:pt x="5524" y="52430"/>
                  </a:cubicBezTo>
                  <a:cubicBezTo>
                    <a:pt x="5456" y="52522"/>
                    <a:pt x="5410" y="52613"/>
                    <a:pt x="5342" y="52704"/>
                  </a:cubicBezTo>
                  <a:cubicBezTo>
                    <a:pt x="5342" y="52704"/>
                    <a:pt x="5342" y="52704"/>
                    <a:pt x="5342" y="52727"/>
                  </a:cubicBezTo>
                  <a:cubicBezTo>
                    <a:pt x="5251" y="52864"/>
                    <a:pt x="5159" y="53001"/>
                    <a:pt x="5068" y="53161"/>
                  </a:cubicBezTo>
                  <a:cubicBezTo>
                    <a:pt x="5022" y="53229"/>
                    <a:pt x="4954" y="53321"/>
                    <a:pt x="4908" y="53412"/>
                  </a:cubicBezTo>
                  <a:cubicBezTo>
                    <a:pt x="4885" y="53435"/>
                    <a:pt x="4862" y="53457"/>
                    <a:pt x="4862" y="53503"/>
                  </a:cubicBezTo>
                  <a:lnTo>
                    <a:pt x="4840" y="53503"/>
                  </a:lnTo>
                  <a:cubicBezTo>
                    <a:pt x="4817" y="53572"/>
                    <a:pt x="4771" y="53640"/>
                    <a:pt x="4726" y="53709"/>
                  </a:cubicBezTo>
                  <a:cubicBezTo>
                    <a:pt x="4611" y="53868"/>
                    <a:pt x="4520" y="54051"/>
                    <a:pt x="4406" y="54234"/>
                  </a:cubicBezTo>
                  <a:cubicBezTo>
                    <a:pt x="4406" y="54234"/>
                    <a:pt x="4406" y="54234"/>
                    <a:pt x="4383" y="54256"/>
                  </a:cubicBezTo>
                  <a:cubicBezTo>
                    <a:pt x="4201" y="54576"/>
                    <a:pt x="3995" y="54918"/>
                    <a:pt x="3790" y="55261"/>
                  </a:cubicBezTo>
                  <a:cubicBezTo>
                    <a:pt x="3561" y="55649"/>
                    <a:pt x="3310" y="56060"/>
                    <a:pt x="3082" y="56470"/>
                  </a:cubicBezTo>
                  <a:cubicBezTo>
                    <a:pt x="2580" y="57338"/>
                    <a:pt x="2101" y="58205"/>
                    <a:pt x="1621" y="59073"/>
                  </a:cubicBezTo>
                  <a:cubicBezTo>
                    <a:pt x="1530" y="59232"/>
                    <a:pt x="1439" y="59415"/>
                    <a:pt x="1347" y="59575"/>
                  </a:cubicBezTo>
                  <a:cubicBezTo>
                    <a:pt x="1347" y="59575"/>
                    <a:pt x="1347" y="59575"/>
                    <a:pt x="1347" y="59597"/>
                  </a:cubicBezTo>
                  <a:cubicBezTo>
                    <a:pt x="1325" y="59643"/>
                    <a:pt x="1279" y="59712"/>
                    <a:pt x="1256" y="59780"/>
                  </a:cubicBezTo>
                  <a:cubicBezTo>
                    <a:pt x="1233" y="59803"/>
                    <a:pt x="1210" y="59826"/>
                    <a:pt x="1210" y="59871"/>
                  </a:cubicBezTo>
                  <a:lnTo>
                    <a:pt x="1188" y="59871"/>
                  </a:lnTo>
                  <a:cubicBezTo>
                    <a:pt x="1119" y="60008"/>
                    <a:pt x="1051" y="60145"/>
                    <a:pt x="982" y="60282"/>
                  </a:cubicBezTo>
                  <a:cubicBezTo>
                    <a:pt x="959" y="60305"/>
                    <a:pt x="959" y="60328"/>
                    <a:pt x="937" y="60351"/>
                  </a:cubicBezTo>
                  <a:cubicBezTo>
                    <a:pt x="914" y="60396"/>
                    <a:pt x="891" y="60442"/>
                    <a:pt x="891" y="60465"/>
                  </a:cubicBezTo>
                  <a:cubicBezTo>
                    <a:pt x="822" y="60579"/>
                    <a:pt x="777" y="60693"/>
                    <a:pt x="708" y="60784"/>
                  </a:cubicBezTo>
                  <a:cubicBezTo>
                    <a:pt x="663" y="60899"/>
                    <a:pt x="617" y="60990"/>
                    <a:pt x="571" y="61081"/>
                  </a:cubicBezTo>
                  <a:cubicBezTo>
                    <a:pt x="548" y="61104"/>
                    <a:pt x="548" y="61104"/>
                    <a:pt x="548" y="61104"/>
                  </a:cubicBezTo>
                  <a:lnTo>
                    <a:pt x="480" y="61264"/>
                  </a:lnTo>
                  <a:cubicBezTo>
                    <a:pt x="434" y="61332"/>
                    <a:pt x="412" y="61401"/>
                    <a:pt x="366" y="61469"/>
                  </a:cubicBezTo>
                  <a:lnTo>
                    <a:pt x="320" y="61583"/>
                  </a:lnTo>
                  <a:cubicBezTo>
                    <a:pt x="297" y="61606"/>
                    <a:pt x="275" y="61629"/>
                    <a:pt x="275" y="61675"/>
                  </a:cubicBezTo>
                  <a:cubicBezTo>
                    <a:pt x="229" y="61743"/>
                    <a:pt x="183" y="61812"/>
                    <a:pt x="160" y="61903"/>
                  </a:cubicBezTo>
                  <a:cubicBezTo>
                    <a:pt x="138" y="61926"/>
                    <a:pt x="115" y="61971"/>
                    <a:pt x="92" y="61994"/>
                  </a:cubicBezTo>
                  <a:cubicBezTo>
                    <a:pt x="92" y="62040"/>
                    <a:pt x="69" y="62063"/>
                    <a:pt x="46" y="62085"/>
                  </a:cubicBezTo>
                  <a:cubicBezTo>
                    <a:pt x="24" y="62154"/>
                    <a:pt x="1" y="62222"/>
                    <a:pt x="24" y="62268"/>
                  </a:cubicBezTo>
                  <a:cubicBezTo>
                    <a:pt x="24" y="62337"/>
                    <a:pt x="69" y="62405"/>
                    <a:pt x="138" y="62428"/>
                  </a:cubicBezTo>
                  <a:cubicBezTo>
                    <a:pt x="172" y="62453"/>
                    <a:pt x="219" y="62466"/>
                    <a:pt x="267" y="62466"/>
                  </a:cubicBezTo>
                  <a:cubicBezTo>
                    <a:pt x="347" y="62466"/>
                    <a:pt x="429" y="62431"/>
                    <a:pt x="457" y="62359"/>
                  </a:cubicBezTo>
                  <a:cubicBezTo>
                    <a:pt x="663" y="61948"/>
                    <a:pt x="891" y="61538"/>
                    <a:pt x="1096" y="61127"/>
                  </a:cubicBezTo>
                  <a:cubicBezTo>
                    <a:pt x="1096" y="61127"/>
                    <a:pt x="1096" y="61104"/>
                    <a:pt x="1119" y="61104"/>
                  </a:cubicBezTo>
                  <a:cubicBezTo>
                    <a:pt x="1256" y="60830"/>
                    <a:pt x="1393" y="60556"/>
                    <a:pt x="1530" y="60282"/>
                  </a:cubicBezTo>
                  <a:lnTo>
                    <a:pt x="1621" y="60145"/>
                  </a:lnTo>
                  <a:cubicBezTo>
                    <a:pt x="1621" y="60145"/>
                    <a:pt x="1621" y="60122"/>
                    <a:pt x="1621" y="60122"/>
                  </a:cubicBezTo>
                  <a:cubicBezTo>
                    <a:pt x="1644" y="60077"/>
                    <a:pt x="1690" y="60008"/>
                    <a:pt x="1713" y="59940"/>
                  </a:cubicBezTo>
                  <a:cubicBezTo>
                    <a:pt x="3219" y="57155"/>
                    <a:pt x="4817" y="54416"/>
                    <a:pt x="6529" y="51768"/>
                  </a:cubicBezTo>
                  <a:cubicBezTo>
                    <a:pt x="6871" y="51243"/>
                    <a:pt x="7191" y="50741"/>
                    <a:pt x="7533" y="50239"/>
                  </a:cubicBezTo>
                  <a:cubicBezTo>
                    <a:pt x="7738" y="49942"/>
                    <a:pt x="7944" y="49646"/>
                    <a:pt x="8126" y="49349"/>
                  </a:cubicBezTo>
                  <a:cubicBezTo>
                    <a:pt x="8309" y="49098"/>
                    <a:pt x="8469" y="48847"/>
                    <a:pt x="8651" y="48596"/>
                  </a:cubicBezTo>
                  <a:cubicBezTo>
                    <a:pt x="8857" y="48299"/>
                    <a:pt x="9062" y="48002"/>
                    <a:pt x="9291" y="47683"/>
                  </a:cubicBezTo>
                  <a:cubicBezTo>
                    <a:pt x="9587" y="47249"/>
                    <a:pt x="9907" y="46815"/>
                    <a:pt x="10226" y="46404"/>
                  </a:cubicBezTo>
                  <a:cubicBezTo>
                    <a:pt x="10272" y="46313"/>
                    <a:pt x="10341" y="46222"/>
                    <a:pt x="10409" y="46131"/>
                  </a:cubicBezTo>
                  <a:cubicBezTo>
                    <a:pt x="11117" y="45172"/>
                    <a:pt x="11847" y="44213"/>
                    <a:pt x="12577" y="43277"/>
                  </a:cubicBezTo>
                  <a:cubicBezTo>
                    <a:pt x="12646" y="43186"/>
                    <a:pt x="12714" y="43118"/>
                    <a:pt x="12783" y="43026"/>
                  </a:cubicBezTo>
                  <a:lnTo>
                    <a:pt x="12829" y="42981"/>
                  </a:lnTo>
                  <a:cubicBezTo>
                    <a:pt x="12874" y="42889"/>
                    <a:pt x="12943" y="42821"/>
                    <a:pt x="13011" y="42752"/>
                  </a:cubicBezTo>
                  <a:cubicBezTo>
                    <a:pt x="13011" y="42730"/>
                    <a:pt x="13034" y="42707"/>
                    <a:pt x="13034" y="42684"/>
                  </a:cubicBezTo>
                  <a:cubicBezTo>
                    <a:pt x="13102" y="42615"/>
                    <a:pt x="13171" y="42547"/>
                    <a:pt x="13217" y="42456"/>
                  </a:cubicBezTo>
                  <a:cubicBezTo>
                    <a:pt x="13262" y="42410"/>
                    <a:pt x="13285" y="42364"/>
                    <a:pt x="13331" y="42319"/>
                  </a:cubicBezTo>
                  <a:cubicBezTo>
                    <a:pt x="13353" y="42296"/>
                    <a:pt x="13376" y="42273"/>
                    <a:pt x="13399" y="42227"/>
                  </a:cubicBezTo>
                  <a:lnTo>
                    <a:pt x="13559" y="42068"/>
                  </a:lnTo>
                  <a:cubicBezTo>
                    <a:pt x="13559" y="42045"/>
                    <a:pt x="13559" y="42045"/>
                    <a:pt x="13559" y="42045"/>
                  </a:cubicBezTo>
                  <a:cubicBezTo>
                    <a:pt x="13696" y="41862"/>
                    <a:pt x="13833" y="41702"/>
                    <a:pt x="13993" y="41520"/>
                  </a:cubicBezTo>
                  <a:cubicBezTo>
                    <a:pt x="15362" y="39854"/>
                    <a:pt x="16754" y="38233"/>
                    <a:pt x="18215" y="36635"/>
                  </a:cubicBezTo>
                  <a:cubicBezTo>
                    <a:pt x="19311" y="35448"/>
                    <a:pt x="20407" y="34307"/>
                    <a:pt x="21548" y="33166"/>
                  </a:cubicBezTo>
                  <a:cubicBezTo>
                    <a:pt x="22392" y="32321"/>
                    <a:pt x="23282" y="31477"/>
                    <a:pt x="24150" y="30655"/>
                  </a:cubicBezTo>
                  <a:cubicBezTo>
                    <a:pt x="25999" y="28920"/>
                    <a:pt x="27916" y="27254"/>
                    <a:pt x="29856" y="25656"/>
                  </a:cubicBezTo>
                  <a:cubicBezTo>
                    <a:pt x="30313" y="25314"/>
                    <a:pt x="30746" y="24949"/>
                    <a:pt x="31180" y="24606"/>
                  </a:cubicBezTo>
                  <a:cubicBezTo>
                    <a:pt x="31180" y="24606"/>
                    <a:pt x="31203" y="24584"/>
                    <a:pt x="31203" y="24584"/>
                  </a:cubicBezTo>
                  <a:cubicBezTo>
                    <a:pt x="31249" y="24561"/>
                    <a:pt x="31294" y="24515"/>
                    <a:pt x="31340" y="24469"/>
                  </a:cubicBezTo>
                  <a:cubicBezTo>
                    <a:pt x="31385" y="24447"/>
                    <a:pt x="31431" y="24424"/>
                    <a:pt x="31477" y="24378"/>
                  </a:cubicBezTo>
                  <a:cubicBezTo>
                    <a:pt x="31477" y="24378"/>
                    <a:pt x="31500" y="24355"/>
                    <a:pt x="31500" y="24355"/>
                  </a:cubicBezTo>
                  <a:cubicBezTo>
                    <a:pt x="32572" y="23534"/>
                    <a:pt x="33622" y="22712"/>
                    <a:pt x="34718" y="21936"/>
                  </a:cubicBezTo>
                  <a:cubicBezTo>
                    <a:pt x="34764" y="21890"/>
                    <a:pt x="34832" y="21845"/>
                    <a:pt x="34901" y="21799"/>
                  </a:cubicBezTo>
                  <a:cubicBezTo>
                    <a:pt x="34901" y="21799"/>
                    <a:pt x="34901" y="21776"/>
                    <a:pt x="34923" y="21776"/>
                  </a:cubicBezTo>
                  <a:cubicBezTo>
                    <a:pt x="35038" y="21708"/>
                    <a:pt x="35152" y="21616"/>
                    <a:pt x="35266" y="21548"/>
                  </a:cubicBezTo>
                  <a:cubicBezTo>
                    <a:pt x="35357" y="21479"/>
                    <a:pt x="35448" y="21411"/>
                    <a:pt x="35540" y="21342"/>
                  </a:cubicBezTo>
                  <a:cubicBezTo>
                    <a:pt x="35540" y="21320"/>
                    <a:pt x="35563" y="21320"/>
                    <a:pt x="35585" y="21320"/>
                  </a:cubicBezTo>
                  <a:cubicBezTo>
                    <a:pt x="35608" y="21297"/>
                    <a:pt x="35631" y="21274"/>
                    <a:pt x="35654" y="21251"/>
                  </a:cubicBezTo>
                  <a:cubicBezTo>
                    <a:pt x="35699" y="21205"/>
                    <a:pt x="35768" y="21160"/>
                    <a:pt x="35836" y="21137"/>
                  </a:cubicBezTo>
                  <a:cubicBezTo>
                    <a:pt x="35882" y="21091"/>
                    <a:pt x="35928" y="21068"/>
                    <a:pt x="35973" y="21023"/>
                  </a:cubicBezTo>
                  <a:cubicBezTo>
                    <a:pt x="37092" y="20224"/>
                    <a:pt x="38233" y="19471"/>
                    <a:pt x="39374" y="18717"/>
                  </a:cubicBezTo>
                  <a:cubicBezTo>
                    <a:pt x="40744" y="17827"/>
                    <a:pt x="42113" y="16983"/>
                    <a:pt x="43529" y="16138"/>
                  </a:cubicBezTo>
                  <a:cubicBezTo>
                    <a:pt x="44099" y="15796"/>
                    <a:pt x="44670" y="15476"/>
                    <a:pt x="45240" y="15157"/>
                  </a:cubicBezTo>
                  <a:lnTo>
                    <a:pt x="45263" y="15134"/>
                  </a:lnTo>
                  <a:cubicBezTo>
                    <a:pt x="45537" y="14974"/>
                    <a:pt x="45811" y="14837"/>
                    <a:pt x="46062" y="14677"/>
                  </a:cubicBezTo>
                  <a:cubicBezTo>
                    <a:pt x="48345" y="13422"/>
                    <a:pt x="50673" y="12235"/>
                    <a:pt x="53024" y="11117"/>
                  </a:cubicBezTo>
                  <a:cubicBezTo>
                    <a:pt x="55192" y="10112"/>
                    <a:pt x="57406" y="9154"/>
                    <a:pt x="59620" y="8286"/>
                  </a:cubicBezTo>
                  <a:cubicBezTo>
                    <a:pt x="60282" y="8035"/>
                    <a:pt x="60921" y="7784"/>
                    <a:pt x="61583" y="7533"/>
                  </a:cubicBezTo>
                  <a:cubicBezTo>
                    <a:pt x="61652" y="7510"/>
                    <a:pt x="61720" y="7487"/>
                    <a:pt x="61766" y="7465"/>
                  </a:cubicBezTo>
                  <a:cubicBezTo>
                    <a:pt x="61834" y="7442"/>
                    <a:pt x="61926" y="7419"/>
                    <a:pt x="61994" y="7396"/>
                  </a:cubicBezTo>
                  <a:cubicBezTo>
                    <a:pt x="62063" y="7373"/>
                    <a:pt x="62108" y="7350"/>
                    <a:pt x="62177" y="7328"/>
                  </a:cubicBezTo>
                  <a:cubicBezTo>
                    <a:pt x="62200" y="7305"/>
                    <a:pt x="62200" y="7305"/>
                    <a:pt x="62200" y="7305"/>
                  </a:cubicBezTo>
                  <a:cubicBezTo>
                    <a:pt x="62268" y="7282"/>
                    <a:pt x="62337" y="7259"/>
                    <a:pt x="62405" y="7236"/>
                  </a:cubicBezTo>
                  <a:cubicBezTo>
                    <a:pt x="62428" y="7236"/>
                    <a:pt x="62428" y="7236"/>
                    <a:pt x="62451" y="7214"/>
                  </a:cubicBezTo>
                  <a:cubicBezTo>
                    <a:pt x="64140" y="6620"/>
                    <a:pt x="65829" y="6049"/>
                    <a:pt x="67541" y="5524"/>
                  </a:cubicBezTo>
                  <a:cubicBezTo>
                    <a:pt x="67564" y="5502"/>
                    <a:pt x="67564" y="5502"/>
                    <a:pt x="67564" y="5502"/>
                  </a:cubicBezTo>
                  <a:cubicBezTo>
                    <a:pt x="67632" y="5502"/>
                    <a:pt x="67678" y="5479"/>
                    <a:pt x="67723" y="5456"/>
                  </a:cubicBezTo>
                  <a:cubicBezTo>
                    <a:pt x="68157" y="5319"/>
                    <a:pt x="68591" y="5205"/>
                    <a:pt x="69024" y="5068"/>
                  </a:cubicBezTo>
                  <a:cubicBezTo>
                    <a:pt x="70828" y="4543"/>
                    <a:pt x="72654" y="4064"/>
                    <a:pt x="74480" y="3607"/>
                  </a:cubicBezTo>
                  <a:cubicBezTo>
                    <a:pt x="75027" y="3470"/>
                    <a:pt x="75598" y="3356"/>
                    <a:pt x="76146" y="3219"/>
                  </a:cubicBezTo>
                  <a:cubicBezTo>
                    <a:pt x="78816" y="2626"/>
                    <a:pt x="81510" y="2123"/>
                    <a:pt x="84226" y="1713"/>
                  </a:cubicBezTo>
                  <a:cubicBezTo>
                    <a:pt x="84317" y="1713"/>
                    <a:pt x="84386" y="1690"/>
                    <a:pt x="84477" y="1690"/>
                  </a:cubicBezTo>
                  <a:cubicBezTo>
                    <a:pt x="84500" y="1690"/>
                    <a:pt x="84523" y="1667"/>
                    <a:pt x="84546" y="1667"/>
                  </a:cubicBezTo>
                  <a:lnTo>
                    <a:pt x="84614" y="1667"/>
                  </a:lnTo>
                  <a:cubicBezTo>
                    <a:pt x="86782" y="1347"/>
                    <a:pt x="88997" y="1096"/>
                    <a:pt x="91188" y="914"/>
                  </a:cubicBezTo>
                  <a:lnTo>
                    <a:pt x="91165" y="914"/>
                  </a:lnTo>
                  <a:cubicBezTo>
                    <a:pt x="91188" y="914"/>
                    <a:pt x="91211" y="891"/>
                    <a:pt x="91211" y="891"/>
                  </a:cubicBezTo>
                  <a:lnTo>
                    <a:pt x="91325" y="891"/>
                  </a:lnTo>
                  <a:cubicBezTo>
                    <a:pt x="91576" y="868"/>
                    <a:pt x="91827" y="845"/>
                    <a:pt x="92078" y="822"/>
                  </a:cubicBezTo>
                  <a:cubicBezTo>
                    <a:pt x="93470" y="731"/>
                    <a:pt x="94863" y="640"/>
                    <a:pt x="96255" y="594"/>
                  </a:cubicBezTo>
                  <a:cubicBezTo>
                    <a:pt x="97488" y="526"/>
                    <a:pt x="98720" y="503"/>
                    <a:pt x="99930" y="503"/>
                  </a:cubicBezTo>
                  <a:lnTo>
                    <a:pt x="101984" y="503"/>
                  </a:lnTo>
                  <a:cubicBezTo>
                    <a:pt x="102418" y="503"/>
                    <a:pt x="102852" y="503"/>
                    <a:pt x="103285" y="526"/>
                  </a:cubicBezTo>
                  <a:cubicBezTo>
                    <a:pt x="105066" y="571"/>
                    <a:pt x="106823" y="640"/>
                    <a:pt x="108603" y="754"/>
                  </a:cubicBezTo>
                  <a:cubicBezTo>
                    <a:pt x="109037" y="800"/>
                    <a:pt x="109471" y="822"/>
                    <a:pt x="109905" y="868"/>
                  </a:cubicBezTo>
                  <a:lnTo>
                    <a:pt x="110110" y="868"/>
                  </a:lnTo>
                  <a:cubicBezTo>
                    <a:pt x="110407" y="891"/>
                    <a:pt x="110703" y="937"/>
                    <a:pt x="110977" y="959"/>
                  </a:cubicBezTo>
                  <a:lnTo>
                    <a:pt x="111114" y="959"/>
                  </a:lnTo>
                  <a:cubicBezTo>
                    <a:pt x="113374" y="1188"/>
                    <a:pt x="115657" y="1462"/>
                    <a:pt x="117916" y="1804"/>
                  </a:cubicBezTo>
                  <a:cubicBezTo>
                    <a:pt x="117939" y="1804"/>
                    <a:pt x="117985" y="1804"/>
                    <a:pt x="118008" y="1827"/>
                  </a:cubicBezTo>
                  <a:lnTo>
                    <a:pt x="118030" y="1827"/>
                  </a:lnTo>
                  <a:cubicBezTo>
                    <a:pt x="118122" y="1827"/>
                    <a:pt x="118213" y="1850"/>
                    <a:pt x="118327" y="1872"/>
                  </a:cubicBezTo>
                  <a:cubicBezTo>
                    <a:pt x="118715" y="1941"/>
                    <a:pt x="119126" y="2009"/>
                    <a:pt x="119537" y="2055"/>
                  </a:cubicBezTo>
                  <a:cubicBezTo>
                    <a:pt x="119651" y="2078"/>
                    <a:pt x="119765" y="2101"/>
                    <a:pt x="119879" y="2123"/>
                  </a:cubicBezTo>
                  <a:lnTo>
                    <a:pt x="119902" y="2123"/>
                  </a:lnTo>
                  <a:cubicBezTo>
                    <a:pt x="119925" y="2123"/>
                    <a:pt x="119948" y="2146"/>
                    <a:pt x="119971" y="2146"/>
                  </a:cubicBezTo>
                  <a:cubicBezTo>
                    <a:pt x="120062" y="2169"/>
                    <a:pt x="120153" y="2169"/>
                    <a:pt x="120244" y="2192"/>
                  </a:cubicBezTo>
                  <a:cubicBezTo>
                    <a:pt x="120290" y="2192"/>
                    <a:pt x="120336" y="2215"/>
                    <a:pt x="120404" y="2215"/>
                  </a:cubicBezTo>
                  <a:cubicBezTo>
                    <a:pt x="121568" y="2420"/>
                    <a:pt x="122710" y="2648"/>
                    <a:pt x="123874" y="2900"/>
                  </a:cubicBezTo>
                  <a:cubicBezTo>
                    <a:pt x="123942" y="2900"/>
                    <a:pt x="124011" y="2900"/>
                    <a:pt x="124056" y="2877"/>
                  </a:cubicBezTo>
                  <a:cubicBezTo>
                    <a:pt x="124125" y="2854"/>
                    <a:pt x="124170" y="2785"/>
                    <a:pt x="124193" y="2740"/>
                  </a:cubicBezTo>
                  <a:cubicBezTo>
                    <a:pt x="124216" y="2603"/>
                    <a:pt x="124148" y="2443"/>
                    <a:pt x="124033" y="2420"/>
                  </a:cubicBezTo>
                  <a:cubicBezTo>
                    <a:pt x="122892" y="2192"/>
                    <a:pt x="121751" y="1964"/>
                    <a:pt x="120587" y="1758"/>
                  </a:cubicBezTo>
                  <a:cubicBezTo>
                    <a:pt x="120495" y="1735"/>
                    <a:pt x="120404" y="1713"/>
                    <a:pt x="120336" y="1713"/>
                  </a:cubicBezTo>
                  <a:cubicBezTo>
                    <a:pt x="120199" y="1690"/>
                    <a:pt x="120085" y="1667"/>
                    <a:pt x="119971" y="1644"/>
                  </a:cubicBezTo>
                  <a:lnTo>
                    <a:pt x="119902" y="1621"/>
                  </a:lnTo>
                  <a:cubicBezTo>
                    <a:pt x="119560" y="1576"/>
                    <a:pt x="119240" y="1530"/>
                    <a:pt x="118898" y="1462"/>
                  </a:cubicBezTo>
                  <a:lnTo>
                    <a:pt x="118601" y="1416"/>
                  </a:lnTo>
                  <a:cubicBezTo>
                    <a:pt x="118487" y="1393"/>
                    <a:pt x="118373" y="1370"/>
                    <a:pt x="118259" y="1370"/>
                  </a:cubicBezTo>
                  <a:lnTo>
                    <a:pt x="118236" y="1370"/>
                  </a:lnTo>
                  <a:cubicBezTo>
                    <a:pt x="118190" y="1347"/>
                    <a:pt x="118122" y="1347"/>
                    <a:pt x="118076" y="1325"/>
                  </a:cubicBezTo>
                  <a:lnTo>
                    <a:pt x="118030" y="1325"/>
                  </a:lnTo>
                  <a:lnTo>
                    <a:pt x="117939" y="1302"/>
                  </a:lnTo>
                  <a:cubicBezTo>
                    <a:pt x="117688" y="1279"/>
                    <a:pt x="117437" y="1233"/>
                    <a:pt x="117209" y="1210"/>
                  </a:cubicBezTo>
                  <a:cubicBezTo>
                    <a:pt x="117117" y="1188"/>
                    <a:pt x="117026" y="1165"/>
                    <a:pt x="116935" y="1165"/>
                  </a:cubicBezTo>
                  <a:lnTo>
                    <a:pt x="116889" y="1165"/>
                  </a:lnTo>
                  <a:lnTo>
                    <a:pt x="116570" y="1119"/>
                  </a:lnTo>
                  <a:lnTo>
                    <a:pt x="116547" y="1119"/>
                  </a:lnTo>
                  <a:cubicBezTo>
                    <a:pt x="115017" y="891"/>
                    <a:pt x="113465" y="708"/>
                    <a:pt x="111890" y="549"/>
                  </a:cubicBezTo>
                  <a:lnTo>
                    <a:pt x="111868" y="549"/>
                  </a:lnTo>
                  <a:cubicBezTo>
                    <a:pt x="111639" y="526"/>
                    <a:pt x="111388" y="503"/>
                    <a:pt x="111137" y="480"/>
                  </a:cubicBezTo>
                  <a:lnTo>
                    <a:pt x="111114" y="480"/>
                  </a:lnTo>
                  <a:lnTo>
                    <a:pt x="111023" y="457"/>
                  </a:lnTo>
                  <a:lnTo>
                    <a:pt x="111000" y="457"/>
                  </a:lnTo>
                  <a:cubicBezTo>
                    <a:pt x="110886" y="457"/>
                    <a:pt x="110772" y="434"/>
                    <a:pt x="110658" y="434"/>
                  </a:cubicBezTo>
                  <a:cubicBezTo>
                    <a:pt x="110498" y="412"/>
                    <a:pt x="110338" y="412"/>
                    <a:pt x="110156" y="389"/>
                  </a:cubicBezTo>
                  <a:lnTo>
                    <a:pt x="110133" y="389"/>
                  </a:lnTo>
                  <a:cubicBezTo>
                    <a:pt x="110019" y="366"/>
                    <a:pt x="109905" y="366"/>
                    <a:pt x="109790" y="366"/>
                  </a:cubicBezTo>
                  <a:cubicBezTo>
                    <a:pt x="109699" y="343"/>
                    <a:pt x="109608" y="343"/>
                    <a:pt x="109517" y="343"/>
                  </a:cubicBezTo>
                  <a:lnTo>
                    <a:pt x="109494" y="343"/>
                  </a:lnTo>
                  <a:lnTo>
                    <a:pt x="109288" y="320"/>
                  </a:lnTo>
                  <a:lnTo>
                    <a:pt x="109265" y="320"/>
                  </a:lnTo>
                  <a:cubicBezTo>
                    <a:pt x="109060" y="297"/>
                    <a:pt x="108832" y="297"/>
                    <a:pt x="108626" y="275"/>
                  </a:cubicBezTo>
                  <a:lnTo>
                    <a:pt x="108603" y="275"/>
                  </a:lnTo>
                  <a:cubicBezTo>
                    <a:pt x="108512" y="275"/>
                    <a:pt x="108444" y="252"/>
                    <a:pt x="108352" y="252"/>
                  </a:cubicBezTo>
                  <a:cubicBezTo>
                    <a:pt x="107873" y="229"/>
                    <a:pt x="107394" y="183"/>
                    <a:pt x="106914" y="161"/>
                  </a:cubicBezTo>
                  <a:cubicBezTo>
                    <a:pt x="105385" y="69"/>
                    <a:pt x="103879" y="24"/>
                    <a:pt x="102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55" name="Google Shape;4655;p38"/>
          <p:cNvSpPr/>
          <p:nvPr/>
        </p:nvSpPr>
        <p:spPr>
          <a:xfrm>
            <a:off x="8415823" y="2778166"/>
            <a:ext cx="1475593" cy="910912"/>
          </a:xfrm>
          <a:custGeom>
            <a:avLst/>
            <a:gdLst/>
            <a:ahLst/>
            <a:cxnLst/>
            <a:rect l="l" t="t" r="r" b="b"/>
            <a:pathLst>
              <a:path w="52728" h="32550" extrusionOk="0">
                <a:moveTo>
                  <a:pt x="17371" y="1"/>
                </a:moveTo>
                <a:cubicBezTo>
                  <a:pt x="17302" y="1"/>
                  <a:pt x="17234" y="23"/>
                  <a:pt x="17188" y="92"/>
                </a:cubicBezTo>
                <a:cubicBezTo>
                  <a:pt x="17097" y="206"/>
                  <a:pt x="17006" y="343"/>
                  <a:pt x="16914" y="503"/>
                </a:cubicBezTo>
                <a:cubicBezTo>
                  <a:pt x="16823" y="617"/>
                  <a:pt x="16732" y="754"/>
                  <a:pt x="16640" y="868"/>
                </a:cubicBezTo>
                <a:lnTo>
                  <a:pt x="16526" y="1028"/>
                </a:lnTo>
                <a:lnTo>
                  <a:pt x="16503" y="1073"/>
                </a:lnTo>
                <a:cubicBezTo>
                  <a:pt x="16344" y="1256"/>
                  <a:pt x="16207" y="1461"/>
                  <a:pt x="16047" y="1644"/>
                </a:cubicBezTo>
                <a:cubicBezTo>
                  <a:pt x="15956" y="1781"/>
                  <a:pt x="15841" y="1872"/>
                  <a:pt x="15750" y="1986"/>
                </a:cubicBezTo>
                <a:lnTo>
                  <a:pt x="15704" y="2032"/>
                </a:lnTo>
                <a:cubicBezTo>
                  <a:pt x="15613" y="2123"/>
                  <a:pt x="15522" y="2215"/>
                  <a:pt x="15431" y="2329"/>
                </a:cubicBezTo>
                <a:lnTo>
                  <a:pt x="15294" y="2489"/>
                </a:lnTo>
                <a:lnTo>
                  <a:pt x="15179" y="2626"/>
                </a:lnTo>
                <a:cubicBezTo>
                  <a:pt x="15065" y="2740"/>
                  <a:pt x="14951" y="2877"/>
                  <a:pt x="14837" y="3014"/>
                </a:cubicBezTo>
                <a:cubicBezTo>
                  <a:pt x="14700" y="3196"/>
                  <a:pt x="14540" y="3402"/>
                  <a:pt x="14403" y="3584"/>
                </a:cubicBezTo>
                <a:cubicBezTo>
                  <a:pt x="14312" y="3721"/>
                  <a:pt x="14221" y="3835"/>
                  <a:pt x="14107" y="3949"/>
                </a:cubicBezTo>
                <a:cubicBezTo>
                  <a:pt x="13993" y="4109"/>
                  <a:pt x="13856" y="4269"/>
                  <a:pt x="13741" y="4429"/>
                </a:cubicBezTo>
                <a:lnTo>
                  <a:pt x="13673" y="4520"/>
                </a:lnTo>
                <a:lnTo>
                  <a:pt x="13650" y="4566"/>
                </a:lnTo>
                <a:cubicBezTo>
                  <a:pt x="13559" y="4680"/>
                  <a:pt x="13468" y="4794"/>
                  <a:pt x="13399" y="4908"/>
                </a:cubicBezTo>
                <a:cubicBezTo>
                  <a:pt x="13331" y="5045"/>
                  <a:pt x="13399" y="5228"/>
                  <a:pt x="13513" y="5296"/>
                </a:cubicBezTo>
                <a:lnTo>
                  <a:pt x="13559" y="5319"/>
                </a:lnTo>
                <a:cubicBezTo>
                  <a:pt x="13559" y="5342"/>
                  <a:pt x="13559" y="5365"/>
                  <a:pt x="13582" y="5410"/>
                </a:cubicBezTo>
                <a:cubicBezTo>
                  <a:pt x="13605" y="5479"/>
                  <a:pt x="13650" y="5524"/>
                  <a:pt x="13696" y="5570"/>
                </a:cubicBezTo>
                <a:lnTo>
                  <a:pt x="13787" y="5684"/>
                </a:lnTo>
                <a:lnTo>
                  <a:pt x="13810" y="5730"/>
                </a:lnTo>
                <a:lnTo>
                  <a:pt x="13878" y="5821"/>
                </a:lnTo>
                <a:cubicBezTo>
                  <a:pt x="13970" y="5912"/>
                  <a:pt x="14038" y="5981"/>
                  <a:pt x="14107" y="6072"/>
                </a:cubicBezTo>
                <a:cubicBezTo>
                  <a:pt x="14221" y="6186"/>
                  <a:pt x="14335" y="6278"/>
                  <a:pt x="14426" y="6346"/>
                </a:cubicBezTo>
                <a:cubicBezTo>
                  <a:pt x="14609" y="6483"/>
                  <a:pt x="14723" y="6620"/>
                  <a:pt x="14837" y="6757"/>
                </a:cubicBezTo>
                <a:lnTo>
                  <a:pt x="14860" y="6780"/>
                </a:lnTo>
                <a:cubicBezTo>
                  <a:pt x="14997" y="6939"/>
                  <a:pt x="15111" y="7099"/>
                  <a:pt x="15225" y="7236"/>
                </a:cubicBezTo>
                <a:cubicBezTo>
                  <a:pt x="15316" y="7373"/>
                  <a:pt x="15385" y="7487"/>
                  <a:pt x="15476" y="7601"/>
                </a:cubicBezTo>
                <a:lnTo>
                  <a:pt x="15568" y="7738"/>
                </a:lnTo>
                <a:cubicBezTo>
                  <a:pt x="15613" y="7830"/>
                  <a:pt x="15682" y="7898"/>
                  <a:pt x="15727" y="7989"/>
                </a:cubicBezTo>
                <a:cubicBezTo>
                  <a:pt x="15819" y="8104"/>
                  <a:pt x="15910" y="8241"/>
                  <a:pt x="15978" y="8355"/>
                </a:cubicBezTo>
                <a:cubicBezTo>
                  <a:pt x="16024" y="8423"/>
                  <a:pt x="16070" y="8492"/>
                  <a:pt x="16115" y="8560"/>
                </a:cubicBezTo>
                <a:lnTo>
                  <a:pt x="16161" y="8629"/>
                </a:lnTo>
                <a:lnTo>
                  <a:pt x="16229" y="8743"/>
                </a:lnTo>
                <a:cubicBezTo>
                  <a:pt x="16321" y="8902"/>
                  <a:pt x="16389" y="9039"/>
                  <a:pt x="16481" y="9176"/>
                </a:cubicBezTo>
                <a:cubicBezTo>
                  <a:pt x="16572" y="9336"/>
                  <a:pt x="16663" y="9473"/>
                  <a:pt x="16754" y="9633"/>
                </a:cubicBezTo>
                <a:cubicBezTo>
                  <a:pt x="16914" y="9861"/>
                  <a:pt x="17074" y="10112"/>
                  <a:pt x="17211" y="10340"/>
                </a:cubicBezTo>
                <a:lnTo>
                  <a:pt x="17257" y="10432"/>
                </a:lnTo>
                <a:lnTo>
                  <a:pt x="17279" y="10477"/>
                </a:lnTo>
                <a:cubicBezTo>
                  <a:pt x="17462" y="10751"/>
                  <a:pt x="17599" y="10980"/>
                  <a:pt x="17736" y="11208"/>
                </a:cubicBezTo>
                <a:cubicBezTo>
                  <a:pt x="17782" y="11322"/>
                  <a:pt x="17827" y="11436"/>
                  <a:pt x="17896" y="11550"/>
                </a:cubicBezTo>
                <a:lnTo>
                  <a:pt x="17941" y="11619"/>
                </a:lnTo>
                <a:lnTo>
                  <a:pt x="18010" y="11801"/>
                </a:lnTo>
                <a:lnTo>
                  <a:pt x="18078" y="11938"/>
                </a:lnTo>
                <a:lnTo>
                  <a:pt x="18147" y="12075"/>
                </a:lnTo>
                <a:cubicBezTo>
                  <a:pt x="18215" y="12212"/>
                  <a:pt x="18261" y="12372"/>
                  <a:pt x="18329" y="12509"/>
                </a:cubicBezTo>
                <a:cubicBezTo>
                  <a:pt x="18398" y="12646"/>
                  <a:pt x="18466" y="12806"/>
                  <a:pt x="18512" y="12943"/>
                </a:cubicBezTo>
                <a:cubicBezTo>
                  <a:pt x="18603" y="13148"/>
                  <a:pt x="18717" y="13353"/>
                  <a:pt x="18809" y="13559"/>
                </a:cubicBezTo>
                <a:lnTo>
                  <a:pt x="18923" y="13787"/>
                </a:lnTo>
                <a:cubicBezTo>
                  <a:pt x="18991" y="13901"/>
                  <a:pt x="19037" y="14015"/>
                  <a:pt x="19105" y="14129"/>
                </a:cubicBezTo>
                <a:lnTo>
                  <a:pt x="19128" y="14175"/>
                </a:lnTo>
                <a:cubicBezTo>
                  <a:pt x="19197" y="14335"/>
                  <a:pt x="19265" y="14472"/>
                  <a:pt x="19334" y="14609"/>
                </a:cubicBezTo>
                <a:lnTo>
                  <a:pt x="19357" y="14654"/>
                </a:lnTo>
                <a:cubicBezTo>
                  <a:pt x="19425" y="14791"/>
                  <a:pt x="19471" y="14906"/>
                  <a:pt x="19516" y="15020"/>
                </a:cubicBezTo>
                <a:lnTo>
                  <a:pt x="19585" y="15157"/>
                </a:lnTo>
                <a:cubicBezTo>
                  <a:pt x="19630" y="15248"/>
                  <a:pt x="19676" y="15362"/>
                  <a:pt x="19722" y="15453"/>
                </a:cubicBezTo>
                <a:cubicBezTo>
                  <a:pt x="19790" y="15567"/>
                  <a:pt x="19836" y="15682"/>
                  <a:pt x="19881" y="15773"/>
                </a:cubicBezTo>
                <a:cubicBezTo>
                  <a:pt x="19973" y="15955"/>
                  <a:pt x="20064" y="16115"/>
                  <a:pt x="20155" y="16298"/>
                </a:cubicBezTo>
                <a:cubicBezTo>
                  <a:pt x="20178" y="16344"/>
                  <a:pt x="20201" y="16412"/>
                  <a:pt x="20224" y="16458"/>
                </a:cubicBezTo>
                <a:lnTo>
                  <a:pt x="20224" y="16503"/>
                </a:lnTo>
                <a:lnTo>
                  <a:pt x="20247" y="16526"/>
                </a:lnTo>
                <a:cubicBezTo>
                  <a:pt x="20292" y="16617"/>
                  <a:pt x="20292" y="16663"/>
                  <a:pt x="20338" y="16732"/>
                </a:cubicBezTo>
                <a:cubicBezTo>
                  <a:pt x="20384" y="16868"/>
                  <a:pt x="20452" y="17028"/>
                  <a:pt x="20521" y="17165"/>
                </a:cubicBezTo>
                <a:cubicBezTo>
                  <a:pt x="20566" y="17257"/>
                  <a:pt x="20589" y="17325"/>
                  <a:pt x="20635" y="17393"/>
                </a:cubicBezTo>
                <a:lnTo>
                  <a:pt x="20726" y="17667"/>
                </a:lnTo>
                <a:lnTo>
                  <a:pt x="20772" y="17759"/>
                </a:lnTo>
                <a:lnTo>
                  <a:pt x="20772" y="17804"/>
                </a:lnTo>
                <a:cubicBezTo>
                  <a:pt x="20795" y="17850"/>
                  <a:pt x="20817" y="17896"/>
                  <a:pt x="20840" y="17941"/>
                </a:cubicBezTo>
                <a:cubicBezTo>
                  <a:pt x="20909" y="18147"/>
                  <a:pt x="20977" y="18352"/>
                  <a:pt x="21023" y="18558"/>
                </a:cubicBezTo>
                <a:lnTo>
                  <a:pt x="21068" y="18695"/>
                </a:lnTo>
                <a:lnTo>
                  <a:pt x="21091" y="18786"/>
                </a:lnTo>
                <a:cubicBezTo>
                  <a:pt x="21068" y="18740"/>
                  <a:pt x="21046" y="18717"/>
                  <a:pt x="21023" y="18672"/>
                </a:cubicBezTo>
                <a:lnTo>
                  <a:pt x="20977" y="18626"/>
                </a:lnTo>
                <a:cubicBezTo>
                  <a:pt x="20886" y="18512"/>
                  <a:pt x="20772" y="18398"/>
                  <a:pt x="20658" y="18284"/>
                </a:cubicBezTo>
                <a:cubicBezTo>
                  <a:pt x="20566" y="18192"/>
                  <a:pt x="20475" y="18101"/>
                  <a:pt x="20384" y="18033"/>
                </a:cubicBezTo>
                <a:lnTo>
                  <a:pt x="20338" y="17987"/>
                </a:lnTo>
                <a:lnTo>
                  <a:pt x="20133" y="17804"/>
                </a:lnTo>
                <a:lnTo>
                  <a:pt x="19973" y="17667"/>
                </a:lnTo>
                <a:cubicBezTo>
                  <a:pt x="19745" y="17485"/>
                  <a:pt x="19516" y="17257"/>
                  <a:pt x="19242" y="17051"/>
                </a:cubicBezTo>
                <a:lnTo>
                  <a:pt x="19174" y="17005"/>
                </a:lnTo>
                <a:lnTo>
                  <a:pt x="19105" y="16937"/>
                </a:lnTo>
                <a:cubicBezTo>
                  <a:pt x="19083" y="16914"/>
                  <a:pt x="19060" y="16914"/>
                  <a:pt x="19037" y="16891"/>
                </a:cubicBezTo>
                <a:lnTo>
                  <a:pt x="19014" y="16868"/>
                </a:lnTo>
                <a:cubicBezTo>
                  <a:pt x="18946" y="16800"/>
                  <a:pt x="18877" y="16754"/>
                  <a:pt x="18809" y="16709"/>
                </a:cubicBezTo>
                <a:cubicBezTo>
                  <a:pt x="18558" y="16549"/>
                  <a:pt x="18307" y="16366"/>
                  <a:pt x="18055" y="16207"/>
                </a:cubicBezTo>
                <a:cubicBezTo>
                  <a:pt x="17941" y="16115"/>
                  <a:pt x="17827" y="16047"/>
                  <a:pt x="17713" y="15978"/>
                </a:cubicBezTo>
                <a:lnTo>
                  <a:pt x="17667" y="15955"/>
                </a:lnTo>
                <a:lnTo>
                  <a:pt x="17576" y="15910"/>
                </a:lnTo>
                <a:cubicBezTo>
                  <a:pt x="17439" y="15819"/>
                  <a:pt x="17348" y="15773"/>
                  <a:pt x="17234" y="15704"/>
                </a:cubicBezTo>
                <a:cubicBezTo>
                  <a:pt x="16937" y="15567"/>
                  <a:pt x="16640" y="15453"/>
                  <a:pt x="16344" y="15362"/>
                </a:cubicBezTo>
                <a:cubicBezTo>
                  <a:pt x="16047" y="15294"/>
                  <a:pt x="15773" y="15225"/>
                  <a:pt x="15522" y="15202"/>
                </a:cubicBezTo>
                <a:lnTo>
                  <a:pt x="15202" y="15202"/>
                </a:lnTo>
                <a:cubicBezTo>
                  <a:pt x="15065" y="15225"/>
                  <a:pt x="14928" y="15248"/>
                  <a:pt x="14791" y="15271"/>
                </a:cubicBezTo>
                <a:cubicBezTo>
                  <a:pt x="14723" y="15271"/>
                  <a:pt x="14677" y="15294"/>
                  <a:pt x="14609" y="15294"/>
                </a:cubicBezTo>
                <a:cubicBezTo>
                  <a:pt x="14518" y="15316"/>
                  <a:pt x="14426" y="15316"/>
                  <a:pt x="14335" y="15339"/>
                </a:cubicBezTo>
                <a:cubicBezTo>
                  <a:pt x="14198" y="15362"/>
                  <a:pt x="14061" y="15408"/>
                  <a:pt x="13947" y="15453"/>
                </a:cubicBezTo>
                <a:cubicBezTo>
                  <a:pt x="13764" y="15499"/>
                  <a:pt x="13605" y="15567"/>
                  <a:pt x="13490" y="15636"/>
                </a:cubicBezTo>
                <a:cubicBezTo>
                  <a:pt x="13308" y="15727"/>
                  <a:pt x="13171" y="15819"/>
                  <a:pt x="13034" y="15933"/>
                </a:cubicBezTo>
                <a:cubicBezTo>
                  <a:pt x="12920" y="16024"/>
                  <a:pt x="12806" y="16115"/>
                  <a:pt x="12692" y="16207"/>
                </a:cubicBezTo>
                <a:cubicBezTo>
                  <a:pt x="12577" y="16321"/>
                  <a:pt x="12463" y="16435"/>
                  <a:pt x="12372" y="16526"/>
                </a:cubicBezTo>
                <a:cubicBezTo>
                  <a:pt x="12167" y="16777"/>
                  <a:pt x="11961" y="17074"/>
                  <a:pt x="11710" y="17439"/>
                </a:cubicBezTo>
                <a:cubicBezTo>
                  <a:pt x="11642" y="17576"/>
                  <a:pt x="11573" y="17713"/>
                  <a:pt x="11505" y="17827"/>
                </a:cubicBezTo>
                <a:cubicBezTo>
                  <a:pt x="11436" y="17987"/>
                  <a:pt x="11368" y="18147"/>
                  <a:pt x="11322" y="18284"/>
                </a:cubicBezTo>
                <a:cubicBezTo>
                  <a:pt x="11276" y="18466"/>
                  <a:pt x="11231" y="18603"/>
                  <a:pt x="11208" y="18740"/>
                </a:cubicBezTo>
                <a:cubicBezTo>
                  <a:pt x="11208" y="18831"/>
                  <a:pt x="11185" y="18923"/>
                  <a:pt x="11185" y="19014"/>
                </a:cubicBezTo>
                <a:cubicBezTo>
                  <a:pt x="11185" y="19083"/>
                  <a:pt x="11185" y="19128"/>
                  <a:pt x="11185" y="19197"/>
                </a:cubicBezTo>
                <a:lnTo>
                  <a:pt x="11185" y="19242"/>
                </a:lnTo>
                <a:cubicBezTo>
                  <a:pt x="11185" y="19493"/>
                  <a:pt x="11208" y="19722"/>
                  <a:pt x="11231" y="19950"/>
                </a:cubicBezTo>
                <a:lnTo>
                  <a:pt x="11254" y="19973"/>
                </a:lnTo>
                <a:lnTo>
                  <a:pt x="11254" y="20018"/>
                </a:lnTo>
                <a:cubicBezTo>
                  <a:pt x="11276" y="20087"/>
                  <a:pt x="11276" y="20178"/>
                  <a:pt x="11299" y="20247"/>
                </a:cubicBezTo>
                <a:cubicBezTo>
                  <a:pt x="11322" y="20361"/>
                  <a:pt x="11390" y="20475"/>
                  <a:pt x="11436" y="20589"/>
                </a:cubicBezTo>
                <a:cubicBezTo>
                  <a:pt x="11527" y="20772"/>
                  <a:pt x="11642" y="20931"/>
                  <a:pt x="11733" y="21091"/>
                </a:cubicBezTo>
                <a:lnTo>
                  <a:pt x="11847" y="21274"/>
                </a:lnTo>
                <a:cubicBezTo>
                  <a:pt x="11779" y="21251"/>
                  <a:pt x="11733" y="21228"/>
                  <a:pt x="11664" y="21205"/>
                </a:cubicBezTo>
                <a:lnTo>
                  <a:pt x="11596" y="21182"/>
                </a:lnTo>
                <a:cubicBezTo>
                  <a:pt x="11550" y="21160"/>
                  <a:pt x="11505" y="21160"/>
                  <a:pt x="11436" y="21137"/>
                </a:cubicBezTo>
                <a:cubicBezTo>
                  <a:pt x="11345" y="21114"/>
                  <a:pt x="11254" y="21091"/>
                  <a:pt x="11139" y="21068"/>
                </a:cubicBezTo>
                <a:lnTo>
                  <a:pt x="10843" y="21068"/>
                </a:lnTo>
                <a:cubicBezTo>
                  <a:pt x="10797" y="21091"/>
                  <a:pt x="10729" y="21091"/>
                  <a:pt x="10683" y="21114"/>
                </a:cubicBezTo>
                <a:cubicBezTo>
                  <a:pt x="10614" y="21137"/>
                  <a:pt x="10546" y="21160"/>
                  <a:pt x="10500" y="21182"/>
                </a:cubicBezTo>
                <a:cubicBezTo>
                  <a:pt x="10432" y="21228"/>
                  <a:pt x="10363" y="21274"/>
                  <a:pt x="10318" y="21319"/>
                </a:cubicBezTo>
                <a:lnTo>
                  <a:pt x="10272" y="21342"/>
                </a:lnTo>
                <a:cubicBezTo>
                  <a:pt x="10226" y="21388"/>
                  <a:pt x="10181" y="21434"/>
                  <a:pt x="10112" y="21502"/>
                </a:cubicBezTo>
                <a:cubicBezTo>
                  <a:pt x="9975" y="21639"/>
                  <a:pt x="9884" y="21776"/>
                  <a:pt x="9816" y="21913"/>
                </a:cubicBezTo>
                <a:cubicBezTo>
                  <a:pt x="9633" y="22187"/>
                  <a:pt x="9496" y="22483"/>
                  <a:pt x="9405" y="22780"/>
                </a:cubicBezTo>
                <a:cubicBezTo>
                  <a:pt x="9382" y="22849"/>
                  <a:pt x="9382" y="22894"/>
                  <a:pt x="9359" y="22963"/>
                </a:cubicBezTo>
                <a:cubicBezTo>
                  <a:pt x="9359" y="23077"/>
                  <a:pt x="9336" y="23168"/>
                  <a:pt x="9336" y="23260"/>
                </a:cubicBezTo>
                <a:cubicBezTo>
                  <a:pt x="9313" y="23419"/>
                  <a:pt x="9313" y="23556"/>
                  <a:pt x="9336" y="23716"/>
                </a:cubicBezTo>
                <a:cubicBezTo>
                  <a:pt x="9336" y="23785"/>
                  <a:pt x="9336" y="23853"/>
                  <a:pt x="9336" y="23899"/>
                </a:cubicBezTo>
                <a:lnTo>
                  <a:pt x="9291" y="23830"/>
                </a:lnTo>
                <a:lnTo>
                  <a:pt x="9176" y="23693"/>
                </a:lnTo>
                <a:cubicBezTo>
                  <a:pt x="8994" y="23511"/>
                  <a:pt x="8811" y="23328"/>
                  <a:pt x="8629" y="23145"/>
                </a:cubicBezTo>
                <a:cubicBezTo>
                  <a:pt x="8514" y="23054"/>
                  <a:pt x="8400" y="22963"/>
                  <a:pt x="8286" y="22872"/>
                </a:cubicBezTo>
                <a:lnTo>
                  <a:pt x="8172" y="22780"/>
                </a:lnTo>
                <a:cubicBezTo>
                  <a:pt x="8081" y="22689"/>
                  <a:pt x="7967" y="22620"/>
                  <a:pt x="7875" y="22552"/>
                </a:cubicBezTo>
                <a:cubicBezTo>
                  <a:pt x="7579" y="22324"/>
                  <a:pt x="7282" y="22164"/>
                  <a:pt x="6962" y="22027"/>
                </a:cubicBezTo>
                <a:cubicBezTo>
                  <a:pt x="6803" y="21959"/>
                  <a:pt x="6666" y="21913"/>
                  <a:pt x="6529" y="21867"/>
                </a:cubicBezTo>
                <a:cubicBezTo>
                  <a:pt x="6369" y="21822"/>
                  <a:pt x="6209" y="21799"/>
                  <a:pt x="6027" y="21776"/>
                </a:cubicBezTo>
                <a:lnTo>
                  <a:pt x="5844" y="21776"/>
                </a:lnTo>
                <a:cubicBezTo>
                  <a:pt x="5753" y="21776"/>
                  <a:pt x="5661" y="21776"/>
                  <a:pt x="5593" y="21799"/>
                </a:cubicBezTo>
                <a:cubicBezTo>
                  <a:pt x="5502" y="21799"/>
                  <a:pt x="5410" y="21799"/>
                  <a:pt x="5296" y="21822"/>
                </a:cubicBezTo>
                <a:cubicBezTo>
                  <a:pt x="5250" y="21822"/>
                  <a:pt x="5182" y="21844"/>
                  <a:pt x="5114" y="21867"/>
                </a:cubicBezTo>
                <a:lnTo>
                  <a:pt x="5068" y="21890"/>
                </a:lnTo>
                <a:cubicBezTo>
                  <a:pt x="4885" y="21936"/>
                  <a:pt x="4725" y="22004"/>
                  <a:pt x="4589" y="22050"/>
                </a:cubicBezTo>
                <a:cubicBezTo>
                  <a:pt x="4452" y="22118"/>
                  <a:pt x="4292" y="22187"/>
                  <a:pt x="4155" y="22255"/>
                </a:cubicBezTo>
                <a:cubicBezTo>
                  <a:pt x="3881" y="22415"/>
                  <a:pt x="3653" y="22575"/>
                  <a:pt x="3470" y="22712"/>
                </a:cubicBezTo>
                <a:cubicBezTo>
                  <a:pt x="3379" y="22780"/>
                  <a:pt x="3310" y="22849"/>
                  <a:pt x="3219" y="22940"/>
                </a:cubicBezTo>
                <a:cubicBezTo>
                  <a:pt x="3128" y="23054"/>
                  <a:pt x="3059" y="23168"/>
                  <a:pt x="2991" y="23305"/>
                </a:cubicBezTo>
                <a:lnTo>
                  <a:pt x="2945" y="23397"/>
                </a:lnTo>
                <a:cubicBezTo>
                  <a:pt x="2785" y="23670"/>
                  <a:pt x="2626" y="23967"/>
                  <a:pt x="2489" y="24310"/>
                </a:cubicBezTo>
                <a:cubicBezTo>
                  <a:pt x="2443" y="24446"/>
                  <a:pt x="2397" y="24583"/>
                  <a:pt x="2374" y="24720"/>
                </a:cubicBezTo>
                <a:cubicBezTo>
                  <a:pt x="2352" y="24880"/>
                  <a:pt x="2306" y="25040"/>
                  <a:pt x="2306" y="25223"/>
                </a:cubicBezTo>
                <a:cubicBezTo>
                  <a:pt x="2306" y="25382"/>
                  <a:pt x="2329" y="25565"/>
                  <a:pt x="2352" y="25748"/>
                </a:cubicBezTo>
                <a:cubicBezTo>
                  <a:pt x="2397" y="25884"/>
                  <a:pt x="2420" y="26021"/>
                  <a:pt x="2466" y="26181"/>
                </a:cubicBezTo>
                <a:cubicBezTo>
                  <a:pt x="2557" y="26387"/>
                  <a:pt x="2626" y="26569"/>
                  <a:pt x="2740" y="26752"/>
                </a:cubicBezTo>
                <a:cubicBezTo>
                  <a:pt x="2785" y="26843"/>
                  <a:pt x="2877" y="26980"/>
                  <a:pt x="2991" y="27026"/>
                </a:cubicBezTo>
                <a:cubicBezTo>
                  <a:pt x="2968" y="27049"/>
                  <a:pt x="2922" y="27071"/>
                  <a:pt x="2854" y="27094"/>
                </a:cubicBezTo>
                <a:lnTo>
                  <a:pt x="2831" y="27117"/>
                </a:lnTo>
                <a:lnTo>
                  <a:pt x="2717" y="27163"/>
                </a:lnTo>
                <a:cubicBezTo>
                  <a:pt x="2671" y="27186"/>
                  <a:pt x="2603" y="27231"/>
                  <a:pt x="2557" y="27254"/>
                </a:cubicBezTo>
                <a:cubicBezTo>
                  <a:pt x="2466" y="27300"/>
                  <a:pt x="2374" y="27345"/>
                  <a:pt x="2283" y="27391"/>
                </a:cubicBezTo>
                <a:cubicBezTo>
                  <a:pt x="2192" y="27414"/>
                  <a:pt x="2101" y="27437"/>
                  <a:pt x="1986" y="27459"/>
                </a:cubicBezTo>
                <a:cubicBezTo>
                  <a:pt x="1872" y="27505"/>
                  <a:pt x="1735" y="27551"/>
                  <a:pt x="1621" y="27596"/>
                </a:cubicBezTo>
                <a:cubicBezTo>
                  <a:pt x="1484" y="27665"/>
                  <a:pt x="1325" y="27779"/>
                  <a:pt x="1188" y="27916"/>
                </a:cubicBezTo>
                <a:cubicBezTo>
                  <a:pt x="1142" y="27939"/>
                  <a:pt x="1096" y="28007"/>
                  <a:pt x="1051" y="28053"/>
                </a:cubicBezTo>
                <a:lnTo>
                  <a:pt x="1028" y="28076"/>
                </a:lnTo>
                <a:cubicBezTo>
                  <a:pt x="936" y="28167"/>
                  <a:pt x="868" y="28235"/>
                  <a:pt x="777" y="28327"/>
                </a:cubicBezTo>
                <a:cubicBezTo>
                  <a:pt x="617" y="28509"/>
                  <a:pt x="503" y="28669"/>
                  <a:pt x="389" y="28806"/>
                </a:cubicBezTo>
                <a:cubicBezTo>
                  <a:pt x="275" y="28966"/>
                  <a:pt x="206" y="29103"/>
                  <a:pt x="138" y="29240"/>
                </a:cubicBezTo>
                <a:cubicBezTo>
                  <a:pt x="69" y="29400"/>
                  <a:pt x="1" y="29628"/>
                  <a:pt x="115" y="29788"/>
                </a:cubicBezTo>
                <a:cubicBezTo>
                  <a:pt x="92" y="29788"/>
                  <a:pt x="92" y="29810"/>
                  <a:pt x="69" y="29833"/>
                </a:cubicBezTo>
                <a:cubicBezTo>
                  <a:pt x="23" y="29970"/>
                  <a:pt x="23" y="30084"/>
                  <a:pt x="23" y="30198"/>
                </a:cubicBezTo>
                <a:cubicBezTo>
                  <a:pt x="23" y="30358"/>
                  <a:pt x="69" y="30518"/>
                  <a:pt x="115" y="30678"/>
                </a:cubicBezTo>
                <a:cubicBezTo>
                  <a:pt x="160" y="30883"/>
                  <a:pt x="229" y="31043"/>
                  <a:pt x="297" y="31157"/>
                </a:cubicBezTo>
                <a:cubicBezTo>
                  <a:pt x="389" y="31317"/>
                  <a:pt x="480" y="31431"/>
                  <a:pt x="594" y="31545"/>
                </a:cubicBezTo>
                <a:cubicBezTo>
                  <a:pt x="708" y="31659"/>
                  <a:pt x="845" y="31773"/>
                  <a:pt x="982" y="31888"/>
                </a:cubicBezTo>
                <a:cubicBezTo>
                  <a:pt x="1119" y="32002"/>
                  <a:pt x="1256" y="32070"/>
                  <a:pt x="1370" y="32139"/>
                </a:cubicBezTo>
                <a:cubicBezTo>
                  <a:pt x="1530" y="32230"/>
                  <a:pt x="1713" y="32321"/>
                  <a:pt x="1872" y="32367"/>
                </a:cubicBezTo>
                <a:cubicBezTo>
                  <a:pt x="2009" y="32412"/>
                  <a:pt x="2169" y="32435"/>
                  <a:pt x="2306" y="32458"/>
                </a:cubicBezTo>
                <a:cubicBezTo>
                  <a:pt x="2489" y="32481"/>
                  <a:pt x="2671" y="32527"/>
                  <a:pt x="2831" y="32527"/>
                </a:cubicBezTo>
                <a:lnTo>
                  <a:pt x="3173" y="32527"/>
                </a:lnTo>
                <a:cubicBezTo>
                  <a:pt x="3219" y="32527"/>
                  <a:pt x="3265" y="32549"/>
                  <a:pt x="3333" y="32549"/>
                </a:cubicBezTo>
                <a:lnTo>
                  <a:pt x="3767" y="32549"/>
                </a:lnTo>
                <a:cubicBezTo>
                  <a:pt x="3949" y="32549"/>
                  <a:pt x="4086" y="32527"/>
                  <a:pt x="4246" y="32504"/>
                </a:cubicBezTo>
                <a:lnTo>
                  <a:pt x="4497" y="32481"/>
                </a:lnTo>
                <a:cubicBezTo>
                  <a:pt x="4680" y="32458"/>
                  <a:pt x="4931" y="32412"/>
                  <a:pt x="5136" y="32367"/>
                </a:cubicBezTo>
                <a:cubicBezTo>
                  <a:pt x="5456" y="32298"/>
                  <a:pt x="5753" y="32207"/>
                  <a:pt x="6027" y="32093"/>
                </a:cubicBezTo>
                <a:lnTo>
                  <a:pt x="6072" y="32093"/>
                </a:lnTo>
                <a:cubicBezTo>
                  <a:pt x="6300" y="32002"/>
                  <a:pt x="6574" y="31910"/>
                  <a:pt x="6825" y="31751"/>
                </a:cubicBezTo>
                <a:cubicBezTo>
                  <a:pt x="7054" y="31614"/>
                  <a:pt x="7259" y="31454"/>
                  <a:pt x="7465" y="31271"/>
                </a:cubicBezTo>
                <a:cubicBezTo>
                  <a:pt x="7624" y="31134"/>
                  <a:pt x="7807" y="30997"/>
                  <a:pt x="7967" y="30860"/>
                </a:cubicBezTo>
                <a:cubicBezTo>
                  <a:pt x="8195" y="30655"/>
                  <a:pt x="8400" y="30472"/>
                  <a:pt x="8629" y="30290"/>
                </a:cubicBezTo>
                <a:cubicBezTo>
                  <a:pt x="8811" y="30176"/>
                  <a:pt x="8971" y="30061"/>
                  <a:pt x="9131" y="29993"/>
                </a:cubicBezTo>
                <a:cubicBezTo>
                  <a:pt x="9199" y="29970"/>
                  <a:pt x="9268" y="29947"/>
                  <a:pt x="9336" y="29947"/>
                </a:cubicBezTo>
                <a:lnTo>
                  <a:pt x="9770" y="29947"/>
                </a:lnTo>
                <a:cubicBezTo>
                  <a:pt x="10044" y="29993"/>
                  <a:pt x="10295" y="30061"/>
                  <a:pt x="10546" y="30130"/>
                </a:cubicBezTo>
                <a:cubicBezTo>
                  <a:pt x="10820" y="30221"/>
                  <a:pt x="11071" y="30267"/>
                  <a:pt x="11322" y="30313"/>
                </a:cubicBezTo>
                <a:cubicBezTo>
                  <a:pt x="11573" y="30358"/>
                  <a:pt x="11801" y="30381"/>
                  <a:pt x="12007" y="30381"/>
                </a:cubicBezTo>
                <a:cubicBezTo>
                  <a:pt x="12075" y="30381"/>
                  <a:pt x="12144" y="30381"/>
                  <a:pt x="12212" y="30358"/>
                </a:cubicBezTo>
                <a:cubicBezTo>
                  <a:pt x="12577" y="30335"/>
                  <a:pt x="12851" y="30290"/>
                  <a:pt x="13125" y="30198"/>
                </a:cubicBezTo>
                <a:cubicBezTo>
                  <a:pt x="13194" y="30176"/>
                  <a:pt x="13285" y="30130"/>
                  <a:pt x="13376" y="30084"/>
                </a:cubicBezTo>
                <a:cubicBezTo>
                  <a:pt x="13445" y="30061"/>
                  <a:pt x="13513" y="30016"/>
                  <a:pt x="13582" y="29970"/>
                </a:cubicBezTo>
                <a:cubicBezTo>
                  <a:pt x="13810" y="29788"/>
                  <a:pt x="13970" y="29605"/>
                  <a:pt x="14038" y="29400"/>
                </a:cubicBezTo>
                <a:cubicBezTo>
                  <a:pt x="14107" y="29240"/>
                  <a:pt x="14130" y="29057"/>
                  <a:pt x="14152" y="28875"/>
                </a:cubicBezTo>
                <a:cubicBezTo>
                  <a:pt x="14175" y="28806"/>
                  <a:pt x="14152" y="28738"/>
                  <a:pt x="14152" y="28646"/>
                </a:cubicBezTo>
                <a:cubicBezTo>
                  <a:pt x="14152" y="28601"/>
                  <a:pt x="14152" y="28555"/>
                  <a:pt x="14152" y="28509"/>
                </a:cubicBezTo>
                <a:lnTo>
                  <a:pt x="14244" y="28509"/>
                </a:lnTo>
                <a:cubicBezTo>
                  <a:pt x="14289" y="28509"/>
                  <a:pt x="14312" y="28532"/>
                  <a:pt x="14358" y="28532"/>
                </a:cubicBezTo>
                <a:cubicBezTo>
                  <a:pt x="14381" y="28532"/>
                  <a:pt x="14381" y="28555"/>
                  <a:pt x="14403" y="28555"/>
                </a:cubicBezTo>
                <a:cubicBezTo>
                  <a:pt x="14426" y="28555"/>
                  <a:pt x="14449" y="28578"/>
                  <a:pt x="14472" y="28578"/>
                </a:cubicBezTo>
                <a:lnTo>
                  <a:pt x="14609" y="28669"/>
                </a:lnTo>
                <a:cubicBezTo>
                  <a:pt x="14677" y="28715"/>
                  <a:pt x="14769" y="28760"/>
                  <a:pt x="14860" y="28783"/>
                </a:cubicBezTo>
                <a:cubicBezTo>
                  <a:pt x="14997" y="28852"/>
                  <a:pt x="15157" y="28920"/>
                  <a:pt x="15316" y="28966"/>
                </a:cubicBezTo>
                <a:cubicBezTo>
                  <a:pt x="15431" y="29012"/>
                  <a:pt x="15568" y="29012"/>
                  <a:pt x="15704" y="29012"/>
                </a:cubicBezTo>
                <a:cubicBezTo>
                  <a:pt x="15887" y="29012"/>
                  <a:pt x="16092" y="28989"/>
                  <a:pt x="16298" y="28920"/>
                </a:cubicBezTo>
                <a:cubicBezTo>
                  <a:pt x="16503" y="28852"/>
                  <a:pt x="16640" y="28783"/>
                  <a:pt x="16777" y="28692"/>
                </a:cubicBezTo>
                <a:cubicBezTo>
                  <a:pt x="16914" y="28601"/>
                  <a:pt x="17051" y="28509"/>
                  <a:pt x="17188" y="28395"/>
                </a:cubicBezTo>
                <a:cubicBezTo>
                  <a:pt x="17279" y="28327"/>
                  <a:pt x="17371" y="28213"/>
                  <a:pt x="17462" y="28121"/>
                </a:cubicBezTo>
                <a:lnTo>
                  <a:pt x="17508" y="28053"/>
                </a:lnTo>
                <a:cubicBezTo>
                  <a:pt x="17576" y="27984"/>
                  <a:pt x="17645" y="27916"/>
                  <a:pt x="17713" y="27870"/>
                </a:cubicBezTo>
                <a:cubicBezTo>
                  <a:pt x="17736" y="27847"/>
                  <a:pt x="17759" y="27825"/>
                  <a:pt x="17804" y="27802"/>
                </a:cubicBezTo>
                <a:cubicBezTo>
                  <a:pt x="17850" y="28007"/>
                  <a:pt x="17896" y="28190"/>
                  <a:pt x="17941" y="28395"/>
                </a:cubicBezTo>
                <a:lnTo>
                  <a:pt x="17987" y="28646"/>
                </a:lnTo>
                <a:cubicBezTo>
                  <a:pt x="18010" y="28783"/>
                  <a:pt x="18055" y="28920"/>
                  <a:pt x="18101" y="29034"/>
                </a:cubicBezTo>
                <a:cubicBezTo>
                  <a:pt x="18147" y="29171"/>
                  <a:pt x="18170" y="29263"/>
                  <a:pt x="18238" y="29354"/>
                </a:cubicBezTo>
                <a:cubicBezTo>
                  <a:pt x="18352" y="29514"/>
                  <a:pt x="18489" y="29696"/>
                  <a:pt x="18649" y="29856"/>
                </a:cubicBezTo>
                <a:lnTo>
                  <a:pt x="18672" y="29902"/>
                </a:lnTo>
                <a:cubicBezTo>
                  <a:pt x="18763" y="29993"/>
                  <a:pt x="18832" y="30084"/>
                  <a:pt x="18923" y="30176"/>
                </a:cubicBezTo>
                <a:cubicBezTo>
                  <a:pt x="19060" y="30313"/>
                  <a:pt x="19197" y="30427"/>
                  <a:pt x="19357" y="30518"/>
                </a:cubicBezTo>
                <a:cubicBezTo>
                  <a:pt x="19859" y="30860"/>
                  <a:pt x="20452" y="31066"/>
                  <a:pt x="21068" y="31089"/>
                </a:cubicBezTo>
                <a:lnTo>
                  <a:pt x="21274" y="31089"/>
                </a:lnTo>
                <a:cubicBezTo>
                  <a:pt x="21548" y="31089"/>
                  <a:pt x="21776" y="31066"/>
                  <a:pt x="22004" y="31020"/>
                </a:cubicBezTo>
                <a:lnTo>
                  <a:pt x="22255" y="30952"/>
                </a:lnTo>
                <a:cubicBezTo>
                  <a:pt x="22438" y="30906"/>
                  <a:pt x="22666" y="30860"/>
                  <a:pt x="22872" y="30792"/>
                </a:cubicBezTo>
                <a:cubicBezTo>
                  <a:pt x="23419" y="30632"/>
                  <a:pt x="23944" y="30335"/>
                  <a:pt x="24355" y="29970"/>
                </a:cubicBezTo>
                <a:cubicBezTo>
                  <a:pt x="24469" y="29856"/>
                  <a:pt x="24584" y="29742"/>
                  <a:pt x="24675" y="29582"/>
                </a:cubicBezTo>
                <a:cubicBezTo>
                  <a:pt x="24720" y="29514"/>
                  <a:pt x="24766" y="29445"/>
                  <a:pt x="24789" y="29377"/>
                </a:cubicBezTo>
                <a:cubicBezTo>
                  <a:pt x="24835" y="29285"/>
                  <a:pt x="24880" y="29194"/>
                  <a:pt x="24880" y="29103"/>
                </a:cubicBezTo>
                <a:cubicBezTo>
                  <a:pt x="24903" y="29012"/>
                  <a:pt x="24926" y="28920"/>
                  <a:pt x="24926" y="28829"/>
                </a:cubicBezTo>
                <a:cubicBezTo>
                  <a:pt x="24926" y="28738"/>
                  <a:pt x="24903" y="28646"/>
                  <a:pt x="24903" y="28555"/>
                </a:cubicBezTo>
                <a:lnTo>
                  <a:pt x="24880" y="28487"/>
                </a:lnTo>
                <a:cubicBezTo>
                  <a:pt x="24857" y="28327"/>
                  <a:pt x="24857" y="28213"/>
                  <a:pt x="24812" y="28076"/>
                </a:cubicBezTo>
                <a:cubicBezTo>
                  <a:pt x="24789" y="27984"/>
                  <a:pt x="24743" y="27893"/>
                  <a:pt x="24720" y="27802"/>
                </a:cubicBezTo>
                <a:lnTo>
                  <a:pt x="24720" y="27802"/>
                </a:lnTo>
                <a:cubicBezTo>
                  <a:pt x="24857" y="27825"/>
                  <a:pt x="25040" y="27847"/>
                  <a:pt x="25268" y="27870"/>
                </a:cubicBezTo>
                <a:lnTo>
                  <a:pt x="25748" y="27870"/>
                </a:lnTo>
                <a:cubicBezTo>
                  <a:pt x="25885" y="27870"/>
                  <a:pt x="26044" y="27847"/>
                  <a:pt x="26227" y="27802"/>
                </a:cubicBezTo>
                <a:cubicBezTo>
                  <a:pt x="26295" y="27779"/>
                  <a:pt x="26364" y="27756"/>
                  <a:pt x="26410" y="27733"/>
                </a:cubicBezTo>
                <a:cubicBezTo>
                  <a:pt x="26478" y="27688"/>
                  <a:pt x="26524" y="27688"/>
                  <a:pt x="26569" y="27665"/>
                </a:cubicBezTo>
                <a:cubicBezTo>
                  <a:pt x="26592" y="27619"/>
                  <a:pt x="26638" y="27596"/>
                  <a:pt x="26683" y="27551"/>
                </a:cubicBezTo>
                <a:lnTo>
                  <a:pt x="26706" y="27528"/>
                </a:lnTo>
                <a:cubicBezTo>
                  <a:pt x="26820" y="27459"/>
                  <a:pt x="26912" y="27345"/>
                  <a:pt x="26980" y="27208"/>
                </a:cubicBezTo>
                <a:cubicBezTo>
                  <a:pt x="27049" y="27094"/>
                  <a:pt x="27094" y="26957"/>
                  <a:pt x="27117" y="26775"/>
                </a:cubicBezTo>
                <a:cubicBezTo>
                  <a:pt x="27140" y="26683"/>
                  <a:pt x="27140" y="26592"/>
                  <a:pt x="27163" y="26501"/>
                </a:cubicBezTo>
                <a:cubicBezTo>
                  <a:pt x="27208" y="26524"/>
                  <a:pt x="27300" y="26546"/>
                  <a:pt x="27368" y="26569"/>
                </a:cubicBezTo>
                <a:cubicBezTo>
                  <a:pt x="27459" y="26615"/>
                  <a:pt x="27574" y="26661"/>
                  <a:pt x="27665" y="26706"/>
                </a:cubicBezTo>
                <a:lnTo>
                  <a:pt x="27733" y="26752"/>
                </a:lnTo>
                <a:cubicBezTo>
                  <a:pt x="27870" y="26820"/>
                  <a:pt x="28007" y="26866"/>
                  <a:pt x="28121" y="26934"/>
                </a:cubicBezTo>
                <a:cubicBezTo>
                  <a:pt x="28281" y="27003"/>
                  <a:pt x="28441" y="27049"/>
                  <a:pt x="28601" y="27117"/>
                </a:cubicBezTo>
                <a:lnTo>
                  <a:pt x="28738" y="27140"/>
                </a:lnTo>
                <a:cubicBezTo>
                  <a:pt x="28852" y="27186"/>
                  <a:pt x="28966" y="27231"/>
                  <a:pt x="29080" y="27254"/>
                </a:cubicBezTo>
                <a:cubicBezTo>
                  <a:pt x="29400" y="27345"/>
                  <a:pt x="29719" y="27368"/>
                  <a:pt x="30016" y="27414"/>
                </a:cubicBezTo>
                <a:cubicBezTo>
                  <a:pt x="30290" y="27437"/>
                  <a:pt x="30564" y="27459"/>
                  <a:pt x="30860" y="27459"/>
                </a:cubicBezTo>
                <a:lnTo>
                  <a:pt x="31066" y="27459"/>
                </a:lnTo>
                <a:cubicBezTo>
                  <a:pt x="31408" y="27437"/>
                  <a:pt x="31728" y="27391"/>
                  <a:pt x="32047" y="27322"/>
                </a:cubicBezTo>
                <a:cubicBezTo>
                  <a:pt x="32253" y="27277"/>
                  <a:pt x="32458" y="27231"/>
                  <a:pt x="32641" y="27186"/>
                </a:cubicBezTo>
                <a:lnTo>
                  <a:pt x="32892" y="27117"/>
                </a:lnTo>
                <a:cubicBezTo>
                  <a:pt x="33029" y="27071"/>
                  <a:pt x="33143" y="27026"/>
                  <a:pt x="33257" y="27003"/>
                </a:cubicBezTo>
                <a:lnTo>
                  <a:pt x="33326" y="26980"/>
                </a:lnTo>
                <a:cubicBezTo>
                  <a:pt x="33485" y="26912"/>
                  <a:pt x="33622" y="26866"/>
                  <a:pt x="33759" y="26820"/>
                </a:cubicBezTo>
                <a:cubicBezTo>
                  <a:pt x="34079" y="26661"/>
                  <a:pt x="34376" y="26501"/>
                  <a:pt x="34649" y="26341"/>
                </a:cubicBezTo>
                <a:cubicBezTo>
                  <a:pt x="34878" y="26181"/>
                  <a:pt x="35083" y="25999"/>
                  <a:pt x="35266" y="25816"/>
                </a:cubicBezTo>
                <a:cubicBezTo>
                  <a:pt x="35448" y="25633"/>
                  <a:pt x="35608" y="25474"/>
                  <a:pt x="35745" y="25291"/>
                </a:cubicBezTo>
                <a:lnTo>
                  <a:pt x="35836" y="25200"/>
                </a:lnTo>
                <a:lnTo>
                  <a:pt x="35859" y="25154"/>
                </a:lnTo>
                <a:cubicBezTo>
                  <a:pt x="35996" y="24994"/>
                  <a:pt x="36110" y="24857"/>
                  <a:pt x="36224" y="24698"/>
                </a:cubicBezTo>
                <a:cubicBezTo>
                  <a:pt x="36247" y="24629"/>
                  <a:pt x="36293" y="24561"/>
                  <a:pt x="36316" y="24515"/>
                </a:cubicBezTo>
                <a:lnTo>
                  <a:pt x="36361" y="24446"/>
                </a:lnTo>
                <a:cubicBezTo>
                  <a:pt x="36361" y="24424"/>
                  <a:pt x="36384" y="24401"/>
                  <a:pt x="36384" y="24378"/>
                </a:cubicBezTo>
                <a:lnTo>
                  <a:pt x="36453" y="24446"/>
                </a:lnTo>
                <a:cubicBezTo>
                  <a:pt x="36567" y="24538"/>
                  <a:pt x="36681" y="24606"/>
                  <a:pt x="36795" y="24698"/>
                </a:cubicBezTo>
                <a:lnTo>
                  <a:pt x="36864" y="24720"/>
                </a:lnTo>
                <a:cubicBezTo>
                  <a:pt x="37023" y="24834"/>
                  <a:pt x="37137" y="24903"/>
                  <a:pt x="37274" y="24994"/>
                </a:cubicBezTo>
                <a:lnTo>
                  <a:pt x="37343" y="25017"/>
                </a:lnTo>
                <a:cubicBezTo>
                  <a:pt x="37434" y="25086"/>
                  <a:pt x="37548" y="25131"/>
                  <a:pt x="37662" y="25200"/>
                </a:cubicBezTo>
                <a:cubicBezTo>
                  <a:pt x="37913" y="25337"/>
                  <a:pt x="38210" y="25451"/>
                  <a:pt x="38553" y="25565"/>
                </a:cubicBezTo>
                <a:cubicBezTo>
                  <a:pt x="38781" y="25633"/>
                  <a:pt x="39055" y="25679"/>
                  <a:pt x="39397" y="25725"/>
                </a:cubicBezTo>
                <a:cubicBezTo>
                  <a:pt x="39511" y="25725"/>
                  <a:pt x="39625" y="25748"/>
                  <a:pt x="39740" y="25748"/>
                </a:cubicBezTo>
                <a:lnTo>
                  <a:pt x="39922" y="25770"/>
                </a:lnTo>
                <a:lnTo>
                  <a:pt x="40812" y="25770"/>
                </a:lnTo>
                <a:cubicBezTo>
                  <a:pt x="40949" y="25770"/>
                  <a:pt x="41109" y="25770"/>
                  <a:pt x="41246" y="25748"/>
                </a:cubicBezTo>
                <a:cubicBezTo>
                  <a:pt x="41634" y="25702"/>
                  <a:pt x="41908" y="25656"/>
                  <a:pt x="42159" y="25588"/>
                </a:cubicBezTo>
                <a:cubicBezTo>
                  <a:pt x="42433" y="25496"/>
                  <a:pt x="42707" y="25405"/>
                  <a:pt x="42981" y="25291"/>
                </a:cubicBezTo>
                <a:cubicBezTo>
                  <a:pt x="43255" y="25154"/>
                  <a:pt x="43574" y="25017"/>
                  <a:pt x="43848" y="24812"/>
                </a:cubicBezTo>
                <a:cubicBezTo>
                  <a:pt x="43985" y="24698"/>
                  <a:pt x="44122" y="24583"/>
                  <a:pt x="44259" y="24469"/>
                </a:cubicBezTo>
                <a:cubicBezTo>
                  <a:pt x="44373" y="24378"/>
                  <a:pt x="44487" y="24287"/>
                  <a:pt x="44578" y="24173"/>
                </a:cubicBezTo>
                <a:cubicBezTo>
                  <a:pt x="44807" y="23944"/>
                  <a:pt x="44989" y="23648"/>
                  <a:pt x="45172" y="23351"/>
                </a:cubicBezTo>
                <a:cubicBezTo>
                  <a:pt x="45263" y="23191"/>
                  <a:pt x="45355" y="23077"/>
                  <a:pt x="45400" y="22940"/>
                </a:cubicBezTo>
                <a:cubicBezTo>
                  <a:pt x="45469" y="22757"/>
                  <a:pt x="45537" y="22575"/>
                  <a:pt x="45583" y="22415"/>
                </a:cubicBezTo>
                <a:cubicBezTo>
                  <a:pt x="45606" y="22301"/>
                  <a:pt x="45628" y="22210"/>
                  <a:pt x="45651" y="22118"/>
                </a:cubicBezTo>
                <a:lnTo>
                  <a:pt x="45651" y="22050"/>
                </a:lnTo>
                <a:cubicBezTo>
                  <a:pt x="45697" y="22095"/>
                  <a:pt x="45743" y="22118"/>
                  <a:pt x="45788" y="22164"/>
                </a:cubicBezTo>
                <a:cubicBezTo>
                  <a:pt x="45834" y="22210"/>
                  <a:pt x="45902" y="22232"/>
                  <a:pt x="45971" y="22278"/>
                </a:cubicBezTo>
                <a:lnTo>
                  <a:pt x="46016" y="22301"/>
                </a:lnTo>
                <a:lnTo>
                  <a:pt x="46176" y="22415"/>
                </a:lnTo>
                <a:lnTo>
                  <a:pt x="46245" y="22461"/>
                </a:lnTo>
                <a:lnTo>
                  <a:pt x="46382" y="22529"/>
                </a:lnTo>
                <a:cubicBezTo>
                  <a:pt x="46473" y="22598"/>
                  <a:pt x="46519" y="22620"/>
                  <a:pt x="46564" y="22643"/>
                </a:cubicBezTo>
                <a:cubicBezTo>
                  <a:pt x="46678" y="22712"/>
                  <a:pt x="46815" y="22780"/>
                  <a:pt x="46929" y="22849"/>
                </a:cubicBezTo>
                <a:lnTo>
                  <a:pt x="47044" y="22894"/>
                </a:lnTo>
                <a:cubicBezTo>
                  <a:pt x="47135" y="22963"/>
                  <a:pt x="47226" y="23008"/>
                  <a:pt x="47318" y="23031"/>
                </a:cubicBezTo>
                <a:cubicBezTo>
                  <a:pt x="47477" y="23123"/>
                  <a:pt x="47614" y="23168"/>
                  <a:pt x="47774" y="23214"/>
                </a:cubicBezTo>
                <a:cubicBezTo>
                  <a:pt x="48094" y="23328"/>
                  <a:pt x="48459" y="23374"/>
                  <a:pt x="48756" y="23397"/>
                </a:cubicBezTo>
                <a:lnTo>
                  <a:pt x="49463" y="23397"/>
                </a:lnTo>
                <a:cubicBezTo>
                  <a:pt x="49760" y="23374"/>
                  <a:pt x="50011" y="23328"/>
                  <a:pt x="50239" y="23260"/>
                </a:cubicBezTo>
                <a:cubicBezTo>
                  <a:pt x="50308" y="23237"/>
                  <a:pt x="50376" y="23237"/>
                  <a:pt x="50445" y="23214"/>
                </a:cubicBezTo>
                <a:lnTo>
                  <a:pt x="50536" y="23191"/>
                </a:lnTo>
                <a:cubicBezTo>
                  <a:pt x="50673" y="23168"/>
                  <a:pt x="50787" y="23123"/>
                  <a:pt x="50947" y="23077"/>
                </a:cubicBezTo>
                <a:cubicBezTo>
                  <a:pt x="51129" y="23008"/>
                  <a:pt x="51289" y="22894"/>
                  <a:pt x="51426" y="22803"/>
                </a:cubicBezTo>
                <a:lnTo>
                  <a:pt x="51495" y="22735"/>
                </a:lnTo>
                <a:cubicBezTo>
                  <a:pt x="51746" y="22575"/>
                  <a:pt x="51951" y="22392"/>
                  <a:pt x="52111" y="22232"/>
                </a:cubicBezTo>
                <a:cubicBezTo>
                  <a:pt x="52202" y="22118"/>
                  <a:pt x="52339" y="21959"/>
                  <a:pt x="52430" y="21799"/>
                </a:cubicBezTo>
                <a:cubicBezTo>
                  <a:pt x="52499" y="21685"/>
                  <a:pt x="52567" y="21548"/>
                  <a:pt x="52613" y="21388"/>
                </a:cubicBezTo>
                <a:cubicBezTo>
                  <a:pt x="52659" y="21228"/>
                  <a:pt x="52681" y="21068"/>
                  <a:pt x="52704" y="20886"/>
                </a:cubicBezTo>
                <a:cubicBezTo>
                  <a:pt x="52727" y="20749"/>
                  <a:pt x="52727" y="20612"/>
                  <a:pt x="52727" y="20475"/>
                </a:cubicBezTo>
                <a:cubicBezTo>
                  <a:pt x="52704" y="20292"/>
                  <a:pt x="52704" y="20132"/>
                  <a:pt x="52681" y="19973"/>
                </a:cubicBezTo>
                <a:cubicBezTo>
                  <a:pt x="52681" y="19790"/>
                  <a:pt x="52636" y="19608"/>
                  <a:pt x="52590" y="19425"/>
                </a:cubicBezTo>
                <a:lnTo>
                  <a:pt x="52567" y="19288"/>
                </a:lnTo>
                <a:cubicBezTo>
                  <a:pt x="52522" y="19037"/>
                  <a:pt x="52453" y="18809"/>
                  <a:pt x="52362" y="18580"/>
                </a:cubicBezTo>
                <a:cubicBezTo>
                  <a:pt x="52293" y="18375"/>
                  <a:pt x="52156" y="18147"/>
                  <a:pt x="51997" y="17873"/>
                </a:cubicBezTo>
                <a:lnTo>
                  <a:pt x="51883" y="17713"/>
                </a:lnTo>
                <a:cubicBezTo>
                  <a:pt x="51791" y="17553"/>
                  <a:pt x="51700" y="17393"/>
                  <a:pt x="51586" y="17257"/>
                </a:cubicBezTo>
                <a:cubicBezTo>
                  <a:pt x="51517" y="17165"/>
                  <a:pt x="51426" y="17074"/>
                  <a:pt x="51358" y="17005"/>
                </a:cubicBezTo>
                <a:lnTo>
                  <a:pt x="51289" y="16914"/>
                </a:lnTo>
                <a:cubicBezTo>
                  <a:pt x="51175" y="16800"/>
                  <a:pt x="51084" y="16709"/>
                  <a:pt x="50992" y="16617"/>
                </a:cubicBezTo>
                <a:cubicBezTo>
                  <a:pt x="50855" y="16503"/>
                  <a:pt x="50718" y="16412"/>
                  <a:pt x="50582" y="16321"/>
                </a:cubicBezTo>
                <a:cubicBezTo>
                  <a:pt x="50513" y="16275"/>
                  <a:pt x="50422" y="16207"/>
                  <a:pt x="50330" y="16161"/>
                </a:cubicBezTo>
                <a:lnTo>
                  <a:pt x="50308" y="16138"/>
                </a:lnTo>
                <a:lnTo>
                  <a:pt x="50239" y="16092"/>
                </a:lnTo>
                <a:lnTo>
                  <a:pt x="50194" y="16070"/>
                </a:lnTo>
                <a:cubicBezTo>
                  <a:pt x="49920" y="15910"/>
                  <a:pt x="49646" y="15773"/>
                  <a:pt x="49349" y="15659"/>
                </a:cubicBezTo>
                <a:cubicBezTo>
                  <a:pt x="49212" y="15636"/>
                  <a:pt x="49098" y="15590"/>
                  <a:pt x="48961" y="15545"/>
                </a:cubicBezTo>
                <a:cubicBezTo>
                  <a:pt x="48801" y="15522"/>
                  <a:pt x="48619" y="15499"/>
                  <a:pt x="48459" y="15476"/>
                </a:cubicBezTo>
                <a:cubicBezTo>
                  <a:pt x="48276" y="15453"/>
                  <a:pt x="48071" y="15430"/>
                  <a:pt x="47888" y="15430"/>
                </a:cubicBezTo>
                <a:cubicBezTo>
                  <a:pt x="47774" y="15430"/>
                  <a:pt x="47660" y="15430"/>
                  <a:pt x="47569" y="15453"/>
                </a:cubicBezTo>
                <a:cubicBezTo>
                  <a:pt x="47363" y="15453"/>
                  <a:pt x="47203" y="15476"/>
                  <a:pt x="47044" y="15522"/>
                </a:cubicBezTo>
                <a:cubicBezTo>
                  <a:pt x="46975" y="15545"/>
                  <a:pt x="46907" y="15567"/>
                  <a:pt x="46838" y="15567"/>
                </a:cubicBezTo>
                <a:lnTo>
                  <a:pt x="46793" y="15590"/>
                </a:lnTo>
                <a:cubicBezTo>
                  <a:pt x="46724" y="15613"/>
                  <a:pt x="46678" y="15636"/>
                  <a:pt x="46610" y="15659"/>
                </a:cubicBezTo>
                <a:cubicBezTo>
                  <a:pt x="46587" y="15659"/>
                  <a:pt x="46541" y="15682"/>
                  <a:pt x="46519" y="15682"/>
                </a:cubicBezTo>
                <a:cubicBezTo>
                  <a:pt x="46473" y="15682"/>
                  <a:pt x="46427" y="15704"/>
                  <a:pt x="46405" y="15704"/>
                </a:cubicBezTo>
                <a:cubicBezTo>
                  <a:pt x="46313" y="15750"/>
                  <a:pt x="46222" y="15773"/>
                  <a:pt x="46131" y="15819"/>
                </a:cubicBezTo>
                <a:cubicBezTo>
                  <a:pt x="46039" y="15841"/>
                  <a:pt x="45971" y="15887"/>
                  <a:pt x="45902" y="15910"/>
                </a:cubicBezTo>
                <a:cubicBezTo>
                  <a:pt x="45834" y="15933"/>
                  <a:pt x="45765" y="15978"/>
                  <a:pt x="45697" y="16001"/>
                </a:cubicBezTo>
                <a:lnTo>
                  <a:pt x="45651" y="16024"/>
                </a:lnTo>
                <a:cubicBezTo>
                  <a:pt x="45491" y="16070"/>
                  <a:pt x="45400" y="16115"/>
                  <a:pt x="45286" y="16184"/>
                </a:cubicBezTo>
                <a:cubicBezTo>
                  <a:pt x="45172" y="16252"/>
                  <a:pt x="45035" y="16344"/>
                  <a:pt x="44875" y="16480"/>
                </a:cubicBezTo>
                <a:cubicBezTo>
                  <a:pt x="44715" y="16640"/>
                  <a:pt x="44556" y="16800"/>
                  <a:pt x="44442" y="16937"/>
                </a:cubicBezTo>
                <a:cubicBezTo>
                  <a:pt x="44464" y="16754"/>
                  <a:pt x="44464" y="16595"/>
                  <a:pt x="44487" y="16435"/>
                </a:cubicBezTo>
                <a:lnTo>
                  <a:pt x="44510" y="16389"/>
                </a:lnTo>
                <a:cubicBezTo>
                  <a:pt x="44510" y="16298"/>
                  <a:pt x="44533" y="16207"/>
                  <a:pt x="44533" y="16115"/>
                </a:cubicBezTo>
                <a:cubicBezTo>
                  <a:pt x="44556" y="15955"/>
                  <a:pt x="44556" y="15796"/>
                  <a:pt x="44533" y="15636"/>
                </a:cubicBezTo>
                <a:cubicBezTo>
                  <a:pt x="44510" y="15476"/>
                  <a:pt x="44487" y="15339"/>
                  <a:pt x="44442" y="15202"/>
                </a:cubicBezTo>
                <a:cubicBezTo>
                  <a:pt x="44396" y="15042"/>
                  <a:pt x="44350" y="14883"/>
                  <a:pt x="44305" y="14746"/>
                </a:cubicBezTo>
                <a:cubicBezTo>
                  <a:pt x="44236" y="14586"/>
                  <a:pt x="44122" y="14449"/>
                  <a:pt x="44031" y="14335"/>
                </a:cubicBezTo>
                <a:cubicBezTo>
                  <a:pt x="43917" y="14198"/>
                  <a:pt x="43802" y="14084"/>
                  <a:pt x="43688" y="13992"/>
                </a:cubicBezTo>
                <a:cubicBezTo>
                  <a:pt x="43574" y="13901"/>
                  <a:pt x="43460" y="13833"/>
                  <a:pt x="43323" y="13741"/>
                </a:cubicBezTo>
                <a:cubicBezTo>
                  <a:pt x="43186" y="13650"/>
                  <a:pt x="43026" y="13582"/>
                  <a:pt x="42867" y="13536"/>
                </a:cubicBezTo>
                <a:cubicBezTo>
                  <a:pt x="42730" y="13490"/>
                  <a:pt x="42570" y="13468"/>
                  <a:pt x="42456" y="13468"/>
                </a:cubicBezTo>
                <a:lnTo>
                  <a:pt x="42410" y="13468"/>
                </a:lnTo>
                <a:cubicBezTo>
                  <a:pt x="42296" y="13468"/>
                  <a:pt x="42205" y="13490"/>
                  <a:pt x="42113" y="13490"/>
                </a:cubicBezTo>
                <a:cubicBezTo>
                  <a:pt x="42022" y="13490"/>
                  <a:pt x="41954" y="13513"/>
                  <a:pt x="41885" y="13536"/>
                </a:cubicBezTo>
                <a:cubicBezTo>
                  <a:pt x="41817" y="13536"/>
                  <a:pt x="41771" y="13559"/>
                  <a:pt x="41702" y="13582"/>
                </a:cubicBezTo>
                <a:cubicBezTo>
                  <a:pt x="41680" y="13582"/>
                  <a:pt x="41657" y="13604"/>
                  <a:pt x="41634" y="13604"/>
                </a:cubicBezTo>
                <a:cubicBezTo>
                  <a:pt x="41543" y="13650"/>
                  <a:pt x="41474" y="13673"/>
                  <a:pt x="41406" y="13719"/>
                </a:cubicBezTo>
                <a:cubicBezTo>
                  <a:pt x="41246" y="13810"/>
                  <a:pt x="41109" y="13901"/>
                  <a:pt x="40972" y="13992"/>
                </a:cubicBezTo>
                <a:cubicBezTo>
                  <a:pt x="40858" y="14084"/>
                  <a:pt x="40767" y="14129"/>
                  <a:pt x="40675" y="14198"/>
                </a:cubicBezTo>
                <a:lnTo>
                  <a:pt x="40653" y="14221"/>
                </a:lnTo>
                <a:lnTo>
                  <a:pt x="40630" y="14221"/>
                </a:lnTo>
                <a:cubicBezTo>
                  <a:pt x="40538" y="14289"/>
                  <a:pt x="40447" y="14335"/>
                  <a:pt x="40379" y="14381"/>
                </a:cubicBezTo>
                <a:cubicBezTo>
                  <a:pt x="40447" y="14312"/>
                  <a:pt x="40493" y="14221"/>
                  <a:pt x="40516" y="14152"/>
                </a:cubicBezTo>
                <a:cubicBezTo>
                  <a:pt x="40630" y="13970"/>
                  <a:pt x="40721" y="13810"/>
                  <a:pt x="40789" y="13627"/>
                </a:cubicBezTo>
                <a:cubicBezTo>
                  <a:pt x="40835" y="13536"/>
                  <a:pt x="40858" y="13468"/>
                  <a:pt x="40881" y="13399"/>
                </a:cubicBezTo>
                <a:lnTo>
                  <a:pt x="40904" y="13353"/>
                </a:lnTo>
                <a:cubicBezTo>
                  <a:pt x="40926" y="13285"/>
                  <a:pt x="40949" y="13239"/>
                  <a:pt x="40949" y="13171"/>
                </a:cubicBezTo>
                <a:cubicBezTo>
                  <a:pt x="40995" y="13034"/>
                  <a:pt x="41041" y="12874"/>
                  <a:pt x="41063" y="12669"/>
                </a:cubicBezTo>
                <a:cubicBezTo>
                  <a:pt x="41086" y="12555"/>
                  <a:pt x="41086" y="12418"/>
                  <a:pt x="41109" y="12303"/>
                </a:cubicBezTo>
                <a:lnTo>
                  <a:pt x="41109" y="12235"/>
                </a:lnTo>
                <a:cubicBezTo>
                  <a:pt x="41132" y="12098"/>
                  <a:pt x="41132" y="11984"/>
                  <a:pt x="41109" y="11847"/>
                </a:cubicBezTo>
                <a:lnTo>
                  <a:pt x="41109" y="11778"/>
                </a:lnTo>
                <a:cubicBezTo>
                  <a:pt x="41109" y="11482"/>
                  <a:pt x="41086" y="11162"/>
                  <a:pt x="40995" y="10797"/>
                </a:cubicBezTo>
                <a:cubicBezTo>
                  <a:pt x="40949" y="10500"/>
                  <a:pt x="40881" y="10181"/>
                  <a:pt x="40767" y="9884"/>
                </a:cubicBezTo>
                <a:lnTo>
                  <a:pt x="40767" y="9815"/>
                </a:lnTo>
                <a:cubicBezTo>
                  <a:pt x="40721" y="9701"/>
                  <a:pt x="40675" y="9610"/>
                  <a:pt x="40630" y="9496"/>
                </a:cubicBezTo>
                <a:cubicBezTo>
                  <a:pt x="40607" y="9450"/>
                  <a:pt x="40584" y="9405"/>
                  <a:pt x="40538" y="9336"/>
                </a:cubicBezTo>
                <a:lnTo>
                  <a:pt x="40516" y="9290"/>
                </a:lnTo>
                <a:cubicBezTo>
                  <a:pt x="40447" y="9154"/>
                  <a:pt x="40356" y="9017"/>
                  <a:pt x="40264" y="8880"/>
                </a:cubicBezTo>
                <a:cubicBezTo>
                  <a:pt x="40128" y="8674"/>
                  <a:pt x="39991" y="8469"/>
                  <a:pt x="39831" y="8286"/>
                </a:cubicBezTo>
                <a:cubicBezTo>
                  <a:pt x="39625" y="8081"/>
                  <a:pt x="39420" y="7898"/>
                  <a:pt x="39237" y="7738"/>
                </a:cubicBezTo>
                <a:cubicBezTo>
                  <a:pt x="39215" y="7716"/>
                  <a:pt x="39215" y="7716"/>
                  <a:pt x="39192" y="7716"/>
                </a:cubicBezTo>
                <a:cubicBezTo>
                  <a:pt x="39055" y="7601"/>
                  <a:pt x="38963" y="7533"/>
                  <a:pt x="38849" y="7442"/>
                </a:cubicBezTo>
                <a:lnTo>
                  <a:pt x="38781" y="7419"/>
                </a:lnTo>
                <a:cubicBezTo>
                  <a:pt x="38667" y="7328"/>
                  <a:pt x="38553" y="7259"/>
                  <a:pt x="38438" y="7213"/>
                </a:cubicBezTo>
                <a:cubicBezTo>
                  <a:pt x="38279" y="7145"/>
                  <a:pt x="38142" y="7076"/>
                  <a:pt x="37982" y="7054"/>
                </a:cubicBezTo>
                <a:cubicBezTo>
                  <a:pt x="37822" y="7031"/>
                  <a:pt x="37662" y="7008"/>
                  <a:pt x="37503" y="6985"/>
                </a:cubicBezTo>
                <a:cubicBezTo>
                  <a:pt x="37206" y="6939"/>
                  <a:pt x="36818" y="6917"/>
                  <a:pt x="36453" y="6917"/>
                </a:cubicBezTo>
                <a:cubicBezTo>
                  <a:pt x="36156" y="6917"/>
                  <a:pt x="35905" y="6939"/>
                  <a:pt x="35631" y="6985"/>
                </a:cubicBezTo>
                <a:cubicBezTo>
                  <a:pt x="35403" y="7008"/>
                  <a:pt x="35174" y="7054"/>
                  <a:pt x="34946" y="7145"/>
                </a:cubicBezTo>
                <a:cubicBezTo>
                  <a:pt x="34718" y="7213"/>
                  <a:pt x="34467" y="7305"/>
                  <a:pt x="34261" y="7419"/>
                </a:cubicBezTo>
                <a:cubicBezTo>
                  <a:pt x="34079" y="7487"/>
                  <a:pt x="33919" y="7601"/>
                  <a:pt x="33759" y="7693"/>
                </a:cubicBezTo>
                <a:lnTo>
                  <a:pt x="33645" y="7738"/>
                </a:lnTo>
                <a:cubicBezTo>
                  <a:pt x="33508" y="7830"/>
                  <a:pt x="33348" y="7944"/>
                  <a:pt x="33211" y="8035"/>
                </a:cubicBezTo>
                <a:lnTo>
                  <a:pt x="33166" y="8058"/>
                </a:lnTo>
                <a:lnTo>
                  <a:pt x="33097" y="8126"/>
                </a:lnTo>
                <a:lnTo>
                  <a:pt x="33075" y="8149"/>
                </a:lnTo>
                <a:lnTo>
                  <a:pt x="33029" y="8172"/>
                </a:lnTo>
                <a:lnTo>
                  <a:pt x="32960" y="8218"/>
                </a:lnTo>
                <a:cubicBezTo>
                  <a:pt x="32823" y="8309"/>
                  <a:pt x="32732" y="8377"/>
                  <a:pt x="32618" y="8469"/>
                </a:cubicBezTo>
                <a:cubicBezTo>
                  <a:pt x="32527" y="8560"/>
                  <a:pt x="32413" y="8651"/>
                  <a:pt x="32321" y="8766"/>
                </a:cubicBezTo>
                <a:cubicBezTo>
                  <a:pt x="32162" y="8925"/>
                  <a:pt x="32070" y="9039"/>
                  <a:pt x="31979" y="9154"/>
                </a:cubicBezTo>
                <a:cubicBezTo>
                  <a:pt x="31888" y="9268"/>
                  <a:pt x="31796" y="9405"/>
                  <a:pt x="31705" y="9519"/>
                </a:cubicBezTo>
                <a:cubicBezTo>
                  <a:pt x="31522" y="9793"/>
                  <a:pt x="31363" y="10044"/>
                  <a:pt x="31226" y="10295"/>
                </a:cubicBezTo>
                <a:cubicBezTo>
                  <a:pt x="31089" y="10569"/>
                  <a:pt x="30975" y="10843"/>
                  <a:pt x="30883" y="11162"/>
                </a:cubicBezTo>
                <a:cubicBezTo>
                  <a:pt x="30769" y="11436"/>
                  <a:pt x="30701" y="11710"/>
                  <a:pt x="30655" y="11961"/>
                </a:cubicBezTo>
                <a:cubicBezTo>
                  <a:pt x="30564" y="12258"/>
                  <a:pt x="30518" y="12532"/>
                  <a:pt x="30472" y="12806"/>
                </a:cubicBezTo>
                <a:lnTo>
                  <a:pt x="30472" y="12874"/>
                </a:lnTo>
                <a:lnTo>
                  <a:pt x="30450" y="13011"/>
                </a:lnTo>
                <a:lnTo>
                  <a:pt x="30427" y="13125"/>
                </a:lnTo>
                <a:lnTo>
                  <a:pt x="30404" y="13239"/>
                </a:lnTo>
                <a:lnTo>
                  <a:pt x="30381" y="13353"/>
                </a:lnTo>
                <a:lnTo>
                  <a:pt x="30358" y="13445"/>
                </a:lnTo>
                <a:cubicBezTo>
                  <a:pt x="30358" y="13536"/>
                  <a:pt x="30335" y="13627"/>
                  <a:pt x="30313" y="13719"/>
                </a:cubicBezTo>
                <a:cubicBezTo>
                  <a:pt x="30313" y="13878"/>
                  <a:pt x="30290" y="14038"/>
                  <a:pt x="30267" y="14198"/>
                </a:cubicBezTo>
                <a:lnTo>
                  <a:pt x="30244" y="14266"/>
                </a:lnTo>
                <a:lnTo>
                  <a:pt x="30244" y="14335"/>
                </a:lnTo>
                <a:lnTo>
                  <a:pt x="30221" y="14426"/>
                </a:lnTo>
                <a:lnTo>
                  <a:pt x="30199" y="14495"/>
                </a:lnTo>
                <a:cubicBezTo>
                  <a:pt x="30199" y="14540"/>
                  <a:pt x="30199" y="14609"/>
                  <a:pt x="30199" y="14654"/>
                </a:cubicBezTo>
                <a:cubicBezTo>
                  <a:pt x="30176" y="14791"/>
                  <a:pt x="30176" y="14928"/>
                  <a:pt x="30199" y="15065"/>
                </a:cubicBezTo>
                <a:lnTo>
                  <a:pt x="30199" y="15111"/>
                </a:lnTo>
                <a:lnTo>
                  <a:pt x="30199" y="15179"/>
                </a:lnTo>
                <a:cubicBezTo>
                  <a:pt x="30199" y="15271"/>
                  <a:pt x="30199" y="15385"/>
                  <a:pt x="30199" y="15499"/>
                </a:cubicBezTo>
                <a:lnTo>
                  <a:pt x="30176" y="15453"/>
                </a:lnTo>
                <a:lnTo>
                  <a:pt x="30153" y="15408"/>
                </a:lnTo>
                <a:cubicBezTo>
                  <a:pt x="30107" y="15362"/>
                  <a:pt x="30062" y="15316"/>
                  <a:pt x="30016" y="15271"/>
                </a:cubicBezTo>
                <a:lnTo>
                  <a:pt x="29970" y="15248"/>
                </a:lnTo>
                <a:cubicBezTo>
                  <a:pt x="29925" y="15179"/>
                  <a:pt x="29856" y="15111"/>
                  <a:pt x="29788" y="15042"/>
                </a:cubicBezTo>
                <a:cubicBezTo>
                  <a:pt x="29696" y="14928"/>
                  <a:pt x="29605" y="14814"/>
                  <a:pt x="29514" y="14677"/>
                </a:cubicBezTo>
                <a:cubicBezTo>
                  <a:pt x="29468" y="14632"/>
                  <a:pt x="29422" y="14586"/>
                  <a:pt x="29400" y="14517"/>
                </a:cubicBezTo>
                <a:lnTo>
                  <a:pt x="29377" y="14495"/>
                </a:lnTo>
                <a:lnTo>
                  <a:pt x="29263" y="14335"/>
                </a:lnTo>
                <a:lnTo>
                  <a:pt x="29240" y="14289"/>
                </a:lnTo>
                <a:cubicBezTo>
                  <a:pt x="29057" y="14015"/>
                  <a:pt x="28875" y="13741"/>
                  <a:pt x="28692" y="13468"/>
                </a:cubicBezTo>
                <a:cubicBezTo>
                  <a:pt x="28646" y="13399"/>
                  <a:pt x="28601" y="13308"/>
                  <a:pt x="28555" y="13239"/>
                </a:cubicBezTo>
                <a:lnTo>
                  <a:pt x="28509" y="13148"/>
                </a:lnTo>
                <a:lnTo>
                  <a:pt x="28464" y="13057"/>
                </a:lnTo>
                <a:cubicBezTo>
                  <a:pt x="28373" y="12920"/>
                  <a:pt x="28281" y="12783"/>
                  <a:pt x="28190" y="12646"/>
                </a:cubicBezTo>
                <a:cubicBezTo>
                  <a:pt x="28030" y="12395"/>
                  <a:pt x="27870" y="12144"/>
                  <a:pt x="27711" y="11893"/>
                </a:cubicBezTo>
                <a:lnTo>
                  <a:pt x="27642" y="11824"/>
                </a:lnTo>
                <a:lnTo>
                  <a:pt x="27391" y="11436"/>
                </a:lnTo>
                <a:lnTo>
                  <a:pt x="27140" y="11071"/>
                </a:lnTo>
                <a:cubicBezTo>
                  <a:pt x="27049" y="10934"/>
                  <a:pt x="26957" y="10797"/>
                  <a:pt x="26866" y="10660"/>
                </a:cubicBezTo>
                <a:lnTo>
                  <a:pt x="26752" y="10523"/>
                </a:lnTo>
                <a:lnTo>
                  <a:pt x="26729" y="10477"/>
                </a:lnTo>
                <a:cubicBezTo>
                  <a:pt x="26683" y="10386"/>
                  <a:pt x="26638" y="10340"/>
                  <a:pt x="26592" y="10272"/>
                </a:cubicBezTo>
                <a:lnTo>
                  <a:pt x="26546" y="10226"/>
                </a:lnTo>
                <a:lnTo>
                  <a:pt x="26524" y="10181"/>
                </a:lnTo>
                <a:cubicBezTo>
                  <a:pt x="26364" y="9975"/>
                  <a:pt x="26181" y="9747"/>
                  <a:pt x="26022" y="9542"/>
                </a:cubicBezTo>
                <a:lnTo>
                  <a:pt x="25953" y="9473"/>
                </a:lnTo>
                <a:lnTo>
                  <a:pt x="25907" y="9405"/>
                </a:lnTo>
                <a:lnTo>
                  <a:pt x="25839" y="9336"/>
                </a:lnTo>
                <a:cubicBezTo>
                  <a:pt x="25702" y="9154"/>
                  <a:pt x="25565" y="8971"/>
                  <a:pt x="25405" y="8788"/>
                </a:cubicBezTo>
                <a:lnTo>
                  <a:pt x="25108" y="8400"/>
                </a:lnTo>
                <a:cubicBezTo>
                  <a:pt x="24812" y="8012"/>
                  <a:pt x="24515" y="7647"/>
                  <a:pt x="24218" y="7259"/>
                </a:cubicBezTo>
                <a:lnTo>
                  <a:pt x="24150" y="7168"/>
                </a:lnTo>
                <a:cubicBezTo>
                  <a:pt x="23967" y="6962"/>
                  <a:pt x="23807" y="6757"/>
                  <a:pt x="23625" y="6551"/>
                </a:cubicBezTo>
                <a:cubicBezTo>
                  <a:pt x="23556" y="6460"/>
                  <a:pt x="23465" y="6346"/>
                  <a:pt x="23397" y="6255"/>
                </a:cubicBezTo>
                <a:lnTo>
                  <a:pt x="23374" y="6232"/>
                </a:lnTo>
                <a:cubicBezTo>
                  <a:pt x="23237" y="6072"/>
                  <a:pt x="23123" y="5935"/>
                  <a:pt x="23009" y="5775"/>
                </a:cubicBezTo>
                <a:cubicBezTo>
                  <a:pt x="22780" y="5547"/>
                  <a:pt x="22575" y="5296"/>
                  <a:pt x="22347" y="5045"/>
                </a:cubicBezTo>
                <a:cubicBezTo>
                  <a:pt x="22255" y="4931"/>
                  <a:pt x="22141" y="4840"/>
                  <a:pt x="22027" y="4725"/>
                </a:cubicBezTo>
                <a:lnTo>
                  <a:pt x="22004" y="4680"/>
                </a:lnTo>
                <a:cubicBezTo>
                  <a:pt x="21890" y="4566"/>
                  <a:pt x="21799" y="4474"/>
                  <a:pt x="21708" y="4360"/>
                </a:cubicBezTo>
                <a:cubicBezTo>
                  <a:pt x="21662" y="4315"/>
                  <a:pt x="21616" y="4269"/>
                  <a:pt x="21571" y="4223"/>
                </a:cubicBezTo>
                <a:lnTo>
                  <a:pt x="21525" y="4178"/>
                </a:lnTo>
                <a:lnTo>
                  <a:pt x="21456" y="4109"/>
                </a:lnTo>
                <a:lnTo>
                  <a:pt x="21411" y="4041"/>
                </a:lnTo>
                <a:cubicBezTo>
                  <a:pt x="21274" y="3904"/>
                  <a:pt x="21160" y="3790"/>
                  <a:pt x="21046" y="3653"/>
                </a:cubicBezTo>
                <a:lnTo>
                  <a:pt x="20703" y="3287"/>
                </a:lnTo>
                <a:lnTo>
                  <a:pt x="20589" y="3150"/>
                </a:lnTo>
                <a:lnTo>
                  <a:pt x="20475" y="3014"/>
                </a:lnTo>
                <a:cubicBezTo>
                  <a:pt x="20247" y="2740"/>
                  <a:pt x="19996" y="2443"/>
                  <a:pt x="19722" y="2192"/>
                </a:cubicBezTo>
                <a:cubicBezTo>
                  <a:pt x="19151" y="1598"/>
                  <a:pt x="18649" y="1142"/>
                  <a:pt x="18147" y="708"/>
                </a:cubicBezTo>
                <a:lnTo>
                  <a:pt x="18101" y="663"/>
                </a:lnTo>
                <a:cubicBezTo>
                  <a:pt x="18033" y="594"/>
                  <a:pt x="17964" y="548"/>
                  <a:pt x="17896" y="480"/>
                </a:cubicBezTo>
                <a:lnTo>
                  <a:pt x="17736" y="366"/>
                </a:lnTo>
                <a:cubicBezTo>
                  <a:pt x="17713" y="320"/>
                  <a:pt x="17667" y="297"/>
                  <a:pt x="17645" y="275"/>
                </a:cubicBezTo>
                <a:lnTo>
                  <a:pt x="17599" y="252"/>
                </a:lnTo>
                <a:cubicBezTo>
                  <a:pt x="17599" y="183"/>
                  <a:pt x="17576" y="92"/>
                  <a:pt x="17508" y="46"/>
                </a:cubicBezTo>
                <a:cubicBezTo>
                  <a:pt x="17462" y="23"/>
                  <a:pt x="17416" y="1"/>
                  <a:pt x="1737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6" name="Google Shape;4656;p38"/>
          <p:cNvSpPr/>
          <p:nvPr/>
        </p:nvSpPr>
        <p:spPr>
          <a:xfrm>
            <a:off x="9009889" y="2580144"/>
            <a:ext cx="103489" cy="93302"/>
          </a:xfrm>
          <a:custGeom>
            <a:avLst/>
            <a:gdLst/>
            <a:ahLst/>
            <a:cxnLst/>
            <a:rect l="l" t="t" r="r" b="b"/>
            <a:pathLst>
              <a:path w="3698" h="3334" extrusionOk="0">
                <a:moveTo>
                  <a:pt x="1598" y="1"/>
                </a:moveTo>
                <a:cubicBezTo>
                  <a:pt x="1507" y="24"/>
                  <a:pt x="1461" y="24"/>
                  <a:pt x="1438" y="24"/>
                </a:cubicBezTo>
                <a:cubicBezTo>
                  <a:pt x="1301" y="24"/>
                  <a:pt x="1210" y="46"/>
                  <a:pt x="1119" y="69"/>
                </a:cubicBezTo>
                <a:cubicBezTo>
                  <a:pt x="1027" y="92"/>
                  <a:pt x="936" y="138"/>
                  <a:pt x="845" y="161"/>
                </a:cubicBezTo>
                <a:cubicBezTo>
                  <a:pt x="685" y="229"/>
                  <a:pt x="525" y="343"/>
                  <a:pt x="388" y="457"/>
                </a:cubicBezTo>
                <a:cubicBezTo>
                  <a:pt x="297" y="526"/>
                  <a:pt x="228" y="617"/>
                  <a:pt x="160" y="708"/>
                </a:cubicBezTo>
                <a:cubicBezTo>
                  <a:pt x="69" y="845"/>
                  <a:pt x="23" y="1005"/>
                  <a:pt x="0" y="1188"/>
                </a:cubicBezTo>
                <a:cubicBezTo>
                  <a:pt x="0" y="1393"/>
                  <a:pt x="0" y="1576"/>
                  <a:pt x="23" y="1758"/>
                </a:cubicBezTo>
                <a:cubicBezTo>
                  <a:pt x="46" y="1941"/>
                  <a:pt x="69" y="2101"/>
                  <a:pt x="137" y="2238"/>
                </a:cubicBezTo>
                <a:cubicBezTo>
                  <a:pt x="183" y="2329"/>
                  <a:pt x="228" y="2420"/>
                  <a:pt x="297" y="2512"/>
                </a:cubicBezTo>
                <a:cubicBezTo>
                  <a:pt x="320" y="2557"/>
                  <a:pt x="365" y="2603"/>
                  <a:pt x="388" y="2649"/>
                </a:cubicBezTo>
                <a:cubicBezTo>
                  <a:pt x="434" y="2694"/>
                  <a:pt x="502" y="2740"/>
                  <a:pt x="548" y="2763"/>
                </a:cubicBezTo>
                <a:lnTo>
                  <a:pt x="594" y="2808"/>
                </a:lnTo>
                <a:cubicBezTo>
                  <a:pt x="662" y="2877"/>
                  <a:pt x="776" y="2922"/>
                  <a:pt x="868" y="2968"/>
                </a:cubicBezTo>
                <a:cubicBezTo>
                  <a:pt x="913" y="2991"/>
                  <a:pt x="959" y="2991"/>
                  <a:pt x="1005" y="3014"/>
                </a:cubicBezTo>
                <a:cubicBezTo>
                  <a:pt x="1141" y="3105"/>
                  <a:pt x="1301" y="3173"/>
                  <a:pt x="1461" y="3242"/>
                </a:cubicBezTo>
                <a:cubicBezTo>
                  <a:pt x="1529" y="3265"/>
                  <a:pt x="1598" y="3288"/>
                  <a:pt x="1689" y="3310"/>
                </a:cubicBezTo>
                <a:cubicBezTo>
                  <a:pt x="1781" y="3333"/>
                  <a:pt x="1895" y="3333"/>
                  <a:pt x="2009" y="3333"/>
                </a:cubicBezTo>
                <a:lnTo>
                  <a:pt x="2032" y="3333"/>
                </a:lnTo>
                <a:cubicBezTo>
                  <a:pt x="2123" y="3333"/>
                  <a:pt x="2191" y="3333"/>
                  <a:pt x="2260" y="3310"/>
                </a:cubicBezTo>
                <a:lnTo>
                  <a:pt x="2306" y="3310"/>
                </a:lnTo>
                <a:cubicBezTo>
                  <a:pt x="2374" y="3310"/>
                  <a:pt x="2465" y="3288"/>
                  <a:pt x="2557" y="3288"/>
                </a:cubicBezTo>
                <a:cubicBezTo>
                  <a:pt x="2648" y="3265"/>
                  <a:pt x="2739" y="3242"/>
                  <a:pt x="2808" y="3196"/>
                </a:cubicBezTo>
                <a:cubicBezTo>
                  <a:pt x="2899" y="3151"/>
                  <a:pt x="2990" y="3128"/>
                  <a:pt x="3059" y="3082"/>
                </a:cubicBezTo>
                <a:cubicBezTo>
                  <a:pt x="3150" y="3014"/>
                  <a:pt x="3264" y="2945"/>
                  <a:pt x="3356" y="2831"/>
                </a:cubicBezTo>
                <a:cubicBezTo>
                  <a:pt x="3424" y="2763"/>
                  <a:pt x="3470" y="2717"/>
                  <a:pt x="3492" y="2649"/>
                </a:cubicBezTo>
                <a:cubicBezTo>
                  <a:pt x="3515" y="2603"/>
                  <a:pt x="3538" y="2557"/>
                  <a:pt x="3561" y="2534"/>
                </a:cubicBezTo>
                <a:lnTo>
                  <a:pt x="3584" y="2489"/>
                </a:lnTo>
                <a:lnTo>
                  <a:pt x="3584" y="2443"/>
                </a:lnTo>
                <a:cubicBezTo>
                  <a:pt x="3629" y="2375"/>
                  <a:pt x="3629" y="2306"/>
                  <a:pt x="3652" y="2260"/>
                </a:cubicBezTo>
                <a:cubicBezTo>
                  <a:pt x="3675" y="2146"/>
                  <a:pt x="3698" y="2032"/>
                  <a:pt x="3698" y="1941"/>
                </a:cubicBezTo>
                <a:cubicBezTo>
                  <a:pt x="3698" y="1827"/>
                  <a:pt x="3675" y="1736"/>
                  <a:pt x="3675" y="1644"/>
                </a:cubicBezTo>
                <a:cubicBezTo>
                  <a:pt x="3652" y="1484"/>
                  <a:pt x="3629" y="1347"/>
                  <a:pt x="3561" y="1188"/>
                </a:cubicBezTo>
                <a:cubicBezTo>
                  <a:pt x="3515" y="1096"/>
                  <a:pt x="3447" y="1005"/>
                  <a:pt x="3401" y="937"/>
                </a:cubicBezTo>
                <a:lnTo>
                  <a:pt x="3378" y="914"/>
                </a:lnTo>
                <a:cubicBezTo>
                  <a:pt x="3333" y="845"/>
                  <a:pt x="3264" y="777"/>
                  <a:pt x="3196" y="708"/>
                </a:cubicBezTo>
                <a:cubicBezTo>
                  <a:pt x="3127" y="663"/>
                  <a:pt x="3059" y="617"/>
                  <a:pt x="2990" y="571"/>
                </a:cubicBezTo>
                <a:cubicBezTo>
                  <a:pt x="2990" y="526"/>
                  <a:pt x="2990" y="480"/>
                  <a:pt x="2967" y="434"/>
                </a:cubicBezTo>
                <a:cubicBezTo>
                  <a:pt x="2922" y="320"/>
                  <a:pt x="2808" y="252"/>
                  <a:pt x="2739" y="206"/>
                </a:cubicBezTo>
                <a:cubicBezTo>
                  <a:pt x="2648" y="161"/>
                  <a:pt x="2579" y="138"/>
                  <a:pt x="2511" y="115"/>
                </a:cubicBezTo>
                <a:lnTo>
                  <a:pt x="2442" y="115"/>
                </a:lnTo>
                <a:cubicBezTo>
                  <a:pt x="2214" y="46"/>
                  <a:pt x="2009" y="1"/>
                  <a:pt x="1781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7" name="Google Shape;4657;p38"/>
          <p:cNvSpPr/>
          <p:nvPr/>
        </p:nvSpPr>
        <p:spPr>
          <a:xfrm>
            <a:off x="9183620" y="2606338"/>
            <a:ext cx="50485" cy="49841"/>
          </a:xfrm>
          <a:custGeom>
            <a:avLst/>
            <a:gdLst/>
            <a:ahLst/>
            <a:cxnLst/>
            <a:rect l="l" t="t" r="r" b="b"/>
            <a:pathLst>
              <a:path w="1804" h="1781" extrusionOk="0">
                <a:moveTo>
                  <a:pt x="845" y="1"/>
                </a:moveTo>
                <a:cubicBezTo>
                  <a:pt x="800" y="1"/>
                  <a:pt x="754" y="23"/>
                  <a:pt x="708" y="23"/>
                </a:cubicBezTo>
                <a:cubicBezTo>
                  <a:pt x="640" y="46"/>
                  <a:pt x="594" y="69"/>
                  <a:pt x="548" y="92"/>
                </a:cubicBezTo>
                <a:cubicBezTo>
                  <a:pt x="526" y="115"/>
                  <a:pt x="480" y="115"/>
                  <a:pt x="457" y="138"/>
                </a:cubicBezTo>
                <a:cubicBezTo>
                  <a:pt x="366" y="206"/>
                  <a:pt x="297" y="252"/>
                  <a:pt x="252" y="297"/>
                </a:cubicBezTo>
                <a:cubicBezTo>
                  <a:pt x="206" y="343"/>
                  <a:pt x="160" y="411"/>
                  <a:pt x="115" y="480"/>
                </a:cubicBezTo>
                <a:lnTo>
                  <a:pt x="92" y="503"/>
                </a:lnTo>
                <a:lnTo>
                  <a:pt x="69" y="571"/>
                </a:lnTo>
                <a:lnTo>
                  <a:pt x="46" y="617"/>
                </a:lnTo>
                <a:cubicBezTo>
                  <a:pt x="23" y="640"/>
                  <a:pt x="23" y="685"/>
                  <a:pt x="1" y="731"/>
                </a:cubicBezTo>
                <a:cubicBezTo>
                  <a:pt x="1" y="800"/>
                  <a:pt x="1" y="822"/>
                  <a:pt x="1" y="868"/>
                </a:cubicBezTo>
                <a:cubicBezTo>
                  <a:pt x="1" y="914"/>
                  <a:pt x="1" y="959"/>
                  <a:pt x="1" y="1005"/>
                </a:cubicBezTo>
                <a:cubicBezTo>
                  <a:pt x="23" y="1073"/>
                  <a:pt x="23" y="1119"/>
                  <a:pt x="69" y="1188"/>
                </a:cubicBezTo>
                <a:cubicBezTo>
                  <a:pt x="92" y="1256"/>
                  <a:pt x="115" y="1302"/>
                  <a:pt x="160" y="1347"/>
                </a:cubicBezTo>
                <a:cubicBezTo>
                  <a:pt x="206" y="1416"/>
                  <a:pt x="275" y="1484"/>
                  <a:pt x="320" y="1530"/>
                </a:cubicBezTo>
                <a:cubicBezTo>
                  <a:pt x="389" y="1553"/>
                  <a:pt x="434" y="1598"/>
                  <a:pt x="503" y="1621"/>
                </a:cubicBezTo>
                <a:cubicBezTo>
                  <a:pt x="548" y="1644"/>
                  <a:pt x="594" y="1667"/>
                  <a:pt x="640" y="1690"/>
                </a:cubicBezTo>
                <a:cubicBezTo>
                  <a:pt x="685" y="1713"/>
                  <a:pt x="731" y="1735"/>
                  <a:pt x="777" y="1758"/>
                </a:cubicBezTo>
                <a:lnTo>
                  <a:pt x="868" y="1758"/>
                </a:lnTo>
                <a:cubicBezTo>
                  <a:pt x="914" y="1781"/>
                  <a:pt x="937" y="1781"/>
                  <a:pt x="982" y="1781"/>
                </a:cubicBezTo>
                <a:cubicBezTo>
                  <a:pt x="1028" y="1781"/>
                  <a:pt x="1096" y="1781"/>
                  <a:pt x="1142" y="1758"/>
                </a:cubicBezTo>
                <a:cubicBezTo>
                  <a:pt x="1302" y="1735"/>
                  <a:pt x="1439" y="1644"/>
                  <a:pt x="1598" y="1507"/>
                </a:cubicBezTo>
                <a:cubicBezTo>
                  <a:pt x="1644" y="1439"/>
                  <a:pt x="1690" y="1370"/>
                  <a:pt x="1735" y="1279"/>
                </a:cubicBezTo>
                <a:lnTo>
                  <a:pt x="1758" y="1233"/>
                </a:lnTo>
                <a:cubicBezTo>
                  <a:pt x="1804" y="1142"/>
                  <a:pt x="1804" y="1028"/>
                  <a:pt x="1804" y="936"/>
                </a:cubicBezTo>
                <a:cubicBezTo>
                  <a:pt x="1804" y="868"/>
                  <a:pt x="1804" y="800"/>
                  <a:pt x="1781" y="731"/>
                </a:cubicBezTo>
                <a:cubicBezTo>
                  <a:pt x="1781" y="640"/>
                  <a:pt x="1758" y="571"/>
                  <a:pt x="1735" y="503"/>
                </a:cubicBezTo>
                <a:cubicBezTo>
                  <a:pt x="1713" y="434"/>
                  <a:pt x="1690" y="389"/>
                  <a:pt x="1644" y="320"/>
                </a:cubicBezTo>
                <a:cubicBezTo>
                  <a:pt x="1576" y="252"/>
                  <a:pt x="1530" y="206"/>
                  <a:pt x="1439" y="160"/>
                </a:cubicBezTo>
                <a:cubicBezTo>
                  <a:pt x="1393" y="115"/>
                  <a:pt x="1302" y="69"/>
                  <a:pt x="1210" y="46"/>
                </a:cubicBezTo>
                <a:cubicBezTo>
                  <a:pt x="1119" y="23"/>
                  <a:pt x="1051" y="23"/>
                  <a:pt x="959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8" name="Google Shape;4658;p38"/>
          <p:cNvSpPr/>
          <p:nvPr/>
        </p:nvSpPr>
        <p:spPr>
          <a:xfrm>
            <a:off x="9113349" y="2718753"/>
            <a:ext cx="30056" cy="35177"/>
          </a:xfrm>
          <a:custGeom>
            <a:avLst/>
            <a:gdLst/>
            <a:ahLst/>
            <a:cxnLst/>
            <a:rect l="l" t="t" r="r" b="b"/>
            <a:pathLst>
              <a:path w="1074" h="1257" extrusionOk="0">
                <a:moveTo>
                  <a:pt x="708" y="1"/>
                </a:moveTo>
                <a:cubicBezTo>
                  <a:pt x="640" y="1"/>
                  <a:pt x="549" y="24"/>
                  <a:pt x="503" y="92"/>
                </a:cubicBezTo>
                <a:cubicBezTo>
                  <a:pt x="389" y="92"/>
                  <a:pt x="298" y="183"/>
                  <a:pt x="206" y="252"/>
                </a:cubicBezTo>
                <a:cubicBezTo>
                  <a:pt x="161" y="298"/>
                  <a:pt x="115" y="343"/>
                  <a:pt x="92" y="389"/>
                </a:cubicBezTo>
                <a:cubicBezTo>
                  <a:pt x="69" y="412"/>
                  <a:pt x="69" y="457"/>
                  <a:pt x="47" y="480"/>
                </a:cubicBezTo>
                <a:cubicBezTo>
                  <a:pt x="24" y="526"/>
                  <a:pt x="24" y="571"/>
                  <a:pt x="24" y="594"/>
                </a:cubicBezTo>
                <a:cubicBezTo>
                  <a:pt x="24" y="640"/>
                  <a:pt x="24" y="686"/>
                  <a:pt x="24" y="708"/>
                </a:cubicBezTo>
                <a:cubicBezTo>
                  <a:pt x="1" y="823"/>
                  <a:pt x="24" y="914"/>
                  <a:pt x="69" y="1005"/>
                </a:cubicBezTo>
                <a:cubicBezTo>
                  <a:pt x="92" y="1096"/>
                  <a:pt x="183" y="1188"/>
                  <a:pt x="298" y="1233"/>
                </a:cubicBezTo>
                <a:cubicBezTo>
                  <a:pt x="343" y="1233"/>
                  <a:pt x="389" y="1256"/>
                  <a:pt x="435" y="1256"/>
                </a:cubicBezTo>
                <a:lnTo>
                  <a:pt x="503" y="1256"/>
                </a:lnTo>
                <a:cubicBezTo>
                  <a:pt x="526" y="1256"/>
                  <a:pt x="572" y="1233"/>
                  <a:pt x="594" y="1233"/>
                </a:cubicBezTo>
                <a:cubicBezTo>
                  <a:pt x="686" y="1211"/>
                  <a:pt x="777" y="1142"/>
                  <a:pt x="868" y="1074"/>
                </a:cubicBezTo>
                <a:cubicBezTo>
                  <a:pt x="891" y="1028"/>
                  <a:pt x="937" y="1005"/>
                  <a:pt x="960" y="960"/>
                </a:cubicBezTo>
                <a:cubicBezTo>
                  <a:pt x="1005" y="914"/>
                  <a:pt x="1028" y="845"/>
                  <a:pt x="1028" y="800"/>
                </a:cubicBezTo>
                <a:lnTo>
                  <a:pt x="1051" y="754"/>
                </a:lnTo>
                <a:lnTo>
                  <a:pt x="1051" y="731"/>
                </a:lnTo>
                <a:cubicBezTo>
                  <a:pt x="1051" y="686"/>
                  <a:pt x="1074" y="663"/>
                  <a:pt x="1074" y="617"/>
                </a:cubicBezTo>
                <a:cubicBezTo>
                  <a:pt x="1074" y="549"/>
                  <a:pt x="1051" y="480"/>
                  <a:pt x="1028" y="435"/>
                </a:cubicBezTo>
                <a:cubicBezTo>
                  <a:pt x="1005" y="366"/>
                  <a:pt x="1005" y="320"/>
                  <a:pt x="960" y="275"/>
                </a:cubicBezTo>
                <a:cubicBezTo>
                  <a:pt x="960" y="206"/>
                  <a:pt x="960" y="161"/>
                  <a:pt x="937" y="115"/>
                </a:cubicBezTo>
                <a:cubicBezTo>
                  <a:pt x="891" y="69"/>
                  <a:pt x="845" y="24"/>
                  <a:pt x="777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9" name="Google Shape;4659;p38"/>
          <p:cNvSpPr/>
          <p:nvPr/>
        </p:nvSpPr>
        <p:spPr>
          <a:xfrm>
            <a:off x="8768434" y="3108417"/>
            <a:ext cx="33246" cy="31959"/>
          </a:xfrm>
          <a:custGeom>
            <a:avLst/>
            <a:gdLst/>
            <a:ahLst/>
            <a:cxnLst/>
            <a:rect l="l" t="t" r="r" b="b"/>
            <a:pathLst>
              <a:path w="1188" h="1142" extrusionOk="0">
                <a:moveTo>
                  <a:pt x="571" y="0"/>
                </a:moveTo>
                <a:cubicBezTo>
                  <a:pt x="525" y="0"/>
                  <a:pt x="502" y="0"/>
                  <a:pt x="457" y="23"/>
                </a:cubicBezTo>
                <a:cubicBezTo>
                  <a:pt x="457" y="23"/>
                  <a:pt x="388" y="46"/>
                  <a:pt x="388" y="46"/>
                </a:cubicBezTo>
                <a:lnTo>
                  <a:pt x="297" y="92"/>
                </a:lnTo>
                <a:cubicBezTo>
                  <a:pt x="251" y="114"/>
                  <a:pt x="206" y="160"/>
                  <a:pt x="183" y="206"/>
                </a:cubicBezTo>
                <a:cubicBezTo>
                  <a:pt x="114" y="274"/>
                  <a:pt x="69" y="365"/>
                  <a:pt x="46" y="457"/>
                </a:cubicBezTo>
                <a:cubicBezTo>
                  <a:pt x="0" y="548"/>
                  <a:pt x="23" y="685"/>
                  <a:pt x="69" y="776"/>
                </a:cubicBezTo>
                <a:cubicBezTo>
                  <a:pt x="92" y="845"/>
                  <a:pt x="137" y="890"/>
                  <a:pt x="183" y="936"/>
                </a:cubicBezTo>
                <a:cubicBezTo>
                  <a:pt x="228" y="959"/>
                  <a:pt x="251" y="982"/>
                  <a:pt x="297" y="1005"/>
                </a:cubicBezTo>
                <a:lnTo>
                  <a:pt x="343" y="1027"/>
                </a:lnTo>
                <a:cubicBezTo>
                  <a:pt x="365" y="1050"/>
                  <a:pt x="434" y="1073"/>
                  <a:pt x="457" y="1096"/>
                </a:cubicBezTo>
                <a:cubicBezTo>
                  <a:pt x="525" y="1119"/>
                  <a:pt x="594" y="1142"/>
                  <a:pt x="662" y="1142"/>
                </a:cubicBezTo>
                <a:lnTo>
                  <a:pt x="731" y="1142"/>
                </a:lnTo>
                <a:lnTo>
                  <a:pt x="776" y="1119"/>
                </a:lnTo>
                <a:cubicBezTo>
                  <a:pt x="799" y="1119"/>
                  <a:pt x="845" y="1119"/>
                  <a:pt x="868" y="1096"/>
                </a:cubicBezTo>
                <a:cubicBezTo>
                  <a:pt x="936" y="1073"/>
                  <a:pt x="1005" y="1027"/>
                  <a:pt x="1050" y="982"/>
                </a:cubicBezTo>
                <a:cubicBezTo>
                  <a:pt x="1096" y="936"/>
                  <a:pt x="1119" y="890"/>
                  <a:pt x="1141" y="845"/>
                </a:cubicBezTo>
                <a:cubicBezTo>
                  <a:pt x="1164" y="799"/>
                  <a:pt x="1164" y="754"/>
                  <a:pt x="1187" y="708"/>
                </a:cubicBezTo>
                <a:lnTo>
                  <a:pt x="1187" y="685"/>
                </a:lnTo>
                <a:cubicBezTo>
                  <a:pt x="1187" y="617"/>
                  <a:pt x="1164" y="594"/>
                  <a:pt x="1164" y="571"/>
                </a:cubicBezTo>
                <a:cubicBezTo>
                  <a:pt x="1164" y="502"/>
                  <a:pt x="1141" y="457"/>
                  <a:pt x="1096" y="411"/>
                </a:cubicBezTo>
                <a:lnTo>
                  <a:pt x="1073" y="388"/>
                </a:lnTo>
                <a:cubicBezTo>
                  <a:pt x="1073" y="343"/>
                  <a:pt x="1050" y="297"/>
                  <a:pt x="1027" y="274"/>
                </a:cubicBezTo>
                <a:cubicBezTo>
                  <a:pt x="982" y="206"/>
                  <a:pt x="913" y="137"/>
                  <a:pt x="845" y="69"/>
                </a:cubicBezTo>
                <a:cubicBezTo>
                  <a:pt x="799" y="46"/>
                  <a:pt x="708" y="0"/>
                  <a:pt x="662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0" name="Google Shape;4660;p38"/>
          <p:cNvSpPr/>
          <p:nvPr/>
        </p:nvSpPr>
        <p:spPr>
          <a:xfrm>
            <a:off x="8645132" y="3089247"/>
            <a:ext cx="72873" cy="75392"/>
          </a:xfrm>
          <a:custGeom>
            <a:avLst/>
            <a:gdLst/>
            <a:ahLst/>
            <a:cxnLst/>
            <a:rect l="l" t="t" r="r" b="b"/>
            <a:pathLst>
              <a:path w="2604" h="2694" extrusionOk="0">
                <a:moveTo>
                  <a:pt x="1599" y="1"/>
                </a:moveTo>
                <a:cubicBezTo>
                  <a:pt x="1439" y="1"/>
                  <a:pt x="1256" y="23"/>
                  <a:pt x="1097" y="69"/>
                </a:cubicBezTo>
                <a:cubicBezTo>
                  <a:pt x="982" y="92"/>
                  <a:pt x="868" y="137"/>
                  <a:pt x="754" y="183"/>
                </a:cubicBezTo>
                <a:cubicBezTo>
                  <a:pt x="640" y="252"/>
                  <a:pt x="549" y="343"/>
                  <a:pt x="435" y="457"/>
                </a:cubicBezTo>
                <a:cubicBezTo>
                  <a:pt x="389" y="503"/>
                  <a:pt x="320" y="571"/>
                  <a:pt x="298" y="640"/>
                </a:cubicBezTo>
                <a:cubicBezTo>
                  <a:pt x="252" y="685"/>
                  <a:pt x="229" y="754"/>
                  <a:pt x="184" y="822"/>
                </a:cubicBezTo>
                <a:cubicBezTo>
                  <a:pt x="138" y="891"/>
                  <a:pt x="115" y="982"/>
                  <a:pt x="92" y="1096"/>
                </a:cubicBezTo>
                <a:cubicBezTo>
                  <a:pt x="69" y="1187"/>
                  <a:pt x="47" y="1302"/>
                  <a:pt x="47" y="1393"/>
                </a:cubicBezTo>
                <a:lnTo>
                  <a:pt x="47" y="1439"/>
                </a:lnTo>
                <a:lnTo>
                  <a:pt x="24" y="1507"/>
                </a:lnTo>
                <a:cubicBezTo>
                  <a:pt x="1" y="1621"/>
                  <a:pt x="1" y="1735"/>
                  <a:pt x="47" y="1895"/>
                </a:cubicBezTo>
                <a:cubicBezTo>
                  <a:pt x="115" y="2055"/>
                  <a:pt x="229" y="2237"/>
                  <a:pt x="389" y="2374"/>
                </a:cubicBezTo>
                <a:cubicBezTo>
                  <a:pt x="526" y="2488"/>
                  <a:pt x="663" y="2580"/>
                  <a:pt x="777" y="2625"/>
                </a:cubicBezTo>
                <a:cubicBezTo>
                  <a:pt x="868" y="2671"/>
                  <a:pt x="937" y="2694"/>
                  <a:pt x="1028" y="2694"/>
                </a:cubicBezTo>
                <a:lnTo>
                  <a:pt x="1097" y="2694"/>
                </a:lnTo>
                <a:cubicBezTo>
                  <a:pt x="1165" y="2694"/>
                  <a:pt x="1234" y="2694"/>
                  <a:pt x="1325" y="2671"/>
                </a:cubicBezTo>
                <a:cubicBezTo>
                  <a:pt x="1416" y="2648"/>
                  <a:pt x="1507" y="2625"/>
                  <a:pt x="1599" y="2603"/>
                </a:cubicBezTo>
                <a:cubicBezTo>
                  <a:pt x="1736" y="2534"/>
                  <a:pt x="1873" y="2443"/>
                  <a:pt x="2032" y="2306"/>
                </a:cubicBezTo>
                <a:cubicBezTo>
                  <a:pt x="2101" y="2260"/>
                  <a:pt x="2169" y="2192"/>
                  <a:pt x="2215" y="2123"/>
                </a:cubicBezTo>
                <a:cubicBezTo>
                  <a:pt x="2261" y="2032"/>
                  <a:pt x="2329" y="1963"/>
                  <a:pt x="2375" y="1849"/>
                </a:cubicBezTo>
                <a:cubicBezTo>
                  <a:pt x="2489" y="1667"/>
                  <a:pt x="2512" y="1461"/>
                  <a:pt x="2557" y="1256"/>
                </a:cubicBezTo>
                <a:cubicBezTo>
                  <a:pt x="2580" y="1210"/>
                  <a:pt x="2580" y="1142"/>
                  <a:pt x="2580" y="1073"/>
                </a:cubicBezTo>
                <a:cubicBezTo>
                  <a:pt x="2603" y="959"/>
                  <a:pt x="2603" y="845"/>
                  <a:pt x="2557" y="731"/>
                </a:cubicBezTo>
                <a:cubicBezTo>
                  <a:pt x="2512" y="480"/>
                  <a:pt x="2375" y="274"/>
                  <a:pt x="2215" y="160"/>
                </a:cubicBezTo>
                <a:cubicBezTo>
                  <a:pt x="2169" y="137"/>
                  <a:pt x="2124" y="115"/>
                  <a:pt x="2078" y="92"/>
                </a:cubicBezTo>
                <a:cubicBezTo>
                  <a:pt x="2032" y="69"/>
                  <a:pt x="1964" y="46"/>
                  <a:pt x="1895" y="23"/>
                </a:cubicBezTo>
                <a:cubicBezTo>
                  <a:pt x="1804" y="1"/>
                  <a:pt x="1736" y="1"/>
                  <a:pt x="1644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1" name="Google Shape;4661;p38"/>
          <p:cNvSpPr/>
          <p:nvPr/>
        </p:nvSpPr>
        <p:spPr>
          <a:xfrm>
            <a:off x="8843154" y="2915516"/>
            <a:ext cx="244057" cy="400577"/>
          </a:xfrm>
          <a:custGeom>
            <a:avLst/>
            <a:gdLst/>
            <a:ahLst/>
            <a:cxnLst/>
            <a:rect l="l" t="t" r="r" b="b"/>
            <a:pathLst>
              <a:path w="8721" h="14314" extrusionOk="0">
                <a:moveTo>
                  <a:pt x="8449" y="13356"/>
                </a:moveTo>
                <a:cubicBezTo>
                  <a:pt x="8456" y="13370"/>
                  <a:pt x="8462" y="13384"/>
                  <a:pt x="8469" y="13398"/>
                </a:cubicBezTo>
                <a:cubicBezTo>
                  <a:pt x="8469" y="13398"/>
                  <a:pt x="8469" y="13378"/>
                  <a:pt x="8449" y="13356"/>
                </a:cubicBezTo>
                <a:close/>
                <a:moveTo>
                  <a:pt x="92" y="0"/>
                </a:moveTo>
                <a:cubicBezTo>
                  <a:pt x="69" y="0"/>
                  <a:pt x="46" y="23"/>
                  <a:pt x="46" y="46"/>
                </a:cubicBezTo>
                <a:cubicBezTo>
                  <a:pt x="1" y="69"/>
                  <a:pt x="1" y="114"/>
                  <a:pt x="46" y="160"/>
                </a:cubicBezTo>
                <a:cubicBezTo>
                  <a:pt x="69" y="183"/>
                  <a:pt x="92" y="228"/>
                  <a:pt x="115" y="251"/>
                </a:cubicBezTo>
                <a:cubicBezTo>
                  <a:pt x="206" y="342"/>
                  <a:pt x="298" y="457"/>
                  <a:pt x="366" y="548"/>
                </a:cubicBezTo>
                <a:cubicBezTo>
                  <a:pt x="434" y="639"/>
                  <a:pt x="503" y="708"/>
                  <a:pt x="571" y="799"/>
                </a:cubicBezTo>
                <a:cubicBezTo>
                  <a:pt x="571" y="776"/>
                  <a:pt x="571" y="776"/>
                  <a:pt x="571" y="776"/>
                </a:cubicBezTo>
                <a:cubicBezTo>
                  <a:pt x="594" y="822"/>
                  <a:pt x="640" y="890"/>
                  <a:pt x="686" y="936"/>
                </a:cubicBezTo>
                <a:cubicBezTo>
                  <a:pt x="891" y="1187"/>
                  <a:pt x="1096" y="1438"/>
                  <a:pt x="1302" y="1689"/>
                </a:cubicBezTo>
                <a:cubicBezTo>
                  <a:pt x="1507" y="1940"/>
                  <a:pt x="1713" y="2191"/>
                  <a:pt x="1895" y="2465"/>
                </a:cubicBezTo>
                <a:cubicBezTo>
                  <a:pt x="1987" y="2602"/>
                  <a:pt x="2078" y="2762"/>
                  <a:pt x="2169" y="2899"/>
                </a:cubicBezTo>
                <a:cubicBezTo>
                  <a:pt x="2260" y="3036"/>
                  <a:pt x="2352" y="3173"/>
                  <a:pt x="2420" y="3310"/>
                </a:cubicBezTo>
                <a:cubicBezTo>
                  <a:pt x="2603" y="3561"/>
                  <a:pt x="2763" y="3835"/>
                  <a:pt x="2922" y="4109"/>
                </a:cubicBezTo>
                <a:cubicBezTo>
                  <a:pt x="3082" y="4382"/>
                  <a:pt x="3242" y="4679"/>
                  <a:pt x="3402" y="4953"/>
                </a:cubicBezTo>
                <a:cubicBezTo>
                  <a:pt x="3493" y="5090"/>
                  <a:pt x="3562" y="5250"/>
                  <a:pt x="3630" y="5387"/>
                </a:cubicBezTo>
                <a:cubicBezTo>
                  <a:pt x="3721" y="5524"/>
                  <a:pt x="3813" y="5684"/>
                  <a:pt x="3881" y="5820"/>
                </a:cubicBezTo>
                <a:cubicBezTo>
                  <a:pt x="4201" y="6437"/>
                  <a:pt x="4543" y="7030"/>
                  <a:pt x="4863" y="7624"/>
                </a:cubicBezTo>
                <a:cubicBezTo>
                  <a:pt x="4954" y="7761"/>
                  <a:pt x="5022" y="7898"/>
                  <a:pt x="5091" y="8057"/>
                </a:cubicBezTo>
                <a:cubicBezTo>
                  <a:pt x="5182" y="8194"/>
                  <a:pt x="5273" y="8331"/>
                  <a:pt x="5342" y="8491"/>
                </a:cubicBezTo>
                <a:cubicBezTo>
                  <a:pt x="5525" y="8788"/>
                  <a:pt x="5684" y="9062"/>
                  <a:pt x="5821" y="9358"/>
                </a:cubicBezTo>
                <a:cubicBezTo>
                  <a:pt x="5981" y="9655"/>
                  <a:pt x="6141" y="9952"/>
                  <a:pt x="6301" y="10249"/>
                </a:cubicBezTo>
                <a:cubicBezTo>
                  <a:pt x="6460" y="10545"/>
                  <a:pt x="6620" y="10842"/>
                  <a:pt x="6757" y="11139"/>
                </a:cubicBezTo>
                <a:cubicBezTo>
                  <a:pt x="6894" y="11390"/>
                  <a:pt x="7008" y="11641"/>
                  <a:pt x="7145" y="11915"/>
                </a:cubicBezTo>
                <a:cubicBezTo>
                  <a:pt x="7191" y="12029"/>
                  <a:pt x="7259" y="12166"/>
                  <a:pt x="7328" y="12280"/>
                </a:cubicBezTo>
                <a:cubicBezTo>
                  <a:pt x="7396" y="12394"/>
                  <a:pt x="7442" y="12508"/>
                  <a:pt x="7487" y="12622"/>
                </a:cubicBezTo>
                <a:cubicBezTo>
                  <a:pt x="7602" y="12873"/>
                  <a:pt x="7716" y="13125"/>
                  <a:pt x="7830" y="13376"/>
                </a:cubicBezTo>
                <a:cubicBezTo>
                  <a:pt x="7876" y="13513"/>
                  <a:pt x="7921" y="13627"/>
                  <a:pt x="7990" y="13741"/>
                </a:cubicBezTo>
                <a:cubicBezTo>
                  <a:pt x="8058" y="13901"/>
                  <a:pt x="8104" y="14038"/>
                  <a:pt x="8195" y="14175"/>
                </a:cubicBezTo>
                <a:cubicBezTo>
                  <a:pt x="8254" y="14263"/>
                  <a:pt x="8351" y="14313"/>
                  <a:pt x="8443" y="14313"/>
                </a:cubicBezTo>
                <a:cubicBezTo>
                  <a:pt x="8494" y="14313"/>
                  <a:pt x="8543" y="14298"/>
                  <a:pt x="8583" y="14266"/>
                </a:cubicBezTo>
                <a:cubicBezTo>
                  <a:pt x="8652" y="14220"/>
                  <a:pt x="8697" y="14175"/>
                  <a:pt x="8720" y="14106"/>
                </a:cubicBezTo>
                <a:cubicBezTo>
                  <a:pt x="8720" y="14060"/>
                  <a:pt x="8720" y="14038"/>
                  <a:pt x="8720" y="14015"/>
                </a:cubicBezTo>
                <a:cubicBezTo>
                  <a:pt x="8720" y="13969"/>
                  <a:pt x="8720" y="13923"/>
                  <a:pt x="8674" y="13878"/>
                </a:cubicBezTo>
                <a:cubicBezTo>
                  <a:pt x="8606" y="13695"/>
                  <a:pt x="8537" y="13535"/>
                  <a:pt x="8446" y="13353"/>
                </a:cubicBezTo>
                <a:lnTo>
                  <a:pt x="8446" y="13353"/>
                </a:lnTo>
                <a:cubicBezTo>
                  <a:pt x="8447" y="13354"/>
                  <a:pt x="8448" y="13355"/>
                  <a:pt x="8449" y="13356"/>
                </a:cubicBezTo>
                <a:lnTo>
                  <a:pt x="8449" y="13356"/>
                </a:lnTo>
                <a:cubicBezTo>
                  <a:pt x="8298" y="13030"/>
                  <a:pt x="8166" y="12722"/>
                  <a:pt x="8012" y="12394"/>
                </a:cubicBezTo>
                <a:cubicBezTo>
                  <a:pt x="7853" y="12075"/>
                  <a:pt x="7693" y="11778"/>
                  <a:pt x="7533" y="11458"/>
                </a:cubicBezTo>
                <a:cubicBezTo>
                  <a:pt x="7373" y="11162"/>
                  <a:pt x="7236" y="10865"/>
                  <a:pt x="7077" y="10568"/>
                </a:cubicBezTo>
                <a:cubicBezTo>
                  <a:pt x="6985" y="10431"/>
                  <a:pt x="6917" y="10294"/>
                  <a:pt x="6848" y="10157"/>
                </a:cubicBezTo>
                <a:cubicBezTo>
                  <a:pt x="6757" y="9998"/>
                  <a:pt x="6689" y="9861"/>
                  <a:pt x="6597" y="9701"/>
                </a:cubicBezTo>
                <a:cubicBezTo>
                  <a:pt x="6438" y="9404"/>
                  <a:pt x="6255" y="9107"/>
                  <a:pt x="6095" y="8811"/>
                </a:cubicBezTo>
                <a:cubicBezTo>
                  <a:pt x="5935" y="8514"/>
                  <a:pt x="5776" y="8217"/>
                  <a:pt x="5593" y="7943"/>
                </a:cubicBezTo>
                <a:cubicBezTo>
                  <a:pt x="5433" y="7647"/>
                  <a:pt x="5273" y="7373"/>
                  <a:pt x="5114" y="7099"/>
                </a:cubicBezTo>
                <a:cubicBezTo>
                  <a:pt x="4931" y="6779"/>
                  <a:pt x="4748" y="6482"/>
                  <a:pt x="4589" y="6186"/>
                </a:cubicBezTo>
                <a:cubicBezTo>
                  <a:pt x="4406" y="5889"/>
                  <a:pt x="4246" y="5615"/>
                  <a:pt x="4064" y="5318"/>
                </a:cubicBezTo>
                <a:cubicBezTo>
                  <a:pt x="3904" y="5022"/>
                  <a:pt x="3744" y="4748"/>
                  <a:pt x="3584" y="4474"/>
                </a:cubicBezTo>
                <a:cubicBezTo>
                  <a:pt x="3402" y="4200"/>
                  <a:pt x="3242" y="3926"/>
                  <a:pt x="3059" y="3652"/>
                </a:cubicBezTo>
                <a:cubicBezTo>
                  <a:pt x="2900" y="3401"/>
                  <a:pt x="2694" y="3127"/>
                  <a:pt x="2512" y="2876"/>
                </a:cubicBezTo>
                <a:cubicBezTo>
                  <a:pt x="2397" y="2716"/>
                  <a:pt x="2283" y="2534"/>
                  <a:pt x="2146" y="2351"/>
                </a:cubicBezTo>
                <a:cubicBezTo>
                  <a:pt x="2009" y="2191"/>
                  <a:pt x="1872" y="2031"/>
                  <a:pt x="1736" y="1872"/>
                </a:cubicBezTo>
                <a:cubicBezTo>
                  <a:pt x="1599" y="1712"/>
                  <a:pt x="1462" y="1552"/>
                  <a:pt x="1325" y="1415"/>
                </a:cubicBezTo>
                <a:cubicBezTo>
                  <a:pt x="1188" y="1255"/>
                  <a:pt x="1051" y="1096"/>
                  <a:pt x="914" y="959"/>
                </a:cubicBezTo>
                <a:cubicBezTo>
                  <a:pt x="868" y="890"/>
                  <a:pt x="822" y="845"/>
                  <a:pt x="777" y="776"/>
                </a:cubicBezTo>
                <a:cubicBezTo>
                  <a:pt x="777" y="776"/>
                  <a:pt x="777" y="799"/>
                  <a:pt x="777" y="799"/>
                </a:cubicBezTo>
                <a:cubicBezTo>
                  <a:pt x="731" y="730"/>
                  <a:pt x="686" y="685"/>
                  <a:pt x="640" y="616"/>
                </a:cubicBezTo>
                <a:cubicBezTo>
                  <a:pt x="640" y="616"/>
                  <a:pt x="640" y="639"/>
                  <a:pt x="640" y="639"/>
                </a:cubicBezTo>
                <a:cubicBezTo>
                  <a:pt x="526" y="479"/>
                  <a:pt x="412" y="342"/>
                  <a:pt x="298" y="205"/>
                </a:cubicBezTo>
                <a:cubicBezTo>
                  <a:pt x="252" y="137"/>
                  <a:pt x="206" y="91"/>
                  <a:pt x="161" y="23"/>
                </a:cubicBezTo>
                <a:cubicBezTo>
                  <a:pt x="138" y="23"/>
                  <a:pt x="115" y="0"/>
                  <a:pt x="9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2" name="Google Shape;4662;p38"/>
          <p:cNvSpPr/>
          <p:nvPr/>
        </p:nvSpPr>
        <p:spPr>
          <a:xfrm>
            <a:off x="8864255" y="2865031"/>
            <a:ext cx="64533" cy="69990"/>
          </a:xfrm>
          <a:custGeom>
            <a:avLst/>
            <a:gdLst/>
            <a:ahLst/>
            <a:cxnLst/>
            <a:rect l="l" t="t" r="r" b="b"/>
            <a:pathLst>
              <a:path w="2306" h="2501" extrusionOk="0">
                <a:moveTo>
                  <a:pt x="91" y="1"/>
                </a:moveTo>
                <a:cubicBezTo>
                  <a:pt x="68" y="1"/>
                  <a:pt x="46" y="1"/>
                  <a:pt x="23" y="24"/>
                </a:cubicBezTo>
                <a:cubicBezTo>
                  <a:pt x="0" y="46"/>
                  <a:pt x="0" y="115"/>
                  <a:pt x="23" y="138"/>
                </a:cubicBezTo>
                <a:cubicBezTo>
                  <a:pt x="137" y="252"/>
                  <a:pt x="251" y="366"/>
                  <a:pt x="365" y="480"/>
                </a:cubicBezTo>
                <a:cubicBezTo>
                  <a:pt x="457" y="594"/>
                  <a:pt x="571" y="686"/>
                  <a:pt x="662" y="800"/>
                </a:cubicBezTo>
                <a:cubicBezTo>
                  <a:pt x="845" y="1005"/>
                  <a:pt x="1027" y="1211"/>
                  <a:pt x="1210" y="1416"/>
                </a:cubicBezTo>
                <a:cubicBezTo>
                  <a:pt x="1347" y="1599"/>
                  <a:pt x="1506" y="1781"/>
                  <a:pt x="1666" y="1964"/>
                </a:cubicBezTo>
                <a:cubicBezTo>
                  <a:pt x="1735" y="2055"/>
                  <a:pt x="1803" y="2124"/>
                  <a:pt x="1872" y="2215"/>
                </a:cubicBezTo>
                <a:cubicBezTo>
                  <a:pt x="1940" y="2306"/>
                  <a:pt x="2031" y="2375"/>
                  <a:pt x="2123" y="2466"/>
                </a:cubicBezTo>
                <a:cubicBezTo>
                  <a:pt x="2134" y="2489"/>
                  <a:pt x="2163" y="2500"/>
                  <a:pt x="2191" y="2500"/>
                </a:cubicBezTo>
                <a:cubicBezTo>
                  <a:pt x="2220" y="2500"/>
                  <a:pt x="2248" y="2489"/>
                  <a:pt x="2260" y="2466"/>
                </a:cubicBezTo>
                <a:cubicBezTo>
                  <a:pt x="2305" y="2420"/>
                  <a:pt x="2305" y="2352"/>
                  <a:pt x="2260" y="2306"/>
                </a:cubicBezTo>
                <a:cubicBezTo>
                  <a:pt x="2168" y="2215"/>
                  <a:pt x="2077" y="2146"/>
                  <a:pt x="2009" y="2055"/>
                </a:cubicBezTo>
                <a:cubicBezTo>
                  <a:pt x="1917" y="1964"/>
                  <a:pt x="1826" y="1873"/>
                  <a:pt x="1735" y="1781"/>
                </a:cubicBezTo>
                <a:cubicBezTo>
                  <a:pt x="1575" y="1576"/>
                  <a:pt x="1392" y="1370"/>
                  <a:pt x="1233" y="1188"/>
                </a:cubicBezTo>
                <a:cubicBezTo>
                  <a:pt x="1050" y="1005"/>
                  <a:pt x="890" y="800"/>
                  <a:pt x="708" y="617"/>
                </a:cubicBezTo>
                <a:cubicBezTo>
                  <a:pt x="639" y="526"/>
                  <a:pt x="548" y="435"/>
                  <a:pt x="457" y="343"/>
                </a:cubicBezTo>
                <a:cubicBezTo>
                  <a:pt x="342" y="252"/>
                  <a:pt x="251" y="138"/>
                  <a:pt x="137" y="24"/>
                </a:cubicBezTo>
                <a:cubicBezTo>
                  <a:pt x="137" y="1"/>
                  <a:pt x="114" y="1"/>
                  <a:pt x="91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3" name="Google Shape;4663;p38"/>
          <p:cNvSpPr/>
          <p:nvPr/>
        </p:nvSpPr>
        <p:spPr>
          <a:xfrm>
            <a:off x="8956214" y="2901439"/>
            <a:ext cx="284915" cy="425680"/>
          </a:xfrm>
          <a:custGeom>
            <a:avLst/>
            <a:gdLst/>
            <a:ahLst/>
            <a:cxnLst/>
            <a:rect l="l" t="t" r="r" b="b"/>
            <a:pathLst>
              <a:path w="10181" h="15211" extrusionOk="0">
                <a:moveTo>
                  <a:pt x="115" y="1"/>
                </a:moveTo>
                <a:cubicBezTo>
                  <a:pt x="69" y="1"/>
                  <a:pt x="47" y="24"/>
                  <a:pt x="47" y="24"/>
                </a:cubicBezTo>
                <a:cubicBezTo>
                  <a:pt x="1" y="69"/>
                  <a:pt x="1" y="115"/>
                  <a:pt x="47" y="161"/>
                </a:cubicBezTo>
                <a:cubicBezTo>
                  <a:pt x="275" y="412"/>
                  <a:pt x="526" y="663"/>
                  <a:pt x="754" y="937"/>
                </a:cubicBezTo>
                <a:cubicBezTo>
                  <a:pt x="754" y="937"/>
                  <a:pt x="754" y="937"/>
                  <a:pt x="754" y="937"/>
                </a:cubicBezTo>
                <a:lnTo>
                  <a:pt x="754" y="937"/>
                </a:lnTo>
                <a:cubicBezTo>
                  <a:pt x="754" y="937"/>
                  <a:pt x="777" y="937"/>
                  <a:pt x="777" y="960"/>
                </a:cubicBezTo>
                <a:cubicBezTo>
                  <a:pt x="758" y="941"/>
                  <a:pt x="755" y="937"/>
                  <a:pt x="754" y="937"/>
                </a:cubicBezTo>
                <a:lnTo>
                  <a:pt x="754" y="937"/>
                </a:lnTo>
                <a:cubicBezTo>
                  <a:pt x="823" y="1005"/>
                  <a:pt x="891" y="1097"/>
                  <a:pt x="960" y="1188"/>
                </a:cubicBezTo>
                <a:cubicBezTo>
                  <a:pt x="1165" y="1439"/>
                  <a:pt x="1370" y="1690"/>
                  <a:pt x="1553" y="1964"/>
                </a:cubicBezTo>
                <a:cubicBezTo>
                  <a:pt x="1644" y="2101"/>
                  <a:pt x="1736" y="2215"/>
                  <a:pt x="1827" y="2352"/>
                </a:cubicBezTo>
                <a:cubicBezTo>
                  <a:pt x="1918" y="2489"/>
                  <a:pt x="2009" y="2603"/>
                  <a:pt x="2101" y="2740"/>
                </a:cubicBezTo>
                <a:cubicBezTo>
                  <a:pt x="2283" y="3014"/>
                  <a:pt x="2466" y="3288"/>
                  <a:pt x="2649" y="3562"/>
                </a:cubicBezTo>
                <a:cubicBezTo>
                  <a:pt x="2763" y="3721"/>
                  <a:pt x="2854" y="3858"/>
                  <a:pt x="2945" y="3995"/>
                </a:cubicBezTo>
                <a:cubicBezTo>
                  <a:pt x="3059" y="4155"/>
                  <a:pt x="3151" y="4292"/>
                  <a:pt x="3242" y="4429"/>
                </a:cubicBezTo>
                <a:cubicBezTo>
                  <a:pt x="3630" y="5022"/>
                  <a:pt x="4064" y="5570"/>
                  <a:pt x="4429" y="6164"/>
                </a:cubicBezTo>
                <a:cubicBezTo>
                  <a:pt x="4612" y="6460"/>
                  <a:pt x="4794" y="6734"/>
                  <a:pt x="4977" y="7031"/>
                </a:cubicBezTo>
                <a:cubicBezTo>
                  <a:pt x="5068" y="7168"/>
                  <a:pt x="5159" y="7305"/>
                  <a:pt x="5251" y="7442"/>
                </a:cubicBezTo>
                <a:cubicBezTo>
                  <a:pt x="5365" y="7602"/>
                  <a:pt x="5456" y="7784"/>
                  <a:pt x="5570" y="7944"/>
                </a:cubicBezTo>
                <a:cubicBezTo>
                  <a:pt x="5753" y="8218"/>
                  <a:pt x="5913" y="8492"/>
                  <a:pt x="6072" y="8789"/>
                </a:cubicBezTo>
                <a:cubicBezTo>
                  <a:pt x="6232" y="9063"/>
                  <a:pt x="6415" y="9359"/>
                  <a:pt x="6597" y="9633"/>
                </a:cubicBezTo>
                <a:cubicBezTo>
                  <a:pt x="6757" y="9930"/>
                  <a:pt x="6963" y="10227"/>
                  <a:pt x="7122" y="10523"/>
                </a:cubicBezTo>
                <a:cubicBezTo>
                  <a:pt x="7305" y="10820"/>
                  <a:pt x="7465" y="11117"/>
                  <a:pt x="7625" y="11414"/>
                </a:cubicBezTo>
                <a:cubicBezTo>
                  <a:pt x="7807" y="11710"/>
                  <a:pt x="7944" y="12007"/>
                  <a:pt x="8127" y="12304"/>
                </a:cubicBezTo>
                <a:cubicBezTo>
                  <a:pt x="8195" y="12441"/>
                  <a:pt x="8286" y="12578"/>
                  <a:pt x="8355" y="12715"/>
                </a:cubicBezTo>
                <a:cubicBezTo>
                  <a:pt x="8469" y="12874"/>
                  <a:pt x="8538" y="13034"/>
                  <a:pt x="8629" y="13194"/>
                </a:cubicBezTo>
                <a:cubicBezTo>
                  <a:pt x="8720" y="13354"/>
                  <a:pt x="8811" y="13491"/>
                  <a:pt x="8880" y="13650"/>
                </a:cubicBezTo>
                <a:cubicBezTo>
                  <a:pt x="8971" y="13810"/>
                  <a:pt x="9063" y="13970"/>
                  <a:pt x="9131" y="14107"/>
                </a:cubicBezTo>
                <a:cubicBezTo>
                  <a:pt x="9291" y="14404"/>
                  <a:pt x="9428" y="14700"/>
                  <a:pt x="9565" y="14997"/>
                </a:cubicBezTo>
                <a:cubicBezTo>
                  <a:pt x="9587" y="15020"/>
                  <a:pt x="9610" y="15043"/>
                  <a:pt x="9633" y="15066"/>
                </a:cubicBezTo>
                <a:cubicBezTo>
                  <a:pt x="9675" y="15164"/>
                  <a:pt x="9769" y="15210"/>
                  <a:pt x="9867" y="15210"/>
                </a:cubicBezTo>
                <a:cubicBezTo>
                  <a:pt x="9928" y="15210"/>
                  <a:pt x="9991" y="15192"/>
                  <a:pt x="10044" y="15157"/>
                </a:cubicBezTo>
                <a:cubicBezTo>
                  <a:pt x="10112" y="15134"/>
                  <a:pt x="10158" y="15066"/>
                  <a:pt x="10181" y="14974"/>
                </a:cubicBezTo>
                <a:cubicBezTo>
                  <a:pt x="10181" y="14951"/>
                  <a:pt x="10181" y="14929"/>
                  <a:pt x="10181" y="14906"/>
                </a:cubicBezTo>
                <a:cubicBezTo>
                  <a:pt x="10181" y="14837"/>
                  <a:pt x="10158" y="14792"/>
                  <a:pt x="10135" y="14746"/>
                </a:cubicBezTo>
                <a:cubicBezTo>
                  <a:pt x="10067" y="14609"/>
                  <a:pt x="10021" y="14449"/>
                  <a:pt x="9953" y="14312"/>
                </a:cubicBezTo>
                <a:cubicBezTo>
                  <a:pt x="9884" y="14153"/>
                  <a:pt x="9793" y="13970"/>
                  <a:pt x="9702" y="13810"/>
                </a:cubicBezTo>
                <a:cubicBezTo>
                  <a:pt x="9542" y="13491"/>
                  <a:pt x="9382" y="13194"/>
                  <a:pt x="9199" y="12874"/>
                </a:cubicBezTo>
                <a:cubicBezTo>
                  <a:pt x="9040" y="12578"/>
                  <a:pt x="8857" y="12304"/>
                  <a:pt x="8697" y="12007"/>
                </a:cubicBezTo>
                <a:cubicBezTo>
                  <a:pt x="8606" y="11870"/>
                  <a:pt x="8538" y="11710"/>
                  <a:pt x="8446" y="11573"/>
                </a:cubicBezTo>
                <a:cubicBezTo>
                  <a:pt x="8355" y="11414"/>
                  <a:pt x="8264" y="11254"/>
                  <a:pt x="8195" y="11094"/>
                </a:cubicBezTo>
                <a:cubicBezTo>
                  <a:pt x="8035" y="10797"/>
                  <a:pt x="7853" y="10501"/>
                  <a:pt x="7693" y="10204"/>
                </a:cubicBezTo>
                <a:cubicBezTo>
                  <a:pt x="7533" y="9930"/>
                  <a:pt x="7351" y="9656"/>
                  <a:pt x="7168" y="9359"/>
                </a:cubicBezTo>
                <a:cubicBezTo>
                  <a:pt x="6985" y="9085"/>
                  <a:pt x="6803" y="8789"/>
                  <a:pt x="6643" y="8515"/>
                </a:cubicBezTo>
                <a:cubicBezTo>
                  <a:pt x="6460" y="8218"/>
                  <a:pt x="6301" y="7921"/>
                  <a:pt x="6095" y="7625"/>
                </a:cubicBezTo>
                <a:cubicBezTo>
                  <a:pt x="5913" y="7351"/>
                  <a:pt x="5707" y="7054"/>
                  <a:pt x="5502" y="6757"/>
                </a:cubicBezTo>
                <a:cubicBezTo>
                  <a:pt x="5410" y="6620"/>
                  <a:pt x="5319" y="6483"/>
                  <a:pt x="5228" y="6346"/>
                </a:cubicBezTo>
                <a:cubicBezTo>
                  <a:pt x="5137" y="6187"/>
                  <a:pt x="5022" y="6050"/>
                  <a:pt x="4931" y="5890"/>
                </a:cubicBezTo>
                <a:cubicBezTo>
                  <a:pt x="4749" y="5616"/>
                  <a:pt x="4543" y="5365"/>
                  <a:pt x="4360" y="5091"/>
                </a:cubicBezTo>
                <a:cubicBezTo>
                  <a:pt x="4132" y="4794"/>
                  <a:pt x="3927" y="4497"/>
                  <a:pt x="3721" y="4201"/>
                </a:cubicBezTo>
                <a:cubicBezTo>
                  <a:pt x="3447" y="3858"/>
                  <a:pt x="3196" y="3493"/>
                  <a:pt x="2945" y="3174"/>
                </a:cubicBezTo>
                <a:cubicBezTo>
                  <a:pt x="2671" y="2808"/>
                  <a:pt x="2398" y="2489"/>
                  <a:pt x="2124" y="2146"/>
                </a:cubicBezTo>
                <a:lnTo>
                  <a:pt x="2124" y="2146"/>
                </a:lnTo>
                <a:cubicBezTo>
                  <a:pt x="2124" y="2169"/>
                  <a:pt x="2146" y="2169"/>
                  <a:pt x="2146" y="2192"/>
                </a:cubicBezTo>
                <a:cubicBezTo>
                  <a:pt x="1987" y="2010"/>
                  <a:pt x="1850" y="1804"/>
                  <a:pt x="1690" y="1644"/>
                </a:cubicBezTo>
                <a:cubicBezTo>
                  <a:pt x="1530" y="1462"/>
                  <a:pt x="1370" y="1279"/>
                  <a:pt x="1211" y="1096"/>
                </a:cubicBezTo>
                <a:cubicBezTo>
                  <a:pt x="1051" y="937"/>
                  <a:pt x="868" y="754"/>
                  <a:pt x="708" y="594"/>
                </a:cubicBezTo>
                <a:cubicBezTo>
                  <a:pt x="526" y="412"/>
                  <a:pt x="343" y="229"/>
                  <a:pt x="161" y="24"/>
                </a:cubicBezTo>
                <a:cubicBezTo>
                  <a:pt x="138" y="1"/>
                  <a:pt x="138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4" name="Google Shape;4664;p38"/>
          <p:cNvSpPr/>
          <p:nvPr/>
        </p:nvSpPr>
        <p:spPr>
          <a:xfrm>
            <a:off x="9136997" y="3242549"/>
            <a:ext cx="77323" cy="146585"/>
          </a:xfrm>
          <a:custGeom>
            <a:avLst/>
            <a:gdLst/>
            <a:ahLst/>
            <a:cxnLst/>
            <a:rect l="l" t="t" r="r" b="b"/>
            <a:pathLst>
              <a:path w="2763" h="5238" extrusionOk="0">
                <a:moveTo>
                  <a:pt x="92" y="1"/>
                </a:moveTo>
                <a:cubicBezTo>
                  <a:pt x="92" y="1"/>
                  <a:pt x="69" y="1"/>
                  <a:pt x="46" y="23"/>
                </a:cubicBezTo>
                <a:cubicBezTo>
                  <a:pt x="23" y="46"/>
                  <a:pt x="0" y="92"/>
                  <a:pt x="23" y="138"/>
                </a:cubicBezTo>
                <a:cubicBezTo>
                  <a:pt x="137" y="343"/>
                  <a:pt x="274" y="526"/>
                  <a:pt x="388" y="731"/>
                </a:cubicBezTo>
                <a:cubicBezTo>
                  <a:pt x="457" y="822"/>
                  <a:pt x="525" y="936"/>
                  <a:pt x="594" y="1051"/>
                </a:cubicBezTo>
                <a:cubicBezTo>
                  <a:pt x="662" y="1142"/>
                  <a:pt x="708" y="1233"/>
                  <a:pt x="754" y="1324"/>
                </a:cubicBezTo>
                <a:cubicBezTo>
                  <a:pt x="891" y="1530"/>
                  <a:pt x="1005" y="1735"/>
                  <a:pt x="1119" y="1964"/>
                </a:cubicBezTo>
                <a:cubicBezTo>
                  <a:pt x="1165" y="2032"/>
                  <a:pt x="1187" y="2078"/>
                  <a:pt x="1233" y="2146"/>
                </a:cubicBezTo>
                <a:cubicBezTo>
                  <a:pt x="1256" y="2192"/>
                  <a:pt x="1279" y="2260"/>
                  <a:pt x="1301" y="2306"/>
                </a:cubicBezTo>
                <a:cubicBezTo>
                  <a:pt x="1347" y="2397"/>
                  <a:pt x="1393" y="2489"/>
                  <a:pt x="1438" y="2603"/>
                </a:cubicBezTo>
                <a:cubicBezTo>
                  <a:pt x="1438" y="2580"/>
                  <a:pt x="1438" y="2580"/>
                  <a:pt x="1438" y="2580"/>
                </a:cubicBezTo>
                <a:cubicBezTo>
                  <a:pt x="1530" y="2785"/>
                  <a:pt x="1621" y="3014"/>
                  <a:pt x="1712" y="3219"/>
                </a:cubicBezTo>
                <a:cubicBezTo>
                  <a:pt x="1804" y="3424"/>
                  <a:pt x="1872" y="3630"/>
                  <a:pt x="1963" y="3835"/>
                </a:cubicBezTo>
                <a:cubicBezTo>
                  <a:pt x="1986" y="3927"/>
                  <a:pt x="2032" y="4018"/>
                  <a:pt x="2055" y="4109"/>
                </a:cubicBezTo>
                <a:cubicBezTo>
                  <a:pt x="2100" y="4223"/>
                  <a:pt x="2146" y="4360"/>
                  <a:pt x="2214" y="4474"/>
                </a:cubicBezTo>
                <a:cubicBezTo>
                  <a:pt x="2283" y="4703"/>
                  <a:pt x="2397" y="4954"/>
                  <a:pt x="2511" y="5159"/>
                </a:cubicBezTo>
                <a:cubicBezTo>
                  <a:pt x="2511" y="5205"/>
                  <a:pt x="2557" y="5228"/>
                  <a:pt x="2603" y="5228"/>
                </a:cubicBezTo>
                <a:cubicBezTo>
                  <a:pt x="2609" y="5234"/>
                  <a:pt x="2618" y="5237"/>
                  <a:pt x="2627" y="5237"/>
                </a:cubicBezTo>
                <a:cubicBezTo>
                  <a:pt x="2650" y="5237"/>
                  <a:pt x="2678" y="5221"/>
                  <a:pt x="2694" y="5205"/>
                </a:cubicBezTo>
                <a:cubicBezTo>
                  <a:pt x="2739" y="5205"/>
                  <a:pt x="2762" y="5159"/>
                  <a:pt x="2762" y="5136"/>
                </a:cubicBezTo>
                <a:cubicBezTo>
                  <a:pt x="2762" y="5091"/>
                  <a:pt x="2762" y="5045"/>
                  <a:pt x="2739" y="5022"/>
                </a:cubicBezTo>
                <a:cubicBezTo>
                  <a:pt x="2717" y="4954"/>
                  <a:pt x="2671" y="4885"/>
                  <a:pt x="2648" y="4817"/>
                </a:cubicBezTo>
                <a:lnTo>
                  <a:pt x="2648" y="4840"/>
                </a:lnTo>
                <a:cubicBezTo>
                  <a:pt x="2511" y="4543"/>
                  <a:pt x="2397" y="4223"/>
                  <a:pt x="2260" y="3904"/>
                </a:cubicBezTo>
                <a:cubicBezTo>
                  <a:pt x="2123" y="3584"/>
                  <a:pt x="1986" y="3265"/>
                  <a:pt x="1826" y="2945"/>
                </a:cubicBezTo>
                <a:cubicBezTo>
                  <a:pt x="1689" y="2648"/>
                  <a:pt x="1530" y="2352"/>
                  <a:pt x="1370" y="2055"/>
                </a:cubicBezTo>
                <a:cubicBezTo>
                  <a:pt x="1279" y="1895"/>
                  <a:pt x="1187" y="1735"/>
                  <a:pt x="1096" y="1576"/>
                </a:cubicBezTo>
                <a:cubicBezTo>
                  <a:pt x="1005" y="1416"/>
                  <a:pt x="913" y="1279"/>
                  <a:pt x="845" y="1142"/>
                </a:cubicBezTo>
                <a:cubicBezTo>
                  <a:pt x="731" y="959"/>
                  <a:pt x="617" y="777"/>
                  <a:pt x="503" y="594"/>
                </a:cubicBezTo>
                <a:cubicBezTo>
                  <a:pt x="457" y="503"/>
                  <a:pt x="411" y="411"/>
                  <a:pt x="343" y="343"/>
                </a:cubicBezTo>
                <a:cubicBezTo>
                  <a:pt x="274" y="229"/>
                  <a:pt x="229" y="138"/>
                  <a:pt x="160" y="46"/>
                </a:cubicBezTo>
                <a:cubicBezTo>
                  <a:pt x="160" y="23"/>
                  <a:pt x="137" y="1"/>
                  <a:pt x="92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5" name="Google Shape;4665;p38"/>
          <p:cNvSpPr/>
          <p:nvPr/>
        </p:nvSpPr>
        <p:spPr>
          <a:xfrm>
            <a:off x="9011792" y="3046458"/>
            <a:ext cx="72201" cy="105839"/>
          </a:xfrm>
          <a:custGeom>
            <a:avLst/>
            <a:gdLst/>
            <a:ahLst/>
            <a:cxnLst/>
            <a:rect l="l" t="t" r="r" b="b"/>
            <a:pathLst>
              <a:path w="2580" h="3782" extrusionOk="0">
                <a:moveTo>
                  <a:pt x="92" y="0"/>
                </a:moveTo>
                <a:cubicBezTo>
                  <a:pt x="69" y="0"/>
                  <a:pt x="69" y="23"/>
                  <a:pt x="46" y="23"/>
                </a:cubicBezTo>
                <a:cubicBezTo>
                  <a:pt x="23" y="46"/>
                  <a:pt x="1" y="92"/>
                  <a:pt x="23" y="137"/>
                </a:cubicBezTo>
                <a:cubicBezTo>
                  <a:pt x="138" y="297"/>
                  <a:pt x="252" y="434"/>
                  <a:pt x="366" y="594"/>
                </a:cubicBezTo>
                <a:cubicBezTo>
                  <a:pt x="457" y="731"/>
                  <a:pt x="571" y="868"/>
                  <a:pt x="663" y="1005"/>
                </a:cubicBezTo>
                <a:cubicBezTo>
                  <a:pt x="777" y="1164"/>
                  <a:pt x="868" y="1301"/>
                  <a:pt x="982" y="1461"/>
                </a:cubicBezTo>
                <a:cubicBezTo>
                  <a:pt x="1073" y="1598"/>
                  <a:pt x="1188" y="1735"/>
                  <a:pt x="1279" y="1872"/>
                </a:cubicBezTo>
                <a:cubicBezTo>
                  <a:pt x="1370" y="2009"/>
                  <a:pt x="1484" y="2169"/>
                  <a:pt x="1576" y="2306"/>
                </a:cubicBezTo>
                <a:cubicBezTo>
                  <a:pt x="1667" y="2443"/>
                  <a:pt x="1735" y="2579"/>
                  <a:pt x="1827" y="2716"/>
                </a:cubicBezTo>
                <a:cubicBezTo>
                  <a:pt x="1918" y="2853"/>
                  <a:pt x="2009" y="3013"/>
                  <a:pt x="2078" y="3150"/>
                </a:cubicBezTo>
                <a:cubicBezTo>
                  <a:pt x="2169" y="3310"/>
                  <a:pt x="2238" y="3447"/>
                  <a:pt x="2306" y="3584"/>
                </a:cubicBezTo>
                <a:cubicBezTo>
                  <a:pt x="2352" y="3629"/>
                  <a:pt x="2374" y="3698"/>
                  <a:pt x="2397" y="3744"/>
                </a:cubicBezTo>
                <a:cubicBezTo>
                  <a:pt x="2424" y="3770"/>
                  <a:pt x="2451" y="3781"/>
                  <a:pt x="2478" y="3781"/>
                </a:cubicBezTo>
                <a:cubicBezTo>
                  <a:pt x="2496" y="3781"/>
                  <a:pt x="2515" y="3776"/>
                  <a:pt x="2534" y="3766"/>
                </a:cubicBezTo>
                <a:cubicBezTo>
                  <a:pt x="2580" y="3744"/>
                  <a:pt x="2580" y="3675"/>
                  <a:pt x="2557" y="3629"/>
                </a:cubicBezTo>
                <a:cubicBezTo>
                  <a:pt x="2466" y="3492"/>
                  <a:pt x="2374" y="3333"/>
                  <a:pt x="2283" y="3173"/>
                </a:cubicBezTo>
                <a:cubicBezTo>
                  <a:pt x="2215" y="3036"/>
                  <a:pt x="2123" y="2876"/>
                  <a:pt x="2032" y="2739"/>
                </a:cubicBezTo>
                <a:cubicBezTo>
                  <a:pt x="1941" y="2602"/>
                  <a:pt x="1850" y="2443"/>
                  <a:pt x="1758" y="2283"/>
                </a:cubicBezTo>
                <a:cubicBezTo>
                  <a:pt x="1667" y="2146"/>
                  <a:pt x="1576" y="2009"/>
                  <a:pt x="1484" y="1895"/>
                </a:cubicBezTo>
                <a:cubicBezTo>
                  <a:pt x="1393" y="1735"/>
                  <a:pt x="1279" y="1598"/>
                  <a:pt x="1188" y="1461"/>
                </a:cubicBezTo>
                <a:cubicBezTo>
                  <a:pt x="1073" y="1324"/>
                  <a:pt x="982" y="1187"/>
                  <a:pt x="891" y="1027"/>
                </a:cubicBezTo>
                <a:cubicBezTo>
                  <a:pt x="777" y="890"/>
                  <a:pt x="663" y="753"/>
                  <a:pt x="571" y="594"/>
                </a:cubicBezTo>
                <a:cubicBezTo>
                  <a:pt x="457" y="457"/>
                  <a:pt x="366" y="320"/>
                  <a:pt x="252" y="183"/>
                </a:cubicBezTo>
                <a:cubicBezTo>
                  <a:pt x="229" y="137"/>
                  <a:pt x="183" y="92"/>
                  <a:pt x="160" y="46"/>
                </a:cubicBezTo>
                <a:cubicBezTo>
                  <a:pt x="138" y="23"/>
                  <a:pt x="115" y="0"/>
                  <a:pt x="9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6" name="Google Shape;4666;p38"/>
          <p:cNvSpPr/>
          <p:nvPr/>
        </p:nvSpPr>
        <p:spPr>
          <a:xfrm>
            <a:off x="9147855" y="3105842"/>
            <a:ext cx="143115" cy="220410"/>
          </a:xfrm>
          <a:custGeom>
            <a:avLst/>
            <a:gdLst/>
            <a:ahLst/>
            <a:cxnLst/>
            <a:rect l="l" t="t" r="r" b="b"/>
            <a:pathLst>
              <a:path w="5114" h="7876" extrusionOk="0">
                <a:moveTo>
                  <a:pt x="92" y="1"/>
                </a:moveTo>
                <a:cubicBezTo>
                  <a:pt x="69" y="1"/>
                  <a:pt x="69" y="24"/>
                  <a:pt x="46" y="24"/>
                </a:cubicBezTo>
                <a:cubicBezTo>
                  <a:pt x="23" y="47"/>
                  <a:pt x="0" y="92"/>
                  <a:pt x="23" y="138"/>
                </a:cubicBezTo>
                <a:cubicBezTo>
                  <a:pt x="137" y="275"/>
                  <a:pt x="252" y="435"/>
                  <a:pt x="366" y="594"/>
                </a:cubicBezTo>
                <a:cubicBezTo>
                  <a:pt x="457" y="731"/>
                  <a:pt x="571" y="868"/>
                  <a:pt x="662" y="1005"/>
                </a:cubicBezTo>
                <a:cubicBezTo>
                  <a:pt x="868" y="1279"/>
                  <a:pt x="1050" y="1553"/>
                  <a:pt x="1256" y="1827"/>
                </a:cubicBezTo>
                <a:cubicBezTo>
                  <a:pt x="1347" y="1987"/>
                  <a:pt x="1461" y="2124"/>
                  <a:pt x="1553" y="2283"/>
                </a:cubicBezTo>
                <a:cubicBezTo>
                  <a:pt x="1644" y="2420"/>
                  <a:pt x="1735" y="2557"/>
                  <a:pt x="1804" y="2694"/>
                </a:cubicBezTo>
                <a:cubicBezTo>
                  <a:pt x="1986" y="2991"/>
                  <a:pt x="2169" y="3288"/>
                  <a:pt x="2351" y="3562"/>
                </a:cubicBezTo>
                <a:cubicBezTo>
                  <a:pt x="2557" y="3858"/>
                  <a:pt x="2739" y="4155"/>
                  <a:pt x="2922" y="4452"/>
                </a:cubicBezTo>
                <a:cubicBezTo>
                  <a:pt x="3082" y="4726"/>
                  <a:pt x="3264" y="5023"/>
                  <a:pt x="3424" y="5319"/>
                </a:cubicBezTo>
                <a:cubicBezTo>
                  <a:pt x="3516" y="5479"/>
                  <a:pt x="3584" y="5616"/>
                  <a:pt x="3675" y="5776"/>
                </a:cubicBezTo>
                <a:cubicBezTo>
                  <a:pt x="3767" y="5936"/>
                  <a:pt x="3858" y="6095"/>
                  <a:pt x="3949" y="6255"/>
                </a:cubicBezTo>
                <a:cubicBezTo>
                  <a:pt x="4109" y="6529"/>
                  <a:pt x="4269" y="6826"/>
                  <a:pt x="4429" y="7122"/>
                </a:cubicBezTo>
                <a:cubicBezTo>
                  <a:pt x="4474" y="7214"/>
                  <a:pt x="4520" y="7305"/>
                  <a:pt x="4566" y="7419"/>
                </a:cubicBezTo>
                <a:cubicBezTo>
                  <a:pt x="4634" y="7533"/>
                  <a:pt x="4680" y="7647"/>
                  <a:pt x="4748" y="7739"/>
                </a:cubicBezTo>
                <a:cubicBezTo>
                  <a:pt x="4748" y="7762"/>
                  <a:pt x="4748" y="7762"/>
                  <a:pt x="4748" y="7762"/>
                </a:cubicBezTo>
                <a:lnTo>
                  <a:pt x="4771" y="7807"/>
                </a:lnTo>
                <a:cubicBezTo>
                  <a:pt x="4771" y="7830"/>
                  <a:pt x="4794" y="7853"/>
                  <a:pt x="4817" y="7853"/>
                </a:cubicBezTo>
                <a:cubicBezTo>
                  <a:pt x="4862" y="7876"/>
                  <a:pt x="4908" y="7876"/>
                  <a:pt x="4954" y="7876"/>
                </a:cubicBezTo>
                <a:cubicBezTo>
                  <a:pt x="5045" y="7853"/>
                  <a:pt x="5113" y="7739"/>
                  <a:pt x="5068" y="7647"/>
                </a:cubicBezTo>
                <a:cubicBezTo>
                  <a:pt x="4999" y="7488"/>
                  <a:pt x="4931" y="7328"/>
                  <a:pt x="4839" y="7168"/>
                </a:cubicBezTo>
                <a:cubicBezTo>
                  <a:pt x="4771" y="7008"/>
                  <a:pt x="4680" y="6871"/>
                  <a:pt x="4611" y="6712"/>
                </a:cubicBezTo>
                <a:cubicBezTo>
                  <a:pt x="4429" y="6438"/>
                  <a:pt x="4246" y="6141"/>
                  <a:pt x="4086" y="5867"/>
                </a:cubicBezTo>
                <a:cubicBezTo>
                  <a:pt x="3995" y="5730"/>
                  <a:pt x="3904" y="5570"/>
                  <a:pt x="3835" y="5433"/>
                </a:cubicBezTo>
                <a:cubicBezTo>
                  <a:pt x="3744" y="5274"/>
                  <a:pt x="3630" y="5137"/>
                  <a:pt x="3538" y="4977"/>
                </a:cubicBezTo>
                <a:cubicBezTo>
                  <a:pt x="3470" y="4817"/>
                  <a:pt x="3379" y="4680"/>
                  <a:pt x="3287" y="4543"/>
                </a:cubicBezTo>
                <a:cubicBezTo>
                  <a:pt x="3196" y="4406"/>
                  <a:pt x="3105" y="4246"/>
                  <a:pt x="2991" y="4110"/>
                </a:cubicBezTo>
                <a:cubicBezTo>
                  <a:pt x="2899" y="3950"/>
                  <a:pt x="2808" y="3813"/>
                  <a:pt x="2717" y="3676"/>
                </a:cubicBezTo>
                <a:cubicBezTo>
                  <a:pt x="2625" y="3539"/>
                  <a:pt x="2511" y="3402"/>
                  <a:pt x="2420" y="3242"/>
                </a:cubicBezTo>
                <a:cubicBezTo>
                  <a:pt x="2306" y="3105"/>
                  <a:pt x="2215" y="2968"/>
                  <a:pt x="2123" y="2831"/>
                </a:cubicBezTo>
                <a:cubicBezTo>
                  <a:pt x="2032" y="2694"/>
                  <a:pt x="1941" y="2557"/>
                  <a:pt x="1849" y="2420"/>
                </a:cubicBezTo>
                <a:cubicBezTo>
                  <a:pt x="1667" y="2147"/>
                  <a:pt x="1461" y="1873"/>
                  <a:pt x="1279" y="1599"/>
                </a:cubicBezTo>
                <a:cubicBezTo>
                  <a:pt x="1187" y="1439"/>
                  <a:pt x="1073" y="1302"/>
                  <a:pt x="982" y="1165"/>
                </a:cubicBezTo>
                <a:cubicBezTo>
                  <a:pt x="868" y="1005"/>
                  <a:pt x="754" y="868"/>
                  <a:pt x="662" y="709"/>
                </a:cubicBezTo>
                <a:cubicBezTo>
                  <a:pt x="503" y="480"/>
                  <a:pt x="343" y="275"/>
                  <a:pt x="160" y="47"/>
                </a:cubicBezTo>
                <a:cubicBezTo>
                  <a:pt x="137" y="24"/>
                  <a:pt x="115" y="1"/>
                  <a:pt x="92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7" name="Google Shape;4667;p38"/>
          <p:cNvSpPr/>
          <p:nvPr/>
        </p:nvSpPr>
        <p:spPr>
          <a:xfrm>
            <a:off x="8771624" y="3296196"/>
            <a:ext cx="18554" cy="17295"/>
          </a:xfrm>
          <a:custGeom>
            <a:avLst/>
            <a:gdLst/>
            <a:ahLst/>
            <a:cxnLst/>
            <a:rect l="l" t="t" r="r" b="b"/>
            <a:pathLst>
              <a:path w="663" h="618" extrusionOk="0">
                <a:moveTo>
                  <a:pt x="297" y="1"/>
                </a:moveTo>
                <a:cubicBezTo>
                  <a:pt x="229" y="1"/>
                  <a:pt x="137" y="47"/>
                  <a:pt x="92" y="115"/>
                </a:cubicBezTo>
                <a:cubicBezTo>
                  <a:pt x="46" y="161"/>
                  <a:pt x="0" y="252"/>
                  <a:pt x="23" y="343"/>
                </a:cubicBezTo>
                <a:cubicBezTo>
                  <a:pt x="23" y="412"/>
                  <a:pt x="69" y="503"/>
                  <a:pt x="137" y="549"/>
                </a:cubicBezTo>
                <a:cubicBezTo>
                  <a:pt x="206" y="594"/>
                  <a:pt x="274" y="617"/>
                  <a:pt x="366" y="617"/>
                </a:cubicBezTo>
                <a:cubicBezTo>
                  <a:pt x="434" y="617"/>
                  <a:pt x="525" y="549"/>
                  <a:pt x="571" y="503"/>
                </a:cubicBezTo>
                <a:cubicBezTo>
                  <a:pt x="617" y="435"/>
                  <a:pt x="662" y="343"/>
                  <a:pt x="639" y="275"/>
                </a:cubicBezTo>
                <a:cubicBezTo>
                  <a:pt x="639" y="184"/>
                  <a:pt x="594" y="115"/>
                  <a:pt x="525" y="69"/>
                </a:cubicBezTo>
                <a:cubicBezTo>
                  <a:pt x="457" y="1"/>
                  <a:pt x="388" y="1"/>
                  <a:pt x="29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8" name="Google Shape;4668;p38"/>
          <p:cNvSpPr/>
          <p:nvPr/>
        </p:nvSpPr>
        <p:spPr>
          <a:xfrm>
            <a:off x="8777361" y="3260431"/>
            <a:ext cx="7052" cy="7052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69" y="1"/>
                  <a:pt x="46" y="24"/>
                  <a:pt x="24" y="46"/>
                </a:cubicBezTo>
                <a:cubicBezTo>
                  <a:pt x="1" y="69"/>
                  <a:pt x="1" y="115"/>
                  <a:pt x="1" y="138"/>
                </a:cubicBezTo>
                <a:cubicBezTo>
                  <a:pt x="1" y="160"/>
                  <a:pt x="24" y="206"/>
                  <a:pt x="46" y="229"/>
                </a:cubicBezTo>
                <a:cubicBezTo>
                  <a:pt x="69" y="252"/>
                  <a:pt x="92" y="252"/>
                  <a:pt x="138" y="252"/>
                </a:cubicBezTo>
                <a:cubicBezTo>
                  <a:pt x="161" y="252"/>
                  <a:pt x="206" y="229"/>
                  <a:pt x="229" y="206"/>
                </a:cubicBezTo>
                <a:cubicBezTo>
                  <a:pt x="229" y="183"/>
                  <a:pt x="252" y="138"/>
                  <a:pt x="252" y="115"/>
                </a:cubicBezTo>
                <a:cubicBezTo>
                  <a:pt x="252" y="92"/>
                  <a:pt x="229" y="46"/>
                  <a:pt x="206" y="24"/>
                </a:cubicBezTo>
                <a:cubicBezTo>
                  <a:pt x="183" y="1"/>
                  <a:pt x="138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9" name="Google Shape;4669;p38"/>
          <p:cNvSpPr/>
          <p:nvPr/>
        </p:nvSpPr>
        <p:spPr>
          <a:xfrm>
            <a:off x="8818247" y="3275767"/>
            <a:ext cx="10886" cy="10886"/>
          </a:xfrm>
          <a:custGeom>
            <a:avLst/>
            <a:gdLst/>
            <a:ahLst/>
            <a:cxnLst/>
            <a:rect l="l" t="t" r="r" b="b"/>
            <a:pathLst>
              <a:path w="389" h="389" extrusionOk="0">
                <a:moveTo>
                  <a:pt x="183" y="0"/>
                </a:moveTo>
                <a:cubicBezTo>
                  <a:pt x="138" y="0"/>
                  <a:pt x="69" y="46"/>
                  <a:pt x="46" y="69"/>
                </a:cubicBezTo>
                <a:cubicBezTo>
                  <a:pt x="23" y="115"/>
                  <a:pt x="1" y="160"/>
                  <a:pt x="1" y="229"/>
                </a:cubicBezTo>
                <a:cubicBezTo>
                  <a:pt x="1" y="274"/>
                  <a:pt x="23" y="320"/>
                  <a:pt x="69" y="343"/>
                </a:cubicBezTo>
                <a:cubicBezTo>
                  <a:pt x="115" y="389"/>
                  <a:pt x="160" y="389"/>
                  <a:pt x="206" y="389"/>
                </a:cubicBezTo>
                <a:cubicBezTo>
                  <a:pt x="252" y="389"/>
                  <a:pt x="320" y="366"/>
                  <a:pt x="343" y="320"/>
                </a:cubicBezTo>
                <a:cubicBezTo>
                  <a:pt x="366" y="274"/>
                  <a:pt x="389" y="229"/>
                  <a:pt x="389" y="183"/>
                </a:cubicBezTo>
                <a:cubicBezTo>
                  <a:pt x="366" y="137"/>
                  <a:pt x="343" y="92"/>
                  <a:pt x="320" y="46"/>
                </a:cubicBezTo>
                <a:cubicBezTo>
                  <a:pt x="275" y="23"/>
                  <a:pt x="229" y="0"/>
                  <a:pt x="183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0" name="Google Shape;4670;p38"/>
          <p:cNvSpPr/>
          <p:nvPr/>
        </p:nvSpPr>
        <p:spPr>
          <a:xfrm>
            <a:off x="8829749" y="3326867"/>
            <a:ext cx="6409" cy="6409"/>
          </a:xfrm>
          <a:custGeom>
            <a:avLst/>
            <a:gdLst/>
            <a:ahLst/>
            <a:cxnLst/>
            <a:rect l="l" t="t" r="r" b="b"/>
            <a:pathLst>
              <a:path w="229" h="229" extrusionOk="0">
                <a:moveTo>
                  <a:pt x="115" y="1"/>
                </a:moveTo>
                <a:cubicBezTo>
                  <a:pt x="92" y="1"/>
                  <a:pt x="46" y="23"/>
                  <a:pt x="46" y="46"/>
                </a:cubicBezTo>
                <a:cubicBezTo>
                  <a:pt x="23" y="69"/>
                  <a:pt x="0" y="92"/>
                  <a:pt x="0" y="115"/>
                </a:cubicBezTo>
                <a:cubicBezTo>
                  <a:pt x="23" y="160"/>
                  <a:pt x="23" y="183"/>
                  <a:pt x="46" y="206"/>
                </a:cubicBezTo>
                <a:cubicBezTo>
                  <a:pt x="69" y="229"/>
                  <a:pt x="115" y="229"/>
                  <a:pt x="137" y="229"/>
                </a:cubicBezTo>
                <a:cubicBezTo>
                  <a:pt x="160" y="229"/>
                  <a:pt x="183" y="206"/>
                  <a:pt x="206" y="183"/>
                </a:cubicBezTo>
                <a:cubicBezTo>
                  <a:pt x="229" y="160"/>
                  <a:pt x="229" y="137"/>
                  <a:pt x="229" y="92"/>
                </a:cubicBezTo>
                <a:cubicBezTo>
                  <a:pt x="229" y="69"/>
                  <a:pt x="206" y="46"/>
                  <a:pt x="183" y="23"/>
                </a:cubicBezTo>
                <a:cubicBezTo>
                  <a:pt x="160" y="1"/>
                  <a:pt x="137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1" name="Google Shape;4671;p38"/>
          <p:cNvSpPr/>
          <p:nvPr/>
        </p:nvSpPr>
        <p:spPr>
          <a:xfrm>
            <a:off x="8848275" y="3229787"/>
            <a:ext cx="8340" cy="7668"/>
          </a:xfrm>
          <a:custGeom>
            <a:avLst/>
            <a:gdLst/>
            <a:ahLst/>
            <a:cxnLst/>
            <a:rect l="l" t="t" r="r" b="b"/>
            <a:pathLst>
              <a:path w="298" h="274" extrusionOk="0">
                <a:moveTo>
                  <a:pt x="137" y="0"/>
                </a:moveTo>
                <a:cubicBezTo>
                  <a:pt x="92" y="0"/>
                  <a:pt x="69" y="23"/>
                  <a:pt x="46" y="46"/>
                </a:cubicBezTo>
                <a:cubicBezTo>
                  <a:pt x="23" y="91"/>
                  <a:pt x="0" y="114"/>
                  <a:pt x="0" y="160"/>
                </a:cubicBezTo>
                <a:cubicBezTo>
                  <a:pt x="0" y="206"/>
                  <a:pt x="23" y="228"/>
                  <a:pt x="46" y="251"/>
                </a:cubicBezTo>
                <a:cubicBezTo>
                  <a:pt x="92" y="274"/>
                  <a:pt x="115" y="274"/>
                  <a:pt x="160" y="274"/>
                </a:cubicBezTo>
                <a:cubicBezTo>
                  <a:pt x="206" y="274"/>
                  <a:pt x="229" y="251"/>
                  <a:pt x="251" y="228"/>
                </a:cubicBezTo>
                <a:cubicBezTo>
                  <a:pt x="274" y="206"/>
                  <a:pt x="297" y="160"/>
                  <a:pt x="274" y="137"/>
                </a:cubicBezTo>
                <a:cubicBezTo>
                  <a:pt x="274" y="91"/>
                  <a:pt x="251" y="69"/>
                  <a:pt x="229" y="46"/>
                </a:cubicBezTo>
                <a:cubicBezTo>
                  <a:pt x="206" y="0"/>
                  <a:pt x="160" y="0"/>
                  <a:pt x="137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2" name="Google Shape;4672;p38"/>
          <p:cNvSpPr/>
          <p:nvPr/>
        </p:nvSpPr>
        <p:spPr>
          <a:xfrm>
            <a:off x="8895542" y="3263621"/>
            <a:ext cx="10243" cy="10270"/>
          </a:xfrm>
          <a:custGeom>
            <a:avLst/>
            <a:gdLst/>
            <a:ahLst/>
            <a:cxnLst/>
            <a:rect l="l" t="t" r="r" b="b"/>
            <a:pathLst>
              <a:path w="366" h="367" extrusionOk="0">
                <a:moveTo>
                  <a:pt x="160" y="1"/>
                </a:moveTo>
                <a:cubicBezTo>
                  <a:pt x="115" y="1"/>
                  <a:pt x="69" y="24"/>
                  <a:pt x="46" y="69"/>
                </a:cubicBezTo>
                <a:cubicBezTo>
                  <a:pt x="0" y="115"/>
                  <a:pt x="0" y="161"/>
                  <a:pt x="0" y="206"/>
                </a:cubicBezTo>
                <a:cubicBezTo>
                  <a:pt x="0" y="252"/>
                  <a:pt x="23" y="298"/>
                  <a:pt x="69" y="320"/>
                </a:cubicBezTo>
                <a:cubicBezTo>
                  <a:pt x="115" y="366"/>
                  <a:pt x="137" y="366"/>
                  <a:pt x="206" y="366"/>
                </a:cubicBezTo>
                <a:cubicBezTo>
                  <a:pt x="252" y="366"/>
                  <a:pt x="297" y="343"/>
                  <a:pt x="320" y="298"/>
                </a:cubicBezTo>
                <a:cubicBezTo>
                  <a:pt x="343" y="252"/>
                  <a:pt x="366" y="206"/>
                  <a:pt x="366" y="161"/>
                </a:cubicBezTo>
                <a:cubicBezTo>
                  <a:pt x="366" y="115"/>
                  <a:pt x="343" y="69"/>
                  <a:pt x="297" y="46"/>
                </a:cubicBezTo>
                <a:cubicBezTo>
                  <a:pt x="252" y="1"/>
                  <a:pt x="206" y="1"/>
                  <a:pt x="160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3" name="Google Shape;4673;p38"/>
          <p:cNvSpPr/>
          <p:nvPr/>
        </p:nvSpPr>
        <p:spPr>
          <a:xfrm>
            <a:off x="8540384" y="3480169"/>
            <a:ext cx="18554" cy="18554"/>
          </a:xfrm>
          <a:custGeom>
            <a:avLst/>
            <a:gdLst/>
            <a:ahLst/>
            <a:cxnLst/>
            <a:rect l="l" t="t" r="r" b="b"/>
            <a:pathLst>
              <a:path w="663" h="663" extrusionOk="0">
                <a:moveTo>
                  <a:pt x="297" y="1"/>
                </a:moveTo>
                <a:cubicBezTo>
                  <a:pt x="206" y="1"/>
                  <a:pt x="115" y="69"/>
                  <a:pt x="69" y="115"/>
                </a:cubicBezTo>
                <a:cubicBezTo>
                  <a:pt x="23" y="183"/>
                  <a:pt x="1" y="274"/>
                  <a:pt x="1" y="366"/>
                </a:cubicBezTo>
                <a:cubicBezTo>
                  <a:pt x="23" y="457"/>
                  <a:pt x="46" y="526"/>
                  <a:pt x="115" y="594"/>
                </a:cubicBezTo>
                <a:cubicBezTo>
                  <a:pt x="183" y="640"/>
                  <a:pt x="274" y="663"/>
                  <a:pt x="366" y="663"/>
                </a:cubicBezTo>
                <a:cubicBezTo>
                  <a:pt x="457" y="663"/>
                  <a:pt x="526" y="594"/>
                  <a:pt x="594" y="548"/>
                </a:cubicBezTo>
                <a:cubicBezTo>
                  <a:pt x="640" y="480"/>
                  <a:pt x="663" y="389"/>
                  <a:pt x="663" y="297"/>
                </a:cubicBezTo>
                <a:cubicBezTo>
                  <a:pt x="640" y="206"/>
                  <a:pt x="594" y="138"/>
                  <a:pt x="548" y="92"/>
                </a:cubicBezTo>
                <a:cubicBezTo>
                  <a:pt x="457" y="23"/>
                  <a:pt x="389" y="1"/>
                  <a:pt x="29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4" name="Google Shape;4674;p38"/>
          <p:cNvSpPr/>
          <p:nvPr/>
        </p:nvSpPr>
        <p:spPr>
          <a:xfrm>
            <a:off x="8520599" y="3438640"/>
            <a:ext cx="13433" cy="12817"/>
          </a:xfrm>
          <a:custGeom>
            <a:avLst/>
            <a:gdLst/>
            <a:ahLst/>
            <a:cxnLst/>
            <a:rect l="l" t="t" r="r" b="b"/>
            <a:pathLst>
              <a:path w="480" h="458" extrusionOk="0">
                <a:moveTo>
                  <a:pt x="205" y="1"/>
                </a:moveTo>
                <a:cubicBezTo>
                  <a:pt x="160" y="1"/>
                  <a:pt x="91" y="47"/>
                  <a:pt x="68" y="92"/>
                </a:cubicBezTo>
                <a:cubicBezTo>
                  <a:pt x="23" y="138"/>
                  <a:pt x="0" y="206"/>
                  <a:pt x="23" y="252"/>
                </a:cubicBezTo>
                <a:cubicBezTo>
                  <a:pt x="23" y="320"/>
                  <a:pt x="46" y="366"/>
                  <a:pt x="91" y="412"/>
                </a:cubicBezTo>
                <a:cubicBezTo>
                  <a:pt x="137" y="457"/>
                  <a:pt x="205" y="457"/>
                  <a:pt x="274" y="457"/>
                </a:cubicBezTo>
                <a:cubicBezTo>
                  <a:pt x="320" y="457"/>
                  <a:pt x="388" y="412"/>
                  <a:pt x="411" y="366"/>
                </a:cubicBezTo>
                <a:cubicBezTo>
                  <a:pt x="457" y="320"/>
                  <a:pt x="479" y="275"/>
                  <a:pt x="457" y="206"/>
                </a:cubicBezTo>
                <a:cubicBezTo>
                  <a:pt x="457" y="161"/>
                  <a:pt x="434" y="92"/>
                  <a:pt x="388" y="69"/>
                </a:cubicBezTo>
                <a:cubicBezTo>
                  <a:pt x="342" y="24"/>
                  <a:pt x="274" y="1"/>
                  <a:pt x="20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5" name="Google Shape;4675;p38"/>
          <p:cNvSpPr/>
          <p:nvPr/>
        </p:nvSpPr>
        <p:spPr>
          <a:xfrm>
            <a:off x="8577437" y="3439927"/>
            <a:ext cx="7052" cy="7052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92" y="1"/>
                  <a:pt x="69" y="23"/>
                  <a:pt x="46" y="46"/>
                </a:cubicBezTo>
                <a:cubicBezTo>
                  <a:pt x="23" y="69"/>
                  <a:pt x="0" y="115"/>
                  <a:pt x="23" y="138"/>
                </a:cubicBezTo>
                <a:cubicBezTo>
                  <a:pt x="23" y="160"/>
                  <a:pt x="23" y="183"/>
                  <a:pt x="46" y="206"/>
                </a:cubicBezTo>
                <a:cubicBezTo>
                  <a:pt x="92" y="229"/>
                  <a:pt x="115" y="252"/>
                  <a:pt x="137" y="252"/>
                </a:cubicBezTo>
                <a:cubicBezTo>
                  <a:pt x="183" y="252"/>
                  <a:pt x="206" y="229"/>
                  <a:pt x="229" y="206"/>
                </a:cubicBezTo>
                <a:cubicBezTo>
                  <a:pt x="252" y="183"/>
                  <a:pt x="252" y="138"/>
                  <a:pt x="252" y="115"/>
                </a:cubicBezTo>
                <a:cubicBezTo>
                  <a:pt x="252" y="69"/>
                  <a:pt x="229" y="46"/>
                  <a:pt x="206" y="23"/>
                </a:cubicBezTo>
                <a:cubicBezTo>
                  <a:pt x="183" y="1"/>
                  <a:pt x="160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6" name="Google Shape;4676;p38"/>
          <p:cNvSpPr/>
          <p:nvPr/>
        </p:nvSpPr>
        <p:spPr>
          <a:xfrm>
            <a:off x="8586392" y="3485934"/>
            <a:ext cx="6409" cy="5765"/>
          </a:xfrm>
          <a:custGeom>
            <a:avLst/>
            <a:gdLst/>
            <a:ahLst/>
            <a:cxnLst/>
            <a:rect l="l" t="t" r="r" b="b"/>
            <a:pathLst>
              <a:path w="229" h="206" extrusionOk="0">
                <a:moveTo>
                  <a:pt x="114" y="0"/>
                </a:moveTo>
                <a:cubicBezTo>
                  <a:pt x="68" y="0"/>
                  <a:pt x="46" y="23"/>
                  <a:pt x="46" y="23"/>
                </a:cubicBezTo>
                <a:cubicBezTo>
                  <a:pt x="23" y="46"/>
                  <a:pt x="0" y="91"/>
                  <a:pt x="0" y="114"/>
                </a:cubicBezTo>
                <a:cubicBezTo>
                  <a:pt x="23" y="137"/>
                  <a:pt x="23" y="160"/>
                  <a:pt x="46" y="183"/>
                </a:cubicBezTo>
                <a:cubicBezTo>
                  <a:pt x="68" y="205"/>
                  <a:pt x="91" y="205"/>
                  <a:pt x="137" y="205"/>
                </a:cubicBezTo>
                <a:cubicBezTo>
                  <a:pt x="160" y="205"/>
                  <a:pt x="183" y="183"/>
                  <a:pt x="205" y="160"/>
                </a:cubicBezTo>
                <a:cubicBezTo>
                  <a:pt x="205" y="137"/>
                  <a:pt x="228" y="114"/>
                  <a:pt x="228" y="91"/>
                </a:cubicBezTo>
                <a:cubicBezTo>
                  <a:pt x="228" y="68"/>
                  <a:pt x="205" y="46"/>
                  <a:pt x="183" y="23"/>
                </a:cubicBezTo>
                <a:cubicBezTo>
                  <a:pt x="160" y="0"/>
                  <a:pt x="137" y="0"/>
                  <a:pt x="114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7" name="Google Shape;4677;p38"/>
          <p:cNvSpPr/>
          <p:nvPr/>
        </p:nvSpPr>
        <p:spPr>
          <a:xfrm>
            <a:off x="8595963" y="3420757"/>
            <a:ext cx="8340" cy="7696"/>
          </a:xfrm>
          <a:custGeom>
            <a:avLst/>
            <a:gdLst/>
            <a:ahLst/>
            <a:cxnLst/>
            <a:rect l="l" t="t" r="r" b="b"/>
            <a:pathLst>
              <a:path w="298" h="275" extrusionOk="0">
                <a:moveTo>
                  <a:pt x="137" y="1"/>
                </a:moveTo>
                <a:cubicBezTo>
                  <a:pt x="92" y="1"/>
                  <a:pt x="69" y="24"/>
                  <a:pt x="46" y="46"/>
                </a:cubicBezTo>
                <a:cubicBezTo>
                  <a:pt x="23" y="69"/>
                  <a:pt x="0" y="115"/>
                  <a:pt x="23" y="138"/>
                </a:cubicBezTo>
                <a:cubicBezTo>
                  <a:pt x="23" y="183"/>
                  <a:pt x="46" y="206"/>
                  <a:pt x="69" y="229"/>
                </a:cubicBezTo>
                <a:cubicBezTo>
                  <a:pt x="92" y="252"/>
                  <a:pt x="137" y="275"/>
                  <a:pt x="160" y="275"/>
                </a:cubicBezTo>
                <a:cubicBezTo>
                  <a:pt x="206" y="275"/>
                  <a:pt x="229" y="252"/>
                  <a:pt x="251" y="206"/>
                </a:cubicBezTo>
                <a:cubicBezTo>
                  <a:pt x="274" y="183"/>
                  <a:pt x="297" y="161"/>
                  <a:pt x="297" y="115"/>
                </a:cubicBezTo>
                <a:cubicBezTo>
                  <a:pt x="297" y="69"/>
                  <a:pt x="274" y="46"/>
                  <a:pt x="251" y="24"/>
                </a:cubicBezTo>
                <a:cubicBezTo>
                  <a:pt x="206" y="1"/>
                  <a:pt x="183" y="1"/>
                  <a:pt x="13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8" name="Google Shape;4678;p38"/>
          <p:cNvSpPr/>
          <p:nvPr/>
        </p:nvSpPr>
        <p:spPr>
          <a:xfrm>
            <a:off x="8642586" y="3473145"/>
            <a:ext cx="12817" cy="12173"/>
          </a:xfrm>
          <a:custGeom>
            <a:avLst/>
            <a:gdLst/>
            <a:ahLst/>
            <a:cxnLst/>
            <a:rect l="l" t="t" r="r" b="b"/>
            <a:pathLst>
              <a:path w="458" h="435" extrusionOk="0">
                <a:moveTo>
                  <a:pt x="206" y="0"/>
                </a:moveTo>
                <a:cubicBezTo>
                  <a:pt x="160" y="0"/>
                  <a:pt x="92" y="23"/>
                  <a:pt x="69" y="69"/>
                </a:cubicBezTo>
                <a:cubicBezTo>
                  <a:pt x="23" y="115"/>
                  <a:pt x="1" y="183"/>
                  <a:pt x="23" y="229"/>
                </a:cubicBezTo>
                <a:cubicBezTo>
                  <a:pt x="23" y="297"/>
                  <a:pt x="46" y="343"/>
                  <a:pt x="92" y="366"/>
                </a:cubicBezTo>
                <a:cubicBezTo>
                  <a:pt x="138" y="411"/>
                  <a:pt x="206" y="434"/>
                  <a:pt x="252" y="434"/>
                </a:cubicBezTo>
                <a:cubicBezTo>
                  <a:pt x="297" y="434"/>
                  <a:pt x="366" y="389"/>
                  <a:pt x="389" y="343"/>
                </a:cubicBezTo>
                <a:cubicBezTo>
                  <a:pt x="434" y="297"/>
                  <a:pt x="457" y="252"/>
                  <a:pt x="457" y="183"/>
                </a:cubicBezTo>
                <a:cubicBezTo>
                  <a:pt x="434" y="137"/>
                  <a:pt x="411" y="69"/>
                  <a:pt x="366" y="46"/>
                </a:cubicBezTo>
                <a:cubicBezTo>
                  <a:pt x="320" y="0"/>
                  <a:pt x="275" y="0"/>
                  <a:pt x="206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9" name="Google Shape;4679;p38"/>
          <p:cNvSpPr/>
          <p:nvPr/>
        </p:nvSpPr>
        <p:spPr>
          <a:xfrm>
            <a:off x="8717977" y="3476335"/>
            <a:ext cx="10243" cy="9599"/>
          </a:xfrm>
          <a:custGeom>
            <a:avLst/>
            <a:gdLst/>
            <a:ahLst/>
            <a:cxnLst/>
            <a:rect l="l" t="t" r="r" b="b"/>
            <a:pathLst>
              <a:path w="366" h="343" extrusionOk="0">
                <a:moveTo>
                  <a:pt x="160" y="1"/>
                </a:moveTo>
                <a:cubicBezTo>
                  <a:pt x="114" y="1"/>
                  <a:pt x="69" y="46"/>
                  <a:pt x="46" y="69"/>
                </a:cubicBezTo>
                <a:cubicBezTo>
                  <a:pt x="23" y="115"/>
                  <a:pt x="0" y="160"/>
                  <a:pt x="0" y="206"/>
                </a:cubicBezTo>
                <a:cubicBezTo>
                  <a:pt x="23" y="252"/>
                  <a:pt x="46" y="275"/>
                  <a:pt x="69" y="320"/>
                </a:cubicBezTo>
                <a:cubicBezTo>
                  <a:pt x="114" y="343"/>
                  <a:pt x="160" y="343"/>
                  <a:pt x="205" y="343"/>
                </a:cubicBezTo>
                <a:cubicBezTo>
                  <a:pt x="251" y="343"/>
                  <a:pt x="297" y="320"/>
                  <a:pt x="320" y="297"/>
                </a:cubicBezTo>
                <a:cubicBezTo>
                  <a:pt x="342" y="252"/>
                  <a:pt x="365" y="206"/>
                  <a:pt x="365" y="160"/>
                </a:cubicBezTo>
                <a:cubicBezTo>
                  <a:pt x="342" y="115"/>
                  <a:pt x="320" y="69"/>
                  <a:pt x="297" y="46"/>
                </a:cubicBezTo>
                <a:cubicBezTo>
                  <a:pt x="251" y="23"/>
                  <a:pt x="205" y="1"/>
                  <a:pt x="160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0" name="Google Shape;4680;p38"/>
          <p:cNvSpPr/>
          <p:nvPr/>
        </p:nvSpPr>
        <p:spPr>
          <a:xfrm>
            <a:off x="8754386" y="3414377"/>
            <a:ext cx="10243" cy="9599"/>
          </a:xfrm>
          <a:custGeom>
            <a:avLst/>
            <a:gdLst/>
            <a:ahLst/>
            <a:cxnLst/>
            <a:rect l="l" t="t" r="r" b="b"/>
            <a:pathLst>
              <a:path w="366" h="343" extrusionOk="0">
                <a:moveTo>
                  <a:pt x="160" y="1"/>
                </a:moveTo>
                <a:cubicBezTo>
                  <a:pt x="114" y="1"/>
                  <a:pt x="69" y="23"/>
                  <a:pt x="46" y="69"/>
                </a:cubicBezTo>
                <a:cubicBezTo>
                  <a:pt x="23" y="92"/>
                  <a:pt x="0" y="138"/>
                  <a:pt x="0" y="183"/>
                </a:cubicBezTo>
                <a:cubicBezTo>
                  <a:pt x="0" y="252"/>
                  <a:pt x="23" y="274"/>
                  <a:pt x="69" y="320"/>
                </a:cubicBezTo>
                <a:cubicBezTo>
                  <a:pt x="114" y="343"/>
                  <a:pt x="160" y="343"/>
                  <a:pt x="205" y="343"/>
                </a:cubicBezTo>
                <a:cubicBezTo>
                  <a:pt x="251" y="343"/>
                  <a:pt x="297" y="320"/>
                  <a:pt x="320" y="297"/>
                </a:cubicBezTo>
                <a:cubicBezTo>
                  <a:pt x="342" y="252"/>
                  <a:pt x="365" y="206"/>
                  <a:pt x="365" y="160"/>
                </a:cubicBezTo>
                <a:cubicBezTo>
                  <a:pt x="365" y="115"/>
                  <a:pt x="320" y="69"/>
                  <a:pt x="297" y="46"/>
                </a:cubicBezTo>
                <a:cubicBezTo>
                  <a:pt x="251" y="1"/>
                  <a:pt x="205" y="1"/>
                  <a:pt x="160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1" name="Google Shape;4681;p38"/>
          <p:cNvSpPr/>
          <p:nvPr/>
        </p:nvSpPr>
        <p:spPr>
          <a:xfrm>
            <a:off x="8509713" y="3568322"/>
            <a:ext cx="10886" cy="10243"/>
          </a:xfrm>
          <a:custGeom>
            <a:avLst/>
            <a:gdLst/>
            <a:ahLst/>
            <a:cxnLst/>
            <a:rect l="l" t="t" r="r" b="b"/>
            <a:pathLst>
              <a:path w="389" h="366" extrusionOk="0">
                <a:moveTo>
                  <a:pt x="184" y="0"/>
                </a:moveTo>
                <a:cubicBezTo>
                  <a:pt x="138" y="0"/>
                  <a:pt x="69" y="23"/>
                  <a:pt x="47" y="69"/>
                </a:cubicBezTo>
                <a:cubicBezTo>
                  <a:pt x="24" y="115"/>
                  <a:pt x="1" y="160"/>
                  <a:pt x="24" y="206"/>
                </a:cubicBezTo>
                <a:cubicBezTo>
                  <a:pt x="24" y="252"/>
                  <a:pt x="47" y="297"/>
                  <a:pt x="69" y="320"/>
                </a:cubicBezTo>
                <a:cubicBezTo>
                  <a:pt x="115" y="366"/>
                  <a:pt x="161" y="366"/>
                  <a:pt x="206" y="366"/>
                </a:cubicBezTo>
                <a:cubicBezTo>
                  <a:pt x="252" y="366"/>
                  <a:pt x="298" y="320"/>
                  <a:pt x="343" y="297"/>
                </a:cubicBezTo>
                <a:cubicBezTo>
                  <a:pt x="366" y="252"/>
                  <a:pt x="389" y="206"/>
                  <a:pt x="366" y="160"/>
                </a:cubicBezTo>
                <a:cubicBezTo>
                  <a:pt x="366" y="115"/>
                  <a:pt x="343" y="69"/>
                  <a:pt x="298" y="46"/>
                </a:cubicBezTo>
                <a:cubicBezTo>
                  <a:pt x="275" y="0"/>
                  <a:pt x="229" y="0"/>
                  <a:pt x="184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2" name="Google Shape;4682;p38"/>
          <p:cNvSpPr/>
          <p:nvPr/>
        </p:nvSpPr>
        <p:spPr>
          <a:xfrm>
            <a:off x="8455422" y="3591326"/>
            <a:ext cx="8340" cy="7696"/>
          </a:xfrm>
          <a:custGeom>
            <a:avLst/>
            <a:gdLst/>
            <a:ahLst/>
            <a:cxnLst/>
            <a:rect l="l" t="t" r="r" b="b"/>
            <a:pathLst>
              <a:path w="298" h="275" extrusionOk="0">
                <a:moveTo>
                  <a:pt x="138" y="0"/>
                </a:moveTo>
                <a:cubicBezTo>
                  <a:pt x="115" y="0"/>
                  <a:pt x="69" y="23"/>
                  <a:pt x="46" y="69"/>
                </a:cubicBezTo>
                <a:cubicBezTo>
                  <a:pt x="24" y="91"/>
                  <a:pt x="1" y="114"/>
                  <a:pt x="24" y="160"/>
                </a:cubicBezTo>
                <a:cubicBezTo>
                  <a:pt x="24" y="206"/>
                  <a:pt x="46" y="228"/>
                  <a:pt x="69" y="251"/>
                </a:cubicBezTo>
                <a:cubicBezTo>
                  <a:pt x="92" y="274"/>
                  <a:pt x="138" y="274"/>
                  <a:pt x="161" y="274"/>
                </a:cubicBezTo>
                <a:cubicBezTo>
                  <a:pt x="206" y="274"/>
                  <a:pt x="229" y="251"/>
                  <a:pt x="252" y="228"/>
                </a:cubicBezTo>
                <a:cubicBezTo>
                  <a:pt x="275" y="206"/>
                  <a:pt x="298" y="160"/>
                  <a:pt x="298" y="137"/>
                </a:cubicBezTo>
                <a:cubicBezTo>
                  <a:pt x="275" y="91"/>
                  <a:pt x="275" y="69"/>
                  <a:pt x="252" y="46"/>
                </a:cubicBezTo>
                <a:cubicBezTo>
                  <a:pt x="206" y="23"/>
                  <a:pt x="183" y="0"/>
                  <a:pt x="138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3" name="Google Shape;4683;p38"/>
          <p:cNvSpPr/>
          <p:nvPr/>
        </p:nvSpPr>
        <p:spPr>
          <a:xfrm>
            <a:off x="8507166" y="3621969"/>
            <a:ext cx="7696" cy="7052"/>
          </a:xfrm>
          <a:custGeom>
            <a:avLst/>
            <a:gdLst/>
            <a:ahLst/>
            <a:cxnLst/>
            <a:rect l="l" t="t" r="r" b="b"/>
            <a:pathLst>
              <a:path w="275" h="252" extrusionOk="0">
                <a:moveTo>
                  <a:pt x="115" y="1"/>
                </a:moveTo>
                <a:cubicBezTo>
                  <a:pt x="92" y="1"/>
                  <a:pt x="69" y="24"/>
                  <a:pt x="46" y="46"/>
                </a:cubicBezTo>
                <a:cubicBezTo>
                  <a:pt x="23" y="69"/>
                  <a:pt x="1" y="92"/>
                  <a:pt x="1" y="138"/>
                </a:cubicBezTo>
                <a:cubicBezTo>
                  <a:pt x="23" y="161"/>
                  <a:pt x="23" y="206"/>
                  <a:pt x="69" y="229"/>
                </a:cubicBezTo>
                <a:cubicBezTo>
                  <a:pt x="92" y="252"/>
                  <a:pt x="115" y="252"/>
                  <a:pt x="160" y="252"/>
                </a:cubicBezTo>
                <a:cubicBezTo>
                  <a:pt x="183" y="252"/>
                  <a:pt x="229" y="229"/>
                  <a:pt x="229" y="206"/>
                </a:cubicBezTo>
                <a:cubicBezTo>
                  <a:pt x="252" y="183"/>
                  <a:pt x="275" y="138"/>
                  <a:pt x="275" y="115"/>
                </a:cubicBezTo>
                <a:cubicBezTo>
                  <a:pt x="252" y="69"/>
                  <a:pt x="252" y="46"/>
                  <a:pt x="229" y="24"/>
                </a:cubicBezTo>
                <a:cubicBezTo>
                  <a:pt x="183" y="1"/>
                  <a:pt x="160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4" name="Google Shape;4684;p38"/>
          <p:cNvSpPr/>
          <p:nvPr/>
        </p:nvSpPr>
        <p:spPr>
          <a:xfrm>
            <a:off x="8574246" y="3599609"/>
            <a:ext cx="4506" cy="4506"/>
          </a:xfrm>
          <a:custGeom>
            <a:avLst/>
            <a:gdLst/>
            <a:ahLst/>
            <a:cxnLst/>
            <a:rect l="l" t="t" r="r" b="b"/>
            <a:pathLst>
              <a:path w="161" h="161" extrusionOk="0">
                <a:moveTo>
                  <a:pt x="69" y="1"/>
                </a:moveTo>
                <a:cubicBezTo>
                  <a:pt x="46" y="1"/>
                  <a:pt x="23" y="24"/>
                  <a:pt x="23" y="47"/>
                </a:cubicBezTo>
                <a:cubicBezTo>
                  <a:pt x="0" y="47"/>
                  <a:pt x="0" y="69"/>
                  <a:pt x="0" y="92"/>
                </a:cubicBezTo>
                <a:cubicBezTo>
                  <a:pt x="0" y="115"/>
                  <a:pt x="0" y="138"/>
                  <a:pt x="23" y="161"/>
                </a:cubicBezTo>
                <a:lnTo>
                  <a:pt x="92" y="161"/>
                </a:lnTo>
                <a:cubicBezTo>
                  <a:pt x="114" y="161"/>
                  <a:pt x="137" y="161"/>
                  <a:pt x="137" y="138"/>
                </a:cubicBezTo>
                <a:cubicBezTo>
                  <a:pt x="160" y="115"/>
                  <a:pt x="160" y="92"/>
                  <a:pt x="160" y="69"/>
                </a:cubicBezTo>
                <a:cubicBezTo>
                  <a:pt x="160" y="69"/>
                  <a:pt x="137" y="47"/>
                  <a:pt x="137" y="24"/>
                </a:cubicBezTo>
                <a:cubicBezTo>
                  <a:pt x="114" y="1"/>
                  <a:pt x="92" y="1"/>
                  <a:pt x="69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5" name="Google Shape;4685;p38"/>
          <p:cNvSpPr/>
          <p:nvPr/>
        </p:nvSpPr>
        <p:spPr>
          <a:xfrm>
            <a:off x="9363115" y="3110320"/>
            <a:ext cx="19198" cy="17910"/>
          </a:xfrm>
          <a:custGeom>
            <a:avLst/>
            <a:gdLst/>
            <a:ahLst/>
            <a:cxnLst/>
            <a:rect l="l" t="t" r="r" b="b"/>
            <a:pathLst>
              <a:path w="686" h="640" extrusionOk="0">
                <a:moveTo>
                  <a:pt x="297" y="1"/>
                </a:moveTo>
                <a:cubicBezTo>
                  <a:pt x="229" y="1"/>
                  <a:pt x="138" y="46"/>
                  <a:pt x="92" y="115"/>
                </a:cubicBezTo>
                <a:cubicBezTo>
                  <a:pt x="23" y="183"/>
                  <a:pt x="1" y="275"/>
                  <a:pt x="23" y="343"/>
                </a:cubicBezTo>
                <a:cubicBezTo>
                  <a:pt x="23" y="434"/>
                  <a:pt x="69" y="526"/>
                  <a:pt x="138" y="571"/>
                </a:cubicBezTo>
                <a:cubicBezTo>
                  <a:pt x="206" y="640"/>
                  <a:pt x="274" y="640"/>
                  <a:pt x="366" y="640"/>
                </a:cubicBezTo>
                <a:cubicBezTo>
                  <a:pt x="457" y="640"/>
                  <a:pt x="548" y="594"/>
                  <a:pt x="594" y="526"/>
                </a:cubicBezTo>
                <a:cubicBezTo>
                  <a:pt x="640" y="457"/>
                  <a:pt x="685" y="366"/>
                  <a:pt x="663" y="275"/>
                </a:cubicBezTo>
                <a:cubicBezTo>
                  <a:pt x="663" y="206"/>
                  <a:pt x="617" y="115"/>
                  <a:pt x="548" y="69"/>
                </a:cubicBezTo>
                <a:cubicBezTo>
                  <a:pt x="480" y="1"/>
                  <a:pt x="389" y="1"/>
                  <a:pt x="29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6" name="Google Shape;4686;p38"/>
          <p:cNvSpPr/>
          <p:nvPr/>
        </p:nvSpPr>
        <p:spPr>
          <a:xfrm>
            <a:off x="9354804" y="3035600"/>
            <a:ext cx="16007" cy="15979"/>
          </a:xfrm>
          <a:custGeom>
            <a:avLst/>
            <a:gdLst/>
            <a:ahLst/>
            <a:cxnLst/>
            <a:rect l="l" t="t" r="r" b="b"/>
            <a:pathLst>
              <a:path w="572" h="571" extrusionOk="0">
                <a:moveTo>
                  <a:pt x="252" y="0"/>
                </a:moveTo>
                <a:cubicBezTo>
                  <a:pt x="183" y="0"/>
                  <a:pt x="115" y="46"/>
                  <a:pt x="69" y="114"/>
                </a:cubicBezTo>
                <a:cubicBezTo>
                  <a:pt x="24" y="160"/>
                  <a:pt x="1" y="251"/>
                  <a:pt x="1" y="320"/>
                </a:cubicBezTo>
                <a:cubicBezTo>
                  <a:pt x="24" y="388"/>
                  <a:pt x="47" y="457"/>
                  <a:pt x="115" y="502"/>
                </a:cubicBezTo>
                <a:cubicBezTo>
                  <a:pt x="183" y="548"/>
                  <a:pt x="252" y="571"/>
                  <a:pt x="320" y="571"/>
                </a:cubicBezTo>
                <a:cubicBezTo>
                  <a:pt x="389" y="571"/>
                  <a:pt x="457" y="525"/>
                  <a:pt x="503" y="457"/>
                </a:cubicBezTo>
                <a:cubicBezTo>
                  <a:pt x="549" y="411"/>
                  <a:pt x="571" y="320"/>
                  <a:pt x="571" y="251"/>
                </a:cubicBezTo>
                <a:cubicBezTo>
                  <a:pt x="571" y="183"/>
                  <a:pt x="526" y="114"/>
                  <a:pt x="457" y="69"/>
                </a:cubicBezTo>
                <a:cubicBezTo>
                  <a:pt x="412" y="23"/>
                  <a:pt x="343" y="0"/>
                  <a:pt x="25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7" name="Google Shape;4687;p38"/>
          <p:cNvSpPr/>
          <p:nvPr/>
        </p:nvSpPr>
        <p:spPr>
          <a:xfrm>
            <a:off x="9413572" y="3024098"/>
            <a:ext cx="8340" cy="7696"/>
          </a:xfrm>
          <a:custGeom>
            <a:avLst/>
            <a:gdLst/>
            <a:ahLst/>
            <a:cxnLst/>
            <a:rect l="l" t="t" r="r" b="b"/>
            <a:pathLst>
              <a:path w="298" h="275" extrusionOk="0">
                <a:moveTo>
                  <a:pt x="115" y="0"/>
                </a:moveTo>
                <a:cubicBezTo>
                  <a:pt x="92" y="0"/>
                  <a:pt x="46" y="23"/>
                  <a:pt x="24" y="46"/>
                </a:cubicBezTo>
                <a:cubicBezTo>
                  <a:pt x="1" y="69"/>
                  <a:pt x="1" y="114"/>
                  <a:pt x="1" y="160"/>
                </a:cubicBezTo>
                <a:cubicBezTo>
                  <a:pt x="1" y="183"/>
                  <a:pt x="24" y="229"/>
                  <a:pt x="46" y="251"/>
                </a:cubicBezTo>
                <a:cubicBezTo>
                  <a:pt x="69" y="274"/>
                  <a:pt x="115" y="274"/>
                  <a:pt x="161" y="274"/>
                </a:cubicBezTo>
                <a:cubicBezTo>
                  <a:pt x="183" y="274"/>
                  <a:pt x="229" y="251"/>
                  <a:pt x="252" y="229"/>
                </a:cubicBezTo>
                <a:cubicBezTo>
                  <a:pt x="275" y="206"/>
                  <a:pt x="298" y="160"/>
                  <a:pt x="275" y="114"/>
                </a:cubicBezTo>
                <a:cubicBezTo>
                  <a:pt x="275" y="92"/>
                  <a:pt x="252" y="46"/>
                  <a:pt x="229" y="23"/>
                </a:cubicBezTo>
                <a:cubicBezTo>
                  <a:pt x="206" y="0"/>
                  <a:pt x="161" y="0"/>
                  <a:pt x="115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8" name="Google Shape;4688;p38"/>
          <p:cNvSpPr/>
          <p:nvPr/>
        </p:nvSpPr>
        <p:spPr>
          <a:xfrm>
            <a:off x="9411669" y="3070077"/>
            <a:ext cx="8340" cy="8340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37" y="1"/>
                </a:moveTo>
                <a:cubicBezTo>
                  <a:pt x="92" y="1"/>
                  <a:pt x="46" y="24"/>
                  <a:pt x="23" y="46"/>
                </a:cubicBezTo>
                <a:cubicBezTo>
                  <a:pt x="0" y="92"/>
                  <a:pt x="0" y="115"/>
                  <a:pt x="0" y="161"/>
                </a:cubicBezTo>
                <a:cubicBezTo>
                  <a:pt x="0" y="206"/>
                  <a:pt x="23" y="229"/>
                  <a:pt x="46" y="275"/>
                </a:cubicBezTo>
                <a:cubicBezTo>
                  <a:pt x="92" y="297"/>
                  <a:pt x="114" y="297"/>
                  <a:pt x="160" y="297"/>
                </a:cubicBezTo>
                <a:cubicBezTo>
                  <a:pt x="206" y="297"/>
                  <a:pt x="251" y="275"/>
                  <a:pt x="274" y="252"/>
                </a:cubicBezTo>
                <a:cubicBezTo>
                  <a:pt x="297" y="206"/>
                  <a:pt x="297" y="161"/>
                  <a:pt x="297" y="138"/>
                </a:cubicBezTo>
                <a:cubicBezTo>
                  <a:pt x="297" y="92"/>
                  <a:pt x="274" y="46"/>
                  <a:pt x="251" y="24"/>
                </a:cubicBezTo>
                <a:cubicBezTo>
                  <a:pt x="206" y="1"/>
                  <a:pt x="183" y="1"/>
                  <a:pt x="137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9" name="Google Shape;4689;p38"/>
          <p:cNvSpPr/>
          <p:nvPr/>
        </p:nvSpPr>
        <p:spPr>
          <a:xfrm>
            <a:off x="9336921" y="3084126"/>
            <a:ext cx="5793" cy="5793"/>
          </a:xfrm>
          <a:custGeom>
            <a:avLst/>
            <a:gdLst/>
            <a:ahLst/>
            <a:cxnLst/>
            <a:rect l="l" t="t" r="r" b="b"/>
            <a:pathLst>
              <a:path w="207" h="207" extrusionOk="0">
                <a:moveTo>
                  <a:pt x="92" y="1"/>
                </a:moveTo>
                <a:cubicBezTo>
                  <a:pt x="69" y="1"/>
                  <a:pt x="46" y="24"/>
                  <a:pt x="46" y="47"/>
                </a:cubicBezTo>
                <a:cubicBezTo>
                  <a:pt x="24" y="69"/>
                  <a:pt x="1" y="92"/>
                  <a:pt x="24" y="115"/>
                </a:cubicBezTo>
                <a:cubicBezTo>
                  <a:pt x="24" y="138"/>
                  <a:pt x="24" y="161"/>
                  <a:pt x="46" y="184"/>
                </a:cubicBezTo>
                <a:cubicBezTo>
                  <a:pt x="69" y="206"/>
                  <a:pt x="92" y="206"/>
                  <a:pt x="115" y="206"/>
                </a:cubicBezTo>
                <a:cubicBezTo>
                  <a:pt x="138" y="206"/>
                  <a:pt x="161" y="184"/>
                  <a:pt x="183" y="161"/>
                </a:cubicBezTo>
                <a:cubicBezTo>
                  <a:pt x="206" y="138"/>
                  <a:pt x="206" y="115"/>
                  <a:pt x="206" y="92"/>
                </a:cubicBezTo>
                <a:cubicBezTo>
                  <a:pt x="206" y="69"/>
                  <a:pt x="183" y="47"/>
                  <a:pt x="183" y="24"/>
                </a:cubicBezTo>
                <a:cubicBezTo>
                  <a:pt x="161" y="1"/>
                  <a:pt x="138" y="1"/>
                  <a:pt x="92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0" name="Google Shape;4690;p38"/>
          <p:cNvSpPr/>
          <p:nvPr/>
        </p:nvSpPr>
        <p:spPr>
          <a:xfrm>
            <a:off x="9301800" y="3133967"/>
            <a:ext cx="12173" cy="11530"/>
          </a:xfrm>
          <a:custGeom>
            <a:avLst/>
            <a:gdLst/>
            <a:ahLst/>
            <a:cxnLst/>
            <a:rect l="l" t="t" r="r" b="b"/>
            <a:pathLst>
              <a:path w="435" h="412" extrusionOk="0">
                <a:moveTo>
                  <a:pt x="206" y="0"/>
                </a:moveTo>
                <a:cubicBezTo>
                  <a:pt x="137" y="0"/>
                  <a:pt x="92" y="46"/>
                  <a:pt x="69" y="69"/>
                </a:cubicBezTo>
                <a:cubicBezTo>
                  <a:pt x="23" y="114"/>
                  <a:pt x="0" y="183"/>
                  <a:pt x="23" y="229"/>
                </a:cubicBezTo>
                <a:cubicBezTo>
                  <a:pt x="23" y="274"/>
                  <a:pt x="46" y="320"/>
                  <a:pt x="92" y="365"/>
                </a:cubicBezTo>
                <a:cubicBezTo>
                  <a:pt x="137" y="411"/>
                  <a:pt x="183" y="411"/>
                  <a:pt x="229" y="411"/>
                </a:cubicBezTo>
                <a:cubicBezTo>
                  <a:pt x="297" y="411"/>
                  <a:pt x="343" y="365"/>
                  <a:pt x="366" y="343"/>
                </a:cubicBezTo>
                <a:cubicBezTo>
                  <a:pt x="411" y="297"/>
                  <a:pt x="434" y="229"/>
                  <a:pt x="411" y="183"/>
                </a:cubicBezTo>
                <a:cubicBezTo>
                  <a:pt x="411" y="137"/>
                  <a:pt x="388" y="92"/>
                  <a:pt x="343" y="46"/>
                </a:cubicBezTo>
                <a:cubicBezTo>
                  <a:pt x="297" y="0"/>
                  <a:pt x="251" y="0"/>
                  <a:pt x="206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1" name="Google Shape;4691;p38"/>
          <p:cNvSpPr/>
          <p:nvPr/>
        </p:nvSpPr>
        <p:spPr>
          <a:xfrm>
            <a:off x="9347136" y="3174853"/>
            <a:ext cx="16651" cy="15979"/>
          </a:xfrm>
          <a:custGeom>
            <a:avLst/>
            <a:gdLst/>
            <a:ahLst/>
            <a:cxnLst/>
            <a:rect l="l" t="t" r="r" b="b"/>
            <a:pathLst>
              <a:path w="595" h="571" extrusionOk="0">
                <a:moveTo>
                  <a:pt x="275" y="0"/>
                </a:moveTo>
                <a:cubicBezTo>
                  <a:pt x="184" y="0"/>
                  <a:pt x="115" y="69"/>
                  <a:pt x="69" y="114"/>
                </a:cubicBezTo>
                <a:cubicBezTo>
                  <a:pt x="24" y="160"/>
                  <a:pt x="1" y="251"/>
                  <a:pt x="24" y="320"/>
                </a:cubicBezTo>
                <a:cubicBezTo>
                  <a:pt x="24" y="388"/>
                  <a:pt x="47" y="457"/>
                  <a:pt x="115" y="525"/>
                </a:cubicBezTo>
                <a:cubicBezTo>
                  <a:pt x="184" y="571"/>
                  <a:pt x="252" y="571"/>
                  <a:pt x="321" y="571"/>
                </a:cubicBezTo>
                <a:cubicBezTo>
                  <a:pt x="389" y="571"/>
                  <a:pt x="480" y="525"/>
                  <a:pt x="526" y="479"/>
                </a:cubicBezTo>
                <a:cubicBezTo>
                  <a:pt x="572" y="411"/>
                  <a:pt x="594" y="342"/>
                  <a:pt x="572" y="274"/>
                </a:cubicBezTo>
                <a:cubicBezTo>
                  <a:pt x="572" y="183"/>
                  <a:pt x="526" y="114"/>
                  <a:pt x="480" y="69"/>
                </a:cubicBezTo>
                <a:cubicBezTo>
                  <a:pt x="412" y="23"/>
                  <a:pt x="343" y="0"/>
                  <a:pt x="275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2" name="Google Shape;4692;p38"/>
          <p:cNvSpPr/>
          <p:nvPr/>
        </p:nvSpPr>
        <p:spPr>
          <a:xfrm>
            <a:off x="9442313" y="3103939"/>
            <a:ext cx="14720" cy="14076"/>
          </a:xfrm>
          <a:custGeom>
            <a:avLst/>
            <a:gdLst/>
            <a:ahLst/>
            <a:cxnLst/>
            <a:rect l="l" t="t" r="r" b="b"/>
            <a:pathLst>
              <a:path w="526" h="503" extrusionOk="0">
                <a:moveTo>
                  <a:pt x="229" y="0"/>
                </a:moveTo>
                <a:cubicBezTo>
                  <a:pt x="184" y="0"/>
                  <a:pt x="115" y="46"/>
                  <a:pt x="69" y="92"/>
                </a:cubicBezTo>
                <a:cubicBezTo>
                  <a:pt x="24" y="137"/>
                  <a:pt x="1" y="206"/>
                  <a:pt x="1" y="274"/>
                </a:cubicBezTo>
                <a:cubicBezTo>
                  <a:pt x="24" y="343"/>
                  <a:pt x="47" y="411"/>
                  <a:pt x="92" y="434"/>
                </a:cubicBezTo>
                <a:cubicBezTo>
                  <a:pt x="161" y="480"/>
                  <a:pt x="229" y="503"/>
                  <a:pt x="298" y="503"/>
                </a:cubicBezTo>
                <a:cubicBezTo>
                  <a:pt x="343" y="503"/>
                  <a:pt x="412" y="457"/>
                  <a:pt x="457" y="411"/>
                </a:cubicBezTo>
                <a:cubicBezTo>
                  <a:pt x="503" y="366"/>
                  <a:pt x="526" y="297"/>
                  <a:pt x="526" y="229"/>
                </a:cubicBezTo>
                <a:cubicBezTo>
                  <a:pt x="503" y="160"/>
                  <a:pt x="480" y="92"/>
                  <a:pt x="435" y="46"/>
                </a:cubicBezTo>
                <a:cubicBezTo>
                  <a:pt x="366" y="0"/>
                  <a:pt x="298" y="0"/>
                  <a:pt x="229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3" name="Google Shape;4693;p38"/>
          <p:cNvSpPr/>
          <p:nvPr/>
        </p:nvSpPr>
        <p:spPr>
          <a:xfrm>
            <a:off x="9455102" y="3006215"/>
            <a:ext cx="5149" cy="5765"/>
          </a:xfrm>
          <a:custGeom>
            <a:avLst/>
            <a:gdLst/>
            <a:ahLst/>
            <a:cxnLst/>
            <a:rect l="l" t="t" r="r" b="b"/>
            <a:pathLst>
              <a:path w="184" h="206" extrusionOk="0">
                <a:moveTo>
                  <a:pt x="92" y="0"/>
                </a:moveTo>
                <a:cubicBezTo>
                  <a:pt x="69" y="0"/>
                  <a:pt x="46" y="23"/>
                  <a:pt x="23" y="46"/>
                </a:cubicBezTo>
                <a:cubicBezTo>
                  <a:pt x="0" y="69"/>
                  <a:pt x="0" y="92"/>
                  <a:pt x="0" y="114"/>
                </a:cubicBezTo>
                <a:cubicBezTo>
                  <a:pt x="0" y="137"/>
                  <a:pt x="23" y="160"/>
                  <a:pt x="46" y="183"/>
                </a:cubicBezTo>
                <a:cubicBezTo>
                  <a:pt x="46" y="183"/>
                  <a:pt x="69" y="206"/>
                  <a:pt x="115" y="206"/>
                </a:cubicBezTo>
                <a:cubicBezTo>
                  <a:pt x="137" y="206"/>
                  <a:pt x="160" y="183"/>
                  <a:pt x="160" y="160"/>
                </a:cubicBezTo>
                <a:cubicBezTo>
                  <a:pt x="183" y="137"/>
                  <a:pt x="183" y="114"/>
                  <a:pt x="183" y="92"/>
                </a:cubicBezTo>
                <a:cubicBezTo>
                  <a:pt x="183" y="69"/>
                  <a:pt x="183" y="46"/>
                  <a:pt x="160" y="23"/>
                </a:cubicBezTo>
                <a:cubicBezTo>
                  <a:pt x="137" y="0"/>
                  <a:pt x="115" y="0"/>
                  <a:pt x="9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4" name="Google Shape;4694;p38"/>
          <p:cNvSpPr/>
          <p:nvPr/>
        </p:nvSpPr>
        <p:spPr>
          <a:xfrm>
            <a:off x="9508106" y="3052195"/>
            <a:ext cx="7696" cy="7052"/>
          </a:xfrm>
          <a:custGeom>
            <a:avLst/>
            <a:gdLst/>
            <a:ahLst/>
            <a:cxnLst/>
            <a:rect l="l" t="t" r="r" b="b"/>
            <a:pathLst>
              <a:path w="275" h="252" extrusionOk="0">
                <a:moveTo>
                  <a:pt x="115" y="1"/>
                </a:moveTo>
                <a:cubicBezTo>
                  <a:pt x="92" y="1"/>
                  <a:pt x="47" y="23"/>
                  <a:pt x="24" y="46"/>
                </a:cubicBezTo>
                <a:cubicBezTo>
                  <a:pt x="1" y="69"/>
                  <a:pt x="1" y="115"/>
                  <a:pt x="1" y="138"/>
                </a:cubicBezTo>
                <a:cubicBezTo>
                  <a:pt x="1" y="183"/>
                  <a:pt x="24" y="206"/>
                  <a:pt x="47" y="229"/>
                </a:cubicBezTo>
                <a:cubicBezTo>
                  <a:pt x="69" y="252"/>
                  <a:pt x="115" y="252"/>
                  <a:pt x="138" y="252"/>
                </a:cubicBezTo>
                <a:cubicBezTo>
                  <a:pt x="184" y="252"/>
                  <a:pt x="206" y="229"/>
                  <a:pt x="229" y="206"/>
                </a:cubicBezTo>
                <a:cubicBezTo>
                  <a:pt x="252" y="183"/>
                  <a:pt x="275" y="138"/>
                  <a:pt x="275" y="115"/>
                </a:cubicBezTo>
                <a:cubicBezTo>
                  <a:pt x="252" y="69"/>
                  <a:pt x="252" y="46"/>
                  <a:pt x="229" y="23"/>
                </a:cubicBezTo>
                <a:cubicBezTo>
                  <a:pt x="184" y="1"/>
                  <a:pt x="161" y="1"/>
                  <a:pt x="115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5" name="Google Shape;4695;p38"/>
          <p:cNvSpPr/>
          <p:nvPr/>
        </p:nvSpPr>
        <p:spPr>
          <a:xfrm>
            <a:off x="9527275" y="3101392"/>
            <a:ext cx="7052" cy="7052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0"/>
                </a:moveTo>
                <a:cubicBezTo>
                  <a:pt x="69" y="0"/>
                  <a:pt x="46" y="23"/>
                  <a:pt x="24" y="46"/>
                </a:cubicBezTo>
                <a:cubicBezTo>
                  <a:pt x="1" y="69"/>
                  <a:pt x="1" y="114"/>
                  <a:pt x="1" y="137"/>
                </a:cubicBezTo>
                <a:cubicBezTo>
                  <a:pt x="1" y="183"/>
                  <a:pt x="24" y="206"/>
                  <a:pt x="46" y="228"/>
                </a:cubicBezTo>
                <a:cubicBezTo>
                  <a:pt x="69" y="251"/>
                  <a:pt x="92" y="251"/>
                  <a:pt x="138" y="251"/>
                </a:cubicBezTo>
                <a:cubicBezTo>
                  <a:pt x="160" y="251"/>
                  <a:pt x="206" y="228"/>
                  <a:pt x="229" y="206"/>
                </a:cubicBezTo>
                <a:cubicBezTo>
                  <a:pt x="252" y="183"/>
                  <a:pt x="252" y="137"/>
                  <a:pt x="252" y="114"/>
                </a:cubicBezTo>
                <a:cubicBezTo>
                  <a:pt x="252" y="69"/>
                  <a:pt x="229" y="46"/>
                  <a:pt x="206" y="23"/>
                </a:cubicBezTo>
                <a:cubicBezTo>
                  <a:pt x="183" y="0"/>
                  <a:pt x="138" y="0"/>
                  <a:pt x="115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6" name="Google Shape;4696;p38"/>
          <p:cNvSpPr/>
          <p:nvPr/>
        </p:nvSpPr>
        <p:spPr>
          <a:xfrm>
            <a:off x="9574542" y="3236812"/>
            <a:ext cx="16007" cy="15336"/>
          </a:xfrm>
          <a:custGeom>
            <a:avLst/>
            <a:gdLst/>
            <a:ahLst/>
            <a:cxnLst/>
            <a:rect l="l" t="t" r="r" b="b"/>
            <a:pathLst>
              <a:path w="572" h="548" extrusionOk="0">
                <a:moveTo>
                  <a:pt x="252" y="0"/>
                </a:moveTo>
                <a:cubicBezTo>
                  <a:pt x="183" y="0"/>
                  <a:pt x="115" y="46"/>
                  <a:pt x="69" y="91"/>
                </a:cubicBezTo>
                <a:cubicBezTo>
                  <a:pt x="24" y="160"/>
                  <a:pt x="1" y="228"/>
                  <a:pt x="1" y="297"/>
                </a:cubicBezTo>
                <a:cubicBezTo>
                  <a:pt x="24" y="365"/>
                  <a:pt x="46" y="434"/>
                  <a:pt x="115" y="479"/>
                </a:cubicBezTo>
                <a:cubicBezTo>
                  <a:pt x="161" y="548"/>
                  <a:pt x="229" y="548"/>
                  <a:pt x="320" y="548"/>
                </a:cubicBezTo>
                <a:cubicBezTo>
                  <a:pt x="389" y="548"/>
                  <a:pt x="457" y="502"/>
                  <a:pt x="503" y="457"/>
                </a:cubicBezTo>
                <a:cubicBezTo>
                  <a:pt x="549" y="388"/>
                  <a:pt x="571" y="320"/>
                  <a:pt x="549" y="251"/>
                </a:cubicBezTo>
                <a:cubicBezTo>
                  <a:pt x="549" y="183"/>
                  <a:pt x="503" y="114"/>
                  <a:pt x="457" y="69"/>
                </a:cubicBezTo>
                <a:cubicBezTo>
                  <a:pt x="389" y="0"/>
                  <a:pt x="320" y="0"/>
                  <a:pt x="252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7" name="Google Shape;4697;p38"/>
          <p:cNvSpPr/>
          <p:nvPr/>
        </p:nvSpPr>
        <p:spPr>
          <a:xfrm>
            <a:off x="9601380" y="3191448"/>
            <a:ext cx="11530" cy="12173"/>
          </a:xfrm>
          <a:custGeom>
            <a:avLst/>
            <a:gdLst/>
            <a:ahLst/>
            <a:cxnLst/>
            <a:rect l="l" t="t" r="r" b="b"/>
            <a:pathLst>
              <a:path w="412" h="435" extrusionOk="0">
                <a:moveTo>
                  <a:pt x="183" y="1"/>
                </a:moveTo>
                <a:cubicBezTo>
                  <a:pt x="137" y="1"/>
                  <a:pt x="69" y="46"/>
                  <a:pt x="46" y="69"/>
                </a:cubicBezTo>
                <a:cubicBezTo>
                  <a:pt x="0" y="115"/>
                  <a:pt x="0" y="183"/>
                  <a:pt x="0" y="229"/>
                </a:cubicBezTo>
                <a:cubicBezTo>
                  <a:pt x="0" y="297"/>
                  <a:pt x="23" y="343"/>
                  <a:pt x="69" y="366"/>
                </a:cubicBezTo>
                <a:cubicBezTo>
                  <a:pt x="115" y="411"/>
                  <a:pt x="160" y="434"/>
                  <a:pt x="229" y="434"/>
                </a:cubicBezTo>
                <a:cubicBezTo>
                  <a:pt x="274" y="434"/>
                  <a:pt x="343" y="389"/>
                  <a:pt x="366" y="343"/>
                </a:cubicBezTo>
                <a:cubicBezTo>
                  <a:pt x="411" y="297"/>
                  <a:pt x="411" y="252"/>
                  <a:pt x="411" y="183"/>
                </a:cubicBezTo>
                <a:cubicBezTo>
                  <a:pt x="411" y="138"/>
                  <a:pt x="388" y="92"/>
                  <a:pt x="343" y="46"/>
                </a:cubicBezTo>
                <a:cubicBezTo>
                  <a:pt x="297" y="23"/>
                  <a:pt x="252" y="1"/>
                  <a:pt x="183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8" name="Google Shape;4698;p38"/>
          <p:cNvSpPr/>
          <p:nvPr/>
        </p:nvSpPr>
        <p:spPr>
          <a:xfrm>
            <a:off x="9623740" y="3236168"/>
            <a:ext cx="7052" cy="6409"/>
          </a:xfrm>
          <a:custGeom>
            <a:avLst/>
            <a:gdLst/>
            <a:ahLst/>
            <a:cxnLst/>
            <a:rect l="l" t="t" r="r" b="b"/>
            <a:pathLst>
              <a:path w="252" h="229" extrusionOk="0">
                <a:moveTo>
                  <a:pt x="114" y="0"/>
                </a:moveTo>
                <a:cubicBezTo>
                  <a:pt x="92" y="0"/>
                  <a:pt x="46" y="23"/>
                  <a:pt x="46" y="23"/>
                </a:cubicBezTo>
                <a:cubicBezTo>
                  <a:pt x="23" y="69"/>
                  <a:pt x="0" y="92"/>
                  <a:pt x="0" y="114"/>
                </a:cubicBezTo>
                <a:cubicBezTo>
                  <a:pt x="23" y="160"/>
                  <a:pt x="23" y="183"/>
                  <a:pt x="46" y="206"/>
                </a:cubicBezTo>
                <a:cubicBezTo>
                  <a:pt x="69" y="229"/>
                  <a:pt x="114" y="229"/>
                  <a:pt x="137" y="229"/>
                </a:cubicBezTo>
                <a:cubicBezTo>
                  <a:pt x="160" y="229"/>
                  <a:pt x="206" y="206"/>
                  <a:pt x="229" y="183"/>
                </a:cubicBezTo>
                <a:cubicBezTo>
                  <a:pt x="229" y="160"/>
                  <a:pt x="251" y="137"/>
                  <a:pt x="251" y="92"/>
                </a:cubicBezTo>
                <a:cubicBezTo>
                  <a:pt x="251" y="69"/>
                  <a:pt x="229" y="46"/>
                  <a:pt x="206" y="23"/>
                </a:cubicBezTo>
                <a:cubicBezTo>
                  <a:pt x="183" y="0"/>
                  <a:pt x="160" y="0"/>
                  <a:pt x="114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9" name="Google Shape;4699;p38"/>
          <p:cNvSpPr/>
          <p:nvPr/>
        </p:nvSpPr>
        <p:spPr>
          <a:xfrm>
            <a:off x="9543255" y="3224023"/>
            <a:ext cx="5121" cy="5149"/>
          </a:xfrm>
          <a:custGeom>
            <a:avLst/>
            <a:gdLst/>
            <a:ahLst/>
            <a:cxnLst/>
            <a:rect l="l" t="t" r="r" b="b"/>
            <a:pathLst>
              <a:path w="183" h="184" extrusionOk="0">
                <a:moveTo>
                  <a:pt x="69" y="1"/>
                </a:moveTo>
                <a:cubicBezTo>
                  <a:pt x="46" y="1"/>
                  <a:pt x="23" y="23"/>
                  <a:pt x="23" y="46"/>
                </a:cubicBezTo>
                <a:cubicBezTo>
                  <a:pt x="0" y="69"/>
                  <a:pt x="0" y="92"/>
                  <a:pt x="0" y="115"/>
                </a:cubicBezTo>
                <a:cubicBezTo>
                  <a:pt x="0" y="138"/>
                  <a:pt x="0" y="160"/>
                  <a:pt x="23" y="183"/>
                </a:cubicBezTo>
                <a:lnTo>
                  <a:pt x="92" y="183"/>
                </a:lnTo>
                <a:cubicBezTo>
                  <a:pt x="114" y="183"/>
                  <a:pt x="137" y="183"/>
                  <a:pt x="160" y="160"/>
                </a:cubicBezTo>
                <a:cubicBezTo>
                  <a:pt x="183" y="138"/>
                  <a:pt x="183" y="115"/>
                  <a:pt x="183" y="92"/>
                </a:cubicBezTo>
                <a:cubicBezTo>
                  <a:pt x="183" y="69"/>
                  <a:pt x="160" y="46"/>
                  <a:pt x="137" y="23"/>
                </a:cubicBezTo>
                <a:cubicBezTo>
                  <a:pt x="114" y="1"/>
                  <a:pt x="92" y="1"/>
                  <a:pt x="69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0" name="Google Shape;4700;p38"/>
          <p:cNvSpPr/>
          <p:nvPr/>
        </p:nvSpPr>
        <p:spPr>
          <a:xfrm>
            <a:off x="9731678" y="3293006"/>
            <a:ext cx="17910" cy="17295"/>
          </a:xfrm>
          <a:custGeom>
            <a:avLst/>
            <a:gdLst/>
            <a:ahLst/>
            <a:cxnLst/>
            <a:rect l="l" t="t" r="r" b="b"/>
            <a:pathLst>
              <a:path w="640" h="618" extrusionOk="0">
                <a:moveTo>
                  <a:pt x="298" y="1"/>
                </a:moveTo>
                <a:cubicBezTo>
                  <a:pt x="206" y="1"/>
                  <a:pt x="138" y="69"/>
                  <a:pt x="92" y="115"/>
                </a:cubicBezTo>
                <a:cubicBezTo>
                  <a:pt x="24" y="183"/>
                  <a:pt x="1" y="275"/>
                  <a:pt x="24" y="343"/>
                </a:cubicBezTo>
                <a:cubicBezTo>
                  <a:pt x="24" y="434"/>
                  <a:pt x="69" y="503"/>
                  <a:pt x="115" y="549"/>
                </a:cubicBezTo>
                <a:cubicBezTo>
                  <a:pt x="183" y="617"/>
                  <a:pt x="275" y="617"/>
                  <a:pt x="343" y="617"/>
                </a:cubicBezTo>
                <a:cubicBezTo>
                  <a:pt x="434" y="617"/>
                  <a:pt x="503" y="571"/>
                  <a:pt x="549" y="503"/>
                </a:cubicBezTo>
                <a:cubicBezTo>
                  <a:pt x="617" y="434"/>
                  <a:pt x="640" y="366"/>
                  <a:pt x="617" y="275"/>
                </a:cubicBezTo>
                <a:cubicBezTo>
                  <a:pt x="617" y="206"/>
                  <a:pt x="571" y="115"/>
                  <a:pt x="526" y="69"/>
                </a:cubicBezTo>
                <a:cubicBezTo>
                  <a:pt x="457" y="24"/>
                  <a:pt x="366" y="1"/>
                  <a:pt x="298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1" name="Google Shape;4701;p38"/>
          <p:cNvSpPr/>
          <p:nvPr/>
        </p:nvSpPr>
        <p:spPr>
          <a:xfrm>
            <a:off x="9748301" y="3245739"/>
            <a:ext cx="11530" cy="11530"/>
          </a:xfrm>
          <a:custGeom>
            <a:avLst/>
            <a:gdLst/>
            <a:ahLst/>
            <a:cxnLst/>
            <a:rect l="l" t="t" r="r" b="b"/>
            <a:pathLst>
              <a:path w="412" h="412" extrusionOk="0">
                <a:moveTo>
                  <a:pt x="183" y="1"/>
                </a:moveTo>
                <a:cubicBezTo>
                  <a:pt x="137" y="1"/>
                  <a:pt x="92" y="46"/>
                  <a:pt x="46" y="69"/>
                </a:cubicBezTo>
                <a:cubicBezTo>
                  <a:pt x="23" y="115"/>
                  <a:pt x="0" y="160"/>
                  <a:pt x="0" y="229"/>
                </a:cubicBezTo>
                <a:cubicBezTo>
                  <a:pt x="23" y="275"/>
                  <a:pt x="46" y="320"/>
                  <a:pt x="92" y="366"/>
                </a:cubicBezTo>
                <a:cubicBezTo>
                  <a:pt x="137" y="389"/>
                  <a:pt x="183" y="412"/>
                  <a:pt x="229" y="412"/>
                </a:cubicBezTo>
                <a:cubicBezTo>
                  <a:pt x="274" y="412"/>
                  <a:pt x="343" y="366"/>
                  <a:pt x="365" y="320"/>
                </a:cubicBezTo>
                <a:cubicBezTo>
                  <a:pt x="411" y="297"/>
                  <a:pt x="411" y="229"/>
                  <a:pt x="411" y="183"/>
                </a:cubicBezTo>
                <a:cubicBezTo>
                  <a:pt x="411" y="138"/>
                  <a:pt x="388" y="92"/>
                  <a:pt x="343" y="46"/>
                </a:cubicBezTo>
                <a:cubicBezTo>
                  <a:pt x="297" y="1"/>
                  <a:pt x="251" y="1"/>
                  <a:pt x="183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2" name="Google Shape;4702;p38"/>
          <p:cNvSpPr/>
          <p:nvPr/>
        </p:nvSpPr>
        <p:spPr>
          <a:xfrm>
            <a:off x="9803236" y="3272577"/>
            <a:ext cx="4478" cy="4506"/>
          </a:xfrm>
          <a:custGeom>
            <a:avLst/>
            <a:gdLst/>
            <a:ahLst/>
            <a:cxnLst/>
            <a:rect l="l" t="t" r="r" b="b"/>
            <a:pathLst>
              <a:path w="160" h="161" extrusionOk="0">
                <a:moveTo>
                  <a:pt x="69" y="0"/>
                </a:moveTo>
                <a:cubicBezTo>
                  <a:pt x="46" y="0"/>
                  <a:pt x="23" y="23"/>
                  <a:pt x="0" y="46"/>
                </a:cubicBezTo>
                <a:cubicBezTo>
                  <a:pt x="0" y="46"/>
                  <a:pt x="0" y="69"/>
                  <a:pt x="0" y="92"/>
                </a:cubicBezTo>
                <a:cubicBezTo>
                  <a:pt x="0" y="114"/>
                  <a:pt x="0" y="137"/>
                  <a:pt x="23" y="160"/>
                </a:cubicBezTo>
                <a:lnTo>
                  <a:pt x="92" y="160"/>
                </a:lnTo>
                <a:cubicBezTo>
                  <a:pt x="114" y="160"/>
                  <a:pt x="137" y="160"/>
                  <a:pt x="137" y="137"/>
                </a:cubicBezTo>
                <a:cubicBezTo>
                  <a:pt x="160" y="114"/>
                  <a:pt x="160" y="92"/>
                  <a:pt x="160" y="69"/>
                </a:cubicBezTo>
                <a:cubicBezTo>
                  <a:pt x="160" y="69"/>
                  <a:pt x="137" y="46"/>
                  <a:pt x="137" y="23"/>
                </a:cubicBezTo>
                <a:cubicBezTo>
                  <a:pt x="114" y="0"/>
                  <a:pt x="92" y="0"/>
                  <a:pt x="69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3" name="Google Shape;4703;p38"/>
          <p:cNvSpPr/>
          <p:nvPr/>
        </p:nvSpPr>
        <p:spPr>
          <a:xfrm>
            <a:off x="9787900" y="3306438"/>
            <a:ext cx="4506" cy="5121"/>
          </a:xfrm>
          <a:custGeom>
            <a:avLst/>
            <a:gdLst/>
            <a:ahLst/>
            <a:cxnLst/>
            <a:rect l="l" t="t" r="r" b="b"/>
            <a:pathLst>
              <a:path w="161" h="183" extrusionOk="0">
                <a:moveTo>
                  <a:pt x="69" y="0"/>
                </a:moveTo>
                <a:cubicBezTo>
                  <a:pt x="46" y="0"/>
                  <a:pt x="23" y="23"/>
                  <a:pt x="23" y="46"/>
                </a:cubicBezTo>
                <a:cubicBezTo>
                  <a:pt x="0" y="69"/>
                  <a:pt x="0" y="69"/>
                  <a:pt x="0" y="91"/>
                </a:cubicBezTo>
                <a:cubicBezTo>
                  <a:pt x="0" y="114"/>
                  <a:pt x="23" y="137"/>
                  <a:pt x="23" y="160"/>
                </a:cubicBezTo>
                <a:cubicBezTo>
                  <a:pt x="46" y="160"/>
                  <a:pt x="69" y="183"/>
                  <a:pt x="92" y="183"/>
                </a:cubicBezTo>
                <a:cubicBezTo>
                  <a:pt x="115" y="183"/>
                  <a:pt x="137" y="160"/>
                  <a:pt x="137" y="137"/>
                </a:cubicBezTo>
                <a:cubicBezTo>
                  <a:pt x="160" y="137"/>
                  <a:pt x="160" y="114"/>
                  <a:pt x="160" y="91"/>
                </a:cubicBezTo>
                <a:cubicBezTo>
                  <a:pt x="160" y="69"/>
                  <a:pt x="160" y="46"/>
                  <a:pt x="137" y="23"/>
                </a:cubicBezTo>
                <a:cubicBezTo>
                  <a:pt x="115" y="23"/>
                  <a:pt x="92" y="0"/>
                  <a:pt x="69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4" name="Google Shape;4704;p38"/>
          <p:cNvSpPr/>
          <p:nvPr/>
        </p:nvSpPr>
        <p:spPr>
          <a:xfrm>
            <a:off x="9821118" y="3341560"/>
            <a:ext cx="8955" cy="8983"/>
          </a:xfrm>
          <a:custGeom>
            <a:avLst/>
            <a:gdLst/>
            <a:ahLst/>
            <a:cxnLst/>
            <a:rect l="l" t="t" r="r" b="b"/>
            <a:pathLst>
              <a:path w="320" h="321" extrusionOk="0">
                <a:moveTo>
                  <a:pt x="137" y="0"/>
                </a:moveTo>
                <a:cubicBezTo>
                  <a:pt x="114" y="0"/>
                  <a:pt x="69" y="23"/>
                  <a:pt x="46" y="46"/>
                </a:cubicBezTo>
                <a:cubicBezTo>
                  <a:pt x="0" y="92"/>
                  <a:pt x="0" y="137"/>
                  <a:pt x="0" y="183"/>
                </a:cubicBezTo>
                <a:cubicBezTo>
                  <a:pt x="0" y="229"/>
                  <a:pt x="23" y="252"/>
                  <a:pt x="69" y="297"/>
                </a:cubicBezTo>
                <a:cubicBezTo>
                  <a:pt x="92" y="320"/>
                  <a:pt x="137" y="320"/>
                  <a:pt x="183" y="320"/>
                </a:cubicBezTo>
                <a:cubicBezTo>
                  <a:pt x="229" y="320"/>
                  <a:pt x="274" y="297"/>
                  <a:pt x="297" y="274"/>
                </a:cubicBezTo>
                <a:cubicBezTo>
                  <a:pt x="320" y="229"/>
                  <a:pt x="320" y="183"/>
                  <a:pt x="320" y="137"/>
                </a:cubicBezTo>
                <a:cubicBezTo>
                  <a:pt x="320" y="92"/>
                  <a:pt x="297" y="69"/>
                  <a:pt x="274" y="23"/>
                </a:cubicBezTo>
                <a:cubicBezTo>
                  <a:pt x="229" y="0"/>
                  <a:pt x="183" y="0"/>
                  <a:pt x="137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5" name="Google Shape;4705;p38"/>
          <p:cNvSpPr/>
          <p:nvPr/>
        </p:nvSpPr>
        <p:spPr>
          <a:xfrm>
            <a:off x="9832620" y="3273864"/>
            <a:ext cx="7696" cy="7668"/>
          </a:xfrm>
          <a:custGeom>
            <a:avLst/>
            <a:gdLst/>
            <a:ahLst/>
            <a:cxnLst/>
            <a:rect l="l" t="t" r="r" b="b"/>
            <a:pathLst>
              <a:path w="275" h="274" extrusionOk="0">
                <a:moveTo>
                  <a:pt x="137" y="0"/>
                </a:moveTo>
                <a:cubicBezTo>
                  <a:pt x="91" y="0"/>
                  <a:pt x="69" y="23"/>
                  <a:pt x="46" y="46"/>
                </a:cubicBezTo>
                <a:cubicBezTo>
                  <a:pt x="23" y="91"/>
                  <a:pt x="0" y="114"/>
                  <a:pt x="23" y="160"/>
                </a:cubicBezTo>
                <a:cubicBezTo>
                  <a:pt x="23" y="183"/>
                  <a:pt x="46" y="228"/>
                  <a:pt x="69" y="228"/>
                </a:cubicBezTo>
                <a:cubicBezTo>
                  <a:pt x="91" y="274"/>
                  <a:pt x="114" y="274"/>
                  <a:pt x="160" y="274"/>
                </a:cubicBezTo>
                <a:cubicBezTo>
                  <a:pt x="183" y="274"/>
                  <a:pt x="228" y="251"/>
                  <a:pt x="251" y="228"/>
                </a:cubicBezTo>
                <a:cubicBezTo>
                  <a:pt x="274" y="205"/>
                  <a:pt x="274" y="160"/>
                  <a:pt x="274" y="137"/>
                </a:cubicBezTo>
                <a:cubicBezTo>
                  <a:pt x="274" y="91"/>
                  <a:pt x="251" y="68"/>
                  <a:pt x="228" y="46"/>
                </a:cubicBezTo>
                <a:cubicBezTo>
                  <a:pt x="206" y="23"/>
                  <a:pt x="160" y="0"/>
                  <a:pt x="137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6" name="Google Shape;4706;p38"/>
          <p:cNvSpPr/>
          <p:nvPr/>
        </p:nvSpPr>
        <p:spPr>
          <a:xfrm>
            <a:off x="9833879" y="3360729"/>
            <a:ext cx="14076" cy="13433"/>
          </a:xfrm>
          <a:custGeom>
            <a:avLst/>
            <a:gdLst/>
            <a:ahLst/>
            <a:cxnLst/>
            <a:rect l="l" t="t" r="r" b="b"/>
            <a:pathLst>
              <a:path w="503" h="480" extrusionOk="0">
                <a:moveTo>
                  <a:pt x="229" y="0"/>
                </a:moveTo>
                <a:cubicBezTo>
                  <a:pt x="161" y="0"/>
                  <a:pt x="115" y="46"/>
                  <a:pt x="69" y="69"/>
                </a:cubicBezTo>
                <a:cubicBezTo>
                  <a:pt x="24" y="137"/>
                  <a:pt x="1" y="206"/>
                  <a:pt x="24" y="251"/>
                </a:cubicBezTo>
                <a:cubicBezTo>
                  <a:pt x="24" y="320"/>
                  <a:pt x="46" y="365"/>
                  <a:pt x="92" y="411"/>
                </a:cubicBezTo>
                <a:cubicBezTo>
                  <a:pt x="161" y="457"/>
                  <a:pt x="206" y="480"/>
                  <a:pt x="275" y="480"/>
                </a:cubicBezTo>
                <a:cubicBezTo>
                  <a:pt x="343" y="480"/>
                  <a:pt x="412" y="434"/>
                  <a:pt x="435" y="388"/>
                </a:cubicBezTo>
                <a:cubicBezTo>
                  <a:pt x="480" y="343"/>
                  <a:pt x="503" y="274"/>
                  <a:pt x="480" y="206"/>
                </a:cubicBezTo>
                <a:cubicBezTo>
                  <a:pt x="480" y="137"/>
                  <a:pt x="457" y="92"/>
                  <a:pt x="412" y="46"/>
                </a:cubicBezTo>
                <a:cubicBezTo>
                  <a:pt x="343" y="0"/>
                  <a:pt x="298" y="0"/>
                  <a:pt x="229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7" name="Google Shape;4707;p38"/>
          <p:cNvSpPr/>
          <p:nvPr/>
        </p:nvSpPr>
        <p:spPr>
          <a:xfrm>
            <a:off x="9665242" y="3335823"/>
            <a:ext cx="12173" cy="12145"/>
          </a:xfrm>
          <a:custGeom>
            <a:avLst/>
            <a:gdLst/>
            <a:ahLst/>
            <a:cxnLst/>
            <a:rect l="l" t="t" r="r" b="b"/>
            <a:pathLst>
              <a:path w="435" h="434" extrusionOk="0">
                <a:moveTo>
                  <a:pt x="206" y="0"/>
                </a:moveTo>
                <a:cubicBezTo>
                  <a:pt x="138" y="0"/>
                  <a:pt x="92" y="46"/>
                  <a:pt x="47" y="91"/>
                </a:cubicBezTo>
                <a:cubicBezTo>
                  <a:pt x="24" y="137"/>
                  <a:pt x="1" y="183"/>
                  <a:pt x="1" y="251"/>
                </a:cubicBezTo>
                <a:cubicBezTo>
                  <a:pt x="24" y="297"/>
                  <a:pt x="47" y="342"/>
                  <a:pt x="92" y="388"/>
                </a:cubicBezTo>
                <a:cubicBezTo>
                  <a:pt x="138" y="434"/>
                  <a:pt x="184" y="434"/>
                  <a:pt x="252" y="434"/>
                </a:cubicBezTo>
                <a:cubicBezTo>
                  <a:pt x="298" y="434"/>
                  <a:pt x="343" y="388"/>
                  <a:pt x="389" y="365"/>
                </a:cubicBezTo>
                <a:cubicBezTo>
                  <a:pt x="412" y="320"/>
                  <a:pt x="435" y="251"/>
                  <a:pt x="435" y="205"/>
                </a:cubicBezTo>
                <a:cubicBezTo>
                  <a:pt x="435" y="137"/>
                  <a:pt x="389" y="91"/>
                  <a:pt x="366" y="46"/>
                </a:cubicBezTo>
                <a:cubicBezTo>
                  <a:pt x="298" y="23"/>
                  <a:pt x="252" y="0"/>
                  <a:pt x="206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8" name="Google Shape;4708;p38"/>
          <p:cNvSpPr/>
          <p:nvPr/>
        </p:nvSpPr>
        <p:spPr>
          <a:xfrm>
            <a:off x="9575186" y="3432259"/>
            <a:ext cx="8983" cy="8983"/>
          </a:xfrm>
          <a:custGeom>
            <a:avLst/>
            <a:gdLst/>
            <a:ahLst/>
            <a:cxnLst/>
            <a:rect l="l" t="t" r="r" b="b"/>
            <a:pathLst>
              <a:path w="321" h="321" extrusionOk="0">
                <a:moveTo>
                  <a:pt x="138" y="1"/>
                </a:moveTo>
                <a:cubicBezTo>
                  <a:pt x="115" y="1"/>
                  <a:pt x="69" y="24"/>
                  <a:pt x="46" y="46"/>
                </a:cubicBezTo>
                <a:cubicBezTo>
                  <a:pt x="1" y="92"/>
                  <a:pt x="1" y="138"/>
                  <a:pt x="1" y="183"/>
                </a:cubicBezTo>
                <a:cubicBezTo>
                  <a:pt x="1" y="229"/>
                  <a:pt x="23" y="252"/>
                  <a:pt x="69" y="275"/>
                </a:cubicBezTo>
                <a:cubicBezTo>
                  <a:pt x="92" y="320"/>
                  <a:pt x="138" y="320"/>
                  <a:pt x="183" y="320"/>
                </a:cubicBezTo>
                <a:cubicBezTo>
                  <a:pt x="229" y="320"/>
                  <a:pt x="274" y="297"/>
                  <a:pt x="297" y="252"/>
                </a:cubicBezTo>
                <a:cubicBezTo>
                  <a:pt x="320" y="229"/>
                  <a:pt x="320" y="183"/>
                  <a:pt x="320" y="138"/>
                </a:cubicBezTo>
                <a:cubicBezTo>
                  <a:pt x="320" y="92"/>
                  <a:pt x="297" y="69"/>
                  <a:pt x="274" y="46"/>
                </a:cubicBezTo>
                <a:cubicBezTo>
                  <a:pt x="229" y="1"/>
                  <a:pt x="183" y="1"/>
                  <a:pt x="138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9" name="Google Shape;4709;p38"/>
          <p:cNvSpPr/>
          <p:nvPr/>
        </p:nvSpPr>
        <p:spPr>
          <a:xfrm>
            <a:off x="9604570" y="3369656"/>
            <a:ext cx="4506" cy="4506"/>
          </a:xfrm>
          <a:custGeom>
            <a:avLst/>
            <a:gdLst/>
            <a:ahLst/>
            <a:cxnLst/>
            <a:rect l="l" t="t" r="r" b="b"/>
            <a:pathLst>
              <a:path w="161" h="161" extrusionOk="0">
                <a:moveTo>
                  <a:pt x="69" y="1"/>
                </a:moveTo>
                <a:cubicBezTo>
                  <a:pt x="46" y="1"/>
                  <a:pt x="23" y="1"/>
                  <a:pt x="23" y="24"/>
                </a:cubicBezTo>
                <a:cubicBezTo>
                  <a:pt x="1" y="46"/>
                  <a:pt x="1" y="69"/>
                  <a:pt x="1" y="92"/>
                </a:cubicBezTo>
                <a:cubicBezTo>
                  <a:pt x="1" y="115"/>
                  <a:pt x="23" y="115"/>
                  <a:pt x="23" y="138"/>
                </a:cubicBezTo>
                <a:cubicBezTo>
                  <a:pt x="46" y="161"/>
                  <a:pt x="69" y="161"/>
                  <a:pt x="92" y="161"/>
                </a:cubicBezTo>
                <a:cubicBezTo>
                  <a:pt x="115" y="161"/>
                  <a:pt x="138" y="138"/>
                  <a:pt x="138" y="138"/>
                </a:cubicBezTo>
                <a:cubicBezTo>
                  <a:pt x="160" y="115"/>
                  <a:pt x="160" y="92"/>
                  <a:pt x="160" y="69"/>
                </a:cubicBezTo>
                <a:cubicBezTo>
                  <a:pt x="160" y="46"/>
                  <a:pt x="160" y="24"/>
                  <a:pt x="138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0" name="Google Shape;4710;p38"/>
          <p:cNvSpPr/>
          <p:nvPr/>
        </p:nvSpPr>
        <p:spPr>
          <a:xfrm>
            <a:off x="9639076" y="3392660"/>
            <a:ext cx="10243" cy="10243"/>
          </a:xfrm>
          <a:custGeom>
            <a:avLst/>
            <a:gdLst/>
            <a:ahLst/>
            <a:cxnLst/>
            <a:rect l="l" t="t" r="r" b="b"/>
            <a:pathLst>
              <a:path w="366" h="366" extrusionOk="0">
                <a:moveTo>
                  <a:pt x="160" y="1"/>
                </a:moveTo>
                <a:cubicBezTo>
                  <a:pt x="114" y="1"/>
                  <a:pt x="69" y="23"/>
                  <a:pt x="46" y="69"/>
                </a:cubicBezTo>
                <a:cubicBezTo>
                  <a:pt x="0" y="92"/>
                  <a:pt x="0" y="160"/>
                  <a:pt x="0" y="206"/>
                </a:cubicBezTo>
                <a:cubicBezTo>
                  <a:pt x="0" y="252"/>
                  <a:pt x="23" y="297"/>
                  <a:pt x="69" y="320"/>
                </a:cubicBezTo>
                <a:cubicBezTo>
                  <a:pt x="114" y="343"/>
                  <a:pt x="137" y="366"/>
                  <a:pt x="206" y="366"/>
                </a:cubicBezTo>
                <a:cubicBezTo>
                  <a:pt x="228" y="366"/>
                  <a:pt x="297" y="320"/>
                  <a:pt x="320" y="297"/>
                </a:cubicBezTo>
                <a:cubicBezTo>
                  <a:pt x="342" y="252"/>
                  <a:pt x="365" y="206"/>
                  <a:pt x="342" y="160"/>
                </a:cubicBezTo>
                <a:cubicBezTo>
                  <a:pt x="342" y="115"/>
                  <a:pt x="320" y="69"/>
                  <a:pt x="297" y="46"/>
                </a:cubicBezTo>
                <a:cubicBezTo>
                  <a:pt x="251" y="1"/>
                  <a:pt x="206" y="1"/>
                  <a:pt x="160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1" name="Google Shape;4711;p38"/>
          <p:cNvSpPr/>
          <p:nvPr/>
        </p:nvSpPr>
        <p:spPr>
          <a:xfrm>
            <a:off x="9302444" y="3257884"/>
            <a:ext cx="14720" cy="14076"/>
          </a:xfrm>
          <a:custGeom>
            <a:avLst/>
            <a:gdLst/>
            <a:ahLst/>
            <a:cxnLst/>
            <a:rect l="l" t="t" r="r" b="b"/>
            <a:pathLst>
              <a:path w="526" h="503" extrusionOk="0">
                <a:moveTo>
                  <a:pt x="228" y="0"/>
                </a:moveTo>
                <a:cubicBezTo>
                  <a:pt x="160" y="0"/>
                  <a:pt x="91" y="46"/>
                  <a:pt x="69" y="92"/>
                </a:cubicBezTo>
                <a:cubicBezTo>
                  <a:pt x="23" y="160"/>
                  <a:pt x="0" y="229"/>
                  <a:pt x="0" y="297"/>
                </a:cubicBezTo>
                <a:cubicBezTo>
                  <a:pt x="0" y="343"/>
                  <a:pt x="46" y="411"/>
                  <a:pt x="91" y="457"/>
                </a:cubicBezTo>
                <a:cubicBezTo>
                  <a:pt x="160" y="503"/>
                  <a:pt x="206" y="503"/>
                  <a:pt x="297" y="503"/>
                </a:cubicBezTo>
                <a:cubicBezTo>
                  <a:pt x="343" y="503"/>
                  <a:pt x="411" y="457"/>
                  <a:pt x="457" y="411"/>
                </a:cubicBezTo>
                <a:cubicBezTo>
                  <a:pt x="502" y="366"/>
                  <a:pt x="525" y="297"/>
                  <a:pt x="502" y="229"/>
                </a:cubicBezTo>
                <a:cubicBezTo>
                  <a:pt x="502" y="160"/>
                  <a:pt x="480" y="115"/>
                  <a:pt x="411" y="69"/>
                </a:cubicBezTo>
                <a:cubicBezTo>
                  <a:pt x="365" y="23"/>
                  <a:pt x="297" y="0"/>
                  <a:pt x="228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2" name="Google Shape;4712;p38"/>
          <p:cNvSpPr/>
          <p:nvPr/>
        </p:nvSpPr>
        <p:spPr>
          <a:xfrm>
            <a:off x="9065439" y="3368397"/>
            <a:ext cx="11530" cy="10886"/>
          </a:xfrm>
          <a:custGeom>
            <a:avLst/>
            <a:gdLst/>
            <a:ahLst/>
            <a:cxnLst/>
            <a:rect l="l" t="t" r="r" b="b"/>
            <a:pathLst>
              <a:path w="412" h="389" extrusionOk="0">
                <a:moveTo>
                  <a:pt x="184" y="0"/>
                </a:moveTo>
                <a:cubicBezTo>
                  <a:pt x="138" y="0"/>
                  <a:pt x="92" y="46"/>
                  <a:pt x="47" y="69"/>
                </a:cubicBezTo>
                <a:cubicBezTo>
                  <a:pt x="24" y="114"/>
                  <a:pt x="1" y="160"/>
                  <a:pt x="1" y="228"/>
                </a:cubicBezTo>
                <a:cubicBezTo>
                  <a:pt x="24" y="274"/>
                  <a:pt x="47" y="320"/>
                  <a:pt x="92" y="365"/>
                </a:cubicBezTo>
                <a:cubicBezTo>
                  <a:pt x="115" y="388"/>
                  <a:pt x="184" y="388"/>
                  <a:pt x="229" y="388"/>
                </a:cubicBezTo>
                <a:cubicBezTo>
                  <a:pt x="275" y="388"/>
                  <a:pt x="343" y="365"/>
                  <a:pt x="366" y="320"/>
                </a:cubicBezTo>
                <a:cubicBezTo>
                  <a:pt x="389" y="297"/>
                  <a:pt x="412" y="228"/>
                  <a:pt x="412" y="183"/>
                </a:cubicBezTo>
                <a:cubicBezTo>
                  <a:pt x="412" y="137"/>
                  <a:pt x="366" y="91"/>
                  <a:pt x="343" y="46"/>
                </a:cubicBezTo>
                <a:cubicBezTo>
                  <a:pt x="298" y="0"/>
                  <a:pt x="252" y="0"/>
                  <a:pt x="184" y="0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3" name="Google Shape;4713;p38"/>
          <p:cNvSpPr/>
          <p:nvPr/>
        </p:nvSpPr>
        <p:spPr>
          <a:xfrm>
            <a:off x="9106325" y="3358798"/>
            <a:ext cx="5793" cy="5793"/>
          </a:xfrm>
          <a:custGeom>
            <a:avLst/>
            <a:gdLst/>
            <a:ahLst/>
            <a:cxnLst/>
            <a:rect l="l" t="t" r="r" b="b"/>
            <a:pathLst>
              <a:path w="207" h="207" extrusionOk="0">
                <a:moveTo>
                  <a:pt x="92" y="1"/>
                </a:moveTo>
                <a:cubicBezTo>
                  <a:pt x="69" y="1"/>
                  <a:pt x="46" y="24"/>
                  <a:pt x="24" y="46"/>
                </a:cubicBezTo>
                <a:cubicBezTo>
                  <a:pt x="1" y="69"/>
                  <a:pt x="1" y="92"/>
                  <a:pt x="1" y="115"/>
                </a:cubicBezTo>
                <a:cubicBezTo>
                  <a:pt x="1" y="138"/>
                  <a:pt x="24" y="161"/>
                  <a:pt x="24" y="183"/>
                </a:cubicBezTo>
                <a:cubicBezTo>
                  <a:pt x="46" y="183"/>
                  <a:pt x="69" y="206"/>
                  <a:pt x="115" y="206"/>
                </a:cubicBezTo>
                <a:cubicBezTo>
                  <a:pt x="138" y="206"/>
                  <a:pt x="161" y="183"/>
                  <a:pt x="161" y="161"/>
                </a:cubicBezTo>
                <a:cubicBezTo>
                  <a:pt x="183" y="138"/>
                  <a:pt x="206" y="115"/>
                  <a:pt x="183" y="92"/>
                </a:cubicBezTo>
                <a:cubicBezTo>
                  <a:pt x="183" y="69"/>
                  <a:pt x="183" y="46"/>
                  <a:pt x="161" y="24"/>
                </a:cubicBezTo>
                <a:cubicBezTo>
                  <a:pt x="138" y="1"/>
                  <a:pt x="115" y="1"/>
                  <a:pt x="92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4" name="Google Shape;4714;p38"/>
          <p:cNvSpPr/>
          <p:nvPr/>
        </p:nvSpPr>
        <p:spPr>
          <a:xfrm>
            <a:off x="8410086" y="2760283"/>
            <a:ext cx="1488970" cy="936462"/>
          </a:xfrm>
          <a:custGeom>
            <a:avLst/>
            <a:gdLst/>
            <a:ahLst/>
            <a:cxnLst/>
            <a:rect l="l" t="t" r="r" b="b"/>
            <a:pathLst>
              <a:path w="53206" h="33463" extrusionOk="0">
                <a:moveTo>
                  <a:pt x="16982" y="1"/>
                </a:moveTo>
                <a:cubicBezTo>
                  <a:pt x="16891" y="1"/>
                  <a:pt x="16800" y="69"/>
                  <a:pt x="16777" y="137"/>
                </a:cubicBezTo>
                <a:cubicBezTo>
                  <a:pt x="16708" y="252"/>
                  <a:pt x="16754" y="411"/>
                  <a:pt x="16868" y="480"/>
                </a:cubicBezTo>
                <a:cubicBezTo>
                  <a:pt x="17119" y="640"/>
                  <a:pt x="17370" y="799"/>
                  <a:pt x="17599" y="982"/>
                </a:cubicBezTo>
                <a:cubicBezTo>
                  <a:pt x="19607" y="2420"/>
                  <a:pt x="21205" y="4246"/>
                  <a:pt x="22529" y="5844"/>
                </a:cubicBezTo>
                <a:cubicBezTo>
                  <a:pt x="23099" y="6529"/>
                  <a:pt x="23670" y="7236"/>
                  <a:pt x="24218" y="7967"/>
                </a:cubicBezTo>
                <a:lnTo>
                  <a:pt x="24652" y="8514"/>
                </a:lnTo>
                <a:lnTo>
                  <a:pt x="24789" y="8697"/>
                </a:lnTo>
                <a:cubicBezTo>
                  <a:pt x="25177" y="9176"/>
                  <a:pt x="25565" y="9678"/>
                  <a:pt x="25953" y="10181"/>
                </a:cubicBezTo>
                <a:cubicBezTo>
                  <a:pt x="27185" y="11801"/>
                  <a:pt x="28304" y="13467"/>
                  <a:pt x="29513" y="15316"/>
                </a:cubicBezTo>
                <a:lnTo>
                  <a:pt x="29719" y="15613"/>
                </a:lnTo>
                <a:cubicBezTo>
                  <a:pt x="29879" y="15887"/>
                  <a:pt x="30061" y="16138"/>
                  <a:pt x="30244" y="16389"/>
                </a:cubicBezTo>
                <a:cubicBezTo>
                  <a:pt x="30289" y="16458"/>
                  <a:pt x="30381" y="16503"/>
                  <a:pt x="30449" y="16503"/>
                </a:cubicBezTo>
                <a:lnTo>
                  <a:pt x="30540" y="16503"/>
                </a:lnTo>
                <a:cubicBezTo>
                  <a:pt x="30609" y="16503"/>
                  <a:pt x="30677" y="16458"/>
                  <a:pt x="30723" y="16412"/>
                </a:cubicBezTo>
                <a:cubicBezTo>
                  <a:pt x="30746" y="16343"/>
                  <a:pt x="30769" y="16275"/>
                  <a:pt x="30769" y="16229"/>
                </a:cubicBezTo>
                <a:cubicBezTo>
                  <a:pt x="30677" y="15818"/>
                  <a:pt x="30655" y="15408"/>
                  <a:pt x="30655" y="14974"/>
                </a:cubicBezTo>
                <a:lnTo>
                  <a:pt x="30632" y="15042"/>
                </a:lnTo>
                <a:cubicBezTo>
                  <a:pt x="30632" y="14289"/>
                  <a:pt x="30746" y="13559"/>
                  <a:pt x="30929" y="12851"/>
                </a:cubicBezTo>
                <a:cubicBezTo>
                  <a:pt x="31111" y="12166"/>
                  <a:pt x="31385" y="11504"/>
                  <a:pt x="31705" y="10911"/>
                </a:cubicBezTo>
                <a:lnTo>
                  <a:pt x="31727" y="10865"/>
                </a:lnTo>
                <a:cubicBezTo>
                  <a:pt x="32047" y="10340"/>
                  <a:pt x="32412" y="9861"/>
                  <a:pt x="32823" y="9450"/>
                </a:cubicBezTo>
                <a:cubicBezTo>
                  <a:pt x="33188" y="9085"/>
                  <a:pt x="33599" y="8765"/>
                  <a:pt x="34033" y="8514"/>
                </a:cubicBezTo>
                <a:cubicBezTo>
                  <a:pt x="34444" y="8263"/>
                  <a:pt x="34900" y="8058"/>
                  <a:pt x="35357" y="7921"/>
                </a:cubicBezTo>
                <a:cubicBezTo>
                  <a:pt x="35859" y="7784"/>
                  <a:pt x="36338" y="7738"/>
                  <a:pt x="36795" y="7715"/>
                </a:cubicBezTo>
                <a:cubicBezTo>
                  <a:pt x="37183" y="7715"/>
                  <a:pt x="37571" y="7761"/>
                  <a:pt x="37913" y="7852"/>
                </a:cubicBezTo>
                <a:cubicBezTo>
                  <a:pt x="38255" y="7944"/>
                  <a:pt x="38598" y="8081"/>
                  <a:pt x="38895" y="8263"/>
                </a:cubicBezTo>
                <a:cubicBezTo>
                  <a:pt x="39168" y="8423"/>
                  <a:pt x="39442" y="8628"/>
                  <a:pt x="39671" y="8857"/>
                </a:cubicBezTo>
                <a:lnTo>
                  <a:pt x="39716" y="8880"/>
                </a:lnTo>
                <a:cubicBezTo>
                  <a:pt x="39945" y="9131"/>
                  <a:pt x="40150" y="9405"/>
                  <a:pt x="40355" y="9701"/>
                </a:cubicBezTo>
                <a:lnTo>
                  <a:pt x="40378" y="9747"/>
                </a:lnTo>
                <a:lnTo>
                  <a:pt x="40355" y="9724"/>
                </a:lnTo>
                <a:lnTo>
                  <a:pt x="40355" y="9724"/>
                </a:lnTo>
                <a:cubicBezTo>
                  <a:pt x="40538" y="10044"/>
                  <a:pt x="40698" y="10409"/>
                  <a:pt x="40812" y="10797"/>
                </a:cubicBezTo>
                <a:cubicBezTo>
                  <a:pt x="40926" y="11231"/>
                  <a:pt x="40972" y="11687"/>
                  <a:pt x="40994" y="12144"/>
                </a:cubicBezTo>
                <a:cubicBezTo>
                  <a:pt x="40972" y="12646"/>
                  <a:pt x="40903" y="13194"/>
                  <a:pt x="40766" y="13764"/>
                </a:cubicBezTo>
                <a:lnTo>
                  <a:pt x="40766" y="13810"/>
                </a:lnTo>
                <a:lnTo>
                  <a:pt x="40743" y="13810"/>
                </a:lnTo>
                <a:cubicBezTo>
                  <a:pt x="40629" y="14243"/>
                  <a:pt x="40492" y="14631"/>
                  <a:pt x="40310" y="14951"/>
                </a:cubicBezTo>
                <a:lnTo>
                  <a:pt x="40287" y="14997"/>
                </a:lnTo>
                <a:cubicBezTo>
                  <a:pt x="40173" y="15156"/>
                  <a:pt x="40081" y="15293"/>
                  <a:pt x="39990" y="15408"/>
                </a:cubicBezTo>
                <a:cubicBezTo>
                  <a:pt x="39945" y="15453"/>
                  <a:pt x="39922" y="15522"/>
                  <a:pt x="39922" y="15590"/>
                </a:cubicBezTo>
                <a:cubicBezTo>
                  <a:pt x="39945" y="15659"/>
                  <a:pt x="39967" y="15727"/>
                  <a:pt x="40036" y="15750"/>
                </a:cubicBezTo>
                <a:cubicBezTo>
                  <a:pt x="40081" y="15796"/>
                  <a:pt x="40127" y="15818"/>
                  <a:pt x="40173" y="15818"/>
                </a:cubicBezTo>
                <a:cubicBezTo>
                  <a:pt x="40218" y="15818"/>
                  <a:pt x="40241" y="15796"/>
                  <a:pt x="40264" y="15796"/>
                </a:cubicBezTo>
                <a:lnTo>
                  <a:pt x="40310" y="15796"/>
                </a:lnTo>
                <a:cubicBezTo>
                  <a:pt x="40424" y="15796"/>
                  <a:pt x="40515" y="15727"/>
                  <a:pt x="40538" y="15636"/>
                </a:cubicBezTo>
                <a:cubicBezTo>
                  <a:pt x="40584" y="15590"/>
                  <a:pt x="40606" y="15522"/>
                  <a:pt x="40629" y="15453"/>
                </a:cubicBezTo>
                <a:cubicBezTo>
                  <a:pt x="40721" y="15316"/>
                  <a:pt x="40812" y="15202"/>
                  <a:pt x="40926" y="15088"/>
                </a:cubicBezTo>
                <a:cubicBezTo>
                  <a:pt x="41063" y="14951"/>
                  <a:pt x="41223" y="14837"/>
                  <a:pt x="41405" y="14723"/>
                </a:cubicBezTo>
                <a:cubicBezTo>
                  <a:pt x="41588" y="14609"/>
                  <a:pt x="41793" y="14540"/>
                  <a:pt x="41999" y="14472"/>
                </a:cubicBezTo>
                <a:cubicBezTo>
                  <a:pt x="42204" y="14403"/>
                  <a:pt x="42387" y="14380"/>
                  <a:pt x="42592" y="14380"/>
                </a:cubicBezTo>
                <a:cubicBezTo>
                  <a:pt x="42775" y="14380"/>
                  <a:pt x="42935" y="14403"/>
                  <a:pt x="43117" y="14449"/>
                </a:cubicBezTo>
                <a:cubicBezTo>
                  <a:pt x="43254" y="14495"/>
                  <a:pt x="43391" y="14540"/>
                  <a:pt x="43528" y="14609"/>
                </a:cubicBezTo>
                <a:cubicBezTo>
                  <a:pt x="43642" y="14700"/>
                  <a:pt x="43756" y="14791"/>
                  <a:pt x="43870" y="14883"/>
                </a:cubicBezTo>
                <a:cubicBezTo>
                  <a:pt x="43962" y="14997"/>
                  <a:pt x="44053" y="15088"/>
                  <a:pt x="44122" y="15225"/>
                </a:cubicBezTo>
                <a:cubicBezTo>
                  <a:pt x="44213" y="15385"/>
                  <a:pt x="44281" y="15545"/>
                  <a:pt x="44327" y="15750"/>
                </a:cubicBezTo>
                <a:cubicBezTo>
                  <a:pt x="44418" y="16024"/>
                  <a:pt x="44441" y="16321"/>
                  <a:pt x="44464" y="16663"/>
                </a:cubicBezTo>
                <a:lnTo>
                  <a:pt x="44464" y="16686"/>
                </a:lnTo>
                <a:cubicBezTo>
                  <a:pt x="44464" y="16983"/>
                  <a:pt x="44441" y="17279"/>
                  <a:pt x="44395" y="17576"/>
                </a:cubicBezTo>
                <a:cubicBezTo>
                  <a:pt x="44373" y="17690"/>
                  <a:pt x="44441" y="17804"/>
                  <a:pt x="44555" y="17850"/>
                </a:cubicBezTo>
                <a:cubicBezTo>
                  <a:pt x="44578" y="17873"/>
                  <a:pt x="44601" y="17873"/>
                  <a:pt x="44647" y="17873"/>
                </a:cubicBezTo>
                <a:cubicBezTo>
                  <a:pt x="44738" y="17873"/>
                  <a:pt x="44806" y="17827"/>
                  <a:pt x="44852" y="17759"/>
                </a:cubicBezTo>
                <a:cubicBezTo>
                  <a:pt x="44943" y="17622"/>
                  <a:pt x="45057" y="17507"/>
                  <a:pt x="45149" y="17393"/>
                </a:cubicBezTo>
                <a:cubicBezTo>
                  <a:pt x="45331" y="17211"/>
                  <a:pt x="45560" y="17051"/>
                  <a:pt x="45788" y="16891"/>
                </a:cubicBezTo>
                <a:cubicBezTo>
                  <a:pt x="46085" y="16731"/>
                  <a:pt x="46381" y="16617"/>
                  <a:pt x="46701" y="16526"/>
                </a:cubicBezTo>
                <a:lnTo>
                  <a:pt x="46678" y="16503"/>
                </a:lnTo>
                <a:cubicBezTo>
                  <a:pt x="47089" y="16412"/>
                  <a:pt x="47568" y="16343"/>
                  <a:pt x="48025" y="16343"/>
                </a:cubicBezTo>
                <a:cubicBezTo>
                  <a:pt x="48504" y="16343"/>
                  <a:pt x="48983" y="16412"/>
                  <a:pt x="49440" y="16526"/>
                </a:cubicBezTo>
                <a:cubicBezTo>
                  <a:pt x="49874" y="16640"/>
                  <a:pt x="50262" y="16800"/>
                  <a:pt x="50604" y="16983"/>
                </a:cubicBezTo>
                <a:cubicBezTo>
                  <a:pt x="50878" y="17142"/>
                  <a:pt x="51106" y="17325"/>
                  <a:pt x="51312" y="17507"/>
                </a:cubicBezTo>
                <a:cubicBezTo>
                  <a:pt x="51517" y="17736"/>
                  <a:pt x="51722" y="18010"/>
                  <a:pt x="51928" y="18352"/>
                </a:cubicBezTo>
                <a:cubicBezTo>
                  <a:pt x="52156" y="18763"/>
                  <a:pt x="52339" y="19197"/>
                  <a:pt x="52476" y="19653"/>
                </a:cubicBezTo>
                <a:cubicBezTo>
                  <a:pt x="52590" y="20064"/>
                  <a:pt x="52658" y="20498"/>
                  <a:pt x="52681" y="20908"/>
                </a:cubicBezTo>
                <a:cubicBezTo>
                  <a:pt x="52681" y="21251"/>
                  <a:pt x="52635" y="21570"/>
                  <a:pt x="52567" y="21867"/>
                </a:cubicBezTo>
                <a:cubicBezTo>
                  <a:pt x="52498" y="22095"/>
                  <a:pt x="52407" y="22301"/>
                  <a:pt x="52293" y="22483"/>
                </a:cubicBezTo>
                <a:cubicBezTo>
                  <a:pt x="52202" y="22643"/>
                  <a:pt x="52065" y="22826"/>
                  <a:pt x="51928" y="22963"/>
                </a:cubicBezTo>
                <a:cubicBezTo>
                  <a:pt x="51768" y="23100"/>
                  <a:pt x="51608" y="23237"/>
                  <a:pt x="51426" y="23351"/>
                </a:cubicBezTo>
                <a:cubicBezTo>
                  <a:pt x="51197" y="23465"/>
                  <a:pt x="50969" y="23579"/>
                  <a:pt x="50718" y="23647"/>
                </a:cubicBezTo>
                <a:cubicBezTo>
                  <a:pt x="50399" y="23739"/>
                  <a:pt x="50056" y="23784"/>
                  <a:pt x="49714" y="23784"/>
                </a:cubicBezTo>
                <a:cubicBezTo>
                  <a:pt x="49280" y="23784"/>
                  <a:pt x="48846" y="23739"/>
                  <a:pt x="48367" y="23602"/>
                </a:cubicBezTo>
                <a:cubicBezTo>
                  <a:pt x="47637" y="23419"/>
                  <a:pt x="46883" y="23100"/>
                  <a:pt x="46130" y="22666"/>
                </a:cubicBezTo>
                <a:lnTo>
                  <a:pt x="46085" y="22643"/>
                </a:lnTo>
                <a:lnTo>
                  <a:pt x="46062" y="22620"/>
                </a:lnTo>
                <a:cubicBezTo>
                  <a:pt x="46016" y="22598"/>
                  <a:pt x="45970" y="22575"/>
                  <a:pt x="45902" y="22575"/>
                </a:cubicBezTo>
                <a:lnTo>
                  <a:pt x="45811" y="22575"/>
                </a:lnTo>
                <a:cubicBezTo>
                  <a:pt x="45696" y="22575"/>
                  <a:pt x="45582" y="22666"/>
                  <a:pt x="45560" y="22780"/>
                </a:cubicBezTo>
                <a:cubicBezTo>
                  <a:pt x="45537" y="23008"/>
                  <a:pt x="45491" y="23259"/>
                  <a:pt x="45423" y="23465"/>
                </a:cubicBezTo>
                <a:cubicBezTo>
                  <a:pt x="45308" y="23739"/>
                  <a:pt x="45194" y="24013"/>
                  <a:pt x="45035" y="24241"/>
                </a:cubicBezTo>
                <a:cubicBezTo>
                  <a:pt x="44858" y="24506"/>
                  <a:pt x="44660" y="24728"/>
                  <a:pt x="44441" y="24949"/>
                </a:cubicBezTo>
                <a:lnTo>
                  <a:pt x="44441" y="24949"/>
                </a:lnTo>
                <a:cubicBezTo>
                  <a:pt x="44144" y="25200"/>
                  <a:pt x="43825" y="25428"/>
                  <a:pt x="43460" y="25610"/>
                </a:cubicBezTo>
                <a:lnTo>
                  <a:pt x="43414" y="25633"/>
                </a:lnTo>
                <a:cubicBezTo>
                  <a:pt x="42980" y="25839"/>
                  <a:pt x="42501" y="25998"/>
                  <a:pt x="41999" y="26113"/>
                </a:cubicBezTo>
                <a:cubicBezTo>
                  <a:pt x="41542" y="26204"/>
                  <a:pt x="41063" y="26272"/>
                  <a:pt x="40606" y="26272"/>
                </a:cubicBezTo>
                <a:cubicBezTo>
                  <a:pt x="40469" y="26272"/>
                  <a:pt x="40355" y="26250"/>
                  <a:pt x="40241" y="26250"/>
                </a:cubicBezTo>
                <a:cubicBezTo>
                  <a:pt x="39693" y="26227"/>
                  <a:pt x="39168" y="26113"/>
                  <a:pt x="38689" y="25953"/>
                </a:cubicBezTo>
                <a:cubicBezTo>
                  <a:pt x="38301" y="25816"/>
                  <a:pt x="37936" y="25656"/>
                  <a:pt x="37616" y="25451"/>
                </a:cubicBezTo>
                <a:cubicBezTo>
                  <a:pt x="37342" y="25268"/>
                  <a:pt x="37114" y="25040"/>
                  <a:pt x="36909" y="24812"/>
                </a:cubicBezTo>
                <a:cubicBezTo>
                  <a:pt x="36863" y="24766"/>
                  <a:pt x="36795" y="24766"/>
                  <a:pt x="36726" y="24766"/>
                </a:cubicBezTo>
                <a:cubicBezTo>
                  <a:pt x="36635" y="24766"/>
                  <a:pt x="36544" y="24812"/>
                  <a:pt x="36498" y="24903"/>
                </a:cubicBezTo>
                <a:cubicBezTo>
                  <a:pt x="36452" y="25017"/>
                  <a:pt x="36384" y="25131"/>
                  <a:pt x="36292" y="25291"/>
                </a:cubicBezTo>
                <a:cubicBezTo>
                  <a:pt x="36087" y="25588"/>
                  <a:pt x="35859" y="25862"/>
                  <a:pt x="35585" y="26113"/>
                </a:cubicBezTo>
                <a:cubicBezTo>
                  <a:pt x="35220" y="26432"/>
                  <a:pt x="34786" y="26706"/>
                  <a:pt x="34329" y="26957"/>
                </a:cubicBezTo>
                <a:cubicBezTo>
                  <a:pt x="33759" y="27254"/>
                  <a:pt x="33143" y="27459"/>
                  <a:pt x="32458" y="27619"/>
                </a:cubicBezTo>
                <a:cubicBezTo>
                  <a:pt x="31910" y="27733"/>
                  <a:pt x="31317" y="27779"/>
                  <a:pt x="30769" y="27779"/>
                </a:cubicBezTo>
                <a:lnTo>
                  <a:pt x="30335" y="27779"/>
                </a:lnTo>
                <a:cubicBezTo>
                  <a:pt x="29764" y="27733"/>
                  <a:pt x="29217" y="27642"/>
                  <a:pt x="28714" y="27482"/>
                </a:cubicBezTo>
                <a:lnTo>
                  <a:pt x="28646" y="27459"/>
                </a:lnTo>
                <a:lnTo>
                  <a:pt x="28692" y="27482"/>
                </a:lnTo>
                <a:cubicBezTo>
                  <a:pt x="28304" y="27322"/>
                  <a:pt x="27961" y="27163"/>
                  <a:pt x="27642" y="26980"/>
                </a:cubicBezTo>
                <a:cubicBezTo>
                  <a:pt x="27619" y="26934"/>
                  <a:pt x="27573" y="26911"/>
                  <a:pt x="27528" y="26911"/>
                </a:cubicBezTo>
                <a:lnTo>
                  <a:pt x="27391" y="26911"/>
                </a:lnTo>
                <a:cubicBezTo>
                  <a:pt x="27322" y="26957"/>
                  <a:pt x="27254" y="27026"/>
                  <a:pt x="27231" y="27117"/>
                </a:cubicBezTo>
                <a:cubicBezTo>
                  <a:pt x="27208" y="27231"/>
                  <a:pt x="27185" y="27345"/>
                  <a:pt x="27162" y="27459"/>
                </a:cubicBezTo>
                <a:cubicBezTo>
                  <a:pt x="27117" y="27573"/>
                  <a:pt x="27071" y="27665"/>
                  <a:pt x="27003" y="27756"/>
                </a:cubicBezTo>
                <a:cubicBezTo>
                  <a:pt x="26957" y="27847"/>
                  <a:pt x="26888" y="27916"/>
                  <a:pt x="26820" y="27984"/>
                </a:cubicBezTo>
                <a:cubicBezTo>
                  <a:pt x="26751" y="28053"/>
                  <a:pt x="26660" y="28098"/>
                  <a:pt x="26569" y="28167"/>
                </a:cubicBezTo>
                <a:cubicBezTo>
                  <a:pt x="26455" y="28213"/>
                  <a:pt x="26318" y="28258"/>
                  <a:pt x="26158" y="28304"/>
                </a:cubicBezTo>
                <a:cubicBezTo>
                  <a:pt x="25998" y="28327"/>
                  <a:pt x="25793" y="28349"/>
                  <a:pt x="25587" y="28349"/>
                </a:cubicBezTo>
                <a:lnTo>
                  <a:pt x="25428" y="28349"/>
                </a:lnTo>
                <a:cubicBezTo>
                  <a:pt x="25222" y="28327"/>
                  <a:pt x="25017" y="28304"/>
                  <a:pt x="24789" y="28258"/>
                </a:cubicBezTo>
                <a:cubicBezTo>
                  <a:pt x="24766" y="28258"/>
                  <a:pt x="24743" y="28235"/>
                  <a:pt x="24720" y="28235"/>
                </a:cubicBezTo>
                <a:cubicBezTo>
                  <a:pt x="24629" y="28235"/>
                  <a:pt x="24560" y="28304"/>
                  <a:pt x="24515" y="28395"/>
                </a:cubicBezTo>
                <a:cubicBezTo>
                  <a:pt x="24469" y="28464"/>
                  <a:pt x="24469" y="28578"/>
                  <a:pt x="24515" y="28646"/>
                </a:cubicBezTo>
                <a:cubicBezTo>
                  <a:pt x="24606" y="28760"/>
                  <a:pt x="24674" y="28874"/>
                  <a:pt x="24720" y="28966"/>
                </a:cubicBezTo>
                <a:cubicBezTo>
                  <a:pt x="24789" y="29103"/>
                  <a:pt x="24834" y="29262"/>
                  <a:pt x="24880" y="29399"/>
                </a:cubicBezTo>
                <a:cubicBezTo>
                  <a:pt x="24903" y="29514"/>
                  <a:pt x="24903" y="29628"/>
                  <a:pt x="24903" y="29742"/>
                </a:cubicBezTo>
                <a:cubicBezTo>
                  <a:pt x="24903" y="29856"/>
                  <a:pt x="24880" y="29947"/>
                  <a:pt x="24857" y="30039"/>
                </a:cubicBezTo>
                <a:cubicBezTo>
                  <a:pt x="24811" y="30153"/>
                  <a:pt x="24743" y="30267"/>
                  <a:pt x="24697" y="30358"/>
                </a:cubicBezTo>
                <a:lnTo>
                  <a:pt x="24674" y="30381"/>
                </a:lnTo>
                <a:cubicBezTo>
                  <a:pt x="24583" y="30518"/>
                  <a:pt x="24492" y="30609"/>
                  <a:pt x="24378" y="30700"/>
                </a:cubicBezTo>
                <a:cubicBezTo>
                  <a:pt x="24218" y="30860"/>
                  <a:pt x="24012" y="30997"/>
                  <a:pt x="23784" y="31111"/>
                </a:cubicBezTo>
                <a:cubicBezTo>
                  <a:pt x="23465" y="31271"/>
                  <a:pt x="23122" y="31385"/>
                  <a:pt x="22757" y="31454"/>
                </a:cubicBezTo>
                <a:cubicBezTo>
                  <a:pt x="22415" y="31545"/>
                  <a:pt x="22049" y="31568"/>
                  <a:pt x="21684" y="31568"/>
                </a:cubicBezTo>
                <a:lnTo>
                  <a:pt x="21410" y="31568"/>
                </a:lnTo>
                <a:cubicBezTo>
                  <a:pt x="21000" y="31545"/>
                  <a:pt x="20634" y="31477"/>
                  <a:pt x="20269" y="31340"/>
                </a:cubicBezTo>
                <a:cubicBezTo>
                  <a:pt x="19995" y="31248"/>
                  <a:pt x="19744" y="31134"/>
                  <a:pt x="19516" y="30997"/>
                </a:cubicBezTo>
                <a:cubicBezTo>
                  <a:pt x="19333" y="30860"/>
                  <a:pt x="19151" y="30700"/>
                  <a:pt x="18991" y="30518"/>
                </a:cubicBezTo>
                <a:cubicBezTo>
                  <a:pt x="18854" y="30358"/>
                  <a:pt x="18717" y="30198"/>
                  <a:pt x="18626" y="30016"/>
                </a:cubicBezTo>
                <a:cubicBezTo>
                  <a:pt x="18512" y="29765"/>
                  <a:pt x="18397" y="29468"/>
                  <a:pt x="18329" y="29148"/>
                </a:cubicBezTo>
                <a:cubicBezTo>
                  <a:pt x="18306" y="28966"/>
                  <a:pt x="18260" y="28760"/>
                  <a:pt x="18238" y="28555"/>
                </a:cubicBezTo>
                <a:cubicBezTo>
                  <a:pt x="18238" y="28532"/>
                  <a:pt x="18238" y="28509"/>
                  <a:pt x="18215" y="28486"/>
                </a:cubicBezTo>
                <a:cubicBezTo>
                  <a:pt x="18215" y="28464"/>
                  <a:pt x="18215" y="28418"/>
                  <a:pt x="18215" y="28395"/>
                </a:cubicBezTo>
                <a:cubicBezTo>
                  <a:pt x="18192" y="28327"/>
                  <a:pt x="18146" y="28281"/>
                  <a:pt x="18078" y="28258"/>
                </a:cubicBezTo>
                <a:cubicBezTo>
                  <a:pt x="18055" y="28235"/>
                  <a:pt x="18009" y="28213"/>
                  <a:pt x="17964" y="28213"/>
                </a:cubicBezTo>
                <a:cubicBezTo>
                  <a:pt x="17941" y="28213"/>
                  <a:pt x="17918" y="28235"/>
                  <a:pt x="17895" y="28235"/>
                </a:cubicBezTo>
                <a:cubicBezTo>
                  <a:pt x="17827" y="28258"/>
                  <a:pt x="17758" y="28304"/>
                  <a:pt x="17735" y="28372"/>
                </a:cubicBezTo>
                <a:cubicBezTo>
                  <a:pt x="17713" y="28486"/>
                  <a:pt x="17644" y="28578"/>
                  <a:pt x="17576" y="28692"/>
                </a:cubicBezTo>
                <a:cubicBezTo>
                  <a:pt x="17507" y="28806"/>
                  <a:pt x="17439" y="28897"/>
                  <a:pt x="17347" y="28989"/>
                </a:cubicBezTo>
                <a:cubicBezTo>
                  <a:pt x="17233" y="29080"/>
                  <a:pt x="17119" y="29148"/>
                  <a:pt x="16982" y="29240"/>
                </a:cubicBezTo>
                <a:cubicBezTo>
                  <a:pt x="16800" y="29308"/>
                  <a:pt x="16617" y="29377"/>
                  <a:pt x="16434" y="29422"/>
                </a:cubicBezTo>
                <a:cubicBezTo>
                  <a:pt x="16252" y="29468"/>
                  <a:pt x="16069" y="29468"/>
                  <a:pt x="15864" y="29468"/>
                </a:cubicBezTo>
                <a:lnTo>
                  <a:pt x="15704" y="29468"/>
                </a:lnTo>
                <a:cubicBezTo>
                  <a:pt x="15499" y="29445"/>
                  <a:pt x="15293" y="29422"/>
                  <a:pt x="15088" y="29354"/>
                </a:cubicBezTo>
                <a:cubicBezTo>
                  <a:pt x="14928" y="29285"/>
                  <a:pt x="14768" y="29217"/>
                  <a:pt x="14608" y="29126"/>
                </a:cubicBezTo>
                <a:lnTo>
                  <a:pt x="14494" y="29034"/>
                </a:lnTo>
                <a:cubicBezTo>
                  <a:pt x="14449" y="28989"/>
                  <a:pt x="14380" y="28966"/>
                  <a:pt x="14312" y="28966"/>
                </a:cubicBezTo>
                <a:cubicBezTo>
                  <a:pt x="14289" y="28966"/>
                  <a:pt x="14266" y="28989"/>
                  <a:pt x="14243" y="28989"/>
                </a:cubicBezTo>
                <a:cubicBezTo>
                  <a:pt x="14129" y="29034"/>
                  <a:pt x="14061" y="29126"/>
                  <a:pt x="14083" y="29240"/>
                </a:cubicBezTo>
                <a:cubicBezTo>
                  <a:pt x="14083" y="29377"/>
                  <a:pt x="14106" y="29514"/>
                  <a:pt x="14083" y="29651"/>
                </a:cubicBezTo>
                <a:cubicBezTo>
                  <a:pt x="14083" y="29787"/>
                  <a:pt x="14061" y="29902"/>
                  <a:pt x="14015" y="30039"/>
                </a:cubicBezTo>
                <a:cubicBezTo>
                  <a:pt x="13992" y="30107"/>
                  <a:pt x="13946" y="30198"/>
                  <a:pt x="13901" y="30267"/>
                </a:cubicBezTo>
                <a:cubicBezTo>
                  <a:pt x="13855" y="30335"/>
                  <a:pt x="13810" y="30404"/>
                  <a:pt x="13741" y="30449"/>
                </a:cubicBezTo>
                <a:cubicBezTo>
                  <a:pt x="13673" y="30518"/>
                  <a:pt x="13581" y="30564"/>
                  <a:pt x="13513" y="30609"/>
                </a:cubicBezTo>
                <a:cubicBezTo>
                  <a:pt x="13376" y="30678"/>
                  <a:pt x="13216" y="30746"/>
                  <a:pt x="13033" y="30769"/>
                </a:cubicBezTo>
                <a:cubicBezTo>
                  <a:pt x="12805" y="30815"/>
                  <a:pt x="12577" y="30837"/>
                  <a:pt x="12349" y="30837"/>
                </a:cubicBezTo>
                <a:lnTo>
                  <a:pt x="12052" y="30837"/>
                </a:lnTo>
                <a:cubicBezTo>
                  <a:pt x="11641" y="30792"/>
                  <a:pt x="11185" y="30723"/>
                  <a:pt x="10705" y="30632"/>
                </a:cubicBezTo>
                <a:cubicBezTo>
                  <a:pt x="10454" y="30564"/>
                  <a:pt x="10203" y="30495"/>
                  <a:pt x="9929" y="30427"/>
                </a:cubicBezTo>
                <a:lnTo>
                  <a:pt x="9861" y="30404"/>
                </a:lnTo>
                <a:cubicBezTo>
                  <a:pt x="9701" y="30358"/>
                  <a:pt x="9541" y="30312"/>
                  <a:pt x="9381" y="30312"/>
                </a:cubicBezTo>
                <a:cubicBezTo>
                  <a:pt x="9176" y="30312"/>
                  <a:pt x="9039" y="30427"/>
                  <a:pt x="8948" y="30518"/>
                </a:cubicBezTo>
                <a:cubicBezTo>
                  <a:pt x="8902" y="30564"/>
                  <a:pt x="8834" y="30609"/>
                  <a:pt x="8788" y="30655"/>
                </a:cubicBezTo>
                <a:lnTo>
                  <a:pt x="8719" y="30723"/>
                </a:lnTo>
                <a:cubicBezTo>
                  <a:pt x="8651" y="30769"/>
                  <a:pt x="8560" y="30837"/>
                  <a:pt x="8491" y="30906"/>
                </a:cubicBezTo>
                <a:lnTo>
                  <a:pt x="8309" y="31043"/>
                </a:lnTo>
                <a:cubicBezTo>
                  <a:pt x="8240" y="31111"/>
                  <a:pt x="8149" y="31180"/>
                  <a:pt x="8080" y="31248"/>
                </a:cubicBezTo>
                <a:lnTo>
                  <a:pt x="7989" y="31340"/>
                </a:lnTo>
                <a:lnTo>
                  <a:pt x="7943" y="31362"/>
                </a:lnTo>
                <a:cubicBezTo>
                  <a:pt x="7806" y="31499"/>
                  <a:pt x="7670" y="31613"/>
                  <a:pt x="7533" y="31728"/>
                </a:cubicBezTo>
                <a:cubicBezTo>
                  <a:pt x="7259" y="31956"/>
                  <a:pt x="6985" y="32138"/>
                  <a:pt x="6711" y="32275"/>
                </a:cubicBezTo>
                <a:cubicBezTo>
                  <a:pt x="6277" y="32504"/>
                  <a:pt x="5775" y="32663"/>
                  <a:pt x="5113" y="32800"/>
                </a:cubicBezTo>
                <a:lnTo>
                  <a:pt x="5182" y="32800"/>
                </a:lnTo>
                <a:cubicBezTo>
                  <a:pt x="4611" y="32915"/>
                  <a:pt x="4040" y="32960"/>
                  <a:pt x="3538" y="32960"/>
                </a:cubicBezTo>
                <a:lnTo>
                  <a:pt x="3127" y="32960"/>
                </a:lnTo>
                <a:cubicBezTo>
                  <a:pt x="3150" y="32960"/>
                  <a:pt x="3173" y="32960"/>
                  <a:pt x="3196" y="32983"/>
                </a:cubicBezTo>
                <a:cubicBezTo>
                  <a:pt x="2762" y="32937"/>
                  <a:pt x="2374" y="32869"/>
                  <a:pt x="2055" y="32755"/>
                </a:cubicBezTo>
                <a:cubicBezTo>
                  <a:pt x="1826" y="32686"/>
                  <a:pt x="1598" y="32572"/>
                  <a:pt x="1415" y="32458"/>
                </a:cubicBezTo>
                <a:cubicBezTo>
                  <a:pt x="1278" y="32344"/>
                  <a:pt x="1141" y="32253"/>
                  <a:pt x="1027" y="32116"/>
                </a:cubicBezTo>
                <a:cubicBezTo>
                  <a:pt x="936" y="32002"/>
                  <a:pt x="845" y="31887"/>
                  <a:pt x="776" y="31750"/>
                </a:cubicBezTo>
                <a:cubicBezTo>
                  <a:pt x="685" y="31591"/>
                  <a:pt x="639" y="31408"/>
                  <a:pt x="594" y="31203"/>
                </a:cubicBezTo>
                <a:cubicBezTo>
                  <a:pt x="548" y="30974"/>
                  <a:pt x="525" y="30746"/>
                  <a:pt x="548" y="30518"/>
                </a:cubicBezTo>
                <a:cubicBezTo>
                  <a:pt x="548" y="30312"/>
                  <a:pt x="594" y="30107"/>
                  <a:pt x="662" y="29902"/>
                </a:cubicBezTo>
                <a:lnTo>
                  <a:pt x="662" y="29856"/>
                </a:lnTo>
                <a:cubicBezTo>
                  <a:pt x="731" y="29673"/>
                  <a:pt x="845" y="29468"/>
                  <a:pt x="959" y="29262"/>
                </a:cubicBezTo>
                <a:cubicBezTo>
                  <a:pt x="1096" y="29057"/>
                  <a:pt x="1256" y="28874"/>
                  <a:pt x="1438" y="28715"/>
                </a:cubicBezTo>
                <a:cubicBezTo>
                  <a:pt x="1621" y="28532"/>
                  <a:pt x="1849" y="28395"/>
                  <a:pt x="2077" y="28258"/>
                </a:cubicBezTo>
                <a:cubicBezTo>
                  <a:pt x="2328" y="28144"/>
                  <a:pt x="2602" y="28053"/>
                  <a:pt x="2876" y="27984"/>
                </a:cubicBezTo>
                <a:cubicBezTo>
                  <a:pt x="2945" y="27961"/>
                  <a:pt x="3036" y="27961"/>
                  <a:pt x="3104" y="27939"/>
                </a:cubicBezTo>
                <a:cubicBezTo>
                  <a:pt x="3219" y="27939"/>
                  <a:pt x="3310" y="27847"/>
                  <a:pt x="3333" y="27733"/>
                </a:cubicBezTo>
                <a:cubicBezTo>
                  <a:pt x="3378" y="27642"/>
                  <a:pt x="3356" y="27551"/>
                  <a:pt x="3310" y="27505"/>
                </a:cubicBezTo>
                <a:cubicBezTo>
                  <a:pt x="3173" y="27322"/>
                  <a:pt x="3036" y="27140"/>
                  <a:pt x="2945" y="26957"/>
                </a:cubicBezTo>
                <a:cubicBezTo>
                  <a:pt x="2831" y="26752"/>
                  <a:pt x="2762" y="26523"/>
                  <a:pt x="2716" y="26318"/>
                </a:cubicBezTo>
                <a:cubicBezTo>
                  <a:pt x="2671" y="26113"/>
                  <a:pt x="2671" y="25907"/>
                  <a:pt x="2671" y="25725"/>
                </a:cubicBezTo>
                <a:cubicBezTo>
                  <a:pt x="2694" y="25519"/>
                  <a:pt x="2739" y="25291"/>
                  <a:pt x="2785" y="25085"/>
                </a:cubicBezTo>
                <a:cubicBezTo>
                  <a:pt x="2876" y="24857"/>
                  <a:pt x="2968" y="24629"/>
                  <a:pt x="3127" y="24401"/>
                </a:cubicBezTo>
                <a:cubicBezTo>
                  <a:pt x="3287" y="24127"/>
                  <a:pt x="3515" y="23876"/>
                  <a:pt x="3744" y="23647"/>
                </a:cubicBezTo>
                <a:cubicBezTo>
                  <a:pt x="4040" y="23396"/>
                  <a:pt x="4360" y="23168"/>
                  <a:pt x="4725" y="22986"/>
                </a:cubicBezTo>
                <a:cubicBezTo>
                  <a:pt x="4999" y="22849"/>
                  <a:pt x="5273" y="22734"/>
                  <a:pt x="5547" y="22666"/>
                </a:cubicBezTo>
                <a:cubicBezTo>
                  <a:pt x="5775" y="22643"/>
                  <a:pt x="5980" y="22620"/>
                  <a:pt x="6186" y="22620"/>
                </a:cubicBezTo>
                <a:lnTo>
                  <a:pt x="6323" y="22620"/>
                </a:lnTo>
                <a:cubicBezTo>
                  <a:pt x="6574" y="22643"/>
                  <a:pt x="6802" y="22689"/>
                  <a:pt x="7053" y="22757"/>
                </a:cubicBezTo>
                <a:cubicBezTo>
                  <a:pt x="7327" y="22849"/>
                  <a:pt x="7601" y="22986"/>
                  <a:pt x="7875" y="23145"/>
                </a:cubicBezTo>
                <a:cubicBezTo>
                  <a:pt x="8172" y="23351"/>
                  <a:pt x="8468" y="23602"/>
                  <a:pt x="8765" y="23921"/>
                </a:cubicBezTo>
                <a:lnTo>
                  <a:pt x="8788" y="23944"/>
                </a:lnTo>
                <a:cubicBezTo>
                  <a:pt x="9039" y="24218"/>
                  <a:pt x="9267" y="24538"/>
                  <a:pt x="9473" y="24857"/>
                </a:cubicBezTo>
                <a:cubicBezTo>
                  <a:pt x="9518" y="24926"/>
                  <a:pt x="9587" y="24971"/>
                  <a:pt x="9678" y="24971"/>
                </a:cubicBezTo>
                <a:cubicBezTo>
                  <a:pt x="9701" y="24971"/>
                  <a:pt x="9747" y="24949"/>
                  <a:pt x="9769" y="24949"/>
                </a:cubicBezTo>
                <a:cubicBezTo>
                  <a:pt x="9884" y="24903"/>
                  <a:pt x="9952" y="24766"/>
                  <a:pt x="9906" y="24629"/>
                </a:cubicBezTo>
                <a:cubicBezTo>
                  <a:pt x="9906" y="24583"/>
                  <a:pt x="9884" y="24538"/>
                  <a:pt x="9884" y="24492"/>
                </a:cubicBezTo>
                <a:cubicBezTo>
                  <a:pt x="9838" y="24332"/>
                  <a:pt x="9838" y="24150"/>
                  <a:pt x="9838" y="23967"/>
                </a:cubicBezTo>
                <a:cubicBezTo>
                  <a:pt x="9861" y="23739"/>
                  <a:pt x="9906" y="23533"/>
                  <a:pt x="9975" y="23305"/>
                </a:cubicBezTo>
                <a:cubicBezTo>
                  <a:pt x="10043" y="23100"/>
                  <a:pt x="10135" y="22894"/>
                  <a:pt x="10249" y="22712"/>
                </a:cubicBezTo>
                <a:cubicBezTo>
                  <a:pt x="10340" y="22575"/>
                  <a:pt x="10431" y="22461"/>
                  <a:pt x="10568" y="22324"/>
                </a:cubicBezTo>
                <a:cubicBezTo>
                  <a:pt x="10660" y="22255"/>
                  <a:pt x="10751" y="22187"/>
                  <a:pt x="10865" y="22118"/>
                </a:cubicBezTo>
                <a:cubicBezTo>
                  <a:pt x="10956" y="22073"/>
                  <a:pt x="11048" y="22050"/>
                  <a:pt x="11139" y="22027"/>
                </a:cubicBezTo>
                <a:cubicBezTo>
                  <a:pt x="11207" y="22004"/>
                  <a:pt x="11276" y="22004"/>
                  <a:pt x="11344" y="22004"/>
                </a:cubicBezTo>
                <a:lnTo>
                  <a:pt x="11390" y="22004"/>
                </a:lnTo>
                <a:cubicBezTo>
                  <a:pt x="11481" y="22027"/>
                  <a:pt x="11573" y="22027"/>
                  <a:pt x="11664" y="22073"/>
                </a:cubicBezTo>
                <a:cubicBezTo>
                  <a:pt x="11755" y="22095"/>
                  <a:pt x="11869" y="22141"/>
                  <a:pt x="11961" y="22187"/>
                </a:cubicBezTo>
                <a:cubicBezTo>
                  <a:pt x="11984" y="22209"/>
                  <a:pt x="12029" y="22232"/>
                  <a:pt x="12075" y="22232"/>
                </a:cubicBezTo>
                <a:cubicBezTo>
                  <a:pt x="12166" y="22232"/>
                  <a:pt x="12257" y="22164"/>
                  <a:pt x="12303" y="22073"/>
                </a:cubicBezTo>
                <a:cubicBezTo>
                  <a:pt x="12326" y="22027"/>
                  <a:pt x="12326" y="21981"/>
                  <a:pt x="12326" y="21936"/>
                </a:cubicBezTo>
                <a:cubicBezTo>
                  <a:pt x="12326" y="21867"/>
                  <a:pt x="12303" y="21821"/>
                  <a:pt x="12280" y="21753"/>
                </a:cubicBezTo>
                <a:cubicBezTo>
                  <a:pt x="12166" y="21593"/>
                  <a:pt x="12052" y="21433"/>
                  <a:pt x="11984" y="21296"/>
                </a:cubicBezTo>
                <a:cubicBezTo>
                  <a:pt x="11869" y="21068"/>
                  <a:pt x="11778" y="20817"/>
                  <a:pt x="11710" y="20566"/>
                </a:cubicBezTo>
                <a:cubicBezTo>
                  <a:pt x="11664" y="20292"/>
                  <a:pt x="11641" y="20018"/>
                  <a:pt x="11664" y="19744"/>
                </a:cubicBezTo>
                <a:cubicBezTo>
                  <a:pt x="11664" y="19470"/>
                  <a:pt x="11732" y="19197"/>
                  <a:pt x="11801" y="18945"/>
                </a:cubicBezTo>
                <a:cubicBezTo>
                  <a:pt x="11915" y="18626"/>
                  <a:pt x="12052" y="18306"/>
                  <a:pt x="12257" y="18010"/>
                </a:cubicBezTo>
                <a:cubicBezTo>
                  <a:pt x="12440" y="17713"/>
                  <a:pt x="12668" y="17462"/>
                  <a:pt x="12919" y="17211"/>
                </a:cubicBezTo>
                <a:cubicBezTo>
                  <a:pt x="13216" y="16960"/>
                  <a:pt x="13536" y="16709"/>
                  <a:pt x="13878" y="16526"/>
                </a:cubicBezTo>
                <a:cubicBezTo>
                  <a:pt x="14220" y="16366"/>
                  <a:pt x="14563" y="16252"/>
                  <a:pt x="14905" y="16161"/>
                </a:cubicBezTo>
                <a:cubicBezTo>
                  <a:pt x="15179" y="16115"/>
                  <a:pt x="15476" y="16092"/>
                  <a:pt x="15750" y="16092"/>
                </a:cubicBezTo>
                <a:lnTo>
                  <a:pt x="15932" y="16092"/>
                </a:lnTo>
                <a:cubicBezTo>
                  <a:pt x="16275" y="16115"/>
                  <a:pt x="16617" y="16184"/>
                  <a:pt x="16959" y="16298"/>
                </a:cubicBezTo>
                <a:cubicBezTo>
                  <a:pt x="17416" y="16458"/>
                  <a:pt x="17872" y="16663"/>
                  <a:pt x="18352" y="16983"/>
                </a:cubicBezTo>
                <a:cubicBezTo>
                  <a:pt x="18694" y="17211"/>
                  <a:pt x="19037" y="17462"/>
                  <a:pt x="19356" y="17736"/>
                </a:cubicBezTo>
                <a:cubicBezTo>
                  <a:pt x="19630" y="17964"/>
                  <a:pt x="19927" y="18261"/>
                  <a:pt x="20223" y="18580"/>
                </a:cubicBezTo>
                <a:cubicBezTo>
                  <a:pt x="20634" y="19037"/>
                  <a:pt x="21068" y="19585"/>
                  <a:pt x="21502" y="20201"/>
                </a:cubicBezTo>
                <a:cubicBezTo>
                  <a:pt x="21547" y="20269"/>
                  <a:pt x="21616" y="20315"/>
                  <a:pt x="21707" y="20315"/>
                </a:cubicBezTo>
                <a:cubicBezTo>
                  <a:pt x="21753" y="20315"/>
                  <a:pt x="21798" y="20292"/>
                  <a:pt x="21844" y="20269"/>
                </a:cubicBezTo>
                <a:cubicBezTo>
                  <a:pt x="21867" y="20247"/>
                  <a:pt x="21890" y="20224"/>
                  <a:pt x="21913" y="20201"/>
                </a:cubicBezTo>
                <a:cubicBezTo>
                  <a:pt x="22004" y="20132"/>
                  <a:pt x="22027" y="19995"/>
                  <a:pt x="21981" y="19881"/>
                </a:cubicBezTo>
                <a:cubicBezTo>
                  <a:pt x="21570" y="19037"/>
                  <a:pt x="21182" y="18192"/>
                  <a:pt x="20748" y="17256"/>
                </a:cubicBezTo>
                <a:cubicBezTo>
                  <a:pt x="20292" y="16321"/>
                  <a:pt x="19813" y="15225"/>
                  <a:pt x="19288" y="14198"/>
                </a:cubicBezTo>
                <a:cubicBezTo>
                  <a:pt x="18854" y="13330"/>
                  <a:pt x="18352" y="12440"/>
                  <a:pt x="17964" y="11733"/>
                </a:cubicBezTo>
                <a:cubicBezTo>
                  <a:pt x="17576" y="11002"/>
                  <a:pt x="17142" y="10249"/>
                  <a:pt x="16686" y="9519"/>
                </a:cubicBezTo>
                <a:cubicBezTo>
                  <a:pt x="16138" y="8628"/>
                  <a:pt x="15613" y="7852"/>
                  <a:pt x="15088" y="7190"/>
                </a:cubicBezTo>
                <a:cubicBezTo>
                  <a:pt x="14471" y="6414"/>
                  <a:pt x="13855" y="5798"/>
                  <a:pt x="13193" y="5296"/>
                </a:cubicBezTo>
                <a:cubicBezTo>
                  <a:pt x="13170" y="5273"/>
                  <a:pt x="13125" y="5273"/>
                  <a:pt x="13079" y="5273"/>
                </a:cubicBezTo>
                <a:cubicBezTo>
                  <a:pt x="12988" y="5273"/>
                  <a:pt x="12897" y="5319"/>
                  <a:pt x="12851" y="5387"/>
                </a:cubicBezTo>
                <a:cubicBezTo>
                  <a:pt x="12805" y="5433"/>
                  <a:pt x="12805" y="5501"/>
                  <a:pt x="12805" y="5570"/>
                </a:cubicBezTo>
                <a:cubicBezTo>
                  <a:pt x="12828" y="5638"/>
                  <a:pt x="12851" y="5684"/>
                  <a:pt x="12919" y="5730"/>
                </a:cubicBezTo>
                <a:cubicBezTo>
                  <a:pt x="13033" y="5798"/>
                  <a:pt x="13125" y="5889"/>
                  <a:pt x="13216" y="5958"/>
                </a:cubicBezTo>
                <a:cubicBezTo>
                  <a:pt x="13924" y="6574"/>
                  <a:pt x="14608" y="7327"/>
                  <a:pt x="15339" y="8377"/>
                </a:cubicBezTo>
                <a:cubicBezTo>
                  <a:pt x="16297" y="9724"/>
                  <a:pt x="17119" y="11231"/>
                  <a:pt x="17918" y="12669"/>
                </a:cubicBezTo>
                <a:lnTo>
                  <a:pt x="17941" y="12714"/>
                </a:lnTo>
                <a:cubicBezTo>
                  <a:pt x="18420" y="13582"/>
                  <a:pt x="18877" y="14472"/>
                  <a:pt x="19333" y="15453"/>
                </a:cubicBezTo>
                <a:cubicBezTo>
                  <a:pt x="19653" y="16115"/>
                  <a:pt x="19972" y="16800"/>
                  <a:pt x="20292" y="17462"/>
                </a:cubicBezTo>
                <a:lnTo>
                  <a:pt x="20315" y="17553"/>
                </a:lnTo>
                <a:lnTo>
                  <a:pt x="20657" y="18306"/>
                </a:lnTo>
                <a:lnTo>
                  <a:pt x="20680" y="18352"/>
                </a:lnTo>
                <a:cubicBezTo>
                  <a:pt x="20520" y="18147"/>
                  <a:pt x="20338" y="17964"/>
                  <a:pt x="20155" y="17781"/>
                </a:cubicBezTo>
                <a:cubicBezTo>
                  <a:pt x="19493" y="17119"/>
                  <a:pt x="18740" y="16572"/>
                  <a:pt x="17941" y="16161"/>
                </a:cubicBezTo>
                <a:cubicBezTo>
                  <a:pt x="17553" y="15955"/>
                  <a:pt x="17142" y="15796"/>
                  <a:pt x="16731" y="15704"/>
                </a:cubicBezTo>
                <a:cubicBezTo>
                  <a:pt x="16389" y="15613"/>
                  <a:pt x="16069" y="15567"/>
                  <a:pt x="15704" y="15567"/>
                </a:cubicBezTo>
                <a:cubicBezTo>
                  <a:pt x="15613" y="15567"/>
                  <a:pt x="15521" y="15590"/>
                  <a:pt x="15430" y="15590"/>
                </a:cubicBezTo>
                <a:cubicBezTo>
                  <a:pt x="15019" y="15613"/>
                  <a:pt x="14586" y="15704"/>
                  <a:pt x="14152" y="15864"/>
                </a:cubicBezTo>
                <a:cubicBezTo>
                  <a:pt x="13832" y="15978"/>
                  <a:pt x="13490" y="16161"/>
                  <a:pt x="13170" y="16366"/>
                </a:cubicBezTo>
                <a:cubicBezTo>
                  <a:pt x="12737" y="16663"/>
                  <a:pt x="12326" y="17051"/>
                  <a:pt x="12006" y="17485"/>
                </a:cubicBezTo>
                <a:cubicBezTo>
                  <a:pt x="11687" y="17918"/>
                  <a:pt x="11436" y="18398"/>
                  <a:pt x="11299" y="18923"/>
                </a:cubicBezTo>
                <a:cubicBezTo>
                  <a:pt x="11139" y="19402"/>
                  <a:pt x="11116" y="19950"/>
                  <a:pt x="11185" y="20452"/>
                </a:cubicBezTo>
                <a:cubicBezTo>
                  <a:pt x="11253" y="20817"/>
                  <a:pt x="11367" y="21182"/>
                  <a:pt x="11527" y="21525"/>
                </a:cubicBezTo>
                <a:cubicBezTo>
                  <a:pt x="11459" y="21502"/>
                  <a:pt x="11390" y="21502"/>
                  <a:pt x="11344" y="21502"/>
                </a:cubicBezTo>
                <a:cubicBezTo>
                  <a:pt x="11207" y="21502"/>
                  <a:pt x="11048" y="21525"/>
                  <a:pt x="10911" y="21570"/>
                </a:cubicBezTo>
                <a:cubicBezTo>
                  <a:pt x="10728" y="21616"/>
                  <a:pt x="10546" y="21707"/>
                  <a:pt x="10386" y="21844"/>
                </a:cubicBezTo>
                <a:cubicBezTo>
                  <a:pt x="10203" y="21958"/>
                  <a:pt x="10066" y="22118"/>
                  <a:pt x="9929" y="22301"/>
                </a:cubicBezTo>
                <a:cubicBezTo>
                  <a:pt x="9678" y="22643"/>
                  <a:pt x="9496" y="23054"/>
                  <a:pt x="9404" y="23511"/>
                </a:cubicBezTo>
                <a:cubicBezTo>
                  <a:pt x="9381" y="23602"/>
                  <a:pt x="9359" y="23716"/>
                  <a:pt x="9336" y="23830"/>
                </a:cubicBezTo>
                <a:cubicBezTo>
                  <a:pt x="9016" y="23419"/>
                  <a:pt x="8628" y="23054"/>
                  <a:pt x="8217" y="22780"/>
                </a:cubicBezTo>
                <a:cubicBezTo>
                  <a:pt x="7898" y="22552"/>
                  <a:pt x="7533" y="22392"/>
                  <a:pt x="7190" y="22278"/>
                </a:cubicBezTo>
                <a:cubicBezTo>
                  <a:pt x="6848" y="22164"/>
                  <a:pt x="6505" y="22118"/>
                  <a:pt x="6140" y="22118"/>
                </a:cubicBezTo>
                <a:lnTo>
                  <a:pt x="6049" y="22118"/>
                </a:lnTo>
                <a:cubicBezTo>
                  <a:pt x="5661" y="22118"/>
                  <a:pt x="5273" y="22209"/>
                  <a:pt x="4862" y="22369"/>
                </a:cubicBezTo>
                <a:cubicBezTo>
                  <a:pt x="4497" y="22506"/>
                  <a:pt x="4132" y="22712"/>
                  <a:pt x="3766" y="22986"/>
                </a:cubicBezTo>
                <a:cubicBezTo>
                  <a:pt x="3104" y="23465"/>
                  <a:pt x="2625" y="24104"/>
                  <a:pt x="2374" y="24789"/>
                </a:cubicBezTo>
                <a:cubicBezTo>
                  <a:pt x="2191" y="25291"/>
                  <a:pt x="2123" y="25793"/>
                  <a:pt x="2191" y="26272"/>
                </a:cubicBezTo>
                <a:cubicBezTo>
                  <a:pt x="2260" y="26706"/>
                  <a:pt x="2443" y="27117"/>
                  <a:pt x="2694" y="27528"/>
                </a:cubicBezTo>
                <a:cubicBezTo>
                  <a:pt x="2420" y="27573"/>
                  <a:pt x="2146" y="27665"/>
                  <a:pt x="1895" y="27802"/>
                </a:cubicBezTo>
                <a:cubicBezTo>
                  <a:pt x="1552" y="27961"/>
                  <a:pt x="1256" y="28190"/>
                  <a:pt x="959" y="28464"/>
                </a:cubicBezTo>
                <a:cubicBezTo>
                  <a:pt x="411" y="29011"/>
                  <a:pt x="69" y="29765"/>
                  <a:pt x="23" y="30518"/>
                </a:cubicBezTo>
                <a:cubicBezTo>
                  <a:pt x="0" y="31180"/>
                  <a:pt x="160" y="31773"/>
                  <a:pt x="480" y="32253"/>
                </a:cubicBezTo>
                <a:cubicBezTo>
                  <a:pt x="776" y="32641"/>
                  <a:pt x="1187" y="32960"/>
                  <a:pt x="1735" y="33166"/>
                </a:cubicBezTo>
                <a:cubicBezTo>
                  <a:pt x="2214" y="33348"/>
                  <a:pt x="2762" y="33462"/>
                  <a:pt x="3424" y="33462"/>
                </a:cubicBezTo>
                <a:lnTo>
                  <a:pt x="3584" y="33462"/>
                </a:lnTo>
                <a:cubicBezTo>
                  <a:pt x="4063" y="33462"/>
                  <a:pt x="4588" y="33417"/>
                  <a:pt x="5136" y="33303"/>
                </a:cubicBezTo>
                <a:cubicBezTo>
                  <a:pt x="5775" y="33188"/>
                  <a:pt x="6300" y="33029"/>
                  <a:pt x="6757" y="32823"/>
                </a:cubicBezTo>
                <a:cubicBezTo>
                  <a:pt x="7122" y="32663"/>
                  <a:pt x="7464" y="32435"/>
                  <a:pt x="7829" y="32138"/>
                </a:cubicBezTo>
                <a:cubicBezTo>
                  <a:pt x="7989" y="32002"/>
                  <a:pt x="8149" y="31865"/>
                  <a:pt x="8331" y="31705"/>
                </a:cubicBezTo>
                <a:cubicBezTo>
                  <a:pt x="8468" y="31591"/>
                  <a:pt x="8605" y="31454"/>
                  <a:pt x="8765" y="31340"/>
                </a:cubicBezTo>
                <a:cubicBezTo>
                  <a:pt x="8902" y="31225"/>
                  <a:pt x="9016" y="31111"/>
                  <a:pt x="9153" y="30997"/>
                </a:cubicBezTo>
                <a:cubicBezTo>
                  <a:pt x="9244" y="30929"/>
                  <a:pt x="9290" y="30883"/>
                  <a:pt x="9359" y="30837"/>
                </a:cubicBezTo>
                <a:cubicBezTo>
                  <a:pt x="9404" y="30815"/>
                  <a:pt x="9404" y="30815"/>
                  <a:pt x="9427" y="30815"/>
                </a:cubicBezTo>
                <a:cubicBezTo>
                  <a:pt x="9496" y="30837"/>
                  <a:pt x="9587" y="30860"/>
                  <a:pt x="9655" y="30883"/>
                </a:cubicBezTo>
                <a:cubicBezTo>
                  <a:pt x="9747" y="30906"/>
                  <a:pt x="9838" y="30929"/>
                  <a:pt x="9929" y="30952"/>
                </a:cubicBezTo>
                <a:lnTo>
                  <a:pt x="10021" y="30974"/>
                </a:lnTo>
                <a:cubicBezTo>
                  <a:pt x="10089" y="30997"/>
                  <a:pt x="10157" y="30997"/>
                  <a:pt x="10203" y="31020"/>
                </a:cubicBezTo>
                <a:cubicBezTo>
                  <a:pt x="10477" y="31089"/>
                  <a:pt x="10728" y="31157"/>
                  <a:pt x="10979" y="31203"/>
                </a:cubicBezTo>
                <a:cubicBezTo>
                  <a:pt x="11481" y="31294"/>
                  <a:pt x="11938" y="31340"/>
                  <a:pt x="12349" y="31340"/>
                </a:cubicBezTo>
                <a:lnTo>
                  <a:pt x="12668" y="31340"/>
                </a:lnTo>
                <a:cubicBezTo>
                  <a:pt x="12965" y="31317"/>
                  <a:pt x="13216" y="31271"/>
                  <a:pt x="13467" y="31180"/>
                </a:cubicBezTo>
                <a:cubicBezTo>
                  <a:pt x="13558" y="31134"/>
                  <a:pt x="13673" y="31089"/>
                  <a:pt x="13810" y="31020"/>
                </a:cubicBezTo>
                <a:cubicBezTo>
                  <a:pt x="13924" y="30952"/>
                  <a:pt x="14015" y="30883"/>
                  <a:pt x="14106" y="30792"/>
                </a:cubicBezTo>
                <a:cubicBezTo>
                  <a:pt x="14198" y="30723"/>
                  <a:pt x="14266" y="30632"/>
                  <a:pt x="14335" y="30518"/>
                </a:cubicBezTo>
                <a:cubicBezTo>
                  <a:pt x="14426" y="30381"/>
                  <a:pt x="14471" y="30244"/>
                  <a:pt x="14517" y="30130"/>
                </a:cubicBezTo>
                <a:cubicBezTo>
                  <a:pt x="14540" y="30016"/>
                  <a:pt x="14563" y="29902"/>
                  <a:pt x="14586" y="29742"/>
                </a:cubicBezTo>
                <a:lnTo>
                  <a:pt x="14586" y="29673"/>
                </a:lnTo>
                <a:cubicBezTo>
                  <a:pt x="14974" y="29879"/>
                  <a:pt x="15430" y="29993"/>
                  <a:pt x="15887" y="29993"/>
                </a:cubicBezTo>
                <a:cubicBezTo>
                  <a:pt x="16046" y="29993"/>
                  <a:pt x="16206" y="29970"/>
                  <a:pt x="16366" y="29947"/>
                </a:cubicBezTo>
                <a:cubicBezTo>
                  <a:pt x="16777" y="29879"/>
                  <a:pt x="17165" y="29742"/>
                  <a:pt x="17484" y="29514"/>
                </a:cubicBezTo>
                <a:cubicBezTo>
                  <a:pt x="17599" y="29422"/>
                  <a:pt x="17735" y="29308"/>
                  <a:pt x="17850" y="29194"/>
                </a:cubicBezTo>
                <a:cubicBezTo>
                  <a:pt x="17895" y="29445"/>
                  <a:pt x="17941" y="29696"/>
                  <a:pt x="18032" y="29924"/>
                </a:cubicBezTo>
                <a:cubicBezTo>
                  <a:pt x="18124" y="30153"/>
                  <a:pt x="18238" y="30381"/>
                  <a:pt x="18397" y="30586"/>
                </a:cubicBezTo>
                <a:cubicBezTo>
                  <a:pt x="18671" y="30974"/>
                  <a:pt x="19037" y="31294"/>
                  <a:pt x="19493" y="31545"/>
                </a:cubicBezTo>
                <a:cubicBezTo>
                  <a:pt x="19881" y="31773"/>
                  <a:pt x="20338" y="31933"/>
                  <a:pt x="20863" y="32002"/>
                </a:cubicBezTo>
                <a:cubicBezTo>
                  <a:pt x="21136" y="32047"/>
                  <a:pt x="21410" y="32070"/>
                  <a:pt x="21707" y="32070"/>
                </a:cubicBezTo>
                <a:cubicBezTo>
                  <a:pt x="21913" y="32070"/>
                  <a:pt x="22118" y="32070"/>
                  <a:pt x="22323" y="32047"/>
                </a:cubicBezTo>
                <a:cubicBezTo>
                  <a:pt x="23031" y="31956"/>
                  <a:pt x="24035" y="31728"/>
                  <a:pt x="24789" y="31020"/>
                </a:cubicBezTo>
                <a:cubicBezTo>
                  <a:pt x="25085" y="30746"/>
                  <a:pt x="25291" y="30404"/>
                  <a:pt x="25359" y="30039"/>
                </a:cubicBezTo>
                <a:cubicBezTo>
                  <a:pt x="25450" y="29673"/>
                  <a:pt x="25405" y="29240"/>
                  <a:pt x="25222" y="28852"/>
                </a:cubicBezTo>
                <a:lnTo>
                  <a:pt x="25633" y="28852"/>
                </a:lnTo>
                <a:cubicBezTo>
                  <a:pt x="25998" y="28852"/>
                  <a:pt x="26318" y="28806"/>
                  <a:pt x="26615" y="28692"/>
                </a:cubicBezTo>
                <a:cubicBezTo>
                  <a:pt x="26911" y="28578"/>
                  <a:pt x="27162" y="28395"/>
                  <a:pt x="27345" y="28167"/>
                </a:cubicBezTo>
                <a:cubicBezTo>
                  <a:pt x="27482" y="28007"/>
                  <a:pt x="27596" y="27802"/>
                  <a:pt x="27664" y="27551"/>
                </a:cubicBezTo>
                <a:cubicBezTo>
                  <a:pt x="27801" y="27642"/>
                  <a:pt x="27961" y="27710"/>
                  <a:pt x="28121" y="27779"/>
                </a:cubicBezTo>
                <a:cubicBezTo>
                  <a:pt x="28395" y="27916"/>
                  <a:pt x="28692" y="28007"/>
                  <a:pt x="29011" y="28098"/>
                </a:cubicBezTo>
                <a:cubicBezTo>
                  <a:pt x="29559" y="28213"/>
                  <a:pt x="30152" y="28281"/>
                  <a:pt x="30792" y="28281"/>
                </a:cubicBezTo>
                <a:lnTo>
                  <a:pt x="30974" y="28281"/>
                </a:lnTo>
                <a:cubicBezTo>
                  <a:pt x="31636" y="28281"/>
                  <a:pt x="32321" y="28167"/>
                  <a:pt x="33006" y="27984"/>
                </a:cubicBezTo>
                <a:cubicBezTo>
                  <a:pt x="33668" y="27825"/>
                  <a:pt x="34284" y="27573"/>
                  <a:pt x="34877" y="27231"/>
                </a:cubicBezTo>
                <a:cubicBezTo>
                  <a:pt x="35699" y="26775"/>
                  <a:pt x="36361" y="26135"/>
                  <a:pt x="36795" y="25428"/>
                </a:cubicBezTo>
                <a:cubicBezTo>
                  <a:pt x="37639" y="26227"/>
                  <a:pt x="38735" y="26546"/>
                  <a:pt x="39488" y="26683"/>
                </a:cubicBezTo>
                <a:cubicBezTo>
                  <a:pt x="39853" y="26729"/>
                  <a:pt x="40218" y="26775"/>
                  <a:pt x="40606" y="26775"/>
                </a:cubicBezTo>
                <a:cubicBezTo>
                  <a:pt x="40835" y="26775"/>
                  <a:pt x="41063" y="26752"/>
                  <a:pt x="41268" y="26729"/>
                </a:cubicBezTo>
                <a:cubicBezTo>
                  <a:pt x="41862" y="26683"/>
                  <a:pt x="42432" y="26569"/>
                  <a:pt x="42980" y="26364"/>
                </a:cubicBezTo>
                <a:cubicBezTo>
                  <a:pt x="43802" y="26067"/>
                  <a:pt x="44510" y="25633"/>
                  <a:pt x="45035" y="25063"/>
                </a:cubicBezTo>
                <a:cubicBezTo>
                  <a:pt x="45537" y="24538"/>
                  <a:pt x="45879" y="23876"/>
                  <a:pt x="46016" y="23168"/>
                </a:cubicBezTo>
                <a:cubicBezTo>
                  <a:pt x="46769" y="23579"/>
                  <a:pt x="47477" y="23876"/>
                  <a:pt x="48162" y="24081"/>
                </a:cubicBezTo>
                <a:cubicBezTo>
                  <a:pt x="48709" y="24218"/>
                  <a:pt x="49234" y="24287"/>
                  <a:pt x="49714" y="24287"/>
                </a:cubicBezTo>
                <a:cubicBezTo>
                  <a:pt x="50102" y="24287"/>
                  <a:pt x="50467" y="24241"/>
                  <a:pt x="50809" y="24150"/>
                </a:cubicBezTo>
                <a:cubicBezTo>
                  <a:pt x="51563" y="23944"/>
                  <a:pt x="52202" y="23511"/>
                  <a:pt x="52613" y="22917"/>
                </a:cubicBezTo>
                <a:cubicBezTo>
                  <a:pt x="52955" y="22438"/>
                  <a:pt x="53138" y="21799"/>
                  <a:pt x="53183" y="21114"/>
                </a:cubicBezTo>
                <a:cubicBezTo>
                  <a:pt x="53206" y="20498"/>
                  <a:pt x="53092" y="19813"/>
                  <a:pt x="52841" y="19128"/>
                </a:cubicBezTo>
                <a:cubicBezTo>
                  <a:pt x="52635" y="18512"/>
                  <a:pt x="52316" y="17941"/>
                  <a:pt x="51905" y="17439"/>
                </a:cubicBezTo>
                <a:cubicBezTo>
                  <a:pt x="51563" y="17005"/>
                  <a:pt x="51060" y="16617"/>
                  <a:pt x="50444" y="16343"/>
                </a:cubicBezTo>
                <a:cubicBezTo>
                  <a:pt x="50170" y="16206"/>
                  <a:pt x="49874" y="16115"/>
                  <a:pt x="49508" y="16024"/>
                </a:cubicBezTo>
                <a:cubicBezTo>
                  <a:pt x="49212" y="15933"/>
                  <a:pt x="48892" y="15887"/>
                  <a:pt x="48550" y="15864"/>
                </a:cubicBezTo>
                <a:cubicBezTo>
                  <a:pt x="48367" y="15841"/>
                  <a:pt x="48207" y="15841"/>
                  <a:pt x="48048" y="15841"/>
                </a:cubicBezTo>
                <a:cubicBezTo>
                  <a:pt x="46792" y="15841"/>
                  <a:pt x="45696" y="16206"/>
                  <a:pt x="44943" y="16891"/>
                </a:cubicBezTo>
                <a:cubicBezTo>
                  <a:pt x="44966" y="16435"/>
                  <a:pt x="44943" y="16047"/>
                  <a:pt x="44829" y="15681"/>
                </a:cubicBezTo>
                <a:cubicBezTo>
                  <a:pt x="44738" y="15339"/>
                  <a:pt x="44601" y="15020"/>
                  <a:pt x="44418" y="14768"/>
                </a:cubicBezTo>
                <a:cubicBezTo>
                  <a:pt x="44236" y="14495"/>
                  <a:pt x="43962" y="14289"/>
                  <a:pt x="43619" y="14107"/>
                </a:cubicBezTo>
                <a:cubicBezTo>
                  <a:pt x="43345" y="13947"/>
                  <a:pt x="43003" y="13878"/>
                  <a:pt x="42638" y="13878"/>
                </a:cubicBezTo>
                <a:cubicBezTo>
                  <a:pt x="42273" y="13878"/>
                  <a:pt x="41930" y="13947"/>
                  <a:pt x="41588" y="14084"/>
                </a:cubicBezTo>
                <a:cubicBezTo>
                  <a:pt x="41428" y="14129"/>
                  <a:pt x="41268" y="14198"/>
                  <a:pt x="41131" y="14289"/>
                </a:cubicBezTo>
                <a:cubicBezTo>
                  <a:pt x="41223" y="14015"/>
                  <a:pt x="41314" y="13673"/>
                  <a:pt x="41383" y="13262"/>
                </a:cubicBezTo>
                <a:cubicBezTo>
                  <a:pt x="41519" y="12532"/>
                  <a:pt x="41519" y="11778"/>
                  <a:pt x="41383" y="11094"/>
                </a:cubicBezTo>
                <a:cubicBezTo>
                  <a:pt x="41268" y="10409"/>
                  <a:pt x="40994" y="9793"/>
                  <a:pt x="40629" y="9222"/>
                </a:cubicBezTo>
                <a:cubicBezTo>
                  <a:pt x="40264" y="8674"/>
                  <a:pt x="39785" y="8218"/>
                  <a:pt x="39237" y="7875"/>
                </a:cubicBezTo>
                <a:cubicBezTo>
                  <a:pt x="38666" y="7533"/>
                  <a:pt x="38004" y="7305"/>
                  <a:pt x="37320" y="7236"/>
                </a:cubicBezTo>
                <a:cubicBezTo>
                  <a:pt x="37137" y="7236"/>
                  <a:pt x="36977" y="7213"/>
                  <a:pt x="36817" y="7213"/>
                </a:cubicBezTo>
                <a:cubicBezTo>
                  <a:pt x="36247" y="7213"/>
                  <a:pt x="35653" y="7305"/>
                  <a:pt x="35037" y="7510"/>
                </a:cubicBezTo>
                <a:cubicBezTo>
                  <a:pt x="33736" y="7898"/>
                  <a:pt x="32549" y="8811"/>
                  <a:pt x="31682" y="10021"/>
                </a:cubicBezTo>
                <a:cubicBezTo>
                  <a:pt x="31065" y="10888"/>
                  <a:pt x="30609" y="11915"/>
                  <a:pt x="30358" y="13034"/>
                </a:cubicBezTo>
                <a:cubicBezTo>
                  <a:pt x="30175" y="13810"/>
                  <a:pt x="30107" y="14586"/>
                  <a:pt x="30152" y="15385"/>
                </a:cubicBezTo>
                <a:lnTo>
                  <a:pt x="30061" y="15225"/>
                </a:lnTo>
                <a:lnTo>
                  <a:pt x="29810" y="14837"/>
                </a:lnTo>
                <a:cubicBezTo>
                  <a:pt x="29513" y="14403"/>
                  <a:pt x="29239" y="13970"/>
                  <a:pt x="28943" y="13536"/>
                </a:cubicBezTo>
                <a:cubicBezTo>
                  <a:pt x="28281" y="12554"/>
                  <a:pt x="27710" y="11733"/>
                  <a:pt x="27162" y="10979"/>
                </a:cubicBezTo>
                <a:cubicBezTo>
                  <a:pt x="26866" y="10569"/>
                  <a:pt x="26546" y="10135"/>
                  <a:pt x="26227" y="9701"/>
                </a:cubicBezTo>
                <a:cubicBezTo>
                  <a:pt x="26044" y="9450"/>
                  <a:pt x="25838" y="9222"/>
                  <a:pt x="25656" y="8971"/>
                </a:cubicBezTo>
                <a:lnTo>
                  <a:pt x="25542" y="8834"/>
                </a:lnTo>
                <a:lnTo>
                  <a:pt x="25336" y="8583"/>
                </a:lnTo>
                <a:lnTo>
                  <a:pt x="24994" y="8126"/>
                </a:lnTo>
                <a:lnTo>
                  <a:pt x="24857" y="7967"/>
                </a:lnTo>
                <a:cubicBezTo>
                  <a:pt x="24469" y="7464"/>
                  <a:pt x="24081" y="6962"/>
                  <a:pt x="23670" y="6460"/>
                </a:cubicBezTo>
                <a:cubicBezTo>
                  <a:pt x="22871" y="5456"/>
                  <a:pt x="21821" y="4155"/>
                  <a:pt x="20634" y="2945"/>
                </a:cubicBezTo>
                <a:cubicBezTo>
                  <a:pt x="19447" y="1735"/>
                  <a:pt x="18283" y="799"/>
                  <a:pt x="17119" y="46"/>
                </a:cubicBezTo>
                <a:cubicBezTo>
                  <a:pt x="17074" y="23"/>
                  <a:pt x="17028" y="1"/>
                  <a:pt x="16982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5" name="Google Shape;4715;p38"/>
          <p:cNvSpPr/>
          <p:nvPr/>
        </p:nvSpPr>
        <p:spPr>
          <a:xfrm>
            <a:off x="8760766" y="3101392"/>
            <a:ext cx="49198" cy="49198"/>
          </a:xfrm>
          <a:custGeom>
            <a:avLst/>
            <a:gdLst/>
            <a:ahLst/>
            <a:cxnLst/>
            <a:rect l="l" t="t" r="r" b="b"/>
            <a:pathLst>
              <a:path w="1758" h="1758" extrusionOk="0">
                <a:moveTo>
                  <a:pt x="982" y="502"/>
                </a:moveTo>
                <a:cubicBezTo>
                  <a:pt x="1027" y="525"/>
                  <a:pt x="1050" y="525"/>
                  <a:pt x="1073" y="548"/>
                </a:cubicBezTo>
                <a:cubicBezTo>
                  <a:pt x="1119" y="571"/>
                  <a:pt x="1142" y="594"/>
                  <a:pt x="1164" y="616"/>
                </a:cubicBezTo>
                <a:cubicBezTo>
                  <a:pt x="1187" y="639"/>
                  <a:pt x="1187" y="662"/>
                  <a:pt x="1210" y="708"/>
                </a:cubicBezTo>
                <a:cubicBezTo>
                  <a:pt x="1233" y="731"/>
                  <a:pt x="1233" y="753"/>
                  <a:pt x="1256" y="799"/>
                </a:cubicBezTo>
                <a:cubicBezTo>
                  <a:pt x="1256" y="822"/>
                  <a:pt x="1256" y="845"/>
                  <a:pt x="1256" y="890"/>
                </a:cubicBezTo>
                <a:cubicBezTo>
                  <a:pt x="1256" y="913"/>
                  <a:pt x="1256" y="959"/>
                  <a:pt x="1233" y="982"/>
                </a:cubicBezTo>
                <a:cubicBezTo>
                  <a:pt x="1233" y="1005"/>
                  <a:pt x="1210" y="1050"/>
                  <a:pt x="1210" y="1073"/>
                </a:cubicBezTo>
                <a:cubicBezTo>
                  <a:pt x="1187" y="1096"/>
                  <a:pt x="1164" y="1119"/>
                  <a:pt x="1142" y="1141"/>
                </a:cubicBezTo>
                <a:cubicBezTo>
                  <a:pt x="1119" y="1164"/>
                  <a:pt x="1073" y="1187"/>
                  <a:pt x="1050" y="1210"/>
                </a:cubicBezTo>
                <a:cubicBezTo>
                  <a:pt x="1027" y="1210"/>
                  <a:pt x="982" y="1233"/>
                  <a:pt x="959" y="1233"/>
                </a:cubicBezTo>
                <a:cubicBezTo>
                  <a:pt x="936" y="1233"/>
                  <a:pt x="913" y="1233"/>
                  <a:pt x="868" y="1256"/>
                </a:cubicBezTo>
                <a:cubicBezTo>
                  <a:pt x="845" y="1233"/>
                  <a:pt x="822" y="1233"/>
                  <a:pt x="776" y="1233"/>
                </a:cubicBezTo>
                <a:cubicBezTo>
                  <a:pt x="754" y="1210"/>
                  <a:pt x="708" y="1210"/>
                  <a:pt x="685" y="1187"/>
                </a:cubicBezTo>
                <a:lnTo>
                  <a:pt x="617" y="1119"/>
                </a:lnTo>
                <a:cubicBezTo>
                  <a:pt x="594" y="1096"/>
                  <a:pt x="571" y="1073"/>
                  <a:pt x="548" y="1050"/>
                </a:cubicBezTo>
                <a:cubicBezTo>
                  <a:pt x="548" y="1027"/>
                  <a:pt x="525" y="1005"/>
                  <a:pt x="525" y="982"/>
                </a:cubicBezTo>
                <a:cubicBezTo>
                  <a:pt x="502" y="913"/>
                  <a:pt x="502" y="890"/>
                  <a:pt x="502" y="868"/>
                </a:cubicBezTo>
                <a:cubicBezTo>
                  <a:pt x="502" y="822"/>
                  <a:pt x="525" y="799"/>
                  <a:pt x="525" y="753"/>
                </a:cubicBezTo>
                <a:cubicBezTo>
                  <a:pt x="525" y="731"/>
                  <a:pt x="548" y="685"/>
                  <a:pt x="571" y="662"/>
                </a:cubicBezTo>
                <a:lnTo>
                  <a:pt x="617" y="594"/>
                </a:lnTo>
                <a:cubicBezTo>
                  <a:pt x="662" y="571"/>
                  <a:pt x="685" y="548"/>
                  <a:pt x="708" y="525"/>
                </a:cubicBezTo>
                <a:cubicBezTo>
                  <a:pt x="731" y="525"/>
                  <a:pt x="776" y="502"/>
                  <a:pt x="799" y="502"/>
                </a:cubicBezTo>
                <a:close/>
                <a:moveTo>
                  <a:pt x="891" y="0"/>
                </a:moveTo>
                <a:cubicBezTo>
                  <a:pt x="731" y="0"/>
                  <a:pt x="571" y="23"/>
                  <a:pt x="457" y="114"/>
                </a:cubicBezTo>
                <a:cubicBezTo>
                  <a:pt x="411" y="114"/>
                  <a:pt x="388" y="137"/>
                  <a:pt x="343" y="160"/>
                </a:cubicBezTo>
                <a:cubicBezTo>
                  <a:pt x="343" y="160"/>
                  <a:pt x="343" y="183"/>
                  <a:pt x="320" y="183"/>
                </a:cubicBezTo>
                <a:cubicBezTo>
                  <a:pt x="274" y="228"/>
                  <a:pt x="251" y="251"/>
                  <a:pt x="229" y="274"/>
                </a:cubicBezTo>
                <a:cubicBezTo>
                  <a:pt x="206" y="297"/>
                  <a:pt x="206" y="320"/>
                  <a:pt x="183" y="343"/>
                </a:cubicBezTo>
                <a:cubicBezTo>
                  <a:pt x="137" y="388"/>
                  <a:pt x="114" y="434"/>
                  <a:pt x="92" y="480"/>
                </a:cubicBezTo>
                <a:cubicBezTo>
                  <a:pt x="46" y="548"/>
                  <a:pt x="23" y="639"/>
                  <a:pt x="0" y="731"/>
                </a:cubicBezTo>
                <a:cubicBezTo>
                  <a:pt x="0" y="731"/>
                  <a:pt x="0" y="753"/>
                  <a:pt x="0" y="753"/>
                </a:cubicBezTo>
                <a:cubicBezTo>
                  <a:pt x="0" y="822"/>
                  <a:pt x="0" y="868"/>
                  <a:pt x="0" y="913"/>
                </a:cubicBezTo>
                <a:cubicBezTo>
                  <a:pt x="0" y="982"/>
                  <a:pt x="0" y="1027"/>
                  <a:pt x="23" y="1096"/>
                </a:cubicBezTo>
                <a:cubicBezTo>
                  <a:pt x="46" y="1119"/>
                  <a:pt x="46" y="1141"/>
                  <a:pt x="46" y="1164"/>
                </a:cubicBezTo>
                <a:cubicBezTo>
                  <a:pt x="69" y="1233"/>
                  <a:pt x="92" y="1301"/>
                  <a:pt x="137" y="1347"/>
                </a:cubicBezTo>
                <a:cubicBezTo>
                  <a:pt x="183" y="1415"/>
                  <a:pt x="251" y="1484"/>
                  <a:pt x="297" y="1529"/>
                </a:cubicBezTo>
                <a:cubicBezTo>
                  <a:pt x="366" y="1598"/>
                  <a:pt x="434" y="1621"/>
                  <a:pt x="502" y="1666"/>
                </a:cubicBezTo>
                <a:cubicBezTo>
                  <a:pt x="571" y="1712"/>
                  <a:pt x="662" y="1712"/>
                  <a:pt x="731" y="1735"/>
                </a:cubicBezTo>
                <a:cubicBezTo>
                  <a:pt x="754" y="1735"/>
                  <a:pt x="799" y="1758"/>
                  <a:pt x="868" y="1758"/>
                </a:cubicBezTo>
                <a:lnTo>
                  <a:pt x="959" y="1758"/>
                </a:lnTo>
                <a:cubicBezTo>
                  <a:pt x="1027" y="1735"/>
                  <a:pt x="1119" y="1712"/>
                  <a:pt x="1187" y="1689"/>
                </a:cubicBezTo>
                <a:cubicBezTo>
                  <a:pt x="1279" y="1666"/>
                  <a:pt x="1347" y="1621"/>
                  <a:pt x="1415" y="1575"/>
                </a:cubicBezTo>
                <a:cubicBezTo>
                  <a:pt x="1530" y="1484"/>
                  <a:pt x="1621" y="1370"/>
                  <a:pt x="1667" y="1256"/>
                </a:cubicBezTo>
                <a:cubicBezTo>
                  <a:pt x="1712" y="1187"/>
                  <a:pt x="1712" y="1141"/>
                  <a:pt x="1735" y="1073"/>
                </a:cubicBezTo>
                <a:cubicBezTo>
                  <a:pt x="1758" y="982"/>
                  <a:pt x="1758" y="913"/>
                  <a:pt x="1758" y="822"/>
                </a:cubicBezTo>
                <a:cubicBezTo>
                  <a:pt x="1758" y="662"/>
                  <a:pt x="1689" y="525"/>
                  <a:pt x="1621" y="388"/>
                </a:cubicBezTo>
                <a:cubicBezTo>
                  <a:pt x="1598" y="343"/>
                  <a:pt x="1552" y="297"/>
                  <a:pt x="1507" y="251"/>
                </a:cubicBezTo>
                <a:lnTo>
                  <a:pt x="1484" y="228"/>
                </a:lnTo>
                <a:cubicBezTo>
                  <a:pt x="1438" y="183"/>
                  <a:pt x="1370" y="137"/>
                  <a:pt x="1324" y="114"/>
                </a:cubicBezTo>
                <a:cubicBezTo>
                  <a:pt x="1187" y="23"/>
                  <a:pt x="1027" y="0"/>
                  <a:pt x="891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6" name="Google Shape;4716;p38"/>
          <p:cNvSpPr/>
          <p:nvPr/>
        </p:nvSpPr>
        <p:spPr>
          <a:xfrm>
            <a:off x="8637492" y="3079676"/>
            <a:ext cx="92630" cy="93274"/>
          </a:xfrm>
          <a:custGeom>
            <a:avLst/>
            <a:gdLst/>
            <a:ahLst/>
            <a:cxnLst/>
            <a:rect l="l" t="t" r="r" b="b"/>
            <a:pathLst>
              <a:path w="3310" h="3333" extrusionOk="0">
                <a:moveTo>
                  <a:pt x="1940" y="502"/>
                </a:moveTo>
                <a:cubicBezTo>
                  <a:pt x="2031" y="502"/>
                  <a:pt x="2100" y="525"/>
                  <a:pt x="2191" y="548"/>
                </a:cubicBezTo>
                <a:cubicBezTo>
                  <a:pt x="2260" y="571"/>
                  <a:pt x="2328" y="594"/>
                  <a:pt x="2374" y="639"/>
                </a:cubicBezTo>
                <a:cubicBezTo>
                  <a:pt x="2442" y="685"/>
                  <a:pt x="2488" y="731"/>
                  <a:pt x="2556" y="776"/>
                </a:cubicBezTo>
                <a:cubicBezTo>
                  <a:pt x="2602" y="822"/>
                  <a:pt x="2625" y="890"/>
                  <a:pt x="2671" y="959"/>
                </a:cubicBezTo>
                <a:cubicBezTo>
                  <a:pt x="2716" y="1027"/>
                  <a:pt x="2739" y="1096"/>
                  <a:pt x="2762" y="1187"/>
                </a:cubicBezTo>
                <a:cubicBezTo>
                  <a:pt x="2785" y="1278"/>
                  <a:pt x="2785" y="1392"/>
                  <a:pt x="2785" y="1484"/>
                </a:cubicBezTo>
                <a:cubicBezTo>
                  <a:pt x="2785" y="1598"/>
                  <a:pt x="2762" y="1712"/>
                  <a:pt x="2716" y="1826"/>
                </a:cubicBezTo>
                <a:cubicBezTo>
                  <a:pt x="2671" y="1940"/>
                  <a:pt x="2625" y="2054"/>
                  <a:pt x="2579" y="2146"/>
                </a:cubicBezTo>
                <a:cubicBezTo>
                  <a:pt x="2488" y="2260"/>
                  <a:pt x="2420" y="2374"/>
                  <a:pt x="2305" y="2465"/>
                </a:cubicBezTo>
                <a:cubicBezTo>
                  <a:pt x="2214" y="2534"/>
                  <a:pt x="2123" y="2602"/>
                  <a:pt x="2031" y="2671"/>
                </a:cubicBezTo>
                <a:cubicBezTo>
                  <a:pt x="1917" y="2739"/>
                  <a:pt x="1803" y="2762"/>
                  <a:pt x="1689" y="2808"/>
                </a:cubicBezTo>
                <a:cubicBezTo>
                  <a:pt x="1598" y="2830"/>
                  <a:pt x="1484" y="2830"/>
                  <a:pt x="1370" y="2830"/>
                </a:cubicBezTo>
                <a:cubicBezTo>
                  <a:pt x="1301" y="2830"/>
                  <a:pt x="1210" y="2808"/>
                  <a:pt x="1141" y="2785"/>
                </a:cubicBezTo>
                <a:cubicBezTo>
                  <a:pt x="1073" y="2762"/>
                  <a:pt x="1004" y="2739"/>
                  <a:pt x="936" y="2694"/>
                </a:cubicBezTo>
                <a:cubicBezTo>
                  <a:pt x="867" y="2648"/>
                  <a:pt x="822" y="2602"/>
                  <a:pt x="776" y="2557"/>
                </a:cubicBezTo>
                <a:cubicBezTo>
                  <a:pt x="730" y="2511"/>
                  <a:pt x="685" y="2442"/>
                  <a:pt x="639" y="2397"/>
                </a:cubicBezTo>
                <a:cubicBezTo>
                  <a:pt x="616" y="2305"/>
                  <a:pt x="571" y="2237"/>
                  <a:pt x="548" y="2146"/>
                </a:cubicBezTo>
                <a:cubicBezTo>
                  <a:pt x="548" y="2054"/>
                  <a:pt x="525" y="1963"/>
                  <a:pt x="525" y="1849"/>
                </a:cubicBezTo>
                <a:cubicBezTo>
                  <a:pt x="548" y="1781"/>
                  <a:pt x="548" y="1689"/>
                  <a:pt x="571" y="1621"/>
                </a:cubicBezTo>
                <a:lnTo>
                  <a:pt x="593" y="1529"/>
                </a:lnTo>
                <a:cubicBezTo>
                  <a:pt x="616" y="1415"/>
                  <a:pt x="685" y="1301"/>
                  <a:pt x="753" y="1187"/>
                </a:cubicBezTo>
                <a:cubicBezTo>
                  <a:pt x="776" y="1119"/>
                  <a:pt x="845" y="1050"/>
                  <a:pt x="890" y="1004"/>
                </a:cubicBezTo>
                <a:lnTo>
                  <a:pt x="913" y="959"/>
                </a:lnTo>
                <a:cubicBezTo>
                  <a:pt x="936" y="936"/>
                  <a:pt x="982" y="913"/>
                  <a:pt x="1004" y="890"/>
                </a:cubicBezTo>
                <a:cubicBezTo>
                  <a:pt x="1050" y="845"/>
                  <a:pt x="1096" y="799"/>
                  <a:pt x="1164" y="753"/>
                </a:cubicBezTo>
                <a:cubicBezTo>
                  <a:pt x="1210" y="731"/>
                  <a:pt x="1255" y="685"/>
                  <a:pt x="1301" y="662"/>
                </a:cubicBezTo>
                <a:lnTo>
                  <a:pt x="1347" y="639"/>
                </a:lnTo>
                <a:cubicBezTo>
                  <a:pt x="1438" y="594"/>
                  <a:pt x="1529" y="548"/>
                  <a:pt x="1621" y="525"/>
                </a:cubicBezTo>
                <a:cubicBezTo>
                  <a:pt x="1735" y="502"/>
                  <a:pt x="1826" y="502"/>
                  <a:pt x="1940" y="502"/>
                </a:cubicBezTo>
                <a:close/>
                <a:moveTo>
                  <a:pt x="1803" y="0"/>
                </a:moveTo>
                <a:cubicBezTo>
                  <a:pt x="1643" y="0"/>
                  <a:pt x="1461" y="46"/>
                  <a:pt x="1255" y="114"/>
                </a:cubicBezTo>
                <a:lnTo>
                  <a:pt x="1210" y="137"/>
                </a:lnTo>
                <a:cubicBezTo>
                  <a:pt x="1073" y="206"/>
                  <a:pt x="959" y="274"/>
                  <a:pt x="845" y="365"/>
                </a:cubicBezTo>
                <a:cubicBezTo>
                  <a:pt x="799" y="388"/>
                  <a:pt x="753" y="434"/>
                  <a:pt x="708" y="457"/>
                </a:cubicBezTo>
                <a:cubicBezTo>
                  <a:pt x="593" y="571"/>
                  <a:pt x="502" y="662"/>
                  <a:pt x="411" y="776"/>
                </a:cubicBezTo>
                <a:lnTo>
                  <a:pt x="388" y="822"/>
                </a:lnTo>
                <a:cubicBezTo>
                  <a:pt x="388" y="822"/>
                  <a:pt x="365" y="867"/>
                  <a:pt x="365" y="867"/>
                </a:cubicBezTo>
                <a:cubicBezTo>
                  <a:pt x="297" y="959"/>
                  <a:pt x="251" y="1027"/>
                  <a:pt x="228" y="1096"/>
                </a:cubicBezTo>
                <a:cubicBezTo>
                  <a:pt x="137" y="1233"/>
                  <a:pt x="91" y="1392"/>
                  <a:pt x="46" y="1575"/>
                </a:cubicBezTo>
                <a:lnTo>
                  <a:pt x="46" y="1621"/>
                </a:lnTo>
                <a:lnTo>
                  <a:pt x="46" y="1644"/>
                </a:lnTo>
                <a:lnTo>
                  <a:pt x="46" y="1712"/>
                </a:lnTo>
                <a:cubicBezTo>
                  <a:pt x="0" y="1963"/>
                  <a:pt x="46" y="2214"/>
                  <a:pt x="114" y="2465"/>
                </a:cubicBezTo>
                <a:cubicBezTo>
                  <a:pt x="183" y="2648"/>
                  <a:pt x="320" y="2830"/>
                  <a:pt x="479" y="2990"/>
                </a:cubicBezTo>
                <a:cubicBezTo>
                  <a:pt x="639" y="3127"/>
                  <a:pt x="822" y="3241"/>
                  <a:pt x="1096" y="3310"/>
                </a:cubicBezTo>
                <a:cubicBezTo>
                  <a:pt x="1210" y="3333"/>
                  <a:pt x="1324" y="3333"/>
                  <a:pt x="1438" y="3333"/>
                </a:cubicBezTo>
                <a:cubicBezTo>
                  <a:pt x="1552" y="3333"/>
                  <a:pt x="1643" y="3333"/>
                  <a:pt x="1758" y="3310"/>
                </a:cubicBezTo>
                <a:cubicBezTo>
                  <a:pt x="1986" y="3241"/>
                  <a:pt x="2214" y="3150"/>
                  <a:pt x="2420" y="3013"/>
                </a:cubicBezTo>
                <a:cubicBezTo>
                  <a:pt x="2579" y="2922"/>
                  <a:pt x="2739" y="2762"/>
                  <a:pt x="2899" y="2579"/>
                </a:cubicBezTo>
                <a:cubicBezTo>
                  <a:pt x="3036" y="2397"/>
                  <a:pt x="3150" y="2169"/>
                  <a:pt x="3218" y="1940"/>
                </a:cubicBezTo>
                <a:cubicBezTo>
                  <a:pt x="3287" y="1712"/>
                  <a:pt x="3310" y="1484"/>
                  <a:pt x="3287" y="1233"/>
                </a:cubicBezTo>
                <a:cubicBezTo>
                  <a:pt x="3264" y="1004"/>
                  <a:pt x="3150" y="753"/>
                  <a:pt x="2990" y="525"/>
                </a:cubicBezTo>
                <a:cubicBezTo>
                  <a:pt x="2876" y="365"/>
                  <a:pt x="2693" y="228"/>
                  <a:pt x="2488" y="114"/>
                </a:cubicBezTo>
                <a:cubicBezTo>
                  <a:pt x="2374" y="69"/>
                  <a:pt x="2260" y="46"/>
                  <a:pt x="2168" y="23"/>
                </a:cubicBezTo>
                <a:cubicBezTo>
                  <a:pt x="2077" y="0"/>
                  <a:pt x="2009" y="0"/>
                  <a:pt x="1895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7" name="Google Shape;4717;p38"/>
          <p:cNvSpPr/>
          <p:nvPr/>
        </p:nvSpPr>
        <p:spPr>
          <a:xfrm>
            <a:off x="9004124" y="2569285"/>
            <a:ext cx="114375" cy="112444"/>
          </a:xfrm>
          <a:custGeom>
            <a:avLst/>
            <a:gdLst/>
            <a:ahLst/>
            <a:cxnLst/>
            <a:rect l="l" t="t" r="r" b="b"/>
            <a:pathLst>
              <a:path w="4087" h="4018" extrusionOk="0">
                <a:moveTo>
                  <a:pt x="1895" y="526"/>
                </a:moveTo>
                <a:cubicBezTo>
                  <a:pt x="2032" y="526"/>
                  <a:pt x="2169" y="549"/>
                  <a:pt x="2306" y="594"/>
                </a:cubicBezTo>
                <a:cubicBezTo>
                  <a:pt x="2443" y="640"/>
                  <a:pt x="2580" y="708"/>
                  <a:pt x="2717" y="777"/>
                </a:cubicBezTo>
                <a:cubicBezTo>
                  <a:pt x="2854" y="868"/>
                  <a:pt x="2991" y="982"/>
                  <a:pt x="3105" y="1096"/>
                </a:cubicBezTo>
                <a:cubicBezTo>
                  <a:pt x="3219" y="1210"/>
                  <a:pt x="3310" y="1347"/>
                  <a:pt x="3379" y="1484"/>
                </a:cubicBezTo>
                <a:cubicBezTo>
                  <a:pt x="3447" y="1621"/>
                  <a:pt x="3516" y="1758"/>
                  <a:pt x="3539" y="1895"/>
                </a:cubicBezTo>
                <a:cubicBezTo>
                  <a:pt x="3562" y="2032"/>
                  <a:pt x="3584" y="2169"/>
                  <a:pt x="3584" y="2306"/>
                </a:cubicBezTo>
                <a:cubicBezTo>
                  <a:pt x="3562" y="2420"/>
                  <a:pt x="3562" y="2534"/>
                  <a:pt x="3516" y="2648"/>
                </a:cubicBezTo>
                <a:cubicBezTo>
                  <a:pt x="3493" y="2740"/>
                  <a:pt x="3447" y="2831"/>
                  <a:pt x="3379" y="2945"/>
                </a:cubicBezTo>
                <a:cubicBezTo>
                  <a:pt x="3333" y="3037"/>
                  <a:pt x="3265" y="3105"/>
                  <a:pt x="3196" y="3173"/>
                </a:cubicBezTo>
                <a:cubicBezTo>
                  <a:pt x="3105" y="3242"/>
                  <a:pt x="3014" y="3310"/>
                  <a:pt x="2922" y="3356"/>
                </a:cubicBezTo>
                <a:cubicBezTo>
                  <a:pt x="2808" y="3425"/>
                  <a:pt x="2717" y="3447"/>
                  <a:pt x="2603" y="3493"/>
                </a:cubicBezTo>
                <a:cubicBezTo>
                  <a:pt x="2466" y="3516"/>
                  <a:pt x="2352" y="3516"/>
                  <a:pt x="2215" y="3516"/>
                </a:cubicBezTo>
                <a:cubicBezTo>
                  <a:pt x="2055" y="3516"/>
                  <a:pt x="1941" y="3493"/>
                  <a:pt x="1804" y="3447"/>
                </a:cubicBezTo>
                <a:cubicBezTo>
                  <a:pt x="1644" y="3402"/>
                  <a:pt x="1507" y="3333"/>
                  <a:pt x="1370" y="3265"/>
                </a:cubicBezTo>
                <a:cubicBezTo>
                  <a:pt x="1233" y="3173"/>
                  <a:pt x="1096" y="3059"/>
                  <a:pt x="982" y="2945"/>
                </a:cubicBezTo>
                <a:cubicBezTo>
                  <a:pt x="868" y="2831"/>
                  <a:pt x="777" y="2694"/>
                  <a:pt x="708" y="2557"/>
                </a:cubicBezTo>
                <a:cubicBezTo>
                  <a:pt x="617" y="2397"/>
                  <a:pt x="571" y="2260"/>
                  <a:pt x="526" y="2101"/>
                </a:cubicBezTo>
                <a:cubicBezTo>
                  <a:pt x="503" y="1987"/>
                  <a:pt x="503" y="1895"/>
                  <a:pt x="503" y="1804"/>
                </a:cubicBezTo>
                <a:cubicBezTo>
                  <a:pt x="503" y="1781"/>
                  <a:pt x="503" y="1758"/>
                  <a:pt x="503" y="1735"/>
                </a:cubicBezTo>
                <a:cubicBezTo>
                  <a:pt x="503" y="1621"/>
                  <a:pt x="526" y="1507"/>
                  <a:pt x="571" y="1393"/>
                </a:cubicBezTo>
                <a:cubicBezTo>
                  <a:pt x="571" y="1347"/>
                  <a:pt x="594" y="1325"/>
                  <a:pt x="594" y="1302"/>
                </a:cubicBezTo>
                <a:cubicBezTo>
                  <a:pt x="640" y="1210"/>
                  <a:pt x="663" y="1165"/>
                  <a:pt x="686" y="1096"/>
                </a:cubicBezTo>
                <a:lnTo>
                  <a:pt x="708" y="1074"/>
                </a:lnTo>
                <a:lnTo>
                  <a:pt x="731" y="1051"/>
                </a:lnTo>
                <a:lnTo>
                  <a:pt x="754" y="1005"/>
                </a:lnTo>
                <a:cubicBezTo>
                  <a:pt x="800" y="959"/>
                  <a:pt x="800" y="959"/>
                  <a:pt x="800" y="959"/>
                </a:cubicBezTo>
                <a:cubicBezTo>
                  <a:pt x="822" y="937"/>
                  <a:pt x="868" y="891"/>
                  <a:pt x="891" y="868"/>
                </a:cubicBezTo>
                <a:cubicBezTo>
                  <a:pt x="937" y="822"/>
                  <a:pt x="982" y="777"/>
                  <a:pt x="1028" y="754"/>
                </a:cubicBezTo>
                <a:cubicBezTo>
                  <a:pt x="1074" y="731"/>
                  <a:pt x="1119" y="686"/>
                  <a:pt x="1142" y="663"/>
                </a:cubicBezTo>
                <a:cubicBezTo>
                  <a:pt x="1188" y="663"/>
                  <a:pt x="1211" y="640"/>
                  <a:pt x="1256" y="617"/>
                </a:cubicBezTo>
                <a:cubicBezTo>
                  <a:pt x="1347" y="594"/>
                  <a:pt x="1416" y="571"/>
                  <a:pt x="1462" y="549"/>
                </a:cubicBezTo>
                <a:cubicBezTo>
                  <a:pt x="1599" y="526"/>
                  <a:pt x="1735" y="526"/>
                  <a:pt x="1850" y="526"/>
                </a:cubicBezTo>
                <a:close/>
                <a:moveTo>
                  <a:pt x="1827" y="1"/>
                </a:moveTo>
                <a:cubicBezTo>
                  <a:pt x="1781" y="1"/>
                  <a:pt x="1735" y="1"/>
                  <a:pt x="1690" y="24"/>
                </a:cubicBezTo>
                <a:lnTo>
                  <a:pt x="1599" y="24"/>
                </a:lnTo>
                <a:cubicBezTo>
                  <a:pt x="1507" y="24"/>
                  <a:pt x="1416" y="46"/>
                  <a:pt x="1325" y="69"/>
                </a:cubicBezTo>
                <a:lnTo>
                  <a:pt x="1233" y="92"/>
                </a:lnTo>
                <a:cubicBezTo>
                  <a:pt x="1211" y="115"/>
                  <a:pt x="1188" y="115"/>
                  <a:pt x="1142" y="115"/>
                </a:cubicBezTo>
                <a:cubicBezTo>
                  <a:pt x="1028" y="161"/>
                  <a:pt x="914" y="229"/>
                  <a:pt x="800" y="297"/>
                </a:cubicBezTo>
                <a:lnTo>
                  <a:pt x="777" y="320"/>
                </a:lnTo>
                <a:lnTo>
                  <a:pt x="731" y="343"/>
                </a:lnTo>
                <a:cubicBezTo>
                  <a:pt x="663" y="389"/>
                  <a:pt x="571" y="457"/>
                  <a:pt x="480" y="549"/>
                </a:cubicBezTo>
                <a:cubicBezTo>
                  <a:pt x="434" y="594"/>
                  <a:pt x="389" y="663"/>
                  <a:pt x="343" y="708"/>
                </a:cubicBezTo>
                <a:lnTo>
                  <a:pt x="320" y="754"/>
                </a:lnTo>
                <a:cubicBezTo>
                  <a:pt x="275" y="845"/>
                  <a:pt x="229" y="891"/>
                  <a:pt x="206" y="937"/>
                </a:cubicBezTo>
                <a:lnTo>
                  <a:pt x="183" y="982"/>
                </a:lnTo>
                <a:lnTo>
                  <a:pt x="161" y="1028"/>
                </a:lnTo>
                <a:cubicBezTo>
                  <a:pt x="138" y="1074"/>
                  <a:pt x="115" y="1142"/>
                  <a:pt x="92" y="1188"/>
                </a:cubicBezTo>
                <a:cubicBezTo>
                  <a:pt x="92" y="1233"/>
                  <a:pt x="69" y="1279"/>
                  <a:pt x="69" y="1325"/>
                </a:cubicBezTo>
                <a:cubicBezTo>
                  <a:pt x="46" y="1370"/>
                  <a:pt x="24" y="1416"/>
                  <a:pt x="24" y="1484"/>
                </a:cubicBezTo>
                <a:cubicBezTo>
                  <a:pt x="1" y="1621"/>
                  <a:pt x="1" y="1758"/>
                  <a:pt x="1" y="1895"/>
                </a:cubicBezTo>
                <a:lnTo>
                  <a:pt x="1" y="1941"/>
                </a:lnTo>
                <a:cubicBezTo>
                  <a:pt x="1" y="2032"/>
                  <a:pt x="24" y="2101"/>
                  <a:pt x="46" y="2169"/>
                </a:cubicBezTo>
                <a:cubicBezTo>
                  <a:pt x="69" y="2397"/>
                  <a:pt x="161" y="2648"/>
                  <a:pt x="320" y="2900"/>
                </a:cubicBezTo>
                <a:cubicBezTo>
                  <a:pt x="412" y="3059"/>
                  <a:pt x="549" y="3242"/>
                  <a:pt x="754" y="3425"/>
                </a:cubicBezTo>
                <a:cubicBezTo>
                  <a:pt x="914" y="3584"/>
                  <a:pt x="1119" y="3721"/>
                  <a:pt x="1370" y="3813"/>
                </a:cubicBezTo>
                <a:cubicBezTo>
                  <a:pt x="1553" y="3927"/>
                  <a:pt x="1781" y="3972"/>
                  <a:pt x="2032" y="4018"/>
                </a:cubicBezTo>
                <a:lnTo>
                  <a:pt x="2375" y="4018"/>
                </a:lnTo>
                <a:cubicBezTo>
                  <a:pt x="2534" y="4018"/>
                  <a:pt x="2671" y="3972"/>
                  <a:pt x="2808" y="3950"/>
                </a:cubicBezTo>
                <a:cubicBezTo>
                  <a:pt x="2991" y="3904"/>
                  <a:pt x="3196" y="3813"/>
                  <a:pt x="3379" y="3676"/>
                </a:cubicBezTo>
                <a:cubicBezTo>
                  <a:pt x="3562" y="3539"/>
                  <a:pt x="3721" y="3379"/>
                  <a:pt x="3858" y="3128"/>
                </a:cubicBezTo>
                <a:cubicBezTo>
                  <a:pt x="3972" y="2968"/>
                  <a:pt x="4041" y="2740"/>
                  <a:pt x="4064" y="2489"/>
                </a:cubicBezTo>
                <a:cubicBezTo>
                  <a:pt x="4086" y="2375"/>
                  <a:pt x="4086" y="2238"/>
                  <a:pt x="4086" y="2146"/>
                </a:cubicBezTo>
                <a:cubicBezTo>
                  <a:pt x="4086" y="2009"/>
                  <a:pt x="4041" y="1872"/>
                  <a:pt x="4018" y="1735"/>
                </a:cubicBezTo>
                <a:cubicBezTo>
                  <a:pt x="3972" y="1530"/>
                  <a:pt x="3881" y="1302"/>
                  <a:pt x="3721" y="1074"/>
                </a:cubicBezTo>
                <a:cubicBezTo>
                  <a:pt x="3607" y="891"/>
                  <a:pt x="3470" y="731"/>
                  <a:pt x="3265" y="571"/>
                </a:cubicBezTo>
                <a:cubicBezTo>
                  <a:pt x="3014" y="343"/>
                  <a:pt x="2671" y="161"/>
                  <a:pt x="2306" y="69"/>
                </a:cubicBezTo>
                <a:cubicBezTo>
                  <a:pt x="2146" y="24"/>
                  <a:pt x="1987" y="1"/>
                  <a:pt x="1827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8" name="Google Shape;4718;p38"/>
          <p:cNvSpPr/>
          <p:nvPr/>
        </p:nvSpPr>
        <p:spPr>
          <a:xfrm>
            <a:off x="9102491" y="2711729"/>
            <a:ext cx="50513" cy="50485"/>
          </a:xfrm>
          <a:custGeom>
            <a:avLst/>
            <a:gdLst/>
            <a:ahLst/>
            <a:cxnLst/>
            <a:rect l="l" t="t" r="r" b="b"/>
            <a:pathLst>
              <a:path w="1805" h="1804" extrusionOk="0">
                <a:moveTo>
                  <a:pt x="1074" y="526"/>
                </a:moveTo>
                <a:cubicBezTo>
                  <a:pt x="1096" y="526"/>
                  <a:pt x="1119" y="549"/>
                  <a:pt x="1142" y="549"/>
                </a:cubicBezTo>
                <a:lnTo>
                  <a:pt x="1188" y="594"/>
                </a:lnTo>
                <a:cubicBezTo>
                  <a:pt x="1211" y="617"/>
                  <a:pt x="1233" y="640"/>
                  <a:pt x="1233" y="640"/>
                </a:cubicBezTo>
                <a:cubicBezTo>
                  <a:pt x="1256" y="686"/>
                  <a:pt x="1256" y="708"/>
                  <a:pt x="1279" y="731"/>
                </a:cubicBezTo>
                <a:cubicBezTo>
                  <a:pt x="1279" y="754"/>
                  <a:pt x="1279" y="800"/>
                  <a:pt x="1279" y="822"/>
                </a:cubicBezTo>
                <a:cubicBezTo>
                  <a:pt x="1279" y="868"/>
                  <a:pt x="1256" y="891"/>
                  <a:pt x="1256" y="937"/>
                </a:cubicBezTo>
                <a:cubicBezTo>
                  <a:pt x="1233" y="982"/>
                  <a:pt x="1233" y="1005"/>
                  <a:pt x="1211" y="1051"/>
                </a:cubicBezTo>
                <a:cubicBezTo>
                  <a:pt x="1188" y="1096"/>
                  <a:pt x="1142" y="1119"/>
                  <a:pt x="1119" y="1165"/>
                </a:cubicBezTo>
                <a:cubicBezTo>
                  <a:pt x="1074" y="1188"/>
                  <a:pt x="1051" y="1211"/>
                  <a:pt x="1005" y="1233"/>
                </a:cubicBezTo>
                <a:cubicBezTo>
                  <a:pt x="982" y="1256"/>
                  <a:pt x="937" y="1279"/>
                  <a:pt x="891" y="1279"/>
                </a:cubicBezTo>
                <a:lnTo>
                  <a:pt x="731" y="1279"/>
                </a:lnTo>
                <a:cubicBezTo>
                  <a:pt x="708" y="1279"/>
                  <a:pt x="686" y="1256"/>
                  <a:pt x="686" y="1256"/>
                </a:cubicBezTo>
                <a:cubicBezTo>
                  <a:pt x="640" y="1233"/>
                  <a:pt x="617" y="1211"/>
                  <a:pt x="594" y="1188"/>
                </a:cubicBezTo>
                <a:lnTo>
                  <a:pt x="571" y="1165"/>
                </a:lnTo>
                <a:cubicBezTo>
                  <a:pt x="571" y="1119"/>
                  <a:pt x="549" y="1096"/>
                  <a:pt x="549" y="1074"/>
                </a:cubicBezTo>
                <a:cubicBezTo>
                  <a:pt x="526" y="1028"/>
                  <a:pt x="526" y="1005"/>
                  <a:pt x="526" y="982"/>
                </a:cubicBezTo>
                <a:cubicBezTo>
                  <a:pt x="549" y="937"/>
                  <a:pt x="549" y="914"/>
                  <a:pt x="549" y="868"/>
                </a:cubicBezTo>
                <a:cubicBezTo>
                  <a:pt x="571" y="822"/>
                  <a:pt x="594" y="777"/>
                  <a:pt x="617" y="754"/>
                </a:cubicBezTo>
                <a:cubicBezTo>
                  <a:pt x="640" y="708"/>
                  <a:pt x="640" y="686"/>
                  <a:pt x="663" y="686"/>
                </a:cubicBezTo>
                <a:lnTo>
                  <a:pt x="686" y="640"/>
                </a:lnTo>
                <a:cubicBezTo>
                  <a:pt x="731" y="617"/>
                  <a:pt x="754" y="594"/>
                  <a:pt x="800" y="571"/>
                </a:cubicBezTo>
                <a:cubicBezTo>
                  <a:pt x="845" y="549"/>
                  <a:pt x="868" y="526"/>
                  <a:pt x="914" y="526"/>
                </a:cubicBezTo>
                <a:close/>
                <a:moveTo>
                  <a:pt x="982" y="1"/>
                </a:moveTo>
                <a:cubicBezTo>
                  <a:pt x="960" y="1"/>
                  <a:pt x="937" y="24"/>
                  <a:pt x="891" y="24"/>
                </a:cubicBezTo>
                <a:cubicBezTo>
                  <a:pt x="823" y="24"/>
                  <a:pt x="754" y="46"/>
                  <a:pt x="686" y="69"/>
                </a:cubicBezTo>
                <a:lnTo>
                  <a:pt x="663" y="69"/>
                </a:lnTo>
                <a:cubicBezTo>
                  <a:pt x="617" y="92"/>
                  <a:pt x="571" y="115"/>
                  <a:pt x="526" y="138"/>
                </a:cubicBezTo>
                <a:cubicBezTo>
                  <a:pt x="435" y="183"/>
                  <a:pt x="389" y="229"/>
                  <a:pt x="343" y="275"/>
                </a:cubicBezTo>
                <a:cubicBezTo>
                  <a:pt x="320" y="298"/>
                  <a:pt x="275" y="343"/>
                  <a:pt x="252" y="389"/>
                </a:cubicBezTo>
                <a:lnTo>
                  <a:pt x="229" y="412"/>
                </a:lnTo>
                <a:cubicBezTo>
                  <a:pt x="183" y="457"/>
                  <a:pt x="161" y="503"/>
                  <a:pt x="161" y="526"/>
                </a:cubicBezTo>
                <a:cubicBezTo>
                  <a:pt x="115" y="617"/>
                  <a:pt x="69" y="686"/>
                  <a:pt x="47" y="777"/>
                </a:cubicBezTo>
                <a:lnTo>
                  <a:pt x="47" y="822"/>
                </a:lnTo>
                <a:cubicBezTo>
                  <a:pt x="1" y="1005"/>
                  <a:pt x="47" y="1188"/>
                  <a:pt x="92" y="1325"/>
                </a:cubicBezTo>
                <a:cubicBezTo>
                  <a:pt x="138" y="1462"/>
                  <a:pt x="252" y="1576"/>
                  <a:pt x="343" y="1644"/>
                </a:cubicBezTo>
                <a:cubicBezTo>
                  <a:pt x="457" y="1713"/>
                  <a:pt x="571" y="1758"/>
                  <a:pt x="731" y="1781"/>
                </a:cubicBezTo>
                <a:cubicBezTo>
                  <a:pt x="754" y="1781"/>
                  <a:pt x="777" y="1804"/>
                  <a:pt x="823" y="1804"/>
                </a:cubicBezTo>
                <a:cubicBezTo>
                  <a:pt x="937" y="1804"/>
                  <a:pt x="1051" y="1758"/>
                  <a:pt x="1188" y="1713"/>
                </a:cubicBezTo>
                <a:cubicBezTo>
                  <a:pt x="1302" y="1667"/>
                  <a:pt x="1439" y="1553"/>
                  <a:pt x="1553" y="1439"/>
                </a:cubicBezTo>
                <a:cubicBezTo>
                  <a:pt x="1713" y="1233"/>
                  <a:pt x="1804" y="959"/>
                  <a:pt x="1781" y="708"/>
                </a:cubicBezTo>
                <a:cubicBezTo>
                  <a:pt x="1736" y="412"/>
                  <a:pt x="1530" y="161"/>
                  <a:pt x="1256" y="46"/>
                </a:cubicBezTo>
                <a:cubicBezTo>
                  <a:pt x="1165" y="24"/>
                  <a:pt x="1096" y="1"/>
                  <a:pt x="982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9" name="Google Shape;4719;p38"/>
          <p:cNvSpPr/>
          <p:nvPr/>
        </p:nvSpPr>
        <p:spPr>
          <a:xfrm>
            <a:off x="9174692" y="2596767"/>
            <a:ext cx="70914" cy="69011"/>
          </a:xfrm>
          <a:custGeom>
            <a:avLst/>
            <a:gdLst/>
            <a:ahLst/>
            <a:cxnLst/>
            <a:rect l="l" t="t" r="r" b="b"/>
            <a:pathLst>
              <a:path w="2534" h="2466" extrusionOk="0">
                <a:moveTo>
                  <a:pt x="1256" y="502"/>
                </a:moveTo>
                <a:cubicBezTo>
                  <a:pt x="1324" y="502"/>
                  <a:pt x="1392" y="525"/>
                  <a:pt x="1438" y="525"/>
                </a:cubicBezTo>
                <a:cubicBezTo>
                  <a:pt x="1507" y="548"/>
                  <a:pt x="1552" y="594"/>
                  <a:pt x="1621" y="617"/>
                </a:cubicBezTo>
                <a:cubicBezTo>
                  <a:pt x="1666" y="639"/>
                  <a:pt x="1712" y="685"/>
                  <a:pt x="1758" y="731"/>
                </a:cubicBezTo>
                <a:cubicBezTo>
                  <a:pt x="1803" y="776"/>
                  <a:pt x="1826" y="822"/>
                  <a:pt x="1872" y="890"/>
                </a:cubicBezTo>
                <a:cubicBezTo>
                  <a:pt x="1895" y="936"/>
                  <a:pt x="1917" y="1005"/>
                  <a:pt x="1940" y="1073"/>
                </a:cubicBezTo>
                <a:cubicBezTo>
                  <a:pt x="1940" y="1142"/>
                  <a:pt x="1963" y="1210"/>
                  <a:pt x="1963" y="1278"/>
                </a:cubicBezTo>
                <a:cubicBezTo>
                  <a:pt x="1940" y="1324"/>
                  <a:pt x="1940" y="1393"/>
                  <a:pt x="1917" y="1461"/>
                </a:cubicBezTo>
                <a:cubicBezTo>
                  <a:pt x="1895" y="1507"/>
                  <a:pt x="1872" y="1575"/>
                  <a:pt x="1849" y="1621"/>
                </a:cubicBezTo>
                <a:cubicBezTo>
                  <a:pt x="1803" y="1666"/>
                  <a:pt x="1780" y="1712"/>
                  <a:pt x="1735" y="1758"/>
                </a:cubicBezTo>
                <a:cubicBezTo>
                  <a:pt x="1689" y="1803"/>
                  <a:pt x="1621" y="1849"/>
                  <a:pt x="1575" y="1872"/>
                </a:cubicBezTo>
                <a:cubicBezTo>
                  <a:pt x="1507" y="1918"/>
                  <a:pt x="1461" y="1918"/>
                  <a:pt x="1392" y="1940"/>
                </a:cubicBezTo>
                <a:cubicBezTo>
                  <a:pt x="1324" y="1963"/>
                  <a:pt x="1278" y="1963"/>
                  <a:pt x="1210" y="1963"/>
                </a:cubicBezTo>
                <a:cubicBezTo>
                  <a:pt x="1141" y="1963"/>
                  <a:pt x="1073" y="1940"/>
                  <a:pt x="1027" y="1940"/>
                </a:cubicBezTo>
                <a:cubicBezTo>
                  <a:pt x="959" y="1918"/>
                  <a:pt x="913" y="1895"/>
                  <a:pt x="845" y="1849"/>
                </a:cubicBezTo>
                <a:cubicBezTo>
                  <a:pt x="799" y="1826"/>
                  <a:pt x="753" y="1781"/>
                  <a:pt x="685" y="1735"/>
                </a:cubicBezTo>
                <a:cubicBezTo>
                  <a:pt x="662" y="1689"/>
                  <a:pt x="616" y="1621"/>
                  <a:pt x="594" y="1575"/>
                </a:cubicBezTo>
                <a:cubicBezTo>
                  <a:pt x="548" y="1507"/>
                  <a:pt x="525" y="1461"/>
                  <a:pt x="525" y="1393"/>
                </a:cubicBezTo>
                <a:cubicBezTo>
                  <a:pt x="502" y="1324"/>
                  <a:pt x="502" y="1278"/>
                  <a:pt x="502" y="1210"/>
                </a:cubicBezTo>
                <a:cubicBezTo>
                  <a:pt x="502" y="1142"/>
                  <a:pt x="525" y="1073"/>
                  <a:pt x="525" y="1005"/>
                </a:cubicBezTo>
                <a:cubicBezTo>
                  <a:pt x="548" y="959"/>
                  <a:pt x="571" y="890"/>
                  <a:pt x="616" y="845"/>
                </a:cubicBezTo>
                <a:cubicBezTo>
                  <a:pt x="616" y="822"/>
                  <a:pt x="639" y="822"/>
                  <a:pt x="639" y="799"/>
                </a:cubicBezTo>
                <a:cubicBezTo>
                  <a:pt x="662" y="776"/>
                  <a:pt x="685" y="731"/>
                  <a:pt x="731" y="708"/>
                </a:cubicBezTo>
                <a:cubicBezTo>
                  <a:pt x="776" y="662"/>
                  <a:pt x="799" y="639"/>
                  <a:pt x="845" y="617"/>
                </a:cubicBezTo>
                <a:lnTo>
                  <a:pt x="890" y="594"/>
                </a:lnTo>
                <a:cubicBezTo>
                  <a:pt x="936" y="571"/>
                  <a:pt x="1004" y="548"/>
                  <a:pt x="1073" y="525"/>
                </a:cubicBezTo>
                <a:cubicBezTo>
                  <a:pt x="1141" y="502"/>
                  <a:pt x="1187" y="502"/>
                  <a:pt x="1256" y="502"/>
                </a:cubicBezTo>
                <a:close/>
                <a:moveTo>
                  <a:pt x="1187" y="0"/>
                </a:moveTo>
                <a:cubicBezTo>
                  <a:pt x="1096" y="0"/>
                  <a:pt x="1004" y="23"/>
                  <a:pt x="936" y="46"/>
                </a:cubicBezTo>
                <a:lnTo>
                  <a:pt x="867" y="46"/>
                </a:lnTo>
                <a:cubicBezTo>
                  <a:pt x="845" y="69"/>
                  <a:pt x="799" y="69"/>
                  <a:pt x="776" y="92"/>
                </a:cubicBezTo>
                <a:cubicBezTo>
                  <a:pt x="639" y="137"/>
                  <a:pt x="525" y="206"/>
                  <a:pt x="434" y="297"/>
                </a:cubicBezTo>
                <a:cubicBezTo>
                  <a:pt x="274" y="411"/>
                  <a:pt x="160" y="571"/>
                  <a:pt x="91" y="753"/>
                </a:cubicBezTo>
                <a:cubicBezTo>
                  <a:pt x="46" y="868"/>
                  <a:pt x="23" y="959"/>
                  <a:pt x="0" y="1096"/>
                </a:cubicBezTo>
                <a:cubicBezTo>
                  <a:pt x="0" y="1142"/>
                  <a:pt x="0" y="1210"/>
                  <a:pt x="0" y="1256"/>
                </a:cubicBezTo>
                <a:cubicBezTo>
                  <a:pt x="0" y="1278"/>
                  <a:pt x="0" y="1301"/>
                  <a:pt x="0" y="1324"/>
                </a:cubicBezTo>
                <a:cubicBezTo>
                  <a:pt x="0" y="1370"/>
                  <a:pt x="0" y="1393"/>
                  <a:pt x="0" y="1393"/>
                </a:cubicBezTo>
                <a:cubicBezTo>
                  <a:pt x="23" y="1598"/>
                  <a:pt x="114" y="1781"/>
                  <a:pt x="228" y="1963"/>
                </a:cubicBezTo>
                <a:cubicBezTo>
                  <a:pt x="320" y="2100"/>
                  <a:pt x="457" y="2214"/>
                  <a:pt x="662" y="2328"/>
                </a:cubicBezTo>
                <a:cubicBezTo>
                  <a:pt x="731" y="2374"/>
                  <a:pt x="799" y="2397"/>
                  <a:pt x="913" y="2420"/>
                </a:cubicBezTo>
                <a:cubicBezTo>
                  <a:pt x="1004" y="2443"/>
                  <a:pt x="1119" y="2465"/>
                  <a:pt x="1210" y="2465"/>
                </a:cubicBezTo>
                <a:cubicBezTo>
                  <a:pt x="1347" y="2465"/>
                  <a:pt x="1438" y="2443"/>
                  <a:pt x="1552" y="2420"/>
                </a:cubicBezTo>
                <a:cubicBezTo>
                  <a:pt x="1644" y="2397"/>
                  <a:pt x="1758" y="2351"/>
                  <a:pt x="1872" y="2283"/>
                </a:cubicBezTo>
                <a:cubicBezTo>
                  <a:pt x="1940" y="2237"/>
                  <a:pt x="2009" y="2191"/>
                  <a:pt x="2054" y="2146"/>
                </a:cubicBezTo>
                <a:cubicBezTo>
                  <a:pt x="2146" y="2055"/>
                  <a:pt x="2214" y="1986"/>
                  <a:pt x="2260" y="1895"/>
                </a:cubicBezTo>
                <a:cubicBezTo>
                  <a:pt x="2488" y="1552"/>
                  <a:pt x="2534" y="1096"/>
                  <a:pt x="2351" y="708"/>
                </a:cubicBezTo>
                <a:cubicBezTo>
                  <a:pt x="2283" y="548"/>
                  <a:pt x="2169" y="411"/>
                  <a:pt x="2009" y="274"/>
                </a:cubicBezTo>
                <a:cubicBezTo>
                  <a:pt x="1872" y="160"/>
                  <a:pt x="1712" y="92"/>
                  <a:pt x="1507" y="23"/>
                </a:cubicBezTo>
                <a:cubicBezTo>
                  <a:pt x="1415" y="0"/>
                  <a:pt x="1324" y="0"/>
                  <a:pt x="1256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0" name="Google Shape;4720;p38"/>
          <p:cNvSpPr/>
          <p:nvPr/>
        </p:nvSpPr>
        <p:spPr>
          <a:xfrm>
            <a:off x="8124555" y="2425583"/>
            <a:ext cx="647097" cy="469504"/>
          </a:xfrm>
          <a:custGeom>
            <a:avLst/>
            <a:gdLst/>
            <a:ahLst/>
            <a:cxnLst/>
            <a:rect l="l" t="t" r="r" b="b"/>
            <a:pathLst>
              <a:path w="23123" h="16777" extrusionOk="0">
                <a:moveTo>
                  <a:pt x="548" y="0"/>
                </a:moveTo>
                <a:cubicBezTo>
                  <a:pt x="525" y="0"/>
                  <a:pt x="480" y="23"/>
                  <a:pt x="434" y="46"/>
                </a:cubicBezTo>
                <a:cubicBezTo>
                  <a:pt x="388" y="114"/>
                  <a:pt x="320" y="160"/>
                  <a:pt x="251" y="251"/>
                </a:cubicBezTo>
                <a:cubicBezTo>
                  <a:pt x="229" y="274"/>
                  <a:pt x="183" y="320"/>
                  <a:pt x="160" y="342"/>
                </a:cubicBezTo>
                <a:cubicBezTo>
                  <a:pt x="137" y="388"/>
                  <a:pt x="137" y="457"/>
                  <a:pt x="137" y="502"/>
                </a:cubicBezTo>
                <a:cubicBezTo>
                  <a:pt x="114" y="525"/>
                  <a:pt x="69" y="548"/>
                  <a:pt x="46" y="571"/>
                </a:cubicBezTo>
                <a:cubicBezTo>
                  <a:pt x="23" y="616"/>
                  <a:pt x="0" y="662"/>
                  <a:pt x="0" y="730"/>
                </a:cubicBezTo>
                <a:cubicBezTo>
                  <a:pt x="0" y="776"/>
                  <a:pt x="23" y="822"/>
                  <a:pt x="92" y="867"/>
                </a:cubicBezTo>
                <a:cubicBezTo>
                  <a:pt x="137" y="913"/>
                  <a:pt x="183" y="936"/>
                  <a:pt x="229" y="982"/>
                </a:cubicBezTo>
                <a:lnTo>
                  <a:pt x="251" y="1004"/>
                </a:lnTo>
                <a:cubicBezTo>
                  <a:pt x="320" y="1050"/>
                  <a:pt x="388" y="1096"/>
                  <a:pt x="457" y="1141"/>
                </a:cubicBezTo>
                <a:lnTo>
                  <a:pt x="754" y="1301"/>
                </a:lnTo>
                <a:lnTo>
                  <a:pt x="845" y="1370"/>
                </a:lnTo>
                <a:lnTo>
                  <a:pt x="1027" y="1529"/>
                </a:lnTo>
                <a:lnTo>
                  <a:pt x="1210" y="1712"/>
                </a:lnTo>
                <a:cubicBezTo>
                  <a:pt x="1301" y="1780"/>
                  <a:pt x="1370" y="1849"/>
                  <a:pt x="1461" y="1917"/>
                </a:cubicBezTo>
                <a:lnTo>
                  <a:pt x="1484" y="1963"/>
                </a:lnTo>
                <a:lnTo>
                  <a:pt x="1552" y="2032"/>
                </a:lnTo>
                <a:cubicBezTo>
                  <a:pt x="1598" y="2054"/>
                  <a:pt x="1644" y="2100"/>
                  <a:pt x="1689" y="2123"/>
                </a:cubicBezTo>
                <a:cubicBezTo>
                  <a:pt x="1735" y="2146"/>
                  <a:pt x="1758" y="2146"/>
                  <a:pt x="1781" y="2146"/>
                </a:cubicBezTo>
                <a:cubicBezTo>
                  <a:pt x="1804" y="2146"/>
                  <a:pt x="1826" y="2146"/>
                  <a:pt x="1826" y="2123"/>
                </a:cubicBezTo>
                <a:cubicBezTo>
                  <a:pt x="1872" y="2123"/>
                  <a:pt x="1895" y="2100"/>
                  <a:pt x="1918" y="2077"/>
                </a:cubicBezTo>
                <a:cubicBezTo>
                  <a:pt x="1918" y="2077"/>
                  <a:pt x="1940" y="2077"/>
                  <a:pt x="1940" y="2054"/>
                </a:cubicBezTo>
                <a:cubicBezTo>
                  <a:pt x="1986" y="2100"/>
                  <a:pt x="2032" y="2146"/>
                  <a:pt x="2077" y="2168"/>
                </a:cubicBezTo>
                <a:lnTo>
                  <a:pt x="2123" y="2214"/>
                </a:lnTo>
                <a:lnTo>
                  <a:pt x="2146" y="2237"/>
                </a:lnTo>
                <a:cubicBezTo>
                  <a:pt x="2260" y="2328"/>
                  <a:pt x="2374" y="2442"/>
                  <a:pt x="2488" y="2511"/>
                </a:cubicBezTo>
                <a:lnTo>
                  <a:pt x="3264" y="3173"/>
                </a:lnTo>
                <a:cubicBezTo>
                  <a:pt x="3515" y="3378"/>
                  <a:pt x="3789" y="3561"/>
                  <a:pt x="4040" y="3766"/>
                </a:cubicBezTo>
                <a:cubicBezTo>
                  <a:pt x="4109" y="3812"/>
                  <a:pt x="4177" y="3858"/>
                  <a:pt x="4246" y="3903"/>
                </a:cubicBezTo>
                <a:lnTo>
                  <a:pt x="4291" y="3926"/>
                </a:lnTo>
                <a:lnTo>
                  <a:pt x="4428" y="4017"/>
                </a:lnTo>
                <a:lnTo>
                  <a:pt x="4543" y="4109"/>
                </a:lnTo>
                <a:lnTo>
                  <a:pt x="4634" y="4177"/>
                </a:lnTo>
                <a:cubicBezTo>
                  <a:pt x="4680" y="4200"/>
                  <a:pt x="4725" y="4223"/>
                  <a:pt x="4771" y="4268"/>
                </a:cubicBezTo>
                <a:lnTo>
                  <a:pt x="4794" y="4291"/>
                </a:lnTo>
                <a:lnTo>
                  <a:pt x="4839" y="4314"/>
                </a:lnTo>
                <a:cubicBezTo>
                  <a:pt x="4862" y="4337"/>
                  <a:pt x="4908" y="4337"/>
                  <a:pt x="4953" y="4337"/>
                </a:cubicBezTo>
                <a:cubicBezTo>
                  <a:pt x="4999" y="4337"/>
                  <a:pt x="5022" y="4314"/>
                  <a:pt x="5068" y="4291"/>
                </a:cubicBezTo>
                <a:cubicBezTo>
                  <a:pt x="5227" y="4405"/>
                  <a:pt x="5364" y="4519"/>
                  <a:pt x="5524" y="4634"/>
                </a:cubicBezTo>
                <a:lnTo>
                  <a:pt x="5593" y="4702"/>
                </a:lnTo>
                <a:lnTo>
                  <a:pt x="5707" y="4771"/>
                </a:lnTo>
                <a:cubicBezTo>
                  <a:pt x="5821" y="4862"/>
                  <a:pt x="5958" y="4953"/>
                  <a:pt x="6072" y="5044"/>
                </a:cubicBezTo>
                <a:lnTo>
                  <a:pt x="6232" y="5159"/>
                </a:lnTo>
                <a:cubicBezTo>
                  <a:pt x="6323" y="5227"/>
                  <a:pt x="6437" y="5296"/>
                  <a:pt x="6528" y="5364"/>
                </a:cubicBezTo>
                <a:lnTo>
                  <a:pt x="6642" y="5432"/>
                </a:lnTo>
                <a:lnTo>
                  <a:pt x="6734" y="5524"/>
                </a:lnTo>
                <a:lnTo>
                  <a:pt x="6916" y="5661"/>
                </a:lnTo>
                <a:lnTo>
                  <a:pt x="7076" y="5775"/>
                </a:lnTo>
                <a:lnTo>
                  <a:pt x="7761" y="6300"/>
                </a:lnTo>
                <a:cubicBezTo>
                  <a:pt x="8263" y="6665"/>
                  <a:pt x="8765" y="7007"/>
                  <a:pt x="9130" y="7259"/>
                </a:cubicBezTo>
                <a:lnTo>
                  <a:pt x="9085" y="7236"/>
                </a:lnTo>
                <a:lnTo>
                  <a:pt x="9085" y="7236"/>
                </a:lnTo>
                <a:cubicBezTo>
                  <a:pt x="9245" y="7327"/>
                  <a:pt x="9404" y="7441"/>
                  <a:pt x="9564" y="7555"/>
                </a:cubicBezTo>
                <a:lnTo>
                  <a:pt x="9678" y="7647"/>
                </a:lnTo>
                <a:lnTo>
                  <a:pt x="9815" y="7738"/>
                </a:lnTo>
                <a:lnTo>
                  <a:pt x="9929" y="7806"/>
                </a:lnTo>
                <a:lnTo>
                  <a:pt x="9952" y="7829"/>
                </a:lnTo>
                <a:lnTo>
                  <a:pt x="9998" y="7852"/>
                </a:lnTo>
                <a:lnTo>
                  <a:pt x="10021" y="7875"/>
                </a:lnTo>
                <a:cubicBezTo>
                  <a:pt x="10066" y="7898"/>
                  <a:pt x="10089" y="7920"/>
                  <a:pt x="10112" y="7943"/>
                </a:cubicBezTo>
                <a:lnTo>
                  <a:pt x="10135" y="7943"/>
                </a:lnTo>
                <a:cubicBezTo>
                  <a:pt x="10203" y="8012"/>
                  <a:pt x="10272" y="8057"/>
                  <a:pt x="10340" y="8126"/>
                </a:cubicBezTo>
                <a:cubicBezTo>
                  <a:pt x="10431" y="8172"/>
                  <a:pt x="10523" y="8240"/>
                  <a:pt x="10591" y="8308"/>
                </a:cubicBezTo>
                <a:cubicBezTo>
                  <a:pt x="10660" y="8354"/>
                  <a:pt x="10705" y="8400"/>
                  <a:pt x="10751" y="8423"/>
                </a:cubicBezTo>
                <a:cubicBezTo>
                  <a:pt x="11025" y="8651"/>
                  <a:pt x="11322" y="8879"/>
                  <a:pt x="11618" y="9085"/>
                </a:cubicBezTo>
                <a:lnTo>
                  <a:pt x="11710" y="9153"/>
                </a:lnTo>
                <a:cubicBezTo>
                  <a:pt x="11984" y="9358"/>
                  <a:pt x="12235" y="9541"/>
                  <a:pt x="12486" y="9724"/>
                </a:cubicBezTo>
                <a:cubicBezTo>
                  <a:pt x="12600" y="9815"/>
                  <a:pt x="12737" y="9883"/>
                  <a:pt x="12851" y="9975"/>
                </a:cubicBezTo>
                <a:lnTo>
                  <a:pt x="13011" y="10089"/>
                </a:lnTo>
                <a:cubicBezTo>
                  <a:pt x="13102" y="10180"/>
                  <a:pt x="13216" y="10249"/>
                  <a:pt x="13330" y="10340"/>
                </a:cubicBezTo>
                <a:lnTo>
                  <a:pt x="13764" y="10637"/>
                </a:lnTo>
                <a:lnTo>
                  <a:pt x="13878" y="10705"/>
                </a:lnTo>
                <a:cubicBezTo>
                  <a:pt x="13901" y="10728"/>
                  <a:pt x="13947" y="10751"/>
                  <a:pt x="13992" y="10796"/>
                </a:cubicBezTo>
                <a:cubicBezTo>
                  <a:pt x="14106" y="10865"/>
                  <a:pt x="14243" y="10956"/>
                  <a:pt x="14357" y="11025"/>
                </a:cubicBezTo>
                <a:cubicBezTo>
                  <a:pt x="14380" y="11025"/>
                  <a:pt x="14403" y="11025"/>
                  <a:pt x="14426" y="11047"/>
                </a:cubicBezTo>
                <a:cubicBezTo>
                  <a:pt x="14472" y="11093"/>
                  <a:pt x="14517" y="11116"/>
                  <a:pt x="14563" y="11162"/>
                </a:cubicBezTo>
                <a:lnTo>
                  <a:pt x="14631" y="11207"/>
                </a:lnTo>
                <a:lnTo>
                  <a:pt x="14723" y="11276"/>
                </a:lnTo>
                <a:cubicBezTo>
                  <a:pt x="14791" y="11344"/>
                  <a:pt x="14882" y="11413"/>
                  <a:pt x="14951" y="11481"/>
                </a:cubicBezTo>
                <a:lnTo>
                  <a:pt x="15111" y="11595"/>
                </a:lnTo>
                <a:cubicBezTo>
                  <a:pt x="15293" y="11755"/>
                  <a:pt x="15499" y="11915"/>
                  <a:pt x="15727" y="12075"/>
                </a:cubicBezTo>
                <a:lnTo>
                  <a:pt x="15955" y="12257"/>
                </a:lnTo>
                <a:lnTo>
                  <a:pt x="16252" y="12463"/>
                </a:lnTo>
                <a:lnTo>
                  <a:pt x="16389" y="12577"/>
                </a:lnTo>
                <a:cubicBezTo>
                  <a:pt x="16526" y="12691"/>
                  <a:pt x="16663" y="12805"/>
                  <a:pt x="16823" y="12896"/>
                </a:cubicBezTo>
                <a:cubicBezTo>
                  <a:pt x="17096" y="13125"/>
                  <a:pt x="17393" y="13330"/>
                  <a:pt x="17690" y="13535"/>
                </a:cubicBezTo>
                <a:cubicBezTo>
                  <a:pt x="17987" y="13764"/>
                  <a:pt x="18306" y="13992"/>
                  <a:pt x="18626" y="14197"/>
                </a:cubicBezTo>
                <a:lnTo>
                  <a:pt x="18922" y="14403"/>
                </a:lnTo>
                <a:lnTo>
                  <a:pt x="18945" y="14403"/>
                </a:lnTo>
                <a:lnTo>
                  <a:pt x="19105" y="14517"/>
                </a:lnTo>
                <a:lnTo>
                  <a:pt x="19174" y="14585"/>
                </a:lnTo>
                <a:cubicBezTo>
                  <a:pt x="19196" y="14585"/>
                  <a:pt x="19196" y="14585"/>
                  <a:pt x="19219" y="14608"/>
                </a:cubicBezTo>
                <a:cubicBezTo>
                  <a:pt x="19219" y="14608"/>
                  <a:pt x="19196" y="14585"/>
                  <a:pt x="19196" y="14585"/>
                </a:cubicBezTo>
                <a:lnTo>
                  <a:pt x="19242" y="14608"/>
                </a:lnTo>
                <a:lnTo>
                  <a:pt x="19265" y="14631"/>
                </a:lnTo>
                <a:cubicBezTo>
                  <a:pt x="19288" y="14654"/>
                  <a:pt x="19311" y="14654"/>
                  <a:pt x="19356" y="14677"/>
                </a:cubicBezTo>
                <a:cubicBezTo>
                  <a:pt x="19379" y="14700"/>
                  <a:pt x="19402" y="14700"/>
                  <a:pt x="19447" y="14700"/>
                </a:cubicBezTo>
                <a:cubicBezTo>
                  <a:pt x="19493" y="14700"/>
                  <a:pt x="19516" y="14700"/>
                  <a:pt x="19584" y="14677"/>
                </a:cubicBezTo>
                <a:cubicBezTo>
                  <a:pt x="19584" y="14654"/>
                  <a:pt x="19584" y="14654"/>
                  <a:pt x="19607" y="14654"/>
                </a:cubicBezTo>
                <a:lnTo>
                  <a:pt x="19653" y="14700"/>
                </a:lnTo>
                <a:lnTo>
                  <a:pt x="19721" y="14745"/>
                </a:lnTo>
                <a:lnTo>
                  <a:pt x="19767" y="14791"/>
                </a:lnTo>
                <a:cubicBezTo>
                  <a:pt x="19813" y="14836"/>
                  <a:pt x="19858" y="14882"/>
                  <a:pt x="19904" y="14905"/>
                </a:cubicBezTo>
                <a:cubicBezTo>
                  <a:pt x="20018" y="14996"/>
                  <a:pt x="20155" y="15110"/>
                  <a:pt x="20269" y="15202"/>
                </a:cubicBezTo>
                <a:cubicBezTo>
                  <a:pt x="20383" y="15270"/>
                  <a:pt x="20497" y="15361"/>
                  <a:pt x="20612" y="15430"/>
                </a:cubicBezTo>
                <a:cubicBezTo>
                  <a:pt x="20703" y="15521"/>
                  <a:pt x="20817" y="15613"/>
                  <a:pt x="20931" y="15681"/>
                </a:cubicBezTo>
                <a:cubicBezTo>
                  <a:pt x="21091" y="15795"/>
                  <a:pt x="21251" y="15909"/>
                  <a:pt x="21410" y="16023"/>
                </a:cubicBezTo>
                <a:lnTo>
                  <a:pt x="21502" y="16092"/>
                </a:lnTo>
                <a:lnTo>
                  <a:pt x="21547" y="16138"/>
                </a:lnTo>
                <a:lnTo>
                  <a:pt x="21593" y="16183"/>
                </a:lnTo>
                <a:cubicBezTo>
                  <a:pt x="21662" y="16252"/>
                  <a:pt x="21730" y="16297"/>
                  <a:pt x="21798" y="16366"/>
                </a:cubicBezTo>
                <a:cubicBezTo>
                  <a:pt x="21913" y="16480"/>
                  <a:pt x="22050" y="16571"/>
                  <a:pt x="22187" y="16663"/>
                </a:cubicBezTo>
                <a:cubicBezTo>
                  <a:pt x="22232" y="16685"/>
                  <a:pt x="22278" y="16708"/>
                  <a:pt x="22323" y="16731"/>
                </a:cubicBezTo>
                <a:cubicBezTo>
                  <a:pt x="22369" y="16754"/>
                  <a:pt x="22392" y="16754"/>
                  <a:pt x="22415" y="16754"/>
                </a:cubicBezTo>
                <a:cubicBezTo>
                  <a:pt x="22460" y="16777"/>
                  <a:pt x="22483" y="16777"/>
                  <a:pt x="22506" y="16777"/>
                </a:cubicBezTo>
                <a:cubicBezTo>
                  <a:pt x="22529" y="16777"/>
                  <a:pt x="22575" y="16777"/>
                  <a:pt x="22620" y="16754"/>
                </a:cubicBezTo>
                <a:cubicBezTo>
                  <a:pt x="22666" y="16754"/>
                  <a:pt x="22711" y="16708"/>
                  <a:pt x="22757" y="16663"/>
                </a:cubicBezTo>
                <a:cubicBezTo>
                  <a:pt x="22780" y="16640"/>
                  <a:pt x="22803" y="16594"/>
                  <a:pt x="22826" y="16548"/>
                </a:cubicBezTo>
                <a:cubicBezTo>
                  <a:pt x="22848" y="16503"/>
                  <a:pt x="22871" y="16457"/>
                  <a:pt x="22894" y="16389"/>
                </a:cubicBezTo>
                <a:cubicBezTo>
                  <a:pt x="22894" y="16366"/>
                  <a:pt x="22894" y="16366"/>
                  <a:pt x="22894" y="16366"/>
                </a:cubicBezTo>
                <a:lnTo>
                  <a:pt x="22894" y="16343"/>
                </a:lnTo>
                <a:lnTo>
                  <a:pt x="22917" y="16343"/>
                </a:lnTo>
                <a:cubicBezTo>
                  <a:pt x="22940" y="16343"/>
                  <a:pt x="22985" y="16343"/>
                  <a:pt x="23031" y="16320"/>
                </a:cubicBezTo>
                <a:cubicBezTo>
                  <a:pt x="23054" y="16297"/>
                  <a:pt x="23077" y="16252"/>
                  <a:pt x="23100" y="16229"/>
                </a:cubicBezTo>
                <a:cubicBezTo>
                  <a:pt x="23122" y="16206"/>
                  <a:pt x="23122" y="16160"/>
                  <a:pt x="23122" y="16115"/>
                </a:cubicBezTo>
                <a:cubicBezTo>
                  <a:pt x="23122" y="16092"/>
                  <a:pt x="23122" y="16069"/>
                  <a:pt x="23077" y="16001"/>
                </a:cubicBezTo>
                <a:cubicBezTo>
                  <a:pt x="23077" y="15978"/>
                  <a:pt x="23054" y="15932"/>
                  <a:pt x="22985" y="15909"/>
                </a:cubicBezTo>
                <a:cubicBezTo>
                  <a:pt x="22963" y="15886"/>
                  <a:pt x="22940" y="15886"/>
                  <a:pt x="22917" y="15886"/>
                </a:cubicBezTo>
                <a:lnTo>
                  <a:pt x="22871" y="15886"/>
                </a:lnTo>
                <a:cubicBezTo>
                  <a:pt x="22848" y="15886"/>
                  <a:pt x="22848" y="15864"/>
                  <a:pt x="22826" y="15864"/>
                </a:cubicBezTo>
                <a:lnTo>
                  <a:pt x="22734" y="15818"/>
                </a:lnTo>
                <a:lnTo>
                  <a:pt x="22689" y="15795"/>
                </a:lnTo>
                <a:cubicBezTo>
                  <a:pt x="22620" y="15704"/>
                  <a:pt x="22552" y="15635"/>
                  <a:pt x="22483" y="15567"/>
                </a:cubicBezTo>
                <a:cubicBezTo>
                  <a:pt x="22415" y="15498"/>
                  <a:pt x="22346" y="15430"/>
                  <a:pt x="22255" y="15339"/>
                </a:cubicBezTo>
                <a:cubicBezTo>
                  <a:pt x="22141" y="15247"/>
                  <a:pt x="22004" y="15110"/>
                  <a:pt x="21844" y="14996"/>
                </a:cubicBezTo>
                <a:cubicBezTo>
                  <a:pt x="21684" y="14859"/>
                  <a:pt x="21525" y="14745"/>
                  <a:pt x="21365" y="14654"/>
                </a:cubicBezTo>
                <a:cubicBezTo>
                  <a:pt x="21296" y="14608"/>
                  <a:pt x="21228" y="14585"/>
                  <a:pt x="21159" y="14540"/>
                </a:cubicBezTo>
                <a:cubicBezTo>
                  <a:pt x="21137" y="14517"/>
                  <a:pt x="21091" y="14517"/>
                  <a:pt x="21045" y="14494"/>
                </a:cubicBezTo>
                <a:cubicBezTo>
                  <a:pt x="21022" y="14471"/>
                  <a:pt x="20977" y="14471"/>
                  <a:pt x="20954" y="14448"/>
                </a:cubicBezTo>
                <a:cubicBezTo>
                  <a:pt x="20931" y="14448"/>
                  <a:pt x="20931" y="14426"/>
                  <a:pt x="20908" y="14403"/>
                </a:cubicBezTo>
                <a:cubicBezTo>
                  <a:pt x="20840" y="14334"/>
                  <a:pt x="20749" y="14289"/>
                  <a:pt x="20634" y="14197"/>
                </a:cubicBezTo>
                <a:lnTo>
                  <a:pt x="20520" y="14106"/>
                </a:lnTo>
                <a:cubicBezTo>
                  <a:pt x="20406" y="14038"/>
                  <a:pt x="20292" y="13946"/>
                  <a:pt x="20178" y="13878"/>
                </a:cubicBezTo>
                <a:lnTo>
                  <a:pt x="20064" y="13787"/>
                </a:lnTo>
                <a:lnTo>
                  <a:pt x="19972" y="13718"/>
                </a:lnTo>
                <a:lnTo>
                  <a:pt x="19790" y="13581"/>
                </a:lnTo>
                <a:cubicBezTo>
                  <a:pt x="19630" y="13444"/>
                  <a:pt x="19447" y="13307"/>
                  <a:pt x="19265" y="13193"/>
                </a:cubicBezTo>
                <a:cubicBezTo>
                  <a:pt x="18877" y="12874"/>
                  <a:pt x="18466" y="12577"/>
                  <a:pt x="18055" y="12303"/>
                </a:cubicBezTo>
                <a:lnTo>
                  <a:pt x="17873" y="12166"/>
                </a:lnTo>
                <a:lnTo>
                  <a:pt x="17439" y="11869"/>
                </a:lnTo>
                <a:lnTo>
                  <a:pt x="17393" y="11824"/>
                </a:lnTo>
                <a:lnTo>
                  <a:pt x="17348" y="11778"/>
                </a:lnTo>
                <a:cubicBezTo>
                  <a:pt x="17233" y="11709"/>
                  <a:pt x="17119" y="11618"/>
                  <a:pt x="17005" y="11550"/>
                </a:cubicBezTo>
                <a:lnTo>
                  <a:pt x="16914" y="11481"/>
                </a:lnTo>
                <a:cubicBezTo>
                  <a:pt x="16800" y="11413"/>
                  <a:pt x="16686" y="11321"/>
                  <a:pt x="16571" y="11276"/>
                </a:cubicBezTo>
                <a:cubicBezTo>
                  <a:pt x="16571" y="11253"/>
                  <a:pt x="16549" y="11253"/>
                  <a:pt x="16526" y="11253"/>
                </a:cubicBezTo>
                <a:lnTo>
                  <a:pt x="16503" y="11230"/>
                </a:lnTo>
                <a:lnTo>
                  <a:pt x="16457" y="11207"/>
                </a:lnTo>
                <a:lnTo>
                  <a:pt x="16343" y="11116"/>
                </a:lnTo>
                <a:lnTo>
                  <a:pt x="16229" y="11025"/>
                </a:lnTo>
                <a:cubicBezTo>
                  <a:pt x="16092" y="10911"/>
                  <a:pt x="15955" y="10796"/>
                  <a:pt x="15795" y="10705"/>
                </a:cubicBezTo>
                <a:cubicBezTo>
                  <a:pt x="15590" y="10545"/>
                  <a:pt x="15385" y="10408"/>
                  <a:pt x="15179" y="10249"/>
                </a:cubicBezTo>
                <a:lnTo>
                  <a:pt x="14928" y="10089"/>
                </a:lnTo>
                <a:cubicBezTo>
                  <a:pt x="14745" y="9952"/>
                  <a:pt x="14563" y="9838"/>
                  <a:pt x="14357" y="9701"/>
                </a:cubicBezTo>
                <a:lnTo>
                  <a:pt x="14015" y="9450"/>
                </a:lnTo>
                <a:cubicBezTo>
                  <a:pt x="13764" y="9290"/>
                  <a:pt x="13513" y="9085"/>
                  <a:pt x="13239" y="8902"/>
                </a:cubicBezTo>
                <a:lnTo>
                  <a:pt x="13193" y="8879"/>
                </a:lnTo>
                <a:lnTo>
                  <a:pt x="12668" y="8491"/>
                </a:lnTo>
                <a:lnTo>
                  <a:pt x="12417" y="8286"/>
                </a:lnTo>
                <a:cubicBezTo>
                  <a:pt x="12349" y="8240"/>
                  <a:pt x="12280" y="8194"/>
                  <a:pt x="12212" y="8149"/>
                </a:cubicBezTo>
                <a:lnTo>
                  <a:pt x="12143" y="8103"/>
                </a:lnTo>
                <a:lnTo>
                  <a:pt x="12006" y="7989"/>
                </a:lnTo>
                <a:lnTo>
                  <a:pt x="11915" y="7920"/>
                </a:lnTo>
                <a:lnTo>
                  <a:pt x="11869" y="7898"/>
                </a:lnTo>
                <a:lnTo>
                  <a:pt x="11801" y="7852"/>
                </a:lnTo>
                <a:cubicBezTo>
                  <a:pt x="11618" y="7715"/>
                  <a:pt x="11459" y="7578"/>
                  <a:pt x="11299" y="7441"/>
                </a:cubicBezTo>
                <a:cubicBezTo>
                  <a:pt x="11253" y="7418"/>
                  <a:pt x="11208" y="7395"/>
                  <a:pt x="11139" y="7395"/>
                </a:cubicBezTo>
                <a:cubicBezTo>
                  <a:pt x="11071" y="7395"/>
                  <a:pt x="11025" y="7418"/>
                  <a:pt x="10979" y="7464"/>
                </a:cubicBezTo>
                <a:lnTo>
                  <a:pt x="10956" y="7464"/>
                </a:lnTo>
                <a:lnTo>
                  <a:pt x="10888" y="7395"/>
                </a:lnTo>
                <a:lnTo>
                  <a:pt x="10797" y="7327"/>
                </a:lnTo>
                <a:lnTo>
                  <a:pt x="10363" y="6985"/>
                </a:lnTo>
                <a:lnTo>
                  <a:pt x="10340" y="6962"/>
                </a:lnTo>
                <a:cubicBezTo>
                  <a:pt x="9952" y="6619"/>
                  <a:pt x="9518" y="6277"/>
                  <a:pt x="9108" y="5957"/>
                </a:cubicBezTo>
                <a:cubicBezTo>
                  <a:pt x="8902" y="5798"/>
                  <a:pt x="8720" y="5661"/>
                  <a:pt x="8514" y="5524"/>
                </a:cubicBezTo>
                <a:cubicBezTo>
                  <a:pt x="8423" y="5455"/>
                  <a:pt x="8309" y="5387"/>
                  <a:pt x="8217" y="5318"/>
                </a:cubicBezTo>
                <a:lnTo>
                  <a:pt x="8035" y="5204"/>
                </a:lnTo>
                <a:lnTo>
                  <a:pt x="7989" y="5159"/>
                </a:lnTo>
                <a:cubicBezTo>
                  <a:pt x="7898" y="5113"/>
                  <a:pt x="7807" y="5067"/>
                  <a:pt x="7715" y="5022"/>
                </a:cubicBezTo>
                <a:cubicBezTo>
                  <a:pt x="7555" y="4907"/>
                  <a:pt x="7396" y="4793"/>
                  <a:pt x="7259" y="4679"/>
                </a:cubicBezTo>
                <a:lnTo>
                  <a:pt x="6916" y="4428"/>
                </a:lnTo>
                <a:cubicBezTo>
                  <a:pt x="6894" y="4405"/>
                  <a:pt x="6848" y="4383"/>
                  <a:pt x="6757" y="4383"/>
                </a:cubicBezTo>
                <a:lnTo>
                  <a:pt x="6688" y="4383"/>
                </a:lnTo>
                <a:lnTo>
                  <a:pt x="6574" y="4291"/>
                </a:lnTo>
                <a:cubicBezTo>
                  <a:pt x="6460" y="4177"/>
                  <a:pt x="6323" y="4063"/>
                  <a:pt x="6209" y="3972"/>
                </a:cubicBezTo>
                <a:cubicBezTo>
                  <a:pt x="5981" y="3766"/>
                  <a:pt x="5752" y="3584"/>
                  <a:pt x="5547" y="3424"/>
                </a:cubicBezTo>
                <a:lnTo>
                  <a:pt x="5387" y="3287"/>
                </a:lnTo>
                <a:lnTo>
                  <a:pt x="5341" y="3264"/>
                </a:lnTo>
                <a:lnTo>
                  <a:pt x="4748" y="2785"/>
                </a:lnTo>
                <a:cubicBezTo>
                  <a:pt x="4474" y="2534"/>
                  <a:pt x="4155" y="2283"/>
                  <a:pt x="3835" y="2077"/>
                </a:cubicBezTo>
                <a:cubicBezTo>
                  <a:pt x="3812" y="2054"/>
                  <a:pt x="3789" y="2032"/>
                  <a:pt x="3744" y="2009"/>
                </a:cubicBezTo>
                <a:cubicBezTo>
                  <a:pt x="3698" y="1986"/>
                  <a:pt x="3652" y="1963"/>
                  <a:pt x="3584" y="1963"/>
                </a:cubicBezTo>
                <a:cubicBezTo>
                  <a:pt x="3515" y="1963"/>
                  <a:pt x="3447" y="2009"/>
                  <a:pt x="3401" y="2077"/>
                </a:cubicBezTo>
                <a:cubicBezTo>
                  <a:pt x="3287" y="1986"/>
                  <a:pt x="3196" y="1917"/>
                  <a:pt x="3105" y="1826"/>
                </a:cubicBezTo>
                <a:cubicBezTo>
                  <a:pt x="2899" y="1666"/>
                  <a:pt x="2694" y="1507"/>
                  <a:pt x="2488" y="1347"/>
                </a:cubicBezTo>
                <a:lnTo>
                  <a:pt x="2306" y="1187"/>
                </a:lnTo>
                <a:lnTo>
                  <a:pt x="2192" y="1096"/>
                </a:lnTo>
                <a:lnTo>
                  <a:pt x="2100" y="1050"/>
                </a:lnTo>
                <a:lnTo>
                  <a:pt x="2032" y="982"/>
                </a:lnTo>
                <a:cubicBezTo>
                  <a:pt x="1986" y="959"/>
                  <a:pt x="1940" y="913"/>
                  <a:pt x="1895" y="890"/>
                </a:cubicBezTo>
                <a:lnTo>
                  <a:pt x="1758" y="799"/>
                </a:lnTo>
                <a:cubicBezTo>
                  <a:pt x="1598" y="662"/>
                  <a:pt x="1438" y="548"/>
                  <a:pt x="1256" y="457"/>
                </a:cubicBezTo>
                <a:lnTo>
                  <a:pt x="1142" y="457"/>
                </a:lnTo>
                <a:cubicBezTo>
                  <a:pt x="1096" y="434"/>
                  <a:pt x="1050" y="411"/>
                  <a:pt x="1005" y="411"/>
                </a:cubicBezTo>
                <a:lnTo>
                  <a:pt x="982" y="365"/>
                </a:lnTo>
                <a:lnTo>
                  <a:pt x="936" y="342"/>
                </a:lnTo>
                <a:lnTo>
                  <a:pt x="913" y="297"/>
                </a:lnTo>
                <a:cubicBezTo>
                  <a:pt x="845" y="251"/>
                  <a:pt x="799" y="183"/>
                  <a:pt x="708" y="137"/>
                </a:cubicBezTo>
                <a:cubicBezTo>
                  <a:pt x="708" y="114"/>
                  <a:pt x="685" y="69"/>
                  <a:pt x="662" y="46"/>
                </a:cubicBezTo>
                <a:cubicBezTo>
                  <a:pt x="639" y="23"/>
                  <a:pt x="594" y="0"/>
                  <a:pt x="548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1" name="Google Shape;4721;p38"/>
          <p:cNvSpPr/>
          <p:nvPr/>
        </p:nvSpPr>
        <p:spPr>
          <a:xfrm>
            <a:off x="8495664" y="2833744"/>
            <a:ext cx="178264" cy="179524"/>
          </a:xfrm>
          <a:custGeom>
            <a:avLst/>
            <a:gdLst/>
            <a:ahLst/>
            <a:cxnLst/>
            <a:rect l="l" t="t" r="r" b="b"/>
            <a:pathLst>
              <a:path w="6370" h="6415" extrusionOk="0">
                <a:moveTo>
                  <a:pt x="2854" y="0"/>
                </a:moveTo>
                <a:cubicBezTo>
                  <a:pt x="2717" y="0"/>
                  <a:pt x="2557" y="23"/>
                  <a:pt x="2420" y="23"/>
                </a:cubicBezTo>
                <a:cubicBezTo>
                  <a:pt x="2261" y="46"/>
                  <a:pt x="2101" y="69"/>
                  <a:pt x="1964" y="115"/>
                </a:cubicBezTo>
                <a:cubicBezTo>
                  <a:pt x="1872" y="160"/>
                  <a:pt x="1804" y="206"/>
                  <a:pt x="1713" y="251"/>
                </a:cubicBezTo>
                <a:lnTo>
                  <a:pt x="1599" y="320"/>
                </a:lnTo>
                <a:lnTo>
                  <a:pt x="1507" y="366"/>
                </a:lnTo>
                <a:cubicBezTo>
                  <a:pt x="1393" y="434"/>
                  <a:pt x="1279" y="503"/>
                  <a:pt x="1142" y="617"/>
                </a:cubicBezTo>
                <a:cubicBezTo>
                  <a:pt x="1142" y="617"/>
                  <a:pt x="1119" y="640"/>
                  <a:pt x="1119" y="662"/>
                </a:cubicBezTo>
                <a:cubicBezTo>
                  <a:pt x="1096" y="754"/>
                  <a:pt x="1005" y="845"/>
                  <a:pt x="914" y="845"/>
                </a:cubicBezTo>
                <a:cubicBezTo>
                  <a:pt x="868" y="868"/>
                  <a:pt x="845" y="868"/>
                  <a:pt x="800" y="868"/>
                </a:cubicBezTo>
                <a:lnTo>
                  <a:pt x="754" y="868"/>
                </a:lnTo>
                <a:cubicBezTo>
                  <a:pt x="640" y="1005"/>
                  <a:pt x="549" y="1164"/>
                  <a:pt x="434" y="1301"/>
                </a:cubicBezTo>
                <a:cubicBezTo>
                  <a:pt x="343" y="1484"/>
                  <a:pt x="275" y="1667"/>
                  <a:pt x="229" y="1872"/>
                </a:cubicBezTo>
                <a:cubicBezTo>
                  <a:pt x="161" y="2055"/>
                  <a:pt x="115" y="2237"/>
                  <a:pt x="69" y="2420"/>
                </a:cubicBezTo>
                <a:cubicBezTo>
                  <a:pt x="69" y="2488"/>
                  <a:pt x="46" y="2534"/>
                  <a:pt x="46" y="2602"/>
                </a:cubicBezTo>
                <a:lnTo>
                  <a:pt x="46" y="2671"/>
                </a:lnTo>
                <a:cubicBezTo>
                  <a:pt x="24" y="2831"/>
                  <a:pt x="1" y="2968"/>
                  <a:pt x="46" y="3105"/>
                </a:cubicBezTo>
                <a:cubicBezTo>
                  <a:pt x="46" y="3127"/>
                  <a:pt x="69" y="3150"/>
                  <a:pt x="69" y="3173"/>
                </a:cubicBezTo>
                <a:lnTo>
                  <a:pt x="69" y="3219"/>
                </a:lnTo>
                <a:cubicBezTo>
                  <a:pt x="69" y="3356"/>
                  <a:pt x="69" y="3515"/>
                  <a:pt x="69" y="3675"/>
                </a:cubicBezTo>
                <a:cubicBezTo>
                  <a:pt x="92" y="3812"/>
                  <a:pt x="115" y="3972"/>
                  <a:pt x="183" y="4132"/>
                </a:cubicBezTo>
                <a:cubicBezTo>
                  <a:pt x="206" y="4269"/>
                  <a:pt x="252" y="4406"/>
                  <a:pt x="320" y="4543"/>
                </a:cubicBezTo>
                <a:cubicBezTo>
                  <a:pt x="389" y="4725"/>
                  <a:pt x="480" y="4885"/>
                  <a:pt x="571" y="5022"/>
                </a:cubicBezTo>
                <a:cubicBezTo>
                  <a:pt x="594" y="5068"/>
                  <a:pt x="640" y="5136"/>
                  <a:pt x="686" y="5205"/>
                </a:cubicBezTo>
                <a:cubicBezTo>
                  <a:pt x="731" y="5273"/>
                  <a:pt x="800" y="5364"/>
                  <a:pt x="868" y="5433"/>
                </a:cubicBezTo>
                <a:cubicBezTo>
                  <a:pt x="982" y="5547"/>
                  <a:pt x="1096" y="5661"/>
                  <a:pt x="1188" y="5752"/>
                </a:cubicBezTo>
                <a:cubicBezTo>
                  <a:pt x="1325" y="5844"/>
                  <a:pt x="1462" y="5958"/>
                  <a:pt x="1621" y="6049"/>
                </a:cubicBezTo>
                <a:cubicBezTo>
                  <a:pt x="1758" y="6118"/>
                  <a:pt x="1895" y="6186"/>
                  <a:pt x="2009" y="6232"/>
                </a:cubicBezTo>
                <a:cubicBezTo>
                  <a:pt x="2215" y="6300"/>
                  <a:pt x="2375" y="6346"/>
                  <a:pt x="2534" y="6369"/>
                </a:cubicBezTo>
                <a:cubicBezTo>
                  <a:pt x="2717" y="6414"/>
                  <a:pt x="2922" y="6414"/>
                  <a:pt x="3128" y="6414"/>
                </a:cubicBezTo>
                <a:lnTo>
                  <a:pt x="3516" y="6414"/>
                </a:lnTo>
                <a:cubicBezTo>
                  <a:pt x="3813" y="6391"/>
                  <a:pt x="4109" y="6277"/>
                  <a:pt x="4383" y="6163"/>
                </a:cubicBezTo>
                <a:lnTo>
                  <a:pt x="4452" y="6140"/>
                </a:lnTo>
                <a:cubicBezTo>
                  <a:pt x="4657" y="6072"/>
                  <a:pt x="4817" y="6003"/>
                  <a:pt x="4954" y="5935"/>
                </a:cubicBezTo>
                <a:cubicBezTo>
                  <a:pt x="5091" y="5867"/>
                  <a:pt x="5228" y="5752"/>
                  <a:pt x="5342" y="5638"/>
                </a:cubicBezTo>
                <a:cubicBezTo>
                  <a:pt x="5456" y="5547"/>
                  <a:pt x="5547" y="5456"/>
                  <a:pt x="5616" y="5364"/>
                </a:cubicBezTo>
                <a:cubicBezTo>
                  <a:pt x="5730" y="5250"/>
                  <a:pt x="5798" y="5113"/>
                  <a:pt x="5890" y="4999"/>
                </a:cubicBezTo>
                <a:cubicBezTo>
                  <a:pt x="6027" y="4794"/>
                  <a:pt x="6118" y="4565"/>
                  <a:pt x="6186" y="4360"/>
                </a:cubicBezTo>
                <a:cubicBezTo>
                  <a:pt x="6186" y="4314"/>
                  <a:pt x="6209" y="4269"/>
                  <a:pt x="6209" y="4223"/>
                </a:cubicBezTo>
                <a:cubicBezTo>
                  <a:pt x="6232" y="4177"/>
                  <a:pt x="6255" y="4109"/>
                  <a:pt x="6278" y="4040"/>
                </a:cubicBezTo>
                <a:cubicBezTo>
                  <a:pt x="6278" y="4040"/>
                  <a:pt x="6278" y="4040"/>
                  <a:pt x="6278" y="4018"/>
                </a:cubicBezTo>
                <a:cubicBezTo>
                  <a:pt x="6301" y="3926"/>
                  <a:pt x="6323" y="3835"/>
                  <a:pt x="6323" y="3744"/>
                </a:cubicBezTo>
                <a:lnTo>
                  <a:pt x="6346" y="3630"/>
                </a:lnTo>
                <a:cubicBezTo>
                  <a:pt x="6369" y="3538"/>
                  <a:pt x="6369" y="3470"/>
                  <a:pt x="6369" y="3379"/>
                </a:cubicBezTo>
                <a:cubicBezTo>
                  <a:pt x="6369" y="3310"/>
                  <a:pt x="6369" y="3242"/>
                  <a:pt x="6346" y="3196"/>
                </a:cubicBezTo>
                <a:cubicBezTo>
                  <a:pt x="6346" y="3059"/>
                  <a:pt x="6323" y="2945"/>
                  <a:pt x="6301" y="2831"/>
                </a:cubicBezTo>
                <a:lnTo>
                  <a:pt x="6278" y="2785"/>
                </a:lnTo>
                <a:cubicBezTo>
                  <a:pt x="6278" y="2739"/>
                  <a:pt x="6255" y="2671"/>
                  <a:pt x="6255" y="2625"/>
                </a:cubicBezTo>
                <a:cubicBezTo>
                  <a:pt x="6232" y="2580"/>
                  <a:pt x="6232" y="2534"/>
                  <a:pt x="6209" y="2488"/>
                </a:cubicBezTo>
                <a:lnTo>
                  <a:pt x="6209" y="2466"/>
                </a:lnTo>
                <a:lnTo>
                  <a:pt x="6164" y="2351"/>
                </a:lnTo>
                <a:cubicBezTo>
                  <a:pt x="6141" y="2283"/>
                  <a:pt x="6118" y="2237"/>
                  <a:pt x="6095" y="2169"/>
                </a:cubicBezTo>
                <a:cubicBezTo>
                  <a:pt x="6072" y="2055"/>
                  <a:pt x="6027" y="1941"/>
                  <a:pt x="5958" y="1826"/>
                </a:cubicBezTo>
                <a:lnTo>
                  <a:pt x="5958" y="1804"/>
                </a:lnTo>
                <a:cubicBezTo>
                  <a:pt x="5890" y="1644"/>
                  <a:pt x="5798" y="1507"/>
                  <a:pt x="5730" y="1347"/>
                </a:cubicBezTo>
                <a:cubicBezTo>
                  <a:pt x="5684" y="1256"/>
                  <a:pt x="5616" y="1119"/>
                  <a:pt x="5502" y="1005"/>
                </a:cubicBezTo>
                <a:cubicBezTo>
                  <a:pt x="5479" y="959"/>
                  <a:pt x="5456" y="936"/>
                  <a:pt x="5433" y="913"/>
                </a:cubicBezTo>
                <a:cubicBezTo>
                  <a:pt x="5342" y="799"/>
                  <a:pt x="5228" y="708"/>
                  <a:pt x="5137" y="640"/>
                </a:cubicBezTo>
                <a:lnTo>
                  <a:pt x="5000" y="548"/>
                </a:lnTo>
                <a:cubicBezTo>
                  <a:pt x="4931" y="503"/>
                  <a:pt x="4863" y="480"/>
                  <a:pt x="4794" y="411"/>
                </a:cubicBezTo>
                <a:lnTo>
                  <a:pt x="4771" y="388"/>
                </a:lnTo>
                <a:cubicBezTo>
                  <a:pt x="4634" y="320"/>
                  <a:pt x="4520" y="251"/>
                  <a:pt x="4383" y="183"/>
                </a:cubicBezTo>
                <a:cubicBezTo>
                  <a:pt x="4338" y="160"/>
                  <a:pt x="4269" y="137"/>
                  <a:pt x="4201" y="137"/>
                </a:cubicBezTo>
                <a:cubicBezTo>
                  <a:pt x="4087" y="115"/>
                  <a:pt x="3950" y="92"/>
                  <a:pt x="3835" y="69"/>
                </a:cubicBezTo>
                <a:lnTo>
                  <a:pt x="3767" y="69"/>
                </a:lnTo>
                <a:cubicBezTo>
                  <a:pt x="3607" y="46"/>
                  <a:pt x="3425" y="23"/>
                  <a:pt x="3265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2" name="Google Shape;4722;p38"/>
          <p:cNvSpPr/>
          <p:nvPr/>
        </p:nvSpPr>
        <p:spPr>
          <a:xfrm>
            <a:off x="8678350" y="2955758"/>
            <a:ext cx="82444" cy="73461"/>
          </a:xfrm>
          <a:custGeom>
            <a:avLst/>
            <a:gdLst/>
            <a:ahLst/>
            <a:cxnLst/>
            <a:rect l="l" t="t" r="r" b="b"/>
            <a:pathLst>
              <a:path w="2946" h="2625" extrusionOk="0">
                <a:moveTo>
                  <a:pt x="1005" y="0"/>
                </a:moveTo>
                <a:cubicBezTo>
                  <a:pt x="823" y="46"/>
                  <a:pt x="708" y="160"/>
                  <a:pt x="571" y="274"/>
                </a:cubicBezTo>
                <a:cubicBezTo>
                  <a:pt x="480" y="365"/>
                  <a:pt x="389" y="457"/>
                  <a:pt x="298" y="571"/>
                </a:cubicBezTo>
                <a:cubicBezTo>
                  <a:pt x="252" y="616"/>
                  <a:pt x="206" y="685"/>
                  <a:pt x="161" y="730"/>
                </a:cubicBezTo>
                <a:cubicBezTo>
                  <a:pt x="138" y="799"/>
                  <a:pt x="92" y="845"/>
                  <a:pt x="69" y="913"/>
                </a:cubicBezTo>
                <a:cubicBezTo>
                  <a:pt x="47" y="936"/>
                  <a:pt x="47" y="982"/>
                  <a:pt x="24" y="1027"/>
                </a:cubicBezTo>
                <a:cubicBezTo>
                  <a:pt x="24" y="1096"/>
                  <a:pt x="24" y="1164"/>
                  <a:pt x="47" y="1233"/>
                </a:cubicBezTo>
                <a:cubicBezTo>
                  <a:pt x="1" y="1278"/>
                  <a:pt x="1" y="1370"/>
                  <a:pt x="69" y="1415"/>
                </a:cubicBezTo>
                <a:cubicBezTo>
                  <a:pt x="183" y="1507"/>
                  <a:pt x="275" y="1598"/>
                  <a:pt x="389" y="1689"/>
                </a:cubicBezTo>
                <a:cubicBezTo>
                  <a:pt x="503" y="1758"/>
                  <a:pt x="594" y="1849"/>
                  <a:pt x="708" y="1917"/>
                </a:cubicBezTo>
                <a:cubicBezTo>
                  <a:pt x="914" y="2077"/>
                  <a:pt x="1142" y="2214"/>
                  <a:pt x="1348" y="2374"/>
                </a:cubicBezTo>
                <a:cubicBezTo>
                  <a:pt x="1439" y="2442"/>
                  <a:pt x="1530" y="2534"/>
                  <a:pt x="1667" y="2602"/>
                </a:cubicBezTo>
                <a:cubicBezTo>
                  <a:pt x="1713" y="2625"/>
                  <a:pt x="1758" y="2625"/>
                  <a:pt x="1827" y="2625"/>
                </a:cubicBezTo>
                <a:cubicBezTo>
                  <a:pt x="1895" y="2625"/>
                  <a:pt x="1964" y="2602"/>
                  <a:pt x="2032" y="2556"/>
                </a:cubicBezTo>
                <a:cubicBezTo>
                  <a:pt x="2078" y="2534"/>
                  <a:pt x="2124" y="2488"/>
                  <a:pt x="2169" y="2465"/>
                </a:cubicBezTo>
                <a:cubicBezTo>
                  <a:pt x="2192" y="2442"/>
                  <a:pt x="2215" y="2420"/>
                  <a:pt x="2238" y="2397"/>
                </a:cubicBezTo>
                <a:cubicBezTo>
                  <a:pt x="2443" y="2214"/>
                  <a:pt x="2557" y="1986"/>
                  <a:pt x="2717" y="1758"/>
                </a:cubicBezTo>
                <a:cubicBezTo>
                  <a:pt x="2786" y="1666"/>
                  <a:pt x="2831" y="1575"/>
                  <a:pt x="2900" y="1484"/>
                </a:cubicBezTo>
                <a:cubicBezTo>
                  <a:pt x="2922" y="1461"/>
                  <a:pt x="2945" y="1392"/>
                  <a:pt x="2945" y="1324"/>
                </a:cubicBezTo>
                <a:cubicBezTo>
                  <a:pt x="2945" y="1301"/>
                  <a:pt x="2922" y="1255"/>
                  <a:pt x="2922" y="1233"/>
                </a:cubicBezTo>
                <a:cubicBezTo>
                  <a:pt x="2900" y="1187"/>
                  <a:pt x="2877" y="1141"/>
                  <a:pt x="2854" y="1118"/>
                </a:cubicBezTo>
                <a:cubicBezTo>
                  <a:pt x="2831" y="1050"/>
                  <a:pt x="2763" y="1004"/>
                  <a:pt x="2740" y="959"/>
                </a:cubicBezTo>
                <a:cubicBezTo>
                  <a:pt x="2694" y="936"/>
                  <a:pt x="2671" y="913"/>
                  <a:pt x="2649" y="867"/>
                </a:cubicBezTo>
                <a:cubicBezTo>
                  <a:pt x="2534" y="799"/>
                  <a:pt x="2443" y="708"/>
                  <a:pt x="2329" y="616"/>
                </a:cubicBezTo>
                <a:cubicBezTo>
                  <a:pt x="2306" y="616"/>
                  <a:pt x="2283" y="593"/>
                  <a:pt x="2238" y="548"/>
                </a:cubicBezTo>
                <a:cubicBezTo>
                  <a:pt x="2101" y="457"/>
                  <a:pt x="1964" y="365"/>
                  <a:pt x="1827" y="274"/>
                </a:cubicBezTo>
                <a:cubicBezTo>
                  <a:pt x="1713" y="205"/>
                  <a:pt x="1599" y="114"/>
                  <a:pt x="1462" y="69"/>
                </a:cubicBezTo>
                <a:cubicBezTo>
                  <a:pt x="1393" y="46"/>
                  <a:pt x="1325" y="23"/>
                  <a:pt x="1256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3" name="Google Shape;4723;p38"/>
          <p:cNvSpPr/>
          <p:nvPr/>
        </p:nvSpPr>
        <p:spPr>
          <a:xfrm>
            <a:off x="8729451" y="3001094"/>
            <a:ext cx="24963" cy="28125"/>
          </a:xfrm>
          <a:custGeom>
            <a:avLst/>
            <a:gdLst/>
            <a:ahLst/>
            <a:cxnLst/>
            <a:rect l="l" t="t" r="r" b="b"/>
            <a:pathLst>
              <a:path w="892" h="1005" extrusionOk="0">
                <a:moveTo>
                  <a:pt x="777" y="1"/>
                </a:moveTo>
                <a:cubicBezTo>
                  <a:pt x="754" y="1"/>
                  <a:pt x="708" y="23"/>
                  <a:pt x="686" y="46"/>
                </a:cubicBezTo>
                <a:cubicBezTo>
                  <a:pt x="594" y="160"/>
                  <a:pt x="480" y="275"/>
                  <a:pt x="366" y="389"/>
                </a:cubicBezTo>
                <a:cubicBezTo>
                  <a:pt x="320" y="457"/>
                  <a:pt x="275" y="503"/>
                  <a:pt x="206" y="548"/>
                </a:cubicBezTo>
                <a:cubicBezTo>
                  <a:pt x="161" y="640"/>
                  <a:pt x="92" y="708"/>
                  <a:pt x="24" y="777"/>
                </a:cubicBezTo>
                <a:cubicBezTo>
                  <a:pt x="1" y="800"/>
                  <a:pt x="1" y="845"/>
                  <a:pt x="1" y="868"/>
                </a:cubicBezTo>
                <a:cubicBezTo>
                  <a:pt x="1" y="914"/>
                  <a:pt x="24" y="936"/>
                  <a:pt x="47" y="959"/>
                </a:cubicBezTo>
                <a:cubicBezTo>
                  <a:pt x="69" y="982"/>
                  <a:pt x="92" y="1005"/>
                  <a:pt x="138" y="1005"/>
                </a:cubicBezTo>
                <a:cubicBezTo>
                  <a:pt x="183" y="1005"/>
                  <a:pt x="206" y="982"/>
                  <a:pt x="229" y="959"/>
                </a:cubicBezTo>
                <a:cubicBezTo>
                  <a:pt x="298" y="891"/>
                  <a:pt x="343" y="822"/>
                  <a:pt x="389" y="754"/>
                </a:cubicBezTo>
                <a:cubicBezTo>
                  <a:pt x="457" y="685"/>
                  <a:pt x="503" y="640"/>
                  <a:pt x="549" y="571"/>
                </a:cubicBezTo>
                <a:cubicBezTo>
                  <a:pt x="640" y="457"/>
                  <a:pt x="754" y="320"/>
                  <a:pt x="868" y="206"/>
                </a:cubicBezTo>
                <a:cubicBezTo>
                  <a:pt x="891" y="138"/>
                  <a:pt x="891" y="69"/>
                  <a:pt x="845" y="46"/>
                </a:cubicBezTo>
                <a:cubicBezTo>
                  <a:pt x="823" y="23"/>
                  <a:pt x="800" y="1"/>
                  <a:pt x="777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4" name="Google Shape;4724;p38"/>
          <p:cNvSpPr/>
          <p:nvPr/>
        </p:nvSpPr>
        <p:spPr>
          <a:xfrm>
            <a:off x="8722427" y="3015143"/>
            <a:ext cx="13461" cy="16651"/>
          </a:xfrm>
          <a:custGeom>
            <a:avLst/>
            <a:gdLst/>
            <a:ahLst/>
            <a:cxnLst/>
            <a:rect l="l" t="t" r="r" b="b"/>
            <a:pathLst>
              <a:path w="481" h="595" extrusionOk="0">
                <a:moveTo>
                  <a:pt x="343" y="1"/>
                </a:moveTo>
                <a:cubicBezTo>
                  <a:pt x="275" y="1"/>
                  <a:pt x="229" y="46"/>
                  <a:pt x="206" y="92"/>
                </a:cubicBezTo>
                <a:cubicBezTo>
                  <a:pt x="206" y="115"/>
                  <a:pt x="206" y="138"/>
                  <a:pt x="206" y="161"/>
                </a:cubicBezTo>
                <a:cubicBezTo>
                  <a:pt x="183" y="183"/>
                  <a:pt x="183" y="206"/>
                  <a:pt x="161" y="252"/>
                </a:cubicBezTo>
                <a:cubicBezTo>
                  <a:pt x="138" y="252"/>
                  <a:pt x="138" y="275"/>
                  <a:pt x="115" y="298"/>
                </a:cubicBezTo>
                <a:cubicBezTo>
                  <a:pt x="46" y="320"/>
                  <a:pt x="1" y="366"/>
                  <a:pt x="1" y="457"/>
                </a:cubicBezTo>
                <a:cubicBezTo>
                  <a:pt x="1" y="526"/>
                  <a:pt x="69" y="594"/>
                  <a:pt x="161" y="594"/>
                </a:cubicBezTo>
                <a:cubicBezTo>
                  <a:pt x="183" y="594"/>
                  <a:pt x="183" y="594"/>
                  <a:pt x="206" y="571"/>
                </a:cubicBezTo>
                <a:cubicBezTo>
                  <a:pt x="229" y="571"/>
                  <a:pt x="252" y="571"/>
                  <a:pt x="252" y="549"/>
                </a:cubicBezTo>
                <a:cubicBezTo>
                  <a:pt x="298" y="549"/>
                  <a:pt x="320" y="503"/>
                  <a:pt x="320" y="480"/>
                </a:cubicBezTo>
                <a:cubicBezTo>
                  <a:pt x="343" y="457"/>
                  <a:pt x="343" y="434"/>
                  <a:pt x="366" y="412"/>
                </a:cubicBezTo>
                <a:cubicBezTo>
                  <a:pt x="412" y="320"/>
                  <a:pt x="434" y="229"/>
                  <a:pt x="457" y="138"/>
                </a:cubicBezTo>
                <a:cubicBezTo>
                  <a:pt x="480" y="92"/>
                  <a:pt x="412" y="24"/>
                  <a:pt x="366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5" name="Google Shape;4725;p38"/>
          <p:cNvSpPr/>
          <p:nvPr/>
        </p:nvSpPr>
        <p:spPr>
          <a:xfrm>
            <a:off x="7971253" y="2455582"/>
            <a:ext cx="130326" cy="109253"/>
          </a:xfrm>
          <a:custGeom>
            <a:avLst/>
            <a:gdLst/>
            <a:ahLst/>
            <a:cxnLst/>
            <a:rect l="l" t="t" r="r" b="b"/>
            <a:pathLst>
              <a:path w="4657" h="3904" extrusionOk="0">
                <a:moveTo>
                  <a:pt x="822" y="1"/>
                </a:moveTo>
                <a:cubicBezTo>
                  <a:pt x="776" y="24"/>
                  <a:pt x="753" y="24"/>
                  <a:pt x="731" y="24"/>
                </a:cubicBezTo>
                <a:cubicBezTo>
                  <a:pt x="639" y="69"/>
                  <a:pt x="571" y="115"/>
                  <a:pt x="502" y="183"/>
                </a:cubicBezTo>
                <a:cubicBezTo>
                  <a:pt x="411" y="229"/>
                  <a:pt x="343" y="298"/>
                  <a:pt x="297" y="366"/>
                </a:cubicBezTo>
                <a:cubicBezTo>
                  <a:pt x="228" y="412"/>
                  <a:pt x="183" y="480"/>
                  <a:pt x="137" y="594"/>
                </a:cubicBezTo>
                <a:cubicBezTo>
                  <a:pt x="92" y="663"/>
                  <a:pt x="69" y="754"/>
                  <a:pt x="46" y="823"/>
                </a:cubicBezTo>
                <a:cubicBezTo>
                  <a:pt x="0" y="914"/>
                  <a:pt x="0" y="1028"/>
                  <a:pt x="46" y="1119"/>
                </a:cubicBezTo>
                <a:cubicBezTo>
                  <a:pt x="46" y="1142"/>
                  <a:pt x="69" y="1165"/>
                  <a:pt x="92" y="1188"/>
                </a:cubicBezTo>
                <a:cubicBezTo>
                  <a:pt x="46" y="1233"/>
                  <a:pt x="69" y="1302"/>
                  <a:pt x="114" y="1348"/>
                </a:cubicBezTo>
                <a:cubicBezTo>
                  <a:pt x="160" y="1393"/>
                  <a:pt x="206" y="1462"/>
                  <a:pt x="274" y="1507"/>
                </a:cubicBezTo>
                <a:cubicBezTo>
                  <a:pt x="320" y="1530"/>
                  <a:pt x="365" y="1576"/>
                  <a:pt x="411" y="1599"/>
                </a:cubicBezTo>
                <a:lnTo>
                  <a:pt x="480" y="1644"/>
                </a:lnTo>
                <a:cubicBezTo>
                  <a:pt x="571" y="1713"/>
                  <a:pt x="662" y="1804"/>
                  <a:pt x="753" y="1873"/>
                </a:cubicBezTo>
                <a:lnTo>
                  <a:pt x="845" y="1964"/>
                </a:lnTo>
                <a:lnTo>
                  <a:pt x="936" y="2032"/>
                </a:lnTo>
                <a:cubicBezTo>
                  <a:pt x="1027" y="2101"/>
                  <a:pt x="1142" y="2192"/>
                  <a:pt x="1233" y="2283"/>
                </a:cubicBezTo>
                <a:cubicBezTo>
                  <a:pt x="1370" y="2375"/>
                  <a:pt x="1484" y="2466"/>
                  <a:pt x="1621" y="2580"/>
                </a:cubicBezTo>
                <a:cubicBezTo>
                  <a:pt x="1666" y="2626"/>
                  <a:pt x="1712" y="2671"/>
                  <a:pt x="1781" y="2717"/>
                </a:cubicBezTo>
                <a:cubicBezTo>
                  <a:pt x="1826" y="2763"/>
                  <a:pt x="1895" y="2831"/>
                  <a:pt x="1963" y="2877"/>
                </a:cubicBezTo>
                <a:cubicBezTo>
                  <a:pt x="2100" y="2968"/>
                  <a:pt x="2214" y="3059"/>
                  <a:pt x="2351" y="3151"/>
                </a:cubicBezTo>
                <a:lnTo>
                  <a:pt x="2465" y="3242"/>
                </a:lnTo>
                <a:cubicBezTo>
                  <a:pt x="2671" y="3402"/>
                  <a:pt x="2899" y="3562"/>
                  <a:pt x="3127" y="3699"/>
                </a:cubicBezTo>
                <a:cubicBezTo>
                  <a:pt x="3264" y="3767"/>
                  <a:pt x="3378" y="3813"/>
                  <a:pt x="3470" y="3858"/>
                </a:cubicBezTo>
                <a:cubicBezTo>
                  <a:pt x="3538" y="3881"/>
                  <a:pt x="3561" y="3881"/>
                  <a:pt x="3607" y="3904"/>
                </a:cubicBezTo>
                <a:lnTo>
                  <a:pt x="3675" y="3904"/>
                </a:lnTo>
                <a:cubicBezTo>
                  <a:pt x="3721" y="3904"/>
                  <a:pt x="3766" y="3904"/>
                  <a:pt x="3812" y="3881"/>
                </a:cubicBezTo>
                <a:cubicBezTo>
                  <a:pt x="3926" y="3858"/>
                  <a:pt x="4017" y="3767"/>
                  <a:pt x="4109" y="3699"/>
                </a:cubicBezTo>
                <a:cubicBezTo>
                  <a:pt x="4223" y="3584"/>
                  <a:pt x="4314" y="3425"/>
                  <a:pt x="4383" y="3288"/>
                </a:cubicBezTo>
                <a:cubicBezTo>
                  <a:pt x="4406" y="3242"/>
                  <a:pt x="4451" y="3196"/>
                  <a:pt x="4474" y="3151"/>
                </a:cubicBezTo>
                <a:lnTo>
                  <a:pt x="4497" y="3105"/>
                </a:lnTo>
                <a:cubicBezTo>
                  <a:pt x="4542" y="3014"/>
                  <a:pt x="4588" y="2968"/>
                  <a:pt x="4611" y="2900"/>
                </a:cubicBezTo>
                <a:cubicBezTo>
                  <a:pt x="4634" y="2808"/>
                  <a:pt x="4657" y="2717"/>
                  <a:pt x="4657" y="2603"/>
                </a:cubicBezTo>
                <a:cubicBezTo>
                  <a:pt x="4634" y="2443"/>
                  <a:pt x="4520" y="2329"/>
                  <a:pt x="4428" y="2215"/>
                </a:cubicBezTo>
                <a:cubicBezTo>
                  <a:pt x="4291" y="2055"/>
                  <a:pt x="4154" y="1964"/>
                  <a:pt x="4063" y="1873"/>
                </a:cubicBezTo>
                <a:cubicBezTo>
                  <a:pt x="3972" y="1804"/>
                  <a:pt x="3858" y="1758"/>
                  <a:pt x="3766" y="1690"/>
                </a:cubicBezTo>
                <a:lnTo>
                  <a:pt x="3629" y="1599"/>
                </a:lnTo>
                <a:lnTo>
                  <a:pt x="3538" y="1530"/>
                </a:lnTo>
                <a:lnTo>
                  <a:pt x="3264" y="1348"/>
                </a:lnTo>
                <a:lnTo>
                  <a:pt x="2968" y="1165"/>
                </a:lnTo>
                <a:lnTo>
                  <a:pt x="2716" y="1005"/>
                </a:lnTo>
                <a:cubicBezTo>
                  <a:pt x="2602" y="914"/>
                  <a:pt x="2465" y="845"/>
                  <a:pt x="2351" y="754"/>
                </a:cubicBezTo>
                <a:cubicBezTo>
                  <a:pt x="2237" y="663"/>
                  <a:pt x="2123" y="594"/>
                  <a:pt x="2009" y="503"/>
                </a:cubicBezTo>
                <a:cubicBezTo>
                  <a:pt x="1872" y="412"/>
                  <a:pt x="1735" y="343"/>
                  <a:pt x="1598" y="252"/>
                </a:cubicBezTo>
                <a:cubicBezTo>
                  <a:pt x="1484" y="183"/>
                  <a:pt x="1393" y="115"/>
                  <a:pt x="1278" y="69"/>
                </a:cubicBezTo>
                <a:cubicBezTo>
                  <a:pt x="1233" y="47"/>
                  <a:pt x="1164" y="24"/>
                  <a:pt x="1096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6" name="Google Shape;4726;p38"/>
          <p:cNvSpPr/>
          <p:nvPr/>
        </p:nvSpPr>
        <p:spPr>
          <a:xfrm>
            <a:off x="8093884" y="2550759"/>
            <a:ext cx="179524" cy="176333"/>
          </a:xfrm>
          <a:custGeom>
            <a:avLst/>
            <a:gdLst/>
            <a:ahLst/>
            <a:cxnLst/>
            <a:rect l="l" t="t" r="r" b="b"/>
            <a:pathLst>
              <a:path w="6415" h="6301" extrusionOk="0">
                <a:moveTo>
                  <a:pt x="3310" y="1507"/>
                </a:moveTo>
                <a:cubicBezTo>
                  <a:pt x="3470" y="1530"/>
                  <a:pt x="3607" y="1553"/>
                  <a:pt x="3744" y="1599"/>
                </a:cubicBezTo>
                <a:cubicBezTo>
                  <a:pt x="4064" y="1667"/>
                  <a:pt x="4338" y="1850"/>
                  <a:pt x="4497" y="2101"/>
                </a:cubicBezTo>
                <a:cubicBezTo>
                  <a:pt x="4543" y="2169"/>
                  <a:pt x="4589" y="2238"/>
                  <a:pt x="4634" y="2283"/>
                </a:cubicBezTo>
                <a:cubicBezTo>
                  <a:pt x="4657" y="2329"/>
                  <a:pt x="4680" y="2375"/>
                  <a:pt x="4703" y="2397"/>
                </a:cubicBezTo>
                <a:cubicBezTo>
                  <a:pt x="4771" y="2534"/>
                  <a:pt x="4817" y="2671"/>
                  <a:pt x="4703" y="2808"/>
                </a:cubicBezTo>
                <a:cubicBezTo>
                  <a:pt x="4771" y="2922"/>
                  <a:pt x="4794" y="3059"/>
                  <a:pt x="4817" y="3196"/>
                </a:cubicBezTo>
                <a:cubicBezTo>
                  <a:pt x="4817" y="3356"/>
                  <a:pt x="4840" y="3516"/>
                  <a:pt x="4817" y="3653"/>
                </a:cubicBezTo>
                <a:cubicBezTo>
                  <a:pt x="4794" y="3790"/>
                  <a:pt x="4748" y="3881"/>
                  <a:pt x="4703" y="3972"/>
                </a:cubicBezTo>
                <a:cubicBezTo>
                  <a:pt x="4657" y="4041"/>
                  <a:pt x="4611" y="4087"/>
                  <a:pt x="4589" y="4155"/>
                </a:cubicBezTo>
                <a:lnTo>
                  <a:pt x="4520" y="4223"/>
                </a:lnTo>
                <a:cubicBezTo>
                  <a:pt x="4429" y="4338"/>
                  <a:pt x="4338" y="4452"/>
                  <a:pt x="4246" y="4543"/>
                </a:cubicBezTo>
                <a:cubicBezTo>
                  <a:pt x="4109" y="4657"/>
                  <a:pt x="3995" y="4748"/>
                  <a:pt x="3858" y="4817"/>
                </a:cubicBezTo>
                <a:cubicBezTo>
                  <a:pt x="3790" y="4840"/>
                  <a:pt x="3698" y="4885"/>
                  <a:pt x="3607" y="4908"/>
                </a:cubicBezTo>
                <a:cubicBezTo>
                  <a:pt x="3516" y="4908"/>
                  <a:pt x="3447" y="4931"/>
                  <a:pt x="3356" y="4931"/>
                </a:cubicBezTo>
                <a:lnTo>
                  <a:pt x="3310" y="4931"/>
                </a:lnTo>
                <a:cubicBezTo>
                  <a:pt x="3082" y="4931"/>
                  <a:pt x="2831" y="4863"/>
                  <a:pt x="2648" y="4771"/>
                </a:cubicBezTo>
                <a:cubicBezTo>
                  <a:pt x="2534" y="4748"/>
                  <a:pt x="2443" y="4703"/>
                  <a:pt x="2352" y="4657"/>
                </a:cubicBezTo>
                <a:cubicBezTo>
                  <a:pt x="2238" y="4612"/>
                  <a:pt x="2123" y="4543"/>
                  <a:pt x="2009" y="4475"/>
                </a:cubicBezTo>
                <a:cubicBezTo>
                  <a:pt x="1918" y="4383"/>
                  <a:pt x="1827" y="4269"/>
                  <a:pt x="1758" y="4155"/>
                </a:cubicBezTo>
                <a:cubicBezTo>
                  <a:pt x="1644" y="3972"/>
                  <a:pt x="1576" y="3767"/>
                  <a:pt x="1553" y="3562"/>
                </a:cubicBezTo>
                <a:cubicBezTo>
                  <a:pt x="1530" y="3425"/>
                  <a:pt x="1530" y="3310"/>
                  <a:pt x="1530" y="3196"/>
                </a:cubicBezTo>
                <a:cubicBezTo>
                  <a:pt x="1530" y="3128"/>
                  <a:pt x="1530" y="3082"/>
                  <a:pt x="1530" y="3037"/>
                </a:cubicBezTo>
                <a:cubicBezTo>
                  <a:pt x="1553" y="2991"/>
                  <a:pt x="1553" y="2945"/>
                  <a:pt x="1598" y="2922"/>
                </a:cubicBezTo>
                <a:cubicBezTo>
                  <a:pt x="1598" y="2900"/>
                  <a:pt x="1598" y="2877"/>
                  <a:pt x="1621" y="2854"/>
                </a:cubicBezTo>
                <a:cubicBezTo>
                  <a:pt x="1667" y="2717"/>
                  <a:pt x="1713" y="2534"/>
                  <a:pt x="1827" y="2397"/>
                </a:cubicBezTo>
                <a:cubicBezTo>
                  <a:pt x="1850" y="2352"/>
                  <a:pt x="1895" y="2329"/>
                  <a:pt x="1895" y="2283"/>
                </a:cubicBezTo>
                <a:cubicBezTo>
                  <a:pt x="1872" y="2238"/>
                  <a:pt x="1850" y="2192"/>
                  <a:pt x="1827" y="2146"/>
                </a:cubicBezTo>
                <a:cubicBezTo>
                  <a:pt x="1827" y="2101"/>
                  <a:pt x="1827" y="2032"/>
                  <a:pt x="1850" y="1987"/>
                </a:cubicBezTo>
                <a:cubicBezTo>
                  <a:pt x="1895" y="1872"/>
                  <a:pt x="1964" y="1804"/>
                  <a:pt x="2101" y="1736"/>
                </a:cubicBezTo>
                <a:cubicBezTo>
                  <a:pt x="2146" y="1690"/>
                  <a:pt x="2192" y="1667"/>
                  <a:pt x="2260" y="1644"/>
                </a:cubicBezTo>
                <a:cubicBezTo>
                  <a:pt x="2375" y="1599"/>
                  <a:pt x="2511" y="1576"/>
                  <a:pt x="2671" y="1530"/>
                </a:cubicBezTo>
                <a:cubicBezTo>
                  <a:pt x="2831" y="1507"/>
                  <a:pt x="2991" y="1507"/>
                  <a:pt x="3128" y="1507"/>
                </a:cubicBezTo>
                <a:close/>
                <a:moveTo>
                  <a:pt x="2854" y="1"/>
                </a:moveTo>
                <a:cubicBezTo>
                  <a:pt x="2785" y="1"/>
                  <a:pt x="2740" y="24"/>
                  <a:pt x="2671" y="24"/>
                </a:cubicBezTo>
                <a:cubicBezTo>
                  <a:pt x="2557" y="24"/>
                  <a:pt x="2420" y="69"/>
                  <a:pt x="2306" y="92"/>
                </a:cubicBezTo>
                <a:lnTo>
                  <a:pt x="2192" y="115"/>
                </a:lnTo>
                <a:cubicBezTo>
                  <a:pt x="2078" y="138"/>
                  <a:pt x="1987" y="161"/>
                  <a:pt x="1895" y="183"/>
                </a:cubicBezTo>
                <a:cubicBezTo>
                  <a:pt x="1827" y="229"/>
                  <a:pt x="1781" y="252"/>
                  <a:pt x="1713" y="298"/>
                </a:cubicBezTo>
                <a:cubicBezTo>
                  <a:pt x="1576" y="389"/>
                  <a:pt x="1439" y="480"/>
                  <a:pt x="1325" y="571"/>
                </a:cubicBezTo>
                <a:cubicBezTo>
                  <a:pt x="1256" y="617"/>
                  <a:pt x="1188" y="640"/>
                  <a:pt x="1119" y="686"/>
                </a:cubicBezTo>
                <a:cubicBezTo>
                  <a:pt x="1073" y="708"/>
                  <a:pt x="1005" y="731"/>
                  <a:pt x="937" y="754"/>
                </a:cubicBezTo>
                <a:cubicBezTo>
                  <a:pt x="868" y="823"/>
                  <a:pt x="800" y="891"/>
                  <a:pt x="708" y="959"/>
                </a:cubicBezTo>
                <a:cubicBezTo>
                  <a:pt x="434" y="1256"/>
                  <a:pt x="320" y="1621"/>
                  <a:pt x="206" y="1987"/>
                </a:cubicBezTo>
                <a:lnTo>
                  <a:pt x="160" y="2124"/>
                </a:lnTo>
                <a:lnTo>
                  <a:pt x="160" y="2169"/>
                </a:lnTo>
                <a:cubicBezTo>
                  <a:pt x="138" y="2215"/>
                  <a:pt x="115" y="2283"/>
                  <a:pt x="92" y="2352"/>
                </a:cubicBezTo>
                <a:cubicBezTo>
                  <a:pt x="92" y="2420"/>
                  <a:pt x="92" y="2489"/>
                  <a:pt x="138" y="2557"/>
                </a:cubicBezTo>
                <a:cubicBezTo>
                  <a:pt x="115" y="2603"/>
                  <a:pt x="92" y="2671"/>
                  <a:pt x="69" y="2717"/>
                </a:cubicBezTo>
                <a:cubicBezTo>
                  <a:pt x="46" y="2808"/>
                  <a:pt x="46" y="2877"/>
                  <a:pt x="24" y="2968"/>
                </a:cubicBezTo>
                <a:cubicBezTo>
                  <a:pt x="1" y="3105"/>
                  <a:pt x="1" y="3265"/>
                  <a:pt x="1" y="3447"/>
                </a:cubicBezTo>
                <a:cubicBezTo>
                  <a:pt x="1" y="3630"/>
                  <a:pt x="24" y="3790"/>
                  <a:pt x="92" y="3972"/>
                </a:cubicBezTo>
                <a:cubicBezTo>
                  <a:pt x="138" y="4132"/>
                  <a:pt x="183" y="4292"/>
                  <a:pt x="252" y="4429"/>
                </a:cubicBezTo>
                <a:cubicBezTo>
                  <a:pt x="320" y="4566"/>
                  <a:pt x="389" y="4680"/>
                  <a:pt x="480" y="4817"/>
                </a:cubicBezTo>
                <a:cubicBezTo>
                  <a:pt x="549" y="4931"/>
                  <a:pt x="663" y="5068"/>
                  <a:pt x="777" y="5205"/>
                </a:cubicBezTo>
                <a:cubicBezTo>
                  <a:pt x="891" y="5342"/>
                  <a:pt x="1005" y="5456"/>
                  <a:pt x="1142" y="5570"/>
                </a:cubicBezTo>
                <a:cubicBezTo>
                  <a:pt x="1279" y="5684"/>
                  <a:pt x="1439" y="5776"/>
                  <a:pt x="1576" y="5844"/>
                </a:cubicBezTo>
                <a:cubicBezTo>
                  <a:pt x="1827" y="5981"/>
                  <a:pt x="2123" y="6141"/>
                  <a:pt x="2466" y="6209"/>
                </a:cubicBezTo>
                <a:cubicBezTo>
                  <a:pt x="2717" y="6255"/>
                  <a:pt x="2945" y="6301"/>
                  <a:pt x="3173" y="6301"/>
                </a:cubicBezTo>
                <a:cubicBezTo>
                  <a:pt x="3265" y="6301"/>
                  <a:pt x="3333" y="6278"/>
                  <a:pt x="3424" y="6278"/>
                </a:cubicBezTo>
                <a:cubicBezTo>
                  <a:pt x="3584" y="6255"/>
                  <a:pt x="3744" y="6232"/>
                  <a:pt x="3904" y="6209"/>
                </a:cubicBezTo>
                <a:cubicBezTo>
                  <a:pt x="4086" y="6186"/>
                  <a:pt x="4246" y="6164"/>
                  <a:pt x="4406" y="6095"/>
                </a:cubicBezTo>
                <a:cubicBezTo>
                  <a:pt x="4566" y="6050"/>
                  <a:pt x="4726" y="5981"/>
                  <a:pt x="4908" y="5890"/>
                </a:cubicBezTo>
                <a:cubicBezTo>
                  <a:pt x="5045" y="5798"/>
                  <a:pt x="5182" y="5707"/>
                  <a:pt x="5296" y="5616"/>
                </a:cubicBezTo>
                <a:cubicBezTo>
                  <a:pt x="5502" y="5456"/>
                  <a:pt x="5684" y="5251"/>
                  <a:pt x="5844" y="5068"/>
                </a:cubicBezTo>
                <a:cubicBezTo>
                  <a:pt x="5958" y="4954"/>
                  <a:pt x="6027" y="4840"/>
                  <a:pt x="6095" y="4703"/>
                </a:cubicBezTo>
                <a:cubicBezTo>
                  <a:pt x="6164" y="4589"/>
                  <a:pt x="6232" y="4452"/>
                  <a:pt x="6255" y="4360"/>
                </a:cubicBezTo>
                <a:lnTo>
                  <a:pt x="6278" y="4292"/>
                </a:lnTo>
                <a:cubicBezTo>
                  <a:pt x="6323" y="4155"/>
                  <a:pt x="6346" y="4018"/>
                  <a:pt x="6369" y="3835"/>
                </a:cubicBezTo>
                <a:cubicBezTo>
                  <a:pt x="6392" y="3653"/>
                  <a:pt x="6415" y="3470"/>
                  <a:pt x="6415" y="3288"/>
                </a:cubicBezTo>
                <a:cubicBezTo>
                  <a:pt x="6415" y="3037"/>
                  <a:pt x="6392" y="2786"/>
                  <a:pt x="6300" y="2489"/>
                </a:cubicBezTo>
                <a:cubicBezTo>
                  <a:pt x="6300" y="2420"/>
                  <a:pt x="6278" y="2375"/>
                  <a:pt x="6278" y="2329"/>
                </a:cubicBezTo>
                <a:cubicBezTo>
                  <a:pt x="6255" y="2238"/>
                  <a:pt x="6232" y="2146"/>
                  <a:pt x="6209" y="2055"/>
                </a:cubicBezTo>
                <a:cubicBezTo>
                  <a:pt x="6164" y="1918"/>
                  <a:pt x="6095" y="1781"/>
                  <a:pt x="6004" y="1644"/>
                </a:cubicBezTo>
                <a:cubicBezTo>
                  <a:pt x="5844" y="1370"/>
                  <a:pt x="5639" y="1096"/>
                  <a:pt x="5365" y="845"/>
                </a:cubicBezTo>
                <a:cubicBezTo>
                  <a:pt x="5251" y="731"/>
                  <a:pt x="5114" y="640"/>
                  <a:pt x="4977" y="549"/>
                </a:cubicBezTo>
                <a:cubicBezTo>
                  <a:pt x="4862" y="480"/>
                  <a:pt x="4726" y="412"/>
                  <a:pt x="4566" y="366"/>
                </a:cubicBezTo>
                <a:cubicBezTo>
                  <a:pt x="4406" y="298"/>
                  <a:pt x="4246" y="252"/>
                  <a:pt x="4064" y="206"/>
                </a:cubicBezTo>
                <a:lnTo>
                  <a:pt x="3949" y="183"/>
                </a:lnTo>
                <a:cubicBezTo>
                  <a:pt x="3858" y="161"/>
                  <a:pt x="3744" y="115"/>
                  <a:pt x="3630" y="115"/>
                </a:cubicBezTo>
                <a:cubicBezTo>
                  <a:pt x="3493" y="69"/>
                  <a:pt x="3356" y="46"/>
                  <a:pt x="3219" y="46"/>
                </a:cubicBezTo>
                <a:cubicBezTo>
                  <a:pt x="3082" y="24"/>
                  <a:pt x="2945" y="1"/>
                  <a:pt x="2854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7" name="Google Shape;4727;p38"/>
          <p:cNvSpPr/>
          <p:nvPr/>
        </p:nvSpPr>
        <p:spPr>
          <a:xfrm>
            <a:off x="8014686" y="2205201"/>
            <a:ext cx="945389" cy="769084"/>
          </a:xfrm>
          <a:custGeom>
            <a:avLst/>
            <a:gdLst/>
            <a:ahLst/>
            <a:cxnLst/>
            <a:rect l="l" t="t" r="r" b="b"/>
            <a:pathLst>
              <a:path w="33782" h="27482" extrusionOk="0">
                <a:moveTo>
                  <a:pt x="10500" y="1804"/>
                </a:moveTo>
                <a:cubicBezTo>
                  <a:pt x="10546" y="1804"/>
                  <a:pt x="10568" y="1804"/>
                  <a:pt x="10637" y="1826"/>
                </a:cubicBezTo>
                <a:lnTo>
                  <a:pt x="10774" y="1826"/>
                </a:lnTo>
                <a:lnTo>
                  <a:pt x="10957" y="1849"/>
                </a:lnTo>
                <a:lnTo>
                  <a:pt x="11162" y="1872"/>
                </a:lnTo>
                <a:cubicBezTo>
                  <a:pt x="11253" y="1872"/>
                  <a:pt x="11345" y="1895"/>
                  <a:pt x="11436" y="1895"/>
                </a:cubicBezTo>
                <a:cubicBezTo>
                  <a:pt x="11481" y="1895"/>
                  <a:pt x="11550" y="1918"/>
                  <a:pt x="11596" y="1918"/>
                </a:cubicBezTo>
                <a:lnTo>
                  <a:pt x="11801" y="1918"/>
                </a:lnTo>
                <a:cubicBezTo>
                  <a:pt x="11870" y="1918"/>
                  <a:pt x="11938" y="1941"/>
                  <a:pt x="11961" y="2009"/>
                </a:cubicBezTo>
                <a:lnTo>
                  <a:pt x="12006" y="2009"/>
                </a:lnTo>
                <a:cubicBezTo>
                  <a:pt x="12075" y="2009"/>
                  <a:pt x="12121" y="2032"/>
                  <a:pt x="12166" y="2032"/>
                </a:cubicBezTo>
                <a:cubicBezTo>
                  <a:pt x="12326" y="2077"/>
                  <a:pt x="12486" y="2123"/>
                  <a:pt x="12646" y="2192"/>
                </a:cubicBezTo>
                <a:cubicBezTo>
                  <a:pt x="12828" y="2260"/>
                  <a:pt x="13011" y="2306"/>
                  <a:pt x="13193" y="2397"/>
                </a:cubicBezTo>
                <a:cubicBezTo>
                  <a:pt x="13330" y="2488"/>
                  <a:pt x="13467" y="2557"/>
                  <a:pt x="13604" y="2625"/>
                </a:cubicBezTo>
                <a:lnTo>
                  <a:pt x="13673" y="2648"/>
                </a:lnTo>
                <a:cubicBezTo>
                  <a:pt x="13764" y="2694"/>
                  <a:pt x="13878" y="2762"/>
                  <a:pt x="13969" y="2808"/>
                </a:cubicBezTo>
                <a:cubicBezTo>
                  <a:pt x="14084" y="2899"/>
                  <a:pt x="14198" y="3013"/>
                  <a:pt x="14335" y="3150"/>
                </a:cubicBezTo>
                <a:cubicBezTo>
                  <a:pt x="14426" y="3242"/>
                  <a:pt x="14517" y="3333"/>
                  <a:pt x="14586" y="3447"/>
                </a:cubicBezTo>
                <a:cubicBezTo>
                  <a:pt x="14631" y="3561"/>
                  <a:pt x="14700" y="3698"/>
                  <a:pt x="14654" y="3835"/>
                </a:cubicBezTo>
                <a:cubicBezTo>
                  <a:pt x="14631" y="3926"/>
                  <a:pt x="14586" y="4018"/>
                  <a:pt x="14540" y="4109"/>
                </a:cubicBezTo>
                <a:cubicBezTo>
                  <a:pt x="14472" y="4200"/>
                  <a:pt x="14426" y="4292"/>
                  <a:pt x="14357" y="4383"/>
                </a:cubicBezTo>
                <a:cubicBezTo>
                  <a:pt x="14289" y="4474"/>
                  <a:pt x="14221" y="4565"/>
                  <a:pt x="14152" y="4680"/>
                </a:cubicBezTo>
                <a:cubicBezTo>
                  <a:pt x="14061" y="4816"/>
                  <a:pt x="13969" y="4953"/>
                  <a:pt x="13878" y="5090"/>
                </a:cubicBezTo>
                <a:cubicBezTo>
                  <a:pt x="13787" y="5227"/>
                  <a:pt x="13696" y="5364"/>
                  <a:pt x="13581" y="5478"/>
                </a:cubicBezTo>
                <a:lnTo>
                  <a:pt x="13490" y="5615"/>
                </a:lnTo>
                <a:cubicBezTo>
                  <a:pt x="13422" y="5707"/>
                  <a:pt x="13330" y="5798"/>
                  <a:pt x="13262" y="5889"/>
                </a:cubicBezTo>
                <a:cubicBezTo>
                  <a:pt x="13171" y="6003"/>
                  <a:pt x="13079" y="6118"/>
                  <a:pt x="12988" y="6232"/>
                </a:cubicBezTo>
                <a:cubicBezTo>
                  <a:pt x="12897" y="6369"/>
                  <a:pt x="12783" y="6506"/>
                  <a:pt x="12691" y="6643"/>
                </a:cubicBezTo>
                <a:cubicBezTo>
                  <a:pt x="12600" y="6779"/>
                  <a:pt x="12486" y="6916"/>
                  <a:pt x="12395" y="7076"/>
                </a:cubicBezTo>
                <a:lnTo>
                  <a:pt x="12235" y="7327"/>
                </a:lnTo>
                <a:cubicBezTo>
                  <a:pt x="12143" y="7464"/>
                  <a:pt x="12029" y="7624"/>
                  <a:pt x="11915" y="7761"/>
                </a:cubicBezTo>
                <a:cubicBezTo>
                  <a:pt x="11847" y="7852"/>
                  <a:pt x="11778" y="7944"/>
                  <a:pt x="11687" y="8058"/>
                </a:cubicBezTo>
                <a:lnTo>
                  <a:pt x="11664" y="8103"/>
                </a:lnTo>
                <a:cubicBezTo>
                  <a:pt x="11527" y="8286"/>
                  <a:pt x="11413" y="8469"/>
                  <a:pt x="11299" y="8628"/>
                </a:cubicBezTo>
                <a:lnTo>
                  <a:pt x="11208" y="8765"/>
                </a:lnTo>
                <a:cubicBezTo>
                  <a:pt x="11139" y="8902"/>
                  <a:pt x="11048" y="9016"/>
                  <a:pt x="10957" y="9153"/>
                </a:cubicBezTo>
                <a:cubicBezTo>
                  <a:pt x="10911" y="9199"/>
                  <a:pt x="10865" y="9267"/>
                  <a:pt x="10797" y="9313"/>
                </a:cubicBezTo>
                <a:lnTo>
                  <a:pt x="10774" y="9336"/>
                </a:lnTo>
                <a:cubicBezTo>
                  <a:pt x="10728" y="9359"/>
                  <a:pt x="10705" y="9382"/>
                  <a:pt x="10660" y="9404"/>
                </a:cubicBezTo>
                <a:cubicBezTo>
                  <a:pt x="10591" y="9450"/>
                  <a:pt x="10523" y="9473"/>
                  <a:pt x="10454" y="9473"/>
                </a:cubicBezTo>
                <a:cubicBezTo>
                  <a:pt x="10432" y="9473"/>
                  <a:pt x="10409" y="9473"/>
                  <a:pt x="10386" y="9450"/>
                </a:cubicBezTo>
                <a:cubicBezTo>
                  <a:pt x="10203" y="9427"/>
                  <a:pt x="10089" y="9290"/>
                  <a:pt x="9998" y="9153"/>
                </a:cubicBezTo>
                <a:cubicBezTo>
                  <a:pt x="9884" y="9016"/>
                  <a:pt x="9747" y="8902"/>
                  <a:pt x="9564" y="8765"/>
                </a:cubicBezTo>
                <a:cubicBezTo>
                  <a:pt x="9473" y="8697"/>
                  <a:pt x="9359" y="8628"/>
                  <a:pt x="9267" y="8560"/>
                </a:cubicBezTo>
                <a:cubicBezTo>
                  <a:pt x="9199" y="8514"/>
                  <a:pt x="9108" y="8469"/>
                  <a:pt x="9039" y="8423"/>
                </a:cubicBezTo>
                <a:lnTo>
                  <a:pt x="8742" y="8217"/>
                </a:lnTo>
                <a:lnTo>
                  <a:pt x="8423" y="8012"/>
                </a:lnTo>
                <a:lnTo>
                  <a:pt x="8354" y="7966"/>
                </a:lnTo>
                <a:cubicBezTo>
                  <a:pt x="8286" y="7921"/>
                  <a:pt x="8217" y="7875"/>
                  <a:pt x="8149" y="7829"/>
                </a:cubicBezTo>
                <a:lnTo>
                  <a:pt x="8035" y="7761"/>
                </a:lnTo>
                <a:cubicBezTo>
                  <a:pt x="7989" y="7738"/>
                  <a:pt x="7966" y="7715"/>
                  <a:pt x="7921" y="7692"/>
                </a:cubicBezTo>
                <a:cubicBezTo>
                  <a:pt x="7761" y="7601"/>
                  <a:pt x="7578" y="7464"/>
                  <a:pt x="7419" y="7350"/>
                </a:cubicBezTo>
                <a:lnTo>
                  <a:pt x="7373" y="7304"/>
                </a:lnTo>
                <a:cubicBezTo>
                  <a:pt x="7304" y="7282"/>
                  <a:pt x="7259" y="7236"/>
                  <a:pt x="7213" y="7213"/>
                </a:cubicBezTo>
                <a:cubicBezTo>
                  <a:pt x="7168" y="7190"/>
                  <a:pt x="7122" y="7167"/>
                  <a:pt x="7076" y="7122"/>
                </a:cubicBezTo>
                <a:cubicBezTo>
                  <a:pt x="6962" y="7053"/>
                  <a:pt x="6825" y="6985"/>
                  <a:pt x="6779" y="6825"/>
                </a:cubicBezTo>
                <a:cubicBezTo>
                  <a:pt x="6734" y="6734"/>
                  <a:pt x="6757" y="6597"/>
                  <a:pt x="6848" y="6483"/>
                </a:cubicBezTo>
                <a:cubicBezTo>
                  <a:pt x="6871" y="6437"/>
                  <a:pt x="6916" y="6391"/>
                  <a:pt x="6962" y="6323"/>
                </a:cubicBezTo>
                <a:lnTo>
                  <a:pt x="7031" y="6232"/>
                </a:lnTo>
                <a:cubicBezTo>
                  <a:pt x="7076" y="6163"/>
                  <a:pt x="7122" y="6095"/>
                  <a:pt x="7190" y="6003"/>
                </a:cubicBezTo>
                <a:lnTo>
                  <a:pt x="7259" y="5912"/>
                </a:lnTo>
                <a:cubicBezTo>
                  <a:pt x="7373" y="5729"/>
                  <a:pt x="7487" y="5547"/>
                  <a:pt x="7601" y="5364"/>
                </a:cubicBezTo>
                <a:cubicBezTo>
                  <a:pt x="7670" y="5227"/>
                  <a:pt x="7761" y="5090"/>
                  <a:pt x="7829" y="4953"/>
                </a:cubicBezTo>
                <a:lnTo>
                  <a:pt x="7921" y="4794"/>
                </a:lnTo>
                <a:cubicBezTo>
                  <a:pt x="8035" y="4588"/>
                  <a:pt x="8172" y="4406"/>
                  <a:pt x="8332" y="4200"/>
                </a:cubicBezTo>
                <a:cubicBezTo>
                  <a:pt x="8423" y="4086"/>
                  <a:pt x="8491" y="3972"/>
                  <a:pt x="8583" y="3858"/>
                </a:cubicBezTo>
                <a:cubicBezTo>
                  <a:pt x="8674" y="3721"/>
                  <a:pt x="8765" y="3607"/>
                  <a:pt x="8879" y="3470"/>
                </a:cubicBezTo>
                <a:lnTo>
                  <a:pt x="8948" y="3378"/>
                </a:lnTo>
                <a:cubicBezTo>
                  <a:pt x="9108" y="3196"/>
                  <a:pt x="9245" y="2990"/>
                  <a:pt x="9404" y="2785"/>
                </a:cubicBezTo>
                <a:cubicBezTo>
                  <a:pt x="9450" y="2717"/>
                  <a:pt x="9496" y="2648"/>
                  <a:pt x="9564" y="2602"/>
                </a:cubicBezTo>
                <a:cubicBezTo>
                  <a:pt x="9587" y="2534"/>
                  <a:pt x="9633" y="2488"/>
                  <a:pt x="9678" y="2443"/>
                </a:cubicBezTo>
                <a:cubicBezTo>
                  <a:pt x="9747" y="2329"/>
                  <a:pt x="9838" y="2237"/>
                  <a:pt x="9952" y="2123"/>
                </a:cubicBezTo>
                <a:cubicBezTo>
                  <a:pt x="10021" y="2055"/>
                  <a:pt x="10089" y="2009"/>
                  <a:pt x="10135" y="1963"/>
                </a:cubicBezTo>
                <a:cubicBezTo>
                  <a:pt x="10180" y="1918"/>
                  <a:pt x="10203" y="1895"/>
                  <a:pt x="10249" y="1872"/>
                </a:cubicBezTo>
                <a:cubicBezTo>
                  <a:pt x="10317" y="1826"/>
                  <a:pt x="10386" y="1826"/>
                  <a:pt x="10454" y="1804"/>
                </a:cubicBezTo>
                <a:close/>
                <a:moveTo>
                  <a:pt x="4474" y="7875"/>
                </a:moveTo>
                <a:cubicBezTo>
                  <a:pt x="4520" y="7875"/>
                  <a:pt x="4565" y="7898"/>
                  <a:pt x="4588" y="7921"/>
                </a:cubicBezTo>
                <a:cubicBezTo>
                  <a:pt x="4611" y="7944"/>
                  <a:pt x="4634" y="7989"/>
                  <a:pt x="4634" y="8012"/>
                </a:cubicBezTo>
                <a:cubicBezTo>
                  <a:pt x="4725" y="8058"/>
                  <a:pt x="4771" y="8126"/>
                  <a:pt x="4839" y="8172"/>
                </a:cubicBezTo>
                <a:lnTo>
                  <a:pt x="4862" y="8217"/>
                </a:lnTo>
                <a:lnTo>
                  <a:pt x="4908" y="8240"/>
                </a:lnTo>
                <a:lnTo>
                  <a:pt x="4931" y="8286"/>
                </a:lnTo>
                <a:cubicBezTo>
                  <a:pt x="4976" y="8286"/>
                  <a:pt x="5022" y="8309"/>
                  <a:pt x="5068" y="8332"/>
                </a:cubicBezTo>
                <a:lnTo>
                  <a:pt x="5182" y="8332"/>
                </a:lnTo>
                <a:cubicBezTo>
                  <a:pt x="5364" y="8423"/>
                  <a:pt x="5524" y="8560"/>
                  <a:pt x="5684" y="8674"/>
                </a:cubicBezTo>
                <a:lnTo>
                  <a:pt x="5821" y="8765"/>
                </a:lnTo>
                <a:cubicBezTo>
                  <a:pt x="5866" y="8788"/>
                  <a:pt x="5912" y="8834"/>
                  <a:pt x="5958" y="8857"/>
                </a:cubicBezTo>
                <a:lnTo>
                  <a:pt x="6026" y="8925"/>
                </a:lnTo>
                <a:lnTo>
                  <a:pt x="6118" y="8971"/>
                </a:lnTo>
                <a:lnTo>
                  <a:pt x="6232" y="9062"/>
                </a:lnTo>
                <a:lnTo>
                  <a:pt x="6414" y="9222"/>
                </a:lnTo>
                <a:cubicBezTo>
                  <a:pt x="6620" y="9382"/>
                  <a:pt x="6825" y="9541"/>
                  <a:pt x="7031" y="9701"/>
                </a:cubicBezTo>
                <a:cubicBezTo>
                  <a:pt x="7122" y="9792"/>
                  <a:pt x="7213" y="9861"/>
                  <a:pt x="7327" y="9952"/>
                </a:cubicBezTo>
                <a:cubicBezTo>
                  <a:pt x="7373" y="9884"/>
                  <a:pt x="7441" y="9838"/>
                  <a:pt x="7510" y="9838"/>
                </a:cubicBezTo>
                <a:cubicBezTo>
                  <a:pt x="7578" y="9838"/>
                  <a:pt x="7624" y="9861"/>
                  <a:pt x="7670" y="9884"/>
                </a:cubicBezTo>
                <a:cubicBezTo>
                  <a:pt x="7715" y="9907"/>
                  <a:pt x="7738" y="9929"/>
                  <a:pt x="7761" y="9952"/>
                </a:cubicBezTo>
                <a:cubicBezTo>
                  <a:pt x="8081" y="10158"/>
                  <a:pt x="8400" y="10409"/>
                  <a:pt x="8674" y="10660"/>
                </a:cubicBezTo>
                <a:lnTo>
                  <a:pt x="9267" y="11139"/>
                </a:lnTo>
                <a:lnTo>
                  <a:pt x="9313" y="11162"/>
                </a:lnTo>
                <a:lnTo>
                  <a:pt x="9473" y="11299"/>
                </a:lnTo>
                <a:cubicBezTo>
                  <a:pt x="9678" y="11459"/>
                  <a:pt x="9907" y="11641"/>
                  <a:pt x="10135" y="11847"/>
                </a:cubicBezTo>
                <a:cubicBezTo>
                  <a:pt x="10249" y="11938"/>
                  <a:pt x="10386" y="12052"/>
                  <a:pt x="10500" y="12166"/>
                </a:cubicBezTo>
                <a:lnTo>
                  <a:pt x="10614" y="12258"/>
                </a:lnTo>
                <a:lnTo>
                  <a:pt x="10683" y="12258"/>
                </a:lnTo>
                <a:cubicBezTo>
                  <a:pt x="10774" y="12258"/>
                  <a:pt x="10820" y="12280"/>
                  <a:pt x="10842" y="12303"/>
                </a:cubicBezTo>
                <a:lnTo>
                  <a:pt x="11185" y="12554"/>
                </a:lnTo>
                <a:cubicBezTo>
                  <a:pt x="11345" y="12668"/>
                  <a:pt x="11481" y="12782"/>
                  <a:pt x="11641" y="12897"/>
                </a:cubicBezTo>
                <a:cubicBezTo>
                  <a:pt x="11733" y="12942"/>
                  <a:pt x="11824" y="12988"/>
                  <a:pt x="11915" y="13034"/>
                </a:cubicBezTo>
                <a:lnTo>
                  <a:pt x="11961" y="13079"/>
                </a:lnTo>
                <a:lnTo>
                  <a:pt x="12143" y="13193"/>
                </a:lnTo>
                <a:cubicBezTo>
                  <a:pt x="12235" y="13262"/>
                  <a:pt x="12349" y="13330"/>
                  <a:pt x="12440" y="13399"/>
                </a:cubicBezTo>
                <a:cubicBezTo>
                  <a:pt x="12646" y="13536"/>
                  <a:pt x="12828" y="13673"/>
                  <a:pt x="13034" y="13832"/>
                </a:cubicBezTo>
                <a:cubicBezTo>
                  <a:pt x="13444" y="14152"/>
                  <a:pt x="13878" y="14494"/>
                  <a:pt x="14266" y="14837"/>
                </a:cubicBezTo>
                <a:lnTo>
                  <a:pt x="14289" y="14860"/>
                </a:lnTo>
                <a:lnTo>
                  <a:pt x="14723" y="15202"/>
                </a:lnTo>
                <a:lnTo>
                  <a:pt x="14814" y="15270"/>
                </a:lnTo>
                <a:lnTo>
                  <a:pt x="14882" y="15339"/>
                </a:lnTo>
                <a:cubicBezTo>
                  <a:pt x="14951" y="15293"/>
                  <a:pt x="14997" y="15270"/>
                  <a:pt x="15065" y="15270"/>
                </a:cubicBezTo>
                <a:cubicBezTo>
                  <a:pt x="15134" y="15270"/>
                  <a:pt x="15179" y="15293"/>
                  <a:pt x="15225" y="15316"/>
                </a:cubicBezTo>
                <a:cubicBezTo>
                  <a:pt x="15385" y="15453"/>
                  <a:pt x="15544" y="15590"/>
                  <a:pt x="15727" y="15727"/>
                </a:cubicBezTo>
                <a:lnTo>
                  <a:pt x="15773" y="15773"/>
                </a:lnTo>
                <a:lnTo>
                  <a:pt x="15841" y="15795"/>
                </a:lnTo>
                <a:lnTo>
                  <a:pt x="15932" y="15864"/>
                </a:lnTo>
                <a:lnTo>
                  <a:pt x="16069" y="15978"/>
                </a:lnTo>
                <a:lnTo>
                  <a:pt x="16138" y="16024"/>
                </a:lnTo>
                <a:cubicBezTo>
                  <a:pt x="16206" y="16069"/>
                  <a:pt x="16275" y="16115"/>
                  <a:pt x="16343" y="16161"/>
                </a:cubicBezTo>
                <a:lnTo>
                  <a:pt x="16594" y="16366"/>
                </a:lnTo>
                <a:lnTo>
                  <a:pt x="17119" y="16754"/>
                </a:lnTo>
                <a:lnTo>
                  <a:pt x="17165" y="16777"/>
                </a:lnTo>
                <a:cubicBezTo>
                  <a:pt x="17439" y="16960"/>
                  <a:pt x="17690" y="17165"/>
                  <a:pt x="17941" y="17325"/>
                </a:cubicBezTo>
                <a:lnTo>
                  <a:pt x="18283" y="17576"/>
                </a:lnTo>
                <a:cubicBezTo>
                  <a:pt x="18489" y="17713"/>
                  <a:pt x="18671" y="17827"/>
                  <a:pt x="18854" y="17964"/>
                </a:cubicBezTo>
                <a:lnTo>
                  <a:pt x="19105" y="18124"/>
                </a:lnTo>
                <a:cubicBezTo>
                  <a:pt x="19311" y="18283"/>
                  <a:pt x="19516" y="18420"/>
                  <a:pt x="19721" y="18580"/>
                </a:cubicBezTo>
                <a:cubicBezTo>
                  <a:pt x="19881" y="18671"/>
                  <a:pt x="20018" y="18786"/>
                  <a:pt x="20155" y="18900"/>
                </a:cubicBezTo>
                <a:lnTo>
                  <a:pt x="20269" y="18991"/>
                </a:lnTo>
                <a:lnTo>
                  <a:pt x="20383" y="19082"/>
                </a:lnTo>
                <a:lnTo>
                  <a:pt x="20429" y="19105"/>
                </a:lnTo>
                <a:lnTo>
                  <a:pt x="20452" y="19128"/>
                </a:lnTo>
                <a:cubicBezTo>
                  <a:pt x="20475" y="19128"/>
                  <a:pt x="20497" y="19128"/>
                  <a:pt x="20497" y="19151"/>
                </a:cubicBezTo>
                <a:cubicBezTo>
                  <a:pt x="20612" y="19196"/>
                  <a:pt x="20726" y="19288"/>
                  <a:pt x="20840" y="19356"/>
                </a:cubicBezTo>
                <a:lnTo>
                  <a:pt x="20931" y="19425"/>
                </a:lnTo>
                <a:cubicBezTo>
                  <a:pt x="21045" y="19493"/>
                  <a:pt x="21159" y="19584"/>
                  <a:pt x="21274" y="19653"/>
                </a:cubicBezTo>
                <a:lnTo>
                  <a:pt x="21319" y="19699"/>
                </a:lnTo>
                <a:lnTo>
                  <a:pt x="21365" y="19744"/>
                </a:lnTo>
                <a:lnTo>
                  <a:pt x="21799" y="20041"/>
                </a:lnTo>
                <a:lnTo>
                  <a:pt x="21981" y="20155"/>
                </a:lnTo>
                <a:cubicBezTo>
                  <a:pt x="22392" y="20452"/>
                  <a:pt x="22803" y="20749"/>
                  <a:pt x="23191" y="21068"/>
                </a:cubicBezTo>
                <a:cubicBezTo>
                  <a:pt x="23373" y="21182"/>
                  <a:pt x="23556" y="21319"/>
                  <a:pt x="23716" y="21456"/>
                </a:cubicBezTo>
                <a:lnTo>
                  <a:pt x="23898" y="21593"/>
                </a:lnTo>
                <a:lnTo>
                  <a:pt x="23990" y="21662"/>
                </a:lnTo>
                <a:lnTo>
                  <a:pt x="24104" y="21753"/>
                </a:lnTo>
                <a:cubicBezTo>
                  <a:pt x="24218" y="21821"/>
                  <a:pt x="24332" y="21913"/>
                  <a:pt x="24446" y="21981"/>
                </a:cubicBezTo>
                <a:lnTo>
                  <a:pt x="24560" y="22072"/>
                </a:lnTo>
                <a:cubicBezTo>
                  <a:pt x="24675" y="22164"/>
                  <a:pt x="24766" y="22209"/>
                  <a:pt x="24834" y="22278"/>
                </a:cubicBezTo>
                <a:cubicBezTo>
                  <a:pt x="24857" y="22301"/>
                  <a:pt x="24857" y="22323"/>
                  <a:pt x="24880" y="22323"/>
                </a:cubicBezTo>
                <a:cubicBezTo>
                  <a:pt x="24903" y="22346"/>
                  <a:pt x="24948" y="22346"/>
                  <a:pt x="24971" y="22369"/>
                </a:cubicBezTo>
                <a:cubicBezTo>
                  <a:pt x="25017" y="22392"/>
                  <a:pt x="25063" y="22392"/>
                  <a:pt x="25085" y="22415"/>
                </a:cubicBezTo>
                <a:cubicBezTo>
                  <a:pt x="25154" y="22460"/>
                  <a:pt x="25222" y="22483"/>
                  <a:pt x="25291" y="22529"/>
                </a:cubicBezTo>
                <a:cubicBezTo>
                  <a:pt x="25451" y="22620"/>
                  <a:pt x="25610" y="22734"/>
                  <a:pt x="25770" y="22871"/>
                </a:cubicBezTo>
                <a:cubicBezTo>
                  <a:pt x="25930" y="22985"/>
                  <a:pt x="26067" y="23122"/>
                  <a:pt x="26181" y="23214"/>
                </a:cubicBezTo>
                <a:cubicBezTo>
                  <a:pt x="26272" y="23305"/>
                  <a:pt x="26341" y="23373"/>
                  <a:pt x="26409" y="23442"/>
                </a:cubicBezTo>
                <a:cubicBezTo>
                  <a:pt x="26478" y="23510"/>
                  <a:pt x="26546" y="23579"/>
                  <a:pt x="26615" y="23670"/>
                </a:cubicBezTo>
                <a:lnTo>
                  <a:pt x="26660" y="23693"/>
                </a:lnTo>
                <a:lnTo>
                  <a:pt x="26752" y="23739"/>
                </a:lnTo>
                <a:cubicBezTo>
                  <a:pt x="26774" y="23761"/>
                  <a:pt x="26774" y="23761"/>
                  <a:pt x="26797" y="23761"/>
                </a:cubicBezTo>
                <a:lnTo>
                  <a:pt x="26843" y="23761"/>
                </a:lnTo>
                <a:cubicBezTo>
                  <a:pt x="26866" y="23761"/>
                  <a:pt x="26889" y="23761"/>
                  <a:pt x="26911" y="23784"/>
                </a:cubicBezTo>
                <a:cubicBezTo>
                  <a:pt x="26980" y="23807"/>
                  <a:pt x="27003" y="23853"/>
                  <a:pt x="27003" y="23876"/>
                </a:cubicBezTo>
                <a:cubicBezTo>
                  <a:pt x="27048" y="23944"/>
                  <a:pt x="27048" y="23967"/>
                  <a:pt x="27048" y="23990"/>
                </a:cubicBezTo>
                <a:cubicBezTo>
                  <a:pt x="27048" y="24035"/>
                  <a:pt x="27048" y="24081"/>
                  <a:pt x="27026" y="24104"/>
                </a:cubicBezTo>
                <a:cubicBezTo>
                  <a:pt x="27003" y="24149"/>
                  <a:pt x="26980" y="24172"/>
                  <a:pt x="26957" y="24195"/>
                </a:cubicBezTo>
                <a:cubicBezTo>
                  <a:pt x="26911" y="24218"/>
                  <a:pt x="26866" y="24218"/>
                  <a:pt x="26843" y="24218"/>
                </a:cubicBezTo>
                <a:cubicBezTo>
                  <a:pt x="26820" y="24309"/>
                  <a:pt x="26797" y="24378"/>
                  <a:pt x="26752" y="24423"/>
                </a:cubicBezTo>
                <a:cubicBezTo>
                  <a:pt x="26729" y="24469"/>
                  <a:pt x="26706" y="24515"/>
                  <a:pt x="26683" y="24538"/>
                </a:cubicBezTo>
                <a:cubicBezTo>
                  <a:pt x="26637" y="24583"/>
                  <a:pt x="26592" y="24629"/>
                  <a:pt x="26546" y="24629"/>
                </a:cubicBezTo>
                <a:cubicBezTo>
                  <a:pt x="26501" y="24652"/>
                  <a:pt x="26455" y="24652"/>
                  <a:pt x="26432" y="24652"/>
                </a:cubicBezTo>
                <a:cubicBezTo>
                  <a:pt x="26409" y="24652"/>
                  <a:pt x="26386" y="24652"/>
                  <a:pt x="26341" y="24629"/>
                </a:cubicBezTo>
                <a:cubicBezTo>
                  <a:pt x="26318" y="24629"/>
                  <a:pt x="26295" y="24629"/>
                  <a:pt x="26249" y="24606"/>
                </a:cubicBezTo>
                <a:cubicBezTo>
                  <a:pt x="26204" y="24583"/>
                  <a:pt x="26158" y="24560"/>
                  <a:pt x="26113" y="24538"/>
                </a:cubicBezTo>
                <a:cubicBezTo>
                  <a:pt x="25976" y="24446"/>
                  <a:pt x="25839" y="24355"/>
                  <a:pt x="25724" y="24241"/>
                </a:cubicBezTo>
                <a:cubicBezTo>
                  <a:pt x="25656" y="24172"/>
                  <a:pt x="25588" y="24127"/>
                  <a:pt x="25519" y="24058"/>
                </a:cubicBezTo>
                <a:lnTo>
                  <a:pt x="25473" y="24013"/>
                </a:lnTo>
                <a:lnTo>
                  <a:pt x="25428" y="23967"/>
                </a:lnTo>
                <a:lnTo>
                  <a:pt x="25336" y="23898"/>
                </a:lnTo>
                <a:cubicBezTo>
                  <a:pt x="25177" y="23784"/>
                  <a:pt x="25017" y="23670"/>
                  <a:pt x="24857" y="23556"/>
                </a:cubicBezTo>
                <a:cubicBezTo>
                  <a:pt x="24743" y="23488"/>
                  <a:pt x="24629" y="23396"/>
                  <a:pt x="24538" y="23305"/>
                </a:cubicBezTo>
                <a:cubicBezTo>
                  <a:pt x="24423" y="23236"/>
                  <a:pt x="24309" y="23145"/>
                  <a:pt x="24195" y="23077"/>
                </a:cubicBezTo>
                <a:cubicBezTo>
                  <a:pt x="24081" y="22963"/>
                  <a:pt x="23944" y="22871"/>
                  <a:pt x="23830" y="22780"/>
                </a:cubicBezTo>
                <a:cubicBezTo>
                  <a:pt x="23784" y="22757"/>
                  <a:pt x="23739" y="22711"/>
                  <a:pt x="23693" y="22666"/>
                </a:cubicBezTo>
                <a:lnTo>
                  <a:pt x="23647" y="22620"/>
                </a:lnTo>
                <a:lnTo>
                  <a:pt x="23579" y="22575"/>
                </a:lnTo>
                <a:lnTo>
                  <a:pt x="23533" y="22529"/>
                </a:lnTo>
                <a:cubicBezTo>
                  <a:pt x="23465" y="22552"/>
                  <a:pt x="23419" y="22575"/>
                  <a:pt x="23373" y="22575"/>
                </a:cubicBezTo>
                <a:cubicBezTo>
                  <a:pt x="23328" y="22575"/>
                  <a:pt x="23305" y="22575"/>
                  <a:pt x="23282" y="22552"/>
                </a:cubicBezTo>
                <a:cubicBezTo>
                  <a:pt x="23237" y="22529"/>
                  <a:pt x="23214" y="22529"/>
                  <a:pt x="23191" y="22506"/>
                </a:cubicBezTo>
                <a:lnTo>
                  <a:pt x="23168" y="22483"/>
                </a:lnTo>
                <a:lnTo>
                  <a:pt x="23122" y="22460"/>
                </a:lnTo>
                <a:lnTo>
                  <a:pt x="23168" y="22506"/>
                </a:lnTo>
                <a:lnTo>
                  <a:pt x="23168" y="22506"/>
                </a:lnTo>
                <a:lnTo>
                  <a:pt x="23031" y="22392"/>
                </a:lnTo>
                <a:lnTo>
                  <a:pt x="22871" y="22278"/>
                </a:lnTo>
                <a:lnTo>
                  <a:pt x="22848" y="22278"/>
                </a:lnTo>
                <a:lnTo>
                  <a:pt x="22552" y="22072"/>
                </a:lnTo>
                <a:cubicBezTo>
                  <a:pt x="22232" y="21867"/>
                  <a:pt x="21913" y="21639"/>
                  <a:pt x="21616" y="21410"/>
                </a:cubicBezTo>
                <a:cubicBezTo>
                  <a:pt x="21319" y="21205"/>
                  <a:pt x="21022" y="21000"/>
                  <a:pt x="20749" y="20771"/>
                </a:cubicBezTo>
                <a:cubicBezTo>
                  <a:pt x="20589" y="20680"/>
                  <a:pt x="20452" y="20566"/>
                  <a:pt x="20315" y="20452"/>
                </a:cubicBezTo>
                <a:lnTo>
                  <a:pt x="20178" y="20338"/>
                </a:lnTo>
                <a:lnTo>
                  <a:pt x="19881" y="20132"/>
                </a:lnTo>
                <a:lnTo>
                  <a:pt x="19653" y="19950"/>
                </a:lnTo>
                <a:cubicBezTo>
                  <a:pt x="19425" y="19790"/>
                  <a:pt x="19219" y="19630"/>
                  <a:pt x="19037" y="19470"/>
                </a:cubicBezTo>
                <a:lnTo>
                  <a:pt x="18877" y="19356"/>
                </a:lnTo>
                <a:cubicBezTo>
                  <a:pt x="18808" y="19288"/>
                  <a:pt x="18717" y="19219"/>
                  <a:pt x="18626" y="19151"/>
                </a:cubicBezTo>
                <a:lnTo>
                  <a:pt x="18557" y="19082"/>
                </a:lnTo>
                <a:lnTo>
                  <a:pt x="18489" y="19037"/>
                </a:lnTo>
                <a:cubicBezTo>
                  <a:pt x="18443" y="18991"/>
                  <a:pt x="18398" y="18968"/>
                  <a:pt x="18352" y="18922"/>
                </a:cubicBezTo>
                <a:cubicBezTo>
                  <a:pt x="18329" y="18900"/>
                  <a:pt x="18306" y="18900"/>
                  <a:pt x="18283" y="18900"/>
                </a:cubicBezTo>
                <a:cubicBezTo>
                  <a:pt x="18169" y="18831"/>
                  <a:pt x="18055" y="18740"/>
                  <a:pt x="17918" y="18671"/>
                </a:cubicBezTo>
                <a:lnTo>
                  <a:pt x="17918" y="18671"/>
                </a:lnTo>
                <a:lnTo>
                  <a:pt x="17941" y="18694"/>
                </a:lnTo>
                <a:lnTo>
                  <a:pt x="17690" y="18512"/>
                </a:lnTo>
                <a:lnTo>
                  <a:pt x="17256" y="18192"/>
                </a:lnTo>
                <a:cubicBezTo>
                  <a:pt x="17142" y="18124"/>
                  <a:pt x="17028" y="18055"/>
                  <a:pt x="16937" y="17964"/>
                </a:cubicBezTo>
                <a:lnTo>
                  <a:pt x="16777" y="17850"/>
                </a:lnTo>
                <a:cubicBezTo>
                  <a:pt x="16640" y="17758"/>
                  <a:pt x="16526" y="17690"/>
                  <a:pt x="16412" y="17599"/>
                </a:cubicBezTo>
                <a:cubicBezTo>
                  <a:pt x="16161" y="17416"/>
                  <a:pt x="15910" y="17233"/>
                  <a:pt x="15636" y="17028"/>
                </a:cubicBezTo>
                <a:lnTo>
                  <a:pt x="15544" y="16960"/>
                </a:lnTo>
                <a:cubicBezTo>
                  <a:pt x="15248" y="16754"/>
                  <a:pt x="14951" y="16526"/>
                  <a:pt x="14677" y="16298"/>
                </a:cubicBezTo>
                <a:cubicBezTo>
                  <a:pt x="14631" y="16275"/>
                  <a:pt x="14563" y="16229"/>
                  <a:pt x="14517" y="16183"/>
                </a:cubicBezTo>
                <a:cubicBezTo>
                  <a:pt x="14449" y="16115"/>
                  <a:pt x="14357" y="16047"/>
                  <a:pt x="14266" y="15978"/>
                </a:cubicBezTo>
                <a:cubicBezTo>
                  <a:pt x="14198" y="15932"/>
                  <a:pt x="14129" y="15887"/>
                  <a:pt x="14061" y="15818"/>
                </a:cubicBezTo>
                <a:cubicBezTo>
                  <a:pt x="14061" y="15818"/>
                  <a:pt x="14038" y="15818"/>
                  <a:pt x="14038" y="15795"/>
                </a:cubicBezTo>
                <a:cubicBezTo>
                  <a:pt x="14015" y="15795"/>
                  <a:pt x="13992" y="15773"/>
                  <a:pt x="13947" y="15750"/>
                </a:cubicBezTo>
                <a:lnTo>
                  <a:pt x="13924" y="15727"/>
                </a:lnTo>
                <a:lnTo>
                  <a:pt x="13878" y="15704"/>
                </a:lnTo>
                <a:lnTo>
                  <a:pt x="13855" y="15681"/>
                </a:lnTo>
                <a:lnTo>
                  <a:pt x="13741" y="15613"/>
                </a:lnTo>
                <a:lnTo>
                  <a:pt x="13604" y="15522"/>
                </a:lnTo>
                <a:lnTo>
                  <a:pt x="13490" y="15430"/>
                </a:lnTo>
                <a:cubicBezTo>
                  <a:pt x="13330" y="15316"/>
                  <a:pt x="13171" y="15202"/>
                  <a:pt x="13011" y="15111"/>
                </a:cubicBezTo>
                <a:lnTo>
                  <a:pt x="13011" y="15111"/>
                </a:lnTo>
                <a:lnTo>
                  <a:pt x="13056" y="15134"/>
                </a:lnTo>
                <a:cubicBezTo>
                  <a:pt x="12691" y="14882"/>
                  <a:pt x="12189" y="14540"/>
                  <a:pt x="11687" y="14175"/>
                </a:cubicBezTo>
                <a:lnTo>
                  <a:pt x="11002" y="13650"/>
                </a:lnTo>
                <a:lnTo>
                  <a:pt x="10842" y="13536"/>
                </a:lnTo>
                <a:lnTo>
                  <a:pt x="10660" y="13399"/>
                </a:lnTo>
                <a:lnTo>
                  <a:pt x="10568" y="13307"/>
                </a:lnTo>
                <a:lnTo>
                  <a:pt x="10454" y="13239"/>
                </a:lnTo>
                <a:cubicBezTo>
                  <a:pt x="10363" y="13171"/>
                  <a:pt x="10249" y="13102"/>
                  <a:pt x="10158" y="13034"/>
                </a:cubicBezTo>
                <a:lnTo>
                  <a:pt x="9998" y="12919"/>
                </a:lnTo>
                <a:cubicBezTo>
                  <a:pt x="9884" y="12828"/>
                  <a:pt x="9747" y="12737"/>
                  <a:pt x="9633" y="12646"/>
                </a:cubicBezTo>
                <a:lnTo>
                  <a:pt x="9519" y="12577"/>
                </a:lnTo>
                <a:lnTo>
                  <a:pt x="9450" y="12509"/>
                </a:lnTo>
                <a:cubicBezTo>
                  <a:pt x="9290" y="12394"/>
                  <a:pt x="9153" y="12280"/>
                  <a:pt x="8994" y="12166"/>
                </a:cubicBezTo>
                <a:cubicBezTo>
                  <a:pt x="8948" y="12189"/>
                  <a:pt x="8925" y="12212"/>
                  <a:pt x="8879" y="12212"/>
                </a:cubicBezTo>
                <a:cubicBezTo>
                  <a:pt x="8834" y="12212"/>
                  <a:pt x="8788" y="12212"/>
                  <a:pt x="8765" y="12189"/>
                </a:cubicBezTo>
                <a:lnTo>
                  <a:pt x="8720" y="12166"/>
                </a:lnTo>
                <a:lnTo>
                  <a:pt x="8697" y="12143"/>
                </a:lnTo>
                <a:cubicBezTo>
                  <a:pt x="8651" y="12098"/>
                  <a:pt x="8606" y="12075"/>
                  <a:pt x="8560" y="12052"/>
                </a:cubicBezTo>
                <a:lnTo>
                  <a:pt x="8469" y="11984"/>
                </a:lnTo>
                <a:lnTo>
                  <a:pt x="8354" y="11892"/>
                </a:lnTo>
                <a:lnTo>
                  <a:pt x="8217" y="11801"/>
                </a:lnTo>
                <a:lnTo>
                  <a:pt x="8172" y="11778"/>
                </a:lnTo>
                <a:cubicBezTo>
                  <a:pt x="8103" y="11733"/>
                  <a:pt x="8035" y="11687"/>
                  <a:pt x="7966" y="11641"/>
                </a:cubicBezTo>
                <a:cubicBezTo>
                  <a:pt x="7715" y="11436"/>
                  <a:pt x="7441" y="11230"/>
                  <a:pt x="7190" y="11048"/>
                </a:cubicBezTo>
                <a:lnTo>
                  <a:pt x="6414" y="10386"/>
                </a:lnTo>
                <a:cubicBezTo>
                  <a:pt x="6300" y="10317"/>
                  <a:pt x="6186" y="10203"/>
                  <a:pt x="6072" y="10112"/>
                </a:cubicBezTo>
                <a:lnTo>
                  <a:pt x="6049" y="10089"/>
                </a:lnTo>
                <a:lnTo>
                  <a:pt x="6003" y="10043"/>
                </a:lnTo>
                <a:cubicBezTo>
                  <a:pt x="5958" y="10021"/>
                  <a:pt x="5912" y="9975"/>
                  <a:pt x="5866" y="9929"/>
                </a:cubicBezTo>
                <a:cubicBezTo>
                  <a:pt x="5844" y="9975"/>
                  <a:pt x="5798" y="9998"/>
                  <a:pt x="5752" y="9998"/>
                </a:cubicBezTo>
                <a:cubicBezTo>
                  <a:pt x="5752" y="10021"/>
                  <a:pt x="5730" y="10021"/>
                  <a:pt x="5707" y="10021"/>
                </a:cubicBezTo>
                <a:cubicBezTo>
                  <a:pt x="5684" y="10021"/>
                  <a:pt x="5661" y="10021"/>
                  <a:pt x="5615" y="9998"/>
                </a:cubicBezTo>
                <a:cubicBezTo>
                  <a:pt x="5570" y="9975"/>
                  <a:pt x="5524" y="9929"/>
                  <a:pt x="5478" y="9907"/>
                </a:cubicBezTo>
                <a:lnTo>
                  <a:pt x="5410" y="9838"/>
                </a:lnTo>
                <a:lnTo>
                  <a:pt x="5387" y="9792"/>
                </a:lnTo>
                <a:cubicBezTo>
                  <a:pt x="5296" y="9724"/>
                  <a:pt x="5227" y="9655"/>
                  <a:pt x="5136" y="9587"/>
                </a:cubicBezTo>
                <a:lnTo>
                  <a:pt x="4953" y="9404"/>
                </a:lnTo>
                <a:lnTo>
                  <a:pt x="4771" y="9245"/>
                </a:lnTo>
                <a:lnTo>
                  <a:pt x="4680" y="9176"/>
                </a:lnTo>
                <a:lnTo>
                  <a:pt x="4383" y="9016"/>
                </a:lnTo>
                <a:cubicBezTo>
                  <a:pt x="4314" y="8971"/>
                  <a:pt x="4246" y="8925"/>
                  <a:pt x="4177" y="8879"/>
                </a:cubicBezTo>
                <a:lnTo>
                  <a:pt x="4155" y="8857"/>
                </a:lnTo>
                <a:cubicBezTo>
                  <a:pt x="4109" y="8811"/>
                  <a:pt x="4063" y="8788"/>
                  <a:pt x="4018" y="8742"/>
                </a:cubicBezTo>
                <a:cubicBezTo>
                  <a:pt x="3949" y="8697"/>
                  <a:pt x="3926" y="8651"/>
                  <a:pt x="3926" y="8605"/>
                </a:cubicBezTo>
                <a:cubicBezTo>
                  <a:pt x="3926" y="8537"/>
                  <a:pt x="3949" y="8491"/>
                  <a:pt x="3972" y="8446"/>
                </a:cubicBezTo>
                <a:cubicBezTo>
                  <a:pt x="3995" y="8423"/>
                  <a:pt x="4018" y="8400"/>
                  <a:pt x="4063" y="8377"/>
                </a:cubicBezTo>
                <a:cubicBezTo>
                  <a:pt x="4063" y="8332"/>
                  <a:pt x="4063" y="8263"/>
                  <a:pt x="4086" y="8217"/>
                </a:cubicBezTo>
                <a:cubicBezTo>
                  <a:pt x="4109" y="8195"/>
                  <a:pt x="4155" y="8149"/>
                  <a:pt x="4177" y="8126"/>
                </a:cubicBezTo>
                <a:cubicBezTo>
                  <a:pt x="4246" y="8035"/>
                  <a:pt x="4314" y="7989"/>
                  <a:pt x="4360" y="7921"/>
                </a:cubicBezTo>
                <a:cubicBezTo>
                  <a:pt x="4406" y="7898"/>
                  <a:pt x="4451" y="7875"/>
                  <a:pt x="4474" y="7875"/>
                </a:cubicBezTo>
                <a:close/>
                <a:moveTo>
                  <a:pt x="12166" y="0"/>
                </a:moveTo>
                <a:cubicBezTo>
                  <a:pt x="12121" y="23"/>
                  <a:pt x="12075" y="23"/>
                  <a:pt x="12029" y="46"/>
                </a:cubicBezTo>
                <a:lnTo>
                  <a:pt x="11573" y="46"/>
                </a:lnTo>
                <a:cubicBezTo>
                  <a:pt x="11436" y="69"/>
                  <a:pt x="11276" y="114"/>
                  <a:pt x="11116" y="160"/>
                </a:cubicBezTo>
                <a:cubicBezTo>
                  <a:pt x="10865" y="206"/>
                  <a:pt x="10614" y="274"/>
                  <a:pt x="10317" y="366"/>
                </a:cubicBezTo>
                <a:cubicBezTo>
                  <a:pt x="10180" y="411"/>
                  <a:pt x="10021" y="457"/>
                  <a:pt x="9861" y="525"/>
                </a:cubicBezTo>
                <a:cubicBezTo>
                  <a:pt x="9724" y="594"/>
                  <a:pt x="9541" y="662"/>
                  <a:pt x="9382" y="776"/>
                </a:cubicBezTo>
                <a:cubicBezTo>
                  <a:pt x="9222" y="868"/>
                  <a:pt x="9085" y="982"/>
                  <a:pt x="8948" y="1096"/>
                </a:cubicBezTo>
                <a:cubicBezTo>
                  <a:pt x="8834" y="1210"/>
                  <a:pt x="8697" y="1324"/>
                  <a:pt x="8583" y="1438"/>
                </a:cubicBezTo>
                <a:cubicBezTo>
                  <a:pt x="8354" y="1667"/>
                  <a:pt x="8149" y="1918"/>
                  <a:pt x="7944" y="2169"/>
                </a:cubicBezTo>
                <a:cubicBezTo>
                  <a:pt x="7852" y="2283"/>
                  <a:pt x="7738" y="2397"/>
                  <a:pt x="7647" y="2534"/>
                </a:cubicBezTo>
                <a:cubicBezTo>
                  <a:pt x="7601" y="2602"/>
                  <a:pt x="7556" y="2694"/>
                  <a:pt x="7510" y="2762"/>
                </a:cubicBezTo>
                <a:cubicBezTo>
                  <a:pt x="7487" y="2808"/>
                  <a:pt x="7464" y="2854"/>
                  <a:pt x="7441" y="2876"/>
                </a:cubicBezTo>
                <a:cubicBezTo>
                  <a:pt x="7419" y="2968"/>
                  <a:pt x="7396" y="3059"/>
                  <a:pt x="7396" y="3127"/>
                </a:cubicBezTo>
                <a:cubicBezTo>
                  <a:pt x="7373" y="3242"/>
                  <a:pt x="7396" y="3356"/>
                  <a:pt x="7464" y="3424"/>
                </a:cubicBezTo>
                <a:cubicBezTo>
                  <a:pt x="7396" y="3493"/>
                  <a:pt x="7327" y="3584"/>
                  <a:pt x="7282" y="3652"/>
                </a:cubicBezTo>
                <a:lnTo>
                  <a:pt x="7076" y="3903"/>
                </a:lnTo>
                <a:lnTo>
                  <a:pt x="6962" y="4040"/>
                </a:lnTo>
                <a:cubicBezTo>
                  <a:pt x="6894" y="4132"/>
                  <a:pt x="6825" y="4246"/>
                  <a:pt x="6757" y="4360"/>
                </a:cubicBezTo>
                <a:lnTo>
                  <a:pt x="6665" y="4474"/>
                </a:lnTo>
                <a:lnTo>
                  <a:pt x="6643" y="4520"/>
                </a:lnTo>
                <a:cubicBezTo>
                  <a:pt x="6528" y="4680"/>
                  <a:pt x="6369" y="4839"/>
                  <a:pt x="6232" y="4999"/>
                </a:cubicBezTo>
                <a:lnTo>
                  <a:pt x="6163" y="5068"/>
                </a:lnTo>
                <a:lnTo>
                  <a:pt x="6049" y="5182"/>
                </a:lnTo>
                <a:cubicBezTo>
                  <a:pt x="5935" y="5319"/>
                  <a:pt x="5798" y="5478"/>
                  <a:pt x="5638" y="5593"/>
                </a:cubicBezTo>
                <a:cubicBezTo>
                  <a:pt x="5547" y="5661"/>
                  <a:pt x="5478" y="5729"/>
                  <a:pt x="5410" y="5775"/>
                </a:cubicBezTo>
                <a:cubicBezTo>
                  <a:pt x="5364" y="5752"/>
                  <a:pt x="5319" y="5729"/>
                  <a:pt x="5296" y="5707"/>
                </a:cubicBezTo>
                <a:cubicBezTo>
                  <a:pt x="5250" y="5684"/>
                  <a:pt x="5227" y="5684"/>
                  <a:pt x="5182" y="5661"/>
                </a:cubicBezTo>
                <a:cubicBezTo>
                  <a:pt x="5090" y="5615"/>
                  <a:pt x="4999" y="5570"/>
                  <a:pt x="4908" y="5524"/>
                </a:cubicBezTo>
                <a:cubicBezTo>
                  <a:pt x="4817" y="5478"/>
                  <a:pt x="4725" y="5433"/>
                  <a:pt x="4634" y="5387"/>
                </a:cubicBezTo>
                <a:cubicBezTo>
                  <a:pt x="4520" y="5364"/>
                  <a:pt x="4428" y="5296"/>
                  <a:pt x="4314" y="5250"/>
                </a:cubicBezTo>
                <a:cubicBezTo>
                  <a:pt x="4223" y="5205"/>
                  <a:pt x="4132" y="5182"/>
                  <a:pt x="4040" y="5136"/>
                </a:cubicBezTo>
                <a:cubicBezTo>
                  <a:pt x="3926" y="5090"/>
                  <a:pt x="3812" y="5045"/>
                  <a:pt x="3675" y="5045"/>
                </a:cubicBezTo>
                <a:cubicBezTo>
                  <a:pt x="3607" y="5022"/>
                  <a:pt x="3538" y="5022"/>
                  <a:pt x="3447" y="5022"/>
                </a:cubicBezTo>
                <a:lnTo>
                  <a:pt x="3424" y="4999"/>
                </a:lnTo>
                <a:cubicBezTo>
                  <a:pt x="3356" y="4999"/>
                  <a:pt x="3310" y="5022"/>
                  <a:pt x="3242" y="5022"/>
                </a:cubicBezTo>
                <a:cubicBezTo>
                  <a:pt x="3150" y="5045"/>
                  <a:pt x="3059" y="5090"/>
                  <a:pt x="2922" y="5159"/>
                </a:cubicBezTo>
                <a:cubicBezTo>
                  <a:pt x="2831" y="5205"/>
                  <a:pt x="2739" y="5296"/>
                  <a:pt x="2648" y="5387"/>
                </a:cubicBezTo>
                <a:lnTo>
                  <a:pt x="2602" y="5433"/>
                </a:lnTo>
                <a:cubicBezTo>
                  <a:pt x="2534" y="5501"/>
                  <a:pt x="2443" y="5593"/>
                  <a:pt x="2374" y="5661"/>
                </a:cubicBezTo>
                <a:cubicBezTo>
                  <a:pt x="2237" y="5821"/>
                  <a:pt x="2100" y="5981"/>
                  <a:pt x="1963" y="6140"/>
                </a:cubicBezTo>
                <a:lnTo>
                  <a:pt x="1849" y="6300"/>
                </a:lnTo>
                <a:cubicBezTo>
                  <a:pt x="1667" y="6506"/>
                  <a:pt x="1507" y="6711"/>
                  <a:pt x="1301" y="7031"/>
                </a:cubicBezTo>
                <a:lnTo>
                  <a:pt x="1256" y="7076"/>
                </a:lnTo>
                <a:cubicBezTo>
                  <a:pt x="1164" y="7190"/>
                  <a:pt x="1096" y="7304"/>
                  <a:pt x="1005" y="7441"/>
                </a:cubicBezTo>
                <a:lnTo>
                  <a:pt x="891" y="7624"/>
                </a:lnTo>
                <a:cubicBezTo>
                  <a:pt x="845" y="7692"/>
                  <a:pt x="799" y="7761"/>
                  <a:pt x="754" y="7829"/>
                </a:cubicBezTo>
                <a:cubicBezTo>
                  <a:pt x="662" y="7989"/>
                  <a:pt x="571" y="8149"/>
                  <a:pt x="480" y="8286"/>
                </a:cubicBezTo>
                <a:cubicBezTo>
                  <a:pt x="434" y="8377"/>
                  <a:pt x="388" y="8446"/>
                  <a:pt x="343" y="8514"/>
                </a:cubicBezTo>
                <a:cubicBezTo>
                  <a:pt x="320" y="8491"/>
                  <a:pt x="274" y="8491"/>
                  <a:pt x="251" y="8491"/>
                </a:cubicBezTo>
                <a:cubicBezTo>
                  <a:pt x="206" y="8491"/>
                  <a:pt x="160" y="8514"/>
                  <a:pt x="137" y="8537"/>
                </a:cubicBezTo>
                <a:cubicBezTo>
                  <a:pt x="69" y="8560"/>
                  <a:pt x="46" y="8628"/>
                  <a:pt x="23" y="8674"/>
                </a:cubicBezTo>
                <a:cubicBezTo>
                  <a:pt x="0" y="8742"/>
                  <a:pt x="23" y="8788"/>
                  <a:pt x="46" y="8834"/>
                </a:cubicBezTo>
                <a:cubicBezTo>
                  <a:pt x="160" y="8971"/>
                  <a:pt x="251" y="9108"/>
                  <a:pt x="366" y="9199"/>
                </a:cubicBezTo>
                <a:cubicBezTo>
                  <a:pt x="434" y="9267"/>
                  <a:pt x="503" y="9313"/>
                  <a:pt x="571" y="9359"/>
                </a:cubicBezTo>
                <a:lnTo>
                  <a:pt x="685" y="9450"/>
                </a:lnTo>
                <a:cubicBezTo>
                  <a:pt x="776" y="9518"/>
                  <a:pt x="868" y="9587"/>
                  <a:pt x="982" y="9655"/>
                </a:cubicBezTo>
                <a:cubicBezTo>
                  <a:pt x="1096" y="9770"/>
                  <a:pt x="1233" y="9861"/>
                  <a:pt x="1370" y="9952"/>
                </a:cubicBezTo>
                <a:cubicBezTo>
                  <a:pt x="1461" y="10021"/>
                  <a:pt x="1575" y="10089"/>
                  <a:pt x="1667" y="10158"/>
                </a:cubicBezTo>
                <a:cubicBezTo>
                  <a:pt x="1758" y="10203"/>
                  <a:pt x="1826" y="10249"/>
                  <a:pt x="1895" y="10295"/>
                </a:cubicBezTo>
                <a:lnTo>
                  <a:pt x="2009" y="10363"/>
                </a:lnTo>
                <a:lnTo>
                  <a:pt x="2214" y="10500"/>
                </a:lnTo>
                <a:cubicBezTo>
                  <a:pt x="2329" y="10568"/>
                  <a:pt x="2443" y="10660"/>
                  <a:pt x="2580" y="10728"/>
                </a:cubicBezTo>
                <a:lnTo>
                  <a:pt x="2625" y="10774"/>
                </a:lnTo>
                <a:cubicBezTo>
                  <a:pt x="2671" y="10820"/>
                  <a:pt x="2717" y="10842"/>
                  <a:pt x="2762" y="10865"/>
                </a:cubicBezTo>
                <a:cubicBezTo>
                  <a:pt x="2831" y="10934"/>
                  <a:pt x="2922" y="10979"/>
                  <a:pt x="3013" y="11048"/>
                </a:cubicBezTo>
                <a:lnTo>
                  <a:pt x="3059" y="11071"/>
                </a:lnTo>
                <a:cubicBezTo>
                  <a:pt x="3105" y="11116"/>
                  <a:pt x="3173" y="11162"/>
                  <a:pt x="3219" y="11208"/>
                </a:cubicBezTo>
                <a:cubicBezTo>
                  <a:pt x="3242" y="11253"/>
                  <a:pt x="3287" y="11299"/>
                  <a:pt x="3310" y="11367"/>
                </a:cubicBezTo>
                <a:lnTo>
                  <a:pt x="3310" y="11390"/>
                </a:lnTo>
                <a:lnTo>
                  <a:pt x="3310" y="11436"/>
                </a:lnTo>
                <a:cubicBezTo>
                  <a:pt x="3264" y="11504"/>
                  <a:pt x="3242" y="11550"/>
                  <a:pt x="3219" y="11596"/>
                </a:cubicBezTo>
                <a:cubicBezTo>
                  <a:pt x="3150" y="11710"/>
                  <a:pt x="3105" y="11778"/>
                  <a:pt x="3059" y="11869"/>
                </a:cubicBezTo>
                <a:cubicBezTo>
                  <a:pt x="3013" y="11984"/>
                  <a:pt x="2968" y="12075"/>
                  <a:pt x="2922" y="12189"/>
                </a:cubicBezTo>
                <a:cubicBezTo>
                  <a:pt x="2899" y="12326"/>
                  <a:pt x="2922" y="12509"/>
                  <a:pt x="3036" y="12646"/>
                </a:cubicBezTo>
                <a:cubicBezTo>
                  <a:pt x="3105" y="12760"/>
                  <a:pt x="3196" y="12851"/>
                  <a:pt x="3310" y="12919"/>
                </a:cubicBezTo>
                <a:cubicBezTo>
                  <a:pt x="3356" y="12965"/>
                  <a:pt x="3401" y="12988"/>
                  <a:pt x="3470" y="13034"/>
                </a:cubicBezTo>
                <a:cubicBezTo>
                  <a:pt x="3538" y="13079"/>
                  <a:pt x="3607" y="13102"/>
                  <a:pt x="3698" y="13102"/>
                </a:cubicBezTo>
                <a:cubicBezTo>
                  <a:pt x="3789" y="13102"/>
                  <a:pt x="3881" y="13079"/>
                  <a:pt x="3949" y="13034"/>
                </a:cubicBezTo>
                <a:cubicBezTo>
                  <a:pt x="4018" y="12988"/>
                  <a:pt x="4086" y="12965"/>
                  <a:pt x="4155" y="12919"/>
                </a:cubicBezTo>
                <a:cubicBezTo>
                  <a:pt x="4292" y="12828"/>
                  <a:pt x="4406" y="12737"/>
                  <a:pt x="4543" y="12646"/>
                </a:cubicBezTo>
                <a:cubicBezTo>
                  <a:pt x="4748" y="12509"/>
                  <a:pt x="4908" y="12417"/>
                  <a:pt x="5068" y="12326"/>
                </a:cubicBezTo>
                <a:cubicBezTo>
                  <a:pt x="5159" y="12303"/>
                  <a:pt x="5250" y="12258"/>
                  <a:pt x="5341" y="12258"/>
                </a:cubicBezTo>
                <a:cubicBezTo>
                  <a:pt x="5456" y="12235"/>
                  <a:pt x="5547" y="12235"/>
                  <a:pt x="5661" y="12212"/>
                </a:cubicBezTo>
                <a:lnTo>
                  <a:pt x="5798" y="12212"/>
                </a:lnTo>
                <a:cubicBezTo>
                  <a:pt x="5912" y="12212"/>
                  <a:pt x="6003" y="12189"/>
                  <a:pt x="6118" y="12189"/>
                </a:cubicBezTo>
                <a:cubicBezTo>
                  <a:pt x="6186" y="12189"/>
                  <a:pt x="6254" y="12189"/>
                  <a:pt x="6300" y="12212"/>
                </a:cubicBezTo>
                <a:cubicBezTo>
                  <a:pt x="6460" y="12235"/>
                  <a:pt x="6620" y="12258"/>
                  <a:pt x="6779" y="12280"/>
                </a:cubicBezTo>
                <a:cubicBezTo>
                  <a:pt x="6916" y="12326"/>
                  <a:pt x="7076" y="12349"/>
                  <a:pt x="7236" y="12417"/>
                </a:cubicBezTo>
                <a:cubicBezTo>
                  <a:pt x="7327" y="12440"/>
                  <a:pt x="7419" y="12509"/>
                  <a:pt x="7510" y="12554"/>
                </a:cubicBezTo>
                <a:lnTo>
                  <a:pt x="7578" y="12577"/>
                </a:lnTo>
                <a:cubicBezTo>
                  <a:pt x="7670" y="12623"/>
                  <a:pt x="7761" y="12691"/>
                  <a:pt x="7852" y="12760"/>
                </a:cubicBezTo>
                <a:cubicBezTo>
                  <a:pt x="8081" y="12897"/>
                  <a:pt x="8240" y="13056"/>
                  <a:pt x="8377" y="13239"/>
                </a:cubicBezTo>
                <a:cubicBezTo>
                  <a:pt x="8514" y="13399"/>
                  <a:pt x="8651" y="13581"/>
                  <a:pt x="8788" y="13741"/>
                </a:cubicBezTo>
                <a:cubicBezTo>
                  <a:pt x="8879" y="13901"/>
                  <a:pt x="8971" y="14061"/>
                  <a:pt x="9085" y="14266"/>
                </a:cubicBezTo>
                <a:cubicBezTo>
                  <a:pt x="9222" y="14586"/>
                  <a:pt x="9290" y="14928"/>
                  <a:pt x="9336" y="15202"/>
                </a:cubicBezTo>
                <a:cubicBezTo>
                  <a:pt x="9336" y="15293"/>
                  <a:pt x="9359" y="15407"/>
                  <a:pt x="9382" y="15499"/>
                </a:cubicBezTo>
                <a:lnTo>
                  <a:pt x="9382" y="15544"/>
                </a:lnTo>
                <a:cubicBezTo>
                  <a:pt x="9404" y="15658"/>
                  <a:pt x="9404" y="15773"/>
                  <a:pt x="9404" y="15864"/>
                </a:cubicBezTo>
                <a:cubicBezTo>
                  <a:pt x="9382" y="15955"/>
                  <a:pt x="9382" y="16024"/>
                  <a:pt x="9359" y="16115"/>
                </a:cubicBezTo>
                <a:cubicBezTo>
                  <a:pt x="9336" y="16183"/>
                  <a:pt x="9313" y="16252"/>
                  <a:pt x="9290" y="16320"/>
                </a:cubicBezTo>
                <a:lnTo>
                  <a:pt x="9245" y="16412"/>
                </a:lnTo>
                <a:lnTo>
                  <a:pt x="9222" y="16503"/>
                </a:lnTo>
                <a:cubicBezTo>
                  <a:pt x="9176" y="16594"/>
                  <a:pt x="9176" y="16663"/>
                  <a:pt x="9153" y="16754"/>
                </a:cubicBezTo>
                <a:cubicBezTo>
                  <a:pt x="9153" y="16823"/>
                  <a:pt x="9176" y="16891"/>
                  <a:pt x="9199" y="16960"/>
                </a:cubicBezTo>
                <a:cubicBezTo>
                  <a:pt x="9245" y="17028"/>
                  <a:pt x="9267" y="17074"/>
                  <a:pt x="9313" y="17142"/>
                </a:cubicBezTo>
                <a:cubicBezTo>
                  <a:pt x="9336" y="17211"/>
                  <a:pt x="9404" y="17256"/>
                  <a:pt x="9450" y="17302"/>
                </a:cubicBezTo>
                <a:cubicBezTo>
                  <a:pt x="9519" y="17393"/>
                  <a:pt x="9587" y="17462"/>
                  <a:pt x="9678" y="17507"/>
                </a:cubicBezTo>
                <a:cubicBezTo>
                  <a:pt x="9838" y="17644"/>
                  <a:pt x="10021" y="17758"/>
                  <a:pt x="10203" y="17873"/>
                </a:cubicBezTo>
                <a:cubicBezTo>
                  <a:pt x="10317" y="17941"/>
                  <a:pt x="10432" y="18009"/>
                  <a:pt x="10546" y="18101"/>
                </a:cubicBezTo>
                <a:cubicBezTo>
                  <a:pt x="10774" y="18261"/>
                  <a:pt x="10979" y="18398"/>
                  <a:pt x="11208" y="18557"/>
                </a:cubicBezTo>
                <a:lnTo>
                  <a:pt x="11436" y="18740"/>
                </a:lnTo>
                <a:lnTo>
                  <a:pt x="11504" y="18786"/>
                </a:lnTo>
                <a:lnTo>
                  <a:pt x="11618" y="18854"/>
                </a:lnTo>
                <a:cubicBezTo>
                  <a:pt x="11687" y="18900"/>
                  <a:pt x="11733" y="18945"/>
                  <a:pt x="11801" y="18991"/>
                </a:cubicBezTo>
                <a:lnTo>
                  <a:pt x="11824" y="19014"/>
                </a:lnTo>
                <a:lnTo>
                  <a:pt x="11847" y="19014"/>
                </a:lnTo>
                <a:cubicBezTo>
                  <a:pt x="11938" y="19082"/>
                  <a:pt x="12006" y="19151"/>
                  <a:pt x="12098" y="19219"/>
                </a:cubicBezTo>
                <a:lnTo>
                  <a:pt x="12280" y="19333"/>
                </a:lnTo>
                <a:cubicBezTo>
                  <a:pt x="12440" y="19470"/>
                  <a:pt x="12600" y="19562"/>
                  <a:pt x="12760" y="19676"/>
                </a:cubicBezTo>
                <a:cubicBezTo>
                  <a:pt x="12851" y="19721"/>
                  <a:pt x="12942" y="19790"/>
                  <a:pt x="13011" y="19836"/>
                </a:cubicBezTo>
                <a:lnTo>
                  <a:pt x="13216" y="19972"/>
                </a:lnTo>
                <a:lnTo>
                  <a:pt x="13262" y="19995"/>
                </a:lnTo>
                <a:cubicBezTo>
                  <a:pt x="13399" y="20087"/>
                  <a:pt x="13536" y="20178"/>
                  <a:pt x="13673" y="20292"/>
                </a:cubicBezTo>
                <a:lnTo>
                  <a:pt x="13718" y="20315"/>
                </a:lnTo>
                <a:lnTo>
                  <a:pt x="13718" y="20292"/>
                </a:lnTo>
                <a:cubicBezTo>
                  <a:pt x="13787" y="20360"/>
                  <a:pt x="13855" y="20406"/>
                  <a:pt x="13924" y="20475"/>
                </a:cubicBezTo>
                <a:cubicBezTo>
                  <a:pt x="14061" y="20566"/>
                  <a:pt x="14175" y="20634"/>
                  <a:pt x="14312" y="20726"/>
                </a:cubicBezTo>
                <a:lnTo>
                  <a:pt x="14426" y="20817"/>
                </a:lnTo>
                <a:cubicBezTo>
                  <a:pt x="14517" y="20885"/>
                  <a:pt x="14586" y="20931"/>
                  <a:pt x="14654" y="20977"/>
                </a:cubicBezTo>
                <a:lnTo>
                  <a:pt x="14746" y="21068"/>
                </a:lnTo>
                <a:cubicBezTo>
                  <a:pt x="14860" y="21137"/>
                  <a:pt x="14951" y="21205"/>
                  <a:pt x="15065" y="21273"/>
                </a:cubicBezTo>
                <a:lnTo>
                  <a:pt x="15156" y="21342"/>
                </a:lnTo>
                <a:lnTo>
                  <a:pt x="15088" y="21296"/>
                </a:lnTo>
                <a:lnTo>
                  <a:pt x="15088" y="21296"/>
                </a:lnTo>
                <a:cubicBezTo>
                  <a:pt x="15179" y="21365"/>
                  <a:pt x="15293" y="21433"/>
                  <a:pt x="15407" y="21525"/>
                </a:cubicBezTo>
                <a:lnTo>
                  <a:pt x="15590" y="21639"/>
                </a:lnTo>
                <a:lnTo>
                  <a:pt x="15544" y="21616"/>
                </a:lnTo>
                <a:lnTo>
                  <a:pt x="15750" y="21753"/>
                </a:lnTo>
                <a:cubicBezTo>
                  <a:pt x="15818" y="21821"/>
                  <a:pt x="15910" y="21867"/>
                  <a:pt x="16001" y="21935"/>
                </a:cubicBezTo>
                <a:lnTo>
                  <a:pt x="16206" y="22072"/>
                </a:lnTo>
                <a:cubicBezTo>
                  <a:pt x="16549" y="22323"/>
                  <a:pt x="16845" y="22575"/>
                  <a:pt x="17142" y="22803"/>
                </a:cubicBezTo>
                <a:cubicBezTo>
                  <a:pt x="17348" y="22985"/>
                  <a:pt x="17530" y="23100"/>
                  <a:pt x="17690" y="23214"/>
                </a:cubicBezTo>
                <a:cubicBezTo>
                  <a:pt x="17713" y="23236"/>
                  <a:pt x="17758" y="23259"/>
                  <a:pt x="17781" y="23282"/>
                </a:cubicBezTo>
                <a:cubicBezTo>
                  <a:pt x="17850" y="23305"/>
                  <a:pt x="17918" y="23328"/>
                  <a:pt x="17987" y="23328"/>
                </a:cubicBezTo>
                <a:cubicBezTo>
                  <a:pt x="18032" y="23328"/>
                  <a:pt x="18055" y="23328"/>
                  <a:pt x="18101" y="23305"/>
                </a:cubicBezTo>
                <a:cubicBezTo>
                  <a:pt x="18192" y="23305"/>
                  <a:pt x="18283" y="23191"/>
                  <a:pt x="18306" y="23122"/>
                </a:cubicBezTo>
                <a:cubicBezTo>
                  <a:pt x="18306" y="23100"/>
                  <a:pt x="18329" y="23077"/>
                  <a:pt x="18329" y="23077"/>
                </a:cubicBezTo>
                <a:cubicBezTo>
                  <a:pt x="18466" y="22963"/>
                  <a:pt x="18580" y="22894"/>
                  <a:pt x="18694" y="22826"/>
                </a:cubicBezTo>
                <a:lnTo>
                  <a:pt x="18786" y="22780"/>
                </a:lnTo>
                <a:lnTo>
                  <a:pt x="18900" y="22711"/>
                </a:lnTo>
                <a:cubicBezTo>
                  <a:pt x="19014" y="22643"/>
                  <a:pt x="19105" y="22597"/>
                  <a:pt x="19196" y="22552"/>
                </a:cubicBezTo>
                <a:cubicBezTo>
                  <a:pt x="19356" y="22483"/>
                  <a:pt x="19470" y="22438"/>
                  <a:pt x="19584" y="22415"/>
                </a:cubicBezTo>
                <a:cubicBezTo>
                  <a:pt x="19721" y="22415"/>
                  <a:pt x="19881" y="22392"/>
                  <a:pt x="20018" y="22392"/>
                </a:cubicBezTo>
                <a:lnTo>
                  <a:pt x="20064" y="22392"/>
                </a:lnTo>
                <a:lnTo>
                  <a:pt x="20178" y="22369"/>
                </a:lnTo>
                <a:lnTo>
                  <a:pt x="20634" y="22369"/>
                </a:lnTo>
                <a:cubicBezTo>
                  <a:pt x="20771" y="22392"/>
                  <a:pt x="20908" y="22415"/>
                  <a:pt x="21022" y="22460"/>
                </a:cubicBezTo>
                <a:cubicBezTo>
                  <a:pt x="21159" y="22483"/>
                  <a:pt x="21296" y="22529"/>
                  <a:pt x="21411" y="22575"/>
                </a:cubicBezTo>
                <a:cubicBezTo>
                  <a:pt x="21593" y="22643"/>
                  <a:pt x="21776" y="22734"/>
                  <a:pt x="21958" y="22848"/>
                </a:cubicBezTo>
                <a:lnTo>
                  <a:pt x="21981" y="22871"/>
                </a:lnTo>
                <a:cubicBezTo>
                  <a:pt x="22050" y="22940"/>
                  <a:pt x="22118" y="22963"/>
                  <a:pt x="22187" y="23008"/>
                </a:cubicBezTo>
                <a:lnTo>
                  <a:pt x="22324" y="23100"/>
                </a:lnTo>
                <a:cubicBezTo>
                  <a:pt x="22506" y="23236"/>
                  <a:pt x="22689" y="23419"/>
                  <a:pt x="22894" y="23647"/>
                </a:cubicBezTo>
                <a:cubicBezTo>
                  <a:pt x="23077" y="23876"/>
                  <a:pt x="23282" y="24172"/>
                  <a:pt x="23442" y="24469"/>
                </a:cubicBezTo>
                <a:cubicBezTo>
                  <a:pt x="23488" y="24606"/>
                  <a:pt x="23533" y="24743"/>
                  <a:pt x="23556" y="24880"/>
                </a:cubicBezTo>
                <a:lnTo>
                  <a:pt x="23579" y="24994"/>
                </a:lnTo>
                <a:lnTo>
                  <a:pt x="23602" y="25085"/>
                </a:lnTo>
                <a:lnTo>
                  <a:pt x="23625" y="25199"/>
                </a:lnTo>
                <a:lnTo>
                  <a:pt x="23647" y="25268"/>
                </a:lnTo>
                <a:cubicBezTo>
                  <a:pt x="23647" y="25382"/>
                  <a:pt x="23647" y="25473"/>
                  <a:pt x="23647" y="25565"/>
                </a:cubicBezTo>
                <a:cubicBezTo>
                  <a:pt x="23647" y="25679"/>
                  <a:pt x="23647" y="25793"/>
                  <a:pt x="23647" y="25884"/>
                </a:cubicBezTo>
                <a:cubicBezTo>
                  <a:pt x="23625" y="26021"/>
                  <a:pt x="23602" y="26158"/>
                  <a:pt x="23556" y="26295"/>
                </a:cubicBezTo>
                <a:cubicBezTo>
                  <a:pt x="23533" y="26341"/>
                  <a:pt x="23510" y="26386"/>
                  <a:pt x="23488" y="26432"/>
                </a:cubicBezTo>
                <a:lnTo>
                  <a:pt x="23488" y="26455"/>
                </a:lnTo>
                <a:cubicBezTo>
                  <a:pt x="23465" y="26523"/>
                  <a:pt x="23419" y="26615"/>
                  <a:pt x="23396" y="26683"/>
                </a:cubicBezTo>
                <a:cubicBezTo>
                  <a:pt x="23373" y="26774"/>
                  <a:pt x="23351" y="26866"/>
                  <a:pt x="23351" y="26980"/>
                </a:cubicBezTo>
                <a:cubicBezTo>
                  <a:pt x="23328" y="27117"/>
                  <a:pt x="23328" y="27277"/>
                  <a:pt x="23442" y="27391"/>
                </a:cubicBezTo>
                <a:cubicBezTo>
                  <a:pt x="23510" y="27436"/>
                  <a:pt x="23579" y="27459"/>
                  <a:pt x="23670" y="27459"/>
                </a:cubicBezTo>
                <a:lnTo>
                  <a:pt x="23762" y="27459"/>
                </a:lnTo>
                <a:cubicBezTo>
                  <a:pt x="23807" y="27436"/>
                  <a:pt x="23830" y="27413"/>
                  <a:pt x="23876" y="27391"/>
                </a:cubicBezTo>
                <a:cubicBezTo>
                  <a:pt x="23967" y="27345"/>
                  <a:pt x="24035" y="27299"/>
                  <a:pt x="24104" y="27231"/>
                </a:cubicBezTo>
                <a:cubicBezTo>
                  <a:pt x="24218" y="27140"/>
                  <a:pt x="24309" y="27025"/>
                  <a:pt x="24401" y="26911"/>
                </a:cubicBezTo>
                <a:lnTo>
                  <a:pt x="24446" y="26866"/>
                </a:lnTo>
                <a:cubicBezTo>
                  <a:pt x="24492" y="26797"/>
                  <a:pt x="24560" y="26729"/>
                  <a:pt x="24629" y="26660"/>
                </a:cubicBezTo>
                <a:cubicBezTo>
                  <a:pt x="24652" y="26637"/>
                  <a:pt x="24652" y="26637"/>
                  <a:pt x="24675" y="26615"/>
                </a:cubicBezTo>
                <a:cubicBezTo>
                  <a:pt x="24720" y="26637"/>
                  <a:pt x="24743" y="26637"/>
                  <a:pt x="24766" y="26637"/>
                </a:cubicBezTo>
                <a:cubicBezTo>
                  <a:pt x="24789" y="26637"/>
                  <a:pt x="24811" y="26660"/>
                  <a:pt x="24811" y="26660"/>
                </a:cubicBezTo>
                <a:cubicBezTo>
                  <a:pt x="24880" y="26683"/>
                  <a:pt x="24948" y="26706"/>
                  <a:pt x="24994" y="26752"/>
                </a:cubicBezTo>
                <a:lnTo>
                  <a:pt x="25040" y="26774"/>
                </a:lnTo>
                <a:lnTo>
                  <a:pt x="25131" y="26820"/>
                </a:lnTo>
                <a:cubicBezTo>
                  <a:pt x="25177" y="26843"/>
                  <a:pt x="25222" y="26866"/>
                  <a:pt x="25268" y="26911"/>
                </a:cubicBezTo>
                <a:cubicBezTo>
                  <a:pt x="25382" y="26957"/>
                  <a:pt x="25473" y="27025"/>
                  <a:pt x="25565" y="27094"/>
                </a:cubicBezTo>
                <a:cubicBezTo>
                  <a:pt x="25610" y="27117"/>
                  <a:pt x="25656" y="27140"/>
                  <a:pt x="25679" y="27162"/>
                </a:cubicBezTo>
                <a:cubicBezTo>
                  <a:pt x="25724" y="27208"/>
                  <a:pt x="25770" y="27231"/>
                  <a:pt x="25793" y="27254"/>
                </a:cubicBezTo>
                <a:cubicBezTo>
                  <a:pt x="25839" y="27277"/>
                  <a:pt x="25884" y="27299"/>
                  <a:pt x="25907" y="27345"/>
                </a:cubicBezTo>
                <a:lnTo>
                  <a:pt x="25953" y="27368"/>
                </a:lnTo>
                <a:cubicBezTo>
                  <a:pt x="26021" y="27436"/>
                  <a:pt x="26067" y="27459"/>
                  <a:pt x="26113" y="27482"/>
                </a:cubicBezTo>
                <a:lnTo>
                  <a:pt x="26181" y="27482"/>
                </a:lnTo>
                <a:cubicBezTo>
                  <a:pt x="26227" y="27482"/>
                  <a:pt x="26295" y="27459"/>
                  <a:pt x="26341" y="27436"/>
                </a:cubicBezTo>
                <a:cubicBezTo>
                  <a:pt x="26455" y="27368"/>
                  <a:pt x="26501" y="27231"/>
                  <a:pt x="26478" y="27140"/>
                </a:cubicBezTo>
                <a:cubicBezTo>
                  <a:pt x="26523" y="27071"/>
                  <a:pt x="26592" y="27025"/>
                  <a:pt x="26637" y="26957"/>
                </a:cubicBezTo>
                <a:cubicBezTo>
                  <a:pt x="26660" y="26911"/>
                  <a:pt x="26706" y="26889"/>
                  <a:pt x="26729" y="26843"/>
                </a:cubicBezTo>
                <a:lnTo>
                  <a:pt x="26797" y="26774"/>
                </a:lnTo>
                <a:cubicBezTo>
                  <a:pt x="26889" y="26660"/>
                  <a:pt x="27003" y="26523"/>
                  <a:pt x="27094" y="26409"/>
                </a:cubicBezTo>
                <a:cubicBezTo>
                  <a:pt x="27299" y="26181"/>
                  <a:pt x="27482" y="25930"/>
                  <a:pt x="27665" y="25702"/>
                </a:cubicBezTo>
                <a:cubicBezTo>
                  <a:pt x="28007" y="25199"/>
                  <a:pt x="28372" y="24720"/>
                  <a:pt x="28806" y="24195"/>
                </a:cubicBezTo>
                <a:cubicBezTo>
                  <a:pt x="28874" y="24104"/>
                  <a:pt x="28943" y="24013"/>
                  <a:pt x="29011" y="23921"/>
                </a:cubicBezTo>
                <a:lnTo>
                  <a:pt x="29103" y="23830"/>
                </a:lnTo>
                <a:lnTo>
                  <a:pt x="29171" y="23716"/>
                </a:lnTo>
                <a:cubicBezTo>
                  <a:pt x="29240" y="23624"/>
                  <a:pt x="29308" y="23556"/>
                  <a:pt x="29354" y="23465"/>
                </a:cubicBezTo>
                <a:cubicBezTo>
                  <a:pt x="29422" y="23373"/>
                  <a:pt x="29513" y="23282"/>
                  <a:pt x="29582" y="23191"/>
                </a:cubicBezTo>
                <a:lnTo>
                  <a:pt x="29650" y="23077"/>
                </a:lnTo>
                <a:cubicBezTo>
                  <a:pt x="29719" y="23008"/>
                  <a:pt x="29765" y="22940"/>
                  <a:pt x="29810" y="22871"/>
                </a:cubicBezTo>
                <a:cubicBezTo>
                  <a:pt x="29856" y="22803"/>
                  <a:pt x="29902" y="22734"/>
                  <a:pt x="29947" y="22689"/>
                </a:cubicBezTo>
                <a:cubicBezTo>
                  <a:pt x="30038" y="22575"/>
                  <a:pt x="30130" y="22460"/>
                  <a:pt x="30198" y="22369"/>
                </a:cubicBezTo>
                <a:lnTo>
                  <a:pt x="30267" y="22301"/>
                </a:lnTo>
                <a:cubicBezTo>
                  <a:pt x="30312" y="22209"/>
                  <a:pt x="30381" y="22141"/>
                  <a:pt x="30449" y="22050"/>
                </a:cubicBezTo>
                <a:lnTo>
                  <a:pt x="30541" y="21913"/>
                </a:lnTo>
                <a:cubicBezTo>
                  <a:pt x="30746" y="21662"/>
                  <a:pt x="30929" y="21388"/>
                  <a:pt x="31134" y="21114"/>
                </a:cubicBezTo>
                <a:lnTo>
                  <a:pt x="31340" y="20817"/>
                </a:lnTo>
                <a:cubicBezTo>
                  <a:pt x="31636" y="20406"/>
                  <a:pt x="31910" y="20018"/>
                  <a:pt x="32184" y="19584"/>
                </a:cubicBezTo>
                <a:cubicBezTo>
                  <a:pt x="32253" y="19470"/>
                  <a:pt x="32321" y="19379"/>
                  <a:pt x="32389" y="19265"/>
                </a:cubicBezTo>
                <a:cubicBezTo>
                  <a:pt x="32504" y="19128"/>
                  <a:pt x="32595" y="18968"/>
                  <a:pt x="32686" y="18831"/>
                </a:cubicBezTo>
                <a:cubicBezTo>
                  <a:pt x="32823" y="18603"/>
                  <a:pt x="32960" y="18398"/>
                  <a:pt x="33097" y="18192"/>
                </a:cubicBezTo>
                <a:lnTo>
                  <a:pt x="33188" y="18055"/>
                </a:lnTo>
                <a:cubicBezTo>
                  <a:pt x="33280" y="17895"/>
                  <a:pt x="33371" y="17758"/>
                  <a:pt x="33485" y="17599"/>
                </a:cubicBezTo>
                <a:lnTo>
                  <a:pt x="33531" y="17507"/>
                </a:lnTo>
                <a:cubicBezTo>
                  <a:pt x="33576" y="17439"/>
                  <a:pt x="33599" y="17393"/>
                  <a:pt x="33645" y="17325"/>
                </a:cubicBezTo>
                <a:cubicBezTo>
                  <a:pt x="33645" y="17302"/>
                  <a:pt x="33668" y="17279"/>
                  <a:pt x="33691" y="17256"/>
                </a:cubicBezTo>
                <a:cubicBezTo>
                  <a:pt x="33691" y="17211"/>
                  <a:pt x="33713" y="17165"/>
                  <a:pt x="33713" y="17142"/>
                </a:cubicBezTo>
                <a:cubicBezTo>
                  <a:pt x="33736" y="17074"/>
                  <a:pt x="33759" y="17005"/>
                  <a:pt x="33759" y="16937"/>
                </a:cubicBezTo>
                <a:cubicBezTo>
                  <a:pt x="33759" y="16845"/>
                  <a:pt x="33782" y="16777"/>
                  <a:pt x="33782" y="16686"/>
                </a:cubicBezTo>
                <a:cubicBezTo>
                  <a:pt x="33759" y="16503"/>
                  <a:pt x="33759" y="16343"/>
                  <a:pt x="33713" y="16183"/>
                </a:cubicBezTo>
                <a:cubicBezTo>
                  <a:pt x="33691" y="16024"/>
                  <a:pt x="33645" y="15887"/>
                  <a:pt x="33599" y="15727"/>
                </a:cubicBezTo>
                <a:lnTo>
                  <a:pt x="33576" y="15681"/>
                </a:lnTo>
                <a:cubicBezTo>
                  <a:pt x="33531" y="15544"/>
                  <a:pt x="33485" y="15385"/>
                  <a:pt x="33417" y="15248"/>
                </a:cubicBezTo>
                <a:cubicBezTo>
                  <a:pt x="33348" y="15065"/>
                  <a:pt x="33280" y="14905"/>
                  <a:pt x="33211" y="14791"/>
                </a:cubicBezTo>
                <a:cubicBezTo>
                  <a:pt x="33166" y="14745"/>
                  <a:pt x="33143" y="14700"/>
                  <a:pt x="33097" y="14654"/>
                </a:cubicBezTo>
                <a:lnTo>
                  <a:pt x="33074" y="14609"/>
                </a:lnTo>
                <a:cubicBezTo>
                  <a:pt x="33006" y="14540"/>
                  <a:pt x="32937" y="14449"/>
                  <a:pt x="32846" y="14380"/>
                </a:cubicBezTo>
                <a:cubicBezTo>
                  <a:pt x="32778" y="14289"/>
                  <a:pt x="32686" y="14198"/>
                  <a:pt x="32595" y="14106"/>
                </a:cubicBezTo>
                <a:lnTo>
                  <a:pt x="32526" y="14038"/>
                </a:lnTo>
                <a:cubicBezTo>
                  <a:pt x="32412" y="13947"/>
                  <a:pt x="32321" y="13832"/>
                  <a:pt x="32207" y="13741"/>
                </a:cubicBezTo>
                <a:cubicBezTo>
                  <a:pt x="32116" y="13696"/>
                  <a:pt x="32047" y="13627"/>
                  <a:pt x="31956" y="13559"/>
                </a:cubicBezTo>
                <a:cubicBezTo>
                  <a:pt x="31796" y="13422"/>
                  <a:pt x="31613" y="13285"/>
                  <a:pt x="31454" y="13171"/>
                </a:cubicBezTo>
                <a:cubicBezTo>
                  <a:pt x="31225" y="13011"/>
                  <a:pt x="31020" y="12851"/>
                  <a:pt x="30792" y="12691"/>
                </a:cubicBezTo>
                <a:lnTo>
                  <a:pt x="30700" y="12600"/>
                </a:lnTo>
                <a:cubicBezTo>
                  <a:pt x="30495" y="12440"/>
                  <a:pt x="30267" y="12303"/>
                  <a:pt x="30061" y="12143"/>
                </a:cubicBezTo>
                <a:lnTo>
                  <a:pt x="29902" y="12029"/>
                </a:lnTo>
                <a:cubicBezTo>
                  <a:pt x="29742" y="11915"/>
                  <a:pt x="29582" y="11801"/>
                  <a:pt x="29422" y="11664"/>
                </a:cubicBezTo>
                <a:cubicBezTo>
                  <a:pt x="29308" y="11596"/>
                  <a:pt x="29217" y="11504"/>
                  <a:pt x="29103" y="11436"/>
                </a:cubicBezTo>
                <a:cubicBezTo>
                  <a:pt x="28874" y="11253"/>
                  <a:pt x="28646" y="11093"/>
                  <a:pt x="28418" y="10911"/>
                </a:cubicBezTo>
                <a:cubicBezTo>
                  <a:pt x="28258" y="10820"/>
                  <a:pt x="28098" y="10705"/>
                  <a:pt x="27961" y="10591"/>
                </a:cubicBezTo>
                <a:cubicBezTo>
                  <a:pt x="27870" y="10523"/>
                  <a:pt x="27779" y="10454"/>
                  <a:pt x="27687" y="10386"/>
                </a:cubicBezTo>
                <a:cubicBezTo>
                  <a:pt x="27436" y="10203"/>
                  <a:pt x="27208" y="10043"/>
                  <a:pt x="26957" y="9861"/>
                </a:cubicBezTo>
                <a:cubicBezTo>
                  <a:pt x="26683" y="9701"/>
                  <a:pt x="26409" y="9518"/>
                  <a:pt x="26113" y="9336"/>
                </a:cubicBezTo>
                <a:lnTo>
                  <a:pt x="26067" y="9313"/>
                </a:lnTo>
                <a:lnTo>
                  <a:pt x="25976" y="9245"/>
                </a:lnTo>
                <a:cubicBezTo>
                  <a:pt x="25747" y="9108"/>
                  <a:pt x="25542" y="8948"/>
                  <a:pt x="25314" y="8811"/>
                </a:cubicBezTo>
                <a:lnTo>
                  <a:pt x="25200" y="8742"/>
                </a:lnTo>
                <a:cubicBezTo>
                  <a:pt x="25063" y="8628"/>
                  <a:pt x="24903" y="8537"/>
                  <a:pt x="24766" y="8423"/>
                </a:cubicBezTo>
                <a:cubicBezTo>
                  <a:pt x="24652" y="8354"/>
                  <a:pt x="24538" y="8263"/>
                  <a:pt x="24423" y="8195"/>
                </a:cubicBezTo>
                <a:cubicBezTo>
                  <a:pt x="24286" y="8103"/>
                  <a:pt x="24172" y="8012"/>
                  <a:pt x="24035" y="7898"/>
                </a:cubicBezTo>
                <a:cubicBezTo>
                  <a:pt x="23898" y="7807"/>
                  <a:pt x="23762" y="7715"/>
                  <a:pt x="23647" y="7624"/>
                </a:cubicBezTo>
                <a:lnTo>
                  <a:pt x="23328" y="7396"/>
                </a:lnTo>
                <a:cubicBezTo>
                  <a:pt x="23145" y="7282"/>
                  <a:pt x="22985" y="7167"/>
                  <a:pt x="22826" y="7053"/>
                </a:cubicBezTo>
                <a:lnTo>
                  <a:pt x="22780" y="7031"/>
                </a:lnTo>
                <a:cubicBezTo>
                  <a:pt x="22506" y="6848"/>
                  <a:pt x="22255" y="6688"/>
                  <a:pt x="22004" y="6506"/>
                </a:cubicBezTo>
                <a:lnTo>
                  <a:pt x="21707" y="6277"/>
                </a:lnTo>
                <a:cubicBezTo>
                  <a:pt x="21525" y="6140"/>
                  <a:pt x="21342" y="6003"/>
                  <a:pt x="21159" y="5866"/>
                </a:cubicBezTo>
                <a:cubicBezTo>
                  <a:pt x="20886" y="5684"/>
                  <a:pt x="20634" y="5501"/>
                  <a:pt x="20383" y="5319"/>
                </a:cubicBezTo>
                <a:cubicBezTo>
                  <a:pt x="20109" y="5113"/>
                  <a:pt x="19858" y="4908"/>
                  <a:pt x="19584" y="4725"/>
                </a:cubicBezTo>
                <a:lnTo>
                  <a:pt x="19470" y="4657"/>
                </a:lnTo>
                <a:cubicBezTo>
                  <a:pt x="19379" y="4588"/>
                  <a:pt x="19265" y="4497"/>
                  <a:pt x="19151" y="4428"/>
                </a:cubicBezTo>
                <a:cubicBezTo>
                  <a:pt x="19037" y="4337"/>
                  <a:pt x="18900" y="4246"/>
                  <a:pt x="18786" y="4155"/>
                </a:cubicBezTo>
                <a:lnTo>
                  <a:pt x="18603" y="4040"/>
                </a:lnTo>
                <a:cubicBezTo>
                  <a:pt x="18375" y="3903"/>
                  <a:pt x="18169" y="3767"/>
                  <a:pt x="17964" y="3607"/>
                </a:cubicBezTo>
                <a:lnTo>
                  <a:pt x="17530" y="3310"/>
                </a:lnTo>
                <a:lnTo>
                  <a:pt x="17119" y="3013"/>
                </a:lnTo>
                <a:cubicBezTo>
                  <a:pt x="16960" y="2899"/>
                  <a:pt x="16800" y="2808"/>
                  <a:pt x="16663" y="2694"/>
                </a:cubicBezTo>
                <a:cubicBezTo>
                  <a:pt x="16526" y="2602"/>
                  <a:pt x="16389" y="2511"/>
                  <a:pt x="16275" y="2420"/>
                </a:cubicBezTo>
                <a:cubicBezTo>
                  <a:pt x="16161" y="2351"/>
                  <a:pt x="16047" y="2260"/>
                  <a:pt x="15932" y="2169"/>
                </a:cubicBezTo>
                <a:cubicBezTo>
                  <a:pt x="15773" y="2077"/>
                  <a:pt x="15613" y="1963"/>
                  <a:pt x="15453" y="1849"/>
                </a:cubicBezTo>
                <a:cubicBezTo>
                  <a:pt x="15293" y="1735"/>
                  <a:pt x="15134" y="1621"/>
                  <a:pt x="14974" y="1507"/>
                </a:cubicBezTo>
                <a:lnTo>
                  <a:pt x="14654" y="1301"/>
                </a:lnTo>
                <a:cubicBezTo>
                  <a:pt x="14380" y="1119"/>
                  <a:pt x="14084" y="936"/>
                  <a:pt x="13764" y="754"/>
                </a:cubicBezTo>
                <a:cubicBezTo>
                  <a:pt x="13513" y="594"/>
                  <a:pt x="13239" y="434"/>
                  <a:pt x="12988" y="297"/>
                </a:cubicBezTo>
                <a:cubicBezTo>
                  <a:pt x="12851" y="251"/>
                  <a:pt x="12737" y="183"/>
                  <a:pt x="12600" y="137"/>
                </a:cubicBezTo>
                <a:cubicBezTo>
                  <a:pt x="12486" y="69"/>
                  <a:pt x="12349" y="0"/>
                  <a:pt x="122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8" name="Google Shape;4728;p38"/>
          <p:cNvSpPr/>
          <p:nvPr/>
        </p:nvSpPr>
        <p:spPr>
          <a:xfrm>
            <a:off x="8136673" y="2592933"/>
            <a:ext cx="92658" cy="95849"/>
          </a:xfrm>
          <a:custGeom>
            <a:avLst/>
            <a:gdLst/>
            <a:ahLst/>
            <a:cxnLst/>
            <a:rect l="l" t="t" r="r" b="b"/>
            <a:pathLst>
              <a:path w="3311" h="3425" extrusionOk="0">
                <a:moveTo>
                  <a:pt x="1599" y="0"/>
                </a:moveTo>
                <a:cubicBezTo>
                  <a:pt x="1462" y="0"/>
                  <a:pt x="1302" y="0"/>
                  <a:pt x="1142" y="23"/>
                </a:cubicBezTo>
                <a:cubicBezTo>
                  <a:pt x="982" y="69"/>
                  <a:pt x="846" y="92"/>
                  <a:pt x="709" y="137"/>
                </a:cubicBezTo>
                <a:cubicBezTo>
                  <a:pt x="663" y="160"/>
                  <a:pt x="617" y="183"/>
                  <a:pt x="572" y="229"/>
                </a:cubicBezTo>
                <a:cubicBezTo>
                  <a:pt x="435" y="297"/>
                  <a:pt x="366" y="365"/>
                  <a:pt x="321" y="480"/>
                </a:cubicBezTo>
                <a:cubicBezTo>
                  <a:pt x="298" y="525"/>
                  <a:pt x="298" y="594"/>
                  <a:pt x="298" y="639"/>
                </a:cubicBezTo>
                <a:cubicBezTo>
                  <a:pt x="321" y="685"/>
                  <a:pt x="343" y="731"/>
                  <a:pt x="366" y="776"/>
                </a:cubicBezTo>
                <a:cubicBezTo>
                  <a:pt x="366" y="822"/>
                  <a:pt x="321" y="845"/>
                  <a:pt x="298" y="890"/>
                </a:cubicBezTo>
                <a:cubicBezTo>
                  <a:pt x="184" y="1027"/>
                  <a:pt x="138" y="1210"/>
                  <a:pt x="92" y="1347"/>
                </a:cubicBezTo>
                <a:cubicBezTo>
                  <a:pt x="69" y="1370"/>
                  <a:pt x="69" y="1393"/>
                  <a:pt x="69" y="1415"/>
                </a:cubicBezTo>
                <a:cubicBezTo>
                  <a:pt x="24" y="1438"/>
                  <a:pt x="24" y="1484"/>
                  <a:pt x="1" y="1530"/>
                </a:cubicBezTo>
                <a:cubicBezTo>
                  <a:pt x="1" y="1575"/>
                  <a:pt x="1" y="1621"/>
                  <a:pt x="1" y="1689"/>
                </a:cubicBezTo>
                <a:cubicBezTo>
                  <a:pt x="1" y="1803"/>
                  <a:pt x="1" y="1918"/>
                  <a:pt x="24" y="2055"/>
                </a:cubicBezTo>
                <a:cubicBezTo>
                  <a:pt x="47" y="2260"/>
                  <a:pt x="115" y="2465"/>
                  <a:pt x="229" y="2648"/>
                </a:cubicBezTo>
                <a:cubicBezTo>
                  <a:pt x="298" y="2762"/>
                  <a:pt x="366" y="2876"/>
                  <a:pt x="480" y="2968"/>
                </a:cubicBezTo>
                <a:cubicBezTo>
                  <a:pt x="594" y="3036"/>
                  <a:pt x="709" y="3105"/>
                  <a:pt x="823" y="3150"/>
                </a:cubicBezTo>
                <a:cubicBezTo>
                  <a:pt x="914" y="3196"/>
                  <a:pt x="1005" y="3241"/>
                  <a:pt x="1119" y="3264"/>
                </a:cubicBezTo>
                <a:cubicBezTo>
                  <a:pt x="1302" y="3356"/>
                  <a:pt x="1553" y="3424"/>
                  <a:pt x="1781" y="3424"/>
                </a:cubicBezTo>
                <a:lnTo>
                  <a:pt x="1827" y="3424"/>
                </a:lnTo>
                <a:cubicBezTo>
                  <a:pt x="1918" y="3424"/>
                  <a:pt x="1987" y="3401"/>
                  <a:pt x="2078" y="3378"/>
                </a:cubicBezTo>
                <a:cubicBezTo>
                  <a:pt x="2169" y="3378"/>
                  <a:pt x="2261" y="3333"/>
                  <a:pt x="2329" y="3310"/>
                </a:cubicBezTo>
                <a:cubicBezTo>
                  <a:pt x="2466" y="3241"/>
                  <a:pt x="2580" y="3150"/>
                  <a:pt x="2717" y="3036"/>
                </a:cubicBezTo>
                <a:cubicBezTo>
                  <a:pt x="2809" y="2945"/>
                  <a:pt x="2900" y="2831"/>
                  <a:pt x="2991" y="2716"/>
                </a:cubicBezTo>
                <a:lnTo>
                  <a:pt x="3060" y="2648"/>
                </a:lnTo>
                <a:cubicBezTo>
                  <a:pt x="3082" y="2580"/>
                  <a:pt x="3128" y="2534"/>
                  <a:pt x="3174" y="2465"/>
                </a:cubicBezTo>
                <a:cubicBezTo>
                  <a:pt x="3219" y="2374"/>
                  <a:pt x="3265" y="2283"/>
                  <a:pt x="3288" y="2146"/>
                </a:cubicBezTo>
                <a:cubicBezTo>
                  <a:pt x="3311" y="1986"/>
                  <a:pt x="3288" y="1849"/>
                  <a:pt x="3288" y="1689"/>
                </a:cubicBezTo>
                <a:cubicBezTo>
                  <a:pt x="3265" y="1552"/>
                  <a:pt x="3242" y="1415"/>
                  <a:pt x="3174" y="1301"/>
                </a:cubicBezTo>
                <a:cubicBezTo>
                  <a:pt x="3288" y="1164"/>
                  <a:pt x="3242" y="1027"/>
                  <a:pt x="3174" y="890"/>
                </a:cubicBezTo>
                <a:cubicBezTo>
                  <a:pt x="3151" y="868"/>
                  <a:pt x="3128" y="822"/>
                  <a:pt x="3105" y="776"/>
                </a:cubicBezTo>
                <a:cubicBezTo>
                  <a:pt x="3060" y="731"/>
                  <a:pt x="3014" y="662"/>
                  <a:pt x="2968" y="594"/>
                </a:cubicBezTo>
                <a:cubicBezTo>
                  <a:pt x="2809" y="343"/>
                  <a:pt x="2535" y="160"/>
                  <a:pt x="2215" y="92"/>
                </a:cubicBezTo>
                <a:cubicBezTo>
                  <a:pt x="2078" y="46"/>
                  <a:pt x="1941" y="23"/>
                  <a:pt x="1781" y="0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9" name="Google Shape;4729;p38"/>
          <p:cNvSpPr/>
          <p:nvPr/>
        </p:nvSpPr>
        <p:spPr>
          <a:xfrm>
            <a:off x="8535907" y="2872699"/>
            <a:ext cx="99039" cy="102873"/>
          </a:xfrm>
          <a:custGeom>
            <a:avLst/>
            <a:gdLst/>
            <a:ahLst/>
            <a:cxnLst/>
            <a:rect l="l" t="t" r="r" b="b"/>
            <a:pathLst>
              <a:path w="3539" h="3676" extrusionOk="0">
                <a:moveTo>
                  <a:pt x="1553" y="1"/>
                </a:moveTo>
                <a:cubicBezTo>
                  <a:pt x="1484" y="1"/>
                  <a:pt x="1416" y="24"/>
                  <a:pt x="1348" y="24"/>
                </a:cubicBezTo>
                <a:cubicBezTo>
                  <a:pt x="1165" y="46"/>
                  <a:pt x="1005" y="115"/>
                  <a:pt x="868" y="206"/>
                </a:cubicBezTo>
                <a:cubicBezTo>
                  <a:pt x="686" y="320"/>
                  <a:pt x="549" y="457"/>
                  <a:pt x="412" y="594"/>
                </a:cubicBezTo>
                <a:cubicBezTo>
                  <a:pt x="366" y="663"/>
                  <a:pt x="320" y="731"/>
                  <a:pt x="275" y="800"/>
                </a:cubicBezTo>
                <a:cubicBezTo>
                  <a:pt x="229" y="891"/>
                  <a:pt x="183" y="982"/>
                  <a:pt x="138" y="1074"/>
                </a:cubicBezTo>
                <a:cubicBezTo>
                  <a:pt x="69" y="1233"/>
                  <a:pt x="46" y="1393"/>
                  <a:pt x="24" y="1553"/>
                </a:cubicBezTo>
                <a:cubicBezTo>
                  <a:pt x="1" y="1713"/>
                  <a:pt x="24" y="1872"/>
                  <a:pt x="69" y="2032"/>
                </a:cubicBezTo>
                <a:cubicBezTo>
                  <a:pt x="92" y="2055"/>
                  <a:pt x="92" y="2078"/>
                  <a:pt x="92" y="2078"/>
                </a:cubicBezTo>
                <a:cubicBezTo>
                  <a:pt x="115" y="2101"/>
                  <a:pt x="115" y="2123"/>
                  <a:pt x="115" y="2146"/>
                </a:cubicBezTo>
                <a:cubicBezTo>
                  <a:pt x="161" y="2306"/>
                  <a:pt x="206" y="2443"/>
                  <a:pt x="275" y="2603"/>
                </a:cubicBezTo>
                <a:cubicBezTo>
                  <a:pt x="343" y="2740"/>
                  <a:pt x="412" y="2877"/>
                  <a:pt x="526" y="3014"/>
                </a:cubicBezTo>
                <a:cubicBezTo>
                  <a:pt x="663" y="3173"/>
                  <a:pt x="845" y="3288"/>
                  <a:pt x="1028" y="3379"/>
                </a:cubicBezTo>
                <a:cubicBezTo>
                  <a:pt x="1051" y="3402"/>
                  <a:pt x="1074" y="3425"/>
                  <a:pt x="1096" y="3425"/>
                </a:cubicBezTo>
                <a:cubicBezTo>
                  <a:pt x="1188" y="3470"/>
                  <a:pt x="1256" y="3493"/>
                  <a:pt x="1348" y="3539"/>
                </a:cubicBezTo>
                <a:cubicBezTo>
                  <a:pt x="1416" y="3561"/>
                  <a:pt x="1484" y="3584"/>
                  <a:pt x="1553" y="3607"/>
                </a:cubicBezTo>
                <a:cubicBezTo>
                  <a:pt x="1644" y="3653"/>
                  <a:pt x="1736" y="3653"/>
                  <a:pt x="1827" y="3676"/>
                </a:cubicBezTo>
                <a:lnTo>
                  <a:pt x="2032" y="3676"/>
                </a:lnTo>
                <a:cubicBezTo>
                  <a:pt x="2124" y="3653"/>
                  <a:pt x="2215" y="3653"/>
                  <a:pt x="2306" y="3630"/>
                </a:cubicBezTo>
                <a:cubicBezTo>
                  <a:pt x="2466" y="3607"/>
                  <a:pt x="2626" y="3539"/>
                  <a:pt x="2763" y="3425"/>
                </a:cubicBezTo>
                <a:cubicBezTo>
                  <a:pt x="2831" y="3379"/>
                  <a:pt x="2900" y="3333"/>
                  <a:pt x="2968" y="3288"/>
                </a:cubicBezTo>
                <a:cubicBezTo>
                  <a:pt x="3037" y="3196"/>
                  <a:pt x="3082" y="3128"/>
                  <a:pt x="3151" y="3059"/>
                </a:cubicBezTo>
                <a:cubicBezTo>
                  <a:pt x="3242" y="2922"/>
                  <a:pt x="3288" y="2763"/>
                  <a:pt x="3356" y="2603"/>
                </a:cubicBezTo>
                <a:cubicBezTo>
                  <a:pt x="3402" y="2512"/>
                  <a:pt x="3425" y="2397"/>
                  <a:pt x="3447" y="2283"/>
                </a:cubicBezTo>
                <a:cubicBezTo>
                  <a:pt x="3470" y="2238"/>
                  <a:pt x="3493" y="2169"/>
                  <a:pt x="3493" y="2123"/>
                </a:cubicBezTo>
                <a:cubicBezTo>
                  <a:pt x="3516" y="2055"/>
                  <a:pt x="3516" y="2009"/>
                  <a:pt x="3539" y="1964"/>
                </a:cubicBezTo>
                <a:cubicBezTo>
                  <a:pt x="3539" y="1850"/>
                  <a:pt x="3539" y="1758"/>
                  <a:pt x="3516" y="1667"/>
                </a:cubicBezTo>
                <a:cubicBezTo>
                  <a:pt x="3516" y="1599"/>
                  <a:pt x="3493" y="1530"/>
                  <a:pt x="3470" y="1462"/>
                </a:cubicBezTo>
                <a:cubicBezTo>
                  <a:pt x="3425" y="1370"/>
                  <a:pt x="3402" y="1279"/>
                  <a:pt x="3356" y="1188"/>
                </a:cubicBezTo>
                <a:cubicBezTo>
                  <a:pt x="3356" y="1188"/>
                  <a:pt x="3333" y="1188"/>
                  <a:pt x="3333" y="1165"/>
                </a:cubicBezTo>
                <a:cubicBezTo>
                  <a:pt x="3333" y="1119"/>
                  <a:pt x="3288" y="1074"/>
                  <a:pt x="3265" y="1028"/>
                </a:cubicBezTo>
                <a:cubicBezTo>
                  <a:pt x="3219" y="914"/>
                  <a:pt x="3151" y="845"/>
                  <a:pt x="3082" y="777"/>
                </a:cubicBezTo>
                <a:cubicBezTo>
                  <a:pt x="2991" y="686"/>
                  <a:pt x="2900" y="617"/>
                  <a:pt x="2808" y="549"/>
                </a:cubicBezTo>
                <a:cubicBezTo>
                  <a:pt x="2740" y="480"/>
                  <a:pt x="2649" y="412"/>
                  <a:pt x="2557" y="366"/>
                </a:cubicBezTo>
                <a:cubicBezTo>
                  <a:pt x="2489" y="320"/>
                  <a:pt x="2420" y="275"/>
                  <a:pt x="2329" y="252"/>
                </a:cubicBezTo>
                <a:cubicBezTo>
                  <a:pt x="2192" y="183"/>
                  <a:pt x="2055" y="115"/>
                  <a:pt x="1895" y="69"/>
                </a:cubicBezTo>
                <a:cubicBezTo>
                  <a:pt x="1827" y="46"/>
                  <a:pt x="1736" y="24"/>
                  <a:pt x="1644" y="24"/>
                </a:cubicBezTo>
                <a:cubicBezTo>
                  <a:pt x="1621" y="1"/>
                  <a:pt x="1576" y="1"/>
                  <a:pt x="1553" y="1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0" name="Google Shape;4730;p38"/>
          <p:cNvSpPr/>
          <p:nvPr/>
        </p:nvSpPr>
        <p:spPr>
          <a:xfrm>
            <a:off x="8203109" y="2255658"/>
            <a:ext cx="222956" cy="214645"/>
          </a:xfrm>
          <a:custGeom>
            <a:avLst/>
            <a:gdLst/>
            <a:ahLst/>
            <a:cxnLst/>
            <a:rect l="l" t="t" r="r" b="b"/>
            <a:pathLst>
              <a:path w="7967" h="7670" extrusionOk="0">
                <a:moveTo>
                  <a:pt x="3721" y="1"/>
                </a:moveTo>
                <a:cubicBezTo>
                  <a:pt x="3653" y="23"/>
                  <a:pt x="3584" y="23"/>
                  <a:pt x="3516" y="69"/>
                </a:cubicBezTo>
                <a:cubicBezTo>
                  <a:pt x="3470" y="92"/>
                  <a:pt x="3447" y="115"/>
                  <a:pt x="3402" y="160"/>
                </a:cubicBezTo>
                <a:cubicBezTo>
                  <a:pt x="3356" y="206"/>
                  <a:pt x="3288" y="252"/>
                  <a:pt x="3219" y="320"/>
                </a:cubicBezTo>
                <a:cubicBezTo>
                  <a:pt x="3105" y="434"/>
                  <a:pt x="3014" y="526"/>
                  <a:pt x="2945" y="640"/>
                </a:cubicBezTo>
                <a:cubicBezTo>
                  <a:pt x="2900" y="685"/>
                  <a:pt x="2854" y="731"/>
                  <a:pt x="2831" y="799"/>
                </a:cubicBezTo>
                <a:cubicBezTo>
                  <a:pt x="2763" y="845"/>
                  <a:pt x="2717" y="914"/>
                  <a:pt x="2671" y="982"/>
                </a:cubicBezTo>
                <a:cubicBezTo>
                  <a:pt x="2512" y="1187"/>
                  <a:pt x="2375" y="1393"/>
                  <a:pt x="2215" y="1575"/>
                </a:cubicBezTo>
                <a:lnTo>
                  <a:pt x="2146" y="1667"/>
                </a:lnTo>
                <a:cubicBezTo>
                  <a:pt x="2032" y="1804"/>
                  <a:pt x="1941" y="1918"/>
                  <a:pt x="1850" y="2055"/>
                </a:cubicBezTo>
                <a:cubicBezTo>
                  <a:pt x="1758" y="2169"/>
                  <a:pt x="1690" y="2283"/>
                  <a:pt x="1599" y="2397"/>
                </a:cubicBezTo>
                <a:cubicBezTo>
                  <a:pt x="1439" y="2603"/>
                  <a:pt x="1302" y="2785"/>
                  <a:pt x="1188" y="2991"/>
                </a:cubicBezTo>
                <a:lnTo>
                  <a:pt x="1096" y="3150"/>
                </a:lnTo>
                <a:cubicBezTo>
                  <a:pt x="1028" y="3287"/>
                  <a:pt x="937" y="3424"/>
                  <a:pt x="868" y="3561"/>
                </a:cubicBezTo>
                <a:cubicBezTo>
                  <a:pt x="754" y="3744"/>
                  <a:pt x="640" y="3926"/>
                  <a:pt x="526" y="4109"/>
                </a:cubicBezTo>
                <a:lnTo>
                  <a:pt x="457" y="4200"/>
                </a:lnTo>
                <a:cubicBezTo>
                  <a:pt x="389" y="4292"/>
                  <a:pt x="343" y="4360"/>
                  <a:pt x="298" y="4429"/>
                </a:cubicBezTo>
                <a:lnTo>
                  <a:pt x="229" y="4520"/>
                </a:lnTo>
                <a:cubicBezTo>
                  <a:pt x="183" y="4588"/>
                  <a:pt x="138" y="4634"/>
                  <a:pt x="115" y="4680"/>
                </a:cubicBezTo>
                <a:cubicBezTo>
                  <a:pt x="24" y="4794"/>
                  <a:pt x="1" y="4931"/>
                  <a:pt x="46" y="5022"/>
                </a:cubicBezTo>
                <a:cubicBezTo>
                  <a:pt x="92" y="5182"/>
                  <a:pt x="229" y="5250"/>
                  <a:pt x="343" y="5319"/>
                </a:cubicBezTo>
                <a:cubicBezTo>
                  <a:pt x="389" y="5364"/>
                  <a:pt x="435" y="5387"/>
                  <a:pt x="480" y="5410"/>
                </a:cubicBezTo>
                <a:cubicBezTo>
                  <a:pt x="526" y="5433"/>
                  <a:pt x="571" y="5479"/>
                  <a:pt x="640" y="5501"/>
                </a:cubicBezTo>
                <a:lnTo>
                  <a:pt x="686" y="5547"/>
                </a:lnTo>
                <a:cubicBezTo>
                  <a:pt x="868" y="5661"/>
                  <a:pt x="1028" y="5798"/>
                  <a:pt x="1188" y="5889"/>
                </a:cubicBezTo>
                <a:cubicBezTo>
                  <a:pt x="1233" y="5912"/>
                  <a:pt x="1256" y="5935"/>
                  <a:pt x="1302" y="5958"/>
                </a:cubicBezTo>
                <a:lnTo>
                  <a:pt x="1393" y="6026"/>
                </a:lnTo>
                <a:cubicBezTo>
                  <a:pt x="1484" y="6072"/>
                  <a:pt x="1553" y="6118"/>
                  <a:pt x="1621" y="6163"/>
                </a:cubicBezTo>
                <a:lnTo>
                  <a:pt x="1690" y="6209"/>
                </a:lnTo>
                <a:lnTo>
                  <a:pt x="2009" y="6414"/>
                </a:lnTo>
                <a:lnTo>
                  <a:pt x="2306" y="6620"/>
                </a:lnTo>
                <a:cubicBezTo>
                  <a:pt x="2375" y="6666"/>
                  <a:pt x="2466" y="6711"/>
                  <a:pt x="2534" y="6757"/>
                </a:cubicBezTo>
                <a:cubicBezTo>
                  <a:pt x="2626" y="6825"/>
                  <a:pt x="2740" y="6894"/>
                  <a:pt x="2831" y="6962"/>
                </a:cubicBezTo>
                <a:cubicBezTo>
                  <a:pt x="3014" y="7099"/>
                  <a:pt x="3151" y="7213"/>
                  <a:pt x="3265" y="7350"/>
                </a:cubicBezTo>
                <a:cubicBezTo>
                  <a:pt x="3356" y="7487"/>
                  <a:pt x="3470" y="7624"/>
                  <a:pt x="3653" y="7647"/>
                </a:cubicBezTo>
                <a:cubicBezTo>
                  <a:pt x="3676" y="7670"/>
                  <a:pt x="3699" y="7670"/>
                  <a:pt x="3721" y="7670"/>
                </a:cubicBezTo>
                <a:cubicBezTo>
                  <a:pt x="3790" y="7670"/>
                  <a:pt x="3858" y="7647"/>
                  <a:pt x="3927" y="7601"/>
                </a:cubicBezTo>
                <a:cubicBezTo>
                  <a:pt x="3972" y="7579"/>
                  <a:pt x="3995" y="7556"/>
                  <a:pt x="4041" y="7533"/>
                </a:cubicBezTo>
                <a:lnTo>
                  <a:pt x="4064" y="7510"/>
                </a:lnTo>
                <a:cubicBezTo>
                  <a:pt x="4132" y="7464"/>
                  <a:pt x="4178" y="7396"/>
                  <a:pt x="4224" y="7350"/>
                </a:cubicBezTo>
                <a:cubicBezTo>
                  <a:pt x="4315" y="7213"/>
                  <a:pt x="4406" y="7099"/>
                  <a:pt x="4475" y="6962"/>
                </a:cubicBezTo>
                <a:lnTo>
                  <a:pt x="4566" y="6825"/>
                </a:lnTo>
                <a:cubicBezTo>
                  <a:pt x="4680" y="6666"/>
                  <a:pt x="4794" y="6483"/>
                  <a:pt x="4931" y="6300"/>
                </a:cubicBezTo>
                <a:lnTo>
                  <a:pt x="4954" y="6255"/>
                </a:lnTo>
                <a:cubicBezTo>
                  <a:pt x="5045" y="6141"/>
                  <a:pt x="5114" y="6049"/>
                  <a:pt x="5182" y="5958"/>
                </a:cubicBezTo>
                <a:cubicBezTo>
                  <a:pt x="5296" y="5821"/>
                  <a:pt x="5410" y="5661"/>
                  <a:pt x="5502" y="5524"/>
                </a:cubicBezTo>
                <a:lnTo>
                  <a:pt x="5662" y="5273"/>
                </a:lnTo>
                <a:cubicBezTo>
                  <a:pt x="5753" y="5113"/>
                  <a:pt x="5867" y="4976"/>
                  <a:pt x="5958" y="4840"/>
                </a:cubicBezTo>
                <a:cubicBezTo>
                  <a:pt x="6050" y="4703"/>
                  <a:pt x="6164" y="4566"/>
                  <a:pt x="6255" y="4429"/>
                </a:cubicBezTo>
                <a:cubicBezTo>
                  <a:pt x="6346" y="4315"/>
                  <a:pt x="6438" y="4200"/>
                  <a:pt x="6529" y="4086"/>
                </a:cubicBezTo>
                <a:cubicBezTo>
                  <a:pt x="6597" y="3995"/>
                  <a:pt x="6689" y="3904"/>
                  <a:pt x="6757" y="3812"/>
                </a:cubicBezTo>
                <a:lnTo>
                  <a:pt x="6848" y="3675"/>
                </a:lnTo>
                <a:cubicBezTo>
                  <a:pt x="6963" y="3561"/>
                  <a:pt x="7054" y="3424"/>
                  <a:pt x="7145" y="3287"/>
                </a:cubicBezTo>
                <a:cubicBezTo>
                  <a:pt x="7236" y="3150"/>
                  <a:pt x="7328" y="3013"/>
                  <a:pt x="7419" y="2877"/>
                </a:cubicBezTo>
                <a:cubicBezTo>
                  <a:pt x="7488" y="2762"/>
                  <a:pt x="7556" y="2671"/>
                  <a:pt x="7624" y="2580"/>
                </a:cubicBezTo>
                <a:cubicBezTo>
                  <a:pt x="7693" y="2489"/>
                  <a:pt x="7739" y="2397"/>
                  <a:pt x="7807" y="2306"/>
                </a:cubicBezTo>
                <a:cubicBezTo>
                  <a:pt x="7853" y="2215"/>
                  <a:pt x="7898" y="2146"/>
                  <a:pt x="7921" y="2032"/>
                </a:cubicBezTo>
                <a:cubicBezTo>
                  <a:pt x="7967" y="1895"/>
                  <a:pt x="7898" y="1758"/>
                  <a:pt x="7853" y="1644"/>
                </a:cubicBezTo>
                <a:cubicBezTo>
                  <a:pt x="7784" y="1530"/>
                  <a:pt x="7693" y="1439"/>
                  <a:pt x="7602" y="1347"/>
                </a:cubicBezTo>
                <a:cubicBezTo>
                  <a:pt x="7465" y="1210"/>
                  <a:pt x="7351" y="1096"/>
                  <a:pt x="7236" y="1028"/>
                </a:cubicBezTo>
                <a:cubicBezTo>
                  <a:pt x="7145" y="959"/>
                  <a:pt x="7031" y="891"/>
                  <a:pt x="6940" y="845"/>
                </a:cubicBezTo>
                <a:lnTo>
                  <a:pt x="6871" y="822"/>
                </a:lnTo>
                <a:cubicBezTo>
                  <a:pt x="6734" y="754"/>
                  <a:pt x="6597" y="685"/>
                  <a:pt x="6460" y="594"/>
                </a:cubicBezTo>
                <a:cubicBezTo>
                  <a:pt x="6278" y="503"/>
                  <a:pt x="6095" y="457"/>
                  <a:pt x="5913" y="389"/>
                </a:cubicBezTo>
                <a:cubicBezTo>
                  <a:pt x="5753" y="320"/>
                  <a:pt x="5593" y="274"/>
                  <a:pt x="5433" y="229"/>
                </a:cubicBezTo>
                <a:cubicBezTo>
                  <a:pt x="5388" y="229"/>
                  <a:pt x="5342" y="206"/>
                  <a:pt x="5273" y="206"/>
                </a:cubicBezTo>
                <a:lnTo>
                  <a:pt x="5228" y="206"/>
                </a:lnTo>
                <a:cubicBezTo>
                  <a:pt x="5182" y="138"/>
                  <a:pt x="5137" y="115"/>
                  <a:pt x="5068" y="115"/>
                </a:cubicBezTo>
                <a:lnTo>
                  <a:pt x="4863" y="115"/>
                </a:lnTo>
                <a:cubicBezTo>
                  <a:pt x="4817" y="115"/>
                  <a:pt x="4748" y="92"/>
                  <a:pt x="4703" y="92"/>
                </a:cubicBezTo>
                <a:cubicBezTo>
                  <a:pt x="4612" y="92"/>
                  <a:pt x="4520" y="69"/>
                  <a:pt x="4429" y="69"/>
                </a:cubicBezTo>
                <a:lnTo>
                  <a:pt x="4224" y="46"/>
                </a:lnTo>
                <a:lnTo>
                  <a:pt x="4041" y="23"/>
                </a:lnTo>
                <a:lnTo>
                  <a:pt x="3904" y="23"/>
                </a:lnTo>
                <a:cubicBezTo>
                  <a:pt x="3835" y="1"/>
                  <a:pt x="3813" y="1"/>
                  <a:pt x="3767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1" name="Google Shape;4731;p38"/>
          <p:cNvSpPr/>
          <p:nvPr/>
        </p:nvSpPr>
        <p:spPr>
          <a:xfrm>
            <a:off x="8139891" y="2426842"/>
            <a:ext cx="44720" cy="34142"/>
          </a:xfrm>
          <a:custGeom>
            <a:avLst/>
            <a:gdLst/>
            <a:ahLst/>
            <a:cxnLst/>
            <a:rect l="l" t="t" r="r" b="b"/>
            <a:pathLst>
              <a:path w="1598" h="1220" extrusionOk="0">
                <a:moveTo>
                  <a:pt x="228" y="1"/>
                </a:moveTo>
                <a:cubicBezTo>
                  <a:pt x="183" y="1"/>
                  <a:pt x="114" y="24"/>
                  <a:pt x="91" y="69"/>
                </a:cubicBezTo>
                <a:cubicBezTo>
                  <a:pt x="0" y="160"/>
                  <a:pt x="23" y="275"/>
                  <a:pt x="91" y="343"/>
                </a:cubicBezTo>
                <a:cubicBezTo>
                  <a:pt x="251" y="503"/>
                  <a:pt x="411" y="640"/>
                  <a:pt x="571" y="777"/>
                </a:cubicBezTo>
                <a:cubicBezTo>
                  <a:pt x="662" y="868"/>
                  <a:pt x="776" y="937"/>
                  <a:pt x="867" y="1005"/>
                </a:cubicBezTo>
                <a:cubicBezTo>
                  <a:pt x="982" y="1096"/>
                  <a:pt x="1096" y="1142"/>
                  <a:pt x="1233" y="1188"/>
                </a:cubicBezTo>
                <a:cubicBezTo>
                  <a:pt x="1265" y="1204"/>
                  <a:pt x="1309" y="1220"/>
                  <a:pt x="1348" y="1220"/>
                </a:cubicBezTo>
                <a:cubicBezTo>
                  <a:pt x="1364" y="1220"/>
                  <a:pt x="1379" y="1217"/>
                  <a:pt x="1392" y="1210"/>
                </a:cubicBezTo>
                <a:cubicBezTo>
                  <a:pt x="1461" y="1188"/>
                  <a:pt x="1507" y="1165"/>
                  <a:pt x="1552" y="1096"/>
                </a:cubicBezTo>
                <a:cubicBezTo>
                  <a:pt x="1598" y="982"/>
                  <a:pt x="1575" y="822"/>
                  <a:pt x="1438" y="777"/>
                </a:cubicBezTo>
                <a:cubicBezTo>
                  <a:pt x="1324" y="708"/>
                  <a:pt x="1187" y="663"/>
                  <a:pt x="1050" y="594"/>
                </a:cubicBezTo>
                <a:cubicBezTo>
                  <a:pt x="936" y="526"/>
                  <a:pt x="845" y="457"/>
                  <a:pt x="753" y="389"/>
                </a:cubicBezTo>
                <a:cubicBezTo>
                  <a:pt x="616" y="275"/>
                  <a:pt x="479" y="183"/>
                  <a:pt x="365" y="69"/>
                </a:cubicBezTo>
                <a:cubicBezTo>
                  <a:pt x="320" y="24"/>
                  <a:pt x="274" y="1"/>
                  <a:pt x="228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2" name="Google Shape;4732;p38"/>
          <p:cNvSpPr/>
          <p:nvPr/>
        </p:nvSpPr>
        <p:spPr>
          <a:xfrm>
            <a:off x="8409443" y="2364883"/>
            <a:ext cx="126492" cy="114039"/>
          </a:xfrm>
          <a:custGeom>
            <a:avLst/>
            <a:gdLst/>
            <a:ahLst/>
            <a:cxnLst/>
            <a:rect l="l" t="t" r="r" b="b"/>
            <a:pathLst>
              <a:path w="4520" h="4075" extrusionOk="0">
                <a:moveTo>
                  <a:pt x="503" y="1142"/>
                </a:moveTo>
                <a:lnTo>
                  <a:pt x="503" y="1142"/>
                </a:lnTo>
                <a:cubicBezTo>
                  <a:pt x="498" y="1150"/>
                  <a:pt x="494" y="1158"/>
                  <a:pt x="490" y="1166"/>
                </a:cubicBezTo>
                <a:lnTo>
                  <a:pt x="490" y="1166"/>
                </a:lnTo>
                <a:cubicBezTo>
                  <a:pt x="496" y="1160"/>
                  <a:pt x="503" y="1154"/>
                  <a:pt x="503" y="1142"/>
                </a:cubicBezTo>
                <a:close/>
                <a:moveTo>
                  <a:pt x="490" y="1166"/>
                </a:moveTo>
                <a:cubicBezTo>
                  <a:pt x="485" y="1171"/>
                  <a:pt x="481" y="1175"/>
                  <a:pt x="480" y="1182"/>
                </a:cubicBezTo>
                <a:lnTo>
                  <a:pt x="480" y="1182"/>
                </a:lnTo>
                <a:cubicBezTo>
                  <a:pt x="483" y="1177"/>
                  <a:pt x="486" y="1172"/>
                  <a:pt x="490" y="1166"/>
                </a:cubicBezTo>
                <a:close/>
                <a:moveTo>
                  <a:pt x="366" y="1347"/>
                </a:moveTo>
                <a:cubicBezTo>
                  <a:pt x="366" y="1347"/>
                  <a:pt x="360" y="1353"/>
                  <a:pt x="354" y="1362"/>
                </a:cubicBezTo>
                <a:lnTo>
                  <a:pt x="354" y="1362"/>
                </a:lnTo>
                <a:cubicBezTo>
                  <a:pt x="358" y="1357"/>
                  <a:pt x="362" y="1352"/>
                  <a:pt x="366" y="1347"/>
                </a:cubicBezTo>
                <a:close/>
                <a:moveTo>
                  <a:pt x="1416" y="1"/>
                </a:moveTo>
                <a:cubicBezTo>
                  <a:pt x="1301" y="23"/>
                  <a:pt x="1233" y="115"/>
                  <a:pt x="1164" y="183"/>
                </a:cubicBezTo>
                <a:cubicBezTo>
                  <a:pt x="1096" y="252"/>
                  <a:pt x="1050" y="320"/>
                  <a:pt x="1005" y="389"/>
                </a:cubicBezTo>
                <a:cubicBezTo>
                  <a:pt x="913" y="526"/>
                  <a:pt x="822" y="663"/>
                  <a:pt x="731" y="822"/>
                </a:cubicBezTo>
                <a:cubicBezTo>
                  <a:pt x="708" y="845"/>
                  <a:pt x="708" y="868"/>
                  <a:pt x="685" y="914"/>
                </a:cubicBezTo>
                <a:cubicBezTo>
                  <a:pt x="662" y="937"/>
                  <a:pt x="640" y="959"/>
                  <a:pt x="617" y="1005"/>
                </a:cubicBezTo>
                <a:cubicBezTo>
                  <a:pt x="617" y="1005"/>
                  <a:pt x="617" y="982"/>
                  <a:pt x="617" y="982"/>
                </a:cubicBezTo>
                <a:cubicBezTo>
                  <a:pt x="571" y="1051"/>
                  <a:pt x="525" y="1119"/>
                  <a:pt x="480" y="1188"/>
                </a:cubicBezTo>
                <a:cubicBezTo>
                  <a:pt x="480" y="1186"/>
                  <a:pt x="480" y="1184"/>
                  <a:pt x="480" y="1182"/>
                </a:cubicBezTo>
                <a:lnTo>
                  <a:pt x="480" y="1182"/>
                </a:lnTo>
                <a:cubicBezTo>
                  <a:pt x="436" y="1255"/>
                  <a:pt x="381" y="1316"/>
                  <a:pt x="343" y="1393"/>
                </a:cubicBezTo>
                <a:cubicBezTo>
                  <a:pt x="343" y="1382"/>
                  <a:pt x="348" y="1370"/>
                  <a:pt x="354" y="1362"/>
                </a:cubicBezTo>
                <a:lnTo>
                  <a:pt x="354" y="1362"/>
                </a:lnTo>
                <a:cubicBezTo>
                  <a:pt x="267" y="1471"/>
                  <a:pt x="179" y="1581"/>
                  <a:pt x="92" y="1713"/>
                </a:cubicBezTo>
                <a:cubicBezTo>
                  <a:pt x="69" y="1758"/>
                  <a:pt x="46" y="1804"/>
                  <a:pt x="23" y="1872"/>
                </a:cubicBezTo>
                <a:cubicBezTo>
                  <a:pt x="0" y="1918"/>
                  <a:pt x="0" y="2009"/>
                  <a:pt x="23" y="2055"/>
                </a:cubicBezTo>
                <a:cubicBezTo>
                  <a:pt x="46" y="2123"/>
                  <a:pt x="69" y="2146"/>
                  <a:pt x="115" y="2192"/>
                </a:cubicBezTo>
                <a:cubicBezTo>
                  <a:pt x="137" y="2238"/>
                  <a:pt x="183" y="2260"/>
                  <a:pt x="229" y="2283"/>
                </a:cubicBezTo>
                <a:cubicBezTo>
                  <a:pt x="343" y="2374"/>
                  <a:pt x="503" y="2443"/>
                  <a:pt x="640" y="2511"/>
                </a:cubicBezTo>
                <a:cubicBezTo>
                  <a:pt x="776" y="2580"/>
                  <a:pt x="913" y="2648"/>
                  <a:pt x="1050" y="2740"/>
                </a:cubicBezTo>
                <a:cubicBezTo>
                  <a:pt x="1142" y="2808"/>
                  <a:pt x="1233" y="2899"/>
                  <a:pt x="1324" y="2968"/>
                </a:cubicBezTo>
                <a:cubicBezTo>
                  <a:pt x="1438" y="3059"/>
                  <a:pt x="1553" y="3151"/>
                  <a:pt x="1644" y="3242"/>
                </a:cubicBezTo>
                <a:cubicBezTo>
                  <a:pt x="1781" y="3333"/>
                  <a:pt x="1895" y="3424"/>
                  <a:pt x="2032" y="3516"/>
                </a:cubicBezTo>
                <a:cubicBezTo>
                  <a:pt x="2146" y="3607"/>
                  <a:pt x="2283" y="3676"/>
                  <a:pt x="2420" y="3744"/>
                </a:cubicBezTo>
                <a:cubicBezTo>
                  <a:pt x="2534" y="3790"/>
                  <a:pt x="2625" y="3858"/>
                  <a:pt x="2739" y="3927"/>
                </a:cubicBezTo>
                <a:cubicBezTo>
                  <a:pt x="2785" y="3949"/>
                  <a:pt x="2831" y="3972"/>
                  <a:pt x="2876" y="4018"/>
                </a:cubicBezTo>
                <a:cubicBezTo>
                  <a:pt x="2899" y="4018"/>
                  <a:pt x="2899" y="4018"/>
                  <a:pt x="2922" y="4041"/>
                </a:cubicBezTo>
                <a:cubicBezTo>
                  <a:pt x="2968" y="4064"/>
                  <a:pt x="3013" y="4075"/>
                  <a:pt x="3056" y="4075"/>
                </a:cubicBezTo>
                <a:cubicBezTo>
                  <a:pt x="3099" y="4075"/>
                  <a:pt x="3139" y="4064"/>
                  <a:pt x="3173" y="4041"/>
                </a:cubicBezTo>
                <a:cubicBezTo>
                  <a:pt x="3196" y="4041"/>
                  <a:pt x="3219" y="4041"/>
                  <a:pt x="3242" y="4018"/>
                </a:cubicBezTo>
                <a:cubicBezTo>
                  <a:pt x="3310" y="3972"/>
                  <a:pt x="3379" y="3904"/>
                  <a:pt x="3447" y="3835"/>
                </a:cubicBezTo>
                <a:cubicBezTo>
                  <a:pt x="3561" y="3721"/>
                  <a:pt x="3675" y="3607"/>
                  <a:pt x="3767" y="3493"/>
                </a:cubicBezTo>
                <a:cubicBezTo>
                  <a:pt x="3972" y="3265"/>
                  <a:pt x="4132" y="3014"/>
                  <a:pt x="4292" y="2763"/>
                </a:cubicBezTo>
                <a:cubicBezTo>
                  <a:pt x="4383" y="2603"/>
                  <a:pt x="4497" y="2443"/>
                  <a:pt x="4497" y="2260"/>
                </a:cubicBezTo>
                <a:cubicBezTo>
                  <a:pt x="4520" y="2101"/>
                  <a:pt x="4406" y="2009"/>
                  <a:pt x="4314" y="1895"/>
                </a:cubicBezTo>
                <a:cubicBezTo>
                  <a:pt x="4223" y="1804"/>
                  <a:pt x="4109" y="1690"/>
                  <a:pt x="3995" y="1598"/>
                </a:cubicBezTo>
                <a:cubicBezTo>
                  <a:pt x="3904" y="1484"/>
                  <a:pt x="3789" y="1416"/>
                  <a:pt x="3675" y="1325"/>
                </a:cubicBezTo>
                <a:cubicBezTo>
                  <a:pt x="3561" y="1233"/>
                  <a:pt x="3447" y="1142"/>
                  <a:pt x="3333" y="1073"/>
                </a:cubicBezTo>
                <a:cubicBezTo>
                  <a:pt x="3196" y="959"/>
                  <a:pt x="3036" y="845"/>
                  <a:pt x="2899" y="754"/>
                </a:cubicBezTo>
                <a:cubicBezTo>
                  <a:pt x="2762" y="663"/>
                  <a:pt x="2625" y="571"/>
                  <a:pt x="2488" y="480"/>
                </a:cubicBezTo>
                <a:cubicBezTo>
                  <a:pt x="2237" y="343"/>
                  <a:pt x="1986" y="206"/>
                  <a:pt x="1735" y="69"/>
                </a:cubicBezTo>
                <a:cubicBezTo>
                  <a:pt x="1712" y="69"/>
                  <a:pt x="1712" y="46"/>
                  <a:pt x="1689" y="46"/>
                </a:cubicBezTo>
                <a:cubicBezTo>
                  <a:pt x="1667" y="23"/>
                  <a:pt x="1621" y="23"/>
                  <a:pt x="1598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3" name="Google Shape;4733;p38"/>
          <p:cNvSpPr/>
          <p:nvPr/>
        </p:nvSpPr>
        <p:spPr>
          <a:xfrm>
            <a:off x="8530814" y="2449846"/>
            <a:ext cx="132257" cy="118209"/>
          </a:xfrm>
          <a:custGeom>
            <a:avLst/>
            <a:gdLst/>
            <a:ahLst/>
            <a:cxnLst/>
            <a:rect l="l" t="t" r="r" b="b"/>
            <a:pathLst>
              <a:path w="4726" h="4224" extrusionOk="0">
                <a:moveTo>
                  <a:pt x="1530" y="0"/>
                </a:moveTo>
                <a:cubicBezTo>
                  <a:pt x="1484" y="0"/>
                  <a:pt x="1438" y="46"/>
                  <a:pt x="1393" y="92"/>
                </a:cubicBezTo>
                <a:cubicBezTo>
                  <a:pt x="1370" y="137"/>
                  <a:pt x="1347" y="160"/>
                  <a:pt x="1301" y="206"/>
                </a:cubicBezTo>
                <a:cubicBezTo>
                  <a:pt x="1278" y="252"/>
                  <a:pt x="1256" y="274"/>
                  <a:pt x="1233" y="297"/>
                </a:cubicBezTo>
                <a:cubicBezTo>
                  <a:pt x="1187" y="366"/>
                  <a:pt x="1119" y="457"/>
                  <a:pt x="1073" y="525"/>
                </a:cubicBezTo>
                <a:cubicBezTo>
                  <a:pt x="982" y="662"/>
                  <a:pt x="890" y="799"/>
                  <a:pt x="799" y="936"/>
                </a:cubicBezTo>
                <a:cubicBezTo>
                  <a:pt x="685" y="1073"/>
                  <a:pt x="548" y="1210"/>
                  <a:pt x="434" y="1324"/>
                </a:cubicBezTo>
                <a:cubicBezTo>
                  <a:pt x="343" y="1416"/>
                  <a:pt x="251" y="1507"/>
                  <a:pt x="160" y="1598"/>
                </a:cubicBezTo>
                <a:cubicBezTo>
                  <a:pt x="114" y="1644"/>
                  <a:pt x="69" y="1689"/>
                  <a:pt x="46" y="1735"/>
                </a:cubicBezTo>
                <a:cubicBezTo>
                  <a:pt x="0" y="1804"/>
                  <a:pt x="0" y="1872"/>
                  <a:pt x="0" y="1941"/>
                </a:cubicBezTo>
                <a:cubicBezTo>
                  <a:pt x="0" y="2009"/>
                  <a:pt x="23" y="2078"/>
                  <a:pt x="69" y="2123"/>
                </a:cubicBezTo>
                <a:cubicBezTo>
                  <a:pt x="183" y="2283"/>
                  <a:pt x="343" y="2397"/>
                  <a:pt x="502" y="2511"/>
                </a:cubicBezTo>
                <a:cubicBezTo>
                  <a:pt x="639" y="2603"/>
                  <a:pt x="776" y="2671"/>
                  <a:pt x="913" y="2739"/>
                </a:cubicBezTo>
                <a:cubicBezTo>
                  <a:pt x="1164" y="2899"/>
                  <a:pt x="1415" y="3059"/>
                  <a:pt x="1666" y="3219"/>
                </a:cubicBezTo>
                <a:cubicBezTo>
                  <a:pt x="1758" y="3287"/>
                  <a:pt x="1849" y="3379"/>
                  <a:pt x="1940" y="3470"/>
                </a:cubicBezTo>
                <a:cubicBezTo>
                  <a:pt x="2032" y="3561"/>
                  <a:pt x="2146" y="3630"/>
                  <a:pt x="2260" y="3721"/>
                </a:cubicBezTo>
                <a:cubicBezTo>
                  <a:pt x="2351" y="3789"/>
                  <a:pt x="2465" y="3858"/>
                  <a:pt x="2579" y="3949"/>
                </a:cubicBezTo>
                <a:lnTo>
                  <a:pt x="2671" y="4018"/>
                </a:lnTo>
                <a:cubicBezTo>
                  <a:pt x="2694" y="4040"/>
                  <a:pt x="2716" y="4086"/>
                  <a:pt x="2739" y="4109"/>
                </a:cubicBezTo>
                <a:cubicBezTo>
                  <a:pt x="2831" y="4177"/>
                  <a:pt x="2945" y="4223"/>
                  <a:pt x="3059" y="4223"/>
                </a:cubicBezTo>
                <a:cubicBezTo>
                  <a:pt x="3196" y="4200"/>
                  <a:pt x="3287" y="4132"/>
                  <a:pt x="3401" y="4040"/>
                </a:cubicBezTo>
                <a:cubicBezTo>
                  <a:pt x="3515" y="3949"/>
                  <a:pt x="3629" y="3812"/>
                  <a:pt x="3744" y="3698"/>
                </a:cubicBezTo>
                <a:cubicBezTo>
                  <a:pt x="3972" y="3447"/>
                  <a:pt x="4177" y="3173"/>
                  <a:pt x="4360" y="2899"/>
                </a:cubicBezTo>
                <a:cubicBezTo>
                  <a:pt x="4428" y="2808"/>
                  <a:pt x="4474" y="2717"/>
                  <a:pt x="4520" y="2625"/>
                </a:cubicBezTo>
                <a:cubicBezTo>
                  <a:pt x="4565" y="2534"/>
                  <a:pt x="4611" y="2443"/>
                  <a:pt x="4634" y="2351"/>
                </a:cubicBezTo>
                <a:cubicBezTo>
                  <a:pt x="4725" y="2009"/>
                  <a:pt x="4428" y="1758"/>
                  <a:pt x="4177" y="1575"/>
                </a:cubicBezTo>
                <a:cubicBezTo>
                  <a:pt x="3926" y="1370"/>
                  <a:pt x="3652" y="1165"/>
                  <a:pt x="3356" y="959"/>
                </a:cubicBezTo>
                <a:cubicBezTo>
                  <a:pt x="3104" y="776"/>
                  <a:pt x="2808" y="640"/>
                  <a:pt x="2511" y="480"/>
                </a:cubicBezTo>
                <a:cubicBezTo>
                  <a:pt x="2374" y="411"/>
                  <a:pt x="2214" y="343"/>
                  <a:pt x="2077" y="252"/>
                </a:cubicBezTo>
                <a:cubicBezTo>
                  <a:pt x="1986" y="206"/>
                  <a:pt x="1895" y="160"/>
                  <a:pt x="1781" y="115"/>
                </a:cubicBezTo>
                <a:cubicBezTo>
                  <a:pt x="1735" y="92"/>
                  <a:pt x="1689" y="69"/>
                  <a:pt x="1644" y="69"/>
                </a:cubicBezTo>
                <a:cubicBezTo>
                  <a:pt x="1644" y="46"/>
                  <a:pt x="1621" y="23"/>
                  <a:pt x="1598" y="23"/>
                </a:cubicBezTo>
                <a:cubicBezTo>
                  <a:pt x="1575" y="0"/>
                  <a:pt x="1552" y="0"/>
                  <a:pt x="1530" y="0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4" name="Google Shape;4734;p38"/>
          <p:cNvSpPr/>
          <p:nvPr/>
        </p:nvSpPr>
        <p:spPr>
          <a:xfrm>
            <a:off x="8362820" y="2447299"/>
            <a:ext cx="116921" cy="103656"/>
          </a:xfrm>
          <a:custGeom>
            <a:avLst/>
            <a:gdLst/>
            <a:ahLst/>
            <a:cxnLst/>
            <a:rect l="l" t="t" r="r" b="b"/>
            <a:pathLst>
              <a:path w="4178" h="3704" extrusionOk="0">
                <a:moveTo>
                  <a:pt x="1187" y="0"/>
                </a:moveTo>
                <a:cubicBezTo>
                  <a:pt x="1141" y="0"/>
                  <a:pt x="1096" y="23"/>
                  <a:pt x="1050" y="69"/>
                </a:cubicBezTo>
                <a:cubicBezTo>
                  <a:pt x="982" y="137"/>
                  <a:pt x="913" y="206"/>
                  <a:pt x="845" y="297"/>
                </a:cubicBezTo>
                <a:cubicBezTo>
                  <a:pt x="822" y="320"/>
                  <a:pt x="799" y="320"/>
                  <a:pt x="776" y="343"/>
                </a:cubicBezTo>
                <a:cubicBezTo>
                  <a:pt x="731" y="388"/>
                  <a:pt x="708" y="411"/>
                  <a:pt x="662" y="434"/>
                </a:cubicBezTo>
                <a:cubicBezTo>
                  <a:pt x="616" y="479"/>
                  <a:pt x="571" y="525"/>
                  <a:pt x="525" y="571"/>
                </a:cubicBezTo>
                <a:cubicBezTo>
                  <a:pt x="434" y="662"/>
                  <a:pt x="343" y="753"/>
                  <a:pt x="251" y="845"/>
                </a:cubicBezTo>
                <a:cubicBezTo>
                  <a:pt x="206" y="913"/>
                  <a:pt x="137" y="959"/>
                  <a:pt x="114" y="1027"/>
                </a:cubicBezTo>
                <a:cubicBezTo>
                  <a:pt x="69" y="1096"/>
                  <a:pt x="69" y="1141"/>
                  <a:pt x="69" y="1187"/>
                </a:cubicBezTo>
                <a:cubicBezTo>
                  <a:pt x="69" y="1187"/>
                  <a:pt x="69" y="1210"/>
                  <a:pt x="46" y="1210"/>
                </a:cubicBezTo>
                <a:cubicBezTo>
                  <a:pt x="0" y="1324"/>
                  <a:pt x="23" y="1438"/>
                  <a:pt x="91" y="1529"/>
                </a:cubicBezTo>
                <a:cubicBezTo>
                  <a:pt x="114" y="1575"/>
                  <a:pt x="160" y="1621"/>
                  <a:pt x="206" y="1644"/>
                </a:cubicBezTo>
                <a:cubicBezTo>
                  <a:pt x="228" y="1689"/>
                  <a:pt x="274" y="1712"/>
                  <a:pt x="320" y="1735"/>
                </a:cubicBezTo>
                <a:cubicBezTo>
                  <a:pt x="434" y="1803"/>
                  <a:pt x="548" y="1872"/>
                  <a:pt x="662" y="1963"/>
                </a:cubicBezTo>
                <a:cubicBezTo>
                  <a:pt x="868" y="2100"/>
                  <a:pt x="1073" y="2214"/>
                  <a:pt x="1278" y="2351"/>
                </a:cubicBezTo>
                <a:cubicBezTo>
                  <a:pt x="1324" y="2397"/>
                  <a:pt x="1370" y="2420"/>
                  <a:pt x="1415" y="2465"/>
                </a:cubicBezTo>
                <a:cubicBezTo>
                  <a:pt x="1461" y="2511"/>
                  <a:pt x="1507" y="2557"/>
                  <a:pt x="1552" y="2602"/>
                </a:cubicBezTo>
                <a:cubicBezTo>
                  <a:pt x="1666" y="2694"/>
                  <a:pt x="1803" y="2762"/>
                  <a:pt x="1917" y="2853"/>
                </a:cubicBezTo>
                <a:cubicBezTo>
                  <a:pt x="2009" y="2922"/>
                  <a:pt x="2077" y="2967"/>
                  <a:pt x="2169" y="3036"/>
                </a:cubicBezTo>
                <a:cubicBezTo>
                  <a:pt x="2237" y="3104"/>
                  <a:pt x="2328" y="3150"/>
                  <a:pt x="2420" y="3218"/>
                </a:cubicBezTo>
                <a:cubicBezTo>
                  <a:pt x="2488" y="3264"/>
                  <a:pt x="2534" y="3310"/>
                  <a:pt x="2602" y="3355"/>
                </a:cubicBezTo>
                <a:cubicBezTo>
                  <a:pt x="2602" y="3378"/>
                  <a:pt x="2625" y="3378"/>
                  <a:pt x="2625" y="3378"/>
                </a:cubicBezTo>
                <a:cubicBezTo>
                  <a:pt x="2625" y="3401"/>
                  <a:pt x="2625" y="3424"/>
                  <a:pt x="2625" y="3424"/>
                </a:cubicBezTo>
                <a:cubicBezTo>
                  <a:pt x="2671" y="3492"/>
                  <a:pt x="2694" y="3561"/>
                  <a:pt x="2739" y="3607"/>
                </a:cubicBezTo>
                <a:cubicBezTo>
                  <a:pt x="2762" y="3629"/>
                  <a:pt x="2785" y="3652"/>
                  <a:pt x="2830" y="3675"/>
                </a:cubicBezTo>
                <a:cubicBezTo>
                  <a:pt x="2876" y="3698"/>
                  <a:pt x="2922" y="3698"/>
                  <a:pt x="2990" y="3698"/>
                </a:cubicBezTo>
                <a:cubicBezTo>
                  <a:pt x="3011" y="3702"/>
                  <a:pt x="3031" y="3704"/>
                  <a:pt x="3051" y="3704"/>
                </a:cubicBezTo>
                <a:cubicBezTo>
                  <a:pt x="3138" y="3704"/>
                  <a:pt x="3212" y="3667"/>
                  <a:pt x="3287" y="3629"/>
                </a:cubicBezTo>
                <a:cubicBezTo>
                  <a:pt x="3355" y="3607"/>
                  <a:pt x="3424" y="3538"/>
                  <a:pt x="3470" y="3492"/>
                </a:cubicBezTo>
                <a:cubicBezTo>
                  <a:pt x="3492" y="3447"/>
                  <a:pt x="3515" y="3401"/>
                  <a:pt x="3538" y="3355"/>
                </a:cubicBezTo>
                <a:cubicBezTo>
                  <a:pt x="3584" y="3287"/>
                  <a:pt x="3584" y="3196"/>
                  <a:pt x="3584" y="3104"/>
                </a:cubicBezTo>
                <a:cubicBezTo>
                  <a:pt x="3607" y="3059"/>
                  <a:pt x="3652" y="3013"/>
                  <a:pt x="3698" y="2945"/>
                </a:cubicBezTo>
                <a:cubicBezTo>
                  <a:pt x="3789" y="2830"/>
                  <a:pt x="3858" y="2694"/>
                  <a:pt x="3949" y="2579"/>
                </a:cubicBezTo>
                <a:cubicBezTo>
                  <a:pt x="3995" y="2465"/>
                  <a:pt x="4063" y="2374"/>
                  <a:pt x="4109" y="2260"/>
                </a:cubicBezTo>
                <a:cubicBezTo>
                  <a:pt x="4154" y="2214"/>
                  <a:pt x="4177" y="2146"/>
                  <a:pt x="4177" y="2077"/>
                </a:cubicBezTo>
                <a:cubicBezTo>
                  <a:pt x="4177" y="2009"/>
                  <a:pt x="4154" y="1963"/>
                  <a:pt x="4132" y="1917"/>
                </a:cubicBezTo>
                <a:cubicBezTo>
                  <a:pt x="4086" y="1849"/>
                  <a:pt x="4063" y="1826"/>
                  <a:pt x="3995" y="1803"/>
                </a:cubicBezTo>
                <a:cubicBezTo>
                  <a:pt x="3926" y="1735"/>
                  <a:pt x="3835" y="1689"/>
                  <a:pt x="3766" y="1644"/>
                </a:cubicBezTo>
                <a:cubicBezTo>
                  <a:pt x="3675" y="1575"/>
                  <a:pt x="3561" y="1507"/>
                  <a:pt x="3470" y="1438"/>
                </a:cubicBezTo>
                <a:cubicBezTo>
                  <a:pt x="3173" y="1210"/>
                  <a:pt x="2899" y="1004"/>
                  <a:pt x="2602" y="799"/>
                </a:cubicBezTo>
                <a:cubicBezTo>
                  <a:pt x="2351" y="616"/>
                  <a:pt x="2077" y="502"/>
                  <a:pt x="1826" y="343"/>
                </a:cubicBezTo>
                <a:cubicBezTo>
                  <a:pt x="1758" y="274"/>
                  <a:pt x="1689" y="228"/>
                  <a:pt x="1621" y="183"/>
                </a:cubicBezTo>
                <a:cubicBezTo>
                  <a:pt x="1575" y="160"/>
                  <a:pt x="1507" y="137"/>
                  <a:pt x="1438" y="114"/>
                </a:cubicBezTo>
                <a:cubicBezTo>
                  <a:pt x="1415" y="91"/>
                  <a:pt x="1370" y="91"/>
                  <a:pt x="1324" y="91"/>
                </a:cubicBezTo>
                <a:cubicBezTo>
                  <a:pt x="1324" y="69"/>
                  <a:pt x="1301" y="69"/>
                  <a:pt x="1301" y="46"/>
                </a:cubicBezTo>
                <a:cubicBezTo>
                  <a:pt x="1256" y="23"/>
                  <a:pt x="1233" y="0"/>
                  <a:pt x="1187" y="0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5" name="Google Shape;4735;p38"/>
          <p:cNvSpPr/>
          <p:nvPr/>
        </p:nvSpPr>
        <p:spPr>
          <a:xfrm>
            <a:off x="8650254" y="2536711"/>
            <a:ext cx="127136" cy="116921"/>
          </a:xfrm>
          <a:custGeom>
            <a:avLst/>
            <a:gdLst/>
            <a:ahLst/>
            <a:cxnLst/>
            <a:rect l="l" t="t" r="r" b="b"/>
            <a:pathLst>
              <a:path w="4543" h="4178" extrusionOk="0">
                <a:moveTo>
                  <a:pt x="2808" y="4018"/>
                </a:moveTo>
                <a:lnTo>
                  <a:pt x="2808" y="4018"/>
                </a:lnTo>
                <a:cubicBezTo>
                  <a:pt x="2831" y="4041"/>
                  <a:pt x="2831" y="4041"/>
                  <a:pt x="2831" y="4041"/>
                </a:cubicBezTo>
                <a:cubicBezTo>
                  <a:pt x="2808" y="4041"/>
                  <a:pt x="2808" y="4018"/>
                  <a:pt x="2808" y="4018"/>
                </a:cubicBezTo>
                <a:close/>
                <a:moveTo>
                  <a:pt x="1598" y="1"/>
                </a:moveTo>
                <a:cubicBezTo>
                  <a:pt x="1553" y="1"/>
                  <a:pt x="1530" y="1"/>
                  <a:pt x="1507" y="23"/>
                </a:cubicBezTo>
                <a:cubicBezTo>
                  <a:pt x="1461" y="46"/>
                  <a:pt x="1416" y="69"/>
                  <a:pt x="1370" y="115"/>
                </a:cubicBezTo>
                <a:cubicBezTo>
                  <a:pt x="1324" y="138"/>
                  <a:pt x="1279" y="183"/>
                  <a:pt x="1256" y="229"/>
                </a:cubicBezTo>
                <a:cubicBezTo>
                  <a:pt x="1187" y="297"/>
                  <a:pt x="1142" y="343"/>
                  <a:pt x="1096" y="412"/>
                </a:cubicBezTo>
                <a:cubicBezTo>
                  <a:pt x="1005" y="526"/>
                  <a:pt x="891" y="663"/>
                  <a:pt x="777" y="777"/>
                </a:cubicBezTo>
                <a:cubicBezTo>
                  <a:pt x="685" y="891"/>
                  <a:pt x="571" y="982"/>
                  <a:pt x="480" y="1119"/>
                </a:cubicBezTo>
                <a:cubicBezTo>
                  <a:pt x="411" y="1210"/>
                  <a:pt x="320" y="1302"/>
                  <a:pt x="252" y="1416"/>
                </a:cubicBezTo>
                <a:cubicBezTo>
                  <a:pt x="206" y="1484"/>
                  <a:pt x="137" y="1553"/>
                  <a:pt x="92" y="1621"/>
                </a:cubicBezTo>
                <a:cubicBezTo>
                  <a:pt x="23" y="1735"/>
                  <a:pt x="1" y="1872"/>
                  <a:pt x="69" y="2009"/>
                </a:cubicBezTo>
                <a:cubicBezTo>
                  <a:pt x="115" y="2123"/>
                  <a:pt x="206" y="2192"/>
                  <a:pt x="297" y="2260"/>
                </a:cubicBezTo>
                <a:cubicBezTo>
                  <a:pt x="526" y="2443"/>
                  <a:pt x="799" y="2534"/>
                  <a:pt x="1028" y="2694"/>
                </a:cubicBezTo>
                <a:cubicBezTo>
                  <a:pt x="1073" y="2717"/>
                  <a:pt x="1119" y="2763"/>
                  <a:pt x="1165" y="2785"/>
                </a:cubicBezTo>
                <a:cubicBezTo>
                  <a:pt x="1279" y="2899"/>
                  <a:pt x="1393" y="2991"/>
                  <a:pt x="1507" y="3082"/>
                </a:cubicBezTo>
                <a:cubicBezTo>
                  <a:pt x="1621" y="3196"/>
                  <a:pt x="1712" y="3310"/>
                  <a:pt x="1849" y="3402"/>
                </a:cubicBezTo>
                <a:cubicBezTo>
                  <a:pt x="1895" y="3424"/>
                  <a:pt x="1941" y="3447"/>
                  <a:pt x="2009" y="3493"/>
                </a:cubicBezTo>
                <a:cubicBezTo>
                  <a:pt x="2055" y="3516"/>
                  <a:pt x="2100" y="3561"/>
                  <a:pt x="2146" y="3607"/>
                </a:cubicBezTo>
                <a:cubicBezTo>
                  <a:pt x="2237" y="3653"/>
                  <a:pt x="2352" y="3721"/>
                  <a:pt x="2443" y="3744"/>
                </a:cubicBezTo>
                <a:cubicBezTo>
                  <a:pt x="2466" y="3790"/>
                  <a:pt x="2511" y="3835"/>
                  <a:pt x="2557" y="3858"/>
                </a:cubicBezTo>
                <a:cubicBezTo>
                  <a:pt x="2580" y="3881"/>
                  <a:pt x="2625" y="3904"/>
                  <a:pt x="2671" y="3927"/>
                </a:cubicBezTo>
                <a:cubicBezTo>
                  <a:pt x="2717" y="3972"/>
                  <a:pt x="2762" y="3995"/>
                  <a:pt x="2785" y="4041"/>
                </a:cubicBezTo>
                <a:cubicBezTo>
                  <a:pt x="2831" y="4064"/>
                  <a:pt x="2854" y="4086"/>
                  <a:pt x="2877" y="4086"/>
                </a:cubicBezTo>
                <a:cubicBezTo>
                  <a:pt x="2922" y="4155"/>
                  <a:pt x="2991" y="4178"/>
                  <a:pt x="3059" y="4178"/>
                </a:cubicBezTo>
                <a:cubicBezTo>
                  <a:pt x="3150" y="4178"/>
                  <a:pt x="3265" y="4132"/>
                  <a:pt x="3310" y="4041"/>
                </a:cubicBezTo>
                <a:cubicBezTo>
                  <a:pt x="3333" y="3995"/>
                  <a:pt x="3379" y="3927"/>
                  <a:pt x="3402" y="3881"/>
                </a:cubicBezTo>
                <a:cubicBezTo>
                  <a:pt x="3424" y="3858"/>
                  <a:pt x="3424" y="3858"/>
                  <a:pt x="3424" y="3835"/>
                </a:cubicBezTo>
                <a:cubicBezTo>
                  <a:pt x="3447" y="3812"/>
                  <a:pt x="3470" y="3790"/>
                  <a:pt x="3493" y="3767"/>
                </a:cubicBezTo>
                <a:cubicBezTo>
                  <a:pt x="3584" y="3653"/>
                  <a:pt x="3653" y="3539"/>
                  <a:pt x="3744" y="3402"/>
                </a:cubicBezTo>
                <a:cubicBezTo>
                  <a:pt x="3812" y="3265"/>
                  <a:pt x="3904" y="3151"/>
                  <a:pt x="3995" y="3036"/>
                </a:cubicBezTo>
                <a:cubicBezTo>
                  <a:pt x="4132" y="2831"/>
                  <a:pt x="4246" y="2626"/>
                  <a:pt x="4383" y="2420"/>
                </a:cubicBezTo>
                <a:cubicBezTo>
                  <a:pt x="4406" y="2352"/>
                  <a:pt x="4451" y="2306"/>
                  <a:pt x="4474" y="2260"/>
                </a:cubicBezTo>
                <a:cubicBezTo>
                  <a:pt x="4497" y="2169"/>
                  <a:pt x="4520" y="2123"/>
                  <a:pt x="4543" y="2032"/>
                </a:cubicBezTo>
                <a:cubicBezTo>
                  <a:pt x="4543" y="1918"/>
                  <a:pt x="4474" y="1827"/>
                  <a:pt x="4406" y="1735"/>
                </a:cubicBezTo>
                <a:cubicBezTo>
                  <a:pt x="4383" y="1690"/>
                  <a:pt x="4315" y="1667"/>
                  <a:pt x="4292" y="1644"/>
                </a:cubicBezTo>
                <a:cubicBezTo>
                  <a:pt x="4246" y="1598"/>
                  <a:pt x="4223" y="1576"/>
                  <a:pt x="4178" y="1553"/>
                </a:cubicBezTo>
                <a:cubicBezTo>
                  <a:pt x="4086" y="1484"/>
                  <a:pt x="4018" y="1439"/>
                  <a:pt x="3926" y="1370"/>
                </a:cubicBezTo>
                <a:cubicBezTo>
                  <a:pt x="3767" y="1279"/>
                  <a:pt x="3630" y="1188"/>
                  <a:pt x="3493" y="1073"/>
                </a:cubicBezTo>
                <a:cubicBezTo>
                  <a:pt x="3379" y="959"/>
                  <a:pt x="3242" y="845"/>
                  <a:pt x="3105" y="754"/>
                </a:cubicBezTo>
                <a:cubicBezTo>
                  <a:pt x="2991" y="663"/>
                  <a:pt x="2854" y="571"/>
                  <a:pt x="2717" y="503"/>
                </a:cubicBezTo>
                <a:cubicBezTo>
                  <a:pt x="2580" y="434"/>
                  <a:pt x="2443" y="343"/>
                  <a:pt x="2306" y="275"/>
                </a:cubicBezTo>
                <a:cubicBezTo>
                  <a:pt x="2146" y="206"/>
                  <a:pt x="1964" y="138"/>
                  <a:pt x="1781" y="138"/>
                </a:cubicBezTo>
                <a:cubicBezTo>
                  <a:pt x="1781" y="138"/>
                  <a:pt x="1781" y="115"/>
                  <a:pt x="1781" y="115"/>
                </a:cubicBezTo>
                <a:cubicBezTo>
                  <a:pt x="1735" y="46"/>
                  <a:pt x="1667" y="1"/>
                  <a:pt x="1598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6" name="Google Shape;4736;p38"/>
          <p:cNvSpPr/>
          <p:nvPr/>
        </p:nvSpPr>
        <p:spPr>
          <a:xfrm>
            <a:off x="8481616" y="2530330"/>
            <a:ext cx="121399" cy="110793"/>
          </a:xfrm>
          <a:custGeom>
            <a:avLst/>
            <a:gdLst/>
            <a:ahLst/>
            <a:cxnLst/>
            <a:rect l="l" t="t" r="r" b="b"/>
            <a:pathLst>
              <a:path w="4338" h="3959" extrusionOk="0">
                <a:moveTo>
                  <a:pt x="1256" y="0"/>
                </a:moveTo>
                <a:cubicBezTo>
                  <a:pt x="1210" y="0"/>
                  <a:pt x="1165" y="23"/>
                  <a:pt x="1119" y="69"/>
                </a:cubicBezTo>
                <a:cubicBezTo>
                  <a:pt x="914" y="229"/>
                  <a:pt x="731" y="457"/>
                  <a:pt x="594" y="685"/>
                </a:cubicBezTo>
                <a:cubicBezTo>
                  <a:pt x="503" y="776"/>
                  <a:pt x="434" y="868"/>
                  <a:pt x="366" y="982"/>
                </a:cubicBezTo>
                <a:cubicBezTo>
                  <a:pt x="320" y="1050"/>
                  <a:pt x="275" y="1096"/>
                  <a:pt x="229" y="1164"/>
                </a:cubicBezTo>
                <a:cubicBezTo>
                  <a:pt x="183" y="1233"/>
                  <a:pt x="138" y="1279"/>
                  <a:pt x="115" y="1347"/>
                </a:cubicBezTo>
                <a:cubicBezTo>
                  <a:pt x="92" y="1370"/>
                  <a:pt x="92" y="1393"/>
                  <a:pt x="69" y="1416"/>
                </a:cubicBezTo>
                <a:cubicBezTo>
                  <a:pt x="46" y="1438"/>
                  <a:pt x="23" y="1484"/>
                  <a:pt x="23" y="1530"/>
                </a:cubicBezTo>
                <a:cubicBezTo>
                  <a:pt x="23" y="1575"/>
                  <a:pt x="1" y="1621"/>
                  <a:pt x="23" y="1667"/>
                </a:cubicBezTo>
                <a:cubicBezTo>
                  <a:pt x="23" y="1712"/>
                  <a:pt x="46" y="1758"/>
                  <a:pt x="69" y="1781"/>
                </a:cubicBezTo>
                <a:cubicBezTo>
                  <a:pt x="115" y="1918"/>
                  <a:pt x="275" y="2009"/>
                  <a:pt x="389" y="2078"/>
                </a:cubicBezTo>
                <a:cubicBezTo>
                  <a:pt x="480" y="2146"/>
                  <a:pt x="594" y="2214"/>
                  <a:pt x="685" y="2283"/>
                </a:cubicBezTo>
                <a:cubicBezTo>
                  <a:pt x="754" y="2351"/>
                  <a:pt x="845" y="2420"/>
                  <a:pt x="936" y="2488"/>
                </a:cubicBezTo>
                <a:cubicBezTo>
                  <a:pt x="1028" y="2557"/>
                  <a:pt x="1142" y="2602"/>
                  <a:pt x="1233" y="2671"/>
                </a:cubicBezTo>
                <a:cubicBezTo>
                  <a:pt x="1439" y="2785"/>
                  <a:pt x="1621" y="2899"/>
                  <a:pt x="1827" y="3013"/>
                </a:cubicBezTo>
                <a:cubicBezTo>
                  <a:pt x="1964" y="3105"/>
                  <a:pt x="2101" y="3196"/>
                  <a:pt x="2238" y="3287"/>
                </a:cubicBezTo>
                <a:cubicBezTo>
                  <a:pt x="2306" y="3333"/>
                  <a:pt x="2374" y="3401"/>
                  <a:pt x="2420" y="3447"/>
                </a:cubicBezTo>
                <a:cubicBezTo>
                  <a:pt x="2489" y="3493"/>
                  <a:pt x="2557" y="3516"/>
                  <a:pt x="2626" y="3561"/>
                </a:cubicBezTo>
                <a:cubicBezTo>
                  <a:pt x="2694" y="3630"/>
                  <a:pt x="2740" y="3698"/>
                  <a:pt x="2808" y="3767"/>
                </a:cubicBezTo>
                <a:cubicBezTo>
                  <a:pt x="2907" y="3845"/>
                  <a:pt x="3022" y="3958"/>
                  <a:pt x="3155" y="3958"/>
                </a:cubicBezTo>
                <a:cubicBezTo>
                  <a:pt x="3176" y="3958"/>
                  <a:pt x="3197" y="3955"/>
                  <a:pt x="3219" y="3949"/>
                </a:cubicBezTo>
                <a:cubicBezTo>
                  <a:pt x="3379" y="3904"/>
                  <a:pt x="3470" y="3767"/>
                  <a:pt x="3561" y="3652"/>
                </a:cubicBezTo>
                <a:cubicBezTo>
                  <a:pt x="3607" y="3584"/>
                  <a:pt x="3653" y="3516"/>
                  <a:pt x="3698" y="3447"/>
                </a:cubicBezTo>
                <a:cubicBezTo>
                  <a:pt x="3812" y="3333"/>
                  <a:pt x="3904" y="3196"/>
                  <a:pt x="3972" y="3059"/>
                </a:cubicBezTo>
                <a:cubicBezTo>
                  <a:pt x="4041" y="2945"/>
                  <a:pt x="4109" y="2831"/>
                  <a:pt x="4178" y="2717"/>
                </a:cubicBezTo>
                <a:cubicBezTo>
                  <a:pt x="4223" y="2648"/>
                  <a:pt x="4269" y="2557"/>
                  <a:pt x="4292" y="2466"/>
                </a:cubicBezTo>
                <a:cubicBezTo>
                  <a:pt x="4315" y="2443"/>
                  <a:pt x="4315" y="2397"/>
                  <a:pt x="4315" y="2374"/>
                </a:cubicBezTo>
                <a:cubicBezTo>
                  <a:pt x="4337" y="2260"/>
                  <a:pt x="4315" y="2146"/>
                  <a:pt x="4223" y="2055"/>
                </a:cubicBezTo>
                <a:cubicBezTo>
                  <a:pt x="4132" y="1963"/>
                  <a:pt x="3995" y="1895"/>
                  <a:pt x="3904" y="1804"/>
                </a:cubicBezTo>
                <a:cubicBezTo>
                  <a:pt x="3653" y="1621"/>
                  <a:pt x="3379" y="1438"/>
                  <a:pt x="3105" y="1256"/>
                </a:cubicBezTo>
                <a:cubicBezTo>
                  <a:pt x="2991" y="1164"/>
                  <a:pt x="2877" y="1096"/>
                  <a:pt x="2740" y="1005"/>
                </a:cubicBezTo>
                <a:cubicBezTo>
                  <a:pt x="2603" y="913"/>
                  <a:pt x="2443" y="822"/>
                  <a:pt x="2306" y="754"/>
                </a:cubicBezTo>
                <a:cubicBezTo>
                  <a:pt x="2169" y="685"/>
                  <a:pt x="2055" y="617"/>
                  <a:pt x="1964" y="525"/>
                </a:cubicBezTo>
                <a:cubicBezTo>
                  <a:pt x="1872" y="480"/>
                  <a:pt x="1804" y="411"/>
                  <a:pt x="1735" y="366"/>
                </a:cubicBezTo>
                <a:cubicBezTo>
                  <a:pt x="1667" y="320"/>
                  <a:pt x="1598" y="297"/>
                  <a:pt x="1507" y="251"/>
                </a:cubicBezTo>
                <a:cubicBezTo>
                  <a:pt x="1484" y="251"/>
                  <a:pt x="1484" y="229"/>
                  <a:pt x="1461" y="229"/>
                </a:cubicBezTo>
                <a:cubicBezTo>
                  <a:pt x="1461" y="183"/>
                  <a:pt x="1439" y="115"/>
                  <a:pt x="1393" y="69"/>
                </a:cubicBezTo>
                <a:cubicBezTo>
                  <a:pt x="1370" y="23"/>
                  <a:pt x="1302" y="0"/>
                  <a:pt x="1256" y="0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7" name="Google Shape;4737;p38"/>
          <p:cNvSpPr/>
          <p:nvPr/>
        </p:nvSpPr>
        <p:spPr>
          <a:xfrm>
            <a:off x="8604274" y="2617196"/>
            <a:ext cx="117537" cy="104076"/>
          </a:xfrm>
          <a:custGeom>
            <a:avLst/>
            <a:gdLst/>
            <a:ahLst/>
            <a:cxnLst/>
            <a:rect l="l" t="t" r="r" b="b"/>
            <a:pathLst>
              <a:path w="4200" h="3719" extrusionOk="0">
                <a:moveTo>
                  <a:pt x="1096" y="1"/>
                </a:moveTo>
                <a:cubicBezTo>
                  <a:pt x="1027" y="1"/>
                  <a:pt x="982" y="23"/>
                  <a:pt x="959" y="69"/>
                </a:cubicBezTo>
                <a:cubicBezTo>
                  <a:pt x="936" y="69"/>
                  <a:pt x="936" y="92"/>
                  <a:pt x="936" y="92"/>
                </a:cubicBezTo>
                <a:cubicBezTo>
                  <a:pt x="890" y="138"/>
                  <a:pt x="845" y="160"/>
                  <a:pt x="822" y="183"/>
                </a:cubicBezTo>
                <a:cubicBezTo>
                  <a:pt x="776" y="206"/>
                  <a:pt x="731" y="252"/>
                  <a:pt x="708" y="275"/>
                </a:cubicBezTo>
                <a:cubicBezTo>
                  <a:pt x="594" y="389"/>
                  <a:pt x="457" y="503"/>
                  <a:pt x="365" y="617"/>
                </a:cubicBezTo>
                <a:cubicBezTo>
                  <a:pt x="320" y="663"/>
                  <a:pt x="274" y="708"/>
                  <a:pt x="228" y="754"/>
                </a:cubicBezTo>
                <a:cubicBezTo>
                  <a:pt x="183" y="822"/>
                  <a:pt x="114" y="868"/>
                  <a:pt x="69" y="959"/>
                </a:cubicBezTo>
                <a:cubicBezTo>
                  <a:pt x="46" y="982"/>
                  <a:pt x="46" y="1005"/>
                  <a:pt x="23" y="1051"/>
                </a:cubicBezTo>
                <a:cubicBezTo>
                  <a:pt x="23" y="1096"/>
                  <a:pt x="0" y="1142"/>
                  <a:pt x="23" y="1210"/>
                </a:cubicBezTo>
                <a:cubicBezTo>
                  <a:pt x="23" y="1233"/>
                  <a:pt x="23" y="1256"/>
                  <a:pt x="46" y="1279"/>
                </a:cubicBezTo>
                <a:cubicBezTo>
                  <a:pt x="46" y="1279"/>
                  <a:pt x="46" y="1302"/>
                  <a:pt x="23" y="1302"/>
                </a:cubicBezTo>
                <a:cubicBezTo>
                  <a:pt x="0" y="1393"/>
                  <a:pt x="23" y="1507"/>
                  <a:pt x="91" y="1576"/>
                </a:cubicBezTo>
                <a:cubicBezTo>
                  <a:pt x="137" y="1621"/>
                  <a:pt x="183" y="1644"/>
                  <a:pt x="228" y="1667"/>
                </a:cubicBezTo>
                <a:cubicBezTo>
                  <a:pt x="320" y="1735"/>
                  <a:pt x="388" y="1781"/>
                  <a:pt x="479" y="1849"/>
                </a:cubicBezTo>
                <a:cubicBezTo>
                  <a:pt x="571" y="1918"/>
                  <a:pt x="685" y="1964"/>
                  <a:pt x="776" y="2032"/>
                </a:cubicBezTo>
                <a:cubicBezTo>
                  <a:pt x="890" y="2101"/>
                  <a:pt x="1004" y="2169"/>
                  <a:pt x="1119" y="2260"/>
                </a:cubicBezTo>
                <a:cubicBezTo>
                  <a:pt x="1210" y="2329"/>
                  <a:pt x="1301" y="2397"/>
                  <a:pt x="1392" y="2466"/>
                </a:cubicBezTo>
                <a:cubicBezTo>
                  <a:pt x="1484" y="2534"/>
                  <a:pt x="1575" y="2603"/>
                  <a:pt x="1666" y="2671"/>
                </a:cubicBezTo>
                <a:cubicBezTo>
                  <a:pt x="1803" y="2785"/>
                  <a:pt x="1917" y="2877"/>
                  <a:pt x="2032" y="2991"/>
                </a:cubicBezTo>
                <a:cubicBezTo>
                  <a:pt x="2169" y="3151"/>
                  <a:pt x="2328" y="3265"/>
                  <a:pt x="2465" y="3379"/>
                </a:cubicBezTo>
                <a:cubicBezTo>
                  <a:pt x="2534" y="3424"/>
                  <a:pt x="2579" y="3493"/>
                  <a:pt x="2625" y="3539"/>
                </a:cubicBezTo>
                <a:cubicBezTo>
                  <a:pt x="2648" y="3561"/>
                  <a:pt x="2671" y="3584"/>
                  <a:pt x="2694" y="3607"/>
                </a:cubicBezTo>
                <a:cubicBezTo>
                  <a:pt x="2716" y="3630"/>
                  <a:pt x="2762" y="3653"/>
                  <a:pt x="2785" y="3676"/>
                </a:cubicBezTo>
                <a:cubicBezTo>
                  <a:pt x="2847" y="3701"/>
                  <a:pt x="2910" y="3719"/>
                  <a:pt x="2969" y="3719"/>
                </a:cubicBezTo>
                <a:cubicBezTo>
                  <a:pt x="3017" y="3719"/>
                  <a:pt x="3063" y="3706"/>
                  <a:pt x="3104" y="3676"/>
                </a:cubicBezTo>
                <a:cubicBezTo>
                  <a:pt x="3218" y="3630"/>
                  <a:pt x="3310" y="3539"/>
                  <a:pt x="3378" y="3447"/>
                </a:cubicBezTo>
                <a:cubicBezTo>
                  <a:pt x="3447" y="3379"/>
                  <a:pt x="3515" y="3310"/>
                  <a:pt x="3561" y="3219"/>
                </a:cubicBezTo>
                <a:cubicBezTo>
                  <a:pt x="3652" y="3105"/>
                  <a:pt x="3743" y="2968"/>
                  <a:pt x="3835" y="2854"/>
                </a:cubicBezTo>
                <a:cubicBezTo>
                  <a:pt x="3903" y="2763"/>
                  <a:pt x="3972" y="2648"/>
                  <a:pt x="4040" y="2557"/>
                </a:cubicBezTo>
                <a:cubicBezTo>
                  <a:pt x="4063" y="2511"/>
                  <a:pt x="4086" y="2443"/>
                  <a:pt x="4132" y="2397"/>
                </a:cubicBezTo>
                <a:cubicBezTo>
                  <a:pt x="4154" y="2352"/>
                  <a:pt x="4177" y="2306"/>
                  <a:pt x="4200" y="2260"/>
                </a:cubicBezTo>
                <a:cubicBezTo>
                  <a:pt x="4200" y="2169"/>
                  <a:pt x="4200" y="2192"/>
                  <a:pt x="4200" y="2101"/>
                </a:cubicBezTo>
                <a:cubicBezTo>
                  <a:pt x="4200" y="2055"/>
                  <a:pt x="4177" y="2032"/>
                  <a:pt x="4177" y="2009"/>
                </a:cubicBezTo>
                <a:cubicBezTo>
                  <a:pt x="4154" y="1964"/>
                  <a:pt x="4132" y="1941"/>
                  <a:pt x="4109" y="1895"/>
                </a:cubicBezTo>
                <a:cubicBezTo>
                  <a:pt x="4063" y="1872"/>
                  <a:pt x="4040" y="1827"/>
                  <a:pt x="3995" y="1804"/>
                </a:cubicBezTo>
                <a:cubicBezTo>
                  <a:pt x="3858" y="1690"/>
                  <a:pt x="3721" y="1553"/>
                  <a:pt x="3561" y="1461"/>
                </a:cubicBezTo>
                <a:cubicBezTo>
                  <a:pt x="3287" y="1256"/>
                  <a:pt x="3013" y="1096"/>
                  <a:pt x="2739" y="914"/>
                </a:cubicBezTo>
                <a:cubicBezTo>
                  <a:pt x="2579" y="822"/>
                  <a:pt x="2442" y="731"/>
                  <a:pt x="2305" y="640"/>
                </a:cubicBezTo>
                <a:cubicBezTo>
                  <a:pt x="2169" y="548"/>
                  <a:pt x="2032" y="457"/>
                  <a:pt x="1895" y="366"/>
                </a:cubicBezTo>
                <a:cubicBezTo>
                  <a:pt x="1803" y="297"/>
                  <a:pt x="1712" y="229"/>
                  <a:pt x="1598" y="160"/>
                </a:cubicBezTo>
                <a:cubicBezTo>
                  <a:pt x="1529" y="115"/>
                  <a:pt x="1438" y="92"/>
                  <a:pt x="1370" y="46"/>
                </a:cubicBezTo>
                <a:cubicBezTo>
                  <a:pt x="1301" y="23"/>
                  <a:pt x="1233" y="1"/>
                  <a:pt x="1187" y="1"/>
                </a:cubicBezTo>
                <a:cubicBezTo>
                  <a:pt x="1164" y="1"/>
                  <a:pt x="1164" y="23"/>
                  <a:pt x="1164" y="23"/>
                </a:cubicBezTo>
                <a:cubicBezTo>
                  <a:pt x="1141" y="1"/>
                  <a:pt x="1119" y="1"/>
                  <a:pt x="1096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8" name="Google Shape;4738;p38"/>
          <p:cNvSpPr/>
          <p:nvPr/>
        </p:nvSpPr>
        <p:spPr>
          <a:xfrm>
            <a:off x="8724358" y="2704705"/>
            <a:ext cx="115634" cy="98003"/>
          </a:xfrm>
          <a:custGeom>
            <a:avLst/>
            <a:gdLst/>
            <a:ahLst/>
            <a:cxnLst/>
            <a:rect l="l" t="t" r="r" b="b"/>
            <a:pathLst>
              <a:path w="4132" h="3502" extrusionOk="0">
                <a:moveTo>
                  <a:pt x="1142" y="1"/>
                </a:moveTo>
                <a:cubicBezTo>
                  <a:pt x="1096" y="1"/>
                  <a:pt x="1027" y="24"/>
                  <a:pt x="1005" y="69"/>
                </a:cubicBezTo>
                <a:cubicBezTo>
                  <a:pt x="982" y="115"/>
                  <a:pt x="936" y="160"/>
                  <a:pt x="913" y="206"/>
                </a:cubicBezTo>
                <a:cubicBezTo>
                  <a:pt x="913" y="206"/>
                  <a:pt x="890" y="229"/>
                  <a:pt x="868" y="252"/>
                </a:cubicBezTo>
                <a:cubicBezTo>
                  <a:pt x="799" y="320"/>
                  <a:pt x="708" y="412"/>
                  <a:pt x="639" y="503"/>
                </a:cubicBezTo>
                <a:cubicBezTo>
                  <a:pt x="548" y="594"/>
                  <a:pt x="457" y="685"/>
                  <a:pt x="388" y="800"/>
                </a:cubicBezTo>
                <a:cubicBezTo>
                  <a:pt x="320" y="891"/>
                  <a:pt x="251" y="959"/>
                  <a:pt x="206" y="1051"/>
                </a:cubicBezTo>
                <a:cubicBezTo>
                  <a:pt x="206" y="1051"/>
                  <a:pt x="206" y="1073"/>
                  <a:pt x="206" y="1073"/>
                </a:cubicBezTo>
                <a:cubicBezTo>
                  <a:pt x="160" y="1119"/>
                  <a:pt x="114" y="1165"/>
                  <a:pt x="69" y="1233"/>
                </a:cubicBezTo>
                <a:cubicBezTo>
                  <a:pt x="0" y="1302"/>
                  <a:pt x="0" y="1393"/>
                  <a:pt x="23" y="1484"/>
                </a:cubicBezTo>
                <a:cubicBezTo>
                  <a:pt x="23" y="1576"/>
                  <a:pt x="114" y="1644"/>
                  <a:pt x="183" y="1690"/>
                </a:cubicBezTo>
                <a:cubicBezTo>
                  <a:pt x="320" y="1758"/>
                  <a:pt x="480" y="1827"/>
                  <a:pt x="617" y="1895"/>
                </a:cubicBezTo>
                <a:cubicBezTo>
                  <a:pt x="754" y="1964"/>
                  <a:pt x="868" y="2078"/>
                  <a:pt x="1005" y="2169"/>
                </a:cubicBezTo>
                <a:cubicBezTo>
                  <a:pt x="1142" y="2260"/>
                  <a:pt x="1256" y="2375"/>
                  <a:pt x="1393" y="2466"/>
                </a:cubicBezTo>
                <a:cubicBezTo>
                  <a:pt x="1507" y="2557"/>
                  <a:pt x="1621" y="2648"/>
                  <a:pt x="1735" y="2740"/>
                </a:cubicBezTo>
                <a:cubicBezTo>
                  <a:pt x="1803" y="2785"/>
                  <a:pt x="1872" y="2831"/>
                  <a:pt x="1940" y="2877"/>
                </a:cubicBezTo>
                <a:cubicBezTo>
                  <a:pt x="2055" y="2945"/>
                  <a:pt x="2146" y="3036"/>
                  <a:pt x="2237" y="3105"/>
                </a:cubicBezTo>
                <a:cubicBezTo>
                  <a:pt x="2351" y="3173"/>
                  <a:pt x="2443" y="3242"/>
                  <a:pt x="2557" y="3310"/>
                </a:cubicBezTo>
                <a:cubicBezTo>
                  <a:pt x="2625" y="3356"/>
                  <a:pt x="2716" y="3402"/>
                  <a:pt x="2808" y="3424"/>
                </a:cubicBezTo>
                <a:cubicBezTo>
                  <a:pt x="2808" y="3447"/>
                  <a:pt x="2831" y="3447"/>
                  <a:pt x="2853" y="3447"/>
                </a:cubicBezTo>
                <a:cubicBezTo>
                  <a:pt x="2853" y="3447"/>
                  <a:pt x="2853" y="3447"/>
                  <a:pt x="2853" y="3470"/>
                </a:cubicBezTo>
                <a:cubicBezTo>
                  <a:pt x="2894" y="3491"/>
                  <a:pt x="2945" y="3502"/>
                  <a:pt x="2996" y="3502"/>
                </a:cubicBezTo>
                <a:cubicBezTo>
                  <a:pt x="3059" y="3502"/>
                  <a:pt x="3123" y="3485"/>
                  <a:pt x="3173" y="3447"/>
                </a:cubicBezTo>
                <a:cubicBezTo>
                  <a:pt x="3173" y="3447"/>
                  <a:pt x="3196" y="3424"/>
                  <a:pt x="3196" y="3424"/>
                </a:cubicBezTo>
                <a:cubicBezTo>
                  <a:pt x="3287" y="3402"/>
                  <a:pt x="3356" y="3310"/>
                  <a:pt x="3401" y="3265"/>
                </a:cubicBezTo>
                <a:cubicBezTo>
                  <a:pt x="3470" y="3196"/>
                  <a:pt x="3515" y="3128"/>
                  <a:pt x="3561" y="3059"/>
                </a:cubicBezTo>
                <a:cubicBezTo>
                  <a:pt x="3584" y="3036"/>
                  <a:pt x="3607" y="3014"/>
                  <a:pt x="3630" y="2991"/>
                </a:cubicBezTo>
                <a:cubicBezTo>
                  <a:pt x="3630" y="2968"/>
                  <a:pt x="3652" y="2945"/>
                  <a:pt x="3652" y="2945"/>
                </a:cubicBezTo>
                <a:cubicBezTo>
                  <a:pt x="3675" y="2922"/>
                  <a:pt x="3675" y="2900"/>
                  <a:pt x="3698" y="2877"/>
                </a:cubicBezTo>
                <a:cubicBezTo>
                  <a:pt x="3766" y="2763"/>
                  <a:pt x="3835" y="2671"/>
                  <a:pt x="3903" y="2557"/>
                </a:cubicBezTo>
                <a:cubicBezTo>
                  <a:pt x="3949" y="2489"/>
                  <a:pt x="4018" y="2420"/>
                  <a:pt x="4040" y="2329"/>
                </a:cubicBezTo>
                <a:cubicBezTo>
                  <a:pt x="4109" y="2215"/>
                  <a:pt x="4132" y="2055"/>
                  <a:pt x="4063" y="1918"/>
                </a:cubicBezTo>
                <a:cubicBezTo>
                  <a:pt x="4018" y="1850"/>
                  <a:pt x="3949" y="1781"/>
                  <a:pt x="3903" y="1713"/>
                </a:cubicBezTo>
                <a:cubicBezTo>
                  <a:pt x="3835" y="1644"/>
                  <a:pt x="3766" y="1576"/>
                  <a:pt x="3675" y="1507"/>
                </a:cubicBezTo>
                <a:cubicBezTo>
                  <a:pt x="3561" y="1416"/>
                  <a:pt x="3401" y="1347"/>
                  <a:pt x="3264" y="1256"/>
                </a:cubicBezTo>
                <a:cubicBezTo>
                  <a:pt x="3150" y="1188"/>
                  <a:pt x="3013" y="1119"/>
                  <a:pt x="2876" y="1028"/>
                </a:cubicBezTo>
                <a:cubicBezTo>
                  <a:pt x="2739" y="937"/>
                  <a:pt x="2580" y="845"/>
                  <a:pt x="2443" y="754"/>
                </a:cubicBezTo>
                <a:cubicBezTo>
                  <a:pt x="2306" y="663"/>
                  <a:pt x="2169" y="549"/>
                  <a:pt x="2032" y="434"/>
                </a:cubicBezTo>
                <a:cubicBezTo>
                  <a:pt x="1918" y="366"/>
                  <a:pt x="1803" y="275"/>
                  <a:pt x="1689" y="206"/>
                </a:cubicBezTo>
                <a:cubicBezTo>
                  <a:pt x="1575" y="138"/>
                  <a:pt x="1484" y="92"/>
                  <a:pt x="1370" y="46"/>
                </a:cubicBezTo>
                <a:cubicBezTo>
                  <a:pt x="1339" y="46"/>
                  <a:pt x="1309" y="36"/>
                  <a:pt x="1285" y="36"/>
                </a:cubicBezTo>
                <a:cubicBezTo>
                  <a:pt x="1273" y="36"/>
                  <a:pt x="1263" y="39"/>
                  <a:pt x="1256" y="46"/>
                </a:cubicBezTo>
                <a:cubicBezTo>
                  <a:pt x="1233" y="24"/>
                  <a:pt x="1233" y="24"/>
                  <a:pt x="1233" y="24"/>
                </a:cubicBezTo>
                <a:cubicBezTo>
                  <a:pt x="1210" y="1"/>
                  <a:pt x="1164" y="1"/>
                  <a:pt x="1142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9" name="Google Shape;4739;p38"/>
          <p:cNvSpPr/>
          <p:nvPr/>
        </p:nvSpPr>
        <p:spPr>
          <a:xfrm>
            <a:off x="8769694" y="2620386"/>
            <a:ext cx="53060" cy="79673"/>
          </a:xfrm>
          <a:custGeom>
            <a:avLst/>
            <a:gdLst/>
            <a:ahLst/>
            <a:cxnLst/>
            <a:rect l="l" t="t" r="r" b="b"/>
            <a:pathLst>
              <a:path w="1896" h="2847" extrusionOk="0">
                <a:moveTo>
                  <a:pt x="1713" y="1"/>
                </a:moveTo>
                <a:cubicBezTo>
                  <a:pt x="1690" y="1"/>
                  <a:pt x="1667" y="1"/>
                  <a:pt x="1644" y="24"/>
                </a:cubicBezTo>
                <a:cubicBezTo>
                  <a:pt x="1599" y="46"/>
                  <a:pt x="1553" y="69"/>
                  <a:pt x="1507" y="115"/>
                </a:cubicBezTo>
                <a:cubicBezTo>
                  <a:pt x="1462" y="161"/>
                  <a:pt x="1416" y="206"/>
                  <a:pt x="1348" y="252"/>
                </a:cubicBezTo>
                <a:cubicBezTo>
                  <a:pt x="1302" y="320"/>
                  <a:pt x="1233" y="389"/>
                  <a:pt x="1188" y="457"/>
                </a:cubicBezTo>
                <a:cubicBezTo>
                  <a:pt x="1051" y="617"/>
                  <a:pt x="937" y="754"/>
                  <a:pt x="823" y="914"/>
                </a:cubicBezTo>
                <a:lnTo>
                  <a:pt x="800" y="937"/>
                </a:lnTo>
                <a:lnTo>
                  <a:pt x="823" y="937"/>
                </a:lnTo>
                <a:cubicBezTo>
                  <a:pt x="686" y="1096"/>
                  <a:pt x="549" y="1256"/>
                  <a:pt x="389" y="1393"/>
                </a:cubicBezTo>
                <a:cubicBezTo>
                  <a:pt x="275" y="1507"/>
                  <a:pt x="161" y="1644"/>
                  <a:pt x="92" y="1781"/>
                </a:cubicBezTo>
                <a:cubicBezTo>
                  <a:pt x="92" y="1804"/>
                  <a:pt x="69" y="1827"/>
                  <a:pt x="69" y="1850"/>
                </a:cubicBezTo>
                <a:cubicBezTo>
                  <a:pt x="24" y="1918"/>
                  <a:pt x="1" y="1964"/>
                  <a:pt x="1" y="2055"/>
                </a:cubicBezTo>
                <a:cubicBezTo>
                  <a:pt x="1" y="2101"/>
                  <a:pt x="24" y="2169"/>
                  <a:pt x="47" y="2215"/>
                </a:cubicBezTo>
                <a:cubicBezTo>
                  <a:pt x="69" y="2283"/>
                  <a:pt x="138" y="2329"/>
                  <a:pt x="183" y="2352"/>
                </a:cubicBezTo>
                <a:cubicBezTo>
                  <a:pt x="229" y="2375"/>
                  <a:pt x="275" y="2397"/>
                  <a:pt x="320" y="2420"/>
                </a:cubicBezTo>
                <a:cubicBezTo>
                  <a:pt x="389" y="2466"/>
                  <a:pt x="480" y="2534"/>
                  <a:pt x="549" y="2580"/>
                </a:cubicBezTo>
                <a:cubicBezTo>
                  <a:pt x="617" y="2603"/>
                  <a:pt x="663" y="2626"/>
                  <a:pt x="708" y="2671"/>
                </a:cubicBezTo>
                <a:cubicBezTo>
                  <a:pt x="777" y="2694"/>
                  <a:pt x="845" y="2763"/>
                  <a:pt x="914" y="2808"/>
                </a:cubicBezTo>
                <a:cubicBezTo>
                  <a:pt x="941" y="2835"/>
                  <a:pt x="983" y="2846"/>
                  <a:pt x="1027" y="2846"/>
                </a:cubicBezTo>
                <a:cubicBezTo>
                  <a:pt x="1059" y="2846"/>
                  <a:pt x="1091" y="2841"/>
                  <a:pt x="1119" y="2831"/>
                </a:cubicBezTo>
                <a:cubicBezTo>
                  <a:pt x="1211" y="2831"/>
                  <a:pt x="1279" y="2763"/>
                  <a:pt x="1302" y="2694"/>
                </a:cubicBezTo>
                <a:cubicBezTo>
                  <a:pt x="1348" y="2649"/>
                  <a:pt x="1370" y="2557"/>
                  <a:pt x="1348" y="2489"/>
                </a:cubicBezTo>
                <a:cubicBezTo>
                  <a:pt x="1325" y="2397"/>
                  <a:pt x="1279" y="2352"/>
                  <a:pt x="1211" y="2306"/>
                </a:cubicBezTo>
                <a:cubicBezTo>
                  <a:pt x="1142" y="2238"/>
                  <a:pt x="1074" y="2192"/>
                  <a:pt x="982" y="2146"/>
                </a:cubicBezTo>
                <a:cubicBezTo>
                  <a:pt x="937" y="2101"/>
                  <a:pt x="868" y="2078"/>
                  <a:pt x="800" y="2032"/>
                </a:cubicBezTo>
                <a:cubicBezTo>
                  <a:pt x="754" y="2009"/>
                  <a:pt x="686" y="1987"/>
                  <a:pt x="640" y="1941"/>
                </a:cubicBezTo>
                <a:cubicBezTo>
                  <a:pt x="663" y="1872"/>
                  <a:pt x="708" y="1804"/>
                  <a:pt x="754" y="1735"/>
                </a:cubicBezTo>
                <a:cubicBezTo>
                  <a:pt x="845" y="1599"/>
                  <a:pt x="914" y="1462"/>
                  <a:pt x="1005" y="1325"/>
                </a:cubicBezTo>
                <a:cubicBezTo>
                  <a:pt x="1188" y="1028"/>
                  <a:pt x="1370" y="754"/>
                  <a:pt x="1576" y="480"/>
                </a:cubicBezTo>
                <a:cubicBezTo>
                  <a:pt x="1621" y="434"/>
                  <a:pt x="1667" y="366"/>
                  <a:pt x="1736" y="320"/>
                </a:cubicBezTo>
                <a:cubicBezTo>
                  <a:pt x="1758" y="320"/>
                  <a:pt x="1758" y="298"/>
                  <a:pt x="1781" y="298"/>
                </a:cubicBezTo>
                <a:cubicBezTo>
                  <a:pt x="1850" y="252"/>
                  <a:pt x="1895" y="161"/>
                  <a:pt x="1850" y="92"/>
                </a:cubicBezTo>
                <a:cubicBezTo>
                  <a:pt x="1827" y="46"/>
                  <a:pt x="1758" y="1"/>
                  <a:pt x="1713" y="1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0" name="Google Shape;4740;p38"/>
          <p:cNvSpPr/>
          <p:nvPr/>
        </p:nvSpPr>
        <p:spPr>
          <a:xfrm>
            <a:off x="8774815" y="2622317"/>
            <a:ext cx="128423" cy="116921"/>
          </a:xfrm>
          <a:custGeom>
            <a:avLst/>
            <a:gdLst/>
            <a:ahLst/>
            <a:cxnLst/>
            <a:rect l="l" t="t" r="r" b="b"/>
            <a:pathLst>
              <a:path w="4589" h="4178" extrusionOk="0">
                <a:moveTo>
                  <a:pt x="4496" y="2353"/>
                </a:moveTo>
                <a:cubicBezTo>
                  <a:pt x="4489" y="2368"/>
                  <a:pt x="4481" y="2382"/>
                  <a:pt x="4474" y="2397"/>
                </a:cubicBezTo>
                <a:cubicBezTo>
                  <a:pt x="4489" y="2382"/>
                  <a:pt x="4494" y="2368"/>
                  <a:pt x="4496" y="2353"/>
                </a:cubicBezTo>
                <a:close/>
                <a:moveTo>
                  <a:pt x="1530" y="0"/>
                </a:moveTo>
                <a:cubicBezTo>
                  <a:pt x="1484" y="0"/>
                  <a:pt x="1438" y="0"/>
                  <a:pt x="1393" y="23"/>
                </a:cubicBezTo>
                <a:lnTo>
                  <a:pt x="1324" y="46"/>
                </a:lnTo>
                <a:cubicBezTo>
                  <a:pt x="1279" y="69"/>
                  <a:pt x="1256" y="92"/>
                  <a:pt x="1210" y="137"/>
                </a:cubicBezTo>
                <a:cubicBezTo>
                  <a:pt x="1165" y="183"/>
                  <a:pt x="1096" y="229"/>
                  <a:pt x="1050" y="297"/>
                </a:cubicBezTo>
                <a:cubicBezTo>
                  <a:pt x="982" y="365"/>
                  <a:pt x="913" y="457"/>
                  <a:pt x="845" y="525"/>
                </a:cubicBezTo>
                <a:cubicBezTo>
                  <a:pt x="799" y="617"/>
                  <a:pt x="731" y="708"/>
                  <a:pt x="662" y="799"/>
                </a:cubicBezTo>
                <a:cubicBezTo>
                  <a:pt x="548" y="959"/>
                  <a:pt x="434" y="1142"/>
                  <a:pt x="320" y="1301"/>
                </a:cubicBezTo>
                <a:cubicBezTo>
                  <a:pt x="252" y="1393"/>
                  <a:pt x="206" y="1461"/>
                  <a:pt x="160" y="1552"/>
                </a:cubicBezTo>
                <a:cubicBezTo>
                  <a:pt x="137" y="1575"/>
                  <a:pt x="115" y="1621"/>
                  <a:pt x="92" y="1666"/>
                </a:cubicBezTo>
                <a:cubicBezTo>
                  <a:pt x="46" y="1735"/>
                  <a:pt x="0" y="1803"/>
                  <a:pt x="23" y="1895"/>
                </a:cubicBezTo>
                <a:cubicBezTo>
                  <a:pt x="23" y="1963"/>
                  <a:pt x="46" y="2032"/>
                  <a:pt x="92" y="2077"/>
                </a:cubicBezTo>
                <a:cubicBezTo>
                  <a:pt x="115" y="2123"/>
                  <a:pt x="160" y="2146"/>
                  <a:pt x="206" y="2169"/>
                </a:cubicBezTo>
                <a:lnTo>
                  <a:pt x="320" y="2169"/>
                </a:lnTo>
                <a:cubicBezTo>
                  <a:pt x="366" y="2260"/>
                  <a:pt x="411" y="2283"/>
                  <a:pt x="503" y="2328"/>
                </a:cubicBezTo>
                <a:cubicBezTo>
                  <a:pt x="529" y="2335"/>
                  <a:pt x="556" y="2338"/>
                  <a:pt x="583" y="2338"/>
                </a:cubicBezTo>
                <a:cubicBezTo>
                  <a:pt x="649" y="2338"/>
                  <a:pt x="719" y="2322"/>
                  <a:pt x="799" y="2306"/>
                </a:cubicBezTo>
                <a:cubicBezTo>
                  <a:pt x="799" y="2306"/>
                  <a:pt x="799" y="2306"/>
                  <a:pt x="822" y="2283"/>
                </a:cubicBezTo>
                <a:lnTo>
                  <a:pt x="822" y="2283"/>
                </a:lnTo>
                <a:cubicBezTo>
                  <a:pt x="777" y="2374"/>
                  <a:pt x="754" y="2443"/>
                  <a:pt x="799" y="2534"/>
                </a:cubicBezTo>
                <a:cubicBezTo>
                  <a:pt x="799" y="2602"/>
                  <a:pt x="822" y="2648"/>
                  <a:pt x="868" y="2671"/>
                </a:cubicBezTo>
                <a:cubicBezTo>
                  <a:pt x="891" y="2694"/>
                  <a:pt x="913" y="2716"/>
                  <a:pt x="936" y="2739"/>
                </a:cubicBezTo>
                <a:cubicBezTo>
                  <a:pt x="982" y="2762"/>
                  <a:pt x="1028" y="2785"/>
                  <a:pt x="1073" y="2785"/>
                </a:cubicBezTo>
                <a:lnTo>
                  <a:pt x="1119" y="2785"/>
                </a:lnTo>
                <a:cubicBezTo>
                  <a:pt x="1142" y="2808"/>
                  <a:pt x="1187" y="2831"/>
                  <a:pt x="1210" y="2853"/>
                </a:cubicBezTo>
                <a:cubicBezTo>
                  <a:pt x="1233" y="2876"/>
                  <a:pt x="1233" y="2899"/>
                  <a:pt x="1256" y="2922"/>
                </a:cubicBezTo>
                <a:cubicBezTo>
                  <a:pt x="1302" y="3036"/>
                  <a:pt x="1438" y="3104"/>
                  <a:pt x="1575" y="3104"/>
                </a:cubicBezTo>
                <a:cubicBezTo>
                  <a:pt x="1575" y="3127"/>
                  <a:pt x="1598" y="3150"/>
                  <a:pt x="1621" y="3150"/>
                </a:cubicBezTo>
                <a:cubicBezTo>
                  <a:pt x="1667" y="3219"/>
                  <a:pt x="1712" y="3287"/>
                  <a:pt x="1804" y="3310"/>
                </a:cubicBezTo>
                <a:cubicBezTo>
                  <a:pt x="1849" y="3356"/>
                  <a:pt x="1918" y="3424"/>
                  <a:pt x="1986" y="3493"/>
                </a:cubicBezTo>
                <a:cubicBezTo>
                  <a:pt x="2009" y="3515"/>
                  <a:pt x="2032" y="3538"/>
                  <a:pt x="2078" y="3561"/>
                </a:cubicBezTo>
                <a:cubicBezTo>
                  <a:pt x="2100" y="3584"/>
                  <a:pt x="2123" y="3607"/>
                  <a:pt x="2146" y="3629"/>
                </a:cubicBezTo>
                <a:cubicBezTo>
                  <a:pt x="2215" y="3698"/>
                  <a:pt x="2283" y="3744"/>
                  <a:pt x="2351" y="3789"/>
                </a:cubicBezTo>
                <a:cubicBezTo>
                  <a:pt x="2420" y="3858"/>
                  <a:pt x="2488" y="3881"/>
                  <a:pt x="2557" y="3926"/>
                </a:cubicBezTo>
                <a:cubicBezTo>
                  <a:pt x="2648" y="3995"/>
                  <a:pt x="2762" y="4063"/>
                  <a:pt x="2854" y="4132"/>
                </a:cubicBezTo>
                <a:cubicBezTo>
                  <a:pt x="2922" y="4154"/>
                  <a:pt x="2991" y="4177"/>
                  <a:pt x="3059" y="4177"/>
                </a:cubicBezTo>
                <a:cubicBezTo>
                  <a:pt x="3105" y="4177"/>
                  <a:pt x="3150" y="4177"/>
                  <a:pt x="3196" y="4132"/>
                </a:cubicBezTo>
                <a:cubicBezTo>
                  <a:pt x="3242" y="4109"/>
                  <a:pt x="3264" y="4086"/>
                  <a:pt x="3287" y="4063"/>
                </a:cubicBezTo>
                <a:cubicBezTo>
                  <a:pt x="3379" y="3972"/>
                  <a:pt x="3424" y="3881"/>
                  <a:pt x="3493" y="3812"/>
                </a:cubicBezTo>
                <a:cubicBezTo>
                  <a:pt x="3584" y="3675"/>
                  <a:pt x="3698" y="3538"/>
                  <a:pt x="3789" y="3401"/>
                </a:cubicBezTo>
                <a:cubicBezTo>
                  <a:pt x="3972" y="3173"/>
                  <a:pt x="4155" y="2922"/>
                  <a:pt x="4314" y="2694"/>
                </a:cubicBezTo>
                <a:cubicBezTo>
                  <a:pt x="4383" y="2580"/>
                  <a:pt x="4451" y="2465"/>
                  <a:pt x="4497" y="2328"/>
                </a:cubicBezTo>
                <a:lnTo>
                  <a:pt x="4497" y="2328"/>
                </a:lnTo>
                <a:cubicBezTo>
                  <a:pt x="4497" y="2337"/>
                  <a:pt x="4497" y="2345"/>
                  <a:pt x="4496" y="2353"/>
                </a:cubicBezTo>
                <a:lnTo>
                  <a:pt x="4496" y="2353"/>
                </a:lnTo>
                <a:cubicBezTo>
                  <a:pt x="4512" y="2322"/>
                  <a:pt x="4527" y="2291"/>
                  <a:pt x="4543" y="2260"/>
                </a:cubicBezTo>
                <a:cubicBezTo>
                  <a:pt x="4588" y="2169"/>
                  <a:pt x="4543" y="2032"/>
                  <a:pt x="4497" y="1940"/>
                </a:cubicBezTo>
                <a:cubicBezTo>
                  <a:pt x="4429" y="1826"/>
                  <a:pt x="4314" y="1758"/>
                  <a:pt x="4200" y="1666"/>
                </a:cubicBezTo>
                <a:cubicBezTo>
                  <a:pt x="4155" y="1621"/>
                  <a:pt x="4086" y="1575"/>
                  <a:pt x="4018" y="1530"/>
                </a:cubicBezTo>
                <a:cubicBezTo>
                  <a:pt x="3881" y="1438"/>
                  <a:pt x="3744" y="1324"/>
                  <a:pt x="3584" y="1233"/>
                </a:cubicBezTo>
                <a:cubicBezTo>
                  <a:pt x="3447" y="1142"/>
                  <a:pt x="3310" y="1050"/>
                  <a:pt x="3173" y="959"/>
                </a:cubicBezTo>
                <a:cubicBezTo>
                  <a:pt x="2968" y="822"/>
                  <a:pt x="2785" y="685"/>
                  <a:pt x="2603" y="548"/>
                </a:cubicBezTo>
                <a:cubicBezTo>
                  <a:pt x="2580" y="525"/>
                  <a:pt x="2557" y="502"/>
                  <a:pt x="2511" y="480"/>
                </a:cubicBezTo>
                <a:cubicBezTo>
                  <a:pt x="2488" y="457"/>
                  <a:pt x="2443" y="434"/>
                  <a:pt x="2397" y="411"/>
                </a:cubicBezTo>
                <a:cubicBezTo>
                  <a:pt x="2283" y="320"/>
                  <a:pt x="2169" y="229"/>
                  <a:pt x="2032" y="160"/>
                </a:cubicBezTo>
                <a:cubicBezTo>
                  <a:pt x="1986" y="137"/>
                  <a:pt x="1941" y="114"/>
                  <a:pt x="1872" y="92"/>
                </a:cubicBezTo>
                <a:cubicBezTo>
                  <a:pt x="1849" y="69"/>
                  <a:pt x="1804" y="69"/>
                  <a:pt x="1758" y="69"/>
                </a:cubicBezTo>
                <a:cubicBezTo>
                  <a:pt x="1735" y="69"/>
                  <a:pt x="1712" y="46"/>
                  <a:pt x="1690" y="46"/>
                </a:cubicBezTo>
                <a:cubicBezTo>
                  <a:pt x="1667" y="46"/>
                  <a:pt x="1667" y="23"/>
                  <a:pt x="1644" y="23"/>
                </a:cubicBezTo>
                <a:cubicBezTo>
                  <a:pt x="1598" y="0"/>
                  <a:pt x="1575" y="0"/>
                  <a:pt x="1530" y="0"/>
                </a:cubicBezTo>
                <a:close/>
              </a:path>
            </a:pathLst>
          </a:custGeom>
          <a:solidFill>
            <a:srgbClr val="CAF2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1" name="Google Shape;4741;p38"/>
          <p:cNvSpPr/>
          <p:nvPr/>
        </p:nvSpPr>
        <p:spPr>
          <a:xfrm>
            <a:off x="8699451" y="2969807"/>
            <a:ext cx="57509" cy="64533"/>
          </a:xfrm>
          <a:custGeom>
            <a:avLst/>
            <a:gdLst/>
            <a:ahLst/>
            <a:cxnLst/>
            <a:rect l="l" t="t" r="r" b="b"/>
            <a:pathLst>
              <a:path w="2055" h="2306" extrusionOk="0">
                <a:moveTo>
                  <a:pt x="1803" y="1393"/>
                </a:moveTo>
                <a:lnTo>
                  <a:pt x="1794" y="1411"/>
                </a:lnTo>
                <a:lnTo>
                  <a:pt x="1794" y="1411"/>
                </a:lnTo>
                <a:cubicBezTo>
                  <a:pt x="1799" y="1408"/>
                  <a:pt x="1803" y="1403"/>
                  <a:pt x="1803" y="1393"/>
                </a:cubicBezTo>
                <a:close/>
                <a:moveTo>
                  <a:pt x="1794" y="1411"/>
                </a:moveTo>
                <a:lnTo>
                  <a:pt x="1794" y="1411"/>
                </a:lnTo>
                <a:cubicBezTo>
                  <a:pt x="1788" y="1415"/>
                  <a:pt x="1780" y="1415"/>
                  <a:pt x="1780" y="1415"/>
                </a:cubicBezTo>
                <a:cubicBezTo>
                  <a:pt x="1780" y="1438"/>
                  <a:pt x="1780" y="1438"/>
                  <a:pt x="1780" y="1438"/>
                </a:cubicBezTo>
                <a:lnTo>
                  <a:pt x="1794" y="1411"/>
                </a:lnTo>
                <a:close/>
                <a:moveTo>
                  <a:pt x="1324" y="0"/>
                </a:moveTo>
                <a:cubicBezTo>
                  <a:pt x="1278" y="0"/>
                  <a:pt x="1233" y="23"/>
                  <a:pt x="1210" y="69"/>
                </a:cubicBezTo>
                <a:cubicBezTo>
                  <a:pt x="1119" y="206"/>
                  <a:pt x="1050" y="320"/>
                  <a:pt x="982" y="434"/>
                </a:cubicBezTo>
                <a:cubicBezTo>
                  <a:pt x="890" y="594"/>
                  <a:pt x="776" y="753"/>
                  <a:pt x="662" y="913"/>
                </a:cubicBezTo>
                <a:cubicBezTo>
                  <a:pt x="548" y="1027"/>
                  <a:pt x="434" y="1141"/>
                  <a:pt x="320" y="1233"/>
                </a:cubicBezTo>
                <a:cubicBezTo>
                  <a:pt x="297" y="1256"/>
                  <a:pt x="274" y="1301"/>
                  <a:pt x="251" y="1324"/>
                </a:cubicBezTo>
                <a:cubicBezTo>
                  <a:pt x="251" y="1324"/>
                  <a:pt x="228" y="1324"/>
                  <a:pt x="228" y="1347"/>
                </a:cubicBezTo>
                <a:cubicBezTo>
                  <a:pt x="160" y="1393"/>
                  <a:pt x="114" y="1415"/>
                  <a:pt x="69" y="1461"/>
                </a:cubicBezTo>
                <a:cubicBezTo>
                  <a:pt x="0" y="1552"/>
                  <a:pt x="0" y="1666"/>
                  <a:pt x="69" y="1735"/>
                </a:cubicBezTo>
                <a:cubicBezTo>
                  <a:pt x="91" y="1803"/>
                  <a:pt x="160" y="1826"/>
                  <a:pt x="206" y="1826"/>
                </a:cubicBezTo>
                <a:cubicBezTo>
                  <a:pt x="226" y="1833"/>
                  <a:pt x="244" y="1836"/>
                  <a:pt x="261" y="1836"/>
                </a:cubicBezTo>
                <a:cubicBezTo>
                  <a:pt x="303" y="1836"/>
                  <a:pt x="340" y="1820"/>
                  <a:pt x="388" y="1803"/>
                </a:cubicBezTo>
                <a:cubicBezTo>
                  <a:pt x="411" y="1781"/>
                  <a:pt x="434" y="1758"/>
                  <a:pt x="457" y="1735"/>
                </a:cubicBezTo>
                <a:cubicBezTo>
                  <a:pt x="457" y="1758"/>
                  <a:pt x="457" y="1758"/>
                  <a:pt x="479" y="1781"/>
                </a:cubicBezTo>
                <a:cubicBezTo>
                  <a:pt x="479" y="1826"/>
                  <a:pt x="525" y="1849"/>
                  <a:pt x="571" y="1872"/>
                </a:cubicBezTo>
                <a:cubicBezTo>
                  <a:pt x="571" y="1940"/>
                  <a:pt x="594" y="1986"/>
                  <a:pt x="662" y="2032"/>
                </a:cubicBezTo>
                <a:cubicBezTo>
                  <a:pt x="662" y="2054"/>
                  <a:pt x="662" y="2077"/>
                  <a:pt x="685" y="2100"/>
                </a:cubicBezTo>
                <a:cubicBezTo>
                  <a:pt x="708" y="2169"/>
                  <a:pt x="753" y="2260"/>
                  <a:pt x="845" y="2260"/>
                </a:cubicBezTo>
                <a:cubicBezTo>
                  <a:pt x="890" y="2283"/>
                  <a:pt x="936" y="2306"/>
                  <a:pt x="982" y="2306"/>
                </a:cubicBezTo>
                <a:cubicBezTo>
                  <a:pt x="1050" y="2283"/>
                  <a:pt x="1096" y="2260"/>
                  <a:pt x="1141" y="2237"/>
                </a:cubicBezTo>
                <a:cubicBezTo>
                  <a:pt x="1187" y="2214"/>
                  <a:pt x="1210" y="2191"/>
                  <a:pt x="1233" y="2169"/>
                </a:cubicBezTo>
                <a:cubicBezTo>
                  <a:pt x="1324" y="2100"/>
                  <a:pt x="1392" y="2009"/>
                  <a:pt x="1438" y="1918"/>
                </a:cubicBezTo>
                <a:cubicBezTo>
                  <a:pt x="1575" y="1758"/>
                  <a:pt x="1689" y="1598"/>
                  <a:pt x="1780" y="1415"/>
                </a:cubicBezTo>
                <a:cubicBezTo>
                  <a:pt x="1826" y="1324"/>
                  <a:pt x="1895" y="1233"/>
                  <a:pt x="1940" y="1141"/>
                </a:cubicBezTo>
                <a:cubicBezTo>
                  <a:pt x="1963" y="1096"/>
                  <a:pt x="1963" y="1050"/>
                  <a:pt x="1986" y="1005"/>
                </a:cubicBezTo>
                <a:cubicBezTo>
                  <a:pt x="2009" y="936"/>
                  <a:pt x="2032" y="890"/>
                  <a:pt x="2054" y="822"/>
                </a:cubicBezTo>
                <a:cubicBezTo>
                  <a:pt x="2054" y="776"/>
                  <a:pt x="2054" y="731"/>
                  <a:pt x="2032" y="662"/>
                </a:cubicBezTo>
                <a:cubicBezTo>
                  <a:pt x="2009" y="616"/>
                  <a:pt x="1986" y="594"/>
                  <a:pt x="1940" y="548"/>
                </a:cubicBezTo>
                <a:cubicBezTo>
                  <a:pt x="1917" y="525"/>
                  <a:pt x="1872" y="502"/>
                  <a:pt x="1826" y="502"/>
                </a:cubicBezTo>
                <a:lnTo>
                  <a:pt x="1803" y="502"/>
                </a:lnTo>
                <a:lnTo>
                  <a:pt x="1780" y="480"/>
                </a:lnTo>
                <a:cubicBezTo>
                  <a:pt x="1758" y="457"/>
                  <a:pt x="1735" y="434"/>
                  <a:pt x="1689" y="411"/>
                </a:cubicBezTo>
                <a:cubicBezTo>
                  <a:pt x="1644" y="388"/>
                  <a:pt x="1598" y="388"/>
                  <a:pt x="1552" y="388"/>
                </a:cubicBezTo>
                <a:cubicBezTo>
                  <a:pt x="1552" y="343"/>
                  <a:pt x="1529" y="297"/>
                  <a:pt x="1484" y="251"/>
                </a:cubicBezTo>
                <a:cubicBezTo>
                  <a:pt x="1507" y="183"/>
                  <a:pt x="1507" y="91"/>
                  <a:pt x="1438" y="46"/>
                </a:cubicBezTo>
                <a:cubicBezTo>
                  <a:pt x="1415" y="23"/>
                  <a:pt x="1370" y="0"/>
                  <a:pt x="1324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2" name="Google Shape;4742;p38"/>
          <p:cNvSpPr/>
          <p:nvPr/>
        </p:nvSpPr>
        <p:spPr>
          <a:xfrm>
            <a:off x="8728835" y="2850983"/>
            <a:ext cx="43461" cy="45000"/>
          </a:xfrm>
          <a:custGeom>
            <a:avLst/>
            <a:gdLst/>
            <a:ahLst/>
            <a:cxnLst/>
            <a:rect l="l" t="t" r="r" b="b"/>
            <a:pathLst>
              <a:path w="1553" h="1608" extrusionOk="0">
                <a:moveTo>
                  <a:pt x="525" y="1"/>
                </a:moveTo>
                <a:cubicBezTo>
                  <a:pt x="457" y="46"/>
                  <a:pt x="411" y="92"/>
                  <a:pt x="365" y="138"/>
                </a:cubicBezTo>
                <a:cubicBezTo>
                  <a:pt x="342" y="183"/>
                  <a:pt x="297" y="229"/>
                  <a:pt x="274" y="275"/>
                </a:cubicBezTo>
                <a:cubicBezTo>
                  <a:pt x="228" y="343"/>
                  <a:pt x="183" y="389"/>
                  <a:pt x="137" y="434"/>
                </a:cubicBezTo>
                <a:cubicBezTo>
                  <a:pt x="114" y="480"/>
                  <a:pt x="69" y="526"/>
                  <a:pt x="46" y="571"/>
                </a:cubicBezTo>
                <a:cubicBezTo>
                  <a:pt x="0" y="617"/>
                  <a:pt x="0" y="685"/>
                  <a:pt x="46" y="754"/>
                </a:cubicBezTo>
                <a:cubicBezTo>
                  <a:pt x="23" y="754"/>
                  <a:pt x="23" y="777"/>
                  <a:pt x="23" y="800"/>
                </a:cubicBezTo>
                <a:cubicBezTo>
                  <a:pt x="46" y="868"/>
                  <a:pt x="69" y="914"/>
                  <a:pt x="137" y="959"/>
                </a:cubicBezTo>
                <a:cubicBezTo>
                  <a:pt x="137" y="982"/>
                  <a:pt x="160" y="1028"/>
                  <a:pt x="183" y="1051"/>
                </a:cubicBezTo>
                <a:cubicBezTo>
                  <a:pt x="205" y="1096"/>
                  <a:pt x="228" y="1119"/>
                  <a:pt x="251" y="1142"/>
                </a:cubicBezTo>
                <a:cubicBezTo>
                  <a:pt x="251" y="1142"/>
                  <a:pt x="251" y="1142"/>
                  <a:pt x="251" y="1165"/>
                </a:cubicBezTo>
                <a:cubicBezTo>
                  <a:pt x="251" y="1210"/>
                  <a:pt x="251" y="1256"/>
                  <a:pt x="274" y="1279"/>
                </a:cubicBezTo>
                <a:cubicBezTo>
                  <a:pt x="297" y="1325"/>
                  <a:pt x="320" y="1370"/>
                  <a:pt x="342" y="1393"/>
                </a:cubicBezTo>
                <a:cubicBezTo>
                  <a:pt x="393" y="1431"/>
                  <a:pt x="450" y="1448"/>
                  <a:pt x="506" y="1448"/>
                </a:cubicBezTo>
                <a:cubicBezTo>
                  <a:pt x="552" y="1448"/>
                  <a:pt x="598" y="1436"/>
                  <a:pt x="639" y="1416"/>
                </a:cubicBezTo>
                <a:cubicBezTo>
                  <a:pt x="639" y="1416"/>
                  <a:pt x="662" y="1439"/>
                  <a:pt x="662" y="1462"/>
                </a:cubicBezTo>
                <a:cubicBezTo>
                  <a:pt x="708" y="1507"/>
                  <a:pt x="799" y="1553"/>
                  <a:pt x="867" y="1553"/>
                </a:cubicBezTo>
                <a:cubicBezTo>
                  <a:pt x="913" y="1576"/>
                  <a:pt x="936" y="1598"/>
                  <a:pt x="982" y="1598"/>
                </a:cubicBezTo>
                <a:cubicBezTo>
                  <a:pt x="994" y="1605"/>
                  <a:pt x="1008" y="1607"/>
                  <a:pt x="1022" y="1607"/>
                </a:cubicBezTo>
                <a:cubicBezTo>
                  <a:pt x="1062" y="1607"/>
                  <a:pt x="1108" y="1586"/>
                  <a:pt x="1141" y="1553"/>
                </a:cubicBezTo>
                <a:cubicBezTo>
                  <a:pt x="1233" y="1462"/>
                  <a:pt x="1347" y="1370"/>
                  <a:pt x="1415" y="1256"/>
                </a:cubicBezTo>
                <a:cubicBezTo>
                  <a:pt x="1461" y="1165"/>
                  <a:pt x="1529" y="1073"/>
                  <a:pt x="1552" y="959"/>
                </a:cubicBezTo>
                <a:cubicBezTo>
                  <a:pt x="1552" y="891"/>
                  <a:pt x="1552" y="845"/>
                  <a:pt x="1552" y="777"/>
                </a:cubicBezTo>
                <a:cubicBezTo>
                  <a:pt x="1529" y="708"/>
                  <a:pt x="1461" y="640"/>
                  <a:pt x="1415" y="617"/>
                </a:cubicBezTo>
                <a:cubicBezTo>
                  <a:pt x="1392" y="548"/>
                  <a:pt x="1370" y="480"/>
                  <a:pt x="1324" y="457"/>
                </a:cubicBezTo>
                <a:cubicBezTo>
                  <a:pt x="1278" y="434"/>
                  <a:pt x="1255" y="412"/>
                  <a:pt x="1233" y="389"/>
                </a:cubicBezTo>
                <a:cubicBezTo>
                  <a:pt x="1187" y="366"/>
                  <a:pt x="1141" y="366"/>
                  <a:pt x="1096" y="366"/>
                </a:cubicBezTo>
                <a:cubicBezTo>
                  <a:pt x="1096" y="366"/>
                  <a:pt x="1096" y="343"/>
                  <a:pt x="1073" y="343"/>
                </a:cubicBezTo>
                <a:cubicBezTo>
                  <a:pt x="1050" y="275"/>
                  <a:pt x="982" y="206"/>
                  <a:pt x="913" y="206"/>
                </a:cubicBezTo>
                <a:cubicBezTo>
                  <a:pt x="890" y="206"/>
                  <a:pt x="845" y="183"/>
                  <a:pt x="822" y="183"/>
                </a:cubicBezTo>
                <a:cubicBezTo>
                  <a:pt x="799" y="160"/>
                  <a:pt x="776" y="138"/>
                  <a:pt x="730" y="115"/>
                </a:cubicBezTo>
                <a:cubicBezTo>
                  <a:pt x="730" y="92"/>
                  <a:pt x="708" y="46"/>
                  <a:pt x="685" y="46"/>
                </a:cubicBezTo>
                <a:cubicBezTo>
                  <a:pt x="662" y="24"/>
                  <a:pt x="639" y="1"/>
                  <a:pt x="616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3" name="Google Shape;4743;p38"/>
          <p:cNvSpPr/>
          <p:nvPr/>
        </p:nvSpPr>
        <p:spPr>
          <a:xfrm>
            <a:off x="8726904" y="2850339"/>
            <a:ext cx="22388" cy="28181"/>
          </a:xfrm>
          <a:custGeom>
            <a:avLst/>
            <a:gdLst/>
            <a:ahLst/>
            <a:cxnLst/>
            <a:rect l="l" t="t" r="r" b="b"/>
            <a:pathLst>
              <a:path w="800" h="1007" extrusionOk="0">
                <a:moveTo>
                  <a:pt x="617" y="1"/>
                </a:moveTo>
                <a:cubicBezTo>
                  <a:pt x="548" y="1"/>
                  <a:pt x="480" y="47"/>
                  <a:pt x="457" y="115"/>
                </a:cubicBezTo>
                <a:cubicBezTo>
                  <a:pt x="411" y="183"/>
                  <a:pt x="366" y="275"/>
                  <a:pt x="320" y="366"/>
                </a:cubicBezTo>
                <a:cubicBezTo>
                  <a:pt x="252" y="480"/>
                  <a:pt x="160" y="617"/>
                  <a:pt x="46" y="754"/>
                </a:cubicBezTo>
                <a:cubicBezTo>
                  <a:pt x="1" y="823"/>
                  <a:pt x="23" y="914"/>
                  <a:pt x="92" y="982"/>
                </a:cubicBezTo>
                <a:cubicBezTo>
                  <a:pt x="116" y="999"/>
                  <a:pt x="143" y="1006"/>
                  <a:pt x="171" y="1006"/>
                </a:cubicBezTo>
                <a:cubicBezTo>
                  <a:pt x="222" y="1006"/>
                  <a:pt x="276" y="981"/>
                  <a:pt x="320" y="937"/>
                </a:cubicBezTo>
                <a:cubicBezTo>
                  <a:pt x="389" y="845"/>
                  <a:pt x="457" y="731"/>
                  <a:pt x="526" y="640"/>
                </a:cubicBezTo>
                <a:cubicBezTo>
                  <a:pt x="617" y="503"/>
                  <a:pt x="685" y="366"/>
                  <a:pt x="754" y="229"/>
                </a:cubicBezTo>
                <a:cubicBezTo>
                  <a:pt x="799" y="161"/>
                  <a:pt x="731" y="47"/>
                  <a:pt x="663" y="24"/>
                </a:cubicBezTo>
                <a:cubicBezTo>
                  <a:pt x="640" y="24"/>
                  <a:pt x="617" y="1"/>
                  <a:pt x="617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4" name="Google Shape;4744;p38"/>
          <p:cNvSpPr/>
          <p:nvPr/>
        </p:nvSpPr>
        <p:spPr>
          <a:xfrm>
            <a:off x="8705188" y="2831813"/>
            <a:ext cx="25578" cy="31175"/>
          </a:xfrm>
          <a:custGeom>
            <a:avLst/>
            <a:gdLst/>
            <a:ahLst/>
            <a:cxnLst/>
            <a:rect l="l" t="t" r="r" b="b"/>
            <a:pathLst>
              <a:path w="914" h="1114" extrusionOk="0">
                <a:moveTo>
                  <a:pt x="708" y="1"/>
                </a:moveTo>
                <a:cubicBezTo>
                  <a:pt x="685" y="1"/>
                  <a:pt x="617" y="24"/>
                  <a:pt x="594" y="69"/>
                </a:cubicBezTo>
                <a:cubicBezTo>
                  <a:pt x="526" y="206"/>
                  <a:pt x="434" y="320"/>
                  <a:pt x="343" y="435"/>
                </a:cubicBezTo>
                <a:cubicBezTo>
                  <a:pt x="252" y="572"/>
                  <a:pt x="160" y="686"/>
                  <a:pt x="46" y="800"/>
                </a:cubicBezTo>
                <a:cubicBezTo>
                  <a:pt x="1" y="891"/>
                  <a:pt x="1" y="1005"/>
                  <a:pt x="92" y="1074"/>
                </a:cubicBezTo>
                <a:cubicBezTo>
                  <a:pt x="119" y="1101"/>
                  <a:pt x="153" y="1114"/>
                  <a:pt x="189" y="1114"/>
                </a:cubicBezTo>
                <a:cubicBezTo>
                  <a:pt x="243" y="1114"/>
                  <a:pt x="301" y="1083"/>
                  <a:pt x="343" y="1028"/>
                </a:cubicBezTo>
                <a:cubicBezTo>
                  <a:pt x="389" y="982"/>
                  <a:pt x="434" y="914"/>
                  <a:pt x="480" y="845"/>
                </a:cubicBezTo>
                <a:cubicBezTo>
                  <a:pt x="526" y="800"/>
                  <a:pt x="571" y="731"/>
                  <a:pt x="617" y="686"/>
                </a:cubicBezTo>
                <a:cubicBezTo>
                  <a:pt x="708" y="549"/>
                  <a:pt x="777" y="412"/>
                  <a:pt x="868" y="275"/>
                </a:cubicBezTo>
                <a:cubicBezTo>
                  <a:pt x="891" y="229"/>
                  <a:pt x="914" y="206"/>
                  <a:pt x="914" y="161"/>
                </a:cubicBezTo>
                <a:cubicBezTo>
                  <a:pt x="914" y="115"/>
                  <a:pt x="891" y="69"/>
                  <a:pt x="845" y="47"/>
                </a:cubicBezTo>
                <a:cubicBezTo>
                  <a:pt x="822" y="24"/>
                  <a:pt x="777" y="1"/>
                  <a:pt x="731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5" name="Google Shape;4745;p38"/>
          <p:cNvSpPr/>
          <p:nvPr/>
        </p:nvSpPr>
        <p:spPr>
          <a:xfrm>
            <a:off x="8707735" y="2835647"/>
            <a:ext cx="21129" cy="25214"/>
          </a:xfrm>
          <a:custGeom>
            <a:avLst/>
            <a:gdLst/>
            <a:ahLst/>
            <a:cxnLst/>
            <a:rect l="l" t="t" r="r" b="b"/>
            <a:pathLst>
              <a:path w="755" h="901" extrusionOk="0">
                <a:moveTo>
                  <a:pt x="617" y="1"/>
                </a:moveTo>
                <a:cubicBezTo>
                  <a:pt x="571" y="1"/>
                  <a:pt x="526" y="24"/>
                  <a:pt x="503" y="47"/>
                </a:cubicBezTo>
                <a:cubicBezTo>
                  <a:pt x="435" y="161"/>
                  <a:pt x="366" y="252"/>
                  <a:pt x="298" y="343"/>
                </a:cubicBezTo>
                <a:cubicBezTo>
                  <a:pt x="229" y="457"/>
                  <a:pt x="138" y="572"/>
                  <a:pt x="46" y="686"/>
                </a:cubicBezTo>
                <a:cubicBezTo>
                  <a:pt x="1" y="731"/>
                  <a:pt x="1" y="823"/>
                  <a:pt x="69" y="868"/>
                </a:cubicBezTo>
                <a:cubicBezTo>
                  <a:pt x="100" y="889"/>
                  <a:pt x="131" y="900"/>
                  <a:pt x="160" y="900"/>
                </a:cubicBezTo>
                <a:cubicBezTo>
                  <a:pt x="195" y="900"/>
                  <a:pt x="227" y="883"/>
                  <a:pt x="252" y="845"/>
                </a:cubicBezTo>
                <a:cubicBezTo>
                  <a:pt x="343" y="731"/>
                  <a:pt x="435" y="640"/>
                  <a:pt x="526" y="526"/>
                </a:cubicBezTo>
                <a:cubicBezTo>
                  <a:pt x="594" y="412"/>
                  <a:pt x="663" y="320"/>
                  <a:pt x="731" y="229"/>
                </a:cubicBezTo>
                <a:cubicBezTo>
                  <a:pt x="754" y="161"/>
                  <a:pt x="754" y="92"/>
                  <a:pt x="708" y="24"/>
                </a:cubicBezTo>
                <a:cubicBezTo>
                  <a:pt x="686" y="24"/>
                  <a:pt x="640" y="1"/>
                  <a:pt x="617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6" name="Google Shape;4746;p38"/>
          <p:cNvSpPr/>
          <p:nvPr/>
        </p:nvSpPr>
        <p:spPr>
          <a:xfrm>
            <a:off x="8593416" y="2915516"/>
            <a:ext cx="69011" cy="83059"/>
          </a:xfrm>
          <a:custGeom>
            <a:avLst/>
            <a:gdLst/>
            <a:ahLst/>
            <a:cxnLst/>
            <a:rect l="l" t="t" r="r" b="b"/>
            <a:pathLst>
              <a:path w="2466" h="2968" extrusionOk="0">
                <a:moveTo>
                  <a:pt x="1815" y="1164"/>
                </a:moveTo>
                <a:lnTo>
                  <a:pt x="1815" y="1164"/>
                </a:lnTo>
                <a:cubicBezTo>
                  <a:pt x="1811" y="1172"/>
                  <a:pt x="1807" y="1179"/>
                  <a:pt x="1803" y="1187"/>
                </a:cubicBezTo>
                <a:cubicBezTo>
                  <a:pt x="1803" y="1175"/>
                  <a:pt x="1809" y="1170"/>
                  <a:pt x="1815" y="1164"/>
                </a:cubicBezTo>
                <a:close/>
                <a:moveTo>
                  <a:pt x="836" y="2238"/>
                </a:moveTo>
                <a:cubicBezTo>
                  <a:pt x="832" y="2239"/>
                  <a:pt x="829" y="2241"/>
                  <a:pt x="826" y="2244"/>
                </a:cubicBezTo>
                <a:lnTo>
                  <a:pt x="826" y="2244"/>
                </a:lnTo>
                <a:cubicBezTo>
                  <a:pt x="830" y="2242"/>
                  <a:pt x="833" y="2240"/>
                  <a:pt x="836" y="2238"/>
                </a:cubicBezTo>
                <a:close/>
                <a:moveTo>
                  <a:pt x="1004" y="2693"/>
                </a:moveTo>
                <a:lnTo>
                  <a:pt x="1004" y="2693"/>
                </a:lnTo>
                <a:cubicBezTo>
                  <a:pt x="991" y="2701"/>
                  <a:pt x="978" y="2709"/>
                  <a:pt x="965" y="2716"/>
                </a:cubicBezTo>
                <a:lnTo>
                  <a:pt x="965" y="2716"/>
                </a:lnTo>
                <a:cubicBezTo>
                  <a:pt x="982" y="2716"/>
                  <a:pt x="984" y="2714"/>
                  <a:pt x="1004" y="2693"/>
                </a:cubicBezTo>
                <a:close/>
                <a:moveTo>
                  <a:pt x="2305" y="0"/>
                </a:moveTo>
                <a:cubicBezTo>
                  <a:pt x="2237" y="0"/>
                  <a:pt x="2191" y="46"/>
                  <a:pt x="2168" y="114"/>
                </a:cubicBezTo>
                <a:cubicBezTo>
                  <a:pt x="2123" y="274"/>
                  <a:pt x="2100" y="457"/>
                  <a:pt x="2054" y="616"/>
                </a:cubicBezTo>
                <a:cubicBezTo>
                  <a:pt x="2054" y="616"/>
                  <a:pt x="2054" y="639"/>
                  <a:pt x="2054" y="639"/>
                </a:cubicBezTo>
                <a:cubicBezTo>
                  <a:pt x="2012" y="807"/>
                  <a:pt x="1913" y="974"/>
                  <a:pt x="1826" y="1142"/>
                </a:cubicBezTo>
                <a:lnTo>
                  <a:pt x="1826" y="1142"/>
                </a:lnTo>
                <a:cubicBezTo>
                  <a:pt x="1826" y="1142"/>
                  <a:pt x="1826" y="1142"/>
                  <a:pt x="1826" y="1141"/>
                </a:cubicBezTo>
                <a:lnTo>
                  <a:pt x="1826" y="1141"/>
                </a:lnTo>
                <a:cubicBezTo>
                  <a:pt x="1803" y="1164"/>
                  <a:pt x="1803" y="1187"/>
                  <a:pt x="1780" y="1233"/>
                </a:cubicBezTo>
                <a:cubicBezTo>
                  <a:pt x="1689" y="1347"/>
                  <a:pt x="1598" y="1484"/>
                  <a:pt x="1507" y="1598"/>
                </a:cubicBezTo>
                <a:cubicBezTo>
                  <a:pt x="1415" y="1735"/>
                  <a:pt x="1324" y="1849"/>
                  <a:pt x="1210" y="1963"/>
                </a:cubicBezTo>
                <a:cubicBezTo>
                  <a:pt x="1105" y="2068"/>
                  <a:pt x="980" y="2154"/>
                  <a:pt x="836" y="2238"/>
                </a:cubicBezTo>
                <a:lnTo>
                  <a:pt x="836" y="2238"/>
                </a:lnTo>
                <a:cubicBezTo>
                  <a:pt x="839" y="2237"/>
                  <a:pt x="842" y="2237"/>
                  <a:pt x="845" y="2237"/>
                </a:cubicBezTo>
                <a:cubicBezTo>
                  <a:pt x="837" y="2241"/>
                  <a:pt x="829" y="2245"/>
                  <a:pt x="822" y="2248"/>
                </a:cubicBezTo>
                <a:lnTo>
                  <a:pt x="822" y="2248"/>
                </a:lnTo>
                <a:cubicBezTo>
                  <a:pt x="823" y="2247"/>
                  <a:pt x="825" y="2245"/>
                  <a:pt x="826" y="2244"/>
                </a:cubicBezTo>
                <a:lnTo>
                  <a:pt x="826" y="2244"/>
                </a:lnTo>
                <a:cubicBezTo>
                  <a:pt x="817" y="2249"/>
                  <a:pt x="808" y="2254"/>
                  <a:pt x="799" y="2260"/>
                </a:cubicBezTo>
                <a:lnTo>
                  <a:pt x="799" y="2260"/>
                </a:lnTo>
                <a:cubicBezTo>
                  <a:pt x="723" y="2298"/>
                  <a:pt x="647" y="2336"/>
                  <a:pt x="571" y="2374"/>
                </a:cubicBezTo>
                <a:cubicBezTo>
                  <a:pt x="479" y="2397"/>
                  <a:pt x="388" y="2420"/>
                  <a:pt x="274" y="2442"/>
                </a:cubicBezTo>
                <a:cubicBezTo>
                  <a:pt x="251" y="2465"/>
                  <a:pt x="206" y="2465"/>
                  <a:pt x="160" y="2488"/>
                </a:cubicBezTo>
                <a:cubicBezTo>
                  <a:pt x="91" y="2488"/>
                  <a:pt x="46" y="2556"/>
                  <a:pt x="23" y="2625"/>
                </a:cubicBezTo>
                <a:cubicBezTo>
                  <a:pt x="0" y="2671"/>
                  <a:pt x="0" y="2739"/>
                  <a:pt x="23" y="2808"/>
                </a:cubicBezTo>
                <a:cubicBezTo>
                  <a:pt x="46" y="2876"/>
                  <a:pt x="91" y="2922"/>
                  <a:pt x="160" y="2945"/>
                </a:cubicBezTo>
                <a:cubicBezTo>
                  <a:pt x="183" y="2967"/>
                  <a:pt x="206" y="2967"/>
                  <a:pt x="228" y="2967"/>
                </a:cubicBezTo>
                <a:lnTo>
                  <a:pt x="342" y="2967"/>
                </a:lnTo>
                <a:cubicBezTo>
                  <a:pt x="457" y="2922"/>
                  <a:pt x="548" y="2899"/>
                  <a:pt x="662" y="2853"/>
                </a:cubicBezTo>
                <a:cubicBezTo>
                  <a:pt x="763" y="2813"/>
                  <a:pt x="864" y="2772"/>
                  <a:pt x="965" y="2716"/>
                </a:cubicBezTo>
                <a:lnTo>
                  <a:pt x="965" y="2716"/>
                </a:lnTo>
                <a:cubicBezTo>
                  <a:pt x="963" y="2716"/>
                  <a:pt x="961" y="2716"/>
                  <a:pt x="959" y="2716"/>
                </a:cubicBezTo>
                <a:cubicBezTo>
                  <a:pt x="1073" y="2648"/>
                  <a:pt x="1187" y="2602"/>
                  <a:pt x="1278" y="2511"/>
                </a:cubicBezTo>
                <a:cubicBezTo>
                  <a:pt x="1392" y="2442"/>
                  <a:pt x="1507" y="2328"/>
                  <a:pt x="1598" y="2237"/>
                </a:cubicBezTo>
                <a:cubicBezTo>
                  <a:pt x="1689" y="2123"/>
                  <a:pt x="1780" y="2009"/>
                  <a:pt x="1849" y="1895"/>
                </a:cubicBezTo>
                <a:cubicBezTo>
                  <a:pt x="1940" y="1758"/>
                  <a:pt x="2009" y="1643"/>
                  <a:pt x="2077" y="1507"/>
                </a:cubicBezTo>
                <a:cubicBezTo>
                  <a:pt x="2146" y="1392"/>
                  <a:pt x="2191" y="1278"/>
                  <a:pt x="2237" y="1164"/>
                </a:cubicBezTo>
                <a:cubicBezTo>
                  <a:pt x="2283" y="1050"/>
                  <a:pt x="2305" y="936"/>
                  <a:pt x="2328" y="822"/>
                </a:cubicBezTo>
                <a:cubicBezTo>
                  <a:pt x="2374" y="593"/>
                  <a:pt x="2374" y="388"/>
                  <a:pt x="2420" y="183"/>
                </a:cubicBezTo>
                <a:cubicBezTo>
                  <a:pt x="2442" y="160"/>
                  <a:pt x="2442" y="160"/>
                  <a:pt x="2442" y="160"/>
                </a:cubicBezTo>
                <a:cubicBezTo>
                  <a:pt x="2465" y="91"/>
                  <a:pt x="2397" y="23"/>
                  <a:pt x="2328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7" name="Google Shape;4747;p38"/>
          <p:cNvSpPr/>
          <p:nvPr/>
        </p:nvSpPr>
        <p:spPr>
          <a:xfrm>
            <a:off x="8191607" y="2620386"/>
            <a:ext cx="65821" cy="94953"/>
          </a:xfrm>
          <a:custGeom>
            <a:avLst/>
            <a:gdLst/>
            <a:ahLst/>
            <a:cxnLst/>
            <a:rect l="l" t="t" r="r" b="b"/>
            <a:pathLst>
              <a:path w="2352" h="3393" extrusionOk="0">
                <a:moveTo>
                  <a:pt x="2147" y="1"/>
                </a:moveTo>
                <a:cubicBezTo>
                  <a:pt x="2078" y="24"/>
                  <a:pt x="2055" y="69"/>
                  <a:pt x="2055" y="138"/>
                </a:cubicBezTo>
                <a:lnTo>
                  <a:pt x="2055" y="275"/>
                </a:lnTo>
                <a:cubicBezTo>
                  <a:pt x="2055" y="457"/>
                  <a:pt x="2032" y="617"/>
                  <a:pt x="2010" y="800"/>
                </a:cubicBezTo>
                <a:cubicBezTo>
                  <a:pt x="2010" y="959"/>
                  <a:pt x="1964" y="1119"/>
                  <a:pt x="1918" y="1256"/>
                </a:cubicBezTo>
                <a:cubicBezTo>
                  <a:pt x="1873" y="1462"/>
                  <a:pt x="1781" y="1667"/>
                  <a:pt x="1690" y="1850"/>
                </a:cubicBezTo>
                <a:cubicBezTo>
                  <a:pt x="1622" y="1941"/>
                  <a:pt x="1553" y="2032"/>
                  <a:pt x="1485" y="2146"/>
                </a:cubicBezTo>
                <a:cubicBezTo>
                  <a:pt x="1416" y="2238"/>
                  <a:pt x="1325" y="2329"/>
                  <a:pt x="1256" y="2397"/>
                </a:cubicBezTo>
                <a:cubicBezTo>
                  <a:pt x="1142" y="2489"/>
                  <a:pt x="1051" y="2580"/>
                  <a:pt x="937" y="2649"/>
                </a:cubicBezTo>
                <a:cubicBezTo>
                  <a:pt x="846" y="2694"/>
                  <a:pt x="777" y="2717"/>
                  <a:pt x="686" y="2740"/>
                </a:cubicBezTo>
                <a:cubicBezTo>
                  <a:pt x="617" y="2763"/>
                  <a:pt x="526" y="2785"/>
                  <a:pt x="457" y="2808"/>
                </a:cubicBezTo>
                <a:cubicBezTo>
                  <a:pt x="389" y="2831"/>
                  <a:pt x="298" y="2854"/>
                  <a:pt x="229" y="2877"/>
                </a:cubicBezTo>
                <a:cubicBezTo>
                  <a:pt x="115" y="2900"/>
                  <a:pt x="24" y="2968"/>
                  <a:pt x="1" y="3082"/>
                </a:cubicBezTo>
                <a:cubicBezTo>
                  <a:pt x="1" y="3196"/>
                  <a:pt x="69" y="3310"/>
                  <a:pt x="161" y="3356"/>
                </a:cubicBezTo>
                <a:cubicBezTo>
                  <a:pt x="206" y="3383"/>
                  <a:pt x="250" y="3392"/>
                  <a:pt x="295" y="3392"/>
                </a:cubicBezTo>
                <a:cubicBezTo>
                  <a:pt x="364" y="3392"/>
                  <a:pt x="434" y="3370"/>
                  <a:pt x="503" y="3356"/>
                </a:cubicBezTo>
                <a:cubicBezTo>
                  <a:pt x="549" y="3333"/>
                  <a:pt x="594" y="3310"/>
                  <a:pt x="663" y="3310"/>
                </a:cubicBezTo>
                <a:cubicBezTo>
                  <a:pt x="754" y="3265"/>
                  <a:pt x="846" y="3242"/>
                  <a:pt x="937" y="3196"/>
                </a:cubicBezTo>
                <a:cubicBezTo>
                  <a:pt x="1028" y="3173"/>
                  <a:pt x="1142" y="3105"/>
                  <a:pt x="1234" y="3059"/>
                </a:cubicBezTo>
                <a:cubicBezTo>
                  <a:pt x="1325" y="2991"/>
                  <a:pt x="1416" y="2922"/>
                  <a:pt x="1485" y="2854"/>
                </a:cubicBezTo>
                <a:cubicBezTo>
                  <a:pt x="1599" y="2763"/>
                  <a:pt x="1713" y="2649"/>
                  <a:pt x="1804" y="2534"/>
                </a:cubicBezTo>
                <a:cubicBezTo>
                  <a:pt x="1895" y="2420"/>
                  <a:pt x="1964" y="2283"/>
                  <a:pt x="2032" y="2169"/>
                </a:cubicBezTo>
                <a:cubicBezTo>
                  <a:pt x="2055" y="2101"/>
                  <a:pt x="2101" y="2055"/>
                  <a:pt x="2124" y="2009"/>
                </a:cubicBezTo>
                <a:cubicBezTo>
                  <a:pt x="2147" y="1941"/>
                  <a:pt x="2169" y="1872"/>
                  <a:pt x="2192" y="1827"/>
                </a:cubicBezTo>
                <a:cubicBezTo>
                  <a:pt x="2238" y="1690"/>
                  <a:pt x="2284" y="1553"/>
                  <a:pt x="2306" y="1416"/>
                </a:cubicBezTo>
                <a:cubicBezTo>
                  <a:pt x="2352" y="1211"/>
                  <a:pt x="2352" y="1005"/>
                  <a:pt x="2329" y="777"/>
                </a:cubicBezTo>
                <a:cubicBezTo>
                  <a:pt x="2329" y="686"/>
                  <a:pt x="2306" y="594"/>
                  <a:pt x="2306" y="480"/>
                </a:cubicBezTo>
                <a:cubicBezTo>
                  <a:pt x="2284" y="366"/>
                  <a:pt x="2284" y="229"/>
                  <a:pt x="2284" y="115"/>
                </a:cubicBezTo>
                <a:cubicBezTo>
                  <a:pt x="2284" y="46"/>
                  <a:pt x="2215" y="1"/>
                  <a:pt x="2169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8" name="Google Shape;4748;p38"/>
          <p:cNvSpPr/>
          <p:nvPr/>
        </p:nvSpPr>
        <p:spPr>
          <a:xfrm>
            <a:off x="8176300" y="2700871"/>
            <a:ext cx="13433" cy="12817"/>
          </a:xfrm>
          <a:custGeom>
            <a:avLst/>
            <a:gdLst/>
            <a:ahLst/>
            <a:cxnLst/>
            <a:rect l="l" t="t" r="r" b="b"/>
            <a:pathLst>
              <a:path w="480" h="458" extrusionOk="0">
                <a:moveTo>
                  <a:pt x="206" y="1"/>
                </a:moveTo>
                <a:cubicBezTo>
                  <a:pt x="160" y="1"/>
                  <a:pt x="91" y="24"/>
                  <a:pt x="46" y="69"/>
                </a:cubicBezTo>
                <a:cubicBezTo>
                  <a:pt x="23" y="115"/>
                  <a:pt x="0" y="183"/>
                  <a:pt x="0" y="252"/>
                </a:cubicBezTo>
                <a:cubicBezTo>
                  <a:pt x="23" y="297"/>
                  <a:pt x="46" y="366"/>
                  <a:pt x="91" y="389"/>
                </a:cubicBezTo>
                <a:cubicBezTo>
                  <a:pt x="137" y="434"/>
                  <a:pt x="206" y="457"/>
                  <a:pt x="251" y="457"/>
                </a:cubicBezTo>
                <a:cubicBezTo>
                  <a:pt x="320" y="457"/>
                  <a:pt x="388" y="412"/>
                  <a:pt x="411" y="366"/>
                </a:cubicBezTo>
                <a:cubicBezTo>
                  <a:pt x="457" y="320"/>
                  <a:pt x="479" y="252"/>
                  <a:pt x="457" y="183"/>
                </a:cubicBezTo>
                <a:cubicBezTo>
                  <a:pt x="457" y="138"/>
                  <a:pt x="434" y="69"/>
                  <a:pt x="388" y="46"/>
                </a:cubicBezTo>
                <a:cubicBezTo>
                  <a:pt x="320" y="1"/>
                  <a:pt x="274" y="1"/>
                  <a:pt x="206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9" name="Google Shape;4749;p38"/>
          <p:cNvSpPr/>
          <p:nvPr/>
        </p:nvSpPr>
        <p:spPr>
          <a:xfrm>
            <a:off x="8573603" y="2986402"/>
            <a:ext cx="12789" cy="12817"/>
          </a:xfrm>
          <a:custGeom>
            <a:avLst/>
            <a:gdLst/>
            <a:ahLst/>
            <a:cxnLst/>
            <a:rect l="l" t="t" r="r" b="b"/>
            <a:pathLst>
              <a:path w="457" h="458" extrusionOk="0">
                <a:moveTo>
                  <a:pt x="206" y="1"/>
                </a:moveTo>
                <a:cubicBezTo>
                  <a:pt x="137" y="1"/>
                  <a:pt x="92" y="46"/>
                  <a:pt x="46" y="92"/>
                </a:cubicBezTo>
                <a:cubicBezTo>
                  <a:pt x="23" y="138"/>
                  <a:pt x="1" y="183"/>
                  <a:pt x="1" y="252"/>
                </a:cubicBezTo>
                <a:cubicBezTo>
                  <a:pt x="23" y="320"/>
                  <a:pt x="46" y="366"/>
                  <a:pt x="92" y="412"/>
                </a:cubicBezTo>
                <a:cubicBezTo>
                  <a:pt x="137" y="434"/>
                  <a:pt x="183" y="457"/>
                  <a:pt x="252" y="457"/>
                </a:cubicBezTo>
                <a:cubicBezTo>
                  <a:pt x="320" y="457"/>
                  <a:pt x="366" y="412"/>
                  <a:pt x="411" y="366"/>
                </a:cubicBezTo>
                <a:cubicBezTo>
                  <a:pt x="434" y="320"/>
                  <a:pt x="457" y="252"/>
                  <a:pt x="457" y="206"/>
                </a:cubicBezTo>
                <a:cubicBezTo>
                  <a:pt x="457" y="138"/>
                  <a:pt x="411" y="92"/>
                  <a:pt x="366" y="46"/>
                </a:cubicBezTo>
                <a:cubicBezTo>
                  <a:pt x="320" y="1"/>
                  <a:pt x="274" y="1"/>
                  <a:pt x="206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0" name="Google Shape;4750;p38"/>
          <p:cNvSpPr/>
          <p:nvPr/>
        </p:nvSpPr>
        <p:spPr>
          <a:xfrm>
            <a:off x="8036403" y="2500302"/>
            <a:ext cx="63890" cy="64477"/>
          </a:xfrm>
          <a:custGeom>
            <a:avLst/>
            <a:gdLst/>
            <a:ahLst/>
            <a:cxnLst/>
            <a:rect l="l" t="t" r="r" b="b"/>
            <a:pathLst>
              <a:path w="2283" h="2304" extrusionOk="0">
                <a:moveTo>
                  <a:pt x="731" y="571"/>
                </a:moveTo>
                <a:cubicBezTo>
                  <a:pt x="731" y="571"/>
                  <a:pt x="718" y="584"/>
                  <a:pt x="712" y="600"/>
                </a:cubicBezTo>
                <a:lnTo>
                  <a:pt x="712" y="600"/>
                </a:lnTo>
                <a:cubicBezTo>
                  <a:pt x="718" y="590"/>
                  <a:pt x="724" y="581"/>
                  <a:pt x="731" y="571"/>
                </a:cubicBezTo>
                <a:close/>
                <a:moveTo>
                  <a:pt x="1119" y="1"/>
                </a:moveTo>
                <a:cubicBezTo>
                  <a:pt x="1050" y="1"/>
                  <a:pt x="982" y="46"/>
                  <a:pt x="959" y="115"/>
                </a:cubicBezTo>
                <a:cubicBezTo>
                  <a:pt x="891" y="229"/>
                  <a:pt x="845" y="366"/>
                  <a:pt x="776" y="503"/>
                </a:cubicBezTo>
                <a:cubicBezTo>
                  <a:pt x="776" y="503"/>
                  <a:pt x="776" y="503"/>
                  <a:pt x="776" y="503"/>
                </a:cubicBezTo>
                <a:lnTo>
                  <a:pt x="776" y="503"/>
                </a:lnTo>
                <a:cubicBezTo>
                  <a:pt x="776" y="503"/>
                  <a:pt x="754" y="503"/>
                  <a:pt x="754" y="526"/>
                </a:cubicBezTo>
                <a:lnTo>
                  <a:pt x="776" y="503"/>
                </a:lnTo>
                <a:lnTo>
                  <a:pt x="776" y="503"/>
                </a:lnTo>
                <a:cubicBezTo>
                  <a:pt x="754" y="526"/>
                  <a:pt x="731" y="571"/>
                  <a:pt x="708" y="617"/>
                </a:cubicBezTo>
                <a:cubicBezTo>
                  <a:pt x="708" y="611"/>
                  <a:pt x="710" y="605"/>
                  <a:pt x="712" y="600"/>
                </a:cubicBezTo>
                <a:lnTo>
                  <a:pt x="712" y="600"/>
                </a:lnTo>
                <a:cubicBezTo>
                  <a:pt x="581" y="794"/>
                  <a:pt x="450" y="967"/>
                  <a:pt x="297" y="1119"/>
                </a:cubicBezTo>
                <a:cubicBezTo>
                  <a:pt x="252" y="1165"/>
                  <a:pt x="206" y="1188"/>
                  <a:pt x="183" y="1233"/>
                </a:cubicBezTo>
                <a:cubicBezTo>
                  <a:pt x="115" y="1279"/>
                  <a:pt x="23" y="1347"/>
                  <a:pt x="23" y="1439"/>
                </a:cubicBezTo>
                <a:cubicBezTo>
                  <a:pt x="0" y="1530"/>
                  <a:pt x="46" y="1621"/>
                  <a:pt x="137" y="1644"/>
                </a:cubicBezTo>
                <a:cubicBezTo>
                  <a:pt x="160" y="1655"/>
                  <a:pt x="183" y="1661"/>
                  <a:pt x="206" y="1661"/>
                </a:cubicBezTo>
                <a:cubicBezTo>
                  <a:pt x="229" y="1661"/>
                  <a:pt x="252" y="1655"/>
                  <a:pt x="274" y="1644"/>
                </a:cubicBezTo>
                <a:cubicBezTo>
                  <a:pt x="320" y="1644"/>
                  <a:pt x="366" y="1621"/>
                  <a:pt x="388" y="1598"/>
                </a:cubicBezTo>
                <a:cubicBezTo>
                  <a:pt x="411" y="1621"/>
                  <a:pt x="457" y="1667"/>
                  <a:pt x="503" y="1667"/>
                </a:cubicBezTo>
                <a:cubicBezTo>
                  <a:pt x="503" y="1713"/>
                  <a:pt x="548" y="1781"/>
                  <a:pt x="594" y="1804"/>
                </a:cubicBezTo>
                <a:cubicBezTo>
                  <a:pt x="617" y="1827"/>
                  <a:pt x="640" y="1849"/>
                  <a:pt x="662" y="1849"/>
                </a:cubicBezTo>
                <a:cubicBezTo>
                  <a:pt x="662" y="1895"/>
                  <a:pt x="685" y="1964"/>
                  <a:pt x="708" y="2009"/>
                </a:cubicBezTo>
                <a:cubicBezTo>
                  <a:pt x="754" y="2055"/>
                  <a:pt x="822" y="2101"/>
                  <a:pt x="891" y="2101"/>
                </a:cubicBezTo>
                <a:cubicBezTo>
                  <a:pt x="913" y="2112"/>
                  <a:pt x="936" y="2118"/>
                  <a:pt x="956" y="2118"/>
                </a:cubicBezTo>
                <a:cubicBezTo>
                  <a:pt x="976" y="2118"/>
                  <a:pt x="993" y="2112"/>
                  <a:pt x="1005" y="2101"/>
                </a:cubicBezTo>
                <a:cubicBezTo>
                  <a:pt x="1028" y="2123"/>
                  <a:pt x="1028" y="2123"/>
                  <a:pt x="1050" y="2123"/>
                </a:cubicBezTo>
                <a:lnTo>
                  <a:pt x="1050" y="2146"/>
                </a:lnTo>
                <a:cubicBezTo>
                  <a:pt x="1073" y="2169"/>
                  <a:pt x="1096" y="2215"/>
                  <a:pt x="1119" y="2237"/>
                </a:cubicBezTo>
                <a:cubicBezTo>
                  <a:pt x="1174" y="2284"/>
                  <a:pt x="1237" y="2304"/>
                  <a:pt x="1300" y="2304"/>
                </a:cubicBezTo>
                <a:cubicBezTo>
                  <a:pt x="1392" y="2304"/>
                  <a:pt x="1484" y="2260"/>
                  <a:pt x="1553" y="2192"/>
                </a:cubicBezTo>
                <a:cubicBezTo>
                  <a:pt x="1598" y="2123"/>
                  <a:pt x="1667" y="2032"/>
                  <a:pt x="1712" y="1964"/>
                </a:cubicBezTo>
                <a:lnTo>
                  <a:pt x="1918" y="1690"/>
                </a:lnTo>
                <a:cubicBezTo>
                  <a:pt x="1986" y="1598"/>
                  <a:pt x="2032" y="1507"/>
                  <a:pt x="2100" y="1416"/>
                </a:cubicBezTo>
                <a:cubicBezTo>
                  <a:pt x="2169" y="1302"/>
                  <a:pt x="2214" y="1188"/>
                  <a:pt x="2260" y="1073"/>
                </a:cubicBezTo>
                <a:cubicBezTo>
                  <a:pt x="2283" y="1005"/>
                  <a:pt x="2283" y="959"/>
                  <a:pt x="2283" y="891"/>
                </a:cubicBezTo>
                <a:cubicBezTo>
                  <a:pt x="2260" y="822"/>
                  <a:pt x="2214" y="754"/>
                  <a:pt x="2169" y="708"/>
                </a:cubicBezTo>
                <a:cubicBezTo>
                  <a:pt x="2146" y="685"/>
                  <a:pt x="2123" y="685"/>
                  <a:pt x="2100" y="663"/>
                </a:cubicBezTo>
                <a:cubicBezTo>
                  <a:pt x="2078" y="594"/>
                  <a:pt x="1986" y="526"/>
                  <a:pt x="1895" y="503"/>
                </a:cubicBezTo>
                <a:lnTo>
                  <a:pt x="1849" y="503"/>
                </a:lnTo>
                <a:cubicBezTo>
                  <a:pt x="1849" y="480"/>
                  <a:pt x="1849" y="480"/>
                  <a:pt x="1826" y="457"/>
                </a:cubicBezTo>
                <a:cubicBezTo>
                  <a:pt x="1804" y="411"/>
                  <a:pt x="1735" y="366"/>
                  <a:pt x="1667" y="366"/>
                </a:cubicBezTo>
                <a:lnTo>
                  <a:pt x="1644" y="366"/>
                </a:lnTo>
                <a:cubicBezTo>
                  <a:pt x="1644" y="343"/>
                  <a:pt x="1621" y="320"/>
                  <a:pt x="1598" y="297"/>
                </a:cubicBezTo>
                <a:cubicBezTo>
                  <a:pt x="1553" y="275"/>
                  <a:pt x="1507" y="252"/>
                  <a:pt x="1438" y="252"/>
                </a:cubicBezTo>
                <a:cubicBezTo>
                  <a:pt x="1416" y="252"/>
                  <a:pt x="1393" y="275"/>
                  <a:pt x="1370" y="275"/>
                </a:cubicBezTo>
                <a:cubicBezTo>
                  <a:pt x="1347" y="229"/>
                  <a:pt x="1324" y="206"/>
                  <a:pt x="1279" y="183"/>
                </a:cubicBezTo>
                <a:cubicBezTo>
                  <a:pt x="1279" y="115"/>
                  <a:pt x="1256" y="46"/>
                  <a:pt x="1165" y="23"/>
                </a:cubicBezTo>
                <a:cubicBezTo>
                  <a:pt x="1165" y="1"/>
                  <a:pt x="1142" y="1"/>
                  <a:pt x="1119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1" name="Google Shape;4751;p38"/>
          <p:cNvSpPr/>
          <p:nvPr/>
        </p:nvSpPr>
        <p:spPr>
          <a:xfrm>
            <a:off x="8016589" y="2347644"/>
            <a:ext cx="146306" cy="122322"/>
          </a:xfrm>
          <a:custGeom>
            <a:avLst/>
            <a:gdLst/>
            <a:ahLst/>
            <a:cxnLst/>
            <a:rect l="l" t="t" r="r" b="b"/>
            <a:pathLst>
              <a:path w="5228" h="4371" extrusionOk="0">
                <a:moveTo>
                  <a:pt x="3653" y="0"/>
                </a:moveTo>
                <a:cubicBezTo>
                  <a:pt x="3607" y="0"/>
                  <a:pt x="3539" y="0"/>
                  <a:pt x="3493" y="23"/>
                </a:cubicBezTo>
                <a:cubicBezTo>
                  <a:pt x="3402" y="23"/>
                  <a:pt x="3333" y="46"/>
                  <a:pt x="3265" y="92"/>
                </a:cubicBezTo>
                <a:cubicBezTo>
                  <a:pt x="3105" y="137"/>
                  <a:pt x="2968" y="206"/>
                  <a:pt x="2831" y="274"/>
                </a:cubicBezTo>
                <a:cubicBezTo>
                  <a:pt x="2649" y="343"/>
                  <a:pt x="2512" y="434"/>
                  <a:pt x="2375" y="548"/>
                </a:cubicBezTo>
                <a:cubicBezTo>
                  <a:pt x="2146" y="731"/>
                  <a:pt x="1918" y="936"/>
                  <a:pt x="1736" y="1142"/>
                </a:cubicBezTo>
                <a:cubicBezTo>
                  <a:pt x="1530" y="1393"/>
                  <a:pt x="1348" y="1621"/>
                  <a:pt x="1142" y="1872"/>
                </a:cubicBezTo>
                <a:cubicBezTo>
                  <a:pt x="937" y="2146"/>
                  <a:pt x="731" y="2420"/>
                  <a:pt x="549" y="2717"/>
                </a:cubicBezTo>
                <a:cubicBezTo>
                  <a:pt x="480" y="2876"/>
                  <a:pt x="389" y="3013"/>
                  <a:pt x="298" y="3150"/>
                </a:cubicBezTo>
                <a:cubicBezTo>
                  <a:pt x="275" y="3219"/>
                  <a:pt x="229" y="3287"/>
                  <a:pt x="183" y="3356"/>
                </a:cubicBezTo>
                <a:cubicBezTo>
                  <a:pt x="138" y="3447"/>
                  <a:pt x="69" y="3538"/>
                  <a:pt x="46" y="3652"/>
                </a:cubicBezTo>
                <a:cubicBezTo>
                  <a:pt x="1" y="3789"/>
                  <a:pt x="24" y="3949"/>
                  <a:pt x="138" y="4063"/>
                </a:cubicBezTo>
                <a:cubicBezTo>
                  <a:pt x="161" y="4086"/>
                  <a:pt x="183" y="4109"/>
                  <a:pt x="229" y="4132"/>
                </a:cubicBezTo>
                <a:cubicBezTo>
                  <a:pt x="252" y="4155"/>
                  <a:pt x="298" y="4177"/>
                  <a:pt x="320" y="4200"/>
                </a:cubicBezTo>
                <a:cubicBezTo>
                  <a:pt x="389" y="4269"/>
                  <a:pt x="457" y="4314"/>
                  <a:pt x="549" y="4337"/>
                </a:cubicBezTo>
                <a:cubicBezTo>
                  <a:pt x="594" y="4360"/>
                  <a:pt x="640" y="4370"/>
                  <a:pt x="685" y="4370"/>
                </a:cubicBezTo>
                <a:cubicBezTo>
                  <a:pt x="774" y="4370"/>
                  <a:pt x="861" y="4330"/>
                  <a:pt x="937" y="4269"/>
                </a:cubicBezTo>
                <a:cubicBezTo>
                  <a:pt x="982" y="4223"/>
                  <a:pt x="1028" y="4155"/>
                  <a:pt x="1051" y="4109"/>
                </a:cubicBezTo>
                <a:cubicBezTo>
                  <a:pt x="1096" y="4063"/>
                  <a:pt x="1142" y="3995"/>
                  <a:pt x="1165" y="3949"/>
                </a:cubicBezTo>
                <a:cubicBezTo>
                  <a:pt x="1302" y="3721"/>
                  <a:pt x="1439" y="3493"/>
                  <a:pt x="1599" y="3264"/>
                </a:cubicBezTo>
                <a:cubicBezTo>
                  <a:pt x="1781" y="2968"/>
                  <a:pt x="1987" y="2671"/>
                  <a:pt x="2215" y="2374"/>
                </a:cubicBezTo>
                <a:lnTo>
                  <a:pt x="2215" y="2374"/>
                </a:lnTo>
                <a:cubicBezTo>
                  <a:pt x="2215" y="2374"/>
                  <a:pt x="2192" y="2397"/>
                  <a:pt x="2192" y="2397"/>
                </a:cubicBezTo>
                <a:cubicBezTo>
                  <a:pt x="2352" y="2192"/>
                  <a:pt x="2512" y="1963"/>
                  <a:pt x="2717" y="1781"/>
                </a:cubicBezTo>
                <a:cubicBezTo>
                  <a:pt x="2900" y="1575"/>
                  <a:pt x="3082" y="1393"/>
                  <a:pt x="3311" y="1210"/>
                </a:cubicBezTo>
                <a:cubicBezTo>
                  <a:pt x="3516" y="1050"/>
                  <a:pt x="3744" y="913"/>
                  <a:pt x="3972" y="799"/>
                </a:cubicBezTo>
                <a:cubicBezTo>
                  <a:pt x="4087" y="754"/>
                  <a:pt x="4178" y="731"/>
                  <a:pt x="4292" y="708"/>
                </a:cubicBezTo>
                <a:lnTo>
                  <a:pt x="4543" y="708"/>
                </a:lnTo>
                <a:cubicBezTo>
                  <a:pt x="4589" y="708"/>
                  <a:pt x="4612" y="731"/>
                  <a:pt x="4657" y="731"/>
                </a:cubicBezTo>
                <a:cubicBezTo>
                  <a:pt x="4680" y="754"/>
                  <a:pt x="4703" y="776"/>
                  <a:pt x="4726" y="776"/>
                </a:cubicBezTo>
                <a:cubicBezTo>
                  <a:pt x="4769" y="805"/>
                  <a:pt x="4818" y="818"/>
                  <a:pt x="4869" y="818"/>
                </a:cubicBezTo>
                <a:cubicBezTo>
                  <a:pt x="4978" y="818"/>
                  <a:pt x="5090" y="756"/>
                  <a:pt x="5137" y="662"/>
                </a:cubicBezTo>
                <a:cubicBezTo>
                  <a:pt x="5228" y="525"/>
                  <a:pt x="5159" y="343"/>
                  <a:pt x="5022" y="251"/>
                </a:cubicBezTo>
                <a:cubicBezTo>
                  <a:pt x="4840" y="137"/>
                  <a:pt x="4634" y="92"/>
                  <a:pt x="4406" y="92"/>
                </a:cubicBezTo>
                <a:cubicBezTo>
                  <a:pt x="4366" y="85"/>
                  <a:pt x="4326" y="82"/>
                  <a:pt x="4286" y="82"/>
                </a:cubicBezTo>
                <a:cubicBezTo>
                  <a:pt x="4189" y="82"/>
                  <a:pt x="4092" y="98"/>
                  <a:pt x="3995" y="115"/>
                </a:cubicBezTo>
                <a:cubicBezTo>
                  <a:pt x="3950" y="69"/>
                  <a:pt x="3881" y="23"/>
                  <a:pt x="3790" y="23"/>
                </a:cubicBezTo>
                <a:cubicBezTo>
                  <a:pt x="3744" y="0"/>
                  <a:pt x="3721" y="0"/>
                  <a:pt x="367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2" name="Google Shape;4752;p38"/>
          <p:cNvSpPr/>
          <p:nvPr/>
        </p:nvSpPr>
        <p:spPr>
          <a:xfrm>
            <a:off x="8032569" y="2357859"/>
            <a:ext cx="139281" cy="112024"/>
          </a:xfrm>
          <a:custGeom>
            <a:avLst/>
            <a:gdLst/>
            <a:ahLst/>
            <a:cxnLst/>
            <a:rect l="l" t="t" r="r" b="b"/>
            <a:pathLst>
              <a:path w="4977" h="4003" extrusionOk="0">
                <a:moveTo>
                  <a:pt x="891" y="3356"/>
                </a:moveTo>
                <a:cubicBezTo>
                  <a:pt x="891" y="3356"/>
                  <a:pt x="891" y="3379"/>
                  <a:pt x="891" y="3379"/>
                </a:cubicBezTo>
                <a:cubicBezTo>
                  <a:pt x="891" y="3379"/>
                  <a:pt x="891" y="3356"/>
                  <a:pt x="913" y="3356"/>
                </a:cubicBezTo>
                <a:close/>
                <a:moveTo>
                  <a:pt x="891" y="3379"/>
                </a:moveTo>
                <a:cubicBezTo>
                  <a:pt x="891" y="3379"/>
                  <a:pt x="868" y="3402"/>
                  <a:pt x="868" y="3402"/>
                </a:cubicBezTo>
                <a:cubicBezTo>
                  <a:pt x="868" y="3402"/>
                  <a:pt x="868" y="3424"/>
                  <a:pt x="868" y="3424"/>
                </a:cubicBezTo>
                <a:cubicBezTo>
                  <a:pt x="868" y="3402"/>
                  <a:pt x="891" y="3402"/>
                  <a:pt x="891" y="3379"/>
                </a:cubicBezTo>
                <a:close/>
                <a:moveTo>
                  <a:pt x="594" y="3767"/>
                </a:moveTo>
                <a:lnTo>
                  <a:pt x="594" y="3767"/>
                </a:lnTo>
                <a:cubicBezTo>
                  <a:pt x="588" y="3773"/>
                  <a:pt x="582" y="3780"/>
                  <a:pt x="576" y="3789"/>
                </a:cubicBezTo>
                <a:lnTo>
                  <a:pt x="576" y="3789"/>
                </a:lnTo>
                <a:cubicBezTo>
                  <a:pt x="594" y="3786"/>
                  <a:pt x="594" y="3767"/>
                  <a:pt x="594" y="3767"/>
                </a:cubicBezTo>
                <a:close/>
                <a:moveTo>
                  <a:pt x="3767" y="1"/>
                </a:moveTo>
                <a:cubicBezTo>
                  <a:pt x="3630" y="23"/>
                  <a:pt x="3516" y="46"/>
                  <a:pt x="3401" y="69"/>
                </a:cubicBezTo>
                <a:cubicBezTo>
                  <a:pt x="3128" y="138"/>
                  <a:pt x="2899" y="252"/>
                  <a:pt x="2694" y="389"/>
                </a:cubicBezTo>
                <a:cubicBezTo>
                  <a:pt x="2557" y="480"/>
                  <a:pt x="2420" y="594"/>
                  <a:pt x="2306" y="708"/>
                </a:cubicBezTo>
                <a:cubicBezTo>
                  <a:pt x="2192" y="799"/>
                  <a:pt x="2078" y="914"/>
                  <a:pt x="1986" y="1005"/>
                </a:cubicBezTo>
                <a:cubicBezTo>
                  <a:pt x="1781" y="1233"/>
                  <a:pt x="1598" y="1461"/>
                  <a:pt x="1416" y="1690"/>
                </a:cubicBezTo>
                <a:cubicBezTo>
                  <a:pt x="1210" y="1918"/>
                  <a:pt x="1005" y="2169"/>
                  <a:pt x="822" y="2420"/>
                </a:cubicBezTo>
                <a:cubicBezTo>
                  <a:pt x="685" y="2625"/>
                  <a:pt x="571" y="2831"/>
                  <a:pt x="434" y="3036"/>
                </a:cubicBezTo>
                <a:cubicBezTo>
                  <a:pt x="366" y="3150"/>
                  <a:pt x="320" y="3242"/>
                  <a:pt x="252" y="3333"/>
                </a:cubicBezTo>
                <a:cubicBezTo>
                  <a:pt x="183" y="3424"/>
                  <a:pt x="115" y="3516"/>
                  <a:pt x="69" y="3607"/>
                </a:cubicBezTo>
                <a:cubicBezTo>
                  <a:pt x="69" y="3630"/>
                  <a:pt x="46" y="3675"/>
                  <a:pt x="46" y="3698"/>
                </a:cubicBezTo>
                <a:cubicBezTo>
                  <a:pt x="0" y="3812"/>
                  <a:pt x="69" y="3927"/>
                  <a:pt x="160" y="3972"/>
                </a:cubicBezTo>
                <a:cubicBezTo>
                  <a:pt x="198" y="3991"/>
                  <a:pt x="244" y="4002"/>
                  <a:pt x="289" y="4002"/>
                </a:cubicBezTo>
                <a:cubicBezTo>
                  <a:pt x="353" y="4002"/>
                  <a:pt x="417" y="3980"/>
                  <a:pt x="457" y="3927"/>
                </a:cubicBezTo>
                <a:cubicBezTo>
                  <a:pt x="480" y="3904"/>
                  <a:pt x="503" y="3904"/>
                  <a:pt x="525" y="3881"/>
                </a:cubicBezTo>
                <a:cubicBezTo>
                  <a:pt x="542" y="3847"/>
                  <a:pt x="559" y="3814"/>
                  <a:pt x="576" y="3789"/>
                </a:cubicBezTo>
                <a:lnTo>
                  <a:pt x="576" y="3789"/>
                </a:lnTo>
                <a:cubicBezTo>
                  <a:pt x="574" y="3789"/>
                  <a:pt x="573" y="3790"/>
                  <a:pt x="571" y="3790"/>
                </a:cubicBezTo>
                <a:cubicBezTo>
                  <a:pt x="617" y="3744"/>
                  <a:pt x="662" y="3675"/>
                  <a:pt x="708" y="3630"/>
                </a:cubicBezTo>
                <a:cubicBezTo>
                  <a:pt x="731" y="3585"/>
                  <a:pt x="753" y="3562"/>
                  <a:pt x="776" y="3539"/>
                </a:cubicBezTo>
                <a:lnTo>
                  <a:pt x="776" y="3539"/>
                </a:lnTo>
                <a:cubicBezTo>
                  <a:pt x="754" y="3561"/>
                  <a:pt x="753" y="3562"/>
                  <a:pt x="731" y="3584"/>
                </a:cubicBezTo>
                <a:cubicBezTo>
                  <a:pt x="777" y="3539"/>
                  <a:pt x="822" y="3470"/>
                  <a:pt x="845" y="3424"/>
                </a:cubicBezTo>
                <a:cubicBezTo>
                  <a:pt x="845" y="3424"/>
                  <a:pt x="845" y="3447"/>
                  <a:pt x="845" y="3447"/>
                </a:cubicBezTo>
                <a:lnTo>
                  <a:pt x="868" y="3402"/>
                </a:lnTo>
                <a:cubicBezTo>
                  <a:pt x="891" y="3379"/>
                  <a:pt x="891" y="3379"/>
                  <a:pt x="891" y="3356"/>
                </a:cubicBezTo>
                <a:cubicBezTo>
                  <a:pt x="1073" y="3150"/>
                  <a:pt x="1210" y="2922"/>
                  <a:pt x="1370" y="2694"/>
                </a:cubicBezTo>
                <a:cubicBezTo>
                  <a:pt x="1621" y="2374"/>
                  <a:pt x="1872" y="2078"/>
                  <a:pt x="2123" y="1758"/>
                </a:cubicBezTo>
                <a:cubicBezTo>
                  <a:pt x="2260" y="1598"/>
                  <a:pt x="2374" y="1439"/>
                  <a:pt x="2534" y="1279"/>
                </a:cubicBezTo>
                <a:cubicBezTo>
                  <a:pt x="2671" y="1142"/>
                  <a:pt x="2808" y="1005"/>
                  <a:pt x="2968" y="891"/>
                </a:cubicBezTo>
                <a:cubicBezTo>
                  <a:pt x="3105" y="777"/>
                  <a:pt x="3264" y="685"/>
                  <a:pt x="3424" y="617"/>
                </a:cubicBezTo>
                <a:cubicBezTo>
                  <a:pt x="3538" y="571"/>
                  <a:pt x="3675" y="526"/>
                  <a:pt x="3812" y="503"/>
                </a:cubicBezTo>
                <a:cubicBezTo>
                  <a:pt x="3866" y="496"/>
                  <a:pt x="3921" y="493"/>
                  <a:pt x="3977" y="493"/>
                </a:cubicBezTo>
                <a:cubicBezTo>
                  <a:pt x="4113" y="493"/>
                  <a:pt x="4254" y="509"/>
                  <a:pt x="4383" y="526"/>
                </a:cubicBezTo>
                <a:cubicBezTo>
                  <a:pt x="4474" y="526"/>
                  <a:pt x="4566" y="548"/>
                  <a:pt x="4657" y="571"/>
                </a:cubicBezTo>
                <a:cubicBezTo>
                  <a:pt x="4689" y="587"/>
                  <a:pt x="4721" y="604"/>
                  <a:pt x="4754" y="604"/>
                </a:cubicBezTo>
                <a:cubicBezTo>
                  <a:pt x="4767" y="604"/>
                  <a:pt x="4780" y="601"/>
                  <a:pt x="4794" y="594"/>
                </a:cubicBezTo>
                <a:cubicBezTo>
                  <a:pt x="4862" y="594"/>
                  <a:pt x="4908" y="548"/>
                  <a:pt x="4931" y="503"/>
                </a:cubicBezTo>
                <a:cubicBezTo>
                  <a:pt x="4976" y="411"/>
                  <a:pt x="4954" y="274"/>
                  <a:pt x="4862" y="229"/>
                </a:cubicBezTo>
                <a:cubicBezTo>
                  <a:pt x="4634" y="138"/>
                  <a:pt x="4429" y="69"/>
                  <a:pt x="4200" y="23"/>
                </a:cubicBezTo>
                <a:cubicBezTo>
                  <a:pt x="4132" y="23"/>
                  <a:pt x="4063" y="23"/>
                  <a:pt x="39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3" name="Google Shape;4753;p38"/>
          <p:cNvSpPr/>
          <p:nvPr/>
        </p:nvSpPr>
        <p:spPr>
          <a:xfrm>
            <a:off x="8038306" y="2205844"/>
            <a:ext cx="344327" cy="271091"/>
          </a:xfrm>
          <a:custGeom>
            <a:avLst/>
            <a:gdLst/>
            <a:ahLst/>
            <a:cxnLst/>
            <a:rect l="l" t="t" r="r" b="b"/>
            <a:pathLst>
              <a:path w="12304" h="9687" extrusionOk="0">
                <a:moveTo>
                  <a:pt x="11642" y="23"/>
                </a:moveTo>
                <a:cubicBezTo>
                  <a:pt x="11645" y="24"/>
                  <a:pt x="11649" y="24"/>
                  <a:pt x="11653" y="25"/>
                </a:cubicBezTo>
                <a:lnTo>
                  <a:pt x="11653" y="25"/>
                </a:lnTo>
                <a:cubicBezTo>
                  <a:pt x="11649" y="24"/>
                  <a:pt x="11645" y="23"/>
                  <a:pt x="11642" y="23"/>
                </a:cubicBezTo>
                <a:close/>
                <a:moveTo>
                  <a:pt x="6270" y="4591"/>
                </a:moveTo>
                <a:lnTo>
                  <a:pt x="6270" y="4591"/>
                </a:lnTo>
                <a:cubicBezTo>
                  <a:pt x="6265" y="4598"/>
                  <a:pt x="6260" y="4604"/>
                  <a:pt x="6255" y="4611"/>
                </a:cubicBezTo>
                <a:cubicBezTo>
                  <a:pt x="6255" y="4611"/>
                  <a:pt x="6263" y="4603"/>
                  <a:pt x="6270" y="4591"/>
                </a:cubicBezTo>
                <a:close/>
                <a:moveTo>
                  <a:pt x="11094" y="0"/>
                </a:moveTo>
                <a:cubicBezTo>
                  <a:pt x="10980" y="0"/>
                  <a:pt x="10866" y="0"/>
                  <a:pt x="10752" y="23"/>
                </a:cubicBezTo>
                <a:cubicBezTo>
                  <a:pt x="10569" y="23"/>
                  <a:pt x="10409" y="46"/>
                  <a:pt x="10249" y="91"/>
                </a:cubicBezTo>
                <a:cubicBezTo>
                  <a:pt x="10113" y="114"/>
                  <a:pt x="9953" y="160"/>
                  <a:pt x="9816" y="206"/>
                </a:cubicBezTo>
                <a:cubicBezTo>
                  <a:pt x="9519" y="274"/>
                  <a:pt x="9222" y="411"/>
                  <a:pt x="8948" y="571"/>
                </a:cubicBezTo>
                <a:cubicBezTo>
                  <a:pt x="8675" y="731"/>
                  <a:pt x="8401" y="936"/>
                  <a:pt x="8172" y="1164"/>
                </a:cubicBezTo>
                <a:cubicBezTo>
                  <a:pt x="8035" y="1256"/>
                  <a:pt x="7921" y="1393"/>
                  <a:pt x="7807" y="1507"/>
                </a:cubicBezTo>
                <a:cubicBezTo>
                  <a:pt x="7693" y="1621"/>
                  <a:pt x="7579" y="1712"/>
                  <a:pt x="7488" y="1826"/>
                </a:cubicBezTo>
                <a:cubicBezTo>
                  <a:pt x="7282" y="2077"/>
                  <a:pt x="7100" y="2328"/>
                  <a:pt x="6917" y="2579"/>
                </a:cubicBezTo>
                <a:cubicBezTo>
                  <a:pt x="6757" y="2831"/>
                  <a:pt x="6552" y="3059"/>
                  <a:pt x="6392" y="3310"/>
                </a:cubicBezTo>
                <a:cubicBezTo>
                  <a:pt x="6209" y="3561"/>
                  <a:pt x="6027" y="3812"/>
                  <a:pt x="5844" y="4063"/>
                </a:cubicBezTo>
                <a:cubicBezTo>
                  <a:pt x="5821" y="4109"/>
                  <a:pt x="5776" y="4154"/>
                  <a:pt x="5730" y="4223"/>
                </a:cubicBezTo>
                <a:cubicBezTo>
                  <a:pt x="5730" y="4223"/>
                  <a:pt x="5707" y="4246"/>
                  <a:pt x="5707" y="4246"/>
                </a:cubicBezTo>
                <a:cubicBezTo>
                  <a:pt x="5456" y="4588"/>
                  <a:pt x="5228" y="4953"/>
                  <a:pt x="4977" y="5296"/>
                </a:cubicBezTo>
                <a:lnTo>
                  <a:pt x="5022" y="5227"/>
                </a:lnTo>
                <a:lnTo>
                  <a:pt x="5022" y="5227"/>
                </a:lnTo>
                <a:cubicBezTo>
                  <a:pt x="5000" y="5250"/>
                  <a:pt x="4954" y="5296"/>
                  <a:pt x="4931" y="5341"/>
                </a:cubicBezTo>
                <a:cubicBezTo>
                  <a:pt x="4886" y="5410"/>
                  <a:pt x="4840" y="5455"/>
                  <a:pt x="4771" y="5501"/>
                </a:cubicBezTo>
                <a:cubicBezTo>
                  <a:pt x="4726" y="5547"/>
                  <a:pt x="4680" y="5615"/>
                  <a:pt x="4634" y="5661"/>
                </a:cubicBezTo>
                <a:lnTo>
                  <a:pt x="4612" y="5661"/>
                </a:lnTo>
                <a:cubicBezTo>
                  <a:pt x="4589" y="5684"/>
                  <a:pt x="4589" y="5684"/>
                  <a:pt x="4566" y="5684"/>
                </a:cubicBezTo>
                <a:lnTo>
                  <a:pt x="4361" y="5684"/>
                </a:lnTo>
                <a:cubicBezTo>
                  <a:pt x="4269" y="5661"/>
                  <a:pt x="4201" y="5638"/>
                  <a:pt x="4109" y="5638"/>
                </a:cubicBezTo>
                <a:cubicBezTo>
                  <a:pt x="3995" y="5615"/>
                  <a:pt x="3858" y="5615"/>
                  <a:pt x="3744" y="5615"/>
                </a:cubicBezTo>
                <a:cubicBezTo>
                  <a:pt x="3562" y="5615"/>
                  <a:pt x="3402" y="5638"/>
                  <a:pt x="3219" y="5684"/>
                </a:cubicBezTo>
                <a:cubicBezTo>
                  <a:pt x="2991" y="5752"/>
                  <a:pt x="2786" y="5866"/>
                  <a:pt x="2580" y="6026"/>
                </a:cubicBezTo>
                <a:cubicBezTo>
                  <a:pt x="2489" y="6117"/>
                  <a:pt x="2375" y="6186"/>
                  <a:pt x="2283" y="6277"/>
                </a:cubicBezTo>
                <a:cubicBezTo>
                  <a:pt x="2169" y="6391"/>
                  <a:pt x="2078" y="6483"/>
                  <a:pt x="1964" y="6597"/>
                </a:cubicBezTo>
                <a:cubicBezTo>
                  <a:pt x="1873" y="6688"/>
                  <a:pt x="1758" y="6779"/>
                  <a:pt x="1667" y="6893"/>
                </a:cubicBezTo>
                <a:cubicBezTo>
                  <a:pt x="1576" y="6985"/>
                  <a:pt x="1507" y="7099"/>
                  <a:pt x="1416" y="7213"/>
                </a:cubicBezTo>
                <a:cubicBezTo>
                  <a:pt x="1233" y="7441"/>
                  <a:pt x="1051" y="7669"/>
                  <a:pt x="891" y="7921"/>
                </a:cubicBezTo>
                <a:cubicBezTo>
                  <a:pt x="777" y="8080"/>
                  <a:pt x="663" y="8240"/>
                  <a:pt x="549" y="8423"/>
                </a:cubicBezTo>
                <a:cubicBezTo>
                  <a:pt x="435" y="8582"/>
                  <a:pt x="298" y="8742"/>
                  <a:pt x="206" y="8925"/>
                </a:cubicBezTo>
                <a:cubicBezTo>
                  <a:pt x="161" y="8993"/>
                  <a:pt x="138" y="9062"/>
                  <a:pt x="92" y="9130"/>
                </a:cubicBezTo>
                <a:cubicBezTo>
                  <a:pt x="92" y="9153"/>
                  <a:pt x="69" y="9199"/>
                  <a:pt x="47" y="9222"/>
                </a:cubicBezTo>
                <a:cubicBezTo>
                  <a:pt x="47" y="9244"/>
                  <a:pt x="24" y="9290"/>
                  <a:pt x="24" y="9336"/>
                </a:cubicBezTo>
                <a:cubicBezTo>
                  <a:pt x="1" y="9427"/>
                  <a:pt x="24" y="9518"/>
                  <a:pt x="92" y="9610"/>
                </a:cubicBezTo>
                <a:cubicBezTo>
                  <a:pt x="144" y="9661"/>
                  <a:pt x="221" y="9687"/>
                  <a:pt x="294" y="9687"/>
                </a:cubicBezTo>
                <a:cubicBezTo>
                  <a:pt x="319" y="9687"/>
                  <a:pt x="343" y="9684"/>
                  <a:pt x="366" y="9678"/>
                </a:cubicBezTo>
                <a:cubicBezTo>
                  <a:pt x="457" y="9655"/>
                  <a:pt x="526" y="9587"/>
                  <a:pt x="572" y="9518"/>
                </a:cubicBezTo>
                <a:cubicBezTo>
                  <a:pt x="594" y="9495"/>
                  <a:pt x="594" y="9473"/>
                  <a:pt x="617" y="9450"/>
                </a:cubicBezTo>
                <a:cubicBezTo>
                  <a:pt x="663" y="9381"/>
                  <a:pt x="686" y="9336"/>
                  <a:pt x="731" y="9267"/>
                </a:cubicBezTo>
                <a:cubicBezTo>
                  <a:pt x="823" y="9130"/>
                  <a:pt x="914" y="9016"/>
                  <a:pt x="1005" y="8879"/>
                </a:cubicBezTo>
                <a:cubicBezTo>
                  <a:pt x="1119" y="8742"/>
                  <a:pt x="1211" y="8605"/>
                  <a:pt x="1302" y="8468"/>
                </a:cubicBezTo>
                <a:cubicBezTo>
                  <a:pt x="1393" y="8309"/>
                  <a:pt x="1507" y="8149"/>
                  <a:pt x="1621" y="8012"/>
                </a:cubicBezTo>
                <a:cubicBezTo>
                  <a:pt x="1736" y="7852"/>
                  <a:pt x="1850" y="7715"/>
                  <a:pt x="1964" y="7578"/>
                </a:cubicBezTo>
                <a:cubicBezTo>
                  <a:pt x="2032" y="7487"/>
                  <a:pt x="2101" y="7396"/>
                  <a:pt x="2169" y="7304"/>
                </a:cubicBezTo>
                <a:cubicBezTo>
                  <a:pt x="2261" y="7213"/>
                  <a:pt x="2375" y="7122"/>
                  <a:pt x="2466" y="7030"/>
                </a:cubicBezTo>
                <a:cubicBezTo>
                  <a:pt x="2557" y="6916"/>
                  <a:pt x="2649" y="6825"/>
                  <a:pt x="2763" y="6734"/>
                </a:cubicBezTo>
                <a:cubicBezTo>
                  <a:pt x="2831" y="6642"/>
                  <a:pt x="2923" y="6574"/>
                  <a:pt x="3014" y="6505"/>
                </a:cubicBezTo>
                <a:cubicBezTo>
                  <a:pt x="3105" y="6460"/>
                  <a:pt x="3196" y="6391"/>
                  <a:pt x="3288" y="6368"/>
                </a:cubicBezTo>
                <a:cubicBezTo>
                  <a:pt x="3379" y="6323"/>
                  <a:pt x="3493" y="6300"/>
                  <a:pt x="3607" y="6277"/>
                </a:cubicBezTo>
                <a:cubicBezTo>
                  <a:pt x="3645" y="6270"/>
                  <a:pt x="3686" y="6267"/>
                  <a:pt x="3728" y="6267"/>
                </a:cubicBezTo>
                <a:cubicBezTo>
                  <a:pt x="3813" y="6267"/>
                  <a:pt x="3904" y="6277"/>
                  <a:pt x="3995" y="6277"/>
                </a:cubicBezTo>
                <a:cubicBezTo>
                  <a:pt x="4154" y="6306"/>
                  <a:pt x="4313" y="6335"/>
                  <a:pt x="4477" y="6335"/>
                </a:cubicBezTo>
                <a:cubicBezTo>
                  <a:pt x="4573" y="6335"/>
                  <a:pt x="4671" y="6325"/>
                  <a:pt x="4771" y="6300"/>
                </a:cubicBezTo>
                <a:cubicBezTo>
                  <a:pt x="4931" y="6277"/>
                  <a:pt x="5045" y="6163"/>
                  <a:pt x="5159" y="6049"/>
                </a:cubicBezTo>
                <a:cubicBezTo>
                  <a:pt x="5274" y="5935"/>
                  <a:pt x="5365" y="5821"/>
                  <a:pt x="5479" y="5706"/>
                </a:cubicBezTo>
                <a:lnTo>
                  <a:pt x="5456" y="5706"/>
                </a:lnTo>
                <a:cubicBezTo>
                  <a:pt x="5730" y="5387"/>
                  <a:pt x="5958" y="5022"/>
                  <a:pt x="6209" y="4679"/>
                </a:cubicBezTo>
                <a:cubicBezTo>
                  <a:pt x="6232" y="4634"/>
                  <a:pt x="6255" y="4611"/>
                  <a:pt x="6278" y="4565"/>
                </a:cubicBezTo>
                <a:lnTo>
                  <a:pt x="6278" y="4565"/>
                </a:lnTo>
                <a:cubicBezTo>
                  <a:pt x="6278" y="4574"/>
                  <a:pt x="6274" y="4583"/>
                  <a:pt x="6270" y="4591"/>
                </a:cubicBezTo>
                <a:lnTo>
                  <a:pt x="6270" y="4591"/>
                </a:lnTo>
                <a:cubicBezTo>
                  <a:pt x="6538" y="4232"/>
                  <a:pt x="6785" y="3874"/>
                  <a:pt x="7031" y="3515"/>
                </a:cubicBezTo>
                <a:cubicBezTo>
                  <a:pt x="7168" y="3333"/>
                  <a:pt x="7305" y="3173"/>
                  <a:pt x="7419" y="2990"/>
                </a:cubicBezTo>
                <a:cubicBezTo>
                  <a:pt x="7548" y="2840"/>
                  <a:pt x="7657" y="2669"/>
                  <a:pt x="7764" y="2516"/>
                </a:cubicBezTo>
                <a:lnTo>
                  <a:pt x="7764" y="2516"/>
                </a:lnTo>
                <a:cubicBezTo>
                  <a:pt x="7755" y="2529"/>
                  <a:pt x="7747" y="2543"/>
                  <a:pt x="7739" y="2557"/>
                </a:cubicBezTo>
                <a:lnTo>
                  <a:pt x="7784" y="2488"/>
                </a:lnTo>
                <a:lnTo>
                  <a:pt x="7784" y="2488"/>
                </a:lnTo>
                <a:cubicBezTo>
                  <a:pt x="7778" y="2497"/>
                  <a:pt x="7771" y="2507"/>
                  <a:pt x="7764" y="2516"/>
                </a:cubicBezTo>
                <a:lnTo>
                  <a:pt x="7764" y="2516"/>
                </a:lnTo>
                <a:cubicBezTo>
                  <a:pt x="7829" y="2420"/>
                  <a:pt x="7909" y="2337"/>
                  <a:pt x="7990" y="2237"/>
                </a:cubicBezTo>
                <a:cubicBezTo>
                  <a:pt x="8081" y="2123"/>
                  <a:pt x="8195" y="2032"/>
                  <a:pt x="8286" y="1918"/>
                </a:cubicBezTo>
                <a:cubicBezTo>
                  <a:pt x="8401" y="1826"/>
                  <a:pt x="8492" y="1712"/>
                  <a:pt x="8606" y="1621"/>
                </a:cubicBezTo>
                <a:cubicBezTo>
                  <a:pt x="8697" y="1529"/>
                  <a:pt x="8789" y="1461"/>
                  <a:pt x="8903" y="1370"/>
                </a:cubicBezTo>
                <a:cubicBezTo>
                  <a:pt x="9040" y="1278"/>
                  <a:pt x="9177" y="1164"/>
                  <a:pt x="9336" y="1073"/>
                </a:cubicBezTo>
                <a:cubicBezTo>
                  <a:pt x="9473" y="982"/>
                  <a:pt x="9633" y="890"/>
                  <a:pt x="9793" y="822"/>
                </a:cubicBezTo>
                <a:cubicBezTo>
                  <a:pt x="10181" y="685"/>
                  <a:pt x="10546" y="571"/>
                  <a:pt x="10957" y="502"/>
                </a:cubicBezTo>
                <a:cubicBezTo>
                  <a:pt x="11131" y="476"/>
                  <a:pt x="11305" y="465"/>
                  <a:pt x="11479" y="465"/>
                </a:cubicBezTo>
                <a:cubicBezTo>
                  <a:pt x="11601" y="465"/>
                  <a:pt x="11724" y="470"/>
                  <a:pt x="11847" y="480"/>
                </a:cubicBezTo>
                <a:cubicBezTo>
                  <a:pt x="11916" y="480"/>
                  <a:pt x="11961" y="502"/>
                  <a:pt x="12030" y="525"/>
                </a:cubicBezTo>
                <a:cubicBezTo>
                  <a:pt x="12045" y="528"/>
                  <a:pt x="12059" y="530"/>
                  <a:pt x="12074" y="530"/>
                </a:cubicBezTo>
                <a:cubicBezTo>
                  <a:pt x="12172" y="530"/>
                  <a:pt x="12261" y="465"/>
                  <a:pt x="12281" y="365"/>
                </a:cubicBezTo>
                <a:cubicBezTo>
                  <a:pt x="12304" y="251"/>
                  <a:pt x="12235" y="160"/>
                  <a:pt x="12144" y="114"/>
                </a:cubicBezTo>
                <a:cubicBezTo>
                  <a:pt x="11988" y="70"/>
                  <a:pt x="11810" y="47"/>
                  <a:pt x="11653" y="25"/>
                </a:cubicBezTo>
                <a:lnTo>
                  <a:pt x="11653" y="25"/>
                </a:lnTo>
                <a:cubicBezTo>
                  <a:pt x="11671" y="30"/>
                  <a:pt x="11687" y="46"/>
                  <a:pt x="11687" y="46"/>
                </a:cubicBezTo>
                <a:cubicBezTo>
                  <a:pt x="11505" y="0"/>
                  <a:pt x="11299" y="0"/>
                  <a:pt x="11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4" name="Google Shape;4754;p38"/>
          <p:cNvSpPr/>
          <p:nvPr/>
        </p:nvSpPr>
        <p:spPr>
          <a:xfrm>
            <a:off x="8320646" y="2502849"/>
            <a:ext cx="197406" cy="144822"/>
          </a:xfrm>
          <a:custGeom>
            <a:avLst/>
            <a:gdLst/>
            <a:ahLst/>
            <a:cxnLst/>
            <a:rect l="l" t="t" r="r" b="b"/>
            <a:pathLst>
              <a:path w="7054" h="5175" extrusionOk="0">
                <a:moveTo>
                  <a:pt x="343" y="1"/>
                </a:moveTo>
                <a:cubicBezTo>
                  <a:pt x="252" y="1"/>
                  <a:pt x="160" y="47"/>
                  <a:pt x="92" y="138"/>
                </a:cubicBezTo>
                <a:cubicBezTo>
                  <a:pt x="1" y="275"/>
                  <a:pt x="24" y="480"/>
                  <a:pt x="160" y="572"/>
                </a:cubicBezTo>
                <a:cubicBezTo>
                  <a:pt x="206" y="594"/>
                  <a:pt x="229" y="640"/>
                  <a:pt x="275" y="663"/>
                </a:cubicBezTo>
                <a:cubicBezTo>
                  <a:pt x="343" y="709"/>
                  <a:pt x="412" y="754"/>
                  <a:pt x="457" y="800"/>
                </a:cubicBezTo>
                <a:cubicBezTo>
                  <a:pt x="594" y="868"/>
                  <a:pt x="708" y="960"/>
                  <a:pt x="845" y="1051"/>
                </a:cubicBezTo>
                <a:cubicBezTo>
                  <a:pt x="1096" y="1233"/>
                  <a:pt x="1347" y="1439"/>
                  <a:pt x="1598" y="1622"/>
                </a:cubicBezTo>
                <a:cubicBezTo>
                  <a:pt x="1872" y="1827"/>
                  <a:pt x="2146" y="2032"/>
                  <a:pt x="2420" y="2215"/>
                </a:cubicBezTo>
                <a:cubicBezTo>
                  <a:pt x="2534" y="2306"/>
                  <a:pt x="2671" y="2375"/>
                  <a:pt x="2785" y="2466"/>
                </a:cubicBezTo>
                <a:cubicBezTo>
                  <a:pt x="2922" y="2557"/>
                  <a:pt x="3059" y="2649"/>
                  <a:pt x="3196" y="2763"/>
                </a:cubicBezTo>
                <a:cubicBezTo>
                  <a:pt x="3288" y="2831"/>
                  <a:pt x="3402" y="2877"/>
                  <a:pt x="3493" y="2945"/>
                </a:cubicBezTo>
                <a:cubicBezTo>
                  <a:pt x="3607" y="3037"/>
                  <a:pt x="3698" y="3105"/>
                  <a:pt x="3813" y="3174"/>
                </a:cubicBezTo>
                <a:cubicBezTo>
                  <a:pt x="3995" y="3311"/>
                  <a:pt x="4178" y="3448"/>
                  <a:pt x="4360" y="3562"/>
                </a:cubicBezTo>
                <a:cubicBezTo>
                  <a:pt x="4566" y="3676"/>
                  <a:pt x="4748" y="3813"/>
                  <a:pt x="4954" y="3950"/>
                </a:cubicBezTo>
                <a:cubicBezTo>
                  <a:pt x="5159" y="4064"/>
                  <a:pt x="5365" y="4201"/>
                  <a:pt x="5570" y="4315"/>
                </a:cubicBezTo>
                <a:cubicBezTo>
                  <a:pt x="5661" y="4361"/>
                  <a:pt x="5753" y="4429"/>
                  <a:pt x="5867" y="4498"/>
                </a:cubicBezTo>
                <a:cubicBezTo>
                  <a:pt x="5867" y="4492"/>
                  <a:pt x="5865" y="4488"/>
                  <a:pt x="5863" y="4485"/>
                </a:cubicBezTo>
                <a:lnTo>
                  <a:pt x="5863" y="4485"/>
                </a:lnTo>
                <a:cubicBezTo>
                  <a:pt x="5994" y="4552"/>
                  <a:pt x="6124" y="4639"/>
                  <a:pt x="6255" y="4726"/>
                </a:cubicBezTo>
                <a:cubicBezTo>
                  <a:pt x="6255" y="4726"/>
                  <a:pt x="6255" y="4703"/>
                  <a:pt x="6255" y="4703"/>
                </a:cubicBezTo>
                <a:cubicBezTo>
                  <a:pt x="6255" y="4703"/>
                  <a:pt x="6255" y="4726"/>
                  <a:pt x="6278" y="4726"/>
                </a:cubicBezTo>
                <a:cubicBezTo>
                  <a:pt x="6369" y="4771"/>
                  <a:pt x="6460" y="4840"/>
                  <a:pt x="6574" y="4908"/>
                </a:cubicBezTo>
                <a:cubicBezTo>
                  <a:pt x="6666" y="5000"/>
                  <a:pt x="6780" y="5068"/>
                  <a:pt x="6894" y="5159"/>
                </a:cubicBezTo>
                <a:cubicBezTo>
                  <a:pt x="6913" y="5169"/>
                  <a:pt x="6932" y="5174"/>
                  <a:pt x="6951" y="5174"/>
                </a:cubicBezTo>
                <a:cubicBezTo>
                  <a:pt x="6977" y="5174"/>
                  <a:pt x="7004" y="5163"/>
                  <a:pt x="7031" y="5137"/>
                </a:cubicBezTo>
                <a:cubicBezTo>
                  <a:pt x="7054" y="5091"/>
                  <a:pt x="7054" y="5045"/>
                  <a:pt x="7008" y="5000"/>
                </a:cubicBezTo>
                <a:cubicBezTo>
                  <a:pt x="6757" y="4840"/>
                  <a:pt x="6529" y="4634"/>
                  <a:pt x="6278" y="4452"/>
                </a:cubicBezTo>
                <a:cubicBezTo>
                  <a:pt x="6164" y="4361"/>
                  <a:pt x="6027" y="4269"/>
                  <a:pt x="5890" y="4178"/>
                </a:cubicBezTo>
                <a:cubicBezTo>
                  <a:pt x="5844" y="4132"/>
                  <a:pt x="5775" y="4087"/>
                  <a:pt x="5707" y="4041"/>
                </a:cubicBezTo>
                <a:cubicBezTo>
                  <a:pt x="5661" y="3995"/>
                  <a:pt x="5593" y="3950"/>
                  <a:pt x="5524" y="3904"/>
                </a:cubicBezTo>
                <a:cubicBezTo>
                  <a:pt x="5410" y="3813"/>
                  <a:pt x="5296" y="3699"/>
                  <a:pt x="5182" y="3584"/>
                </a:cubicBezTo>
                <a:cubicBezTo>
                  <a:pt x="5068" y="3493"/>
                  <a:pt x="4954" y="3402"/>
                  <a:pt x="4840" y="3311"/>
                </a:cubicBezTo>
                <a:cubicBezTo>
                  <a:pt x="4726" y="3219"/>
                  <a:pt x="4589" y="3128"/>
                  <a:pt x="4474" y="3037"/>
                </a:cubicBezTo>
                <a:cubicBezTo>
                  <a:pt x="4360" y="2945"/>
                  <a:pt x="4246" y="2854"/>
                  <a:pt x="4155" y="2763"/>
                </a:cubicBezTo>
                <a:cubicBezTo>
                  <a:pt x="4018" y="2649"/>
                  <a:pt x="3904" y="2557"/>
                  <a:pt x="3767" y="2443"/>
                </a:cubicBezTo>
                <a:cubicBezTo>
                  <a:pt x="3630" y="2352"/>
                  <a:pt x="3493" y="2261"/>
                  <a:pt x="3379" y="2169"/>
                </a:cubicBezTo>
                <a:cubicBezTo>
                  <a:pt x="3242" y="2078"/>
                  <a:pt x="3128" y="1964"/>
                  <a:pt x="2991" y="1873"/>
                </a:cubicBezTo>
                <a:cubicBezTo>
                  <a:pt x="2877" y="1781"/>
                  <a:pt x="2740" y="1690"/>
                  <a:pt x="2626" y="1599"/>
                </a:cubicBezTo>
                <a:cubicBezTo>
                  <a:pt x="2352" y="1393"/>
                  <a:pt x="2101" y="1188"/>
                  <a:pt x="1850" y="1005"/>
                </a:cubicBezTo>
                <a:cubicBezTo>
                  <a:pt x="1713" y="891"/>
                  <a:pt x="1576" y="800"/>
                  <a:pt x="1462" y="709"/>
                </a:cubicBezTo>
                <a:cubicBezTo>
                  <a:pt x="1347" y="594"/>
                  <a:pt x="1210" y="526"/>
                  <a:pt x="1096" y="435"/>
                </a:cubicBezTo>
                <a:cubicBezTo>
                  <a:pt x="982" y="366"/>
                  <a:pt x="891" y="298"/>
                  <a:pt x="777" y="229"/>
                </a:cubicBezTo>
                <a:cubicBezTo>
                  <a:pt x="754" y="206"/>
                  <a:pt x="708" y="161"/>
                  <a:pt x="663" y="138"/>
                </a:cubicBezTo>
                <a:cubicBezTo>
                  <a:pt x="617" y="115"/>
                  <a:pt x="594" y="92"/>
                  <a:pt x="548" y="69"/>
                </a:cubicBezTo>
                <a:cubicBezTo>
                  <a:pt x="526" y="47"/>
                  <a:pt x="480" y="47"/>
                  <a:pt x="457" y="24"/>
                </a:cubicBezTo>
                <a:cubicBezTo>
                  <a:pt x="434" y="24"/>
                  <a:pt x="389" y="1"/>
                  <a:pt x="34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5" name="Google Shape;4755;p38"/>
          <p:cNvSpPr/>
          <p:nvPr/>
        </p:nvSpPr>
        <p:spPr>
          <a:xfrm>
            <a:off x="8298286" y="2489444"/>
            <a:ext cx="19198" cy="17910"/>
          </a:xfrm>
          <a:custGeom>
            <a:avLst/>
            <a:gdLst/>
            <a:ahLst/>
            <a:cxnLst/>
            <a:rect l="l" t="t" r="r" b="b"/>
            <a:pathLst>
              <a:path w="686" h="640" extrusionOk="0">
                <a:moveTo>
                  <a:pt x="389" y="1"/>
                </a:moveTo>
                <a:cubicBezTo>
                  <a:pt x="298" y="1"/>
                  <a:pt x="229" y="1"/>
                  <a:pt x="138" y="69"/>
                </a:cubicBezTo>
                <a:cubicBezTo>
                  <a:pt x="69" y="115"/>
                  <a:pt x="24" y="183"/>
                  <a:pt x="24" y="274"/>
                </a:cubicBezTo>
                <a:cubicBezTo>
                  <a:pt x="1" y="366"/>
                  <a:pt x="24" y="457"/>
                  <a:pt x="92" y="526"/>
                </a:cubicBezTo>
                <a:cubicBezTo>
                  <a:pt x="138" y="571"/>
                  <a:pt x="229" y="640"/>
                  <a:pt x="298" y="640"/>
                </a:cubicBezTo>
                <a:cubicBezTo>
                  <a:pt x="389" y="640"/>
                  <a:pt x="480" y="640"/>
                  <a:pt x="549" y="571"/>
                </a:cubicBezTo>
                <a:cubicBezTo>
                  <a:pt x="617" y="526"/>
                  <a:pt x="663" y="457"/>
                  <a:pt x="663" y="366"/>
                </a:cubicBezTo>
                <a:cubicBezTo>
                  <a:pt x="686" y="274"/>
                  <a:pt x="663" y="183"/>
                  <a:pt x="617" y="115"/>
                </a:cubicBezTo>
                <a:cubicBezTo>
                  <a:pt x="571" y="69"/>
                  <a:pt x="480" y="1"/>
                  <a:pt x="389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6" name="Google Shape;4756;p38"/>
          <p:cNvSpPr/>
          <p:nvPr/>
        </p:nvSpPr>
        <p:spPr>
          <a:xfrm>
            <a:off x="8571700" y="2687466"/>
            <a:ext cx="137350" cy="94981"/>
          </a:xfrm>
          <a:custGeom>
            <a:avLst/>
            <a:gdLst/>
            <a:ahLst/>
            <a:cxnLst/>
            <a:rect l="l" t="t" r="r" b="b"/>
            <a:pathLst>
              <a:path w="4908" h="3394" extrusionOk="0">
                <a:moveTo>
                  <a:pt x="251" y="0"/>
                </a:moveTo>
                <a:cubicBezTo>
                  <a:pt x="183" y="0"/>
                  <a:pt x="114" y="46"/>
                  <a:pt x="69" y="92"/>
                </a:cubicBezTo>
                <a:cubicBezTo>
                  <a:pt x="23" y="137"/>
                  <a:pt x="0" y="206"/>
                  <a:pt x="23" y="274"/>
                </a:cubicBezTo>
                <a:cubicBezTo>
                  <a:pt x="23" y="343"/>
                  <a:pt x="46" y="411"/>
                  <a:pt x="114" y="434"/>
                </a:cubicBezTo>
                <a:cubicBezTo>
                  <a:pt x="228" y="525"/>
                  <a:pt x="342" y="617"/>
                  <a:pt x="457" y="708"/>
                </a:cubicBezTo>
                <a:cubicBezTo>
                  <a:pt x="571" y="799"/>
                  <a:pt x="685" y="868"/>
                  <a:pt x="822" y="959"/>
                </a:cubicBezTo>
                <a:cubicBezTo>
                  <a:pt x="913" y="1050"/>
                  <a:pt x="1027" y="1119"/>
                  <a:pt x="1141" y="1187"/>
                </a:cubicBezTo>
                <a:cubicBezTo>
                  <a:pt x="1278" y="1256"/>
                  <a:pt x="1392" y="1347"/>
                  <a:pt x="1507" y="1416"/>
                </a:cubicBezTo>
                <a:cubicBezTo>
                  <a:pt x="1758" y="1575"/>
                  <a:pt x="2009" y="1735"/>
                  <a:pt x="2260" y="1895"/>
                </a:cubicBezTo>
                <a:cubicBezTo>
                  <a:pt x="2511" y="2055"/>
                  <a:pt x="2739" y="2192"/>
                  <a:pt x="2990" y="2329"/>
                </a:cubicBezTo>
                <a:lnTo>
                  <a:pt x="2967" y="2329"/>
                </a:lnTo>
                <a:cubicBezTo>
                  <a:pt x="3127" y="2420"/>
                  <a:pt x="3264" y="2511"/>
                  <a:pt x="3424" y="2603"/>
                </a:cubicBezTo>
                <a:cubicBezTo>
                  <a:pt x="3584" y="2694"/>
                  <a:pt x="3743" y="2762"/>
                  <a:pt x="3903" y="2854"/>
                </a:cubicBezTo>
                <a:lnTo>
                  <a:pt x="3880" y="2854"/>
                </a:lnTo>
                <a:cubicBezTo>
                  <a:pt x="4017" y="2922"/>
                  <a:pt x="4154" y="3013"/>
                  <a:pt x="4291" y="3082"/>
                </a:cubicBezTo>
                <a:cubicBezTo>
                  <a:pt x="4451" y="3173"/>
                  <a:pt x="4611" y="3287"/>
                  <a:pt x="4771" y="3379"/>
                </a:cubicBezTo>
                <a:cubicBezTo>
                  <a:pt x="4780" y="3388"/>
                  <a:pt x="4797" y="3394"/>
                  <a:pt x="4816" y="3394"/>
                </a:cubicBezTo>
                <a:cubicBezTo>
                  <a:pt x="4842" y="3394"/>
                  <a:pt x="4871" y="3382"/>
                  <a:pt x="4885" y="3356"/>
                </a:cubicBezTo>
                <a:cubicBezTo>
                  <a:pt x="4907" y="3333"/>
                  <a:pt x="4907" y="3264"/>
                  <a:pt x="4862" y="3242"/>
                </a:cubicBezTo>
                <a:cubicBezTo>
                  <a:pt x="4725" y="3150"/>
                  <a:pt x="4588" y="3059"/>
                  <a:pt x="4428" y="2968"/>
                </a:cubicBezTo>
                <a:cubicBezTo>
                  <a:pt x="4291" y="2876"/>
                  <a:pt x="4154" y="2785"/>
                  <a:pt x="4017" y="2671"/>
                </a:cubicBezTo>
                <a:cubicBezTo>
                  <a:pt x="3789" y="2511"/>
                  <a:pt x="3515" y="2351"/>
                  <a:pt x="3287" y="2169"/>
                </a:cubicBezTo>
                <a:cubicBezTo>
                  <a:pt x="3173" y="2078"/>
                  <a:pt x="3059" y="1986"/>
                  <a:pt x="2944" y="1895"/>
                </a:cubicBezTo>
                <a:cubicBezTo>
                  <a:pt x="2899" y="1872"/>
                  <a:pt x="2830" y="1826"/>
                  <a:pt x="2785" y="1781"/>
                </a:cubicBezTo>
                <a:cubicBezTo>
                  <a:pt x="2716" y="1735"/>
                  <a:pt x="2625" y="1689"/>
                  <a:pt x="2556" y="1621"/>
                </a:cubicBezTo>
                <a:cubicBezTo>
                  <a:pt x="2511" y="1575"/>
                  <a:pt x="2465" y="1530"/>
                  <a:pt x="2397" y="1507"/>
                </a:cubicBezTo>
                <a:cubicBezTo>
                  <a:pt x="2351" y="1438"/>
                  <a:pt x="2283" y="1393"/>
                  <a:pt x="2214" y="1347"/>
                </a:cubicBezTo>
                <a:cubicBezTo>
                  <a:pt x="2077" y="1256"/>
                  <a:pt x="1940" y="1142"/>
                  <a:pt x="1803" y="1050"/>
                </a:cubicBezTo>
                <a:cubicBezTo>
                  <a:pt x="1689" y="959"/>
                  <a:pt x="1575" y="868"/>
                  <a:pt x="1461" y="776"/>
                </a:cubicBezTo>
                <a:cubicBezTo>
                  <a:pt x="1347" y="708"/>
                  <a:pt x="1233" y="617"/>
                  <a:pt x="1141" y="548"/>
                </a:cubicBezTo>
                <a:cubicBezTo>
                  <a:pt x="1027" y="457"/>
                  <a:pt x="913" y="366"/>
                  <a:pt x="776" y="274"/>
                </a:cubicBezTo>
                <a:cubicBezTo>
                  <a:pt x="639" y="183"/>
                  <a:pt x="502" y="92"/>
                  <a:pt x="342" y="23"/>
                </a:cubicBezTo>
                <a:cubicBezTo>
                  <a:pt x="320" y="0"/>
                  <a:pt x="297" y="0"/>
                  <a:pt x="251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7" name="Google Shape;4757;p38"/>
          <p:cNvSpPr/>
          <p:nvPr/>
        </p:nvSpPr>
        <p:spPr>
          <a:xfrm>
            <a:off x="8552530" y="2675321"/>
            <a:ext cx="8955" cy="8340"/>
          </a:xfrm>
          <a:custGeom>
            <a:avLst/>
            <a:gdLst/>
            <a:ahLst/>
            <a:cxnLst/>
            <a:rect l="l" t="t" r="r" b="b"/>
            <a:pathLst>
              <a:path w="320" h="298" extrusionOk="0">
                <a:moveTo>
                  <a:pt x="183" y="1"/>
                </a:moveTo>
                <a:cubicBezTo>
                  <a:pt x="137" y="1"/>
                  <a:pt x="92" y="1"/>
                  <a:pt x="69" y="24"/>
                </a:cubicBezTo>
                <a:cubicBezTo>
                  <a:pt x="23" y="69"/>
                  <a:pt x="0" y="92"/>
                  <a:pt x="0" y="138"/>
                </a:cubicBezTo>
                <a:cubicBezTo>
                  <a:pt x="0" y="183"/>
                  <a:pt x="0" y="206"/>
                  <a:pt x="23" y="252"/>
                </a:cubicBezTo>
                <a:cubicBezTo>
                  <a:pt x="46" y="275"/>
                  <a:pt x="92" y="297"/>
                  <a:pt x="137" y="297"/>
                </a:cubicBezTo>
                <a:cubicBezTo>
                  <a:pt x="183" y="297"/>
                  <a:pt x="206" y="297"/>
                  <a:pt x="251" y="275"/>
                </a:cubicBezTo>
                <a:cubicBezTo>
                  <a:pt x="274" y="252"/>
                  <a:pt x="297" y="206"/>
                  <a:pt x="297" y="183"/>
                </a:cubicBezTo>
                <a:cubicBezTo>
                  <a:pt x="320" y="138"/>
                  <a:pt x="297" y="92"/>
                  <a:pt x="274" y="69"/>
                </a:cubicBezTo>
                <a:cubicBezTo>
                  <a:pt x="251" y="24"/>
                  <a:pt x="206" y="1"/>
                  <a:pt x="18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8" name="Google Shape;4758;p38"/>
          <p:cNvSpPr/>
          <p:nvPr/>
        </p:nvSpPr>
        <p:spPr>
          <a:xfrm>
            <a:off x="8318100" y="2206488"/>
            <a:ext cx="272770" cy="158031"/>
          </a:xfrm>
          <a:custGeom>
            <a:avLst/>
            <a:gdLst/>
            <a:ahLst/>
            <a:cxnLst/>
            <a:rect l="l" t="t" r="r" b="b"/>
            <a:pathLst>
              <a:path w="9747" h="5647" extrusionOk="0">
                <a:moveTo>
                  <a:pt x="1210" y="0"/>
                </a:moveTo>
                <a:cubicBezTo>
                  <a:pt x="1050" y="0"/>
                  <a:pt x="913" y="23"/>
                  <a:pt x="776" y="46"/>
                </a:cubicBezTo>
                <a:cubicBezTo>
                  <a:pt x="617" y="68"/>
                  <a:pt x="434" y="114"/>
                  <a:pt x="274" y="183"/>
                </a:cubicBezTo>
                <a:cubicBezTo>
                  <a:pt x="229" y="183"/>
                  <a:pt x="183" y="205"/>
                  <a:pt x="137" y="205"/>
                </a:cubicBezTo>
                <a:cubicBezTo>
                  <a:pt x="46" y="251"/>
                  <a:pt x="0" y="365"/>
                  <a:pt x="0" y="457"/>
                </a:cubicBezTo>
                <a:cubicBezTo>
                  <a:pt x="0" y="525"/>
                  <a:pt x="46" y="571"/>
                  <a:pt x="92" y="616"/>
                </a:cubicBezTo>
                <a:cubicBezTo>
                  <a:pt x="137" y="639"/>
                  <a:pt x="206" y="662"/>
                  <a:pt x="251" y="662"/>
                </a:cubicBezTo>
                <a:cubicBezTo>
                  <a:pt x="480" y="593"/>
                  <a:pt x="708" y="548"/>
                  <a:pt x="936" y="548"/>
                </a:cubicBezTo>
                <a:cubicBezTo>
                  <a:pt x="1142" y="548"/>
                  <a:pt x="1324" y="548"/>
                  <a:pt x="1530" y="593"/>
                </a:cubicBezTo>
                <a:cubicBezTo>
                  <a:pt x="1712" y="639"/>
                  <a:pt x="1895" y="708"/>
                  <a:pt x="2077" y="776"/>
                </a:cubicBezTo>
                <a:cubicBezTo>
                  <a:pt x="2192" y="822"/>
                  <a:pt x="2306" y="890"/>
                  <a:pt x="2420" y="936"/>
                </a:cubicBezTo>
                <a:cubicBezTo>
                  <a:pt x="2511" y="981"/>
                  <a:pt x="2625" y="1027"/>
                  <a:pt x="2717" y="1096"/>
                </a:cubicBezTo>
                <a:cubicBezTo>
                  <a:pt x="2968" y="1233"/>
                  <a:pt x="3219" y="1392"/>
                  <a:pt x="3470" y="1552"/>
                </a:cubicBezTo>
                <a:cubicBezTo>
                  <a:pt x="3607" y="1643"/>
                  <a:pt x="3721" y="1735"/>
                  <a:pt x="3858" y="1803"/>
                </a:cubicBezTo>
                <a:cubicBezTo>
                  <a:pt x="3972" y="1895"/>
                  <a:pt x="4109" y="1986"/>
                  <a:pt x="4246" y="2054"/>
                </a:cubicBezTo>
                <a:cubicBezTo>
                  <a:pt x="4383" y="2146"/>
                  <a:pt x="4520" y="2237"/>
                  <a:pt x="4634" y="2328"/>
                </a:cubicBezTo>
                <a:cubicBezTo>
                  <a:pt x="4771" y="2419"/>
                  <a:pt x="4885" y="2488"/>
                  <a:pt x="4999" y="2579"/>
                </a:cubicBezTo>
                <a:cubicBezTo>
                  <a:pt x="5136" y="2671"/>
                  <a:pt x="5250" y="2739"/>
                  <a:pt x="5387" y="2830"/>
                </a:cubicBezTo>
                <a:cubicBezTo>
                  <a:pt x="5501" y="2922"/>
                  <a:pt x="5638" y="3013"/>
                  <a:pt x="5752" y="3104"/>
                </a:cubicBezTo>
                <a:cubicBezTo>
                  <a:pt x="6277" y="3469"/>
                  <a:pt x="6802" y="3857"/>
                  <a:pt x="7327" y="4223"/>
                </a:cubicBezTo>
                <a:cubicBezTo>
                  <a:pt x="7441" y="4291"/>
                  <a:pt x="7578" y="4382"/>
                  <a:pt x="7715" y="4451"/>
                </a:cubicBezTo>
                <a:cubicBezTo>
                  <a:pt x="7829" y="4542"/>
                  <a:pt x="7966" y="4611"/>
                  <a:pt x="8081" y="4702"/>
                </a:cubicBezTo>
                <a:cubicBezTo>
                  <a:pt x="8217" y="4793"/>
                  <a:pt x="8354" y="4862"/>
                  <a:pt x="8491" y="4953"/>
                </a:cubicBezTo>
                <a:cubicBezTo>
                  <a:pt x="8628" y="5044"/>
                  <a:pt x="8765" y="5136"/>
                  <a:pt x="8902" y="5204"/>
                </a:cubicBezTo>
                <a:cubicBezTo>
                  <a:pt x="9016" y="5295"/>
                  <a:pt x="9131" y="5364"/>
                  <a:pt x="9245" y="5432"/>
                </a:cubicBezTo>
                <a:cubicBezTo>
                  <a:pt x="9359" y="5501"/>
                  <a:pt x="9496" y="5569"/>
                  <a:pt x="9610" y="5638"/>
                </a:cubicBezTo>
                <a:cubicBezTo>
                  <a:pt x="9622" y="5644"/>
                  <a:pt x="9634" y="5647"/>
                  <a:pt x="9646" y="5647"/>
                </a:cubicBezTo>
                <a:cubicBezTo>
                  <a:pt x="9678" y="5647"/>
                  <a:pt x="9707" y="5626"/>
                  <a:pt x="9724" y="5592"/>
                </a:cubicBezTo>
                <a:cubicBezTo>
                  <a:pt x="9747" y="5547"/>
                  <a:pt x="9724" y="5501"/>
                  <a:pt x="9678" y="5501"/>
                </a:cubicBezTo>
                <a:cubicBezTo>
                  <a:pt x="9610" y="5455"/>
                  <a:pt x="9541" y="5410"/>
                  <a:pt x="9473" y="5387"/>
                </a:cubicBezTo>
                <a:cubicBezTo>
                  <a:pt x="9359" y="5295"/>
                  <a:pt x="9222" y="5204"/>
                  <a:pt x="9108" y="5136"/>
                </a:cubicBezTo>
                <a:cubicBezTo>
                  <a:pt x="8994" y="5044"/>
                  <a:pt x="8879" y="4953"/>
                  <a:pt x="8765" y="4862"/>
                </a:cubicBezTo>
                <a:cubicBezTo>
                  <a:pt x="8628" y="4748"/>
                  <a:pt x="8491" y="4656"/>
                  <a:pt x="8354" y="4542"/>
                </a:cubicBezTo>
                <a:cubicBezTo>
                  <a:pt x="8240" y="4451"/>
                  <a:pt x="8126" y="4360"/>
                  <a:pt x="8012" y="4246"/>
                </a:cubicBezTo>
                <a:cubicBezTo>
                  <a:pt x="7898" y="4154"/>
                  <a:pt x="7784" y="4086"/>
                  <a:pt x="7670" y="3994"/>
                </a:cubicBezTo>
                <a:cubicBezTo>
                  <a:pt x="7556" y="3903"/>
                  <a:pt x="7419" y="3789"/>
                  <a:pt x="7304" y="3698"/>
                </a:cubicBezTo>
                <a:cubicBezTo>
                  <a:pt x="7053" y="3492"/>
                  <a:pt x="6802" y="3264"/>
                  <a:pt x="6551" y="3059"/>
                </a:cubicBezTo>
                <a:cubicBezTo>
                  <a:pt x="6300" y="2853"/>
                  <a:pt x="6049" y="2671"/>
                  <a:pt x="5798" y="2465"/>
                </a:cubicBezTo>
                <a:cubicBezTo>
                  <a:pt x="5684" y="2374"/>
                  <a:pt x="5570" y="2283"/>
                  <a:pt x="5456" y="2191"/>
                </a:cubicBezTo>
                <a:cubicBezTo>
                  <a:pt x="5342" y="2100"/>
                  <a:pt x="5227" y="2031"/>
                  <a:pt x="5113" y="1940"/>
                </a:cubicBezTo>
                <a:cubicBezTo>
                  <a:pt x="4976" y="1849"/>
                  <a:pt x="4839" y="1758"/>
                  <a:pt x="4725" y="1666"/>
                </a:cubicBezTo>
                <a:cubicBezTo>
                  <a:pt x="4588" y="1575"/>
                  <a:pt x="4451" y="1484"/>
                  <a:pt x="4337" y="1392"/>
                </a:cubicBezTo>
                <a:cubicBezTo>
                  <a:pt x="4200" y="1301"/>
                  <a:pt x="4086" y="1210"/>
                  <a:pt x="3949" y="1141"/>
                </a:cubicBezTo>
                <a:cubicBezTo>
                  <a:pt x="3835" y="1050"/>
                  <a:pt x="3721" y="981"/>
                  <a:pt x="3607" y="890"/>
                </a:cubicBezTo>
                <a:cubicBezTo>
                  <a:pt x="3310" y="708"/>
                  <a:pt x="3036" y="548"/>
                  <a:pt x="2739" y="388"/>
                </a:cubicBezTo>
                <a:cubicBezTo>
                  <a:pt x="2602" y="342"/>
                  <a:pt x="2466" y="274"/>
                  <a:pt x="2351" y="228"/>
                </a:cubicBezTo>
                <a:cubicBezTo>
                  <a:pt x="2214" y="183"/>
                  <a:pt x="2077" y="137"/>
                  <a:pt x="1941" y="91"/>
                </a:cubicBezTo>
                <a:cubicBezTo>
                  <a:pt x="1712" y="46"/>
                  <a:pt x="1507" y="0"/>
                  <a:pt x="127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9" name="Google Shape;4759;p38"/>
          <p:cNvSpPr/>
          <p:nvPr/>
        </p:nvSpPr>
        <p:spPr>
          <a:xfrm>
            <a:off x="7969323" y="2451133"/>
            <a:ext cx="56250" cy="60699"/>
          </a:xfrm>
          <a:custGeom>
            <a:avLst/>
            <a:gdLst/>
            <a:ahLst/>
            <a:cxnLst/>
            <a:rect l="l" t="t" r="r" b="b"/>
            <a:pathLst>
              <a:path w="2010" h="2169" extrusionOk="0">
                <a:moveTo>
                  <a:pt x="1279" y="0"/>
                </a:moveTo>
                <a:cubicBezTo>
                  <a:pt x="1256" y="0"/>
                  <a:pt x="1211" y="0"/>
                  <a:pt x="1188" y="23"/>
                </a:cubicBezTo>
                <a:cubicBezTo>
                  <a:pt x="1051" y="114"/>
                  <a:pt x="891" y="183"/>
                  <a:pt x="777" y="297"/>
                </a:cubicBezTo>
                <a:cubicBezTo>
                  <a:pt x="686" y="388"/>
                  <a:pt x="594" y="479"/>
                  <a:pt x="526" y="594"/>
                </a:cubicBezTo>
                <a:cubicBezTo>
                  <a:pt x="457" y="708"/>
                  <a:pt x="412" y="799"/>
                  <a:pt x="366" y="890"/>
                </a:cubicBezTo>
                <a:cubicBezTo>
                  <a:pt x="320" y="959"/>
                  <a:pt x="275" y="1004"/>
                  <a:pt x="252" y="1050"/>
                </a:cubicBezTo>
                <a:cubicBezTo>
                  <a:pt x="206" y="1119"/>
                  <a:pt x="161" y="1210"/>
                  <a:pt x="115" y="1278"/>
                </a:cubicBezTo>
                <a:cubicBezTo>
                  <a:pt x="69" y="1392"/>
                  <a:pt x="1" y="1552"/>
                  <a:pt x="69" y="1666"/>
                </a:cubicBezTo>
                <a:cubicBezTo>
                  <a:pt x="69" y="1712"/>
                  <a:pt x="115" y="1758"/>
                  <a:pt x="161" y="1780"/>
                </a:cubicBezTo>
                <a:cubicBezTo>
                  <a:pt x="206" y="1803"/>
                  <a:pt x="229" y="1826"/>
                  <a:pt x="275" y="1826"/>
                </a:cubicBezTo>
                <a:cubicBezTo>
                  <a:pt x="320" y="1826"/>
                  <a:pt x="343" y="1803"/>
                  <a:pt x="366" y="1803"/>
                </a:cubicBezTo>
                <a:lnTo>
                  <a:pt x="389" y="1803"/>
                </a:lnTo>
                <a:cubicBezTo>
                  <a:pt x="412" y="1826"/>
                  <a:pt x="412" y="1826"/>
                  <a:pt x="434" y="1849"/>
                </a:cubicBezTo>
                <a:cubicBezTo>
                  <a:pt x="472" y="1886"/>
                  <a:pt x="539" y="1923"/>
                  <a:pt x="600" y="1923"/>
                </a:cubicBezTo>
                <a:cubicBezTo>
                  <a:pt x="614" y="1923"/>
                  <a:pt x="627" y="1922"/>
                  <a:pt x="640" y="1917"/>
                </a:cubicBezTo>
                <a:cubicBezTo>
                  <a:pt x="640" y="1917"/>
                  <a:pt x="640" y="1940"/>
                  <a:pt x="640" y="1940"/>
                </a:cubicBezTo>
                <a:cubicBezTo>
                  <a:pt x="640" y="2009"/>
                  <a:pt x="663" y="2054"/>
                  <a:pt x="686" y="2100"/>
                </a:cubicBezTo>
                <a:cubicBezTo>
                  <a:pt x="731" y="2146"/>
                  <a:pt x="777" y="2168"/>
                  <a:pt x="845" y="2168"/>
                </a:cubicBezTo>
                <a:cubicBezTo>
                  <a:pt x="914" y="2168"/>
                  <a:pt x="959" y="2146"/>
                  <a:pt x="1005" y="2123"/>
                </a:cubicBezTo>
                <a:cubicBezTo>
                  <a:pt x="1051" y="2100"/>
                  <a:pt x="1074" y="2032"/>
                  <a:pt x="1119" y="1986"/>
                </a:cubicBezTo>
                <a:cubicBezTo>
                  <a:pt x="1142" y="1940"/>
                  <a:pt x="1165" y="1895"/>
                  <a:pt x="1188" y="1849"/>
                </a:cubicBezTo>
                <a:cubicBezTo>
                  <a:pt x="1211" y="1803"/>
                  <a:pt x="1233" y="1735"/>
                  <a:pt x="1256" y="1689"/>
                </a:cubicBezTo>
                <a:cubicBezTo>
                  <a:pt x="1302" y="1621"/>
                  <a:pt x="1347" y="1552"/>
                  <a:pt x="1370" y="1484"/>
                </a:cubicBezTo>
                <a:cubicBezTo>
                  <a:pt x="1462" y="1347"/>
                  <a:pt x="1553" y="1210"/>
                  <a:pt x="1644" y="1096"/>
                </a:cubicBezTo>
                <a:cubicBezTo>
                  <a:pt x="1758" y="959"/>
                  <a:pt x="1850" y="822"/>
                  <a:pt x="1964" y="685"/>
                </a:cubicBezTo>
                <a:cubicBezTo>
                  <a:pt x="1987" y="639"/>
                  <a:pt x="2009" y="571"/>
                  <a:pt x="1987" y="525"/>
                </a:cubicBezTo>
                <a:cubicBezTo>
                  <a:pt x="1987" y="479"/>
                  <a:pt x="1941" y="411"/>
                  <a:pt x="1895" y="388"/>
                </a:cubicBezTo>
                <a:cubicBezTo>
                  <a:pt x="1863" y="372"/>
                  <a:pt x="1819" y="356"/>
                  <a:pt x="1780" y="356"/>
                </a:cubicBezTo>
                <a:cubicBezTo>
                  <a:pt x="1764" y="356"/>
                  <a:pt x="1749" y="359"/>
                  <a:pt x="1735" y="365"/>
                </a:cubicBezTo>
                <a:cubicBezTo>
                  <a:pt x="1667" y="365"/>
                  <a:pt x="1621" y="411"/>
                  <a:pt x="1599" y="457"/>
                </a:cubicBezTo>
                <a:cubicBezTo>
                  <a:pt x="1576" y="457"/>
                  <a:pt x="1576" y="457"/>
                  <a:pt x="1576" y="479"/>
                </a:cubicBezTo>
                <a:cubicBezTo>
                  <a:pt x="1553" y="457"/>
                  <a:pt x="1530" y="434"/>
                  <a:pt x="1484" y="434"/>
                </a:cubicBezTo>
                <a:cubicBezTo>
                  <a:pt x="1462" y="457"/>
                  <a:pt x="1462" y="457"/>
                  <a:pt x="1439" y="457"/>
                </a:cubicBezTo>
                <a:lnTo>
                  <a:pt x="1416" y="457"/>
                </a:lnTo>
                <a:cubicBezTo>
                  <a:pt x="1416" y="457"/>
                  <a:pt x="1416" y="434"/>
                  <a:pt x="1416" y="434"/>
                </a:cubicBezTo>
                <a:cubicBezTo>
                  <a:pt x="1462" y="411"/>
                  <a:pt x="1507" y="365"/>
                  <a:pt x="1530" y="297"/>
                </a:cubicBezTo>
                <a:cubicBezTo>
                  <a:pt x="1530" y="251"/>
                  <a:pt x="1530" y="183"/>
                  <a:pt x="1507" y="137"/>
                </a:cubicBezTo>
                <a:cubicBezTo>
                  <a:pt x="1462" y="46"/>
                  <a:pt x="1370" y="0"/>
                  <a:pt x="1279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0" name="Google Shape;4760;p38"/>
          <p:cNvSpPr/>
          <p:nvPr/>
        </p:nvSpPr>
        <p:spPr>
          <a:xfrm>
            <a:off x="8124555" y="2423008"/>
            <a:ext cx="31959" cy="35177"/>
          </a:xfrm>
          <a:custGeom>
            <a:avLst/>
            <a:gdLst/>
            <a:ahLst/>
            <a:cxnLst/>
            <a:rect l="l" t="t" r="r" b="b"/>
            <a:pathLst>
              <a:path w="1142" h="1257" extrusionOk="0">
                <a:moveTo>
                  <a:pt x="822" y="1"/>
                </a:moveTo>
                <a:cubicBezTo>
                  <a:pt x="776" y="1"/>
                  <a:pt x="731" y="1"/>
                  <a:pt x="685" y="24"/>
                </a:cubicBezTo>
                <a:cubicBezTo>
                  <a:pt x="617" y="92"/>
                  <a:pt x="548" y="138"/>
                  <a:pt x="480" y="183"/>
                </a:cubicBezTo>
                <a:cubicBezTo>
                  <a:pt x="457" y="206"/>
                  <a:pt x="457" y="206"/>
                  <a:pt x="457" y="206"/>
                </a:cubicBezTo>
                <a:cubicBezTo>
                  <a:pt x="366" y="275"/>
                  <a:pt x="297" y="343"/>
                  <a:pt x="229" y="434"/>
                </a:cubicBezTo>
                <a:cubicBezTo>
                  <a:pt x="160" y="526"/>
                  <a:pt x="69" y="640"/>
                  <a:pt x="23" y="754"/>
                </a:cubicBezTo>
                <a:cubicBezTo>
                  <a:pt x="0" y="822"/>
                  <a:pt x="23" y="891"/>
                  <a:pt x="46" y="914"/>
                </a:cubicBezTo>
                <a:cubicBezTo>
                  <a:pt x="69" y="937"/>
                  <a:pt x="92" y="959"/>
                  <a:pt x="114" y="959"/>
                </a:cubicBezTo>
                <a:cubicBezTo>
                  <a:pt x="92" y="1028"/>
                  <a:pt x="114" y="1119"/>
                  <a:pt x="183" y="1188"/>
                </a:cubicBezTo>
                <a:cubicBezTo>
                  <a:pt x="229" y="1233"/>
                  <a:pt x="274" y="1256"/>
                  <a:pt x="343" y="1256"/>
                </a:cubicBezTo>
                <a:cubicBezTo>
                  <a:pt x="366" y="1256"/>
                  <a:pt x="388" y="1256"/>
                  <a:pt x="434" y="1233"/>
                </a:cubicBezTo>
                <a:cubicBezTo>
                  <a:pt x="446" y="1237"/>
                  <a:pt x="459" y="1239"/>
                  <a:pt x="472" y="1239"/>
                </a:cubicBezTo>
                <a:cubicBezTo>
                  <a:pt x="533" y="1239"/>
                  <a:pt x="598" y="1198"/>
                  <a:pt x="617" y="1142"/>
                </a:cubicBezTo>
                <a:cubicBezTo>
                  <a:pt x="639" y="1096"/>
                  <a:pt x="685" y="1051"/>
                  <a:pt x="708" y="1005"/>
                </a:cubicBezTo>
                <a:lnTo>
                  <a:pt x="731" y="982"/>
                </a:lnTo>
                <a:cubicBezTo>
                  <a:pt x="754" y="937"/>
                  <a:pt x="776" y="914"/>
                  <a:pt x="799" y="891"/>
                </a:cubicBezTo>
                <a:cubicBezTo>
                  <a:pt x="845" y="845"/>
                  <a:pt x="891" y="800"/>
                  <a:pt x="913" y="754"/>
                </a:cubicBezTo>
                <a:cubicBezTo>
                  <a:pt x="959" y="708"/>
                  <a:pt x="982" y="663"/>
                  <a:pt x="1027" y="640"/>
                </a:cubicBezTo>
                <a:cubicBezTo>
                  <a:pt x="1050" y="617"/>
                  <a:pt x="1073" y="571"/>
                  <a:pt x="1096" y="549"/>
                </a:cubicBezTo>
                <a:cubicBezTo>
                  <a:pt x="1119" y="526"/>
                  <a:pt x="1119" y="480"/>
                  <a:pt x="1142" y="434"/>
                </a:cubicBezTo>
                <a:cubicBezTo>
                  <a:pt x="1142" y="343"/>
                  <a:pt x="1096" y="275"/>
                  <a:pt x="1027" y="229"/>
                </a:cubicBezTo>
                <a:cubicBezTo>
                  <a:pt x="1027" y="229"/>
                  <a:pt x="1005" y="229"/>
                  <a:pt x="1005" y="206"/>
                </a:cubicBezTo>
                <a:cubicBezTo>
                  <a:pt x="1005" y="183"/>
                  <a:pt x="1005" y="161"/>
                  <a:pt x="1005" y="138"/>
                </a:cubicBezTo>
                <a:cubicBezTo>
                  <a:pt x="982" y="69"/>
                  <a:pt x="913" y="1"/>
                  <a:pt x="822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1" name="Google Shape;4761;p38"/>
          <p:cNvSpPr/>
          <p:nvPr/>
        </p:nvSpPr>
        <p:spPr>
          <a:xfrm>
            <a:off x="8106673" y="2564808"/>
            <a:ext cx="67724" cy="77966"/>
          </a:xfrm>
          <a:custGeom>
            <a:avLst/>
            <a:gdLst/>
            <a:ahLst/>
            <a:cxnLst/>
            <a:rect l="l" t="t" r="r" b="b"/>
            <a:pathLst>
              <a:path w="2420" h="2786" extrusionOk="0">
                <a:moveTo>
                  <a:pt x="2260" y="1"/>
                </a:moveTo>
                <a:cubicBezTo>
                  <a:pt x="2032" y="47"/>
                  <a:pt x="1803" y="92"/>
                  <a:pt x="1598" y="206"/>
                </a:cubicBezTo>
                <a:cubicBezTo>
                  <a:pt x="1507" y="229"/>
                  <a:pt x="1415" y="298"/>
                  <a:pt x="1324" y="343"/>
                </a:cubicBezTo>
                <a:cubicBezTo>
                  <a:pt x="1210" y="412"/>
                  <a:pt x="1119" y="480"/>
                  <a:pt x="1005" y="572"/>
                </a:cubicBezTo>
                <a:cubicBezTo>
                  <a:pt x="913" y="640"/>
                  <a:pt x="822" y="731"/>
                  <a:pt x="708" y="846"/>
                </a:cubicBezTo>
                <a:cubicBezTo>
                  <a:pt x="616" y="937"/>
                  <a:pt x="525" y="1051"/>
                  <a:pt x="434" y="1188"/>
                </a:cubicBezTo>
                <a:cubicBezTo>
                  <a:pt x="274" y="1416"/>
                  <a:pt x="160" y="1690"/>
                  <a:pt x="92" y="1964"/>
                </a:cubicBezTo>
                <a:cubicBezTo>
                  <a:pt x="46" y="2078"/>
                  <a:pt x="23" y="2192"/>
                  <a:pt x="0" y="2306"/>
                </a:cubicBezTo>
                <a:cubicBezTo>
                  <a:pt x="0" y="2375"/>
                  <a:pt x="0" y="2443"/>
                  <a:pt x="23" y="2512"/>
                </a:cubicBezTo>
                <a:cubicBezTo>
                  <a:pt x="23" y="2580"/>
                  <a:pt x="46" y="2626"/>
                  <a:pt x="69" y="2694"/>
                </a:cubicBezTo>
                <a:cubicBezTo>
                  <a:pt x="92" y="2717"/>
                  <a:pt x="114" y="2740"/>
                  <a:pt x="137" y="2763"/>
                </a:cubicBezTo>
                <a:cubicBezTo>
                  <a:pt x="183" y="2786"/>
                  <a:pt x="228" y="2786"/>
                  <a:pt x="274" y="2786"/>
                </a:cubicBezTo>
                <a:cubicBezTo>
                  <a:pt x="365" y="2763"/>
                  <a:pt x="434" y="2694"/>
                  <a:pt x="434" y="2603"/>
                </a:cubicBezTo>
                <a:cubicBezTo>
                  <a:pt x="434" y="2535"/>
                  <a:pt x="434" y="2443"/>
                  <a:pt x="457" y="2375"/>
                </a:cubicBezTo>
                <a:cubicBezTo>
                  <a:pt x="480" y="2238"/>
                  <a:pt x="502" y="2124"/>
                  <a:pt x="548" y="2010"/>
                </a:cubicBezTo>
                <a:cubicBezTo>
                  <a:pt x="571" y="1873"/>
                  <a:pt x="639" y="1736"/>
                  <a:pt x="685" y="1599"/>
                </a:cubicBezTo>
                <a:cubicBezTo>
                  <a:pt x="753" y="1462"/>
                  <a:pt x="845" y="1302"/>
                  <a:pt x="959" y="1165"/>
                </a:cubicBezTo>
                <a:cubicBezTo>
                  <a:pt x="1164" y="914"/>
                  <a:pt x="1438" y="663"/>
                  <a:pt x="1712" y="480"/>
                </a:cubicBezTo>
                <a:cubicBezTo>
                  <a:pt x="1758" y="435"/>
                  <a:pt x="1803" y="412"/>
                  <a:pt x="1849" y="389"/>
                </a:cubicBezTo>
                <a:cubicBezTo>
                  <a:pt x="1895" y="366"/>
                  <a:pt x="1940" y="343"/>
                  <a:pt x="2009" y="321"/>
                </a:cubicBezTo>
                <a:lnTo>
                  <a:pt x="2009" y="343"/>
                </a:lnTo>
                <a:cubicBezTo>
                  <a:pt x="2100" y="298"/>
                  <a:pt x="2214" y="275"/>
                  <a:pt x="2306" y="252"/>
                </a:cubicBezTo>
                <a:cubicBezTo>
                  <a:pt x="2374" y="229"/>
                  <a:pt x="2420" y="161"/>
                  <a:pt x="2420" y="92"/>
                </a:cubicBezTo>
                <a:cubicBezTo>
                  <a:pt x="2397" y="47"/>
                  <a:pt x="2351" y="1"/>
                  <a:pt x="2283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2" name="Google Shape;4762;p38"/>
          <p:cNvSpPr/>
          <p:nvPr/>
        </p:nvSpPr>
        <p:spPr>
          <a:xfrm>
            <a:off x="8111123" y="2652345"/>
            <a:ext cx="7080" cy="7052"/>
          </a:xfrm>
          <a:custGeom>
            <a:avLst/>
            <a:gdLst/>
            <a:ahLst/>
            <a:cxnLst/>
            <a:rect l="l" t="t" r="r" b="b"/>
            <a:pathLst>
              <a:path w="253" h="252" extrusionOk="0">
                <a:moveTo>
                  <a:pt x="138" y="0"/>
                </a:moveTo>
                <a:cubicBezTo>
                  <a:pt x="69" y="0"/>
                  <a:pt x="1" y="69"/>
                  <a:pt x="1" y="114"/>
                </a:cubicBezTo>
                <a:cubicBezTo>
                  <a:pt x="1" y="183"/>
                  <a:pt x="47" y="251"/>
                  <a:pt x="115" y="251"/>
                </a:cubicBezTo>
                <a:cubicBezTo>
                  <a:pt x="184" y="251"/>
                  <a:pt x="229" y="205"/>
                  <a:pt x="252" y="137"/>
                </a:cubicBezTo>
                <a:cubicBezTo>
                  <a:pt x="252" y="69"/>
                  <a:pt x="184" y="0"/>
                  <a:pt x="138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3" name="Google Shape;4763;p38"/>
          <p:cNvSpPr/>
          <p:nvPr/>
        </p:nvSpPr>
        <p:spPr>
          <a:xfrm>
            <a:off x="8150106" y="2442178"/>
            <a:ext cx="25578" cy="29188"/>
          </a:xfrm>
          <a:custGeom>
            <a:avLst/>
            <a:gdLst/>
            <a:ahLst/>
            <a:cxnLst/>
            <a:rect l="l" t="t" r="r" b="b"/>
            <a:pathLst>
              <a:path w="914" h="1043" extrusionOk="0">
                <a:moveTo>
                  <a:pt x="754" y="1"/>
                </a:moveTo>
                <a:cubicBezTo>
                  <a:pt x="731" y="1"/>
                  <a:pt x="708" y="1"/>
                  <a:pt x="685" y="23"/>
                </a:cubicBezTo>
                <a:cubicBezTo>
                  <a:pt x="639" y="23"/>
                  <a:pt x="594" y="23"/>
                  <a:pt x="571" y="69"/>
                </a:cubicBezTo>
                <a:cubicBezTo>
                  <a:pt x="457" y="183"/>
                  <a:pt x="343" y="320"/>
                  <a:pt x="229" y="480"/>
                </a:cubicBezTo>
                <a:cubicBezTo>
                  <a:pt x="206" y="526"/>
                  <a:pt x="160" y="594"/>
                  <a:pt x="114" y="662"/>
                </a:cubicBezTo>
                <a:cubicBezTo>
                  <a:pt x="69" y="708"/>
                  <a:pt x="23" y="777"/>
                  <a:pt x="23" y="868"/>
                </a:cubicBezTo>
                <a:cubicBezTo>
                  <a:pt x="0" y="914"/>
                  <a:pt x="46" y="982"/>
                  <a:pt x="92" y="1028"/>
                </a:cubicBezTo>
                <a:cubicBezTo>
                  <a:pt x="120" y="1037"/>
                  <a:pt x="152" y="1043"/>
                  <a:pt x="184" y="1043"/>
                </a:cubicBezTo>
                <a:cubicBezTo>
                  <a:pt x="228" y="1043"/>
                  <a:pt x="270" y="1032"/>
                  <a:pt x="297" y="1005"/>
                </a:cubicBezTo>
                <a:cubicBezTo>
                  <a:pt x="343" y="959"/>
                  <a:pt x="366" y="914"/>
                  <a:pt x="411" y="845"/>
                </a:cubicBezTo>
                <a:cubicBezTo>
                  <a:pt x="434" y="799"/>
                  <a:pt x="480" y="754"/>
                  <a:pt x="502" y="708"/>
                </a:cubicBezTo>
                <a:cubicBezTo>
                  <a:pt x="571" y="617"/>
                  <a:pt x="617" y="526"/>
                  <a:pt x="685" y="434"/>
                </a:cubicBezTo>
                <a:cubicBezTo>
                  <a:pt x="731" y="389"/>
                  <a:pt x="799" y="320"/>
                  <a:pt x="868" y="274"/>
                </a:cubicBezTo>
                <a:cubicBezTo>
                  <a:pt x="913" y="229"/>
                  <a:pt x="913" y="137"/>
                  <a:pt x="891" y="92"/>
                </a:cubicBezTo>
                <a:cubicBezTo>
                  <a:pt x="868" y="23"/>
                  <a:pt x="799" y="1"/>
                  <a:pt x="754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4" name="Google Shape;4764;p38"/>
          <p:cNvSpPr/>
          <p:nvPr/>
        </p:nvSpPr>
        <p:spPr>
          <a:xfrm>
            <a:off x="8005087" y="2474752"/>
            <a:ext cx="39655" cy="52416"/>
          </a:xfrm>
          <a:custGeom>
            <a:avLst/>
            <a:gdLst/>
            <a:ahLst/>
            <a:cxnLst/>
            <a:rect l="l" t="t" r="r" b="b"/>
            <a:pathLst>
              <a:path w="1417" h="1873" extrusionOk="0">
                <a:moveTo>
                  <a:pt x="1165" y="1"/>
                </a:moveTo>
                <a:cubicBezTo>
                  <a:pt x="1097" y="23"/>
                  <a:pt x="1074" y="46"/>
                  <a:pt x="1028" y="92"/>
                </a:cubicBezTo>
                <a:cubicBezTo>
                  <a:pt x="823" y="343"/>
                  <a:pt x="640" y="594"/>
                  <a:pt x="457" y="868"/>
                </a:cubicBezTo>
                <a:cubicBezTo>
                  <a:pt x="366" y="982"/>
                  <a:pt x="275" y="1119"/>
                  <a:pt x="206" y="1256"/>
                </a:cubicBezTo>
                <a:cubicBezTo>
                  <a:pt x="161" y="1324"/>
                  <a:pt x="138" y="1370"/>
                  <a:pt x="115" y="1439"/>
                </a:cubicBezTo>
                <a:cubicBezTo>
                  <a:pt x="69" y="1530"/>
                  <a:pt x="1" y="1621"/>
                  <a:pt x="24" y="1713"/>
                </a:cubicBezTo>
                <a:cubicBezTo>
                  <a:pt x="47" y="1804"/>
                  <a:pt x="115" y="1872"/>
                  <a:pt x="229" y="1872"/>
                </a:cubicBezTo>
                <a:cubicBezTo>
                  <a:pt x="252" y="1872"/>
                  <a:pt x="298" y="1872"/>
                  <a:pt x="321" y="1849"/>
                </a:cubicBezTo>
                <a:cubicBezTo>
                  <a:pt x="343" y="1849"/>
                  <a:pt x="343" y="1849"/>
                  <a:pt x="366" y="1827"/>
                </a:cubicBezTo>
                <a:cubicBezTo>
                  <a:pt x="412" y="1781"/>
                  <a:pt x="457" y="1713"/>
                  <a:pt x="480" y="1667"/>
                </a:cubicBezTo>
                <a:cubicBezTo>
                  <a:pt x="503" y="1598"/>
                  <a:pt x="549" y="1530"/>
                  <a:pt x="572" y="1461"/>
                </a:cubicBezTo>
                <a:cubicBezTo>
                  <a:pt x="663" y="1347"/>
                  <a:pt x="731" y="1210"/>
                  <a:pt x="823" y="1073"/>
                </a:cubicBezTo>
                <a:cubicBezTo>
                  <a:pt x="914" y="936"/>
                  <a:pt x="982" y="822"/>
                  <a:pt x="1097" y="685"/>
                </a:cubicBezTo>
                <a:cubicBezTo>
                  <a:pt x="1142" y="617"/>
                  <a:pt x="1188" y="548"/>
                  <a:pt x="1256" y="480"/>
                </a:cubicBezTo>
                <a:cubicBezTo>
                  <a:pt x="1256" y="457"/>
                  <a:pt x="1279" y="457"/>
                  <a:pt x="1279" y="434"/>
                </a:cubicBezTo>
                <a:cubicBezTo>
                  <a:pt x="1302" y="434"/>
                  <a:pt x="1325" y="389"/>
                  <a:pt x="1325" y="366"/>
                </a:cubicBezTo>
                <a:cubicBezTo>
                  <a:pt x="1348" y="343"/>
                  <a:pt x="1348" y="343"/>
                  <a:pt x="1371" y="320"/>
                </a:cubicBezTo>
                <a:cubicBezTo>
                  <a:pt x="1393" y="275"/>
                  <a:pt x="1416" y="206"/>
                  <a:pt x="1393" y="160"/>
                </a:cubicBezTo>
                <a:cubicBezTo>
                  <a:pt x="1393" y="115"/>
                  <a:pt x="1348" y="69"/>
                  <a:pt x="1302" y="23"/>
                </a:cubicBezTo>
                <a:cubicBezTo>
                  <a:pt x="1279" y="23"/>
                  <a:pt x="1234" y="1"/>
                  <a:pt x="1188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5" name="Google Shape;4765;p38"/>
          <p:cNvSpPr/>
          <p:nvPr/>
        </p:nvSpPr>
        <p:spPr>
          <a:xfrm>
            <a:off x="8507810" y="2845889"/>
            <a:ext cx="68367" cy="83059"/>
          </a:xfrm>
          <a:custGeom>
            <a:avLst/>
            <a:gdLst/>
            <a:ahLst/>
            <a:cxnLst/>
            <a:rect l="l" t="t" r="r" b="b"/>
            <a:pathLst>
              <a:path w="2443" h="2968" extrusionOk="0">
                <a:moveTo>
                  <a:pt x="1153" y="1087"/>
                </a:moveTo>
                <a:cubicBezTo>
                  <a:pt x="1144" y="1097"/>
                  <a:pt x="1136" y="1107"/>
                  <a:pt x="1128" y="1117"/>
                </a:cubicBezTo>
                <a:lnTo>
                  <a:pt x="1128" y="1117"/>
                </a:lnTo>
                <a:cubicBezTo>
                  <a:pt x="1139" y="1113"/>
                  <a:pt x="1143" y="1101"/>
                  <a:pt x="1153" y="1087"/>
                </a:cubicBezTo>
                <a:close/>
                <a:moveTo>
                  <a:pt x="640" y="1849"/>
                </a:moveTo>
                <a:cubicBezTo>
                  <a:pt x="640" y="1872"/>
                  <a:pt x="640" y="1872"/>
                  <a:pt x="640" y="1872"/>
                </a:cubicBezTo>
                <a:cubicBezTo>
                  <a:pt x="640" y="1872"/>
                  <a:pt x="662" y="1849"/>
                  <a:pt x="662" y="1849"/>
                </a:cubicBezTo>
                <a:close/>
                <a:moveTo>
                  <a:pt x="2283" y="0"/>
                </a:moveTo>
                <a:cubicBezTo>
                  <a:pt x="2169" y="46"/>
                  <a:pt x="2055" y="69"/>
                  <a:pt x="1941" y="114"/>
                </a:cubicBezTo>
                <a:lnTo>
                  <a:pt x="1963" y="114"/>
                </a:lnTo>
                <a:cubicBezTo>
                  <a:pt x="1781" y="183"/>
                  <a:pt x="1621" y="251"/>
                  <a:pt x="1461" y="342"/>
                </a:cubicBezTo>
                <a:cubicBezTo>
                  <a:pt x="1233" y="457"/>
                  <a:pt x="1050" y="616"/>
                  <a:pt x="868" y="776"/>
                </a:cubicBezTo>
                <a:cubicBezTo>
                  <a:pt x="822" y="845"/>
                  <a:pt x="777" y="890"/>
                  <a:pt x="731" y="959"/>
                </a:cubicBezTo>
                <a:cubicBezTo>
                  <a:pt x="662" y="1027"/>
                  <a:pt x="594" y="1096"/>
                  <a:pt x="548" y="1164"/>
                </a:cubicBezTo>
                <a:cubicBezTo>
                  <a:pt x="457" y="1301"/>
                  <a:pt x="366" y="1438"/>
                  <a:pt x="297" y="1575"/>
                </a:cubicBezTo>
                <a:cubicBezTo>
                  <a:pt x="229" y="1712"/>
                  <a:pt x="160" y="1849"/>
                  <a:pt x="137" y="2009"/>
                </a:cubicBezTo>
                <a:cubicBezTo>
                  <a:pt x="92" y="2123"/>
                  <a:pt x="69" y="2237"/>
                  <a:pt x="23" y="2374"/>
                </a:cubicBezTo>
                <a:cubicBezTo>
                  <a:pt x="23" y="2442"/>
                  <a:pt x="0" y="2511"/>
                  <a:pt x="0" y="2602"/>
                </a:cubicBezTo>
                <a:cubicBezTo>
                  <a:pt x="0" y="2625"/>
                  <a:pt x="0" y="2671"/>
                  <a:pt x="0" y="2716"/>
                </a:cubicBezTo>
                <a:cubicBezTo>
                  <a:pt x="0" y="2762"/>
                  <a:pt x="23" y="2808"/>
                  <a:pt x="46" y="2853"/>
                </a:cubicBezTo>
                <a:cubicBezTo>
                  <a:pt x="69" y="2899"/>
                  <a:pt x="92" y="2922"/>
                  <a:pt x="115" y="2945"/>
                </a:cubicBezTo>
                <a:cubicBezTo>
                  <a:pt x="160" y="2967"/>
                  <a:pt x="229" y="2967"/>
                  <a:pt x="274" y="2967"/>
                </a:cubicBezTo>
                <a:cubicBezTo>
                  <a:pt x="389" y="2945"/>
                  <a:pt x="457" y="2830"/>
                  <a:pt x="434" y="2716"/>
                </a:cubicBezTo>
                <a:cubicBezTo>
                  <a:pt x="434" y="2716"/>
                  <a:pt x="434" y="2693"/>
                  <a:pt x="434" y="2693"/>
                </a:cubicBezTo>
                <a:cubicBezTo>
                  <a:pt x="434" y="2648"/>
                  <a:pt x="457" y="2579"/>
                  <a:pt x="457" y="2534"/>
                </a:cubicBezTo>
                <a:cubicBezTo>
                  <a:pt x="503" y="2305"/>
                  <a:pt x="548" y="2077"/>
                  <a:pt x="640" y="1849"/>
                </a:cubicBezTo>
                <a:cubicBezTo>
                  <a:pt x="662" y="1849"/>
                  <a:pt x="662" y="1849"/>
                  <a:pt x="662" y="1826"/>
                </a:cubicBezTo>
                <a:cubicBezTo>
                  <a:pt x="731" y="1712"/>
                  <a:pt x="799" y="1575"/>
                  <a:pt x="868" y="1438"/>
                </a:cubicBezTo>
                <a:cubicBezTo>
                  <a:pt x="949" y="1336"/>
                  <a:pt x="1030" y="1235"/>
                  <a:pt x="1128" y="1117"/>
                </a:cubicBezTo>
                <a:lnTo>
                  <a:pt x="1128" y="1117"/>
                </a:lnTo>
                <a:cubicBezTo>
                  <a:pt x="1125" y="1118"/>
                  <a:pt x="1122" y="1119"/>
                  <a:pt x="1119" y="1119"/>
                </a:cubicBezTo>
                <a:cubicBezTo>
                  <a:pt x="1135" y="1102"/>
                  <a:pt x="1150" y="1087"/>
                  <a:pt x="1165" y="1073"/>
                </a:cubicBezTo>
                <a:lnTo>
                  <a:pt x="1165" y="1073"/>
                </a:lnTo>
                <a:cubicBezTo>
                  <a:pt x="1160" y="1078"/>
                  <a:pt x="1156" y="1082"/>
                  <a:pt x="1153" y="1087"/>
                </a:cubicBezTo>
                <a:lnTo>
                  <a:pt x="1153" y="1087"/>
                </a:lnTo>
                <a:cubicBezTo>
                  <a:pt x="1157" y="1082"/>
                  <a:pt x="1161" y="1078"/>
                  <a:pt x="1165" y="1073"/>
                </a:cubicBezTo>
                <a:lnTo>
                  <a:pt x="1165" y="1073"/>
                </a:lnTo>
                <a:cubicBezTo>
                  <a:pt x="1210" y="1027"/>
                  <a:pt x="1249" y="988"/>
                  <a:pt x="1302" y="936"/>
                </a:cubicBezTo>
                <a:cubicBezTo>
                  <a:pt x="1347" y="867"/>
                  <a:pt x="1416" y="822"/>
                  <a:pt x="1484" y="776"/>
                </a:cubicBezTo>
                <a:cubicBezTo>
                  <a:pt x="1575" y="685"/>
                  <a:pt x="1667" y="616"/>
                  <a:pt x="1781" y="548"/>
                </a:cubicBezTo>
                <a:lnTo>
                  <a:pt x="1758" y="548"/>
                </a:lnTo>
                <a:cubicBezTo>
                  <a:pt x="1758" y="548"/>
                  <a:pt x="1781" y="548"/>
                  <a:pt x="1781" y="525"/>
                </a:cubicBezTo>
                <a:cubicBezTo>
                  <a:pt x="1918" y="457"/>
                  <a:pt x="2032" y="365"/>
                  <a:pt x="2169" y="320"/>
                </a:cubicBezTo>
                <a:cubicBezTo>
                  <a:pt x="2237" y="297"/>
                  <a:pt x="2283" y="297"/>
                  <a:pt x="2329" y="274"/>
                </a:cubicBezTo>
                <a:cubicBezTo>
                  <a:pt x="2397" y="251"/>
                  <a:pt x="2443" y="183"/>
                  <a:pt x="2443" y="114"/>
                </a:cubicBezTo>
                <a:cubicBezTo>
                  <a:pt x="2420" y="46"/>
                  <a:pt x="2374" y="0"/>
                  <a:pt x="2306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6" name="Google Shape;4766;p38"/>
          <p:cNvSpPr/>
          <p:nvPr/>
        </p:nvSpPr>
        <p:spPr>
          <a:xfrm>
            <a:off x="8514190" y="2937232"/>
            <a:ext cx="7052" cy="7668"/>
          </a:xfrm>
          <a:custGeom>
            <a:avLst/>
            <a:gdLst/>
            <a:ahLst/>
            <a:cxnLst/>
            <a:rect l="l" t="t" r="r" b="b"/>
            <a:pathLst>
              <a:path w="252" h="274" extrusionOk="0">
                <a:moveTo>
                  <a:pt x="138" y="0"/>
                </a:moveTo>
                <a:cubicBezTo>
                  <a:pt x="69" y="0"/>
                  <a:pt x="1" y="69"/>
                  <a:pt x="1" y="137"/>
                </a:cubicBezTo>
                <a:cubicBezTo>
                  <a:pt x="1" y="206"/>
                  <a:pt x="46" y="274"/>
                  <a:pt x="115" y="274"/>
                </a:cubicBezTo>
                <a:cubicBezTo>
                  <a:pt x="183" y="274"/>
                  <a:pt x="252" y="206"/>
                  <a:pt x="252" y="137"/>
                </a:cubicBezTo>
                <a:cubicBezTo>
                  <a:pt x="252" y="69"/>
                  <a:pt x="206" y="0"/>
                  <a:pt x="138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7" name="Google Shape;4767;p38"/>
          <p:cNvSpPr/>
          <p:nvPr/>
        </p:nvSpPr>
        <p:spPr>
          <a:xfrm>
            <a:off x="8678994" y="2956374"/>
            <a:ext cx="41558" cy="48582"/>
          </a:xfrm>
          <a:custGeom>
            <a:avLst/>
            <a:gdLst/>
            <a:ahLst/>
            <a:cxnLst/>
            <a:rect l="l" t="t" r="r" b="b"/>
            <a:pathLst>
              <a:path w="1485" h="1736" extrusionOk="0">
                <a:moveTo>
                  <a:pt x="1188" y="1"/>
                </a:moveTo>
                <a:cubicBezTo>
                  <a:pt x="1165" y="1"/>
                  <a:pt x="1119" y="1"/>
                  <a:pt x="1096" y="24"/>
                </a:cubicBezTo>
                <a:cubicBezTo>
                  <a:pt x="914" y="183"/>
                  <a:pt x="754" y="343"/>
                  <a:pt x="594" y="526"/>
                </a:cubicBezTo>
                <a:cubicBezTo>
                  <a:pt x="503" y="640"/>
                  <a:pt x="412" y="777"/>
                  <a:pt x="320" y="891"/>
                </a:cubicBezTo>
                <a:cubicBezTo>
                  <a:pt x="320" y="914"/>
                  <a:pt x="320" y="914"/>
                  <a:pt x="320" y="914"/>
                </a:cubicBezTo>
                <a:cubicBezTo>
                  <a:pt x="297" y="937"/>
                  <a:pt x="275" y="982"/>
                  <a:pt x="252" y="1005"/>
                </a:cubicBezTo>
                <a:cubicBezTo>
                  <a:pt x="229" y="1051"/>
                  <a:pt x="183" y="1119"/>
                  <a:pt x="160" y="1165"/>
                </a:cubicBezTo>
                <a:cubicBezTo>
                  <a:pt x="138" y="1211"/>
                  <a:pt x="92" y="1256"/>
                  <a:pt x="69" y="1325"/>
                </a:cubicBezTo>
                <a:cubicBezTo>
                  <a:pt x="69" y="1325"/>
                  <a:pt x="69" y="1348"/>
                  <a:pt x="69" y="1370"/>
                </a:cubicBezTo>
                <a:cubicBezTo>
                  <a:pt x="69" y="1370"/>
                  <a:pt x="69" y="1393"/>
                  <a:pt x="46" y="1393"/>
                </a:cubicBezTo>
                <a:cubicBezTo>
                  <a:pt x="46" y="1439"/>
                  <a:pt x="24" y="1462"/>
                  <a:pt x="24" y="1485"/>
                </a:cubicBezTo>
                <a:cubicBezTo>
                  <a:pt x="1" y="1553"/>
                  <a:pt x="1" y="1621"/>
                  <a:pt x="46" y="1667"/>
                </a:cubicBezTo>
                <a:cubicBezTo>
                  <a:pt x="69" y="1713"/>
                  <a:pt x="115" y="1713"/>
                  <a:pt x="138" y="1736"/>
                </a:cubicBezTo>
                <a:cubicBezTo>
                  <a:pt x="183" y="1736"/>
                  <a:pt x="252" y="1736"/>
                  <a:pt x="275" y="1713"/>
                </a:cubicBezTo>
                <a:cubicBezTo>
                  <a:pt x="297" y="1713"/>
                  <a:pt x="320" y="1690"/>
                  <a:pt x="320" y="1690"/>
                </a:cubicBezTo>
                <a:cubicBezTo>
                  <a:pt x="343" y="1667"/>
                  <a:pt x="366" y="1621"/>
                  <a:pt x="389" y="1599"/>
                </a:cubicBezTo>
                <a:cubicBezTo>
                  <a:pt x="412" y="1576"/>
                  <a:pt x="434" y="1553"/>
                  <a:pt x="457" y="1530"/>
                </a:cubicBezTo>
                <a:cubicBezTo>
                  <a:pt x="503" y="1485"/>
                  <a:pt x="548" y="1416"/>
                  <a:pt x="594" y="1348"/>
                </a:cubicBezTo>
                <a:cubicBezTo>
                  <a:pt x="663" y="1256"/>
                  <a:pt x="754" y="1142"/>
                  <a:pt x="822" y="1051"/>
                </a:cubicBezTo>
                <a:cubicBezTo>
                  <a:pt x="982" y="845"/>
                  <a:pt x="1119" y="640"/>
                  <a:pt x="1279" y="457"/>
                </a:cubicBezTo>
                <a:lnTo>
                  <a:pt x="1279" y="457"/>
                </a:lnTo>
                <a:cubicBezTo>
                  <a:pt x="1279" y="457"/>
                  <a:pt x="1256" y="480"/>
                  <a:pt x="1256" y="480"/>
                </a:cubicBezTo>
                <a:cubicBezTo>
                  <a:pt x="1302" y="412"/>
                  <a:pt x="1370" y="343"/>
                  <a:pt x="1439" y="298"/>
                </a:cubicBezTo>
                <a:cubicBezTo>
                  <a:pt x="1484" y="252"/>
                  <a:pt x="1484" y="161"/>
                  <a:pt x="1439" y="115"/>
                </a:cubicBezTo>
                <a:cubicBezTo>
                  <a:pt x="1416" y="92"/>
                  <a:pt x="1393" y="69"/>
                  <a:pt x="1347" y="69"/>
                </a:cubicBezTo>
                <a:lnTo>
                  <a:pt x="1325" y="69"/>
                </a:lnTo>
                <a:cubicBezTo>
                  <a:pt x="1325" y="69"/>
                  <a:pt x="1302" y="47"/>
                  <a:pt x="1302" y="47"/>
                </a:cubicBezTo>
                <a:cubicBezTo>
                  <a:pt x="1279" y="1"/>
                  <a:pt x="1233" y="1"/>
                  <a:pt x="1210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8" name="Google Shape;4768;p38"/>
          <p:cNvSpPr/>
          <p:nvPr/>
        </p:nvSpPr>
        <p:spPr>
          <a:xfrm>
            <a:off x="8267643" y="2342523"/>
            <a:ext cx="29412" cy="73153"/>
          </a:xfrm>
          <a:custGeom>
            <a:avLst/>
            <a:gdLst/>
            <a:ahLst/>
            <a:cxnLst/>
            <a:rect l="l" t="t" r="r" b="b"/>
            <a:pathLst>
              <a:path w="1051" h="2614" extrusionOk="0">
                <a:moveTo>
                  <a:pt x="91" y="1"/>
                </a:moveTo>
                <a:cubicBezTo>
                  <a:pt x="23" y="24"/>
                  <a:pt x="0" y="69"/>
                  <a:pt x="0" y="138"/>
                </a:cubicBezTo>
                <a:cubicBezTo>
                  <a:pt x="137" y="526"/>
                  <a:pt x="228" y="937"/>
                  <a:pt x="343" y="1347"/>
                </a:cubicBezTo>
                <a:cubicBezTo>
                  <a:pt x="388" y="1439"/>
                  <a:pt x="411" y="1530"/>
                  <a:pt x="434" y="1621"/>
                </a:cubicBezTo>
                <a:cubicBezTo>
                  <a:pt x="457" y="1713"/>
                  <a:pt x="502" y="1827"/>
                  <a:pt x="548" y="1941"/>
                </a:cubicBezTo>
                <a:cubicBezTo>
                  <a:pt x="571" y="2032"/>
                  <a:pt x="616" y="2124"/>
                  <a:pt x="662" y="2238"/>
                </a:cubicBezTo>
                <a:cubicBezTo>
                  <a:pt x="685" y="2329"/>
                  <a:pt x="731" y="2443"/>
                  <a:pt x="776" y="2534"/>
                </a:cubicBezTo>
                <a:cubicBezTo>
                  <a:pt x="776" y="2557"/>
                  <a:pt x="799" y="2580"/>
                  <a:pt x="822" y="2603"/>
                </a:cubicBezTo>
                <a:cubicBezTo>
                  <a:pt x="852" y="2603"/>
                  <a:pt x="883" y="2613"/>
                  <a:pt x="906" y="2613"/>
                </a:cubicBezTo>
                <a:cubicBezTo>
                  <a:pt x="918" y="2613"/>
                  <a:pt x="928" y="2610"/>
                  <a:pt x="936" y="2603"/>
                </a:cubicBezTo>
                <a:cubicBezTo>
                  <a:pt x="982" y="2603"/>
                  <a:pt x="1004" y="2580"/>
                  <a:pt x="1027" y="2534"/>
                </a:cubicBezTo>
                <a:cubicBezTo>
                  <a:pt x="1050" y="2512"/>
                  <a:pt x="1050" y="2466"/>
                  <a:pt x="1050" y="2420"/>
                </a:cubicBezTo>
                <a:cubicBezTo>
                  <a:pt x="982" y="2260"/>
                  <a:pt x="913" y="2101"/>
                  <a:pt x="845" y="1918"/>
                </a:cubicBezTo>
                <a:cubicBezTo>
                  <a:pt x="708" y="1621"/>
                  <a:pt x="594" y="1302"/>
                  <a:pt x="480" y="982"/>
                </a:cubicBezTo>
                <a:cubicBezTo>
                  <a:pt x="388" y="686"/>
                  <a:pt x="297" y="389"/>
                  <a:pt x="206" y="69"/>
                </a:cubicBezTo>
                <a:cubicBezTo>
                  <a:pt x="206" y="24"/>
                  <a:pt x="160" y="1"/>
                  <a:pt x="1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9" name="Google Shape;4769;p38"/>
          <p:cNvSpPr/>
          <p:nvPr/>
        </p:nvSpPr>
        <p:spPr>
          <a:xfrm>
            <a:off x="8279760" y="2311879"/>
            <a:ext cx="22388" cy="52640"/>
          </a:xfrm>
          <a:custGeom>
            <a:avLst/>
            <a:gdLst/>
            <a:ahLst/>
            <a:cxnLst/>
            <a:rect l="l" t="t" r="r" b="b"/>
            <a:pathLst>
              <a:path w="800" h="1881" extrusionOk="0">
                <a:moveTo>
                  <a:pt x="92" y="0"/>
                </a:moveTo>
                <a:cubicBezTo>
                  <a:pt x="47" y="23"/>
                  <a:pt x="1" y="69"/>
                  <a:pt x="24" y="114"/>
                </a:cubicBezTo>
                <a:cubicBezTo>
                  <a:pt x="138" y="411"/>
                  <a:pt x="206" y="685"/>
                  <a:pt x="298" y="982"/>
                </a:cubicBezTo>
                <a:cubicBezTo>
                  <a:pt x="343" y="1119"/>
                  <a:pt x="389" y="1233"/>
                  <a:pt x="412" y="1370"/>
                </a:cubicBezTo>
                <a:cubicBezTo>
                  <a:pt x="435" y="1438"/>
                  <a:pt x="480" y="1507"/>
                  <a:pt x="503" y="1575"/>
                </a:cubicBezTo>
                <a:cubicBezTo>
                  <a:pt x="503" y="1621"/>
                  <a:pt x="526" y="1644"/>
                  <a:pt x="526" y="1666"/>
                </a:cubicBezTo>
                <a:cubicBezTo>
                  <a:pt x="549" y="1735"/>
                  <a:pt x="571" y="1781"/>
                  <a:pt x="594" y="1826"/>
                </a:cubicBezTo>
                <a:cubicBezTo>
                  <a:pt x="611" y="1860"/>
                  <a:pt x="652" y="1881"/>
                  <a:pt x="682" y="1881"/>
                </a:cubicBezTo>
                <a:cubicBezTo>
                  <a:pt x="693" y="1881"/>
                  <a:pt x="702" y="1878"/>
                  <a:pt x="708" y="1872"/>
                </a:cubicBezTo>
                <a:cubicBezTo>
                  <a:pt x="731" y="1872"/>
                  <a:pt x="754" y="1849"/>
                  <a:pt x="777" y="1826"/>
                </a:cubicBezTo>
                <a:cubicBezTo>
                  <a:pt x="800" y="1803"/>
                  <a:pt x="800" y="1781"/>
                  <a:pt x="800" y="1758"/>
                </a:cubicBezTo>
                <a:cubicBezTo>
                  <a:pt x="754" y="1689"/>
                  <a:pt x="731" y="1598"/>
                  <a:pt x="708" y="1529"/>
                </a:cubicBezTo>
                <a:cubicBezTo>
                  <a:pt x="663" y="1461"/>
                  <a:pt x="663" y="1393"/>
                  <a:pt x="617" y="1301"/>
                </a:cubicBezTo>
                <a:cubicBezTo>
                  <a:pt x="571" y="1187"/>
                  <a:pt x="526" y="1050"/>
                  <a:pt x="503" y="936"/>
                </a:cubicBezTo>
                <a:lnTo>
                  <a:pt x="366" y="525"/>
                </a:lnTo>
                <a:cubicBezTo>
                  <a:pt x="320" y="388"/>
                  <a:pt x="275" y="228"/>
                  <a:pt x="206" y="69"/>
                </a:cubicBezTo>
                <a:cubicBezTo>
                  <a:pt x="183" y="23"/>
                  <a:pt x="161" y="0"/>
                  <a:pt x="1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0" name="Google Shape;4770;p38"/>
          <p:cNvSpPr/>
          <p:nvPr/>
        </p:nvSpPr>
        <p:spPr>
          <a:xfrm>
            <a:off x="8303407" y="2338689"/>
            <a:ext cx="27481" cy="65821"/>
          </a:xfrm>
          <a:custGeom>
            <a:avLst/>
            <a:gdLst/>
            <a:ahLst/>
            <a:cxnLst/>
            <a:rect l="l" t="t" r="r" b="b"/>
            <a:pathLst>
              <a:path w="982" h="2352" extrusionOk="0">
                <a:moveTo>
                  <a:pt x="838" y="1831"/>
                </a:moveTo>
                <a:lnTo>
                  <a:pt x="838" y="1831"/>
                </a:lnTo>
                <a:cubicBezTo>
                  <a:pt x="840" y="1838"/>
                  <a:pt x="843" y="1844"/>
                  <a:pt x="845" y="1850"/>
                </a:cubicBezTo>
                <a:cubicBezTo>
                  <a:pt x="845" y="1841"/>
                  <a:pt x="842" y="1836"/>
                  <a:pt x="838" y="1831"/>
                </a:cubicBezTo>
                <a:close/>
                <a:moveTo>
                  <a:pt x="92" y="1"/>
                </a:moveTo>
                <a:cubicBezTo>
                  <a:pt x="46" y="24"/>
                  <a:pt x="0" y="69"/>
                  <a:pt x="23" y="138"/>
                </a:cubicBezTo>
                <a:cubicBezTo>
                  <a:pt x="69" y="320"/>
                  <a:pt x="115" y="503"/>
                  <a:pt x="183" y="686"/>
                </a:cubicBezTo>
                <a:cubicBezTo>
                  <a:pt x="229" y="868"/>
                  <a:pt x="297" y="1051"/>
                  <a:pt x="366" y="1256"/>
                </a:cubicBezTo>
                <a:cubicBezTo>
                  <a:pt x="411" y="1416"/>
                  <a:pt x="457" y="1576"/>
                  <a:pt x="525" y="1736"/>
                </a:cubicBezTo>
                <a:cubicBezTo>
                  <a:pt x="571" y="1918"/>
                  <a:pt x="640" y="2101"/>
                  <a:pt x="708" y="2283"/>
                </a:cubicBezTo>
                <a:cubicBezTo>
                  <a:pt x="731" y="2306"/>
                  <a:pt x="776" y="2329"/>
                  <a:pt x="799" y="2352"/>
                </a:cubicBezTo>
                <a:cubicBezTo>
                  <a:pt x="845" y="2352"/>
                  <a:pt x="891" y="2352"/>
                  <a:pt x="913" y="2329"/>
                </a:cubicBezTo>
                <a:cubicBezTo>
                  <a:pt x="959" y="2306"/>
                  <a:pt x="982" y="2283"/>
                  <a:pt x="982" y="2238"/>
                </a:cubicBezTo>
                <a:cubicBezTo>
                  <a:pt x="982" y="2215"/>
                  <a:pt x="982" y="2169"/>
                  <a:pt x="959" y="2146"/>
                </a:cubicBezTo>
                <a:cubicBezTo>
                  <a:pt x="959" y="2101"/>
                  <a:pt x="936" y="2055"/>
                  <a:pt x="913" y="2009"/>
                </a:cubicBezTo>
                <a:cubicBezTo>
                  <a:pt x="913" y="2009"/>
                  <a:pt x="913" y="2009"/>
                  <a:pt x="913" y="1987"/>
                </a:cubicBezTo>
                <a:cubicBezTo>
                  <a:pt x="871" y="1945"/>
                  <a:pt x="849" y="1883"/>
                  <a:pt x="828" y="1820"/>
                </a:cubicBezTo>
                <a:lnTo>
                  <a:pt x="828" y="1820"/>
                </a:lnTo>
                <a:cubicBezTo>
                  <a:pt x="831" y="1824"/>
                  <a:pt x="835" y="1828"/>
                  <a:pt x="838" y="1831"/>
                </a:cubicBezTo>
                <a:lnTo>
                  <a:pt x="838" y="1831"/>
                </a:lnTo>
                <a:cubicBezTo>
                  <a:pt x="726" y="1541"/>
                  <a:pt x="614" y="1251"/>
                  <a:pt x="503" y="982"/>
                </a:cubicBezTo>
                <a:cubicBezTo>
                  <a:pt x="388" y="686"/>
                  <a:pt x="297" y="389"/>
                  <a:pt x="206" y="69"/>
                </a:cubicBezTo>
                <a:cubicBezTo>
                  <a:pt x="206" y="46"/>
                  <a:pt x="160" y="1"/>
                  <a:pt x="1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1" name="Google Shape;4771;p38"/>
          <p:cNvSpPr/>
          <p:nvPr/>
        </p:nvSpPr>
        <p:spPr>
          <a:xfrm>
            <a:off x="8305310" y="2287588"/>
            <a:ext cx="28797" cy="71586"/>
          </a:xfrm>
          <a:custGeom>
            <a:avLst/>
            <a:gdLst/>
            <a:ahLst/>
            <a:cxnLst/>
            <a:rect l="l" t="t" r="r" b="b"/>
            <a:pathLst>
              <a:path w="1029" h="2558" extrusionOk="0">
                <a:moveTo>
                  <a:pt x="69" y="1"/>
                </a:moveTo>
                <a:cubicBezTo>
                  <a:pt x="24" y="1"/>
                  <a:pt x="1" y="69"/>
                  <a:pt x="1" y="92"/>
                </a:cubicBezTo>
                <a:cubicBezTo>
                  <a:pt x="47" y="206"/>
                  <a:pt x="92" y="320"/>
                  <a:pt x="115" y="434"/>
                </a:cubicBezTo>
                <a:cubicBezTo>
                  <a:pt x="138" y="526"/>
                  <a:pt x="161" y="617"/>
                  <a:pt x="206" y="708"/>
                </a:cubicBezTo>
                <a:cubicBezTo>
                  <a:pt x="229" y="823"/>
                  <a:pt x="252" y="914"/>
                  <a:pt x="298" y="1005"/>
                </a:cubicBezTo>
                <a:cubicBezTo>
                  <a:pt x="343" y="1096"/>
                  <a:pt x="366" y="1211"/>
                  <a:pt x="412" y="1302"/>
                </a:cubicBezTo>
                <a:cubicBezTo>
                  <a:pt x="435" y="1393"/>
                  <a:pt x="480" y="1484"/>
                  <a:pt x="526" y="1599"/>
                </a:cubicBezTo>
                <a:cubicBezTo>
                  <a:pt x="549" y="1690"/>
                  <a:pt x="572" y="1758"/>
                  <a:pt x="594" y="1850"/>
                </a:cubicBezTo>
                <a:cubicBezTo>
                  <a:pt x="640" y="1964"/>
                  <a:pt x="663" y="2055"/>
                  <a:pt x="708" y="2146"/>
                </a:cubicBezTo>
                <a:cubicBezTo>
                  <a:pt x="731" y="2283"/>
                  <a:pt x="777" y="2397"/>
                  <a:pt x="845" y="2512"/>
                </a:cubicBezTo>
                <a:cubicBezTo>
                  <a:pt x="845" y="2534"/>
                  <a:pt x="868" y="2534"/>
                  <a:pt x="891" y="2557"/>
                </a:cubicBezTo>
                <a:cubicBezTo>
                  <a:pt x="937" y="2557"/>
                  <a:pt x="960" y="2557"/>
                  <a:pt x="982" y="2534"/>
                </a:cubicBezTo>
                <a:cubicBezTo>
                  <a:pt x="1005" y="2534"/>
                  <a:pt x="1028" y="2512"/>
                  <a:pt x="1028" y="2466"/>
                </a:cubicBezTo>
                <a:cubicBezTo>
                  <a:pt x="1028" y="2443"/>
                  <a:pt x="1028" y="2420"/>
                  <a:pt x="1028" y="2397"/>
                </a:cubicBezTo>
                <a:cubicBezTo>
                  <a:pt x="982" y="2329"/>
                  <a:pt x="960" y="2261"/>
                  <a:pt x="937" y="2192"/>
                </a:cubicBezTo>
                <a:cubicBezTo>
                  <a:pt x="868" y="2032"/>
                  <a:pt x="800" y="1872"/>
                  <a:pt x="754" y="1713"/>
                </a:cubicBezTo>
                <a:cubicBezTo>
                  <a:pt x="686" y="1553"/>
                  <a:pt x="594" y="1370"/>
                  <a:pt x="549" y="1188"/>
                </a:cubicBezTo>
                <a:cubicBezTo>
                  <a:pt x="503" y="1096"/>
                  <a:pt x="480" y="1005"/>
                  <a:pt x="435" y="914"/>
                </a:cubicBezTo>
                <a:cubicBezTo>
                  <a:pt x="412" y="823"/>
                  <a:pt x="366" y="708"/>
                  <a:pt x="343" y="617"/>
                </a:cubicBezTo>
                <a:cubicBezTo>
                  <a:pt x="320" y="549"/>
                  <a:pt x="298" y="457"/>
                  <a:pt x="275" y="366"/>
                </a:cubicBezTo>
                <a:cubicBezTo>
                  <a:pt x="229" y="275"/>
                  <a:pt x="206" y="161"/>
                  <a:pt x="161" y="69"/>
                </a:cubicBezTo>
                <a:cubicBezTo>
                  <a:pt x="161" y="24"/>
                  <a:pt x="138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2" name="Google Shape;4772;p38"/>
          <p:cNvSpPr/>
          <p:nvPr/>
        </p:nvSpPr>
        <p:spPr>
          <a:xfrm>
            <a:off x="8327027" y="2311236"/>
            <a:ext cx="24319" cy="62798"/>
          </a:xfrm>
          <a:custGeom>
            <a:avLst/>
            <a:gdLst/>
            <a:ahLst/>
            <a:cxnLst/>
            <a:rect l="l" t="t" r="r" b="b"/>
            <a:pathLst>
              <a:path w="869" h="2244" extrusionOk="0">
                <a:moveTo>
                  <a:pt x="92" y="0"/>
                </a:moveTo>
                <a:cubicBezTo>
                  <a:pt x="47" y="23"/>
                  <a:pt x="1" y="69"/>
                  <a:pt x="24" y="114"/>
                </a:cubicBezTo>
                <a:cubicBezTo>
                  <a:pt x="47" y="206"/>
                  <a:pt x="69" y="297"/>
                  <a:pt x="115" y="411"/>
                </a:cubicBezTo>
                <a:cubicBezTo>
                  <a:pt x="138" y="480"/>
                  <a:pt x="161" y="548"/>
                  <a:pt x="184" y="639"/>
                </a:cubicBezTo>
                <a:cubicBezTo>
                  <a:pt x="229" y="799"/>
                  <a:pt x="275" y="982"/>
                  <a:pt x="320" y="1142"/>
                </a:cubicBezTo>
                <a:cubicBezTo>
                  <a:pt x="366" y="1324"/>
                  <a:pt x="435" y="1484"/>
                  <a:pt x="480" y="1667"/>
                </a:cubicBezTo>
                <a:cubicBezTo>
                  <a:pt x="503" y="1735"/>
                  <a:pt x="526" y="1804"/>
                  <a:pt x="549" y="1895"/>
                </a:cubicBezTo>
                <a:cubicBezTo>
                  <a:pt x="594" y="1986"/>
                  <a:pt x="617" y="2077"/>
                  <a:pt x="663" y="2169"/>
                </a:cubicBezTo>
                <a:cubicBezTo>
                  <a:pt x="663" y="2206"/>
                  <a:pt x="709" y="2243"/>
                  <a:pt x="750" y="2243"/>
                </a:cubicBezTo>
                <a:cubicBezTo>
                  <a:pt x="759" y="2243"/>
                  <a:pt x="769" y="2241"/>
                  <a:pt x="777" y="2237"/>
                </a:cubicBezTo>
                <a:cubicBezTo>
                  <a:pt x="823" y="2214"/>
                  <a:pt x="868" y="2169"/>
                  <a:pt x="845" y="2100"/>
                </a:cubicBezTo>
                <a:cubicBezTo>
                  <a:pt x="823" y="2032"/>
                  <a:pt x="800" y="1940"/>
                  <a:pt x="777" y="1849"/>
                </a:cubicBezTo>
                <a:cubicBezTo>
                  <a:pt x="731" y="1781"/>
                  <a:pt x="709" y="1689"/>
                  <a:pt x="686" y="1621"/>
                </a:cubicBezTo>
                <a:lnTo>
                  <a:pt x="594" y="1370"/>
                </a:lnTo>
                <a:cubicBezTo>
                  <a:pt x="572" y="1279"/>
                  <a:pt x="526" y="1187"/>
                  <a:pt x="503" y="1096"/>
                </a:cubicBezTo>
                <a:cubicBezTo>
                  <a:pt x="480" y="1027"/>
                  <a:pt x="457" y="936"/>
                  <a:pt x="435" y="868"/>
                </a:cubicBezTo>
                <a:cubicBezTo>
                  <a:pt x="412" y="776"/>
                  <a:pt x="389" y="685"/>
                  <a:pt x="343" y="617"/>
                </a:cubicBezTo>
                <a:cubicBezTo>
                  <a:pt x="320" y="525"/>
                  <a:pt x="298" y="457"/>
                  <a:pt x="275" y="366"/>
                </a:cubicBezTo>
                <a:cubicBezTo>
                  <a:pt x="252" y="274"/>
                  <a:pt x="206" y="160"/>
                  <a:pt x="184" y="69"/>
                </a:cubicBezTo>
                <a:cubicBezTo>
                  <a:pt x="184" y="23"/>
                  <a:pt x="138" y="0"/>
                  <a:pt x="1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3" name="Google Shape;4773;p38"/>
          <p:cNvSpPr/>
          <p:nvPr/>
        </p:nvSpPr>
        <p:spPr>
          <a:xfrm>
            <a:off x="8333435" y="2280564"/>
            <a:ext cx="26838" cy="73768"/>
          </a:xfrm>
          <a:custGeom>
            <a:avLst/>
            <a:gdLst/>
            <a:ahLst/>
            <a:cxnLst/>
            <a:rect l="l" t="t" r="r" b="b"/>
            <a:pathLst>
              <a:path w="959" h="2636" extrusionOk="0">
                <a:moveTo>
                  <a:pt x="69" y="1"/>
                </a:moveTo>
                <a:cubicBezTo>
                  <a:pt x="23" y="24"/>
                  <a:pt x="0" y="69"/>
                  <a:pt x="0" y="92"/>
                </a:cubicBezTo>
                <a:cubicBezTo>
                  <a:pt x="114" y="526"/>
                  <a:pt x="251" y="959"/>
                  <a:pt x="388" y="1370"/>
                </a:cubicBezTo>
                <a:cubicBezTo>
                  <a:pt x="457" y="1576"/>
                  <a:pt x="502" y="1758"/>
                  <a:pt x="571" y="1964"/>
                </a:cubicBezTo>
                <a:cubicBezTo>
                  <a:pt x="616" y="2169"/>
                  <a:pt x="685" y="2375"/>
                  <a:pt x="753" y="2557"/>
                </a:cubicBezTo>
                <a:cubicBezTo>
                  <a:pt x="753" y="2580"/>
                  <a:pt x="776" y="2603"/>
                  <a:pt x="799" y="2626"/>
                </a:cubicBezTo>
                <a:cubicBezTo>
                  <a:pt x="814" y="2626"/>
                  <a:pt x="830" y="2636"/>
                  <a:pt x="851" y="2636"/>
                </a:cubicBezTo>
                <a:cubicBezTo>
                  <a:pt x="862" y="2636"/>
                  <a:pt x="875" y="2633"/>
                  <a:pt x="890" y="2626"/>
                </a:cubicBezTo>
                <a:cubicBezTo>
                  <a:pt x="913" y="2626"/>
                  <a:pt x="936" y="2603"/>
                  <a:pt x="936" y="2580"/>
                </a:cubicBezTo>
                <a:cubicBezTo>
                  <a:pt x="959" y="2557"/>
                  <a:pt x="959" y="2534"/>
                  <a:pt x="959" y="2512"/>
                </a:cubicBezTo>
                <a:cubicBezTo>
                  <a:pt x="890" y="2306"/>
                  <a:pt x="822" y="2123"/>
                  <a:pt x="753" y="1918"/>
                </a:cubicBezTo>
                <a:cubicBezTo>
                  <a:pt x="708" y="1827"/>
                  <a:pt x="685" y="1735"/>
                  <a:pt x="662" y="1644"/>
                </a:cubicBezTo>
                <a:cubicBezTo>
                  <a:pt x="616" y="1530"/>
                  <a:pt x="594" y="1439"/>
                  <a:pt x="548" y="1347"/>
                </a:cubicBezTo>
                <a:cubicBezTo>
                  <a:pt x="411" y="914"/>
                  <a:pt x="274" y="503"/>
                  <a:pt x="160" y="69"/>
                </a:cubicBezTo>
                <a:cubicBezTo>
                  <a:pt x="160" y="24"/>
                  <a:pt x="114" y="1"/>
                  <a:pt x="9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4" name="Google Shape;4774;p38"/>
          <p:cNvSpPr/>
          <p:nvPr/>
        </p:nvSpPr>
        <p:spPr>
          <a:xfrm>
            <a:off x="8450329" y="2394267"/>
            <a:ext cx="20457" cy="44748"/>
          </a:xfrm>
          <a:custGeom>
            <a:avLst/>
            <a:gdLst/>
            <a:ahLst/>
            <a:cxnLst/>
            <a:rect l="l" t="t" r="r" b="b"/>
            <a:pathLst>
              <a:path w="731" h="1599" extrusionOk="0">
                <a:moveTo>
                  <a:pt x="69" y="1"/>
                </a:moveTo>
                <a:cubicBezTo>
                  <a:pt x="23" y="1"/>
                  <a:pt x="0" y="46"/>
                  <a:pt x="23" y="92"/>
                </a:cubicBezTo>
                <a:cubicBezTo>
                  <a:pt x="69" y="229"/>
                  <a:pt x="114" y="389"/>
                  <a:pt x="183" y="526"/>
                </a:cubicBezTo>
                <a:lnTo>
                  <a:pt x="297" y="891"/>
                </a:lnTo>
                <a:cubicBezTo>
                  <a:pt x="343" y="982"/>
                  <a:pt x="388" y="1096"/>
                  <a:pt x="434" y="1210"/>
                </a:cubicBezTo>
                <a:cubicBezTo>
                  <a:pt x="457" y="1256"/>
                  <a:pt x="457" y="1302"/>
                  <a:pt x="480" y="1370"/>
                </a:cubicBezTo>
                <a:cubicBezTo>
                  <a:pt x="502" y="1439"/>
                  <a:pt x="548" y="1484"/>
                  <a:pt x="571" y="1553"/>
                </a:cubicBezTo>
                <a:cubicBezTo>
                  <a:pt x="571" y="1576"/>
                  <a:pt x="594" y="1598"/>
                  <a:pt x="617" y="1598"/>
                </a:cubicBezTo>
                <a:cubicBezTo>
                  <a:pt x="639" y="1598"/>
                  <a:pt x="662" y="1598"/>
                  <a:pt x="685" y="1576"/>
                </a:cubicBezTo>
                <a:cubicBezTo>
                  <a:pt x="708" y="1576"/>
                  <a:pt x="708" y="1553"/>
                  <a:pt x="708" y="1530"/>
                </a:cubicBezTo>
                <a:cubicBezTo>
                  <a:pt x="731" y="1507"/>
                  <a:pt x="708" y="1484"/>
                  <a:pt x="708" y="1484"/>
                </a:cubicBezTo>
                <a:cubicBezTo>
                  <a:pt x="708" y="1461"/>
                  <a:pt x="685" y="1439"/>
                  <a:pt x="685" y="1416"/>
                </a:cubicBezTo>
                <a:cubicBezTo>
                  <a:pt x="639" y="1302"/>
                  <a:pt x="594" y="1210"/>
                  <a:pt x="571" y="1096"/>
                </a:cubicBezTo>
                <a:cubicBezTo>
                  <a:pt x="525" y="1005"/>
                  <a:pt x="480" y="891"/>
                  <a:pt x="457" y="800"/>
                </a:cubicBezTo>
                <a:cubicBezTo>
                  <a:pt x="411" y="685"/>
                  <a:pt x="365" y="571"/>
                  <a:pt x="320" y="457"/>
                </a:cubicBezTo>
                <a:cubicBezTo>
                  <a:pt x="274" y="320"/>
                  <a:pt x="228" y="183"/>
                  <a:pt x="183" y="46"/>
                </a:cubicBezTo>
                <a:cubicBezTo>
                  <a:pt x="160" y="23"/>
                  <a:pt x="160" y="23"/>
                  <a:pt x="13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5" name="Google Shape;4775;p38"/>
          <p:cNvSpPr/>
          <p:nvPr/>
        </p:nvSpPr>
        <p:spPr>
          <a:xfrm>
            <a:off x="8463734" y="2390433"/>
            <a:ext cx="28125" cy="66884"/>
          </a:xfrm>
          <a:custGeom>
            <a:avLst/>
            <a:gdLst/>
            <a:ahLst/>
            <a:cxnLst/>
            <a:rect l="l" t="t" r="r" b="b"/>
            <a:pathLst>
              <a:path w="1005" h="2390" extrusionOk="0">
                <a:moveTo>
                  <a:pt x="69" y="1"/>
                </a:moveTo>
                <a:cubicBezTo>
                  <a:pt x="23" y="1"/>
                  <a:pt x="1" y="46"/>
                  <a:pt x="23" y="92"/>
                </a:cubicBezTo>
                <a:cubicBezTo>
                  <a:pt x="92" y="297"/>
                  <a:pt x="138" y="480"/>
                  <a:pt x="206" y="663"/>
                </a:cubicBezTo>
                <a:cubicBezTo>
                  <a:pt x="274" y="845"/>
                  <a:pt x="343" y="1051"/>
                  <a:pt x="411" y="1233"/>
                </a:cubicBezTo>
                <a:cubicBezTo>
                  <a:pt x="480" y="1439"/>
                  <a:pt x="526" y="1621"/>
                  <a:pt x="594" y="1827"/>
                </a:cubicBezTo>
                <a:cubicBezTo>
                  <a:pt x="640" y="1895"/>
                  <a:pt x="662" y="1986"/>
                  <a:pt x="708" y="2078"/>
                </a:cubicBezTo>
                <a:cubicBezTo>
                  <a:pt x="731" y="2169"/>
                  <a:pt x="777" y="2260"/>
                  <a:pt x="822" y="2352"/>
                </a:cubicBezTo>
                <a:cubicBezTo>
                  <a:pt x="836" y="2378"/>
                  <a:pt x="865" y="2389"/>
                  <a:pt x="896" y="2389"/>
                </a:cubicBezTo>
                <a:cubicBezTo>
                  <a:pt x="917" y="2389"/>
                  <a:pt x="940" y="2384"/>
                  <a:pt x="959" y="2375"/>
                </a:cubicBezTo>
                <a:cubicBezTo>
                  <a:pt x="1005" y="2352"/>
                  <a:pt x="1005" y="2306"/>
                  <a:pt x="982" y="2260"/>
                </a:cubicBezTo>
                <a:cubicBezTo>
                  <a:pt x="959" y="2192"/>
                  <a:pt x="936" y="2123"/>
                  <a:pt x="891" y="2055"/>
                </a:cubicBezTo>
                <a:cubicBezTo>
                  <a:pt x="868" y="1986"/>
                  <a:pt x="845" y="1918"/>
                  <a:pt x="799" y="1850"/>
                </a:cubicBezTo>
                <a:cubicBezTo>
                  <a:pt x="685" y="1553"/>
                  <a:pt x="594" y="1279"/>
                  <a:pt x="480" y="982"/>
                </a:cubicBezTo>
                <a:cubicBezTo>
                  <a:pt x="434" y="822"/>
                  <a:pt x="389" y="685"/>
                  <a:pt x="343" y="526"/>
                </a:cubicBezTo>
                <a:cubicBezTo>
                  <a:pt x="274" y="366"/>
                  <a:pt x="229" y="206"/>
                  <a:pt x="183" y="46"/>
                </a:cubicBezTo>
                <a:cubicBezTo>
                  <a:pt x="160" y="24"/>
                  <a:pt x="138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6" name="Google Shape;4776;p38"/>
          <p:cNvSpPr/>
          <p:nvPr/>
        </p:nvSpPr>
        <p:spPr>
          <a:xfrm>
            <a:off x="8567222" y="2481133"/>
            <a:ext cx="17910" cy="44748"/>
          </a:xfrm>
          <a:custGeom>
            <a:avLst/>
            <a:gdLst/>
            <a:ahLst/>
            <a:cxnLst/>
            <a:rect l="l" t="t" r="r" b="b"/>
            <a:pathLst>
              <a:path w="640" h="1599" extrusionOk="0">
                <a:moveTo>
                  <a:pt x="69" y="1"/>
                </a:moveTo>
                <a:cubicBezTo>
                  <a:pt x="23" y="1"/>
                  <a:pt x="0" y="47"/>
                  <a:pt x="23" y="92"/>
                </a:cubicBezTo>
                <a:cubicBezTo>
                  <a:pt x="46" y="229"/>
                  <a:pt x="92" y="343"/>
                  <a:pt x="114" y="480"/>
                </a:cubicBezTo>
                <a:cubicBezTo>
                  <a:pt x="160" y="594"/>
                  <a:pt x="206" y="731"/>
                  <a:pt x="251" y="845"/>
                </a:cubicBezTo>
                <a:cubicBezTo>
                  <a:pt x="274" y="960"/>
                  <a:pt x="297" y="1074"/>
                  <a:pt x="343" y="1165"/>
                </a:cubicBezTo>
                <a:cubicBezTo>
                  <a:pt x="388" y="1302"/>
                  <a:pt x="434" y="1416"/>
                  <a:pt x="457" y="1530"/>
                </a:cubicBezTo>
                <a:cubicBezTo>
                  <a:pt x="480" y="1576"/>
                  <a:pt x="525" y="1599"/>
                  <a:pt x="571" y="1599"/>
                </a:cubicBezTo>
                <a:cubicBezTo>
                  <a:pt x="594" y="1576"/>
                  <a:pt x="639" y="1530"/>
                  <a:pt x="617" y="1507"/>
                </a:cubicBezTo>
                <a:cubicBezTo>
                  <a:pt x="594" y="1370"/>
                  <a:pt x="548" y="1256"/>
                  <a:pt x="502" y="1142"/>
                </a:cubicBezTo>
                <a:cubicBezTo>
                  <a:pt x="480" y="1028"/>
                  <a:pt x="434" y="914"/>
                  <a:pt x="411" y="823"/>
                </a:cubicBezTo>
                <a:cubicBezTo>
                  <a:pt x="365" y="686"/>
                  <a:pt x="320" y="571"/>
                  <a:pt x="297" y="457"/>
                </a:cubicBezTo>
                <a:cubicBezTo>
                  <a:pt x="251" y="320"/>
                  <a:pt x="206" y="183"/>
                  <a:pt x="183" y="47"/>
                </a:cubicBezTo>
                <a:cubicBezTo>
                  <a:pt x="160" y="24"/>
                  <a:pt x="137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7" name="Google Shape;4777;p38"/>
          <p:cNvSpPr/>
          <p:nvPr/>
        </p:nvSpPr>
        <p:spPr>
          <a:xfrm>
            <a:off x="8579340" y="2474109"/>
            <a:ext cx="26866" cy="67108"/>
          </a:xfrm>
          <a:custGeom>
            <a:avLst/>
            <a:gdLst/>
            <a:ahLst/>
            <a:cxnLst/>
            <a:rect l="l" t="t" r="r" b="b"/>
            <a:pathLst>
              <a:path w="960" h="2398" extrusionOk="0">
                <a:moveTo>
                  <a:pt x="69" y="1"/>
                </a:moveTo>
                <a:cubicBezTo>
                  <a:pt x="24" y="24"/>
                  <a:pt x="1" y="69"/>
                  <a:pt x="1" y="115"/>
                </a:cubicBezTo>
                <a:cubicBezTo>
                  <a:pt x="47" y="206"/>
                  <a:pt x="69" y="298"/>
                  <a:pt x="92" y="389"/>
                </a:cubicBezTo>
                <a:lnTo>
                  <a:pt x="184" y="663"/>
                </a:lnTo>
                <a:cubicBezTo>
                  <a:pt x="252" y="868"/>
                  <a:pt x="298" y="1051"/>
                  <a:pt x="366" y="1233"/>
                </a:cubicBezTo>
                <a:cubicBezTo>
                  <a:pt x="435" y="1416"/>
                  <a:pt x="503" y="1599"/>
                  <a:pt x="549" y="1781"/>
                </a:cubicBezTo>
                <a:cubicBezTo>
                  <a:pt x="572" y="1872"/>
                  <a:pt x="617" y="1964"/>
                  <a:pt x="640" y="2055"/>
                </a:cubicBezTo>
                <a:cubicBezTo>
                  <a:pt x="663" y="2146"/>
                  <a:pt x="709" y="2238"/>
                  <a:pt x="754" y="2352"/>
                </a:cubicBezTo>
                <a:cubicBezTo>
                  <a:pt x="777" y="2375"/>
                  <a:pt x="800" y="2397"/>
                  <a:pt x="823" y="2397"/>
                </a:cubicBezTo>
                <a:cubicBezTo>
                  <a:pt x="845" y="2397"/>
                  <a:pt x="868" y="2397"/>
                  <a:pt x="891" y="2375"/>
                </a:cubicBezTo>
                <a:cubicBezTo>
                  <a:pt x="914" y="2375"/>
                  <a:pt x="937" y="2352"/>
                  <a:pt x="937" y="2329"/>
                </a:cubicBezTo>
                <a:cubicBezTo>
                  <a:pt x="960" y="2283"/>
                  <a:pt x="937" y="2260"/>
                  <a:pt x="937" y="2238"/>
                </a:cubicBezTo>
                <a:cubicBezTo>
                  <a:pt x="914" y="2192"/>
                  <a:pt x="914" y="2169"/>
                  <a:pt x="891" y="2124"/>
                </a:cubicBezTo>
                <a:cubicBezTo>
                  <a:pt x="891" y="2124"/>
                  <a:pt x="891" y="2146"/>
                  <a:pt x="891" y="2146"/>
                </a:cubicBezTo>
                <a:cubicBezTo>
                  <a:pt x="823" y="1987"/>
                  <a:pt x="777" y="1827"/>
                  <a:pt x="709" y="1667"/>
                </a:cubicBezTo>
                <a:cubicBezTo>
                  <a:pt x="686" y="1576"/>
                  <a:pt x="640" y="1507"/>
                  <a:pt x="617" y="1416"/>
                </a:cubicBezTo>
                <a:cubicBezTo>
                  <a:pt x="572" y="1325"/>
                  <a:pt x="549" y="1211"/>
                  <a:pt x="503" y="1119"/>
                </a:cubicBezTo>
                <a:cubicBezTo>
                  <a:pt x="480" y="1051"/>
                  <a:pt x="457" y="959"/>
                  <a:pt x="435" y="891"/>
                </a:cubicBezTo>
                <a:cubicBezTo>
                  <a:pt x="389" y="800"/>
                  <a:pt x="366" y="708"/>
                  <a:pt x="343" y="594"/>
                </a:cubicBezTo>
                <a:cubicBezTo>
                  <a:pt x="298" y="526"/>
                  <a:pt x="275" y="434"/>
                  <a:pt x="252" y="366"/>
                </a:cubicBezTo>
                <a:cubicBezTo>
                  <a:pt x="229" y="252"/>
                  <a:pt x="184" y="161"/>
                  <a:pt x="161" y="69"/>
                </a:cubicBezTo>
                <a:cubicBezTo>
                  <a:pt x="161" y="24"/>
                  <a:pt x="115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8" name="Google Shape;4778;p38"/>
          <p:cNvSpPr/>
          <p:nvPr/>
        </p:nvSpPr>
        <p:spPr>
          <a:xfrm>
            <a:off x="8690496" y="2564808"/>
            <a:ext cx="16623" cy="47938"/>
          </a:xfrm>
          <a:custGeom>
            <a:avLst/>
            <a:gdLst/>
            <a:ahLst/>
            <a:cxnLst/>
            <a:rect l="l" t="t" r="r" b="b"/>
            <a:pathLst>
              <a:path w="594" h="1713" extrusionOk="0">
                <a:moveTo>
                  <a:pt x="69" y="1"/>
                </a:moveTo>
                <a:cubicBezTo>
                  <a:pt x="46" y="24"/>
                  <a:pt x="23" y="24"/>
                  <a:pt x="23" y="47"/>
                </a:cubicBezTo>
                <a:cubicBezTo>
                  <a:pt x="1" y="69"/>
                  <a:pt x="1" y="92"/>
                  <a:pt x="1" y="115"/>
                </a:cubicBezTo>
                <a:cubicBezTo>
                  <a:pt x="46" y="389"/>
                  <a:pt x="115" y="663"/>
                  <a:pt x="183" y="914"/>
                </a:cubicBezTo>
                <a:cubicBezTo>
                  <a:pt x="229" y="1051"/>
                  <a:pt x="252" y="1165"/>
                  <a:pt x="297" y="1302"/>
                </a:cubicBezTo>
                <a:cubicBezTo>
                  <a:pt x="320" y="1348"/>
                  <a:pt x="343" y="1416"/>
                  <a:pt x="343" y="1462"/>
                </a:cubicBezTo>
                <a:cubicBezTo>
                  <a:pt x="366" y="1530"/>
                  <a:pt x="389" y="1599"/>
                  <a:pt x="411" y="1644"/>
                </a:cubicBezTo>
                <a:cubicBezTo>
                  <a:pt x="434" y="1690"/>
                  <a:pt x="480" y="1713"/>
                  <a:pt x="526" y="1713"/>
                </a:cubicBezTo>
                <a:cubicBezTo>
                  <a:pt x="571" y="1690"/>
                  <a:pt x="594" y="1644"/>
                  <a:pt x="571" y="1622"/>
                </a:cubicBezTo>
                <a:cubicBezTo>
                  <a:pt x="480" y="1370"/>
                  <a:pt x="411" y="1119"/>
                  <a:pt x="343" y="868"/>
                </a:cubicBezTo>
                <a:cubicBezTo>
                  <a:pt x="274" y="617"/>
                  <a:pt x="206" y="343"/>
                  <a:pt x="160" y="69"/>
                </a:cubicBezTo>
                <a:cubicBezTo>
                  <a:pt x="160" y="47"/>
                  <a:pt x="137" y="24"/>
                  <a:pt x="137" y="24"/>
                </a:cubicBezTo>
                <a:cubicBezTo>
                  <a:pt x="115" y="1"/>
                  <a:pt x="92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9" name="Google Shape;4779;p38"/>
          <p:cNvSpPr/>
          <p:nvPr/>
        </p:nvSpPr>
        <p:spPr>
          <a:xfrm>
            <a:off x="8698808" y="2557784"/>
            <a:ext cx="26222" cy="67752"/>
          </a:xfrm>
          <a:custGeom>
            <a:avLst/>
            <a:gdLst/>
            <a:ahLst/>
            <a:cxnLst/>
            <a:rect l="l" t="t" r="r" b="b"/>
            <a:pathLst>
              <a:path w="937" h="2421" extrusionOk="0">
                <a:moveTo>
                  <a:pt x="69" y="1"/>
                </a:moveTo>
                <a:cubicBezTo>
                  <a:pt x="46" y="24"/>
                  <a:pt x="0" y="69"/>
                  <a:pt x="23" y="115"/>
                </a:cubicBezTo>
                <a:cubicBezTo>
                  <a:pt x="46" y="206"/>
                  <a:pt x="69" y="298"/>
                  <a:pt x="114" y="389"/>
                </a:cubicBezTo>
                <a:lnTo>
                  <a:pt x="206" y="663"/>
                </a:lnTo>
                <a:cubicBezTo>
                  <a:pt x="251" y="845"/>
                  <a:pt x="320" y="1051"/>
                  <a:pt x="365" y="1233"/>
                </a:cubicBezTo>
                <a:cubicBezTo>
                  <a:pt x="411" y="1416"/>
                  <a:pt x="480" y="1599"/>
                  <a:pt x="525" y="1758"/>
                </a:cubicBezTo>
                <a:cubicBezTo>
                  <a:pt x="548" y="1850"/>
                  <a:pt x="571" y="1941"/>
                  <a:pt x="617" y="2010"/>
                </a:cubicBezTo>
                <a:cubicBezTo>
                  <a:pt x="617" y="2032"/>
                  <a:pt x="617" y="2055"/>
                  <a:pt x="639" y="2078"/>
                </a:cubicBezTo>
                <a:cubicBezTo>
                  <a:pt x="639" y="2101"/>
                  <a:pt x="639" y="2124"/>
                  <a:pt x="662" y="2146"/>
                </a:cubicBezTo>
                <a:cubicBezTo>
                  <a:pt x="685" y="2215"/>
                  <a:pt x="708" y="2306"/>
                  <a:pt x="754" y="2375"/>
                </a:cubicBezTo>
                <a:cubicBezTo>
                  <a:pt x="754" y="2398"/>
                  <a:pt x="776" y="2398"/>
                  <a:pt x="799" y="2420"/>
                </a:cubicBezTo>
                <a:cubicBezTo>
                  <a:pt x="845" y="2420"/>
                  <a:pt x="868" y="2420"/>
                  <a:pt x="890" y="2398"/>
                </a:cubicBezTo>
                <a:cubicBezTo>
                  <a:pt x="913" y="2398"/>
                  <a:pt x="936" y="2375"/>
                  <a:pt x="936" y="2352"/>
                </a:cubicBezTo>
                <a:cubicBezTo>
                  <a:pt x="936" y="2306"/>
                  <a:pt x="936" y="2283"/>
                  <a:pt x="913" y="2261"/>
                </a:cubicBezTo>
                <a:cubicBezTo>
                  <a:pt x="890" y="2192"/>
                  <a:pt x="845" y="2124"/>
                  <a:pt x="822" y="2032"/>
                </a:cubicBezTo>
                <a:cubicBezTo>
                  <a:pt x="822" y="2032"/>
                  <a:pt x="822" y="2032"/>
                  <a:pt x="822" y="2055"/>
                </a:cubicBezTo>
                <a:cubicBezTo>
                  <a:pt x="754" y="1895"/>
                  <a:pt x="708" y="1736"/>
                  <a:pt x="639" y="1553"/>
                </a:cubicBezTo>
                <a:cubicBezTo>
                  <a:pt x="594" y="1416"/>
                  <a:pt x="548" y="1233"/>
                  <a:pt x="502" y="1074"/>
                </a:cubicBezTo>
                <a:cubicBezTo>
                  <a:pt x="457" y="914"/>
                  <a:pt x="411" y="754"/>
                  <a:pt x="343" y="617"/>
                </a:cubicBezTo>
                <a:cubicBezTo>
                  <a:pt x="320" y="526"/>
                  <a:pt x="297" y="435"/>
                  <a:pt x="274" y="343"/>
                </a:cubicBezTo>
                <a:cubicBezTo>
                  <a:pt x="229" y="252"/>
                  <a:pt x="206" y="161"/>
                  <a:pt x="183" y="69"/>
                </a:cubicBezTo>
                <a:cubicBezTo>
                  <a:pt x="183" y="24"/>
                  <a:pt x="137" y="1"/>
                  <a:pt x="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0" name="Google Shape;4780;p38"/>
          <p:cNvSpPr/>
          <p:nvPr/>
        </p:nvSpPr>
        <p:spPr>
          <a:xfrm>
            <a:off x="8809936" y="2648511"/>
            <a:ext cx="19841" cy="51744"/>
          </a:xfrm>
          <a:custGeom>
            <a:avLst/>
            <a:gdLst/>
            <a:ahLst/>
            <a:cxnLst/>
            <a:rect l="l" t="t" r="r" b="b"/>
            <a:pathLst>
              <a:path w="709" h="1849" extrusionOk="0">
                <a:moveTo>
                  <a:pt x="69" y="0"/>
                </a:moveTo>
                <a:cubicBezTo>
                  <a:pt x="24" y="23"/>
                  <a:pt x="1" y="69"/>
                  <a:pt x="1" y="114"/>
                </a:cubicBezTo>
                <a:cubicBezTo>
                  <a:pt x="92" y="388"/>
                  <a:pt x="161" y="685"/>
                  <a:pt x="252" y="959"/>
                </a:cubicBezTo>
                <a:cubicBezTo>
                  <a:pt x="275" y="1096"/>
                  <a:pt x="320" y="1233"/>
                  <a:pt x="366" y="1370"/>
                </a:cubicBezTo>
                <a:lnTo>
                  <a:pt x="435" y="1575"/>
                </a:lnTo>
                <a:cubicBezTo>
                  <a:pt x="435" y="1644"/>
                  <a:pt x="480" y="1712"/>
                  <a:pt x="503" y="1780"/>
                </a:cubicBezTo>
                <a:cubicBezTo>
                  <a:pt x="503" y="1803"/>
                  <a:pt x="526" y="1826"/>
                  <a:pt x="549" y="1849"/>
                </a:cubicBezTo>
                <a:lnTo>
                  <a:pt x="617" y="1849"/>
                </a:lnTo>
                <a:cubicBezTo>
                  <a:pt x="663" y="1826"/>
                  <a:pt x="708" y="1780"/>
                  <a:pt x="686" y="1735"/>
                </a:cubicBezTo>
                <a:cubicBezTo>
                  <a:pt x="640" y="1598"/>
                  <a:pt x="594" y="1461"/>
                  <a:pt x="549" y="1347"/>
                </a:cubicBezTo>
                <a:cubicBezTo>
                  <a:pt x="503" y="1210"/>
                  <a:pt x="457" y="1073"/>
                  <a:pt x="435" y="936"/>
                </a:cubicBezTo>
                <a:cubicBezTo>
                  <a:pt x="343" y="639"/>
                  <a:pt x="252" y="365"/>
                  <a:pt x="183" y="69"/>
                </a:cubicBezTo>
                <a:cubicBezTo>
                  <a:pt x="161" y="23"/>
                  <a:pt x="138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1" name="Google Shape;4781;p38"/>
          <p:cNvSpPr/>
          <p:nvPr/>
        </p:nvSpPr>
        <p:spPr>
          <a:xfrm>
            <a:off x="8826559" y="2647867"/>
            <a:ext cx="20457" cy="58153"/>
          </a:xfrm>
          <a:custGeom>
            <a:avLst/>
            <a:gdLst/>
            <a:ahLst/>
            <a:cxnLst/>
            <a:rect l="l" t="t" r="r" b="b"/>
            <a:pathLst>
              <a:path w="731" h="2078" extrusionOk="0">
                <a:moveTo>
                  <a:pt x="92" y="0"/>
                </a:moveTo>
                <a:cubicBezTo>
                  <a:pt x="92" y="0"/>
                  <a:pt x="69" y="0"/>
                  <a:pt x="69" y="23"/>
                </a:cubicBezTo>
                <a:cubicBezTo>
                  <a:pt x="23" y="23"/>
                  <a:pt x="0" y="69"/>
                  <a:pt x="0" y="114"/>
                </a:cubicBezTo>
                <a:cubicBezTo>
                  <a:pt x="23" y="206"/>
                  <a:pt x="46" y="297"/>
                  <a:pt x="69" y="388"/>
                </a:cubicBezTo>
                <a:cubicBezTo>
                  <a:pt x="92" y="457"/>
                  <a:pt x="114" y="548"/>
                  <a:pt x="137" y="617"/>
                </a:cubicBezTo>
                <a:cubicBezTo>
                  <a:pt x="183" y="776"/>
                  <a:pt x="251" y="959"/>
                  <a:pt x="297" y="1119"/>
                </a:cubicBezTo>
                <a:cubicBezTo>
                  <a:pt x="343" y="1256"/>
                  <a:pt x="388" y="1415"/>
                  <a:pt x="434" y="1575"/>
                </a:cubicBezTo>
                <a:cubicBezTo>
                  <a:pt x="434" y="1644"/>
                  <a:pt x="457" y="1712"/>
                  <a:pt x="480" y="1781"/>
                </a:cubicBezTo>
                <a:cubicBezTo>
                  <a:pt x="502" y="1872"/>
                  <a:pt x="525" y="1940"/>
                  <a:pt x="571" y="2009"/>
                </a:cubicBezTo>
                <a:cubicBezTo>
                  <a:pt x="571" y="2032"/>
                  <a:pt x="571" y="2055"/>
                  <a:pt x="594" y="2077"/>
                </a:cubicBezTo>
                <a:lnTo>
                  <a:pt x="662" y="2077"/>
                </a:lnTo>
                <a:cubicBezTo>
                  <a:pt x="685" y="2077"/>
                  <a:pt x="708" y="2055"/>
                  <a:pt x="731" y="2032"/>
                </a:cubicBezTo>
                <a:cubicBezTo>
                  <a:pt x="731" y="2009"/>
                  <a:pt x="731" y="1986"/>
                  <a:pt x="731" y="1963"/>
                </a:cubicBezTo>
                <a:cubicBezTo>
                  <a:pt x="685" y="1826"/>
                  <a:pt x="639" y="1667"/>
                  <a:pt x="594" y="1530"/>
                </a:cubicBezTo>
                <a:cubicBezTo>
                  <a:pt x="548" y="1370"/>
                  <a:pt x="502" y="1210"/>
                  <a:pt x="457" y="1073"/>
                </a:cubicBezTo>
                <a:cubicBezTo>
                  <a:pt x="411" y="913"/>
                  <a:pt x="343" y="753"/>
                  <a:pt x="297" y="571"/>
                </a:cubicBezTo>
                <a:cubicBezTo>
                  <a:pt x="251" y="411"/>
                  <a:pt x="206" y="251"/>
                  <a:pt x="160" y="69"/>
                </a:cubicBezTo>
                <a:cubicBezTo>
                  <a:pt x="160" y="23"/>
                  <a:pt x="114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2" name="Google Shape;4782;p38"/>
          <p:cNvSpPr/>
          <p:nvPr/>
        </p:nvSpPr>
        <p:spPr>
          <a:xfrm>
            <a:off x="8767791" y="2731543"/>
            <a:ext cx="17267" cy="40270"/>
          </a:xfrm>
          <a:custGeom>
            <a:avLst/>
            <a:gdLst/>
            <a:ahLst/>
            <a:cxnLst/>
            <a:rect l="l" t="t" r="r" b="b"/>
            <a:pathLst>
              <a:path w="617" h="1439" extrusionOk="0">
                <a:moveTo>
                  <a:pt x="46" y="0"/>
                </a:moveTo>
                <a:cubicBezTo>
                  <a:pt x="23" y="23"/>
                  <a:pt x="23" y="23"/>
                  <a:pt x="0" y="46"/>
                </a:cubicBezTo>
                <a:cubicBezTo>
                  <a:pt x="0" y="69"/>
                  <a:pt x="0" y="92"/>
                  <a:pt x="0" y="114"/>
                </a:cubicBezTo>
                <a:cubicBezTo>
                  <a:pt x="46" y="229"/>
                  <a:pt x="92" y="320"/>
                  <a:pt x="115" y="434"/>
                </a:cubicBezTo>
                <a:cubicBezTo>
                  <a:pt x="160" y="548"/>
                  <a:pt x="206" y="639"/>
                  <a:pt x="229" y="754"/>
                </a:cubicBezTo>
                <a:cubicBezTo>
                  <a:pt x="274" y="845"/>
                  <a:pt x="320" y="959"/>
                  <a:pt x="343" y="1073"/>
                </a:cubicBezTo>
                <a:cubicBezTo>
                  <a:pt x="388" y="1164"/>
                  <a:pt x="434" y="1279"/>
                  <a:pt x="457" y="1370"/>
                </a:cubicBezTo>
                <a:cubicBezTo>
                  <a:pt x="457" y="1416"/>
                  <a:pt x="503" y="1438"/>
                  <a:pt x="548" y="1438"/>
                </a:cubicBezTo>
                <a:cubicBezTo>
                  <a:pt x="594" y="1416"/>
                  <a:pt x="617" y="1370"/>
                  <a:pt x="617" y="1324"/>
                </a:cubicBezTo>
                <a:cubicBezTo>
                  <a:pt x="594" y="1233"/>
                  <a:pt x="548" y="1119"/>
                  <a:pt x="503" y="1028"/>
                </a:cubicBezTo>
                <a:cubicBezTo>
                  <a:pt x="480" y="936"/>
                  <a:pt x="434" y="822"/>
                  <a:pt x="388" y="708"/>
                </a:cubicBezTo>
                <a:cubicBezTo>
                  <a:pt x="366" y="617"/>
                  <a:pt x="320" y="503"/>
                  <a:pt x="297" y="411"/>
                </a:cubicBezTo>
                <a:cubicBezTo>
                  <a:pt x="251" y="297"/>
                  <a:pt x="206" y="183"/>
                  <a:pt x="160" y="69"/>
                </a:cubicBezTo>
                <a:cubicBezTo>
                  <a:pt x="137" y="46"/>
                  <a:pt x="137" y="23"/>
                  <a:pt x="115" y="23"/>
                </a:cubicBezTo>
                <a:cubicBezTo>
                  <a:pt x="115" y="0"/>
                  <a:pt x="92" y="0"/>
                  <a:pt x="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3" name="Google Shape;4783;p38"/>
          <p:cNvSpPr/>
          <p:nvPr/>
        </p:nvSpPr>
        <p:spPr>
          <a:xfrm>
            <a:off x="8787576" y="2748781"/>
            <a:ext cx="16007" cy="31959"/>
          </a:xfrm>
          <a:custGeom>
            <a:avLst/>
            <a:gdLst/>
            <a:ahLst/>
            <a:cxnLst/>
            <a:rect l="l" t="t" r="r" b="b"/>
            <a:pathLst>
              <a:path w="572" h="1142" extrusionOk="0">
                <a:moveTo>
                  <a:pt x="47" y="1"/>
                </a:moveTo>
                <a:cubicBezTo>
                  <a:pt x="24" y="1"/>
                  <a:pt x="24" y="23"/>
                  <a:pt x="1" y="46"/>
                </a:cubicBezTo>
                <a:cubicBezTo>
                  <a:pt x="1" y="46"/>
                  <a:pt x="1" y="92"/>
                  <a:pt x="1" y="92"/>
                </a:cubicBezTo>
                <a:cubicBezTo>
                  <a:pt x="47" y="206"/>
                  <a:pt x="92" y="320"/>
                  <a:pt x="138" y="434"/>
                </a:cubicBezTo>
                <a:cubicBezTo>
                  <a:pt x="161" y="480"/>
                  <a:pt x="184" y="526"/>
                  <a:pt x="206" y="571"/>
                </a:cubicBezTo>
                <a:lnTo>
                  <a:pt x="184" y="571"/>
                </a:lnTo>
                <a:cubicBezTo>
                  <a:pt x="229" y="663"/>
                  <a:pt x="252" y="731"/>
                  <a:pt x="298" y="822"/>
                </a:cubicBezTo>
                <a:cubicBezTo>
                  <a:pt x="321" y="845"/>
                  <a:pt x="321" y="891"/>
                  <a:pt x="343" y="914"/>
                </a:cubicBezTo>
                <a:cubicBezTo>
                  <a:pt x="366" y="982"/>
                  <a:pt x="366" y="1028"/>
                  <a:pt x="389" y="1073"/>
                </a:cubicBezTo>
                <a:cubicBezTo>
                  <a:pt x="412" y="1096"/>
                  <a:pt x="412" y="1119"/>
                  <a:pt x="435" y="1119"/>
                </a:cubicBezTo>
                <a:cubicBezTo>
                  <a:pt x="457" y="1142"/>
                  <a:pt x="480" y="1142"/>
                  <a:pt x="503" y="1142"/>
                </a:cubicBezTo>
                <a:cubicBezTo>
                  <a:pt x="526" y="1142"/>
                  <a:pt x="526" y="1119"/>
                  <a:pt x="549" y="1096"/>
                </a:cubicBezTo>
                <a:cubicBezTo>
                  <a:pt x="549" y="1073"/>
                  <a:pt x="572" y="1051"/>
                  <a:pt x="549" y="1028"/>
                </a:cubicBezTo>
                <a:cubicBezTo>
                  <a:pt x="526" y="982"/>
                  <a:pt x="503" y="936"/>
                  <a:pt x="503" y="891"/>
                </a:cubicBezTo>
                <a:cubicBezTo>
                  <a:pt x="480" y="822"/>
                  <a:pt x="457" y="777"/>
                  <a:pt x="435" y="731"/>
                </a:cubicBezTo>
                <a:cubicBezTo>
                  <a:pt x="389" y="640"/>
                  <a:pt x="366" y="526"/>
                  <a:pt x="321" y="434"/>
                </a:cubicBezTo>
                <a:lnTo>
                  <a:pt x="321" y="457"/>
                </a:lnTo>
                <a:cubicBezTo>
                  <a:pt x="275" y="343"/>
                  <a:pt x="229" y="252"/>
                  <a:pt x="206" y="160"/>
                </a:cubicBezTo>
                <a:lnTo>
                  <a:pt x="206" y="183"/>
                </a:lnTo>
                <a:cubicBezTo>
                  <a:pt x="184" y="138"/>
                  <a:pt x="184" y="92"/>
                  <a:pt x="161" y="69"/>
                </a:cubicBezTo>
                <a:cubicBezTo>
                  <a:pt x="138" y="46"/>
                  <a:pt x="138" y="23"/>
                  <a:pt x="1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4" name="Google Shape;4784;p38"/>
          <p:cNvSpPr/>
          <p:nvPr/>
        </p:nvSpPr>
        <p:spPr>
          <a:xfrm>
            <a:off x="8645132" y="2642102"/>
            <a:ext cx="17938" cy="36436"/>
          </a:xfrm>
          <a:custGeom>
            <a:avLst/>
            <a:gdLst/>
            <a:ahLst/>
            <a:cxnLst/>
            <a:rect l="l" t="t" r="r" b="b"/>
            <a:pathLst>
              <a:path w="641" h="1302" extrusionOk="0">
                <a:moveTo>
                  <a:pt x="69" y="1"/>
                </a:moveTo>
                <a:cubicBezTo>
                  <a:pt x="47" y="1"/>
                  <a:pt x="24" y="24"/>
                  <a:pt x="24" y="46"/>
                </a:cubicBezTo>
                <a:cubicBezTo>
                  <a:pt x="1" y="46"/>
                  <a:pt x="1" y="69"/>
                  <a:pt x="24" y="92"/>
                </a:cubicBezTo>
                <a:cubicBezTo>
                  <a:pt x="47" y="206"/>
                  <a:pt x="92" y="298"/>
                  <a:pt x="138" y="389"/>
                </a:cubicBezTo>
                <a:cubicBezTo>
                  <a:pt x="161" y="503"/>
                  <a:pt x="206" y="594"/>
                  <a:pt x="252" y="686"/>
                </a:cubicBezTo>
                <a:cubicBezTo>
                  <a:pt x="275" y="777"/>
                  <a:pt x="320" y="868"/>
                  <a:pt x="343" y="959"/>
                </a:cubicBezTo>
                <a:cubicBezTo>
                  <a:pt x="366" y="1005"/>
                  <a:pt x="389" y="1051"/>
                  <a:pt x="412" y="1096"/>
                </a:cubicBezTo>
                <a:cubicBezTo>
                  <a:pt x="412" y="1142"/>
                  <a:pt x="435" y="1188"/>
                  <a:pt x="457" y="1233"/>
                </a:cubicBezTo>
                <a:cubicBezTo>
                  <a:pt x="457" y="1256"/>
                  <a:pt x="480" y="1279"/>
                  <a:pt x="503" y="1302"/>
                </a:cubicBezTo>
                <a:lnTo>
                  <a:pt x="549" y="1302"/>
                </a:lnTo>
                <a:cubicBezTo>
                  <a:pt x="594" y="1302"/>
                  <a:pt x="640" y="1233"/>
                  <a:pt x="617" y="1211"/>
                </a:cubicBezTo>
                <a:cubicBezTo>
                  <a:pt x="572" y="1119"/>
                  <a:pt x="549" y="1028"/>
                  <a:pt x="503" y="937"/>
                </a:cubicBezTo>
                <a:cubicBezTo>
                  <a:pt x="480" y="845"/>
                  <a:pt x="435" y="754"/>
                  <a:pt x="412" y="663"/>
                </a:cubicBezTo>
                <a:cubicBezTo>
                  <a:pt x="366" y="571"/>
                  <a:pt x="343" y="480"/>
                  <a:pt x="298" y="366"/>
                </a:cubicBezTo>
                <a:cubicBezTo>
                  <a:pt x="252" y="275"/>
                  <a:pt x="206" y="161"/>
                  <a:pt x="161" y="46"/>
                </a:cubicBezTo>
                <a:cubicBezTo>
                  <a:pt x="161" y="24"/>
                  <a:pt x="161" y="24"/>
                  <a:pt x="13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5" name="Google Shape;4785;p38"/>
          <p:cNvSpPr/>
          <p:nvPr/>
        </p:nvSpPr>
        <p:spPr>
          <a:xfrm>
            <a:off x="8659824" y="2656795"/>
            <a:ext cx="17295" cy="34533"/>
          </a:xfrm>
          <a:custGeom>
            <a:avLst/>
            <a:gdLst/>
            <a:ahLst/>
            <a:cxnLst/>
            <a:rect l="l" t="t" r="r" b="b"/>
            <a:pathLst>
              <a:path w="618" h="1234" extrusionOk="0">
                <a:moveTo>
                  <a:pt x="47" y="1"/>
                </a:moveTo>
                <a:cubicBezTo>
                  <a:pt x="24" y="24"/>
                  <a:pt x="1" y="46"/>
                  <a:pt x="1" y="46"/>
                </a:cubicBezTo>
                <a:cubicBezTo>
                  <a:pt x="1" y="92"/>
                  <a:pt x="1" y="92"/>
                  <a:pt x="24" y="115"/>
                </a:cubicBezTo>
                <a:cubicBezTo>
                  <a:pt x="92" y="298"/>
                  <a:pt x="184" y="480"/>
                  <a:pt x="252" y="663"/>
                </a:cubicBezTo>
                <a:cubicBezTo>
                  <a:pt x="252" y="663"/>
                  <a:pt x="252" y="663"/>
                  <a:pt x="252" y="640"/>
                </a:cubicBezTo>
                <a:cubicBezTo>
                  <a:pt x="275" y="731"/>
                  <a:pt x="320" y="823"/>
                  <a:pt x="343" y="891"/>
                </a:cubicBezTo>
                <a:cubicBezTo>
                  <a:pt x="366" y="937"/>
                  <a:pt x="366" y="982"/>
                  <a:pt x="389" y="1028"/>
                </a:cubicBezTo>
                <a:cubicBezTo>
                  <a:pt x="412" y="1074"/>
                  <a:pt x="412" y="1119"/>
                  <a:pt x="435" y="1165"/>
                </a:cubicBezTo>
                <a:cubicBezTo>
                  <a:pt x="457" y="1211"/>
                  <a:pt x="503" y="1233"/>
                  <a:pt x="549" y="1233"/>
                </a:cubicBezTo>
                <a:cubicBezTo>
                  <a:pt x="572" y="1211"/>
                  <a:pt x="617" y="1165"/>
                  <a:pt x="594" y="1119"/>
                </a:cubicBezTo>
                <a:cubicBezTo>
                  <a:pt x="572" y="1074"/>
                  <a:pt x="572" y="1028"/>
                  <a:pt x="549" y="982"/>
                </a:cubicBezTo>
                <a:cubicBezTo>
                  <a:pt x="526" y="937"/>
                  <a:pt x="526" y="891"/>
                  <a:pt x="503" y="845"/>
                </a:cubicBezTo>
                <a:cubicBezTo>
                  <a:pt x="480" y="777"/>
                  <a:pt x="435" y="686"/>
                  <a:pt x="412" y="594"/>
                </a:cubicBezTo>
                <a:cubicBezTo>
                  <a:pt x="366" y="526"/>
                  <a:pt x="320" y="434"/>
                  <a:pt x="298" y="343"/>
                </a:cubicBezTo>
                <a:cubicBezTo>
                  <a:pt x="252" y="229"/>
                  <a:pt x="206" y="138"/>
                  <a:pt x="161" y="46"/>
                </a:cubicBezTo>
                <a:cubicBezTo>
                  <a:pt x="138" y="24"/>
                  <a:pt x="115" y="1"/>
                  <a:pt x="11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6" name="Google Shape;4786;p38"/>
          <p:cNvSpPr/>
          <p:nvPr/>
        </p:nvSpPr>
        <p:spPr>
          <a:xfrm>
            <a:off x="8521858" y="2559715"/>
            <a:ext cx="19198" cy="34925"/>
          </a:xfrm>
          <a:custGeom>
            <a:avLst/>
            <a:gdLst/>
            <a:ahLst/>
            <a:cxnLst/>
            <a:rect l="l" t="t" r="r" b="b"/>
            <a:pathLst>
              <a:path w="686" h="1248" extrusionOk="0">
                <a:moveTo>
                  <a:pt x="92" y="0"/>
                </a:moveTo>
                <a:cubicBezTo>
                  <a:pt x="69" y="0"/>
                  <a:pt x="46" y="0"/>
                  <a:pt x="46" y="23"/>
                </a:cubicBezTo>
                <a:cubicBezTo>
                  <a:pt x="23" y="23"/>
                  <a:pt x="23" y="46"/>
                  <a:pt x="1" y="69"/>
                </a:cubicBezTo>
                <a:cubicBezTo>
                  <a:pt x="1" y="92"/>
                  <a:pt x="1" y="114"/>
                  <a:pt x="23" y="137"/>
                </a:cubicBezTo>
                <a:cubicBezTo>
                  <a:pt x="92" y="297"/>
                  <a:pt x="183" y="480"/>
                  <a:pt x="252" y="662"/>
                </a:cubicBezTo>
                <a:cubicBezTo>
                  <a:pt x="297" y="754"/>
                  <a:pt x="343" y="845"/>
                  <a:pt x="366" y="913"/>
                </a:cubicBezTo>
                <a:cubicBezTo>
                  <a:pt x="412" y="1005"/>
                  <a:pt x="457" y="1119"/>
                  <a:pt x="526" y="1210"/>
                </a:cubicBezTo>
                <a:cubicBezTo>
                  <a:pt x="526" y="1237"/>
                  <a:pt x="549" y="1248"/>
                  <a:pt x="573" y="1248"/>
                </a:cubicBezTo>
                <a:cubicBezTo>
                  <a:pt x="590" y="1248"/>
                  <a:pt x="607" y="1242"/>
                  <a:pt x="617" y="1233"/>
                </a:cubicBezTo>
                <a:cubicBezTo>
                  <a:pt x="663" y="1210"/>
                  <a:pt x="685" y="1164"/>
                  <a:pt x="663" y="1119"/>
                </a:cubicBezTo>
                <a:cubicBezTo>
                  <a:pt x="617" y="1028"/>
                  <a:pt x="571" y="959"/>
                  <a:pt x="526" y="868"/>
                </a:cubicBezTo>
                <a:cubicBezTo>
                  <a:pt x="480" y="776"/>
                  <a:pt x="434" y="685"/>
                  <a:pt x="412" y="594"/>
                </a:cubicBezTo>
                <a:cubicBezTo>
                  <a:pt x="366" y="503"/>
                  <a:pt x="320" y="434"/>
                  <a:pt x="297" y="343"/>
                </a:cubicBezTo>
                <a:cubicBezTo>
                  <a:pt x="252" y="251"/>
                  <a:pt x="206" y="137"/>
                  <a:pt x="160" y="46"/>
                </a:cubicBezTo>
                <a:cubicBezTo>
                  <a:pt x="138" y="23"/>
                  <a:pt x="115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7" name="Google Shape;4787;p38"/>
          <p:cNvSpPr/>
          <p:nvPr/>
        </p:nvSpPr>
        <p:spPr>
          <a:xfrm>
            <a:off x="8541028" y="2575694"/>
            <a:ext cx="17267" cy="32379"/>
          </a:xfrm>
          <a:custGeom>
            <a:avLst/>
            <a:gdLst/>
            <a:ahLst/>
            <a:cxnLst/>
            <a:rect l="l" t="t" r="r" b="b"/>
            <a:pathLst>
              <a:path w="617" h="1157" extrusionOk="0">
                <a:moveTo>
                  <a:pt x="69" y="0"/>
                </a:moveTo>
                <a:cubicBezTo>
                  <a:pt x="46" y="23"/>
                  <a:pt x="23" y="23"/>
                  <a:pt x="23" y="46"/>
                </a:cubicBezTo>
                <a:cubicBezTo>
                  <a:pt x="0" y="68"/>
                  <a:pt x="0" y="91"/>
                  <a:pt x="0" y="114"/>
                </a:cubicBezTo>
                <a:cubicBezTo>
                  <a:pt x="46" y="183"/>
                  <a:pt x="92" y="274"/>
                  <a:pt x="115" y="365"/>
                </a:cubicBezTo>
                <a:cubicBezTo>
                  <a:pt x="160" y="434"/>
                  <a:pt x="206" y="525"/>
                  <a:pt x="229" y="616"/>
                </a:cubicBezTo>
                <a:cubicBezTo>
                  <a:pt x="274" y="685"/>
                  <a:pt x="297" y="776"/>
                  <a:pt x="343" y="845"/>
                </a:cubicBezTo>
                <a:cubicBezTo>
                  <a:pt x="388" y="936"/>
                  <a:pt x="434" y="1027"/>
                  <a:pt x="480" y="1118"/>
                </a:cubicBezTo>
                <a:cubicBezTo>
                  <a:pt x="480" y="1145"/>
                  <a:pt x="503" y="1156"/>
                  <a:pt x="532" y="1156"/>
                </a:cubicBezTo>
                <a:cubicBezTo>
                  <a:pt x="552" y="1156"/>
                  <a:pt x="575" y="1151"/>
                  <a:pt x="594" y="1141"/>
                </a:cubicBezTo>
                <a:cubicBezTo>
                  <a:pt x="594" y="1141"/>
                  <a:pt x="617" y="1118"/>
                  <a:pt x="617" y="1096"/>
                </a:cubicBezTo>
                <a:cubicBezTo>
                  <a:pt x="617" y="1073"/>
                  <a:pt x="617" y="1050"/>
                  <a:pt x="617" y="1027"/>
                </a:cubicBezTo>
                <a:cubicBezTo>
                  <a:pt x="571" y="959"/>
                  <a:pt x="548" y="890"/>
                  <a:pt x="503" y="799"/>
                </a:cubicBezTo>
                <a:cubicBezTo>
                  <a:pt x="457" y="730"/>
                  <a:pt x="434" y="639"/>
                  <a:pt x="388" y="571"/>
                </a:cubicBezTo>
                <a:cubicBezTo>
                  <a:pt x="366" y="502"/>
                  <a:pt x="320" y="411"/>
                  <a:pt x="297" y="342"/>
                </a:cubicBezTo>
                <a:cubicBezTo>
                  <a:pt x="251" y="274"/>
                  <a:pt x="229" y="205"/>
                  <a:pt x="206" y="137"/>
                </a:cubicBezTo>
                <a:cubicBezTo>
                  <a:pt x="183" y="114"/>
                  <a:pt x="183" y="91"/>
                  <a:pt x="160" y="68"/>
                </a:cubicBezTo>
                <a:cubicBezTo>
                  <a:pt x="160" y="46"/>
                  <a:pt x="160" y="23"/>
                  <a:pt x="137" y="23"/>
                </a:cubicBezTo>
                <a:cubicBezTo>
                  <a:pt x="115" y="0"/>
                  <a:pt x="115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8" name="Google Shape;4788;p38"/>
          <p:cNvSpPr/>
          <p:nvPr/>
        </p:nvSpPr>
        <p:spPr>
          <a:xfrm>
            <a:off x="8405609" y="2475396"/>
            <a:ext cx="20457" cy="37332"/>
          </a:xfrm>
          <a:custGeom>
            <a:avLst/>
            <a:gdLst/>
            <a:ahLst/>
            <a:cxnLst/>
            <a:rect l="l" t="t" r="r" b="b"/>
            <a:pathLst>
              <a:path w="731" h="1334" extrusionOk="0">
                <a:moveTo>
                  <a:pt x="69" y="0"/>
                </a:moveTo>
                <a:cubicBezTo>
                  <a:pt x="46" y="23"/>
                  <a:pt x="23" y="23"/>
                  <a:pt x="23" y="46"/>
                </a:cubicBezTo>
                <a:cubicBezTo>
                  <a:pt x="0" y="69"/>
                  <a:pt x="0" y="92"/>
                  <a:pt x="0" y="115"/>
                </a:cubicBezTo>
                <a:cubicBezTo>
                  <a:pt x="46" y="206"/>
                  <a:pt x="92" y="297"/>
                  <a:pt x="137" y="411"/>
                </a:cubicBezTo>
                <a:cubicBezTo>
                  <a:pt x="183" y="503"/>
                  <a:pt x="229" y="617"/>
                  <a:pt x="274" y="708"/>
                </a:cubicBezTo>
                <a:cubicBezTo>
                  <a:pt x="366" y="913"/>
                  <a:pt x="480" y="1096"/>
                  <a:pt x="571" y="1279"/>
                </a:cubicBezTo>
                <a:cubicBezTo>
                  <a:pt x="588" y="1312"/>
                  <a:pt x="617" y="1333"/>
                  <a:pt x="649" y="1333"/>
                </a:cubicBezTo>
                <a:cubicBezTo>
                  <a:pt x="661" y="1333"/>
                  <a:pt x="673" y="1330"/>
                  <a:pt x="685" y="1324"/>
                </a:cubicBezTo>
                <a:cubicBezTo>
                  <a:pt x="731" y="1301"/>
                  <a:pt x="731" y="1233"/>
                  <a:pt x="708" y="1210"/>
                </a:cubicBezTo>
                <a:cubicBezTo>
                  <a:pt x="640" y="1050"/>
                  <a:pt x="548" y="868"/>
                  <a:pt x="457" y="708"/>
                </a:cubicBezTo>
                <a:cubicBezTo>
                  <a:pt x="434" y="640"/>
                  <a:pt x="388" y="548"/>
                  <a:pt x="343" y="480"/>
                </a:cubicBezTo>
                <a:cubicBezTo>
                  <a:pt x="297" y="388"/>
                  <a:pt x="252" y="297"/>
                  <a:pt x="229" y="206"/>
                </a:cubicBezTo>
                <a:lnTo>
                  <a:pt x="229" y="229"/>
                </a:lnTo>
                <a:cubicBezTo>
                  <a:pt x="206" y="160"/>
                  <a:pt x="183" y="115"/>
                  <a:pt x="160" y="69"/>
                </a:cubicBezTo>
                <a:cubicBezTo>
                  <a:pt x="160" y="46"/>
                  <a:pt x="137" y="23"/>
                  <a:pt x="137" y="23"/>
                </a:cubicBezTo>
                <a:cubicBezTo>
                  <a:pt x="115" y="0"/>
                  <a:pt x="92" y="0"/>
                  <a:pt x="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9" name="Google Shape;4789;p38"/>
          <p:cNvSpPr/>
          <p:nvPr/>
        </p:nvSpPr>
        <p:spPr>
          <a:xfrm>
            <a:off x="8425422" y="2490732"/>
            <a:ext cx="17267" cy="31315"/>
          </a:xfrm>
          <a:custGeom>
            <a:avLst/>
            <a:gdLst/>
            <a:ahLst/>
            <a:cxnLst/>
            <a:rect l="l" t="t" r="r" b="b"/>
            <a:pathLst>
              <a:path w="617" h="1119" extrusionOk="0">
                <a:moveTo>
                  <a:pt x="91" y="0"/>
                </a:moveTo>
                <a:cubicBezTo>
                  <a:pt x="69" y="0"/>
                  <a:pt x="46" y="0"/>
                  <a:pt x="46" y="23"/>
                </a:cubicBezTo>
                <a:cubicBezTo>
                  <a:pt x="23" y="23"/>
                  <a:pt x="0" y="46"/>
                  <a:pt x="0" y="69"/>
                </a:cubicBezTo>
                <a:cubicBezTo>
                  <a:pt x="0" y="92"/>
                  <a:pt x="0" y="114"/>
                  <a:pt x="23" y="114"/>
                </a:cubicBezTo>
                <a:cubicBezTo>
                  <a:pt x="91" y="274"/>
                  <a:pt x="160" y="434"/>
                  <a:pt x="228" y="594"/>
                </a:cubicBezTo>
                <a:cubicBezTo>
                  <a:pt x="320" y="753"/>
                  <a:pt x="388" y="913"/>
                  <a:pt x="457" y="1073"/>
                </a:cubicBezTo>
                <a:cubicBezTo>
                  <a:pt x="457" y="1096"/>
                  <a:pt x="479" y="1119"/>
                  <a:pt x="502" y="1119"/>
                </a:cubicBezTo>
                <a:lnTo>
                  <a:pt x="571" y="1119"/>
                </a:lnTo>
                <a:cubicBezTo>
                  <a:pt x="593" y="1096"/>
                  <a:pt x="616" y="1073"/>
                  <a:pt x="616" y="1050"/>
                </a:cubicBezTo>
                <a:cubicBezTo>
                  <a:pt x="616" y="1027"/>
                  <a:pt x="616" y="1005"/>
                  <a:pt x="616" y="982"/>
                </a:cubicBezTo>
                <a:cubicBezTo>
                  <a:pt x="571" y="913"/>
                  <a:pt x="525" y="822"/>
                  <a:pt x="479" y="753"/>
                </a:cubicBezTo>
                <a:cubicBezTo>
                  <a:pt x="457" y="685"/>
                  <a:pt x="411" y="617"/>
                  <a:pt x="388" y="548"/>
                </a:cubicBezTo>
                <a:cubicBezTo>
                  <a:pt x="320" y="365"/>
                  <a:pt x="228" y="206"/>
                  <a:pt x="160" y="46"/>
                </a:cubicBezTo>
                <a:cubicBezTo>
                  <a:pt x="137" y="23"/>
                  <a:pt x="114" y="0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0" name="Google Shape;4790;p38"/>
          <p:cNvSpPr/>
          <p:nvPr/>
        </p:nvSpPr>
        <p:spPr>
          <a:xfrm>
            <a:off x="8080479" y="2548213"/>
            <a:ext cx="46007" cy="36436"/>
          </a:xfrm>
          <a:custGeom>
            <a:avLst/>
            <a:gdLst/>
            <a:ahLst/>
            <a:cxnLst/>
            <a:rect l="l" t="t" r="r" b="b"/>
            <a:pathLst>
              <a:path w="1644" h="1302" extrusionOk="0">
                <a:moveTo>
                  <a:pt x="274" y="1"/>
                </a:moveTo>
                <a:cubicBezTo>
                  <a:pt x="274" y="1"/>
                  <a:pt x="274" y="23"/>
                  <a:pt x="274" y="23"/>
                </a:cubicBezTo>
                <a:cubicBezTo>
                  <a:pt x="229" y="115"/>
                  <a:pt x="160" y="206"/>
                  <a:pt x="92" y="274"/>
                </a:cubicBezTo>
                <a:cubicBezTo>
                  <a:pt x="69" y="320"/>
                  <a:pt x="23" y="343"/>
                  <a:pt x="0" y="389"/>
                </a:cubicBezTo>
                <a:cubicBezTo>
                  <a:pt x="434" y="685"/>
                  <a:pt x="845" y="1005"/>
                  <a:pt x="1279" y="1302"/>
                </a:cubicBezTo>
                <a:cubicBezTo>
                  <a:pt x="1347" y="1233"/>
                  <a:pt x="1393" y="1187"/>
                  <a:pt x="1461" y="1119"/>
                </a:cubicBezTo>
                <a:cubicBezTo>
                  <a:pt x="1530" y="1073"/>
                  <a:pt x="1575" y="1005"/>
                  <a:pt x="1644" y="959"/>
                </a:cubicBezTo>
                <a:cubicBezTo>
                  <a:pt x="1187" y="640"/>
                  <a:pt x="731" y="320"/>
                  <a:pt x="274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1" name="Google Shape;4791;p38"/>
          <p:cNvSpPr/>
          <p:nvPr/>
        </p:nvSpPr>
        <p:spPr>
          <a:xfrm>
            <a:off x="8256784" y="2672130"/>
            <a:ext cx="272126" cy="196763"/>
          </a:xfrm>
          <a:custGeom>
            <a:avLst/>
            <a:gdLst/>
            <a:ahLst/>
            <a:cxnLst/>
            <a:rect l="l" t="t" r="r" b="b"/>
            <a:pathLst>
              <a:path w="9724" h="7031" extrusionOk="0">
                <a:moveTo>
                  <a:pt x="274" y="1"/>
                </a:moveTo>
                <a:cubicBezTo>
                  <a:pt x="251" y="46"/>
                  <a:pt x="251" y="69"/>
                  <a:pt x="228" y="92"/>
                </a:cubicBezTo>
                <a:cubicBezTo>
                  <a:pt x="160" y="206"/>
                  <a:pt x="91" y="297"/>
                  <a:pt x="23" y="411"/>
                </a:cubicBezTo>
                <a:lnTo>
                  <a:pt x="0" y="411"/>
                </a:lnTo>
                <a:cubicBezTo>
                  <a:pt x="822" y="1005"/>
                  <a:pt x="1621" y="1576"/>
                  <a:pt x="2442" y="2146"/>
                </a:cubicBezTo>
                <a:cubicBezTo>
                  <a:pt x="4748" y="3767"/>
                  <a:pt x="7053" y="5410"/>
                  <a:pt x="9359" y="7031"/>
                </a:cubicBezTo>
                <a:cubicBezTo>
                  <a:pt x="9450" y="6939"/>
                  <a:pt x="9541" y="6825"/>
                  <a:pt x="9655" y="6734"/>
                </a:cubicBezTo>
                <a:cubicBezTo>
                  <a:pt x="9678" y="6711"/>
                  <a:pt x="9701" y="6711"/>
                  <a:pt x="9724" y="6688"/>
                </a:cubicBezTo>
                <a:cubicBezTo>
                  <a:pt x="9176" y="6300"/>
                  <a:pt x="8651" y="5935"/>
                  <a:pt x="8126" y="5570"/>
                </a:cubicBezTo>
                <a:lnTo>
                  <a:pt x="274" y="1"/>
                </a:ln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2" name="Google Shape;4792;p38"/>
          <p:cNvSpPr/>
          <p:nvPr/>
        </p:nvSpPr>
        <p:spPr>
          <a:xfrm>
            <a:off x="8658565" y="2955758"/>
            <a:ext cx="32603" cy="30028"/>
          </a:xfrm>
          <a:custGeom>
            <a:avLst/>
            <a:gdLst/>
            <a:ahLst/>
            <a:cxnLst/>
            <a:rect l="l" t="t" r="r" b="b"/>
            <a:pathLst>
              <a:path w="1165" h="1073" extrusionOk="0">
                <a:moveTo>
                  <a:pt x="251" y="0"/>
                </a:moveTo>
                <a:cubicBezTo>
                  <a:pt x="206" y="114"/>
                  <a:pt x="160" y="205"/>
                  <a:pt x="92" y="297"/>
                </a:cubicBezTo>
                <a:cubicBezTo>
                  <a:pt x="69" y="342"/>
                  <a:pt x="46" y="388"/>
                  <a:pt x="0" y="434"/>
                </a:cubicBezTo>
                <a:cubicBezTo>
                  <a:pt x="320" y="639"/>
                  <a:pt x="617" y="867"/>
                  <a:pt x="913" y="1073"/>
                </a:cubicBezTo>
                <a:cubicBezTo>
                  <a:pt x="936" y="1027"/>
                  <a:pt x="959" y="959"/>
                  <a:pt x="982" y="913"/>
                </a:cubicBezTo>
                <a:cubicBezTo>
                  <a:pt x="1027" y="845"/>
                  <a:pt x="1073" y="753"/>
                  <a:pt x="1119" y="685"/>
                </a:cubicBezTo>
                <a:cubicBezTo>
                  <a:pt x="1142" y="685"/>
                  <a:pt x="1142" y="662"/>
                  <a:pt x="1164" y="662"/>
                </a:cubicBezTo>
                <a:cubicBezTo>
                  <a:pt x="868" y="434"/>
                  <a:pt x="548" y="228"/>
                  <a:pt x="25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3" name="Google Shape;4793;p38"/>
          <p:cNvSpPr/>
          <p:nvPr/>
        </p:nvSpPr>
        <p:spPr>
          <a:xfrm>
            <a:off x="8382605" y="2209678"/>
            <a:ext cx="541706" cy="387005"/>
          </a:xfrm>
          <a:custGeom>
            <a:avLst/>
            <a:gdLst/>
            <a:ahLst/>
            <a:cxnLst/>
            <a:rect l="l" t="t" r="r" b="b"/>
            <a:pathLst>
              <a:path w="19357" h="13829" extrusionOk="0">
                <a:moveTo>
                  <a:pt x="275" y="0"/>
                </a:moveTo>
                <a:cubicBezTo>
                  <a:pt x="183" y="0"/>
                  <a:pt x="92" y="69"/>
                  <a:pt x="46" y="137"/>
                </a:cubicBezTo>
                <a:cubicBezTo>
                  <a:pt x="24" y="183"/>
                  <a:pt x="1" y="251"/>
                  <a:pt x="24" y="320"/>
                </a:cubicBezTo>
                <a:cubicBezTo>
                  <a:pt x="46" y="388"/>
                  <a:pt x="92" y="434"/>
                  <a:pt x="138" y="479"/>
                </a:cubicBezTo>
                <a:cubicBezTo>
                  <a:pt x="3356" y="2739"/>
                  <a:pt x="6574" y="5022"/>
                  <a:pt x="9770" y="7281"/>
                </a:cubicBezTo>
                <a:cubicBezTo>
                  <a:pt x="12669" y="9313"/>
                  <a:pt x="15545" y="11367"/>
                  <a:pt x="18444" y="13399"/>
                </a:cubicBezTo>
                <a:cubicBezTo>
                  <a:pt x="18626" y="13536"/>
                  <a:pt x="18809" y="13650"/>
                  <a:pt x="18991" y="13787"/>
                </a:cubicBezTo>
                <a:cubicBezTo>
                  <a:pt x="19028" y="13816"/>
                  <a:pt x="19070" y="13829"/>
                  <a:pt x="19111" y="13829"/>
                </a:cubicBezTo>
                <a:cubicBezTo>
                  <a:pt x="19197" y="13829"/>
                  <a:pt x="19280" y="13773"/>
                  <a:pt x="19311" y="13695"/>
                </a:cubicBezTo>
                <a:cubicBezTo>
                  <a:pt x="19357" y="13650"/>
                  <a:pt x="19357" y="13581"/>
                  <a:pt x="19357" y="13513"/>
                </a:cubicBezTo>
                <a:cubicBezTo>
                  <a:pt x="19334" y="13444"/>
                  <a:pt x="19288" y="13399"/>
                  <a:pt x="19220" y="13353"/>
                </a:cubicBezTo>
                <a:cubicBezTo>
                  <a:pt x="17006" y="11778"/>
                  <a:pt x="14769" y="10203"/>
                  <a:pt x="12532" y="8628"/>
                </a:cubicBezTo>
                <a:cubicBezTo>
                  <a:pt x="9336" y="6368"/>
                  <a:pt x="6141" y="4109"/>
                  <a:pt x="2922" y="1849"/>
                </a:cubicBezTo>
                <a:cubicBezTo>
                  <a:pt x="2078" y="1256"/>
                  <a:pt x="1233" y="639"/>
                  <a:pt x="389" y="46"/>
                </a:cubicBezTo>
                <a:cubicBezTo>
                  <a:pt x="343" y="23"/>
                  <a:pt x="320" y="0"/>
                  <a:pt x="275" y="0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4" name="Google Shape;4794;p38"/>
          <p:cNvSpPr/>
          <p:nvPr/>
        </p:nvSpPr>
        <p:spPr>
          <a:xfrm>
            <a:off x="8747334" y="2690013"/>
            <a:ext cx="214673" cy="287126"/>
          </a:xfrm>
          <a:custGeom>
            <a:avLst/>
            <a:gdLst/>
            <a:ahLst/>
            <a:cxnLst/>
            <a:rect l="l" t="t" r="r" b="b"/>
            <a:pathLst>
              <a:path w="7671" h="10260" extrusionOk="0">
                <a:moveTo>
                  <a:pt x="7396" y="1"/>
                </a:moveTo>
                <a:cubicBezTo>
                  <a:pt x="7328" y="1"/>
                  <a:pt x="7237" y="46"/>
                  <a:pt x="7191" y="115"/>
                </a:cubicBezTo>
                <a:cubicBezTo>
                  <a:pt x="5068" y="3014"/>
                  <a:pt x="2945" y="5935"/>
                  <a:pt x="846" y="8834"/>
                </a:cubicBezTo>
                <a:lnTo>
                  <a:pt x="92" y="9861"/>
                </a:lnTo>
                <a:cubicBezTo>
                  <a:pt x="1" y="9975"/>
                  <a:pt x="24" y="10135"/>
                  <a:pt x="138" y="10204"/>
                </a:cubicBezTo>
                <a:cubicBezTo>
                  <a:pt x="186" y="10242"/>
                  <a:pt x="237" y="10260"/>
                  <a:pt x="288" y="10260"/>
                </a:cubicBezTo>
                <a:cubicBezTo>
                  <a:pt x="358" y="10260"/>
                  <a:pt x="427" y="10224"/>
                  <a:pt x="480" y="10158"/>
                </a:cubicBezTo>
                <a:cubicBezTo>
                  <a:pt x="2512" y="7373"/>
                  <a:pt x="4543" y="4589"/>
                  <a:pt x="6552" y="1804"/>
                </a:cubicBezTo>
                <a:cubicBezTo>
                  <a:pt x="6894" y="1347"/>
                  <a:pt x="7237" y="868"/>
                  <a:pt x="7602" y="412"/>
                </a:cubicBezTo>
                <a:cubicBezTo>
                  <a:pt x="7670" y="297"/>
                  <a:pt x="7647" y="138"/>
                  <a:pt x="7533" y="46"/>
                </a:cubicBezTo>
                <a:cubicBezTo>
                  <a:pt x="7488" y="24"/>
                  <a:pt x="7442" y="1"/>
                  <a:pt x="7396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5" name="Google Shape;4795;p38"/>
          <p:cNvSpPr/>
          <p:nvPr/>
        </p:nvSpPr>
        <p:spPr>
          <a:xfrm>
            <a:off x="8161607" y="2242896"/>
            <a:ext cx="99655" cy="129347"/>
          </a:xfrm>
          <a:custGeom>
            <a:avLst/>
            <a:gdLst/>
            <a:ahLst/>
            <a:cxnLst/>
            <a:rect l="l" t="t" r="r" b="b"/>
            <a:pathLst>
              <a:path w="3561" h="4622" extrusionOk="0">
                <a:moveTo>
                  <a:pt x="3287" y="0"/>
                </a:moveTo>
                <a:cubicBezTo>
                  <a:pt x="3219" y="0"/>
                  <a:pt x="3150" y="23"/>
                  <a:pt x="3104" y="91"/>
                </a:cubicBezTo>
                <a:cubicBezTo>
                  <a:pt x="2100" y="1461"/>
                  <a:pt x="1096" y="2853"/>
                  <a:pt x="91" y="4223"/>
                </a:cubicBezTo>
                <a:cubicBezTo>
                  <a:pt x="0" y="4337"/>
                  <a:pt x="23" y="4497"/>
                  <a:pt x="137" y="4565"/>
                </a:cubicBezTo>
                <a:cubicBezTo>
                  <a:pt x="185" y="4603"/>
                  <a:pt x="236" y="4621"/>
                  <a:pt x="287" y="4621"/>
                </a:cubicBezTo>
                <a:cubicBezTo>
                  <a:pt x="358" y="4621"/>
                  <a:pt x="426" y="4586"/>
                  <a:pt x="480" y="4519"/>
                </a:cubicBezTo>
                <a:cubicBezTo>
                  <a:pt x="1484" y="3150"/>
                  <a:pt x="2488" y="1758"/>
                  <a:pt x="3492" y="388"/>
                </a:cubicBezTo>
                <a:cubicBezTo>
                  <a:pt x="3561" y="274"/>
                  <a:pt x="3538" y="114"/>
                  <a:pt x="3447" y="46"/>
                </a:cubicBezTo>
                <a:cubicBezTo>
                  <a:pt x="3401" y="0"/>
                  <a:pt x="3356" y="0"/>
                  <a:pt x="32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6" name="Google Shape;4796;p38"/>
          <p:cNvSpPr/>
          <p:nvPr/>
        </p:nvSpPr>
        <p:spPr>
          <a:xfrm>
            <a:off x="8000638" y="2350835"/>
            <a:ext cx="87537" cy="111800"/>
          </a:xfrm>
          <a:custGeom>
            <a:avLst/>
            <a:gdLst/>
            <a:ahLst/>
            <a:cxnLst/>
            <a:rect l="l" t="t" r="r" b="b"/>
            <a:pathLst>
              <a:path w="3128" h="3995" extrusionOk="0">
                <a:moveTo>
                  <a:pt x="2853" y="1"/>
                </a:moveTo>
                <a:cubicBezTo>
                  <a:pt x="2785" y="1"/>
                  <a:pt x="2694" y="23"/>
                  <a:pt x="2648" y="92"/>
                </a:cubicBezTo>
                <a:cubicBezTo>
                  <a:pt x="1781" y="1302"/>
                  <a:pt x="890" y="2511"/>
                  <a:pt x="0" y="3721"/>
                </a:cubicBezTo>
                <a:cubicBezTo>
                  <a:pt x="137" y="3812"/>
                  <a:pt x="274" y="3904"/>
                  <a:pt x="411" y="3995"/>
                </a:cubicBezTo>
                <a:cubicBezTo>
                  <a:pt x="1301" y="2785"/>
                  <a:pt x="2169" y="1598"/>
                  <a:pt x="3059" y="389"/>
                </a:cubicBezTo>
                <a:cubicBezTo>
                  <a:pt x="3127" y="274"/>
                  <a:pt x="3104" y="115"/>
                  <a:pt x="2990" y="46"/>
                </a:cubicBezTo>
                <a:cubicBezTo>
                  <a:pt x="2945" y="1"/>
                  <a:pt x="2899" y="1"/>
                  <a:pt x="285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7" name="Google Shape;4797;p38"/>
          <p:cNvSpPr/>
          <p:nvPr/>
        </p:nvSpPr>
        <p:spPr>
          <a:xfrm>
            <a:off x="8911521" y="2583978"/>
            <a:ext cx="58796" cy="116558"/>
          </a:xfrm>
          <a:custGeom>
            <a:avLst/>
            <a:gdLst/>
            <a:ahLst/>
            <a:cxnLst/>
            <a:rect l="l" t="t" r="r" b="b"/>
            <a:pathLst>
              <a:path w="2101" h="4165" extrusionOk="0">
                <a:moveTo>
                  <a:pt x="274" y="1"/>
                </a:moveTo>
                <a:cubicBezTo>
                  <a:pt x="228" y="1"/>
                  <a:pt x="206" y="1"/>
                  <a:pt x="183" y="24"/>
                </a:cubicBezTo>
                <a:cubicBezTo>
                  <a:pt x="137" y="46"/>
                  <a:pt x="69" y="69"/>
                  <a:pt x="46" y="138"/>
                </a:cubicBezTo>
                <a:cubicBezTo>
                  <a:pt x="23" y="206"/>
                  <a:pt x="0" y="275"/>
                  <a:pt x="23" y="320"/>
                </a:cubicBezTo>
                <a:cubicBezTo>
                  <a:pt x="46" y="389"/>
                  <a:pt x="91" y="434"/>
                  <a:pt x="137" y="480"/>
                </a:cubicBezTo>
                <a:lnTo>
                  <a:pt x="183" y="503"/>
                </a:lnTo>
                <a:cubicBezTo>
                  <a:pt x="457" y="685"/>
                  <a:pt x="685" y="891"/>
                  <a:pt x="890" y="1142"/>
                </a:cubicBezTo>
                <a:cubicBezTo>
                  <a:pt x="1073" y="1347"/>
                  <a:pt x="1210" y="1576"/>
                  <a:pt x="1324" y="1827"/>
                </a:cubicBezTo>
                <a:cubicBezTo>
                  <a:pt x="1438" y="2055"/>
                  <a:pt x="1507" y="2283"/>
                  <a:pt x="1552" y="2534"/>
                </a:cubicBezTo>
                <a:cubicBezTo>
                  <a:pt x="1598" y="2740"/>
                  <a:pt x="1598" y="2945"/>
                  <a:pt x="1598" y="3173"/>
                </a:cubicBezTo>
                <a:cubicBezTo>
                  <a:pt x="1575" y="3310"/>
                  <a:pt x="1552" y="3447"/>
                  <a:pt x="1507" y="3584"/>
                </a:cubicBezTo>
                <a:cubicBezTo>
                  <a:pt x="1461" y="3653"/>
                  <a:pt x="1438" y="3744"/>
                  <a:pt x="1392" y="3813"/>
                </a:cubicBezTo>
                <a:cubicBezTo>
                  <a:pt x="1324" y="3927"/>
                  <a:pt x="1370" y="4086"/>
                  <a:pt x="1484" y="4132"/>
                </a:cubicBezTo>
                <a:cubicBezTo>
                  <a:pt x="1528" y="4154"/>
                  <a:pt x="1572" y="4164"/>
                  <a:pt x="1613" y="4164"/>
                </a:cubicBezTo>
                <a:cubicBezTo>
                  <a:pt x="1701" y="4164"/>
                  <a:pt x="1780" y="4118"/>
                  <a:pt x="1826" y="4041"/>
                </a:cubicBezTo>
                <a:cubicBezTo>
                  <a:pt x="1917" y="3858"/>
                  <a:pt x="2009" y="3676"/>
                  <a:pt x="2054" y="3470"/>
                </a:cubicBezTo>
                <a:cubicBezTo>
                  <a:pt x="2077" y="3288"/>
                  <a:pt x="2100" y="3082"/>
                  <a:pt x="2077" y="2877"/>
                </a:cubicBezTo>
                <a:cubicBezTo>
                  <a:pt x="2077" y="2489"/>
                  <a:pt x="1986" y="2101"/>
                  <a:pt x="1849" y="1758"/>
                </a:cubicBezTo>
                <a:cubicBezTo>
                  <a:pt x="1689" y="1416"/>
                  <a:pt x="1484" y="1074"/>
                  <a:pt x="1233" y="777"/>
                </a:cubicBezTo>
                <a:cubicBezTo>
                  <a:pt x="982" y="503"/>
                  <a:pt x="708" y="252"/>
                  <a:pt x="388" y="46"/>
                </a:cubicBezTo>
                <a:cubicBezTo>
                  <a:pt x="342" y="24"/>
                  <a:pt x="297" y="1"/>
                  <a:pt x="274" y="1"/>
                </a:cubicBezTo>
                <a:close/>
              </a:path>
            </a:pathLst>
          </a:custGeom>
          <a:solidFill>
            <a:srgbClr val="FDD16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8" name="Google Shape;4798;p38"/>
          <p:cNvSpPr/>
          <p:nvPr/>
        </p:nvSpPr>
        <p:spPr>
          <a:xfrm>
            <a:off x="8247829" y="2198176"/>
            <a:ext cx="145662" cy="55298"/>
          </a:xfrm>
          <a:custGeom>
            <a:avLst/>
            <a:gdLst/>
            <a:ahLst/>
            <a:cxnLst/>
            <a:rect l="l" t="t" r="r" b="b"/>
            <a:pathLst>
              <a:path w="5205" h="1976" extrusionOk="0">
                <a:moveTo>
                  <a:pt x="3402" y="0"/>
                </a:moveTo>
                <a:cubicBezTo>
                  <a:pt x="3082" y="0"/>
                  <a:pt x="2740" y="23"/>
                  <a:pt x="2420" y="114"/>
                </a:cubicBezTo>
                <a:cubicBezTo>
                  <a:pt x="2215" y="160"/>
                  <a:pt x="2009" y="229"/>
                  <a:pt x="1804" y="297"/>
                </a:cubicBezTo>
                <a:cubicBezTo>
                  <a:pt x="1576" y="388"/>
                  <a:pt x="1370" y="502"/>
                  <a:pt x="1188" y="617"/>
                </a:cubicBezTo>
                <a:cubicBezTo>
                  <a:pt x="777" y="868"/>
                  <a:pt x="389" y="1187"/>
                  <a:pt x="92" y="1575"/>
                </a:cubicBezTo>
                <a:cubicBezTo>
                  <a:pt x="1" y="1689"/>
                  <a:pt x="23" y="1826"/>
                  <a:pt x="138" y="1918"/>
                </a:cubicBezTo>
                <a:cubicBezTo>
                  <a:pt x="178" y="1958"/>
                  <a:pt x="231" y="1976"/>
                  <a:pt x="286" y="1976"/>
                </a:cubicBezTo>
                <a:cubicBezTo>
                  <a:pt x="356" y="1976"/>
                  <a:pt x="429" y="1946"/>
                  <a:pt x="480" y="1895"/>
                </a:cubicBezTo>
                <a:cubicBezTo>
                  <a:pt x="571" y="1758"/>
                  <a:pt x="663" y="1644"/>
                  <a:pt x="777" y="1552"/>
                </a:cubicBezTo>
                <a:cubicBezTo>
                  <a:pt x="1028" y="1301"/>
                  <a:pt x="1302" y="1119"/>
                  <a:pt x="1598" y="959"/>
                </a:cubicBezTo>
                <a:cubicBezTo>
                  <a:pt x="1895" y="799"/>
                  <a:pt x="2192" y="662"/>
                  <a:pt x="2534" y="594"/>
                </a:cubicBezTo>
                <a:cubicBezTo>
                  <a:pt x="2854" y="502"/>
                  <a:pt x="3173" y="480"/>
                  <a:pt x="3516" y="480"/>
                </a:cubicBezTo>
                <a:cubicBezTo>
                  <a:pt x="3812" y="502"/>
                  <a:pt x="4109" y="548"/>
                  <a:pt x="4383" y="617"/>
                </a:cubicBezTo>
                <a:cubicBezTo>
                  <a:pt x="4543" y="662"/>
                  <a:pt x="4680" y="731"/>
                  <a:pt x="4817" y="799"/>
                </a:cubicBezTo>
                <a:cubicBezTo>
                  <a:pt x="4851" y="811"/>
                  <a:pt x="4885" y="816"/>
                  <a:pt x="4918" y="816"/>
                </a:cubicBezTo>
                <a:cubicBezTo>
                  <a:pt x="5018" y="816"/>
                  <a:pt x="5108" y="765"/>
                  <a:pt x="5159" y="662"/>
                </a:cubicBezTo>
                <a:cubicBezTo>
                  <a:pt x="5205" y="548"/>
                  <a:pt x="5159" y="411"/>
                  <a:pt x="5022" y="343"/>
                </a:cubicBezTo>
                <a:cubicBezTo>
                  <a:pt x="4520" y="114"/>
                  <a:pt x="3972" y="0"/>
                  <a:pt x="34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9" name="Google Shape;4799;p38"/>
          <p:cNvSpPr/>
          <p:nvPr/>
        </p:nvSpPr>
        <p:spPr>
          <a:xfrm>
            <a:off x="8074098" y="2338073"/>
            <a:ext cx="99655" cy="33498"/>
          </a:xfrm>
          <a:custGeom>
            <a:avLst/>
            <a:gdLst/>
            <a:ahLst/>
            <a:cxnLst/>
            <a:rect l="l" t="t" r="r" b="b"/>
            <a:pathLst>
              <a:path w="3561" h="1197" extrusionOk="0">
                <a:moveTo>
                  <a:pt x="1392" y="0"/>
                </a:moveTo>
                <a:cubicBezTo>
                  <a:pt x="1233" y="0"/>
                  <a:pt x="1050" y="23"/>
                  <a:pt x="867" y="68"/>
                </a:cubicBezTo>
                <a:cubicBezTo>
                  <a:pt x="731" y="91"/>
                  <a:pt x="594" y="137"/>
                  <a:pt x="457" y="205"/>
                </a:cubicBezTo>
                <a:cubicBezTo>
                  <a:pt x="388" y="251"/>
                  <a:pt x="297" y="297"/>
                  <a:pt x="228" y="342"/>
                </a:cubicBezTo>
                <a:cubicBezTo>
                  <a:pt x="160" y="388"/>
                  <a:pt x="114" y="457"/>
                  <a:pt x="46" y="525"/>
                </a:cubicBezTo>
                <a:cubicBezTo>
                  <a:pt x="23" y="571"/>
                  <a:pt x="0" y="662"/>
                  <a:pt x="23" y="708"/>
                </a:cubicBezTo>
                <a:cubicBezTo>
                  <a:pt x="46" y="776"/>
                  <a:pt x="69" y="822"/>
                  <a:pt x="137" y="867"/>
                </a:cubicBezTo>
                <a:cubicBezTo>
                  <a:pt x="169" y="884"/>
                  <a:pt x="213" y="900"/>
                  <a:pt x="260" y="900"/>
                </a:cubicBezTo>
                <a:cubicBezTo>
                  <a:pt x="280" y="900"/>
                  <a:pt x="300" y="897"/>
                  <a:pt x="320" y="890"/>
                </a:cubicBezTo>
                <a:cubicBezTo>
                  <a:pt x="388" y="890"/>
                  <a:pt x="434" y="845"/>
                  <a:pt x="457" y="799"/>
                </a:cubicBezTo>
                <a:cubicBezTo>
                  <a:pt x="479" y="776"/>
                  <a:pt x="502" y="753"/>
                  <a:pt x="525" y="730"/>
                </a:cubicBezTo>
                <a:cubicBezTo>
                  <a:pt x="616" y="685"/>
                  <a:pt x="708" y="639"/>
                  <a:pt x="799" y="593"/>
                </a:cubicBezTo>
                <a:cubicBezTo>
                  <a:pt x="936" y="548"/>
                  <a:pt x="1050" y="525"/>
                  <a:pt x="1187" y="502"/>
                </a:cubicBezTo>
                <a:cubicBezTo>
                  <a:pt x="1247" y="495"/>
                  <a:pt x="1305" y="493"/>
                  <a:pt x="1363" y="493"/>
                </a:cubicBezTo>
                <a:cubicBezTo>
                  <a:pt x="1501" y="493"/>
                  <a:pt x="1635" y="509"/>
                  <a:pt x="1780" y="525"/>
                </a:cubicBezTo>
                <a:cubicBezTo>
                  <a:pt x="2032" y="571"/>
                  <a:pt x="2283" y="662"/>
                  <a:pt x="2534" y="753"/>
                </a:cubicBezTo>
                <a:cubicBezTo>
                  <a:pt x="2762" y="867"/>
                  <a:pt x="2967" y="1004"/>
                  <a:pt x="3173" y="1164"/>
                </a:cubicBezTo>
                <a:cubicBezTo>
                  <a:pt x="3205" y="1180"/>
                  <a:pt x="3249" y="1196"/>
                  <a:pt x="3296" y="1196"/>
                </a:cubicBezTo>
                <a:cubicBezTo>
                  <a:pt x="3315" y="1196"/>
                  <a:pt x="3335" y="1194"/>
                  <a:pt x="3355" y="1187"/>
                </a:cubicBezTo>
                <a:cubicBezTo>
                  <a:pt x="3424" y="1164"/>
                  <a:pt x="3470" y="1141"/>
                  <a:pt x="3515" y="1073"/>
                </a:cubicBezTo>
                <a:cubicBezTo>
                  <a:pt x="3538" y="1027"/>
                  <a:pt x="3561" y="959"/>
                  <a:pt x="3538" y="890"/>
                </a:cubicBezTo>
                <a:cubicBezTo>
                  <a:pt x="3515" y="822"/>
                  <a:pt x="3492" y="776"/>
                  <a:pt x="3424" y="730"/>
                </a:cubicBezTo>
                <a:cubicBezTo>
                  <a:pt x="3196" y="548"/>
                  <a:pt x="2945" y="411"/>
                  <a:pt x="2694" y="297"/>
                </a:cubicBezTo>
                <a:cubicBezTo>
                  <a:pt x="2397" y="160"/>
                  <a:pt x="2077" y="68"/>
                  <a:pt x="1758" y="23"/>
                </a:cubicBezTo>
                <a:cubicBezTo>
                  <a:pt x="1644" y="0"/>
                  <a:pt x="1529" y="0"/>
                  <a:pt x="13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0" name="Google Shape;4800;p38"/>
          <p:cNvSpPr/>
          <p:nvPr/>
        </p:nvSpPr>
        <p:spPr>
          <a:xfrm>
            <a:off x="8744787" y="2965973"/>
            <a:ext cx="10243" cy="12789"/>
          </a:xfrm>
          <a:custGeom>
            <a:avLst/>
            <a:gdLst/>
            <a:ahLst/>
            <a:cxnLst/>
            <a:rect l="l" t="t" r="r" b="b"/>
            <a:pathLst>
              <a:path w="366" h="457" extrusionOk="0">
                <a:moveTo>
                  <a:pt x="275" y="0"/>
                </a:moveTo>
                <a:cubicBezTo>
                  <a:pt x="229" y="0"/>
                  <a:pt x="206" y="23"/>
                  <a:pt x="206" y="23"/>
                </a:cubicBezTo>
                <a:cubicBezTo>
                  <a:pt x="160" y="92"/>
                  <a:pt x="138" y="137"/>
                  <a:pt x="115" y="183"/>
                </a:cubicBezTo>
                <a:cubicBezTo>
                  <a:pt x="69" y="228"/>
                  <a:pt x="46" y="274"/>
                  <a:pt x="1" y="343"/>
                </a:cubicBezTo>
                <a:cubicBezTo>
                  <a:pt x="1" y="365"/>
                  <a:pt x="1" y="388"/>
                  <a:pt x="1" y="411"/>
                </a:cubicBezTo>
                <a:cubicBezTo>
                  <a:pt x="24" y="434"/>
                  <a:pt x="24" y="434"/>
                  <a:pt x="46" y="457"/>
                </a:cubicBezTo>
                <a:lnTo>
                  <a:pt x="115" y="457"/>
                </a:lnTo>
                <a:cubicBezTo>
                  <a:pt x="138" y="434"/>
                  <a:pt x="138" y="411"/>
                  <a:pt x="160" y="411"/>
                </a:cubicBezTo>
                <a:cubicBezTo>
                  <a:pt x="160" y="388"/>
                  <a:pt x="160" y="388"/>
                  <a:pt x="183" y="365"/>
                </a:cubicBezTo>
                <a:cubicBezTo>
                  <a:pt x="229" y="297"/>
                  <a:pt x="275" y="206"/>
                  <a:pt x="343" y="137"/>
                </a:cubicBezTo>
                <a:cubicBezTo>
                  <a:pt x="366" y="92"/>
                  <a:pt x="343" y="46"/>
                  <a:pt x="320" y="23"/>
                </a:cubicBezTo>
                <a:cubicBezTo>
                  <a:pt x="297" y="0"/>
                  <a:pt x="275" y="0"/>
                  <a:pt x="275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1" name="Google Shape;4801;p38"/>
          <p:cNvSpPr/>
          <p:nvPr/>
        </p:nvSpPr>
        <p:spPr>
          <a:xfrm>
            <a:off x="8745431" y="2963398"/>
            <a:ext cx="10886" cy="12649"/>
          </a:xfrm>
          <a:custGeom>
            <a:avLst/>
            <a:gdLst/>
            <a:ahLst/>
            <a:cxnLst/>
            <a:rect l="l" t="t" r="r" b="b"/>
            <a:pathLst>
              <a:path w="389" h="452" extrusionOk="0">
                <a:moveTo>
                  <a:pt x="297" y="1"/>
                </a:moveTo>
                <a:cubicBezTo>
                  <a:pt x="274" y="1"/>
                  <a:pt x="252" y="24"/>
                  <a:pt x="229" y="47"/>
                </a:cubicBezTo>
                <a:cubicBezTo>
                  <a:pt x="206" y="92"/>
                  <a:pt x="160" y="138"/>
                  <a:pt x="115" y="184"/>
                </a:cubicBezTo>
                <a:cubicBezTo>
                  <a:pt x="92" y="229"/>
                  <a:pt x="46" y="275"/>
                  <a:pt x="23" y="320"/>
                </a:cubicBezTo>
                <a:cubicBezTo>
                  <a:pt x="1" y="366"/>
                  <a:pt x="1" y="412"/>
                  <a:pt x="46" y="435"/>
                </a:cubicBezTo>
                <a:cubicBezTo>
                  <a:pt x="58" y="446"/>
                  <a:pt x="80" y="452"/>
                  <a:pt x="103" y="452"/>
                </a:cubicBezTo>
                <a:cubicBezTo>
                  <a:pt x="126" y="452"/>
                  <a:pt x="149" y="446"/>
                  <a:pt x="160" y="435"/>
                </a:cubicBezTo>
                <a:cubicBezTo>
                  <a:pt x="183" y="366"/>
                  <a:pt x="229" y="320"/>
                  <a:pt x="252" y="275"/>
                </a:cubicBezTo>
                <a:cubicBezTo>
                  <a:pt x="297" y="229"/>
                  <a:pt x="320" y="184"/>
                  <a:pt x="366" y="138"/>
                </a:cubicBezTo>
                <a:cubicBezTo>
                  <a:pt x="389" y="115"/>
                  <a:pt x="389" y="47"/>
                  <a:pt x="343" y="24"/>
                </a:cubicBezTo>
                <a:cubicBezTo>
                  <a:pt x="343" y="24"/>
                  <a:pt x="320" y="1"/>
                  <a:pt x="297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2" name="Google Shape;4802;p38"/>
          <p:cNvSpPr/>
          <p:nvPr/>
        </p:nvSpPr>
        <p:spPr>
          <a:xfrm>
            <a:off x="8745431" y="2962783"/>
            <a:ext cx="10886" cy="13209"/>
          </a:xfrm>
          <a:custGeom>
            <a:avLst/>
            <a:gdLst/>
            <a:ahLst/>
            <a:cxnLst/>
            <a:rect l="l" t="t" r="r" b="b"/>
            <a:pathLst>
              <a:path w="389" h="472" extrusionOk="0">
                <a:moveTo>
                  <a:pt x="297" y="0"/>
                </a:moveTo>
                <a:cubicBezTo>
                  <a:pt x="274" y="0"/>
                  <a:pt x="229" y="23"/>
                  <a:pt x="229" y="46"/>
                </a:cubicBezTo>
                <a:cubicBezTo>
                  <a:pt x="183" y="91"/>
                  <a:pt x="137" y="137"/>
                  <a:pt x="115" y="183"/>
                </a:cubicBezTo>
                <a:cubicBezTo>
                  <a:pt x="69" y="228"/>
                  <a:pt x="46" y="274"/>
                  <a:pt x="23" y="342"/>
                </a:cubicBezTo>
                <a:cubicBezTo>
                  <a:pt x="1" y="342"/>
                  <a:pt x="1" y="365"/>
                  <a:pt x="1" y="388"/>
                </a:cubicBezTo>
                <a:cubicBezTo>
                  <a:pt x="1" y="411"/>
                  <a:pt x="23" y="434"/>
                  <a:pt x="23" y="457"/>
                </a:cubicBezTo>
                <a:cubicBezTo>
                  <a:pt x="42" y="466"/>
                  <a:pt x="61" y="472"/>
                  <a:pt x="78" y="472"/>
                </a:cubicBezTo>
                <a:cubicBezTo>
                  <a:pt x="103" y="472"/>
                  <a:pt x="124" y="461"/>
                  <a:pt x="137" y="434"/>
                </a:cubicBezTo>
                <a:cubicBezTo>
                  <a:pt x="183" y="388"/>
                  <a:pt x="206" y="342"/>
                  <a:pt x="252" y="274"/>
                </a:cubicBezTo>
                <a:cubicBezTo>
                  <a:pt x="274" y="228"/>
                  <a:pt x="320" y="183"/>
                  <a:pt x="343" y="137"/>
                </a:cubicBezTo>
                <a:cubicBezTo>
                  <a:pt x="389" y="114"/>
                  <a:pt x="366" y="46"/>
                  <a:pt x="343" y="23"/>
                </a:cubicBezTo>
                <a:cubicBezTo>
                  <a:pt x="320" y="23"/>
                  <a:pt x="297" y="0"/>
                  <a:pt x="297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3" name="Google Shape;4803;p38"/>
          <p:cNvSpPr/>
          <p:nvPr/>
        </p:nvSpPr>
        <p:spPr>
          <a:xfrm>
            <a:off x="8745431" y="2963398"/>
            <a:ext cx="10243" cy="12173"/>
          </a:xfrm>
          <a:custGeom>
            <a:avLst/>
            <a:gdLst/>
            <a:ahLst/>
            <a:cxnLst/>
            <a:rect l="l" t="t" r="r" b="b"/>
            <a:pathLst>
              <a:path w="366" h="435" extrusionOk="0">
                <a:moveTo>
                  <a:pt x="274" y="1"/>
                </a:moveTo>
                <a:cubicBezTo>
                  <a:pt x="252" y="1"/>
                  <a:pt x="229" y="1"/>
                  <a:pt x="206" y="24"/>
                </a:cubicBezTo>
                <a:cubicBezTo>
                  <a:pt x="137" y="115"/>
                  <a:pt x="69" y="206"/>
                  <a:pt x="23" y="298"/>
                </a:cubicBezTo>
                <a:cubicBezTo>
                  <a:pt x="1" y="320"/>
                  <a:pt x="1" y="343"/>
                  <a:pt x="1" y="366"/>
                </a:cubicBezTo>
                <a:cubicBezTo>
                  <a:pt x="1" y="389"/>
                  <a:pt x="23" y="389"/>
                  <a:pt x="46" y="412"/>
                </a:cubicBezTo>
                <a:cubicBezTo>
                  <a:pt x="46" y="435"/>
                  <a:pt x="69" y="435"/>
                  <a:pt x="92" y="435"/>
                </a:cubicBezTo>
                <a:cubicBezTo>
                  <a:pt x="115" y="435"/>
                  <a:pt x="137" y="412"/>
                  <a:pt x="160" y="389"/>
                </a:cubicBezTo>
                <a:cubicBezTo>
                  <a:pt x="206" y="298"/>
                  <a:pt x="274" y="206"/>
                  <a:pt x="343" y="115"/>
                </a:cubicBezTo>
                <a:cubicBezTo>
                  <a:pt x="366" y="92"/>
                  <a:pt x="343" y="24"/>
                  <a:pt x="320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4" name="Google Shape;4804;p38"/>
          <p:cNvSpPr/>
          <p:nvPr/>
        </p:nvSpPr>
        <p:spPr>
          <a:xfrm>
            <a:off x="8751167" y="2969163"/>
            <a:ext cx="9627" cy="11306"/>
          </a:xfrm>
          <a:custGeom>
            <a:avLst/>
            <a:gdLst/>
            <a:ahLst/>
            <a:cxnLst/>
            <a:rect l="l" t="t" r="r" b="b"/>
            <a:pathLst>
              <a:path w="344" h="404" extrusionOk="0">
                <a:moveTo>
                  <a:pt x="252" y="0"/>
                </a:moveTo>
                <a:cubicBezTo>
                  <a:pt x="229" y="0"/>
                  <a:pt x="206" y="0"/>
                  <a:pt x="184" y="23"/>
                </a:cubicBezTo>
                <a:cubicBezTo>
                  <a:pt x="138" y="114"/>
                  <a:pt x="69" y="183"/>
                  <a:pt x="24" y="274"/>
                </a:cubicBezTo>
                <a:cubicBezTo>
                  <a:pt x="1" y="320"/>
                  <a:pt x="1" y="366"/>
                  <a:pt x="47" y="388"/>
                </a:cubicBezTo>
                <a:cubicBezTo>
                  <a:pt x="56" y="398"/>
                  <a:pt x="73" y="403"/>
                  <a:pt x="92" y="403"/>
                </a:cubicBezTo>
                <a:cubicBezTo>
                  <a:pt x="118" y="403"/>
                  <a:pt x="147" y="392"/>
                  <a:pt x="161" y="366"/>
                </a:cubicBezTo>
                <a:cubicBezTo>
                  <a:pt x="206" y="297"/>
                  <a:pt x="252" y="206"/>
                  <a:pt x="320" y="114"/>
                </a:cubicBezTo>
                <a:cubicBezTo>
                  <a:pt x="343" y="92"/>
                  <a:pt x="343" y="23"/>
                  <a:pt x="298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5" name="Google Shape;4805;p38"/>
          <p:cNvSpPr/>
          <p:nvPr/>
        </p:nvSpPr>
        <p:spPr>
          <a:xfrm>
            <a:off x="8751811" y="2967232"/>
            <a:ext cx="12173" cy="13937"/>
          </a:xfrm>
          <a:custGeom>
            <a:avLst/>
            <a:gdLst/>
            <a:ahLst/>
            <a:cxnLst/>
            <a:rect l="l" t="t" r="r" b="b"/>
            <a:pathLst>
              <a:path w="435" h="498" extrusionOk="0">
                <a:moveTo>
                  <a:pt x="343" y="1"/>
                </a:moveTo>
                <a:cubicBezTo>
                  <a:pt x="320" y="1"/>
                  <a:pt x="297" y="1"/>
                  <a:pt x="275" y="24"/>
                </a:cubicBezTo>
                <a:cubicBezTo>
                  <a:pt x="183" y="138"/>
                  <a:pt x="92" y="252"/>
                  <a:pt x="24" y="366"/>
                </a:cubicBezTo>
                <a:cubicBezTo>
                  <a:pt x="1" y="412"/>
                  <a:pt x="1" y="457"/>
                  <a:pt x="24" y="480"/>
                </a:cubicBezTo>
                <a:cubicBezTo>
                  <a:pt x="46" y="492"/>
                  <a:pt x="69" y="497"/>
                  <a:pt x="89" y="497"/>
                </a:cubicBezTo>
                <a:cubicBezTo>
                  <a:pt x="109" y="497"/>
                  <a:pt x="126" y="492"/>
                  <a:pt x="138" y="480"/>
                </a:cubicBezTo>
                <a:cubicBezTo>
                  <a:pt x="229" y="366"/>
                  <a:pt x="320" y="252"/>
                  <a:pt x="412" y="138"/>
                </a:cubicBezTo>
                <a:cubicBezTo>
                  <a:pt x="434" y="92"/>
                  <a:pt x="412" y="47"/>
                  <a:pt x="389" y="24"/>
                </a:cubicBezTo>
                <a:cubicBezTo>
                  <a:pt x="366" y="1"/>
                  <a:pt x="343" y="1"/>
                  <a:pt x="343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6" name="Google Shape;4806;p38"/>
          <p:cNvSpPr/>
          <p:nvPr/>
        </p:nvSpPr>
        <p:spPr>
          <a:xfrm>
            <a:off x="8751811" y="2967876"/>
            <a:ext cx="12173" cy="13545"/>
          </a:xfrm>
          <a:custGeom>
            <a:avLst/>
            <a:gdLst/>
            <a:ahLst/>
            <a:cxnLst/>
            <a:rect l="l" t="t" r="r" b="b"/>
            <a:pathLst>
              <a:path w="435" h="484" extrusionOk="0">
                <a:moveTo>
                  <a:pt x="343" y="1"/>
                </a:moveTo>
                <a:cubicBezTo>
                  <a:pt x="320" y="1"/>
                  <a:pt x="297" y="1"/>
                  <a:pt x="275" y="24"/>
                </a:cubicBezTo>
                <a:cubicBezTo>
                  <a:pt x="183" y="138"/>
                  <a:pt x="115" y="252"/>
                  <a:pt x="24" y="343"/>
                </a:cubicBezTo>
                <a:cubicBezTo>
                  <a:pt x="1" y="389"/>
                  <a:pt x="1" y="434"/>
                  <a:pt x="46" y="457"/>
                </a:cubicBezTo>
                <a:cubicBezTo>
                  <a:pt x="56" y="477"/>
                  <a:pt x="74" y="484"/>
                  <a:pt x="93" y="484"/>
                </a:cubicBezTo>
                <a:cubicBezTo>
                  <a:pt x="119" y="484"/>
                  <a:pt x="147" y="470"/>
                  <a:pt x="161" y="457"/>
                </a:cubicBezTo>
                <a:cubicBezTo>
                  <a:pt x="252" y="343"/>
                  <a:pt x="320" y="229"/>
                  <a:pt x="412" y="115"/>
                </a:cubicBezTo>
                <a:cubicBezTo>
                  <a:pt x="434" y="92"/>
                  <a:pt x="434" y="46"/>
                  <a:pt x="389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7" name="Google Shape;4807;p38"/>
          <p:cNvSpPr/>
          <p:nvPr/>
        </p:nvSpPr>
        <p:spPr>
          <a:xfrm>
            <a:off x="8193538" y="2389790"/>
            <a:ext cx="122658" cy="90755"/>
          </a:xfrm>
          <a:custGeom>
            <a:avLst/>
            <a:gdLst/>
            <a:ahLst/>
            <a:cxnLst/>
            <a:rect l="l" t="t" r="r" b="b"/>
            <a:pathLst>
              <a:path w="4383" h="3243" extrusionOk="0">
                <a:moveTo>
                  <a:pt x="252" y="1"/>
                </a:moveTo>
                <a:cubicBezTo>
                  <a:pt x="229" y="1"/>
                  <a:pt x="206" y="1"/>
                  <a:pt x="183" y="24"/>
                </a:cubicBezTo>
                <a:cubicBezTo>
                  <a:pt x="115" y="24"/>
                  <a:pt x="69" y="69"/>
                  <a:pt x="46" y="138"/>
                </a:cubicBezTo>
                <a:cubicBezTo>
                  <a:pt x="0" y="183"/>
                  <a:pt x="0" y="252"/>
                  <a:pt x="23" y="320"/>
                </a:cubicBezTo>
                <a:cubicBezTo>
                  <a:pt x="46" y="389"/>
                  <a:pt x="69" y="435"/>
                  <a:pt x="137" y="457"/>
                </a:cubicBezTo>
                <a:cubicBezTo>
                  <a:pt x="1416" y="1393"/>
                  <a:pt x="2717" y="2306"/>
                  <a:pt x="3995" y="3219"/>
                </a:cubicBezTo>
                <a:cubicBezTo>
                  <a:pt x="4063" y="3242"/>
                  <a:pt x="4132" y="3242"/>
                  <a:pt x="4177" y="3242"/>
                </a:cubicBezTo>
                <a:cubicBezTo>
                  <a:pt x="4246" y="3219"/>
                  <a:pt x="4314" y="3174"/>
                  <a:pt x="4337" y="3128"/>
                </a:cubicBezTo>
                <a:cubicBezTo>
                  <a:pt x="4360" y="3059"/>
                  <a:pt x="4383" y="2991"/>
                  <a:pt x="4360" y="2922"/>
                </a:cubicBezTo>
                <a:cubicBezTo>
                  <a:pt x="4337" y="2854"/>
                  <a:pt x="4292" y="2831"/>
                  <a:pt x="4246" y="2786"/>
                </a:cubicBezTo>
                <a:cubicBezTo>
                  <a:pt x="2945" y="1873"/>
                  <a:pt x="1667" y="960"/>
                  <a:pt x="366" y="47"/>
                </a:cubicBezTo>
                <a:cubicBezTo>
                  <a:pt x="343" y="24"/>
                  <a:pt x="297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8" name="Google Shape;4808;p38"/>
          <p:cNvSpPr/>
          <p:nvPr/>
        </p:nvSpPr>
        <p:spPr>
          <a:xfrm>
            <a:off x="8304051" y="2302281"/>
            <a:ext cx="132257" cy="174850"/>
          </a:xfrm>
          <a:custGeom>
            <a:avLst/>
            <a:gdLst/>
            <a:ahLst/>
            <a:cxnLst/>
            <a:rect l="l" t="t" r="r" b="b"/>
            <a:pathLst>
              <a:path w="4726" h="6248" extrusionOk="0">
                <a:moveTo>
                  <a:pt x="4428" y="1"/>
                </a:moveTo>
                <a:cubicBezTo>
                  <a:pt x="4360" y="1"/>
                  <a:pt x="4291" y="24"/>
                  <a:pt x="4246" y="92"/>
                </a:cubicBezTo>
                <a:cubicBezTo>
                  <a:pt x="2922" y="1941"/>
                  <a:pt x="1575" y="3767"/>
                  <a:pt x="251" y="5616"/>
                </a:cubicBezTo>
                <a:cubicBezTo>
                  <a:pt x="206" y="5707"/>
                  <a:pt x="137" y="5776"/>
                  <a:pt x="69" y="5867"/>
                </a:cubicBezTo>
                <a:cubicBezTo>
                  <a:pt x="0" y="5958"/>
                  <a:pt x="23" y="6118"/>
                  <a:pt x="137" y="6209"/>
                </a:cubicBezTo>
                <a:cubicBezTo>
                  <a:pt x="180" y="6235"/>
                  <a:pt x="226" y="6248"/>
                  <a:pt x="272" y="6248"/>
                </a:cubicBezTo>
                <a:cubicBezTo>
                  <a:pt x="348" y="6248"/>
                  <a:pt x="422" y="6212"/>
                  <a:pt x="480" y="6141"/>
                </a:cubicBezTo>
                <a:cubicBezTo>
                  <a:pt x="1370" y="4931"/>
                  <a:pt x="2237" y="3698"/>
                  <a:pt x="3127" y="2489"/>
                </a:cubicBezTo>
                <a:lnTo>
                  <a:pt x="4634" y="389"/>
                </a:lnTo>
                <a:cubicBezTo>
                  <a:pt x="4725" y="275"/>
                  <a:pt x="4702" y="115"/>
                  <a:pt x="4588" y="46"/>
                </a:cubicBezTo>
                <a:cubicBezTo>
                  <a:pt x="4542" y="1"/>
                  <a:pt x="4497" y="1"/>
                  <a:pt x="4428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9" name="Google Shape;4809;p38"/>
          <p:cNvSpPr/>
          <p:nvPr/>
        </p:nvSpPr>
        <p:spPr>
          <a:xfrm>
            <a:off x="8190348" y="2255658"/>
            <a:ext cx="110541" cy="145466"/>
          </a:xfrm>
          <a:custGeom>
            <a:avLst/>
            <a:gdLst/>
            <a:ahLst/>
            <a:cxnLst/>
            <a:rect l="l" t="t" r="r" b="b"/>
            <a:pathLst>
              <a:path w="3950" h="5198" extrusionOk="0">
                <a:moveTo>
                  <a:pt x="3675" y="1"/>
                </a:moveTo>
                <a:cubicBezTo>
                  <a:pt x="3630" y="1"/>
                  <a:pt x="3561" y="23"/>
                  <a:pt x="3538" y="46"/>
                </a:cubicBezTo>
                <a:cubicBezTo>
                  <a:pt x="3493" y="92"/>
                  <a:pt x="3447" y="138"/>
                  <a:pt x="3401" y="206"/>
                </a:cubicBezTo>
                <a:cubicBezTo>
                  <a:pt x="2306" y="1712"/>
                  <a:pt x="1210" y="3219"/>
                  <a:pt x="114" y="4748"/>
                </a:cubicBezTo>
                <a:cubicBezTo>
                  <a:pt x="92" y="4771"/>
                  <a:pt x="92" y="4794"/>
                  <a:pt x="69" y="4817"/>
                </a:cubicBezTo>
                <a:cubicBezTo>
                  <a:pt x="0" y="4908"/>
                  <a:pt x="23" y="5068"/>
                  <a:pt x="137" y="5159"/>
                </a:cubicBezTo>
                <a:cubicBezTo>
                  <a:pt x="172" y="5185"/>
                  <a:pt x="215" y="5198"/>
                  <a:pt x="262" y="5198"/>
                </a:cubicBezTo>
                <a:cubicBezTo>
                  <a:pt x="339" y="5198"/>
                  <a:pt x="423" y="5162"/>
                  <a:pt x="480" y="5091"/>
                </a:cubicBezTo>
                <a:cubicBezTo>
                  <a:pt x="1393" y="3835"/>
                  <a:pt x="2306" y="2557"/>
                  <a:pt x="3219" y="1302"/>
                </a:cubicBezTo>
                <a:cubicBezTo>
                  <a:pt x="3424" y="982"/>
                  <a:pt x="3652" y="685"/>
                  <a:pt x="3858" y="389"/>
                </a:cubicBezTo>
                <a:cubicBezTo>
                  <a:pt x="3949" y="274"/>
                  <a:pt x="3926" y="115"/>
                  <a:pt x="3812" y="46"/>
                </a:cubicBezTo>
                <a:cubicBezTo>
                  <a:pt x="3766" y="23"/>
                  <a:pt x="3721" y="1"/>
                  <a:pt x="3675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0" name="Google Shape;4810;p38"/>
          <p:cNvSpPr/>
          <p:nvPr/>
        </p:nvSpPr>
        <p:spPr>
          <a:xfrm>
            <a:off x="8286169" y="2249277"/>
            <a:ext cx="148852" cy="65177"/>
          </a:xfrm>
          <a:custGeom>
            <a:avLst/>
            <a:gdLst/>
            <a:ahLst/>
            <a:cxnLst/>
            <a:rect l="l" t="t" r="r" b="b"/>
            <a:pathLst>
              <a:path w="5319" h="2329" extrusionOk="0">
                <a:moveTo>
                  <a:pt x="982" y="0"/>
                </a:moveTo>
                <a:cubicBezTo>
                  <a:pt x="685" y="23"/>
                  <a:pt x="411" y="92"/>
                  <a:pt x="160" y="229"/>
                </a:cubicBezTo>
                <a:cubicBezTo>
                  <a:pt x="91" y="274"/>
                  <a:pt x="46" y="343"/>
                  <a:pt x="0" y="388"/>
                </a:cubicBezTo>
                <a:cubicBezTo>
                  <a:pt x="0" y="434"/>
                  <a:pt x="0" y="502"/>
                  <a:pt x="23" y="548"/>
                </a:cubicBezTo>
                <a:cubicBezTo>
                  <a:pt x="54" y="643"/>
                  <a:pt x="140" y="694"/>
                  <a:pt x="228" y="694"/>
                </a:cubicBezTo>
                <a:cubicBezTo>
                  <a:pt x="267" y="694"/>
                  <a:pt x="307" y="683"/>
                  <a:pt x="342" y="662"/>
                </a:cubicBezTo>
                <a:cubicBezTo>
                  <a:pt x="411" y="639"/>
                  <a:pt x="479" y="617"/>
                  <a:pt x="548" y="594"/>
                </a:cubicBezTo>
                <a:cubicBezTo>
                  <a:pt x="708" y="548"/>
                  <a:pt x="845" y="502"/>
                  <a:pt x="1004" y="502"/>
                </a:cubicBezTo>
                <a:cubicBezTo>
                  <a:pt x="1065" y="498"/>
                  <a:pt x="1126" y="497"/>
                  <a:pt x="1186" y="497"/>
                </a:cubicBezTo>
                <a:cubicBezTo>
                  <a:pt x="1468" y="497"/>
                  <a:pt x="1750" y="537"/>
                  <a:pt x="2032" y="594"/>
                </a:cubicBezTo>
                <a:cubicBezTo>
                  <a:pt x="2027" y="590"/>
                  <a:pt x="2023" y="586"/>
                  <a:pt x="2019" y="583"/>
                </a:cubicBezTo>
                <a:lnTo>
                  <a:pt x="2019" y="583"/>
                </a:lnTo>
                <a:cubicBezTo>
                  <a:pt x="2524" y="698"/>
                  <a:pt x="3007" y="876"/>
                  <a:pt x="3470" y="1096"/>
                </a:cubicBezTo>
                <a:cubicBezTo>
                  <a:pt x="3835" y="1279"/>
                  <a:pt x="4177" y="1507"/>
                  <a:pt x="4474" y="1781"/>
                </a:cubicBezTo>
                <a:cubicBezTo>
                  <a:pt x="4634" y="1918"/>
                  <a:pt x="4771" y="2077"/>
                  <a:pt x="4885" y="2237"/>
                </a:cubicBezTo>
                <a:cubicBezTo>
                  <a:pt x="4930" y="2283"/>
                  <a:pt x="4999" y="2328"/>
                  <a:pt x="5045" y="2328"/>
                </a:cubicBezTo>
                <a:cubicBezTo>
                  <a:pt x="5113" y="2328"/>
                  <a:pt x="5181" y="2306"/>
                  <a:pt x="5227" y="2260"/>
                </a:cubicBezTo>
                <a:cubicBezTo>
                  <a:pt x="5273" y="2214"/>
                  <a:pt x="5318" y="2169"/>
                  <a:pt x="5318" y="2100"/>
                </a:cubicBezTo>
                <a:cubicBezTo>
                  <a:pt x="5318" y="2032"/>
                  <a:pt x="5296" y="1963"/>
                  <a:pt x="5250" y="1918"/>
                </a:cubicBezTo>
                <a:cubicBezTo>
                  <a:pt x="5022" y="1552"/>
                  <a:pt x="4679" y="1256"/>
                  <a:pt x="4314" y="1027"/>
                </a:cubicBezTo>
                <a:cubicBezTo>
                  <a:pt x="3903" y="754"/>
                  <a:pt x="3447" y="525"/>
                  <a:pt x="2990" y="366"/>
                </a:cubicBezTo>
                <a:cubicBezTo>
                  <a:pt x="2579" y="206"/>
                  <a:pt x="2123" y="92"/>
                  <a:pt x="1689" y="23"/>
                </a:cubicBezTo>
                <a:cubicBezTo>
                  <a:pt x="1529" y="23"/>
                  <a:pt x="1370" y="0"/>
                  <a:pt x="1233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1" name="Google Shape;4811;p38"/>
          <p:cNvSpPr/>
          <p:nvPr/>
        </p:nvSpPr>
        <p:spPr>
          <a:xfrm>
            <a:off x="8442661" y="2417915"/>
            <a:ext cx="106707" cy="142807"/>
          </a:xfrm>
          <a:custGeom>
            <a:avLst/>
            <a:gdLst/>
            <a:ahLst/>
            <a:cxnLst/>
            <a:rect l="l" t="t" r="r" b="b"/>
            <a:pathLst>
              <a:path w="3813" h="5103" extrusionOk="0">
                <a:moveTo>
                  <a:pt x="3561" y="0"/>
                </a:moveTo>
                <a:cubicBezTo>
                  <a:pt x="3493" y="0"/>
                  <a:pt x="3424" y="46"/>
                  <a:pt x="3378" y="91"/>
                </a:cubicBezTo>
                <a:cubicBezTo>
                  <a:pt x="2283" y="1644"/>
                  <a:pt x="1187" y="3196"/>
                  <a:pt x="92" y="4725"/>
                </a:cubicBezTo>
                <a:cubicBezTo>
                  <a:pt x="0" y="4839"/>
                  <a:pt x="23" y="4976"/>
                  <a:pt x="114" y="5045"/>
                </a:cubicBezTo>
                <a:cubicBezTo>
                  <a:pt x="164" y="5085"/>
                  <a:pt x="219" y="5103"/>
                  <a:pt x="270" y="5103"/>
                </a:cubicBezTo>
                <a:cubicBezTo>
                  <a:pt x="336" y="5103"/>
                  <a:pt x="396" y="5073"/>
                  <a:pt x="434" y="5022"/>
                </a:cubicBezTo>
                <a:cubicBezTo>
                  <a:pt x="1552" y="3470"/>
                  <a:pt x="2648" y="1917"/>
                  <a:pt x="3744" y="365"/>
                </a:cubicBezTo>
                <a:cubicBezTo>
                  <a:pt x="3812" y="274"/>
                  <a:pt x="3812" y="137"/>
                  <a:pt x="3698" y="46"/>
                </a:cubicBezTo>
                <a:cubicBezTo>
                  <a:pt x="3675" y="23"/>
                  <a:pt x="3607" y="0"/>
                  <a:pt x="356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2" name="Google Shape;4812;p38"/>
          <p:cNvSpPr/>
          <p:nvPr/>
        </p:nvSpPr>
        <p:spPr>
          <a:xfrm>
            <a:off x="8350030" y="2353381"/>
            <a:ext cx="106707" cy="142500"/>
          </a:xfrm>
          <a:custGeom>
            <a:avLst/>
            <a:gdLst/>
            <a:ahLst/>
            <a:cxnLst/>
            <a:rect l="l" t="t" r="r" b="b"/>
            <a:pathLst>
              <a:path w="3813" h="5092" extrusionOk="0">
                <a:moveTo>
                  <a:pt x="3561" y="1"/>
                </a:moveTo>
                <a:cubicBezTo>
                  <a:pt x="3493" y="1"/>
                  <a:pt x="3424" y="24"/>
                  <a:pt x="3379" y="92"/>
                </a:cubicBezTo>
                <a:cubicBezTo>
                  <a:pt x="2283" y="1644"/>
                  <a:pt x="1188" y="3174"/>
                  <a:pt x="69" y="4726"/>
                </a:cubicBezTo>
                <a:cubicBezTo>
                  <a:pt x="1" y="4817"/>
                  <a:pt x="23" y="4977"/>
                  <a:pt x="115" y="5045"/>
                </a:cubicBezTo>
                <a:cubicBezTo>
                  <a:pt x="155" y="5075"/>
                  <a:pt x="208" y="5092"/>
                  <a:pt x="260" y="5092"/>
                </a:cubicBezTo>
                <a:cubicBezTo>
                  <a:pt x="328" y="5092"/>
                  <a:pt x="396" y="5064"/>
                  <a:pt x="434" y="5000"/>
                </a:cubicBezTo>
                <a:cubicBezTo>
                  <a:pt x="1530" y="3447"/>
                  <a:pt x="2648" y="1918"/>
                  <a:pt x="3744" y="366"/>
                </a:cubicBezTo>
                <a:cubicBezTo>
                  <a:pt x="3812" y="275"/>
                  <a:pt x="3812" y="115"/>
                  <a:pt x="3698" y="46"/>
                </a:cubicBezTo>
                <a:cubicBezTo>
                  <a:pt x="3676" y="24"/>
                  <a:pt x="3607" y="1"/>
                  <a:pt x="356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3" name="Google Shape;4813;p38"/>
          <p:cNvSpPr/>
          <p:nvPr/>
        </p:nvSpPr>
        <p:spPr>
          <a:xfrm>
            <a:off x="8442661" y="2352738"/>
            <a:ext cx="105419" cy="77183"/>
          </a:xfrm>
          <a:custGeom>
            <a:avLst/>
            <a:gdLst/>
            <a:ahLst/>
            <a:cxnLst/>
            <a:rect l="l" t="t" r="r" b="b"/>
            <a:pathLst>
              <a:path w="3767" h="2758" extrusionOk="0">
                <a:moveTo>
                  <a:pt x="251" y="1"/>
                </a:moveTo>
                <a:cubicBezTo>
                  <a:pt x="183" y="1"/>
                  <a:pt x="114" y="24"/>
                  <a:pt x="69" y="92"/>
                </a:cubicBezTo>
                <a:cubicBezTo>
                  <a:pt x="0" y="184"/>
                  <a:pt x="23" y="343"/>
                  <a:pt x="114" y="412"/>
                </a:cubicBezTo>
                <a:cubicBezTo>
                  <a:pt x="1210" y="1165"/>
                  <a:pt x="2283" y="1941"/>
                  <a:pt x="3356" y="2694"/>
                </a:cubicBezTo>
                <a:cubicBezTo>
                  <a:pt x="3378" y="2717"/>
                  <a:pt x="3378" y="2717"/>
                  <a:pt x="3378" y="2717"/>
                </a:cubicBezTo>
                <a:cubicBezTo>
                  <a:pt x="3414" y="2744"/>
                  <a:pt x="3458" y="2757"/>
                  <a:pt x="3502" y="2757"/>
                </a:cubicBezTo>
                <a:cubicBezTo>
                  <a:pt x="3571" y="2757"/>
                  <a:pt x="3643" y="2727"/>
                  <a:pt x="3698" y="2672"/>
                </a:cubicBezTo>
                <a:cubicBezTo>
                  <a:pt x="3766" y="2580"/>
                  <a:pt x="3744" y="2420"/>
                  <a:pt x="3652" y="2352"/>
                </a:cubicBezTo>
                <a:cubicBezTo>
                  <a:pt x="3630" y="2329"/>
                  <a:pt x="3630" y="2329"/>
                  <a:pt x="3630" y="2329"/>
                </a:cubicBezTo>
                <a:cubicBezTo>
                  <a:pt x="2557" y="1576"/>
                  <a:pt x="1461" y="800"/>
                  <a:pt x="388" y="47"/>
                </a:cubicBezTo>
                <a:cubicBezTo>
                  <a:pt x="343" y="24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4" name="Google Shape;4814;p38"/>
          <p:cNvSpPr/>
          <p:nvPr/>
        </p:nvSpPr>
        <p:spPr>
          <a:xfrm>
            <a:off x="8351318" y="2483064"/>
            <a:ext cx="102873" cy="75867"/>
          </a:xfrm>
          <a:custGeom>
            <a:avLst/>
            <a:gdLst/>
            <a:ahLst/>
            <a:cxnLst/>
            <a:rect l="l" t="t" r="r" b="b"/>
            <a:pathLst>
              <a:path w="3676" h="2711" extrusionOk="0">
                <a:moveTo>
                  <a:pt x="251" y="0"/>
                </a:moveTo>
                <a:cubicBezTo>
                  <a:pt x="183" y="0"/>
                  <a:pt x="114" y="46"/>
                  <a:pt x="69" y="92"/>
                </a:cubicBezTo>
                <a:cubicBezTo>
                  <a:pt x="0" y="183"/>
                  <a:pt x="0" y="343"/>
                  <a:pt x="114" y="411"/>
                </a:cubicBezTo>
                <a:cubicBezTo>
                  <a:pt x="1164" y="1164"/>
                  <a:pt x="2214" y="1918"/>
                  <a:pt x="3287" y="2671"/>
                </a:cubicBezTo>
                <a:cubicBezTo>
                  <a:pt x="3323" y="2698"/>
                  <a:pt x="3366" y="2711"/>
                  <a:pt x="3411" y="2711"/>
                </a:cubicBezTo>
                <a:cubicBezTo>
                  <a:pt x="3479" y="2711"/>
                  <a:pt x="3551" y="2681"/>
                  <a:pt x="3607" y="2625"/>
                </a:cubicBezTo>
                <a:cubicBezTo>
                  <a:pt x="3675" y="2534"/>
                  <a:pt x="3652" y="2374"/>
                  <a:pt x="3561" y="2306"/>
                </a:cubicBezTo>
                <a:cubicBezTo>
                  <a:pt x="2511" y="1552"/>
                  <a:pt x="1438" y="799"/>
                  <a:pt x="388" y="69"/>
                </a:cubicBezTo>
                <a:cubicBezTo>
                  <a:pt x="343" y="23"/>
                  <a:pt x="297" y="0"/>
                  <a:pt x="25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5" name="Google Shape;4815;p38"/>
          <p:cNvSpPr/>
          <p:nvPr/>
        </p:nvSpPr>
        <p:spPr>
          <a:xfrm>
            <a:off x="8401131" y="2416627"/>
            <a:ext cx="97752" cy="72033"/>
          </a:xfrm>
          <a:custGeom>
            <a:avLst/>
            <a:gdLst/>
            <a:ahLst/>
            <a:cxnLst/>
            <a:rect l="l" t="t" r="r" b="b"/>
            <a:pathLst>
              <a:path w="3493" h="2574" extrusionOk="0">
                <a:moveTo>
                  <a:pt x="252" y="1"/>
                </a:moveTo>
                <a:cubicBezTo>
                  <a:pt x="183" y="1"/>
                  <a:pt x="115" y="23"/>
                  <a:pt x="69" y="92"/>
                </a:cubicBezTo>
                <a:cubicBezTo>
                  <a:pt x="1" y="183"/>
                  <a:pt x="1" y="320"/>
                  <a:pt x="115" y="411"/>
                </a:cubicBezTo>
                <a:cubicBezTo>
                  <a:pt x="1119" y="1119"/>
                  <a:pt x="2101" y="1827"/>
                  <a:pt x="3105" y="2534"/>
                </a:cubicBezTo>
                <a:cubicBezTo>
                  <a:pt x="3150" y="2561"/>
                  <a:pt x="3199" y="2574"/>
                  <a:pt x="3245" y="2574"/>
                </a:cubicBezTo>
                <a:cubicBezTo>
                  <a:pt x="3316" y="2574"/>
                  <a:pt x="3383" y="2544"/>
                  <a:pt x="3424" y="2488"/>
                </a:cubicBezTo>
                <a:cubicBezTo>
                  <a:pt x="3493" y="2397"/>
                  <a:pt x="3493" y="2237"/>
                  <a:pt x="3379" y="2169"/>
                </a:cubicBezTo>
                <a:cubicBezTo>
                  <a:pt x="2397" y="1461"/>
                  <a:pt x="1393" y="754"/>
                  <a:pt x="389" y="46"/>
                </a:cubicBezTo>
                <a:cubicBezTo>
                  <a:pt x="343" y="1"/>
                  <a:pt x="297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6" name="Google Shape;4816;p38"/>
          <p:cNvSpPr/>
          <p:nvPr/>
        </p:nvSpPr>
        <p:spPr>
          <a:xfrm>
            <a:off x="8385180" y="2434510"/>
            <a:ext cx="102845" cy="75867"/>
          </a:xfrm>
          <a:custGeom>
            <a:avLst/>
            <a:gdLst/>
            <a:ahLst/>
            <a:cxnLst/>
            <a:rect l="l" t="t" r="r" b="b"/>
            <a:pathLst>
              <a:path w="3675" h="2711" extrusionOk="0">
                <a:moveTo>
                  <a:pt x="251" y="1"/>
                </a:moveTo>
                <a:cubicBezTo>
                  <a:pt x="183" y="1"/>
                  <a:pt x="114" y="46"/>
                  <a:pt x="69" y="92"/>
                </a:cubicBezTo>
                <a:cubicBezTo>
                  <a:pt x="0" y="183"/>
                  <a:pt x="0" y="343"/>
                  <a:pt x="114" y="411"/>
                </a:cubicBezTo>
                <a:cubicBezTo>
                  <a:pt x="1164" y="1165"/>
                  <a:pt x="2237" y="1918"/>
                  <a:pt x="3287" y="2671"/>
                </a:cubicBezTo>
                <a:cubicBezTo>
                  <a:pt x="3323" y="2698"/>
                  <a:pt x="3370" y="2711"/>
                  <a:pt x="3417" y="2711"/>
                </a:cubicBezTo>
                <a:cubicBezTo>
                  <a:pt x="3490" y="2711"/>
                  <a:pt x="3565" y="2681"/>
                  <a:pt x="3606" y="2626"/>
                </a:cubicBezTo>
                <a:cubicBezTo>
                  <a:pt x="3675" y="2534"/>
                  <a:pt x="3675" y="2374"/>
                  <a:pt x="3561" y="2306"/>
                </a:cubicBezTo>
                <a:cubicBezTo>
                  <a:pt x="2511" y="1553"/>
                  <a:pt x="1438" y="800"/>
                  <a:pt x="388" y="46"/>
                </a:cubicBezTo>
                <a:cubicBezTo>
                  <a:pt x="342" y="23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7" name="Google Shape;4817;p38"/>
          <p:cNvSpPr/>
          <p:nvPr/>
        </p:nvSpPr>
        <p:spPr>
          <a:xfrm>
            <a:off x="8564647" y="2504136"/>
            <a:ext cx="106707" cy="142835"/>
          </a:xfrm>
          <a:custGeom>
            <a:avLst/>
            <a:gdLst/>
            <a:ahLst/>
            <a:cxnLst/>
            <a:rect l="l" t="t" r="r" b="b"/>
            <a:pathLst>
              <a:path w="3813" h="5104" extrusionOk="0">
                <a:moveTo>
                  <a:pt x="3562" y="1"/>
                </a:moveTo>
                <a:cubicBezTo>
                  <a:pt x="3493" y="1"/>
                  <a:pt x="3425" y="46"/>
                  <a:pt x="3379" y="92"/>
                </a:cubicBezTo>
                <a:cubicBezTo>
                  <a:pt x="2283" y="1644"/>
                  <a:pt x="1188" y="3196"/>
                  <a:pt x="92" y="4725"/>
                </a:cubicBezTo>
                <a:cubicBezTo>
                  <a:pt x="1" y="4840"/>
                  <a:pt x="24" y="4976"/>
                  <a:pt x="115" y="5045"/>
                </a:cubicBezTo>
                <a:cubicBezTo>
                  <a:pt x="165" y="5085"/>
                  <a:pt x="220" y="5103"/>
                  <a:pt x="271" y="5103"/>
                </a:cubicBezTo>
                <a:cubicBezTo>
                  <a:pt x="336" y="5103"/>
                  <a:pt x="396" y="5073"/>
                  <a:pt x="435" y="5022"/>
                </a:cubicBezTo>
                <a:cubicBezTo>
                  <a:pt x="1553" y="3470"/>
                  <a:pt x="2649" y="1918"/>
                  <a:pt x="3744" y="366"/>
                </a:cubicBezTo>
                <a:cubicBezTo>
                  <a:pt x="3813" y="274"/>
                  <a:pt x="3813" y="138"/>
                  <a:pt x="3699" y="46"/>
                </a:cubicBezTo>
                <a:cubicBezTo>
                  <a:pt x="3676" y="23"/>
                  <a:pt x="3607" y="1"/>
                  <a:pt x="356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8" name="Google Shape;4818;p38"/>
          <p:cNvSpPr/>
          <p:nvPr/>
        </p:nvSpPr>
        <p:spPr>
          <a:xfrm>
            <a:off x="8472045" y="2439631"/>
            <a:ext cx="106707" cy="142500"/>
          </a:xfrm>
          <a:custGeom>
            <a:avLst/>
            <a:gdLst/>
            <a:ahLst/>
            <a:cxnLst/>
            <a:rect l="l" t="t" r="r" b="b"/>
            <a:pathLst>
              <a:path w="3813" h="5092" extrusionOk="0">
                <a:moveTo>
                  <a:pt x="3561" y="0"/>
                </a:moveTo>
                <a:cubicBezTo>
                  <a:pt x="3493" y="0"/>
                  <a:pt x="3424" y="23"/>
                  <a:pt x="3378" y="92"/>
                </a:cubicBezTo>
                <a:cubicBezTo>
                  <a:pt x="2283" y="1644"/>
                  <a:pt x="1187" y="3173"/>
                  <a:pt x="69" y="4725"/>
                </a:cubicBezTo>
                <a:cubicBezTo>
                  <a:pt x="0" y="4839"/>
                  <a:pt x="23" y="4976"/>
                  <a:pt x="114" y="5045"/>
                </a:cubicBezTo>
                <a:cubicBezTo>
                  <a:pt x="154" y="5074"/>
                  <a:pt x="207" y="5091"/>
                  <a:pt x="260" y="5091"/>
                </a:cubicBezTo>
                <a:cubicBezTo>
                  <a:pt x="328" y="5091"/>
                  <a:pt x="395" y="5063"/>
                  <a:pt x="434" y="4999"/>
                </a:cubicBezTo>
                <a:cubicBezTo>
                  <a:pt x="1530" y="3470"/>
                  <a:pt x="2648" y="1918"/>
                  <a:pt x="3744" y="365"/>
                </a:cubicBezTo>
                <a:cubicBezTo>
                  <a:pt x="3812" y="274"/>
                  <a:pt x="3812" y="114"/>
                  <a:pt x="3698" y="46"/>
                </a:cubicBezTo>
                <a:cubicBezTo>
                  <a:pt x="3675" y="23"/>
                  <a:pt x="3607" y="0"/>
                  <a:pt x="356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9" name="Google Shape;4819;p38"/>
          <p:cNvSpPr/>
          <p:nvPr/>
        </p:nvSpPr>
        <p:spPr>
          <a:xfrm>
            <a:off x="8564647" y="2438987"/>
            <a:ext cx="105447" cy="77155"/>
          </a:xfrm>
          <a:custGeom>
            <a:avLst/>
            <a:gdLst/>
            <a:ahLst/>
            <a:cxnLst/>
            <a:rect l="l" t="t" r="r" b="b"/>
            <a:pathLst>
              <a:path w="3768" h="2757" extrusionOk="0">
                <a:moveTo>
                  <a:pt x="252" y="0"/>
                </a:moveTo>
                <a:cubicBezTo>
                  <a:pt x="184" y="0"/>
                  <a:pt x="115" y="23"/>
                  <a:pt x="69" y="92"/>
                </a:cubicBezTo>
                <a:cubicBezTo>
                  <a:pt x="1" y="183"/>
                  <a:pt x="24" y="343"/>
                  <a:pt x="115" y="411"/>
                </a:cubicBezTo>
                <a:cubicBezTo>
                  <a:pt x="1211" y="1164"/>
                  <a:pt x="2283" y="1941"/>
                  <a:pt x="3356" y="2694"/>
                </a:cubicBezTo>
                <a:cubicBezTo>
                  <a:pt x="3356" y="2694"/>
                  <a:pt x="3356" y="2694"/>
                  <a:pt x="3356" y="2717"/>
                </a:cubicBezTo>
                <a:lnTo>
                  <a:pt x="3379" y="2717"/>
                </a:lnTo>
                <a:cubicBezTo>
                  <a:pt x="3415" y="2744"/>
                  <a:pt x="3458" y="2756"/>
                  <a:pt x="3503" y="2756"/>
                </a:cubicBezTo>
                <a:cubicBezTo>
                  <a:pt x="3571" y="2756"/>
                  <a:pt x="3643" y="2726"/>
                  <a:pt x="3699" y="2671"/>
                </a:cubicBezTo>
                <a:cubicBezTo>
                  <a:pt x="3767" y="2580"/>
                  <a:pt x="3744" y="2420"/>
                  <a:pt x="3653" y="2351"/>
                </a:cubicBezTo>
                <a:cubicBezTo>
                  <a:pt x="3630" y="2351"/>
                  <a:pt x="3630" y="2329"/>
                  <a:pt x="3630" y="2329"/>
                </a:cubicBezTo>
                <a:cubicBezTo>
                  <a:pt x="2557" y="1575"/>
                  <a:pt x="1462" y="799"/>
                  <a:pt x="389" y="46"/>
                </a:cubicBezTo>
                <a:cubicBezTo>
                  <a:pt x="343" y="23"/>
                  <a:pt x="298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0" name="Google Shape;4820;p38"/>
          <p:cNvSpPr/>
          <p:nvPr/>
        </p:nvSpPr>
        <p:spPr>
          <a:xfrm>
            <a:off x="8473304" y="2569929"/>
            <a:ext cx="102873" cy="75252"/>
          </a:xfrm>
          <a:custGeom>
            <a:avLst/>
            <a:gdLst/>
            <a:ahLst/>
            <a:cxnLst/>
            <a:rect l="l" t="t" r="r" b="b"/>
            <a:pathLst>
              <a:path w="3676" h="2689" extrusionOk="0">
                <a:moveTo>
                  <a:pt x="252" y="1"/>
                </a:moveTo>
                <a:cubicBezTo>
                  <a:pt x="184" y="1"/>
                  <a:pt x="115" y="23"/>
                  <a:pt x="69" y="69"/>
                </a:cubicBezTo>
                <a:cubicBezTo>
                  <a:pt x="1" y="183"/>
                  <a:pt x="1" y="320"/>
                  <a:pt x="115" y="389"/>
                </a:cubicBezTo>
                <a:cubicBezTo>
                  <a:pt x="1165" y="1142"/>
                  <a:pt x="2215" y="1895"/>
                  <a:pt x="3288" y="2648"/>
                </a:cubicBezTo>
                <a:cubicBezTo>
                  <a:pt x="3324" y="2675"/>
                  <a:pt x="3367" y="2688"/>
                  <a:pt x="3412" y="2688"/>
                </a:cubicBezTo>
                <a:cubicBezTo>
                  <a:pt x="3480" y="2688"/>
                  <a:pt x="3552" y="2658"/>
                  <a:pt x="3607" y="2603"/>
                </a:cubicBezTo>
                <a:cubicBezTo>
                  <a:pt x="3676" y="2511"/>
                  <a:pt x="3653" y="2352"/>
                  <a:pt x="3562" y="2283"/>
                </a:cubicBezTo>
                <a:cubicBezTo>
                  <a:pt x="2512" y="1530"/>
                  <a:pt x="1439" y="777"/>
                  <a:pt x="389" y="46"/>
                </a:cubicBezTo>
                <a:cubicBezTo>
                  <a:pt x="343" y="1"/>
                  <a:pt x="298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1" name="Google Shape;4821;p38"/>
          <p:cNvSpPr/>
          <p:nvPr/>
        </p:nvSpPr>
        <p:spPr>
          <a:xfrm>
            <a:off x="8523146" y="2502849"/>
            <a:ext cx="97752" cy="72061"/>
          </a:xfrm>
          <a:custGeom>
            <a:avLst/>
            <a:gdLst/>
            <a:ahLst/>
            <a:cxnLst/>
            <a:rect l="l" t="t" r="r" b="b"/>
            <a:pathLst>
              <a:path w="3493" h="2575" extrusionOk="0">
                <a:moveTo>
                  <a:pt x="251" y="1"/>
                </a:moveTo>
                <a:cubicBezTo>
                  <a:pt x="183" y="1"/>
                  <a:pt x="114" y="24"/>
                  <a:pt x="69" y="92"/>
                </a:cubicBezTo>
                <a:cubicBezTo>
                  <a:pt x="0" y="184"/>
                  <a:pt x="0" y="320"/>
                  <a:pt x="114" y="412"/>
                </a:cubicBezTo>
                <a:cubicBezTo>
                  <a:pt x="1119" y="1119"/>
                  <a:pt x="2100" y="1827"/>
                  <a:pt x="3105" y="2535"/>
                </a:cubicBezTo>
                <a:cubicBezTo>
                  <a:pt x="3150" y="2562"/>
                  <a:pt x="3198" y="2574"/>
                  <a:pt x="3245" y="2574"/>
                </a:cubicBezTo>
                <a:cubicBezTo>
                  <a:pt x="3316" y="2574"/>
                  <a:pt x="3383" y="2544"/>
                  <a:pt x="3424" y="2489"/>
                </a:cubicBezTo>
                <a:cubicBezTo>
                  <a:pt x="3493" y="2398"/>
                  <a:pt x="3493" y="2238"/>
                  <a:pt x="3378" y="2169"/>
                </a:cubicBezTo>
                <a:cubicBezTo>
                  <a:pt x="2397" y="1462"/>
                  <a:pt x="1393" y="754"/>
                  <a:pt x="388" y="47"/>
                </a:cubicBezTo>
                <a:cubicBezTo>
                  <a:pt x="343" y="24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2" name="Google Shape;4822;p38"/>
          <p:cNvSpPr/>
          <p:nvPr/>
        </p:nvSpPr>
        <p:spPr>
          <a:xfrm>
            <a:off x="8507166" y="2520760"/>
            <a:ext cx="102873" cy="75867"/>
          </a:xfrm>
          <a:custGeom>
            <a:avLst/>
            <a:gdLst/>
            <a:ahLst/>
            <a:cxnLst/>
            <a:rect l="l" t="t" r="r" b="b"/>
            <a:pathLst>
              <a:path w="3676" h="2711" extrusionOk="0">
                <a:moveTo>
                  <a:pt x="252" y="0"/>
                </a:moveTo>
                <a:cubicBezTo>
                  <a:pt x="183" y="0"/>
                  <a:pt x="115" y="46"/>
                  <a:pt x="69" y="91"/>
                </a:cubicBezTo>
                <a:cubicBezTo>
                  <a:pt x="1" y="183"/>
                  <a:pt x="1" y="342"/>
                  <a:pt x="115" y="411"/>
                </a:cubicBezTo>
                <a:cubicBezTo>
                  <a:pt x="1165" y="1164"/>
                  <a:pt x="2238" y="1917"/>
                  <a:pt x="3288" y="2671"/>
                </a:cubicBezTo>
                <a:cubicBezTo>
                  <a:pt x="3324" y="2698"/>
                  <a:pt x="3370" y="2710"/>
                  <a:pt x="3418" y="2710"/>
                </a:cubicBezTo>
                <a:cubicBezTo>
                  <a:pt x="3491" y="2710"/>
                  <a:pt x="3566" y="2680"/>
                  <a:pt x="3607" y="2625"/>
                </a:cubicBezTo>
                <a:cubicBezTo>
                  <a:pt x="3676" y="2534"/>
                  <a:pt x="3676" y="2374"/>
                  <a:pt x="3561" y="2305"/>
                </a:cubicBezTo>
                <a:cubicBezTo>
                  <a:pt x="2511" y="1552"/>
                  <a:pt x="1439" y="799"/>
                  <a:pt x="389" y="46"/>
                </a:cubicBezTo>
                <a:cubicBezTo>
                  <a:pt x="343" y="23"/>
                  <a:pt x="297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3" name="Google Shape;4823;p38"/>
          <p:cNvSpPr/>
          <p:nvPr/>
        </p:nvSpPr>
        <p:spPr>
          <a:xfrm>
            <a:off x="8684115" y="2588455"/>
            <a:ext cx="106707" cy="142304"/>
          </a:xfrm>
          <a:custGeom>
            <a:avLst/>
            <a:gdLst/>
            <a:ahLst/>
            <a:cxnLst/>
            <a:rect l="l" t="t" r="r" b="b"/>
            <a:pathLst>
              <a:path w="3813" h="5085" extrusionOk="0">
                <a:moveTo>
                  <a:pt x="3538" y="1"/>
                </a:moveTo>
                <a:cubicBezTo>
                  <a:pt x="3470" y="1"/>
                  <a:pt x="3401" y="23"/>
                  <a:pt x="3378" y="92"/>
                </a:cubicBezTo>
                <a:cubicBezTo>
                  <a:pt x="2260" y="1621"/>
                  <a:pt x="1164" y="3173"/>
                  <a:pt x="69" y="4725"/>
                </a:cubicBezTo>
                <a:cubicBezTo>
                  <a:pt x="0" y="4817"/>
                  <a:pt x="0" y="4954"/>
                  <a:pt x="114" y="5045"/>
                </a:cubicBezTo>
                <a:cubicBezTo>
                  <a:pt x="150" y="5072"/>
                  <a:pt x="194" y="5085"/>
                  <a:pt x="237" y="5085"/>
                </a:cubicBezTo>
                <a:cubicBezTo>
                  <a:pt x="303" y="5085"/>
                  <a:pt x="370" y="5055"/>
                  <a:pt x="411" y="4999"/>
                </a:cubicBezTo>
                <a:cubicBezTo>
                  <a:pt x="1530" y="3447"/>
                  <a:pt x="2625" y="1918"/>
                  <a:pt x="3721" y="366"/>
                </a:cubicBezTo>
                <a:cubicBezTo>
                  <a:pt x="3812" y="252"/>
                  <a:pt x="3789" y="115"/>
                  <a:pt x="3698" y="46"/>
                </a:cubicBezTo>
                <a:cubicBezTo>
                  <a:pt x="3652" y="1"/>
                  <a:pt x="3607" y="1"/>
                  <a:pt x="3538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4" name="Google Shape;4824;p38"/>
          <p:cNvSpPr/>
          <p:nvPr/>
        </p:nvSpPr>
        <p:spPr>
          <a:xfrm>
            <a:off x="8590841" y="2523306"/>
            <a:ext cx="106707" cy="142807"/>
          </a:xfrm>
          <a:custGeom>
            <a:avLst/>
            <a:gdLst/>
            <a:ahLst/>
            <a:cxnLst/>
            <a:rect l="l" t="t" r="r" b="b"/>
            <a:pathLst>
              <a:path w="3813" h="5103" extrusionOk="0">
                <a:moveTo>
                  <a:pt x="3562" y="0"/>
                </a:moveTo>
                <a:cubicBezTo>
                  <a:pt x="3493" y="0"/>
                  <a:pt x="3425" y="46"/>
                  <a:pt x="3379" y="92"/>
                </a:cubicBezTo>
                <a:cubicBezTo>
                  <a:pt x="2283" y="1644"/>
                  <a:pt x="1188" y="3196"/>
                  <a:pt x="92" y="4725"/>
                </a:cubicBezTo>
                <a:cubicBezTo>
                  <a:pt x="1" y="4839"/>
                  <a:pt x="24" y="4976"/>
                  <a:pt x="115" y="5045"/>
                </a:cubicBezTo>
                <a:cubicBezTo>
                  <a:pt x="165" y="5085"/>
                  <a:pt x="219" y="5103"/>
                  <a:pt x="270" y="5103"/>
                </a:cubicBezTo>
                <a:cubicBezTo>
                  <a:pt x="336" y="5103"/>
                  <a:pt x="396" y="5073"/>
                  <a:pt x="434" y="5022"/>
                </a:cubicBezTo>
                <a:cubicBezTo>
                  <a:pt x="1553" y="3470"/>
                  <a:pt x="2649" y="1918"/>
                  <a:pt x="3744" y="366"/>
                </a:cubicBezTo>
                <a:cubicBezTo>
                  <a:pt x="3813" y="274"/>
                  <a:pt x="3813" y="137"/>
                  <a:pt x="3698" y="46"/>
                </a:cubicBezTo>
                <a:cubicBezTo>
                  <a:pt x="3676" y="23"/>
                  <a:pt x="3607" y="0"/>
                  <a:pt x="356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5" name="Google Shape;4825;p38"/>
          <p:cNvSpPr/>
          <p:nvPr/>
        </p:nvSpPr>
        <p:spPr>
          <a:xfrm>
            <a:off x="8683472" y="2522662"/>
            <a:ext cx="105419" cy="77351"/>
          </a:xfrm>
          <a:custGeom>
            <a:avLst/>
            <a:gdLst/>
            <a:ahLst/>
            <a:cxnLst/>
            <a:rect l="l" t="t" r="r" b="b"/>
            <a:pathLst>
              <a:path w="3767" h="2764" extrusionOk="0">
                <a:moveTo>
                  <a:pt x="252" y="1"/>
                </a:moveTo>
                <a:cubicBezTo>
                  <a:pt x="183" y="1"/>
                  <a:pt x="137" y="46"/>
                  <a:pt x="92" y="92"/>
                </a:cubicBezTo>
                <a:cubicBezTo>
                  <a:pt x="0" y="183"/>
                  <a:pt x="23" y="343"/>
                  <a:pt x="115" y="411"/>
                </a:cubicBezTo>
                <a:cubicBezTo>
                  <a:pt x="1210" y="1187"/>
                  <a:pt x="2283" y="1941"/>
                  <a:pt x="3356" y="2717"/>
                </a:cubicBezTo>
                <a:lnTo>
                  <a:pt x="3379" y="2717"/>
                </a:lnTo>
                <a:cubicBezTo>
                  <a:pt x="3418" y="2747"/>
                  <a:pt x="3467" y="2763"/>
                  <a:pt x="3517" y="2763"/>
                </a:cubicBezTo>
                <a:cubicBezTo>
                  <a:pt x="3581" y="2763"/>
                  <a:pt x="3647" y="2735"/>
                  <a:pt x="3698" y="2671"/>
                </a:cubicBezTo>
                <a:cubicBezTo>
                  <a:pt x="3767" y="2580"/>
                  <a:pt x="3744" y="2420"/>
                  <a:pt x="3653" y="2352"/>
                </a:cubicBezTo>
                <a:lnTo>
                  <a:pt x="3630" y="2352"/>
                </a:lnTo>
                <a:cubicBezTo>
                  <a:pt x="2557" y="1575"/>
                  <a:pt x="1484" y="822"/>
                  <a:pt x="411" y="46"/>
                </a:cubicBezTo>
                <a:cubicBezTo>
                  <a:pt x="366" y="23"/>
                  <a:pt x="297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6" name="Google Shape;4826;p38"/>
          <p:cNvSpPr/>
          <p:nvPr/>
        </p:nvSpPr>
        <p:spPr>
          <a:xfrm>
            <a:off x="8592129" y="2653604"/>
            <a:ext cx="102873" cy="75448"/>
          </a:xfrm>
          <a:custGeom>
            <a:avLst/>
            <a:gdLst/>
            <a:ahLst/>
            <a:cxnLst/>
            <a:rect l="l" t="t" r="r" b="b"/>
            <a:pathLst>
              <a:path w="3676" h="2696" extrusionOk="0">
                <a:moveTo>
                  <a:pt x="252" y="1"/>
                </a:moveTo>
                <a:cubicBezTo>
                  <a:pt x="183" y="1"/>
                  <a:pt x="115" y="24"/>
                  <a:pt x="69" y="92"/>
                </a:cubicBezTo>
                <a:cubicBezTo>
                  <a:pt x="0" y="183"/>
                  <a:pt x="0" y="343"/>
                  <a:pt x="115" y="412"/>
                </a:cubicBezTo>
                <a:cubicBezTo>
                  <a:pt x="1165" y="1142"/>
                  <a:pt x="2237" y="1895"/>
                  <a:pt x="3287" y="2648"/>
                </a:cubicBezTo>
                <a:cubicBezTo>
                  <a:pt x="3327" y="2678"/>
                  <a:pt x="3380" y="2695"/>
                  <a:pt x="3433" y="2695"/>
                </a:cubicBezTo>
                <a:cubicBezTo>
                  <a:pt x="3501" y="2695"/>
                  <a:pt x="3568" y="2667"/>
                  <a:pt x="3607" y="2603"/>
                </a:cubicBezTo>
                <a:cubicBezTo>
                  <a:pt x="3675" y="2511"/>
                  <a:pt x="3675" y="2352"/>
                  <a:pt x="3561" y="2283"/>
                </a:cubicBezTo>
                <a:cubicBezTo>
                  <a:pt x="2511" y="1553"/>
                  <a:pt x="1438" y="800"/>
                  <a:pt x="388" y="46"/>
                </a:cubicBezTo>
                <a:cubicBezTo>
                  <a:pt x="343" y="24"/>
                  <a:pt x="297" y="1"/>
                  <a:pt x="252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7" name="Google Shape;4827;p38"/>
          <p:cNvSpPr/>
          <p:nvPr/>
        </p:nvSpPr>
        <p:spPr>
          <a:xfrm>
            <a:off x="8641942" y="2586552"/>
            <a:ext cx="98395" cy="72229"/>
          </a:xfrm>
          <a:custGeom>
            <a:avLst/>
            <a:gdLst/>
            <a:ahLst/>
            <a:cxnLst/>
            <a:rect l="l" t="t" r="r" b="b"/>
            <a:pathLst>
              <a:path w="3516" h="2581" extrusionOk="0">
                <a:moveTo>
                  <a:pt x="252" y="0"/>
                </a:moveTo>
                <a:cubicBezTo>
                  <a:pt x="183" y="0"/>
                  <a:pt x="115" y="23"/>
                  <a:pt x="69" y="91"/>
                </a:cubicBezTo>
                <a:cubicBezTo>
                  <a:pt x="1" y="183"/>
                  <a:pt x="1" y="342"/>
                  <a:pt x="115" y="411"/>
                </a:cubicBezTo>
                <a:cubicBezTo>
                  <a:pt x="1119" y="1118"/>
                  <a:pt x="2124" y="1826"/>
                  <a:pt x="3105" y="2534"/>
                </a:cubicBezTo>
                <a:cubicBezTo>
                  <a:pt x="3155" y="2564"/>
                  <a:pt x="3209" y="2580"/>
                  <a:pt x="3260" y="2580"/>
                </a:cubicBezTo>
                <a:cubicBezTo>
                  <a:pt x="3326" y="2580"/>
                  <a:pt x="3386" y="2552"/>
                  <a:pt x="3425" y="2488"/>
                </a:cubicBezTo>
                <a:cubicBezTo>
                  <a:pt x="3516" y="2397"/>
                  <a:pt x="3493" y="2260"/>
                  <a:pt x="3402" y="2168"/>
                </a:cubicBezTo>
                <a:cubicBezTo>
                  <a:pt x="2397" y="1461"/>
                  <a:pt x="1393" y="753"/>
                  <a:pt x="389" y="46"/>
                </a:cubicBezTo>
                <a:cubicBezTo>
                  <a:pt x="343" y="23"/>
                  <a:pt x="298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8" name="Google Shape;4828;p38"/>
          <p:cNvSpPr/>
          <p:nvPr/>
        </p:nvSpPr>
        <p:spPr>
          <a:xfrm>
            <a:off x="8625991" y="2605050"/>
            <a:ext cx="102873" cy="75448"/>
          </a:xfrm>
          <a:custGeom>
            <a:avLst/>
            <a:gdLst/>
            <a:ahLst/>
            <a:cxnLst/>
            <a:rect l="l" t="t" r="r" b="b"/>
            <a:pathLst>
              <a:path w="3676" h="2696" extrusionOk="0">
                <a:moveTo>
                  <a:pt x="251" y="1"/>
                </a:moveTo>
                <a:cubicBezTo>
                  <a:pt x="183" y="1"/>
                  <a:pt x="114" y="24"/>
                  <a:pt x="69" y="69"/>
                </a:cubicBezTo>
                <a:cubicBezTo>
                  <a:pt x="0" y="184"/>
                  <a:pt x="0" y="321"/>
                  <a:pt x="114" y="389"/>
                </a:cubicBezTo>
                <a:cubicBezTo>
                  <a:pt x="1164" y="1142"/>
                  <a:pt x="2237" y="1895"/>
                  <a:pt x="3287" y="2649"/>
                </a:cubicBezTo>
                <a:cubicBezTo>
                  <a:pt x="3337" y="2679"/>
                  <a:pt x="3391" y="2695"/>
                  <a:pt x="3442" y="2695"/>
                </a:cubicBezTo>
                <a:cubicBezTo>
                  <a:pt x="3508" y="2695"/>
                  <a:pt x="3568" y="2667"/>
                  <a:pt x="3607" y="2603"/>
                </a:cubicBezTo>
                <a:cubicBezTo>
                  <a:pt x="3675" y="2512"/>
                  <a:pt x="3675" y="2375"/>
                  <a:pt x="3561" y="2283"/>
                </a:cubicBezTo>
                <a:cubicBezTo>
                  <a:pt x="2511" y="1553"/>
                  <a:pt x="1438" y="800"/>
                  <a:pt x="388" y="47"/>
                </a:cubicBezTo>
                <a:cubicBezTo>
                  <a:pt x="343" y="1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9" name="Google Shape;4829;p38"/>
          <p:cNvSpPr/>
          <p:nvPr/>
        </p:nvSpPr>
        <p:spPr>
          <a:xfrm>
            <a:off x="8806102" y="2674677"/>
            <a:ext cx="106063" cy="142528"/>
          </a:xfrm>
          <a:custGeom>
            <a:avLst/>
            <a:gdLst/>
            <a:ahLst/>
            <a:cxnLst/>
            <a:rect l="l" t="t" r="r" b="b"/>
            <a:pathLst>
              <a:path w="3790" h="5093" extrusionOk="0">
                <a:moveTo>
                  <a:pt x="3539" y="1"/>
                </a:moveTo>
                <a:cubicBezTo>
                  <a:pt x="3470" y="1"/>
                  <a:pt x="3402" y="24"/>
                  <a:pt x="3379" y="92"/>
                </a:cubicBezTo>
                <a:cubicBezTo>
                  <a:pt x="2261" y="1622"/>
                  <a:pt x="1165" y="3174"/>
                  <a:pt x="69" y="4726"/>
                </a:cubicBezTo>
                <a:cubicBezTo>
                  <a:pt x="1" y="4817"/>
                  <a:pt x="1" y="4954"/>
                  <a:pt x="115" y="5045"/>
                </a:cubicBezTo>
                <a:cubicBezTo>
                  <a:pt x="155" y="5075"/>
                  <a:pt x="203" y="5092"/>
                  <a:pt x="251" y="5092"/>
                </a:cubicBezTo>
                <a:cubicBezTo>
                  <a:pt x="313" y="5092"/>
                  <a:pt x="373" y="5064"/>
                  <a:pt x="412" y="5000"/>
                </a:cubicBezTo>
                <a:cubicBezTo>
                  <a:pt x="1530" y="3448"/>
                  <a:pt x="2626" y="1918"/>
                  <a:pt x="3721" y="366"/>
                </a:cubicBezTo>
                <a:cubicBezTo>
                  <a:pt x="3790" y="252"/>
                  <a:pt x="3790" y="115"/>
                  <a:pt x="3699" y="47"/>
                </a:cubicBezTo>
                <a:cubicBezTo>
                  <a:pt x="3653" y="1"/>
                  <a:pt x="3607" y="1"/>
                  <a:pt x="3539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0" name="Google Shape;4830;p38"/>
          <p:cNvSpPr/>
          <p:nvPr/>
        </p:nvSpPr>
        <p:spPr>
          <a:xfrm>
            <a:off x="8712856" y="2609528"/>
            <a:ext cx="106707" cy="142947"/>
          </a:xfrm>
          <a:custGeom>
            <a:avLst/>
            <a:gdLst/>
            <a:ahLst/>
            <a:cxnLst/>
            <a:rect l="l" t="t" r="r" b="b"/>
            <a:pathLst>
              <a:path w="3813" h="5108" extrusionOk="0">
                <a:moveTo>
                  <a:pt x="3561" y="1"/>
                </a:moveTo>
                <a:cubicBezTo>
                  <a:pt x="3493" y="1"/>
                  <a:pt x="3424" y="46"/>
                  <a:pt x="3379" y="92"/>
                </a:cubicBezTo>
                <a:cubicBezTo>
                  <a:pt x="2283" y="1644"/>
                  <a:pt x="1187" y="3196"/>
                  <a:pt x="92" y="4748"/>
                </a:cubicBezTo>
                <a:cubicBezTo>
                  <a:pt x="0" y="4840"/>
                  <a:pt x="23" y="4977"/>
                  <a:pt x="115" y="5068"/>
                </a:cubicBezTo>
                <a:cubicBezTo>
                  <a:pt x="160" y="5095"/>
                  <a:pt x="208" y="5108"/>
                  <a:pt x="255" y="5108"/>
                </a:cubicBezTo>
                <a:cubicBezTo>
                  <a:pt x="326" y="5108"/>
                  <a:pt x="393" y="5078"/>
                  <a:pt x="434" y="5022"/>
                </a:cubicBezTo>
                <a:cubicBezTo>
                  <a:pt x="1553" y="3470"/>
                  <a:pt x="2648" y="1918"/>
                  <a:pt x="3744" y="366"/>
                </a:cubicBezTo>
                <a:cubicBezTo>
                  <a:pt x="3812" y="275"/>
                  <a:pt x="3812" y="138"/>
                  <a:pt x="3698" y="46"/>
                </a:cubicBezTo>
                <a:cubicBezTo>
                  <a:pt x="3675" y="24"/>
                  <a:pt x="3607" y="1"/>
                  <a:pt x="356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1" name="Google Shape;4831;p38"/>
          <p:cNvSpPr/>
          <p:nvPr/>
        </p:nvSpPr>
        <p:spPr>
          <a:xfrm>
            <a:off x="8805486" y="2609528"/>
            <a:ext cx="105419" cy="76707"/>
          </a:xfrm>
          <a:custGeom>
            <a:avLst/>
            <a:gdLst/>
            <a:ahLst/>
            <a:cxnLst/>
            <a:rect l="l" t="t" r="r" b="b"/>
            <a:pathLst>
              <a:path w="3767" h="2741" extrusionOk="0">
                <a:moveTo>
                  <a:pt x="251" y="1"/>
                </a:moveTo>
                <a:cubicBezTo>
                  <a:pt x="183" y="1"/>
                  <a:pt x="137" y="24"/>
                  <a:pt x="91" y="69"/>
                </a:cubicBezTo>
                <a:cubicBezTo>
                  <a:pt x="0" y="161"/>
                  <a:pt x="23" y="320"/>
                  <a:pt x="114" y="389"/>
                </a:cubicBezTo>
                <a:cubicBezTo>
                  <a:pt x="1210" y="1165"/>
                  <a:pt x="2283" y="1918"/>
                  <a:pt x="3355" y="2694"/>
                </a:cubicBezTo>
                <a:lnTo>
                  <a:pt x="3378" y="2694"/>
                </a:lnTo>
                <a:cubicBezTo>
                  <a:pt x="3418" y="2724"/>
                  <a:pt x="3467" y="2741"/>
                  <a:pt x="3516" y="2741"/>
                </a:cubicBezTo>
                <a:cubicBezTo>
                  <a:pt x="3580" y="2741"/>
                  <a:pt x="3646" y="2713"/>
                  <a:pt x="3698" y="2648"/>
                </a:cubicBezTo>
                <a:cubicBezTo>
                  <a:pt x="3766" y="2557"/>
                  <a:pt x="3743" y="2397"/>
                  <a:pt x="3652" y="2329"/>
                </a:cubicBezTo>
                <a:lnTo>
                  <a:pt x="3629" y="2329"/>
                </a:lnTo>
                <a:cubicBezTo>
                  <a:pt x="2557" y="1553"/>
                  <a:pt x="1484" y="800"/>
                  <a:pt x="411" y="46"/>
                </a:cubicBezTo>
                <a:cubicBezTo>
                  <a:pt x="365" y="1"/>
                  <a:pt x="297" y="1"/>
                  <a:pt x="251" y="1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2" name="Google Shape;4832;p38"/>
          <p:cNvSpPr/>
          <p:nvPr/>
        </p:nvSpPr>
        <p:spPr>
          <a:xfrm>
            <a:off x="8714143" y="2739854"/>
            <a:ext cx="102845" cy="75420"/>
          </a:xfrm>
          <a:custGeom>
            <a:avLst/>
            <a:gdLst/>
            <a:ahLst/>
            <a:cxnLst/>
            <a:rect l="l" t="t" r="r" b="b"/>
            <a:pathLst>
              <a:path w="3675" h="2695" extrusionOk="0">
                <a:moveTo>
                  <a:pt x="251" y="0"/>
                </a:moveTo>
                <a:cubicBezTo>
                  <a:pt x="183" y="0"/>
                  <a:pt x="114" y="23"/>
                  <a:pt x="69" y="91"/>
                </a:cubicBezTo>
                <a:cubicBezTo>
                  <a:pt x="0" y="183"/>
                  <a:pt x="0" y="342"/>
                  <a:pt x="114" y="411"/>
                </a:cubicBezTo>
                <a:cubicBezTo>
                  <a:pt x="1164" y="1164"/>
                  <a:pt x="2237" y="1895"/>
                  <a:pt x="3287" y="2648"/>
                </a:cubicBezTo>
                <a:cubicBezTo>
                  <a:pt x="3327" y="2678"/>
                  <a:pt x="3380" y="2695"/>
                  <a:pt x="3432" y="2695"/>
                </a:cubicBezTo>
                <a:cubicBezTo>
                  <a:pt x="3500" y="2695"/>
                  <a:pt x="3568" y="2666"/>
                  <a:pt x="3606" y="2602"/>
                </a:cubicBezTo>
                <a:cubicBezTo>
                  <a:pt x="3675" y="2511"/>
                  <a:pt x="3675" y="2374"/>
                  <a:pt x="3561" y="2283"/>
                </a:cubicBezTo>
                <a:cubicBezTo>
                  <a:pt x="2511" y="1552"/>
                  <a:pt x="1438" y="799"/>
                  <a:pt x="388" y="46"/>
                </a:cubicBezTo>
                <a:cubicBezTo>
                  <a:pt x="342" y="23"/>
                  <a:pt x="297" y="0"/>
                  <a:pt x="251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3" name="Google Shape;4833;p38"/>
          <p:cNvSpPr/>
          <p:nvPr/>
        </p:nvSpPr>
        <p:spPr>
          <a:xfrm>
            <a:off x="8763957" y="2672774"/>
            <a:ext cx="98395" cy="72229"/>
          </a:xfrm>
          <a:custGeom>
            <a:avLst/>
            <a:gdLst/>
            <a:ahLst/>
            <a:cxnLst/>
            <a:rect l="l" t="t" r="r" b="b"/>
            <a:pathLst>
              <a:path w="3516" h="2581" extrusionOk="0">
                <a:moveTo>
                  <a:pt x="252" y="0"/>
                </a:moveTo>
                <a:cubicBezTo>
                  <a:pt x="183" y="0"/>
                  <a:pt x="115" y="46"/>
                  <a:pt x="69" y="92"/>
                </a:cubicBezTo>
                <a:cubicBezTo>
                  <a:pt x="0" y="183"/>
                  <a:pt x="0" y="343"/>
                  <a:pt x="115" y="411"/>
                </a:cubicBezTo>
                <a:cubicBezTo>
                  <a:pt x="1119" y="1119"/>
                  <a:pt x="2123" y="1826"/>
                  <a:pt x="3105" y="2534"/>
                </a:cubicBezTo>
                <a:cubicBezTo>
                  <a:pt x="3155" y="2564"/>
                  <a:pt x="3209" y="2581"/>
                  <a:pt x="3260" y="2581"/>
                </a:cubicBezTo>
                <a:cubicBezTo>
                  <a:pt x="3325" y="2581"/>
                  <a:pt x="3386" y="2553"/>
                  <a:pt x="3424" y="2488"/>
                </a:cubicBezTo>
                <a:cubicBezTo>
                  <a:pt x="3516" y="2397"/>
                  <a:pt x="3493" y="2260"/>
                  <a:pt x="3401" y="2192"/>
                </a:cubicBezTo>
                <a:cubicBezTo>
                  <a:pt x="2397" y="1461"/>
                  <a:pt x="1393" y="754"/>
                  <a:pt x="388" y="46"/>
                </a:cubicBezTo>
                <a:cubicBezTo>
                  <a:pt x="343" y="23"/>
                  <a:pt x="297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4" name="Google Shape;4834;p38"/>
          <p:cNvSpPr/>
          <p:nvPr/>
        </p:nvSpPr>
        <p:spPr>
          <a:xfrm>
            <a:off x="8747977" y="2691300"/>
            <a:ext cx="102873" cy="75420"/>
          </a:xfrm>
          <a:custGeom>
            <a:avLst/>
            <a:gdLst/>
            <a:ahLst/>
            <a:cxnLst/>
            <a:rect l="l" t="t" r="r" b="b"/>
            <a:pathLst>
              <a:path w="3676" h="2695" extrusionOk="0">
                <a:moveTo>
                  <a:pt x="252" y="0"/>
                </a:moveTo>
                <a:cubicBezTo>
                  <a:pt x="183" y="0"/>
                  <a:pt x="115" y="23"/>
                  <a:pt x="69" y="92"/>
                </a:cubicBezTo>
                <a:cubicBezTo>
                  <a:pt x="1" y="183"/>
                  <a:pt x="1" y="320"/>
                  <a:pt x="115" y="411"/>
                </a:cubicBezTo>
                <a:cubicBezTo>
                  <a:pt x="1165" y="1142"/>
                  <a:pt x="2238" y="1895"/>
                  <a:pt x="3288" y="2648"/>
                </a:cubicBezTo>
                <a:cubicBezTo>
                  <a:pt x="3337" y="2678"/>
                  <a:pt x="3392" y="2695"/>
                  <a:pt x="3443" y="2695"/>
                </a:cubicBezTo>
                <a:cubicBezTo>
                  <a:pt x="3508" y="2695"/>
                  <a:pt x="3569" y="2667"/>
                  <a:pt x="3607" y="2602"/>
                </a:cubicBezTo>
                <a:cubicBezTo>
                  <a:pt x="3676" y="2511"/>
                  <a:pt x="3676" y="2374"/>
                  <a:pt x="3562" y="2306"/>
                </a:cubicBezTo>
                <a:cubicBezTo>
                  <a:pt x="2512" y="1552"/>
                  <a:pt x="1439" y="799"/>
                  <a:pt x="389" y="46"/>
                </a:cubicBezTo>
                <a:cubicBezTo>
                  <a:pt x="343" y="0"/>
                  <a:pt x="298" y="0"/>
                  <a:pt x="252" y="0"/>
                </a:cubicBezTo>
                <a:close/>
              </a:path>
            </a:pathLst>
          </a:custGeom>
          <a:solidFill>
            <a:srgbClr val="D1A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5" name="Google Shape;4835;p38"/>
          <p:cNvSpPr/>
          <p:nvPr/>
        </p:nvSpPr>
        <p:spPr>
          <a:xfrm>
            <a:off x="8085572" y="2543735"/>
            <a:ext cx="196147" cy="194216"/>
          </a:xfrm>
          <a:custGeom>
            <a:avLst/>
            <a:gdLst/>
            <a:ahLst/>
            <a:cxnLst/>
            <a:rect l="l" t="t" r="r" b="b"/>
            <a:pathLst>
              <a:path w="7009" h="6940" extrusionOk="0">
                <a:moveTo>
                  <a:pt x="3037" y="6415"/>
                </a:moveTo>
                <a:cubicBezTo>
                  <a:pt x="3052" y="6417"/>
                  <a:pt x="3068" y="6420"/>
                  <a:pt x="3084" y="6422"/>
                </a:cubicBezTo>
                <a:lnTo>
                  <a:pt x="3084" y="6422"/>
                </a:lnTo>
                <a:cubicBezTo>
                  <a:pt x="3068" y="6415"/>
                  <a:pt x="3052" y="6415"/>
                  <a:pt x="3037" y="6415"/>
                </a:cubicBezTo>
                <a:close/>
                <a:moveTo>
                  <a:pt x="3242" y="503"/>
                </a:moveTo>
                <a:cubicBezTo>
                  <a:pt x="3470" y="503"/>
                  <a:pt x="3699" y="503"/>
                  <a:pt x="3927" y="526"/>
                </a:cubicBezTo>
                <a:cubicBezTo>
                  <a:pt x="4178" y="571"/>
                  <a:pt x="4429" y="640"/>
                  <a:pt x="4680" y="731"/>
                </a:cubicBezTo>
                <a:cubicBezTo>
                  <a:pt x="4771" y="777"/>
                  <a:pt x="4863" y="822"/>
                  <a:pt x="4954" y="868"/>
                </a:cubicBezTo>
                <a:cubicBezTo>
                  <a:pt x="5091" y="959"/>
                  <a:pt x="5228" y="1051"/>
                  <a:pt x="5365" y="1142"/>
                </a:cubicBezTo>
                <a:cubicBezTo>
                  <a:pt x="5570" y="1325"/>
                  <a:pt x="5753" y="1507"/>
                  <a:pt x="5913" y="1713"/>
                </a:cubicBezTo>
                <a:cubicBezTo>
                  <a:pt x="6050" y="1941"/>
                  <a:pt x="6187" y="2146"/>
                  <a:pt x="6278" y="2397"/>
                </a:cubicBezTo>
                <a:cubicBezTo>
                  <a:pt x="6369" y="2626"/>
                  <a:pt x="6415" y="2854"/>
                  <a:pt x="6461" y="3105"/>
                </a:cubicBezTo>
                <a:cubicBezTo>
                  <a:pt x="6483" y="3379"/>
                  <a:pt x="6483" y="3630"/>
                  <a:pt x="6461" y="3904"/>
                </a:cubicBezTo>
                <a:cubicBezTo>
                  <a:pt x="6415" y="4155"/>
                  <a:pt x="6346" y="4383"/>
                  <a:pt x="6255" y="4634"/>
                </a:cubicBezTo>
                <a:cubicBezTo>
                  <a:pt x="6141" y="4885"/>
                  <a:pt x="6004" y="5114"/>
                  <a:pt x="5844" y="5319"/>
                </a:cubicBezTo>
                <a:cubicBezTo>
                  <a:pt x="5662" y="5524"/>
                  <a:pt x="5479" y="5730"/>
                  <a:pt x="5251" y="5890"/>
                </a:cubicBezTo>
                <a:cubicBezTo>
                  <a:pt x="5045" y="6027"/>
                  <a:pt x="4817" y="6141"/>
                  <a:pt x="4589" y="6255"/>
                </a:cubicBezTo>
                <a:cubicBezTo>
                  <a:pt x="4361" y="6346"/>
                  <a:pt x="4110" y="6392"/>
                  <a:pt x="3858" y="6437"/>
                </a:cubicBezTo>
                <a:cubicBezTo>
                  <a:pt x="3745" y="6447"/>
                  <a:pt x="3632" y="6452"/>
                  <a:pt x="3518" y="6452"/>
                </a:cubicBezTo>
                <a:cubicBezTo>
                  <a:pt x="3373" y="6452"/>
                  <a:pt x="3229" y="6443"/>
                  <a:pt x="3084" y="6422"/>
                </a:cubicBezTo>
                <a:lnTo>
                  <a:pt x="3084" y="6422"/>
                </a:lnTo>
                <a:cubicBezTo>
                  <a:pt x="3091" y="6425"/>
                  <a:pt x="3098" y="6430"/>
                  <a:pt x="3105" y="6437"/>
                </a:cubicBezTo>
                <a:cubicBezTo>
                  <a:pt x="2831" y="6392"/>
                  <a:pt x="2580" y="6323"/>
                  <a:pt x="2329" y="6209"/>
                </a:cubicBezTo>
                <a:cubicBezTo>
                  <a:pt x="2101" y="6118"/>
                  <a:pt x="1873" y="5981"/>
                  <a:pt x="1667" y="5821"/>
                </a:cubicBezTo>
                <a:cubicBezTo>
                  <a:pt x="1462" y="5639"/>
                  <a:pt x="1279" y="5456"/>
                  <a:pt x="1119" y="5251"/>
                </a:cubicBezTo>
                <a:cubicBezTo>
                  <a:pt x="960" y="5045"/>
                  <a:pt x="823" y="4817"/>
                  <a:pt x="731" y="4566"/>
                </a:cubicBezTo>
                <a:cubicBezTo>
                  <a:pt x="640" y="4315"/>
                  <a:pt x="572" y="4086"/>
                  <a:pt x="549" y="3835"/>
                </a:cubicBezTo>
                <a:cubicBezTo>
                  <a:pt x="526" y="3561"/>
                  <a:pt x="526" y="3310"/>
                  <a:pt x="549" y="3059"/>
                </a:cubicBezTo>
                <a:cubicBezTo>
                  <a:pt x="594" y="2808"/>
                  <a:pt x="663" y="2557"/>
                  <a:pt x="754" y="2306"/>
                </a:cubicBezTo>
                <a:cubicBezTo>
                  <a:pt x="868" y="2055"/>
                  <a:pt x="1005" y="1827"/>
                  <a:pt x="1188" y="1621"/>
                </a:cubicBezTo>
                <a:cubicBezTo>
                  <a:pt x="1348" y="1416"/>
                  <a:pt x="1530" y="1233"/>
                  <a:pt x="1713" y="1096"/>
                </a:cubicBezTo>
                <a:cubicBezTo>
                  <a:pt x="1941" y="937"/>
                  <a:pt x="2169" y="800"/>
                  <a:pt x="2420" y="708"/>
                </a:cubicBezTo>
                <a:cubicBezTo>
                  <a:pt x="2466" y="685"/>
                  <a:pt x="2489" y="663"/>
                  <a:pt x="2535" y="663"/>
                </a:cubicBezTo>
                <a:cubicBezTo>
                  <a:pt x="2626" y="640"/>
                  <a:pt x="2694" y="617"/>
                  <a:pt x="2786" y="594"/>
                </a:cubicBezTo>
                <a:cubicBezTo>
                  <a:pt x="2786" y="594"/>
                  <a:pt x="2808" y="571"/>
                  <a:pt x="2808" y="571"/>
                </a:cubicBezTo>
                <a:lnTo>
                  <a:pt x="2877" y="571"/>
                </a:lnTo>
                <a:cubicBezTo>
                  <a:pt x="2900" y="571"/>
                  <a:pt x="2900" y="549"/>
                  <a:pt x="2923" y="549"/>
                </a:cubicBezTo>
                <a:lnTo>
                  <a:pt x="3014" y="549"/>
                </a:lnTo>
                <a:cubicBezTo>
                  <a:pt x="3060" y="526"/>
                  <a:pt x="3105" y="526"/>
                  <a:pt x="3151" y="526"/>
                </a:cubicBezTo>
                <a:cubicBezTo>
                  <a:pt x="3174" y="526"/>
                  <a:pt x="3174" y="503"/>
                  <a:pt x="3174" y="503"/>
                </a:cubicBezTo>
                <a:close/>
                <a:moveTo>
                  <a:pt x="3516" y="1"/>
                </a:moveTo>
                <a:cubicBezTo>
                  <a:pt x="3402" y="1"/>
                  <a:pt x="3265" y="24"/>
                  <a:pt x="3151" y="24"/>
                </a:cubicBezTo>
                <a:cubicBezTo>
                  <a:pt x="3082" y="24"/>
                  <a:pt x="3014" y="46"/>
                  <a:pt x="2968" y="46"/>
                </a:cubicBezTo>
                <a:cubicBezTo>
                  <a:pt x="2786" y="69"/>
                  <a:pt x="2626" y="115"/>
                  <a:pt x="2443" y="161"/>
                </a:cubicBezTo>
                <a:cubicBezTo>
                  <a:pt x="2420" y="183"/>
                  <a:pt x="2420" y="183"/>
                  <a:pt x="2420" y="183"/>
                </a:cubicBezTo>
                <a:cubicBezTo>
                  <a:pt x="2284" y="229"/>
                  <a:pt x="2124" y="275"/>
                  <a:pt x="1987" y="343"/>
                </a:cubicBezTo>
                <a:cubicBezTo>
                  <a:pt x="1895" y="389"/>
                  <a:pt x="1804" y="457"/>
                  <a:pt x="1713" y="503"/>
                </a:cubicBezTo>
                <a:cubicBezTo>
                  <a:pt x="1690" y="503"/>
                  <a:pt x="1690" y="526"/>
                  <a:pt x="1690" y="526"/>
                </a:cubicBezTo>
                <a:cubicBezTo>
                  <a:pt x="1644" y="549"/>
                  <a:pt x="1599" y="571"/>
                  <a:pt x="1553" y="594"/>
                </a:cubicBezTo>
                <a:cubicBezTo>
                  <a:pt x="1142" y="891"/>
                  <a:pt x="800" y="1256"/>
                  <a:pt x="526" y="1667"/>
                </a:cubicBezTo>
                <a:cubicBezTo>
                  <a:pt x="275" y="2078"/>
                  <a:pt x="115" y="2557"/>
                  <a:pt x="69" y="3037"/>
                </a:cubicBezTo>
                <a:cubicBezTo>
                  <a:pt x="1" y="3516"/>
                  <a:pt x="47" y="4018"/>
                  <a:pt x="184" y="4474"/>
                </a:cubicBezTo>
                <a:cubicBezTo>
                  <a:pt x="457" y="5410"/>
                  <a:pt x="1142" y="6186"/>
                  <a:pt x="2010" y="6620"/>
                </a:cubicBezTo>
                <a:cubicBezTo>
                  <a:pt x="2466" y="6825"/>
                  <a:pt x="2945" y="6940"/>
                  <a:pt x="3448" y="6940"/>
                </a:cubicBezTo>
                <a:cubicBezTo>
                  <a:pt x="3699" y="6940"/>
                  <a:pt x="3927" y="6917"/>
                  <a:pt x="4155" y="6871"/>
                </a:cubicBezTo>
                <a:cubicBezTo>
                  <a:pt x="4406" y="6825"/>
                  <a:pt x="4657" y="6757"/>
                  <a:pt x="4908" y="6643"/>
                </a:cubicBezTo>
                <a:cubicBezTo>
                  <a:pt x="5342" y="6460"/>
                  <a:pt x="5730" y="6164"/>
                  <a:pt x="6050" y="5821"/>
                </a:cubicBezTo>
                <a:cubicBezTo>
                  <a:pt x="6392" y="5479"/>
                  <a:pt x="6620" y="5045"/>
                  <a:pt x="6780" y="4589"/>
                </a:cubicBezTo>
                <a:cubicBezTo>
                  <a:pt x="6940" y="4132"/>
                  <a:pt x="7008" y="3653"/>
                  <a:pt x="6963" y="3173"/>
                </a:cubicBezTo>
                <a:cubicBezTo>
                  <a:pt x="6917" y="2694"/>
                  <a:pt x="6780" y="2238"/>
                  <a:pt x="6552" y="1827"/>
                </a:cubicBezTo>
                <a:cubicBezTo>
                  <a:pt x="6438" y="1599"/>
                  <a:pt x="6301" y="1416"/>
                  <a:pt x="6141" y="1233"/>
                </a:cubicBezTo>
                <a:cubicBezTo>
                  <a:pt x="5981" y="1028"/>
                  <a:pt x="5799" y="868"/>
                  <a:pt x="5593" y="708"/>
                </a:cubicBezTo>
                <a:cubicBezTo>
                  <a:pt x="5570" y="685"/>
                  <a:pt x="5548" y="663"/>
                  <a:pt x="5525" y="663"/>
                </a:cubicBezTo>
                <a:cubicBezTo>
                  <a:pt x="5525" y="640"/>
                  <a:pt x="5525" y="640"/>
                  <a:pt x="5525" y="640"/>
                </a:cubicBezTo>
                <a:cubicBezTo>
                  <a:pt x="5274" y="457"/>
                  <a:pt x="4977" y="320"/>
                  <a:pt x="4680" y="206"/>
                </a:cubicBezTo>
                <a:cubicBezTo>
                  <a:pt x="4589" y="183"/>
                  <a:pt x="4498" y="138"/>
                  <a:pt x="4383" y="115"/>
                </a:cubicBezTo>
                <a:cubicBezTo>
                  <a:pt x="4338" y="115"/>
                  <a:pt x="4292" y="92"/>
                  <a:pt x="4246" y="92"/>
                </a:cubicBezTo>
                <a:cubicBezTo>
                  <a:pt x="4087" y="46"/>
                  <a:pt x="3927" y="24"/>
                  <a:pt x="3767" y="24"/>
                </a:cubicBezTo>
                <a:cubicBezTo>
                  <a:pt x="3744" y="24"/>
                  <a:pt x="3744" y="24"/>
                  <a:pt x="3721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6" name="Google Shape;4836;p38"/>
          <p:cNvSpPr/>
          <p:nvPr/>
        </p:nvSpPr>
        <p:spPr>
          <a:xfrm>
            <a:off x="8125199" y="2583334"/>
            <a:ext cx="115634" cy="114375"/>
          </a:xfrm>
          <a:custGeom>
            <a:avLst/>
            <a:gdLst/>
            <a:ahLst/>
            <a:cxnLst/>
            <a:rect l="l" t="t" r="r" b="b"/>
            <a:pathLst>
              <a:path w="4132" h="4087" extrusionOk="0">
                <a:moveTo>
                  <a:pt x="2077" y="503"/>
                </a:moveTo>
                <a:cubicBezTo>
                  <a:pt x="2146" y="503"/>
                  <a:pt x="2214" y="503"/>
                  <a:pt x="2283" y="526"/>
                </a:cubicBezTo>
                <a:cubicBezTo>
                  <a:pt x="2420" y="549"/>
                  <a:pt x="2557" y="572"/>
                  <a:pt x="2671" y="617"/>
                </a:cubicBezTo>
                <a:cubicBezTo>
                  <a:pt x="2808" y="686"/>
                  <a:pt x="2922" y="754"/>
                  <a:pt x="3036" y="845"/>
                </a:cubicBezTo>
                <a:cubicBezTo>
                  <a:pt x="3127" y="937"/>
                  <a:pt x="3219" y="1028"/>
                  <a:pt x="3310" y="1119"/>
                </a:cubicBezTo>
                <a:cubicBezTo>
                  <a:pt x="3378" y="1233"/>
                  <a:pt x="3447" y="1348"/>
                  <a:pt x="3515" y="1485"/>
                </a:cubicBezTo>
                <a:cubicBezTo>
                  <a:pt x="3561" y="1599"/>
                  <a:pt x="3584" y="1736"/>
                  <a:pt x="3607" y="1873"/>
                </a:cubicBezTo>
                <a:cubicBezTo>
                  <a:pt x="3607" y="1987"/>
                  <a:pt x="3607" y="2124"/>
                  <a:pt x="3607" y="2261"/>
                </a:cubicBezTo>
                <a:cubicBezTo>
                  <a:pt x="3584" y="2398"/>
                  <a:pt x="3538" y="2512"/>
                  <a:pt x="3492" y="2649"/>
                </a:cubicBezTo>
                <a:cubicBezTo>
                  <a:pt x="3447" y="2763"/>
                  <a:pt x="3355" y="2900"/>
                  <a:pt x="3287" y="3014"/>
                </a:cubicBezTo>
                <a:cubicBezTo>
                  <a:pt x="3196" y="3105"/>
                  <a:pt x="3082" y="3219"/>
                  <a:pt x="2990" y="3288"/>
                </a:cubicBezTo>
                <a:cubicBezTo>
                  <a:pt x="2876" y="3356"/>
                  <a:pt x="2762" y="3425"/>
                  <a:pt x="2625" y="3493"/>
                </a:cubicBezTo>
                <a:cubicBezTo>
                  <a:pt x="2511" y="3539"/>
                  <a:pt x="2397" y="3562"/>
                  <a:pt x="2260" y="3584"/>
                </a:cubicBezTo>
                <a:lnTo>
                  <a:pt x="1849" y="3584"/>
                </a:lnTo>
                <a:cubicBezTo>
                  <a:pt x="1712" y="3562"/>
                  <a:pt x="1598" y="3516"/>
                  <a:pt x="1461" y="3470"/>
                </a:cubicBezTo>
                <a:cubicBezTo>
                  <a:pt x="1324" y="3402"/>
                  <a:pt x="1210" y="3333"/>
                  <a:pt x="1096" y="3242"/>
                </a:cubicBezTo>
                <a:cubicBezTo>
                  <a:pt x="982" y="3151"/>
                  <a:pt x="913" y="3059"/>
                  <a:pt x="822" y="2968"/>
                </a:cubicBezTo>
                <a:cubicBezTo>
                  <a:pt x="753" y="2854"/>
                  <a:pt x="685" y="2740"/>
                  <a:pt x="639" y="2626"/>
                </a:cubicBezTo>
                <a:cubicBezTo>
                  <a:pt x="594" y="2489"/>
                  <a:pt x="548" y="2352"/>
                  <a:pt x="525" y="2215"/>
                </a:cubicBezTo>
                <a:cubicBezTo>
                  <a:pt x="525" y="2101"/>
                  <a:pt x="525" y="1964"/>
                  <a:pt x="548" y="1827"/>
                </a:cubicBezTo>
                <a:cubicBezTo>
                  <a:pt x="571" y="1690"/>
                  <a:pt x="594" y="1576"/>
                  <a:pt x="639" y="1462"/>
                </a:cubicBezTo>
                <a:cubicBezTo>
                  <a:pt x="708" y="1325"/>
                  <a:pt x="776" y="1211"/>
                  <a:pt x="845" y="1097"/>
                </a:cubicBezTo>
                <a:cubicBezTo>
                  <a:pt x="936" y="982"/>
                  <a:pt x="1050" y="891"/>
                  <a:pt x="1141" y="800"/>
                </a:cubicBezTo>
                <a:cubicBezTo>
                  <a:pt x="1256" y="731"/>
                  <a:pt x="1370" y="663"/>
                  <a:pt x="1507" y="594"/>
                </a:cubicBezTo>
                <a:cubicBezTo>
                  <a:pt x="1644" y="572"/>
                  <a:pt x="1758" y="526"/>
                  <a:pt x="1895" y="503"/>
                </a:cubicBezTo>
                <a:close/>
                <a:moveTo>
                  <a:pt x="2054" y="1"/>
                </a:moveTo>
                <a:cubicBezTo>
                  <a:pt x="1849" y="1"/>
                  <a:pt x="1621" y="24"/>
                  <a:pt x="1415" y="115"/>
                </a:cubicBezTo>
                <a:cubicBezTo>
                  <a:pt x="1324" y="138"/>
                  <a:pt x="1256" y="161"/>
                  <a:pt x="1187" y="206"/>
                </a:cubicBezTo>
                <a:cubicBezTo>
                  <a:pt x="1096" y="252"/>
                  <a:pt x="1004" y="298"/>
                  <a:pt x="913" y="366"/>
                </a:cubicBezTo>
                <a:cubicBezTo>
                  <a:pt x="890" y="366"/>
                  <a:pt x="890" y="389"/>
                  <a:pt x="868" y="389"/>
                </a:cubicBezTo>
                <a:lnTo>
                  <a:pt x="776" y="457"/>
                </a:lnTo>
                <a:cubicBezTo>
                  <a:pt x="616" y="572"/>
                  <a:pt x="479" y="731"/>
                  <a:pt x="343" y="937"/>
                </a:cubicBezTo>
                <a:cubicBezTo>
                  <a:pt x="206" y="1142"/>
                  <a:pt x="114" y="1370"/>
                  <a:pt x="69" y="1644"/>
                </a:cubicBezTo>
                <a:cubicBezTo>
                  <a:pt x="23" y="1827"/>
                  <a:pt x="0" y="2055"/>
                  <a:pt x="23" y="2283"/>
                </a:cubicBezTo>
                <a:cubicBezTo>
                  <a:pt x="69" y="2512"/>
                  <a:pt x="137" y="2763"/>
                  <a:pt x="251" y="2991"/>
                </a:cubicBezTo>
                <a:cubicBezTo>
                  <a:pt x="343" y="3174"/>
                  <a:pt x="479" y="3379"/>
                  <a:pt x="685" y="3539"/>
                </a:cubicBezTo>
                <a:cubicBezTo>
                  <a:pt x="845" y="3721"/>
                  <a:pt x="1073" y="3858"/>
                  <a:pt x="1301" y="3950"/>
                </a:cubicBezTo>
                <a:cubicBezTo>
                  <a:pt x="1552" y="4041"/>
                  <a:pt x="1803" y="4087"/>
                  <a:pt x="2077" y="4087"/>
                </a:cubicBezTo>
                <a:cubicBezTo>
                  <a:pt x="2283" y="4087"/>
                  <a:pt x="2488" y="4064"/>
                  <a:pt x="2694" y="3995"/>
                </a:cubicBezTo>
                <a:cubicBezTo>
                  <a:pt x="2899" y="3927"/>
                  <a:pt x="3104" y="3836"/>
                  <a:pt x="3287" y="3699"/>
                </a:cubicBezTo>
                <a:cubicBezTo>
                  <a:pt x="3492" y="3539"/>
                  <a:pt x="3652" y="3379"/>
                  <a:pt x="3789" y="3151"/>
                </a:cubicBezTo>
                <a:cubicBezTo>
                  <a:pt x="3903" y="2991"/>
                  <a:pt x="3995" y="2763"/>
                  <a:pt x="4063" y="2512"/>
                </a:cubicBezTo>
                <a:cubicBezTo>
                  <a:pt x="4132" y="2283"/>
                  <a:pt x="4132" y="2055"/>
                  <a:pt x="4109" y="1804"/>
                </a:cubicBezTo>
                <a:cubicBezTo>
                  <a:pt x="4063" y="1462"/>
                  <a:pt x="3926" y="1119"/>
                  <a:pt x="3743" y="845"/>
                </a:cubicBezTo>
                <a:cubicBezTo>
                  <a:pt x="3515" y="526"/>
                  <a:pt x="3196" y="298"/>
                  <a:pt x="2830" y="138"/>
                </a:cubicBezTo>
                <a:cubicBezTo>
                  <a:pt x="2762" y="115"/>
                  <a:pt x="2694" y="92"/>
                  <a:pt x="2625" y="69"/>
                </a:cubicBezTo>
                <a:lnTo>
                  <a:pt x="2602" y="69"/>
                </a:lnTo>
                <a:cubicBezTo>
                  <a:pt x="2442" y="24"/>
                  <a:pt x="2283" y="1"/>
                  <a:pt x="2123" y="1"/>
                </a:cubicBezTo>
                <a:close/>
              </a:path>
            </a:pathLst>
          </a:custGeom>
          <a:solidFill>
            <a:srgbClr val="BEBE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7" name="Google Shape;4837;p38"/>
          <p:cNvSpPr/>
          <p:nvPr/>
        </p:nvSpPr>
        <p:spPr>
          <a:xfrm>
            <a:off x="8487381" y="2826720"/>
            <a:ext cx="196119" cy="194216"/>
          </a:xfrm>
          <a:custGeom>
            <a:avLst/>
            <a:gdLst/>
            <a:ahLst/>
            <a:cxnLst/>
            <a:rect l="l" t="t" r="r" b="b"/>
            <a:pathLst>
              <a:path w="7008" h="6940" extrusionOk="0">
                <a:moveTo>
                  <a:pt x="3442" y="493"/>
                </a:moveTo>
                <a:cubicBezTo>
                  <a:pt x="3603" y="493"/>
                  <a:pt x="3765" y="509"/>
                  <a:pt x="3926" y="525"/>
                </a:cubicBezTo>
                <a:cubicBezTo>
                  <a:pt x="4177" y="571"/>
                  <a:pt x="4428" y="639"/>
                  <a:pt x="4679" y="731"/>
                </a:cubicBezTo>
                <a:cubicBezTo>
                  <a:pt x="4771" y="776"/>
                  <a:pt x="4862" y="822"/>
                  <a:pt x="4953" y="868"/>
                </a:cubicBezTo>
                <a:cubicBezTo>
                  <a:pt x="5113" y="959"/>
                  <a:pt x="5250" y="1050"/>
                  <a:pt x="5364" y="1142"/>
                </a:cubicBezTo>
                <a:cubicBezTo>
                  <a:pt x="5569" y="1324"/>
                  <a:pt x="5752" y="1507"/>
                  <a:pt x="5912" y="1712"/>
                </a:cubicBezTo>
                <a:cubicBezTo>
                  <a:pt x="6072" y="1940"/>
                  <a:pt x="6186" y="2146"/>
                  <a:pt x="6277" y="2397"/>
                </a:cubicBezTo>
                <a:cubicBezTo>
                  <a:pt x="6368" y="2625"/>
                  <a:pt x="6437" y="2853"/>
                  <a:pt x="6460" y="3105"/>
                </a:cubicBezTo>
                <a:cubicBezTo>
                  <a:pt x="6482" y="3356"/>
                  <a:pt x="6482" y="3630"/>
                  <a:pt x="6460" y="3903"/>
                </a:cubicBezTo>
                <a:cubicBezTo>
                  <a:pt x="6414" y="4155"/>
                  <a:pt x="6346" y="4383"/>
                  <a:pt x="6254" y="4634"/>
                </a:cubicBezTo>
                <a:cubicBezTo>
                  <a:pt x="6254" y="4634"/>
                  <a:pt x="6254" y="4634"/>
                  <a:pt x="6254" y="4634"/>
                </a:cubicBezTo>
                <a:lnTo>
                  <a:pt x="6254" y="4634"/>
                </a:lnTo>
                <a:lnTo>
                  <a:pt x="6231" y="4657"/>
                </a:lnTo>
                <a:cubicBezTo>
                  <a:pt x="6238" y="4657"/>
                  <a:pt x="6242" y="4655"/>
                  <a:pt x="6246" y="4652"/>
                </a:cubicBezTo>
                <a:lnTo>
                  <a:pt x="6246" y="4652"/>
                </a:lnTo>
                <a:cubicBezTo>
                  <a:pt x="6133" y="4896"/>
                  <a:pt x="5999" y="5118"/>
                  <a:pt x="5843" y="5319"/>
                </a:cubicBezTo>
                <a:cubicBezTo>
                  <a:pt x="5661" y="5524"/>
                  <a:pt x="5478" y="5707"/>
                  <a:pt x="5273" y="5889"/>
                </a:cubicBezTo>
                <a:cubicBezTo>
                  <a:pt x="5044" y="6026"/>
                  <a:pt x="4839" y="6140"/>
                  <a:pt x="4588" y="6254"/>
                </a:cubicBezTo>
                <a:cubicBezTo>
                  <a:pt x="4360" y="6323"/>
                  <a:pt x="4109" y="6391"/>
                  <a:pt x="3858" y="6437"/>
                </a:cubicBezTo>
                <a:cubicBezTo>
                  <a:pt x="3744" y="6447"/>
                  <a:pt x="3631" y="6452"/>
                  <a:pt x="3517" y="6452"/>
                </a:cubicBezTo>
                <a:cubicBezTo>
                  <a:pt x="3357" y="6452"/>
                  <a:pt x="3196" y="6441"/>
                  <a:pt x="3036" y="6414"/>
                </a:cubicBezTo>
                <a:lnTo>
                  <a:pt x="3104" y="6414"/>
                </a:lnTo>
                <a:cubicBezTo>
                  <a:pt x="2853" y="6391"/>
                  <a:pt x="2602" y="6323"/>
                  <a:pt x="2351" y="6209"/>
                </a:cubicBezTo>
                <a:cubicBezTo>
                  <a:pt x="2100" y="6095"/>
                  <a:pt x="1872" y="5981"/>
                  <a:pt x="1666" y="5798"/>
                </a:cubicBezTo>
                <a:cubicBezTo>
                  <a:pt x="1461" y="5638"/>
                  <a:pt x="1278" y="5456"/>
                  <a:pt x="1119" y="5250"/>
                </a:cubicBezTo>
                <a:cubicBezTo>
                  <a:pt x="959" y="5045"/>
                  <a:pt x="845" y="4794"/>
                  <a:pt x="730" y="4565"/>
                </a:cubicBezTo>
                <a:cubicBezTo>
                  <a:pt x="639" y="4314"/>
                  <a:pt x="594" y="4063"/>
                  <a:pt x="548" y="3812"/>
                </a:cubicBezTo>
                <a:cubicBezTo>
                  <a:pt x="525" y="3561"/>
                  <a:pt x="525" y="3310"/>
                  <a:pt x="548" y="3059"/>
                </a:cubicBezTo>
                <a:cubicBezTo>
                  <a:pt x="594" y="2808"/>
                  <a:pt x="662" y="2534"/>
                  <a:pt x="776" y="2306"/>
                </a:cubicBezTo>
                <a:cubicBezTo>
                  <a:pt x="890" y="2055"/>
                  <a:pt x="1027" y="1826"/>
                  <a:pt x="1187" y="1621"/>
                </a:cubicBezTo>
                <a:cubicBezTo>
                  <a:pt x="1347" y="1415"/>
                  <a:pt x="1529" y="1233"/>
                  <a:pt x="1735" y="1096"/>
                </a:cubicBezTo>
                <a:cubicBezTo>
                  <a:pt x="1940" y="936"/>
                  <a:pt x="2168" y="799"/>
                  <a:pt x="2420" y="708"/>
                </a:cubicBezTo>
                <a:cubicBezTo>
                  <a:pt x="2465" y="685"/>
                  <a:pt x="2511" y="662"/>
                  <a:pt x="2534" y="662"/>
                </a:cubicBezTo>
                <a:cubicBezTo>
                  <a:pt x="2625" y="639"/>
                  <a:pt x="2716" y="617"/>
                  <a:pt x="2785" y="594"/>
                </a:cubicBezTo>
                <a:cubicBezTo>
                  <a:pt x="2808" y="571"/>
                  <a:pt x="2808" y="571"/>
                  <a:pt x="2830" y="571"/>
                </a:cubicBezTo>
                <a:lnTo>
                  <a:pt x="2899" y="571"/>
                </a:lnTo>
                <a:cubicBezTo>
                  <a:pt x="2899" y="548"/>
                  <a:pt x="2922" y="548"/>
                  <a:pt x="2922" y="548"/>
                </a:cubicBezTo>
                <a:lnTo>
                  <a:pt x="2990" y="548"/>
                </a:lnTo>
                <a:cubicBezTo>
                  <a:pt x="2990" y="548"/>
                  <a:pt x="3013" y="548"/>
                  <a:pt x="3013" y="525"/>
                </a:cubicBezTo>
                <a:cubicBezTo>
                  <a:pt x="3059" y="525"/>
                  <a:pt x="3104" y="525"/>
                  <a:pt x="3150" y="502"/>
                </a:cubicBezTo>
                <a:lnTo>
                  <a:pt x="3241" y="502"/>
                </a:lnTo>
                <a:cubicBezTo>
                  <a:pt x="3308" y="496"/>
                  <a:pt x="3375" y="493"/>
                  <a:pt x="3442" y="493"/>
                </a:cubicBezTo>
                <a:close/>
                <a:moveTo>
                  <a:pt x="3515" y="0"/>
                </a:moveTo>
                <a:cubicBezTo>
                  <a:pt x="3401" y="0"/>
                  <a:pt x="3264" y="0"/>
                  <a:pt x="3150" y="23"/>
                </a:cubicBezTo>
                <a:cubicBezTo>
                  <a:pt x="3082" y="23"/>
                  <a:pt x="3036" y="46"/>
                  <a:pt x="2967" y="46"/>
                </a:cubicBezTo>
                <a:cubicBezTo>
                  <a:pt x="2785" y="69"/>
                  <a:pt x="2625" y="114"/>
                  <a:pt x="2465" y="160"/>
                </a:cubicBezTo>
                <a:lnTo>
                  <a:pt x="2442" y="160"/>
                </a:lnTo>
                <a:cubicBezTo>
                  <a:pt x="2442" y="160"/>
                  <a:pt x="2442" y="183"/>
                  <a:pt x="2420" y="183"/>
                </a:cubicBezTo>
                <a:cubicBezTo>
                  <a:pt x="2283" y="229"/>
                  <a:pt x="2146" y="274"/>
                  <a:pt x="2009" y="343"/>
                </a:cubicBezTo>
                <a:cubicBezTo>
                  <a:pt x="1895" y="388"/>
                  <a:pt x="1803" y="457"/>
                  <a:pt x="1712" y="502"/>
                </a:cubicBezTo>
                <a:cubicBezTo>
                  <a:pt x="1712" y="502"/>
                  <a:pt x="1689" y="502"/>
                  <a:pt x="1689" y="525"/>
                </a:cubicBezTo>
                <a:cubicBezTo>
                  <a:pt x="1644" y="548"/>
                  <a:pt x="1598" y="571"/>
                  <a:pt x="1575" y="594"/>
                </a:cubicBezTo>
                <a:cubicBezTo>
                  <a:pt x="1141" y="868"/>
                  <a:pt x="799" y="1256"/>
                  <a:pt x="548" y="1667"/>
                </a:cubicBezTo>
                <a:cubicBezTo>
                  <a:pt x="297" y="2077"/>
                  <a:pt x="137" y="2557"/>
                  <a:pt x="69" y="3036"/>
                </a:cubicBezTo>
                <a:cubicBezTo>
                  <a:pt x="0" y="3515"/>
                  <a:pt x="46" y="4018"/>
                  <a:pt x="183" y="4474"/>
                </a:cubicBezTo>
                <a:cubicBezTo>
                  <a:pt x="457" y="5410"/>
                  <a:pt x="1141" y="6186"/>
                  <a:pt x="2032" y="6597"/>
                </a:cubicBezTo>
                <a:cubicBezTo>
                  <a:pt x="2465" y="6825"/>
                  <a:pt x="2967" y="6939"/>
                  <a:pt x="3470" y="6939"/>
                </a:cubicBezTo>
                <a:cubicBezTo>
                  <a:pt x="3698" y="6939"/>
                  <a:pt x="3926" y="6916"/>
                  <a:pt x="4154" y="6871"/>
                </a:cubicBezTo>
                <a:cubicBezTo>
                  <a:pt x="4428" y="6825"/>
                  <a:pt x="4679" y="6757"/>
                  <a:pt x="4908" y="6642"/>
                </a:cubicBezTo>
                <a:cubicBezTo>
                  <a:pt x="5341" y="6460"/>
                  <a:pt x="5729" y="6163"/>
                  <a:pt x="6049" y="5821"/>
                </a:cubicBezTo>
                <a:cubicBezTo>
                  <a:pt x="6391" y="5478"/>
                  <a:pt x="6642" y="5045"/>
                  <a:pt x="6802" y="4588"/>
                </a:cubicBezTo>
                <a:cubicBezTo>
                  <a:pt x="6962" y="4132"/>
                  <a:pt x="7007" y="3652"/>
                  <a:pt x="6962" y="3173"/>
                </a:cubicBezTo>
                <a:cubicBezTo>
                  <a:pt x="6916" y="2694"/>
                  <a:pt x="6779" y="2237"/>
                  <a:pt x="6551" y="1804"/>
                </a:cubicBezTo>
                <a:cubicBezTo>
                  <a:pt x="6437" y="1598"/>
                  <a:pt x="6300" y="1415"/>
                  <a:pt x="6163" y="1233"/>
                </a:cubicBezTo>
                <a:cubicBezTo>
                  <a:pt x="6003" y="1027"/>
                  <a:pt x="5798" y="868"/>
                  <a:pt x="5615" y="708"/>
                </a:cubicBezTo>
                <a:cubicBezTo>
                  <a:pt x="5592" y="685"/>
                  <a:pt x="5547" y="662"/>
                  <a:pt x="5524" y="639"/>
                </a:cubicBezTo>
                <a:cubicBezTo>
                  <a:pt x="5273" y="457"/>
                  <a:pt x="4999" y="320"/>
                  <a:pt x="4702" y="206"/>
                </a:cubicBezTo>
                <a:cubicBezTo>
                  <a:pt x="4588" y="183"/>
                  <a:pt x="4497" y="137"/>
                  <a:pt x="4405" y="114"/>
                </a:cubicBezTo>
                <a:cubicBezTo>
                  <a:pt x="4360" y="114"/>
                  <a:pt x="4314" y="92"/>
                  <a:pt x="4268" y="92"/>
                </a:cubicBezTo>
                <a:cubicBezTo>
                  <a:pt x="4109" y="46"/>
                  <a:pt x="3949" y="23"/>
                  <a:pt x="3789" y="23"/>
                </a:cubicBezTo>
                <a:lnTo>
                  <a:pt x="3721" y="0"/>
                </a:ln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8" name="Google Shape;4838;p38"/>
          <p:cNvSpPr/>
          <p:nvPr/>
        </p:nvSpPr>
        <p:spPr>
          <a:xfrm>
            <a:off x="8527623" y="2866318"/>
            <a:ext cx="114990" cy="114375"/>
          </a:xfrm>
          <a:custGeom>
            <a:avLst/>
            <a:gdLst/>
            <a:ahLst/>
            <a:cxnLst/>
            <a:rect l="l" t="t" r="r" b="b"/>
            <a:pathLst>
              <a:path w="4109" h="4087" extrusionOk="0">
                <a:moveTo>
                  <a:pt x="2054" y="503"/>
                </a:moveTo>
                <a:cubicBezTo>
                  <a:pt x="2123" y="503"/>
                  <a:pt x="2191" y="503"/>
                  <a:pt x="2260" y="525"/>
                </a:cubicBezTo>
                <a:cubicBezTo>
                  <a:pt x="2397" y="525"/>
                  <a:pt x="2534" y="571"/>
                  <a:pt x="2648" y="617"/>
                </a:cubicBezTo>
                <a:cubicBezTo>
                  <a:pt x="2785" y="685"/>
                  <a:pt x="2899" y="754"/>
                  <a:pt x="3013" y="845"/>
                </a:cubicBezTo>
                <a:cubicBezTo>
                  <a:pt x="3127" y="936"/>
                  <a:pt x="3218" y="1028"/>
                  <a:pt x="3287" y="1119"/>
                </a:cubicBezTo>
                <a:cubicBezTo>
                  <a:pt x="3378" y="1233"/>
                  <a:pt x="3447" y="1347"/>
                  <a:pt x="3492" y="1484"/>
                </a:cubicBezTo>
                <a:cubicBezTo>
                  <a:pt x="3538" y="1598"/>
                  <a:pt x="3561" y="1735"/>
                  <a:pt x="3584" y="1872"/>
                </a:cubicBezTo>
                <a:cubicBezTo>
                  <a:pt x="3606" y="1986"/>
                  <a:pt x="3606" y="2123"/>
                  <a:pt x="3584" y="2260"/>
                </a:cubicBezTo>
                <a:cubicBezTo>
                  <a:pt x="3561" y="2397"/>
                  <a:pt x="3538" y="2511"/>
                  <a:pt x="3492" y="2648"/>
                </a:cubicBezTo>
                <a:cubicBezTo>
                  <a:pt x="3424" y="2762"/>
                  <a:pt x="3355" y="2899"/>
                  <a:pt x="3264" y="3013"/>
                </a:cubicBezTo>
                <a:cubicBezTo>
                  <a:pt x="3173" y="3105"/>
                  <a:pt x="3082" y="3196"/>
                  <a:pt x="2967" y="3287"/>
                </a:cubicBezTo>
                <a:cubicBezTo>
                  <a:pt x="2876" y="3356"/>
                  <a:pt x="2762" y="3424"/>
                  <a:pt x="2625" y="3493"/>
                </a:cubicBezTo>
                <a:cubicBezTo>
                  <a:pt x="2488" y="3538"/>
                  <a:pt x="2374" y="3561"/>
                  <a:pt x="2237" y="3584"/>
                </a:cubicBezTo>
                <a:lnTo>
                  <a:pt x="1826" y="3584"/>
                </a:lnTo>
                <a:cubicBezTo>
                  <a:pt x="1712" y="3561"/>
                  <a:pt x="1575" y="3516"/>
                  <a:pt x="1461" y="3470"/>
                </a:cubicBezTo>
                <a:cubicBezTo>
                  <a:pt x="1301" y="3401"/>
                  <a:pt x="1187" y="3333"/>
                  <a:pt x="1073" y="3242"/>
                </a:cubicBezTo>
                <a:cubicBezTo>
                  <a:pt x="982" y="3150"/>
                  <a:pt x="890" y="3059"/>
                  <a:pt x="822" y="2968"/>
                </a:cubicBezTo>
                <a:cubicBezTo>
                  <a:pt x="730" y="2854"/>
                  <a:pt x="685" y="2740"/>
                  <a:pt x="616" y="2625"/>
                </a:cubicBezTo>
                <a:cubicBezTo>
                  <a:pt x="571" y="2488"/>
                  <a:pt x="525" y="2351"/>
                  <a:pt x="525" y="2215"/>
                </a:cubicBezTo>
                <a:cubicBezTo>
                  <a:pt x="502" y="2100"/>
                  <a:pt x="502" y="1963"/>
                  <a:pt x="525" y="1827"/>
                </a:cubicBezTo>
                <a:cubicBezTo>
                  <a:pt x="548" y="1690"/>
                  <a:pt x="571" y="1575"/>
                  <a:pt x="616" y="1461"/>
                </a:cubicBezTo>
                <a:cubicBezTo>
                  <a:pt x="685" y="1324"/>
                  <a:pt x="753" y="1210"/>
                  <a:pt x="845" y="1096"/>
                </a:cubicBezTo>
                <a:cubicBezTo>
                  <a:pt x="936" y="982"/>
                  <a:pt x="1027" y="891"/>
                  <a:pt x="1141" y="799"/>
                </a:cubicBezTo>
                <a:cubicBezTo>
                  <a:pt x="1233" y="731"/>
                  <a:pt x="1370" y="662"/>
                  <a:pt x="1507" y="594"/>
                </a:cubicBezTo>
                <a:cubicBezTo>
                  <a:pt x="1621" y="548"/>
                  <a:pt x="1735" y="525"/>
                  <a:pt x="1872" y="503"/>
                </a:cubicBezTo>
                <a:close/>
                <a:moveTo>
                  <a:pt x="2032" y="0"/>
                </a:moveTo>
                <a:cubicBezTo>
                  <a:pt x="1826" y="0"/>
                  <a:pt x="1621" y="23"/>
                  <a:pt x="1392" y="115"/>
                </a:cubicBezTo>
                <a:cubicBezTo>
                  <a:pt x="1324" y="137"/>
                  <a:pt x="1255" y="160"/>
                  <a:pt x="1187" y="183"/>
                </a:cubicBezTo>
                <a:cubicBezTo>
                  <a:pt x="1073" y="229"/>
                  <a:pt x="982" y="297"/>
                  <a:pt x="890" y="366"/>
                </a:cubicBezTo>
                <a:cubicBezTo>
                  <a:pt x="890" y="366"/>
                  <a:pt x="867" y="366"/>
                  <a:pt x="845" y="389"/>
                </a:cubicBezTo>
                <a:lnTo>
                  <a:pt x="753" y="457"/>
                </a:lnTo>
                <a:cubicBezTo>
                  <a:pt x="616" y="571"/>
                  <a:pt x="457" y="731"/>
                  <a:pt x="320" y="936"/>
                </a:cubicBezTo>
                <a:cubicBezTo>
                  <a:pt x="206" y="1119"/>
                  <a:pt x="91" y="1370"/>
                  <a:pt x="46" y="1621"/>
                </a:cubicBezTo>
                <a:cubicBezTo>
                  <a:pt x="0" y="1827"/>
                  <a:pt x="0" y="2055"/>
                  <a:pt x="23" y="2283"/>
                </a:cubicBezTo>
                <a:cubicBezTo>
                  <a:pt x="46" y="2511"/>
                  <a:pt x="114" y="2762"/>
                  <a:pt x="228" y="2991"/>
                </a:cubicBezTo>
                <a:cubicBezTo>
                  <a:pt x="320" y="3173"/>
                  <a:pt x="479" y="3379"/>
                  <a:pt x="662" y="3538"/>
                </a:cubicBezTo>
                <a:cubicBezTo>
                  <a:pt x="845" y="3721"/>
                  <a:pt x="1050" y="3858"/>
                  <a:pt x="1278" y="3949"/>
                </a:cubicBezTo>
                <a:cubicBezTo>
                  <a:pt x="1529" y="4041"/>
                  <a:pt x="1780" y="4086"/>
                  <a:pt x="2054" y="4086"/>
                </a:cubicBezTo>
                <a:cubicBezTo>
                  <a:pt x="2260" y="4086"/>
                  <a:pt x="2488" y="4063"/>
                  <a:pt x="2693" y="3995"/>
                </a:cubicBezTo>
                <a:cubicBezTo>
                  <a:pt x="2899" y="3926"/>
                  <a:pt x="3082" y="3835"/>
                  <a:pt x="3287" y="3698"/>
                </a:cubicBezTo>
                <a:cubicBezTo>
                  <a:pt x="3470" y="3538"/>
                  <a:pt x="3629" y="3379"/>
                  <a:pt x="3766" y="3150"/>
                </a:cubicBezTo>
                <a:cubicBezTo>
                  <a:pt x="3903" y="2991"/>
                  <a:pt x="3995" y="2762"/>
                  <a:pt x="4040" y="2511"/>
                </a:cubicBezTo>
                <a:cubicBezTo>
                  <a:pt x="4109" y="2283"/>
                  <a:pt x="4109" y="2055"/>
                  <a:pt x="4086" y="1781"/>
                </a:cubicBezTo>
                <a:cubicBezTo>
                  <a:pt x="4040" y="1438"/>
                  <a:pt x="3926" y="1119"/>
                  <a:pt x="3721" y="845"/>
                </a:cubicBezTo>
                <a:cubicBezTo>
                  <a:pt x="3492" y="525"/>
                  <a:pt x="3173" y="297"/>
                  <a:pt x="2830" y="137"/>
                </a:cubicBezTo>
                <a:cubicBezTo>
                  <a:pt x="2762" y="115"/>
                  <a:pt x="2693" y="92"/>
                  <a:pt x="2625" y="69"/>
                </a:cubicBezTo>
                <a:lnTo>
                  <a:pt x="2579" y="69"/>
                </a:lnTo>
                <a:cubicBezTo>
                  <a:pt x="2442" y="23"/>
                  <a:pt x="2283" y="0"/>
                  <a:pt x="2100" y="0"/>
                </a:cubicBezTo>
                <a:close/>
              </a:path>
            </a:pathLst>
          </a:custGeom>
          <a:solidFill>
            <a:srgbClr val="BEBE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9" name="Google Shape;4839;p38"/>
          <p:cNvSpPr/>
          <p:nvPr/>
        </p:nvSpPr>
        <p:spPr>
          <a:xfrm>
            <a:off x="7994229" y="2443465"/>
            <a:ext cx="116306" cy="85914"/>
          </a:xfrm>
          <a:custGeom>
            <a:avLst/>
            <a:gdLst/>
            <a:ahLst/>
            <a:cxnLst/>
            <a:rect l="l" t="t" r="r" b="b"/>
            <a:pathLst>
              <a:path w="4156" h="3070" extrusionOk="0">
                <a:moveTo>
                  <a:pt x="275" y="0"/>
                </a:moveTo>
                <a:cubicBezTo>
                  <a:pt x="206" y="0"/>
                  <a:pt x="115" y="46"/>
                  <a:pt x="69" y="114"/>
                </a:cubicBezTo>
                <a:cubicBezTo>
                  <a:pt x="1" y="228"/>
                  <a:pt x="24" y="365"/>
                  <a:pt x="138" y="457"/>
                </a:cubicBezTo>
                <a:cubicBezTo>
                  <a:pt x="1325" y="1301"/>
                  <a:pt x="2512" y="2146"/>
                  <a:pt x="3721" y="3013"/>
                </a:cubicBezTo>
                <a:lnTo>
                  <a:pt x="3744" y="3013"/>
                </a:lnTo>
                <a:cubicBezTo>
                  <a:pt x="3792" y="3051"/>
                  <a:pt x="3848" y="3069"/>
                  <a:pt x="3901" y="3069"/>
                </a:cubicBezTo>
                <a:cubicBezTo>
                  <a:pt x="3976" y="3069"/>
                  <a:pt x="4047" y="3034"/>
                  <a:pt x="4087" y="2967"/>
                </a:cubicBezTo>
                <a:cubicBezTo>
                  <a:pt x="4155" y="2853"/>
                  <a:pt x="4132" y="2694"/>
                  <a:pt x="4041" y="2625"/>
                </a:cubicBezTo>
                <a:lnTo>
                  <a:pt x="4018" y="2625"/>
                </a:lnTo>
                <a:cubicBezTo>
                  <a:pt x="2808" y="1758"/>
                  <a:pt x="1622" y="913"/>
                  <a:pt x="412" y="46"/>
                </a:cubicBezTo>
                <a:cubicBezTo>
                  <a:pt x="366" y="23"/>
                  <a:pt x="321" y="0"/>
                  <a:pt x="275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0" name="Google Shape;4840;p38"/>
          <p:cNvSpPr/>
          <p:nvPr/>
        </p:nvSpPr>
        <p:spPr>
          <a:xfrm>
            <a:off x="7962298" y="2491375"/>
            <a:ext cx="115018" cy="84795"/>
          </a:xfrm>
          <a:custGeom>
            <a:avLst/>
            <a:gdLst/>
            <a:ahLst/>
            <a:cxnLst/>
            <a:rect l="l" t="t" r="r" b="b"/>
            <a:pathLst>
              <a:path w="4110" h="3030" extrusionOk="0">
                <a:moveTo>
                  <a:pt x="275" y="0"/>
                </a:moveTo>
                <a:cubicBezTo>
                  <a:pt x="183" y="0"/>
                  <a:pt x="115" y="46"/>
                  <a:pt x="69" y="114"/>
                </a:cubicBezTo>
                <a:cubicBezTo>
                  <a:pt x="1" y="228"/>
                  <a:pt x="24" y="365"/>
                  <a:pt x="138" y="457"/>
                </a:cubicBezTo>
                <a:cubicBezTo>
                  <a:pt x="1325" y="1301"/>
                  <a:pt x="2511" y="2146"/>
                  <a:pt x="3698" y="2990"/>
                </a:cubicBezTo>
                <a:cubicBezTo>
                  <a:pt x="3734" y="3017"/>
                  <a:pt x="3781" y="3030"/>
                  <a:pt x="3830" y="3030"/>
                </a:cubicBezTo>
                <a:cubicBezTo>
                  <a:pt x="3905" y="3030"/>
                  <a:pt x="3985" y="3000"/>
                  <a:pt x="4041" y="2945"/>
                </a:cubicBezTo>
                <a:cubicBezTo>
                  <a:pt x="4109" y="2830"/>
                  <a:pt x="4086" y="2671"/>
                  <a:pt x="3972" y="2579"/>
                </a:cubicBezTo>
                <a:cubicBezTo>
                  <a:pt x="2785" y="1735"/>
                  <a:pt x="1598" y="890"/>
                  <a:pt x="412" y="46"/>
                </a:cubicBezTo>
                <a:cubicBezTo>
                  <a:pt x="366" y="23"/>
                  <a:pt x="320" y="0"/>
                  <a:pt x="275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1" name="Google Shape;4841;p38"/>
          <p:cNvSpPr/>
          <p:nvPr/>
        </p:nvSpPr>
        <p:spPr>
          <a:xfrm>
            <a:off x="8666877" y="2992783"/>
            <a:ext cx="68367" cy="51436"/>
          </a:xfrm>
          <a:custGeom>
            <a:avLst/>
            <a:gdLst/>
            <a:ahLst/>
            <a:cxnLst/>
            <a:rect l="l" t="t" r="r" b="b"/>
            <a:pathLst>
              <a:path w="2443" h="1838" extrusionOk="0">
                <a:moveTo>
                  <a:pt x="274" y="1"/>
                </a:moveTo>
                <a:cubicBezTo>
                  <a:pt x="205" y="1"/>
                  <a:pt x="137" y="47"/>
                  <a:pt x="68" y="115"/>
                </a:cubicBezTo>
                <a:cubicBezTo>
                  <a:pt x="0" y="206"/>
                  <a:pt x="23" y="366"/>
                  <a:pt x="137" y="457"/>
                </a:cubicBezTo>
                <a:cubicBezTo>
                  <a:pt x="753" y="891"/>
                  <a:pt x="1392" y="1348"/>
                  <a:pt x="2009" y="1781"/>
                </a:cubicBezTo>
                <a:cubicBezTo>
                  <a:pt x="2056" y="1819"/>
                  <a:pt x="2112" y="1838"/>
                  <a:pt x="2165" y="1838"/>
                </a:cubicBezTo>
                <a:cubicBezTo>
                  <a:pt x="2240" y="1838"/>
                  <a:pt x="2311" y="1802"/>
                  <a:pt x="2351" y="1736"/>
                </a:cubicBezTo>
                <a:cubicBezTo>
                  <a:pt x="2442" y="1621"/>
                  <a:pt x="2419" y="1462"/>
                  <a:pt x="2305" y="1393"/>
                </a:cubicBezTo>
                <a:cubicBezTo>
                  <a:pt x="1666" y="937"/>
                  <a:pt x="1050" y="503"/>
                  <a:pt x="434" y="47"/>
                </a:cubicBezTo>
                <a:cubicBezTo>
                  <a:pt x="388" y="24"/>
                  <a:pt x="320" y="1"/>
                  <a:pt x="274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2" name="Google Shape;4842;p38"/>
          <p:cNvSpPr/>
          <p:nvPr/>
        </p:nvSpPr>
        <p:spPr>
          <a:xfrm>
            <a:off x="8700710" y="2945516"/>
            <a:ext cx="68395" cy="50989"/>
          </a:xfrm>
          <a:custGeom>
            <a:avLst/>
            <a:gdLst/>
            <a:ahLst/>
            <a:cxnLst/>
            <a:rect l="l" t="t" r="r" b="b"/>
            <a:pathLst>
              <a:path w="2444" h="1822" extrusionOk="0">
                <a:moveTo>
                  <a:pt x="275" y="1"/>
                </a:moveTo>
                <a:cubicBezTo>
                  <a:pt x="206" y="1"/>
                  <a:pt x="115" y="24"/>
                  <a:pt x="69" y="92"/>
                </a:cubicBezTo>
                <a:cubicBezTo>
                  <a:pt x="1" y="206"/>
                  <a:pt x="24" y="366"/>
                  <a:pt x="138" y="435"/>
                </a:cubicBezTo>
                <a:cubicBezTo>
                  <a:pt x="754" y="891"/>
                  <a:pt x="1393" y="1325"/>
                  <a:pt x="2009" y="1781"/>
                </a:cubicBezTo>
                <a:cubicBezTo>
                  <a:pt x="2054" y="1808"/>
                  <a:pt x="2107" y="1821"/>
                  <a:pt x="2157" y="1821"/>
                </a:cubicBezTo>
                <a:cubicBezTo>
                  <a:pt x="2235" y="1821"/>
                  <a:pt x="2310" y="1791"/>
                  <a:pt x="2352" y="1736"/>
                </a:cubicBezTo>
                <a:cubicBezTo>
                  <a:pt x="2443" y="1621"/>
                  <a:pt x="2420" y="1462"/>
                  <a:pt x="2306" y="1370"/>
                </a:cubicBezTo>
                <a:cubicBezTo>
                  <a:pt x="1667" y="937"/>
                  <a:pt x="1051" y="480"/>
                  <a:pt x="412" y="46"/>
                </a:cubicBezTo>
                <a:cubicBezTo>
                  <a:pt x="366" y="1"/>
                  <a:pt x="320" y="1"/>
                  <a:pt x="275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3" name="Google Shape;4843;p38"/>
          <p:cNvSpPr/>
          <p:nvPr/>
        </p:nvSpPr>
        <p:spPr>
          <a:xfrm>
            <a:off x="8132867" y="2412793"/>
            <a:ext cx="651547" cy="466118"/>
          </a:xfrm>
          <a:custGeom>
            <a:avLst/>
            <a:gdLst/>
            <a:ahLst/>
            <a:cxnLst/>
            <a:rect l="l" t="t" r="r" b="b"/>
            <a:pathLst>
              <a:path w="23282" h="16656" extrusionOk="0">
                <a:moveTo>
                  <a:pt x="274" y="1"/>
                </a:moveTo>
                <a:cubicBezTo>
                  <a:pt x="183" y="1"/>
                  <a:pt x="114" y="23"/>
                  <a:pt x="69" y="92"/>
                </a:cubicBezTo>
                <a:cubicBezTo>
                  <a:pt x="0" y="206"/>
                  <a:pt x="23" y="366"/>
                  <a:pt x="114" y="434"/>
                </a:cubicBezTo>
                <a:cubicBezTo>
                  <a:pt x="3173" y="2603"/>
                  <a:pt x="6231" y="4771"/>
                  <a:pt x="9267" y="6939"/>
                </a:cubicBezTo>
                <a:cubicBezTo>
                  <a:pt x="12257" y="9062"/>
                  <a:pt x="15270" y="11208"/>
                  <a:pt x="18260" y="13331"/>
                </a:cubicBezTo>
                <a:cubicBezTo>
                  <a:pt x="19767" y="14403"/>
                  <a:pt x="21273" y="15476"/>
                  <a:pt x="22780" y="16549"/>
                </a:cubicBezTo>
                <a:cubicBezTo>
                  <a:pt x="22780" y="16549"/>
                  <a:pt x="22803" y="16572"/>
                  <a:pt x="22803" y="16572"/>
                </a:cubicBezTo>
                <a:cubicBezTo>
                  <a:pt x="22825" y="16572"/>
                  <a:pt x="22848" y="16595"/>
                  <a:pt x="22848" y="16617"/>
                </a:cubicBezTo>
                <a:cubicBezTo>
                  <a:pt x="22891" y="16643"/>
                  <a:pt x="22940" y="16656"/>
                  <a:pt x="22989" y="16656"/>
                </a:cubicBezTo>
                <a:cubicBezTo>
                  <a:pt x="23069" y="16656"/>
                  <a:pt x="23148" y="16620"/>
                  <a:pt x="23191" y="16549"/>
                </a:cubicBezTo>
                <a:cubicBezTo>
                  <a:pt x="23282" y="16435"/>
                  <a:pt x="23259" y="16275"/>
                  <a:pt x="23145" y="16206"/>
                </a:cubicBezTo>
                <a:cubicBezTo>
                  <a:pt x="20611" y="14403"/>
                  <a:pt x="18078" y="12600"/>
                  <a:pt x="15567" y="10820"/>
                </a:cubicBezTo>
                <a:cubicBezTo>
                  <a:pt x="12554" y="8674"/>
                  <a:pt x="9564" y="6551"/>
                  <a:pt x="6574" y="4429"/>
                </a:cubicBezTo>
                <a:cubicBezTo>
                  <a:pt x="4519" y="2968"/>
                  <a:pt x="2465" y="1507"/>
                  <a:pt x="411" y="46"/>
                </a:cubicBezTo>
                <a:cubicBezTo>
                  <a:pt x="365" y="1"/>
                  <a:pt x="320" y="1"/>
                  <a:pt x="274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4" name="Google Shape;4844;p38"/>
          <p:cNvSpPr/>
          <p:nvPr/>
        </p:nvSpPr>
        <p:spPr>
          <a:xfrm>
            <a:off x="8111123" y="2439631"/>
            <a:ext cx="651575" cy="466146"/>
          </a:xfrm>
          <a:custGeom>
            <a:avLst/>
            <a:gdLst/>
            <a:ahLst/>
            <a:cxnLst/>
            <a:rect l="l" t="t" r="r" b="b"/>
            <a:pathLst>
              <a:path w="23283" h="16657" extrusionOk="0">
                <a:moveTo>
                  <a:pt x="275" y="0"/>
                </a:moveTo>
                <a:cubicBezTo>
                  <a:pt x="184" y="0"/>
                  <a:pt x="115" y="46"/>
                  <a:pt x="69" y="114"/>
                </a:cubicBezTo>
                <a:cubicBezTo>
                  <a:pt x="1" y="228"/>
                  <a:pt x="24" y="388"/>
                  <a:pt x="138" y="457"/>
                </a:cubicBezTo>
                <a:cubicBezTo>
                  <a:pt x="3128" y="2602"/>
                  <a:pt x="6141" y="4725"/>
                  <a:pt x="9131" y="6871"/>
                </a:cubicBezTo>
                <a:lnTo>
                  <a:pt x="18512" y="13536"/>
                </a:lnTo>
                <a:cubicBezTo>
                  <a:pt x="19950" y="14563"/>
                  <a:pt x="21411" y="15590"/>
                  <a:pt x="22849" y="16617"/>
                </a:cubicBezTo>
                <a:cubicBezTo>
                  <a:pt x="22894" y="16644"/>
                  <a:pt x="22946" y="16657"/>
                  <a:pt x="22997" y="16657"/>
                </a:cubicBezTo>
                <a:cubicBezTo>
                  <a:pt x="23075" y="16657"/>
                  <a:pt x="23150" y="16627"/>
                  <a:pt x="23191" y="16571"/>
                </a:cubicBezTo>
                <a:cubicBezTo>
                  <a:pt x="23283" y="16457"/>
                  <a:pt x="23237" y="16297"/>
                  <a:pt x="23146" y="16229"/>
                </a:cubicBezTo>
                <a:cubicBezTo>
                  <a:pt x="20863" y="14586"/>
                  <a:pt x="18558" y="12965"/>
                  <a:pt x="16275" y="11344"/>
                </a:cubicBezTo>
                <a:cubicBezTo>
                  <a:pt x="13194" y="9130"/>
                  <a:pt x="10090" y="6939"/>
                  <a:pt x="6986" y="4748"/>
                </a:cubicBezTo>
                <a:cubicBezTo>
                  <a:pt x="4794" y="3173"/>
                  <a:pt x="2603" y="1621"/>
                  <a:pt x="412" y="46"/>
                </a:cubicBezTo>
                <a:cubicBezTo>
                  <a:pt x="366" y="23"/>
                  <a:pt x="321" y="0"/>
                  <a:pt x="275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5" name="Google Shape;4845;p38"/>
          <p:cNvSpPr/>
          <p:nvPr/>
        </p:nvSpPr>
        <p:spPr>
          <a:xfrm>
            <a:off x="7961655" y="2442821"/>
            <a:ext cx="46035" cy="61343"/>
          </a:xfrm>
          <a:custGeom>
            <a:avLst/>
            <a:gdLst/>
            <a:ahLst/>
            <a:cxnLst/>
            <a:rect l="l" t="t" r="r" b="b"/>
            <a:pathLst>
              <a:path w="1645" h="2192" extrusionOk="0">
                <a:moveTo>
                  <a:pt x="1096" y="731"/>
                </a:moveTo>
                <a:cubicBezTo>
                  <a:pt x="1096" y="754"/>
                  <a:pt x="1074" y="754"/>
                  <a:pt x="1074" y="776"/>
                </a:cubicBezTo>
                <a:cubicBezTo>
                  <a:pt x="1074" y="754"/>
                  <a:pt x="1096" y="731"/>
                  <a:pt x="1096" y="731"/>
                </a:cubicBezTo>
                <a:close/>
                <a:moveTo>
                  <a:pt x="1348" y="0"/>
                </a:moveTo>
                <a:cubicBezTo>
                  <a:pt x="1325" y="0"/>
                  <a:pt x="1302" y="0"/>
                  <a:pt x="1256" y="23"/>
                </a:cubicBezTo>
                <a:cubicBezTo>
                  <a:pt x="914" y="183"/>
                  <a:pt x="640" y="480"/>
                  <a:pt x="412" y="799"/>
                </a:cubicBezTo>
                <a:cubicBezTo>
                  <a:pt x="206" y="1119"/>
                  <a:pt x="24" y="1507"/>
                  <a:pt x="24" y="1918"/>
                </a:cubicBezTo>
                <a:cubicBezTo>
                  <a:pt x="1" y="1986"/>
                  <a:pt x="24" y="2055"/>
                  <a:pt x="69" y="2100"/>
                </a:cubicBezTo>
                <a:cubicBezTo>
                  <a:pt x="92" y="2146"/>
                  <a:pt x="161" y="2192"/>
                  <a:pt x="229" y="2192"/>
                </a:cubicBezTo>
                <a:cubicBezTo>
                  <a:pt x="298" y="2192"/>
                  <a:pt x="366" y="2192"/>
                  <a:pt x="412" y="2146"/>
                </a:cubicBezTo>
                <a:cubicBezTo>
                  <a:pt x="457" y="2100"/>
                  <a:pt x="503" y="2032"/>
                  <a:pt x="503" y="1986"/>
                </a:cubicBezTo>
                <a:cubicBezTo>
                  <a:pt x="503" y="1872"/>
                  <a:pt x="526" y="1781"/>
                  <a:pt x="526" y="1689"/>
                </a:cubicBezTo>
                <a:cubicBezTo>
                  <a:pt x="571" y="1530"/>
                  <a:pt x="640" y="1393"/>
                  <a:pt x="731" y="1233"/>
                </a:cubicBezTo>
                <a:cubicBezTo>
                  <a:pt x="823" y="1050"/>
                  <a:pt x="960" y="891"/>
                  <a:pt x="1119" y="731"/>
                </a:cubicBezTo>
                <a:cubicBezTo>
                  <a:pt x="1188" y="639"/>
                  <a:pt x="1302" y="571"/>
                  <a:pt x="1393" y="503"/>
                </a:cubicBezTo>
                <a:cubicBezTo>
                  <a:pt x="1416" y="503"/>
                  <a:pt x="1439" y="480"/>
                  <a:pt x="1462" y="480"/>
                </a:cubicBezTo>
                <a:cubicBezTo>
                  <a:pt x="1576" y="411"/>
                  <a:pt x="1644" y="274"/>
                  <a:pt x="1576" y="160"/>
                </a:cubicBezTo>
                <a:cubicBezTo>
                  <a:pt x="1553" y="69"/>
                  <a:pt x="1462" y="0"/>
                  <a:pt x="1348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6" name="Google Shape;4846;p38"/>
          <p:cNvSpPr/>
          <p:nvPr/>
        </p:nvSpPr>
        <p:spPr>
          <a:xfrm>
            <a:off x="8063240" y="2516926"/>
            <a:ext cx="47910" cy="60056"/>
          </a:xfrm>
          <a:custGeom>
            <a:avLst/>
            <a:gdLst/>
            <a:ahLst/>
            <a:cxnLst/>
            <a:rect l="l" t="t" r="r" b="b"/>
            <a:pathLst>
              <a:path w="1712" h="2146" extrusionOk="0">
                <a:moveTo>
                  <a:pt x="1438" y="0"/>
                </a:moveTo>
                <a:cubicBezTo>
                  <a:pt x="1392" y="0"/>
                  <a:pt x="1324" y="23"/>
                  <a:pt x="1278" y="46"/>
                </a:cubicBezTo>
                <a:cubicBezTo>
                  <a:pt x="1233" y="91"/>
                  <a:pt x="1210" y="160"/>
                  <a:pt x="1187" y="206"/>
                </a:cubicBezTo>
                <a:cubicBezTo>
                  <a:pt x="1187" y="228"/>
                  <a:pt x="1187" y="251"/>
                  <a:pt x="1187" y="251"/>
                </a:cubicBezTo>
                <a:cubicBezTo>
                  <a:pt x="1141" y="434"/>
                  <a:pt x="1050" y="616"/>
                  <a:pt x="982" y="776"/>
                </a:cubicBezTo>
                <a:cubicBezTo>
                  <a:pt x="845" y="1004"/>
                  <a:pt x="708" y="1187"/>
                  <a:pt x="525" y="1370"/>
                </a:cubicBezTo>
                <a:cubicBezTo>
                  <a:pt x="411" y="1484"/>
                  <a:pt x="274" y="1598"/>
                  <a:pt x="114" y="1689"/>
                </a:cubicBezTo>
                <a:cubicBezTo>
                  <a:pt x="46" y="1735"/>
                  <a:pt x="23" y="1803"/>
                  <a:pt x="23" y="1872"/>
                </a:cubicBezTo>
                <a:cubicBezTo>
                  <a:pt x="0" y="1917"/>
                  <a:pt x="23" y="1986"/>
                  <a:pt x="69" y="2032"/>
                </a:cubicBezTo>
                <a:cubicBezTo>
                  <a:pt x="114" y="2100"/>
                  <a:pt x="160" y="2123"/>
                  <a:pt x="228" y="2146"/>
                </a:cubicBezTo>
                <a:cubicBezTo>
                  <a:pt x="297" y="2146"/>
                  <a:pt x="342" y="2123"/>
                  <a:pt x="411" y="2077"/>
                </a:cubicBezTo>
                <a:cubicBezTo>
                  <a:pt x="730" y="1895"/>
                  <a:pt x="982" y="1621"/>
                  <a:pt x="1210" y="1324"/>
                </a:cubicBezTo>
                <a:cubicBezTo>
                  <a:pt x="1438" y="1004"/>
                  <a:pt x="1598" y="662"/>
                  <a:pt x="1689" y="274"/>
                </a:cubicBezTo>
                <a:cubicBezTo>
                  <a:pt x="1712" y="137"/>
                  <a:pt x="1598" y="23"/>
                  <a:pt x="1461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7" name="Google Shape;4847;p38"/>
          <p:cNvSpPr/>
          <p:nvPr/>
        </p:nvSpPr>
        <p:spPr>
          <a:xfrm>
            <a:off x="8111766" y="2412793"/>
            <a:ext cx="34533" cy="40746"/>
          </a:xfrm>
          <a:custGeom>
            <a:avLst/>
            <a:gdLst/>
            <a:ahLst/>
            <a:cxnLst/>
            <a:rect l="l" t="t" r="r" b="b"/>
            <a:pathLst>
              <a:path w="1234" h="1456" extrusionOk="0">
                <a:moveTo>
                  <a:pt x="914" y="617"/>
                </a:moveTo>
                <a:cubicBezTo>
                  <a:pt x="891" y="617"/>
                  <a:pt x="891" y="617"/>
                  <a:pt x="891" y="640"/>
                </a:cubicBezTo>
                <a:cubicBezTo>
                  <a:pt x="891" y="640"/>
                  <a:pt x="891" y="617"/>
                  <a:pt x="914" y="617"/>
                </a:cubicBezTo>
                <a:close/>
                <a:moveTo>
                  <a:pt x="937" y="1"/>
                </a:moveTo>
                <a:cubicBezTo>
                  <a:pt x="891" y="1"/>
                  <a:pt x="845" y="23"/>
                  <a:pt x="800" y="69"/>
                </a:cubicBezTo>
                <a:cubicBezTo>
                  <a:pt x="457" y="320"/>
                  <a:pt x="138" y="685"/>
                  <a:pt x="24" y="1119"/>
                </a:cubicBezTo>
                <a:cubicBezTo>
                  <a:pt x="24" y="1165"/>
                  <a:pt x="1" y="1233"/>
                  <a:pt x="24" y="1302"/>
                </a:cubicBezTo>
                <a:cubicBezTo>
                  <a:pt x="69" y="1347"/>
                  <a:pt x="115" y="1416"/>
                  <a:pt x="161" y="1439"/>
                </a:cubicBezTo>
                <a:cubicBezTo>
                  <a:pt x="195" y="1450"/>
                  <a:pt x="229" y="1456"/>
                  <a:pt x="263" y="1456"/>
                </a:cubicBezTo>
                <a:cubicBezTo>
                  <a:pt x="298" y="1456"/>
                  <a:pt x="332" y="1450"/>
                  <a:pt x="366" y="1439"/>
                </a:cubicBezTo>
                <a:cubicBezTo>
                  <a:pt x="412" y="1416"/>
                  <a:pt x="480" y="1347"/>
                  <a:pt x="480" y="1302"/>
                </a:cubicBezTo>
                <a:cubicBezTo>
                  <a:pt x="526" y="1187"/>
                  <a:pt x="571" y="1073"/>
                  <a:pt x="617" y="982"/>
                </a:cubicBezTo>
                <a:cubicBezTo>
                  <a:pt x="686" y="868"/>
                  <a:pt x="777" y="754"/>
                  <a:pt x="868" y="640"/>
                </a:cubicBezTo>
                <a:cubicBezTo>
                  <a:pt x="937" y="571"/>
                  <a:pt x="1028" y="503"/>
                  <a:pt x="1096" y="457"/>
                </a:cubicBezTo>
                <a:cubicBezTo>
                  <a:pt x="1211" y="366"/>
                  <a:pt x="1233" y="206"/>
                  <a:pt x="1142" y="115"/>
                </a:cubicBezTo>
                <a:cubicBezTo>
                  <a:pt x="1096" y="46"/>
                  <a:pt x="1028" y="1"/>
                  <a:pt x="937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8" name="Google Shape;4848;p38"/>
          <p:cNvSpPr/>
          <p:nvPr/>
        </p:nvSpPr>
        <p:spPr>
          <a:xfrm>
            <a:off x="8749264" y="2865675"/>
            <a:ext cx="34533" cy="39879"/>
          </a:xfrm>
          <a:custGeom>
            <a:avLst/>
            <a:gdLst/>
            <a:ahLst/>
            <a:cxnLst/>
            <a:rect l="l" t="t" r="r" b="b"/>
            <a:pathLst>
              <a:path w="1234" h="1425" extrusionOk="0">
                <a:moveTo>
                  <a:pt x="959" y="1"/>
                </a:moveTo>
                <a:cubicBezTo>
                  <a:pt x="868" y="1"/>
                  <a:pt x="777" y="69"/>
                  <a:pt x="731" y="160"/>
                </a:cubicBezTo>
                <a:cubicBezTo>
                  <a:pt x="685" y="275"/>
                  <a:pt x="640" y="366"/>
                  <a:pt x="594" y="480"/>
                </a:cubicBezTo>
                <a:cubicBezTo>
                  <a:pt x="525" y="594"/>
                  <a:pt x="434" y="708"/>
                  <a:pt x="320" y="822"/>
                </a:cubicBezTo>
                <a:cubicBezTo>
                  <a:pt x="274" y="868"/>
                  <a:pt x="183" y="937"/>
                  <a:pt x="115" y="982"/>
                </a:cubicBezTo>
                <a:cubicBezTo>
                  <a:pt x="0" y="1051"/>
                  <a:pt x="0" y="1233"/>
                  <a:pt x="69" y="1325"/>
                </a:cubicBezTo>
                <a:cubicBezTo>
                  <a:pt x="115" y="1370"/>
                  <a:pt x="160" y="1416"/>
                  <a:pt x="229" y="1416"/>
                </a:cubicBezTo>
                <a:cubicBezTo>
                  <a:pt x="247" y="1422"/>
                  <a:pt x="265" y="1425"/>
                  <a:pt x="283" y="1425"/>
                </a:cubicBezTo>
                <a:cubicBezTo>
                  <a:pt x="332" y="1425"/>
                  <a:pt x="378" y="1404"/>
                  <a:pt x="411" y="1370"/>
                </a:cubicBezTo>
                <a:cubicBezTo>
                  <a:pt x="777" y="1142"/>
                  <a:pt x="1028" y="754"/>
                  <a:pt x="1187" y="343"/>
                </a:cubicBezTo>
                <a:cubicBezTo>
                  <a:pt x="1233" y="229"/>
                  <a:pt x="1165" y="69"/>
                  <a:pt x="1050" y="23"/>
                </a:cubicBezTo>
                <a:cubicBezTo>
                  <a:pt x="1028" y="23"/>
                  <a:pt x="982" y="1"/>
                  <a:pt x="959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9" name="Google Shape;4849;p38"/>
          <p:cNvSpPr/>
          <p:nvPr/>
        </p:nvSpPr>
        <p:spPr>
          <a:xfrm>
            <a:off x="8667492" y="2944257"/>
            <a:ext cx="46679" cy="61427"/>
          </a:xfrm>
          <a:custGeom>
            <a:avLst/>
            <a:gdLst/>
            <a:ahLst/>
            <a:cxnLst/>
            <a:rect l="l" t="t" r="r" b="b"/>
            <a:pathLst>
              <a:path w="1668" h="2195" extrusionOk="0">
                <a:moveTo>
                  <a:pt x="1393" y="0"/>
                </a:moveTo>
                <a:cubicBezTo>
                  <a:pt x="1348" y="0"/>
                  <a:pt x="1279" y="23"/>
                  <a:pt x="1256" y="46"/>
                </a:cubicBezTo>
                <a:cubicBezTo>
                  <a:pt x="959" y="274"/>
                  <a:pt x="708" y="548"/>
                  <a:pt x="480" y="845"/>
                </a:cubicBezTo>
                <a:cubicBezTo>
                  <a:pt x="275" y="1164"/>
                  <a:pt x="92" y="1529"/>
                  <a:pt x="24" y="1918"/>
                </a:cubicBezTo>
                <a:cubicBezTo>
                  <a:pt x="1" y="2054"/>
                  <a:pt x="115" y="2169"/>
                  <a:pt x="252" y="2191"/>
                </a:cubicBezTo>
                <a:cubicBezTo>
                  <a:pt x="264" y="2193"/>
                  <a:pt x="275" y="2194"/>
                  <a:pt x="286" y="2194"/>
                </a:cubicBezTo>
                <a:cubicBezTo>
                  <a:pt x="404" y="2194"/>
                  <a:pt x="484" y="2088"/>
                  <a:pt x="526" y="1963"/>
                </a:cubicBezTo>
                <a:cubicBezTo>
                  <a:pt x="526" y="1940"/>
                  <a:pt x="526" y="1895"/>
                  <a:pt x="526" y="1872"/>
                </a:cubicBezTo>
                <a:cubicBezTo>
                  <a:pt x="594" y="1689"/>
                  <a:pt x="663" y="1529"/>
                  <a:pt x="754" y="1347"/>
                </a:cubicBezTo>
                <a:cubicBezTo>
                  <a:pt x="886" y="1127"/>
                  <a:pt x="1039" y="907"/>
                  <a:pt x="1234" y="708"/>
                </a:cubicBezTo>
                <a:lnTo>
                  <a:pt x="1234" y="708"/>
                </a:lnTo>
                <a:cubicBezTo>
                  <a:pt x="1234" y="708"/>
                  <a:pt x="1233" y="708"/>
                  <a:pt x="1233" y="708"/>
                </a:cubicBezTo>
                <a:cubicBezTo>
                  <a:pt x="1234" y="707"/>
                  <a:pt x="1234" y="707"/>
                  <a:pt x="1235" y="707"/>
                </a:cubicBezTo>
                <a:lnTo>
                  <a:pt x="1235" y="707"/>
                </a:lnTo>
                <a:cubicBezTo>
                  <a:pt x="1234" y="707"/>
                  <a:pt x="1234" y="707"/>
                  <a:pt x="1234" y="708"/>
                </a:cubicBezTo>
                <a:lnTo>
                  <a:pt x="1234" y="708"/>
                </a:lnTo>
                <a:cubicBezTo>
                  <a:pt x="1250" y="708"/>
                  <a:pt x="1254" y="696"/>
                  <a:pt x="1256" y="690"/>
                </a:cubicBezTo>
                <a:lnTo>
                  <a:pt x="1256" y="690"/>
                </a:lnTo>
                <a:cubicBezTo>
                  <a:pt x="1249" y="695"/>
                  <a:pt x="1242" y="701"/>
                  <a:pt x="1235" y="707"/>
                </a:cubicBezTo>
                <a:lnTo>
                  <a:pt x="1235" y="707"/>
                </a:lnTo>
                <a:cubicBezTo>
                  <a:pt x="1242" y="699"/>
                  <a:pt x="1249" y="692"/>
                  <a:pt x="1256" y="685"/>
                </a:cubicBezTo>
                <a:lnTo>
                  <a:pt x="1256" y="685"/>
                </a:lnTo>
                <a:cubicBezTo>
                  <a:pt x="1256" y="685"/>
                  <a:pt x="1256" y="687"/>
                  <a:pt x="1256" y="690"/>
                </a:cubicBezTo>
                <a:lnTo>
                  <a:pt x="1256" y="690"/>
                </a:lnTo>
                <a:cubicBezTo>
                  <a:pt x="1360" y="604"/>
                  <a:pt x="1446" y="519"/>
                  <a:pt x="1553" y="434"/>
                </a:cubicBezTo>
                <a:cubicBezTo>
                  <a:pt x="1644" y="365"/>
                  <a:pt x="1667" y="206"/>
                  <a:pt x="1599" y="91"/>
                </a:cubicBezTo>
                <a:cubicBezTo>
                  <a:pt x="1553" y="23"/>
                  <a:pt x="1462" y="0"/>
                  <a:pt x="1393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0" name="Google Shape;4850;p38"/>
          <p:cNvSpPr/>
          <p:nvPr/>
        </p:nvSpPr>
        <p:spPr>
          <a:xfrm>
            <a:off x="8721783" y="2983855"/>
            <a:ext cx="46679" cy="60084"/>
          </a:xfrm>
          <a:custGeom>
            <a:avLst/>
            <a:gdLst/>
            <a:ahLst/>
            <a:cxnLst/>
            <a:rect l="l" t="t" r="r" b="b"/>
            <a:pathLst>
              <a:path w="1668" h="2147" extrusionOk="0">
                <a:moveTo>
                  <a:pt x="1416" y="0"/>
                </a:moveTo>
                <a:cubicBezTo>
                  <a:pt x="1279" y="0"/>
                  <a:pt x="1188" y="92"/>
                  <a:pt x="1165" y="206"/>
                </a:cubicBezTo>
                <a:cubicBezTo>
                  <a:pt x="1165" y="251"/>
                  <a:pt x="1142" y="297"/>
                  <a:pt x="1142" y="343"/>
                </a:cubicBezTo>
                <a:cubicBezTo>
                  <a:pt x="1097" y="503"/>
                  <a:pt x="1028" y="662"/>
                  <a:pt x="937" y="822"/>
                </a:cubicBezTo>
                <a:cubicBezTo>
                  <a:pt x="823" y="1027"/>
                  <a:pt x="686" y="1210"/>
                  <a:pt x="503" y="1393"/>
                </a:cubicBezTo>
                <a:cubicBezTo>
                  <a:pt x="412" y="1484"/>
                  <a:pt x="298" y="1575"/>
                  <a:pt x="184" y="1644"/>
                </a:cubicBezTo>
                <a:cubicBezTo>
                  <a:pt x="184" y="1667"/>
                  <a:pt x="161" y="1667"/>
                  <a:pt x="161" y="1667"/>
                </a:cubicBezTo>
                <a:cubicBezTo>
                  <a:pt x="92" y="1712"/>
                  <a:pt x="47" y="1735"/>
                  <a:pt x="24" y="1804"/>
                </a:cubicBezTo>
                <a:cubicBezTo>
                  <a:pt x="1" y="1872"/>
                  <a:pt x="1" y="1940"/>
                  <a:pt x="24" y="1986"/>
                </a:cubicBezTo>
                <a:cubicBezTo>
                  <a:pt x="59" y="2073"/>
                  <a:pt x="159" y="2147"/>
                  <a:pt x="256" y="2147"/>
                </a:cubicBezTo>
                <a:cubicBezTo>
                  <a:pt x="286" y="2147"/>
                  <a:pt x="316" y="2139"/>
                  <a:pt x="343" y="2123"/>
                </a:cubicBezTo>
                <a:cubicBezTo>
                  <a:pt x="686" y="1940"/>
                  <a:pt x="960" y="1644"/>
                  <a:pt x="1188" y="1347"/>
                </a:cubicBezTo>
                <a:cubicBezTo>
                  <a:pt x="1302" y="1164"/>
                  <a:pt x="1416" y="1005"/>
                  <a:pt x="1485" y="822"/>
                </a:cubicBezTo>
                <a:cubicBezTo>
                  <a:pt x="1576" y="639"/>
                  <a:pt x="1622" y="457"/>
                  <a:pt x="1644" y="274"/>
                </a:cubicBezTo>
                <a:cubicBezTo>
                  <a:pt x="1667" y="137"/>
                  <a:pt x="1576" y="23"/>
                  <a:pt x="1439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1" name="Google Shape;4851;p38"/>
          <p:cNvSpPr/>
          <p:nvPr/>
        </p:nvSpPr>
        <p:spPr>
          <a:xfrm>
            <a:off x="6367293" y="1627758"/>
            <a:ext cx="808711" cy="737797"/>
          </a:xfrm>
          <a:custGeom>
            <a:avLst/>
            <a:gdLst/>
            <a:ahLst/>
            <a:cxnLst/>
            <a:rect l="l" t="t" r="r" b="b"/>
            <a:pathLst>
              <a:path w="28898" h="26364" extrusionOk="0">
                <a:moveTo>
                  <a:pt x="7830" y="0"/>
                </a:moveTo>
                <a:cubicBezTo>
                  <a:pt x="7693" y="0"/>
                  <a:pt x="7533" y="23"/>
                  <a:pt x="7373" y="46"/>
                </a:cubicBezTo>
                <a:cubicBezTo>
                  <a:pt x="7328" y="69"/>
                  <a:pt x="7282" y="69"/>
                  <a:pt x="7237" y="92"/>
                </a:cubicBezTo>
                <a:cubicBezTo>
                  <a:pt x="7191" y="92"/>
                  <a:pt x="7145" y="114"/>
                  <a:pt x="7077" y="114"/>
                </a:cubicBezTo>
                <a:lnTo>
                  <a:pt x="7031" y="137"/>
                </a:lnTo>
                <a:lnTo>
                  <a:pt x="6985" y="137"/>
                </a:lnTo>
                <a:cubicBezTo>
                  <a:pt x="6963" y="137"/>
                  <a:pt x="6940" y="114"/>
                  <a:pt x="6917" y="114"/>
                </a:cubicBezTo>
                <a:lnTo>
                  <a:pt x="6848" y="114"/>
                </a:lnTo>
                <a:cubicBezTo>
                  <a:pt x="6757" y="114"/>
                  <a:pt x="6689" y="137"/>
                  <a:pt x="6620" y="206"/>
                </a:cubicBezTo>
                <a:cubicBezTo>
                  <a:pt x="6575" y="206"/>
                  <a:pt x="6529" y="251"/>
                  <a:pt x="6506" y="274"/>
                </a:cubicBezTo>
                <a:cubicBezTo>
                  <a:pt x="6483" y="343"/>
                  <a:pt x="6438" y="411"/>
                  <a:pt x="6392" y="480"/>
                </a:cubicBezTo>
                <a:cubicBezTo>
                  <a:pt x="6369" y="525"/>
                  <a:pt x="6346" y="571"/>
                  <a:pt x="6324" y="617"/>
                </a:cubicBezTo>
                <a:lnTo>
                  <a:pt x="6278" y="708"/>
                </a:lnTo>
                <a:cubicBezTo>
                  <a:pt x="6255" y="776"/>
                  <a:pt x="6209" y="845"/>
                  <a:pt x="6164" y="891"/>
                </a:cubicBezTo>
                <a:cubicBezTo>
                  <a:pt x="6141" y="959"/>
                  <a:pt x="6095" y="1005"/>
                  <a:pt x="6072" y="1073"/>
                </a:cubicBezTo>
                <a:lnTo>
                  <a:pt x="6027" y="1164"/>
                </a:lnTo>
                <a:cubicBezTo>
                  <a:pt x="5981" y="1256"/>
                  <a:pt x="5913" y="1347"/>
                  <a:pt x="5867" y="1438"/>
                </a:cubicBezTo>
                <a:cubicBezTo>
                  <a:pt x="5821" y="1507"/>
                  <a:pt x="5776" y="1575"/>
                  <a:pt x="5730" y="1644"/>
                </a:cubicBezTo>
                <a:cubicBezTo>
                  <a:pt x="5707" y="1689"/>
                  <a:pt x="5662" y="1712"/>
                  <a:pt x="5639" y="1758"/>
                </a:cubicBezTo>
                <a:cubicBezTo>
                  <a:pt x="5525" y="1918"/>
                  <a:pt x="5433" y="2077"/>
                  <a:pt x="5342" y="2237"/>
                </a:cubicBezTo>
                <a:lnTo>
                  <a:pt x="5274" y="2374"/>
                </a:lnTo>
                <a:cubicBezTo>
                  <a:pt x="5182" y="2557"/>
                  <a:pt x="5068" y="2762"/>
                  <a:pt x="4931" y="2968"/>
                </a:cubicBezTo>
                <a:cubicBezTo>
                  <a:pt x="4908" y="2990"/>
                  <a:pt x="4863" y="3036"/>
                  <a:pt x="4840" y="3082"/>
                </a:cubicBezTo>
                <a:lnTo>
                  <a:pt x="4703" y="3242"/>
                </a:lnTo>
                <a:cubicBezTo>
                  <a:pt x="4634" y="3333"/>
                  <a:pt x="4566" y="3424"/>
                  <a:pt x="4497" y="3493"/>
                </a:cubicBezTo>
                <a:cubicBezTo>
                  <a:pt x="4429" y="3584"/>
                  <a:pt x="4361" y="3675"/>
                  <a:pt x="4269" y="3766"/>
                </a:cubicBezTo>
                <a:lnTo>
                  <a:pt x="4155" y="3903"/>
                </a:lnTo>
                <a:cubicBezTo>
                  <a:pt x="4109" y="3949"/>
                  <a:pt x="4087" y="3972"/>
                  <a:pt x="4041" y="4018"/>
                </a:cubicBezTo>
                <a:lnTo>
                  <a:pt x="4018" y="4040"/>
                </a:lnTo>
                <a:cubicBezTo>
                  <a:pt x="3973" y="4086"/>
                  <a:pt x="3950" y="4109"/>
                  <a:pt x="3904" y="4155"/>
                </a:cubicBezTo>
                <a:lnTo>
                  <a:pt x="3836" y="4223"/>
                </a:lnTo>
                <a:lnTo>
                  <a:pt x="3721" y="4337"/>
                </a:lnTo>
                <a:cubicBezTo>
                  <a:pt x="3653" y="4406"/>
                  <a:pt x="3584" y="4474"/>
                  <a:pt x="3539" y="4543"/>
                </a:cubicBezTo>
                <a:cubicBezTo>
                  <a:pt x="3402" y="4679"/>
                  <a:pt x="3265" y="4816"/>
                  <a:pt x="3128" y="4953"/>
                </a:cubicBezTo>
                <a:lnTo>
                  <a:pt x="2900" y="5204"/>
                </a:lnTo>
                <a:lnTo>
                  <a:pt x="2831" y="5273"/>
                </a:lnTo>
                <a:cubicBezTo>
                  <a:pt x="2763" y="5364"/>
                  <a:pt x="2694" y="5433"/>
                  <a:pt x="2626" y="5524"/>
                </a:cubicBezTo>
                <a:cubicBezTo>
                  <a:pt x="2535" y="5638"/>
                  <a:pt x="2443" y="5729"/>
                  <a:pt x="2352" y="5844"/>
                </a:cubicBezTo>
                <a:lnTo>
                  <a:pt x="2238" y="5981"/>
                </a:lnTo>
                <a:lnTo>
                  <a:pt x="2215" y="6026"/>
                </a:lnTo>
                <a:lnTo>
                  <a:pt x="2146" y="6117"/>
                </a:lnTo>
                <a:lnTo>
                  <a:pt x="2032" y="6277"/>
                </a:lnTo>
                <a:lnTo>
                  <a:pt x="1918" y="6414"/>
                </a:lnTo>
                <a:cubicBezTo>
                  <a:pt x="1758" y="6620"/>
                  <a:pt x="1621" y="6802"/>
                  <a:pt x="1507" y="7030"/>
                </a:cubicBezTo>
                <a:cubicBezTo>
                  <a:pt x="1393" y="7213"/>
                  <a:pt x="1302" y="7396"/>
                  <a:pt x="1211" y="7578"/>
                </a:cubicBezTo>
                <a:lnTo>
                  <a:pt x="1142" y="7715"/>
                </a:lnTo>
                <a:lnTo>
                  <a:pt x="1074" y="7829"/>
                </a:lnTo>
                <a:cubicBezTo>
                  <a:pt x="1051" y="7875"/>
                  <a:pt x="1028" y="7921"/>
                  <a:pt x="1005" y="7966"/>
                </a:cubicBezTo>
                <a:cubicBezTo>
                  <a:pt x="982" y="8012"/>
                  <a:pt x="937" y="8058"/>
                  <a:pt x="914" y="8103"/>
                </a:cubicBezTo>
                <a:cubicBezTo>
                  <a:pt x="891" y="8172"/>
                  <a:pt x="868" y="8217"/>
                  <a:pt x="845" y="8263"/>
                </a:cubicBezTo>
                <a:cubicBezTo>
                  <a:pt x="823" y="8309"/>
                  <a:pt x="800" y="8354"/>
                  <a:pt x="800" y="8400"/>
                </a:cubicBezTo>
                <a:cubicBezTo>
                  <a:pt x="731" y="8514"/>
                  <a:pt x="686" y="8628"/>
                  <a:pt x="640" y="8765"/>
                </a:cubicBezTo>
                <a:cubicBezTo>
                  <a:pt x="549" y="8971"/>
                  <a:pt x="503" y="9176"/>
                  <a:pt x="435" y="9359"/>
                </a:cubicBezTo>
                <a:lnTo>
                  <a:pt x="366" y="9541"/>
                </a:lnTo>
                <a:cubicBezTo>
                  <a:pt x="343" y="9633"/>
                  <a:pt x="320" y="9724"/>
                  <a:pt x="298" y="9792"/>
                </a:cubicBezTo>
                <a:lnTo>
                  <a:pt x="252" y="9952"/>
                </a:lnTo>
                <a:cubicBezTo>
                  <a:pt x="206" y="10066"/>
                  <a:pt x="184" y="10180"/>
                  <a:pt x="161" y="10295"/>
                </a:cubicBezTo>
                <a:cubicBezTo>
                  <a:pt x="115" y="10477"/>
                  <a:pt x="92" y="10637"/>
                  <a:pt x="69" y="10819"/>
                </a:cubicBezTo>
                <a:cubicBezTo>
                  <a:pt x="24" y="11071"/>
                  <a:pt x="24" y="11322"/>
                  <a:pt x="1" y="11618"/>
                </a:cubicBezTo>
                <a:lnTo>
                  <a:pt x="1" y="11641"/>
                </a:lnTo>
                <a:cubicBezTo>
                  <a:pt x="1" y="11915"/>
                  <a:pt x="24" y="12189"/>
                  <a:pt x="47" y="12440"/>
                </a:cubicBezTo>
                <a:lnTo>
                  <a:pt x="69" y="12600"/>
                </a:lnTo>
                <a:cubicBezTo>
                  <a:pt x="138" y="12942"/>
                  <a:pt x="184" y="13353"/>
                  <a:pt x="275" y="13718"/>
                </a:cubicBezTo>
                <a:cubicBezTo>
                  <a:pt x="298" y="13787"/>
                  <a:pt x="320" y="13878"/>
                  <a:pt x="320" y="13947"/>
                </a:cubicBezTo>
                <a:cubicBezTo>
                  <a:pt x="366" y="14015"/>
                  <a:pt x="389" y="14106"/>
                  <a:pt x="412" y="14198"/>
                </a:cubicBezTo>
                <a:lnTo>
                  <a:pt x="457" y="14312"/>
                </a:lnTo>
                <a:cubicBezTo>
                  <a:pt x="503" y="14472"/>
                  <a:pt x="572" y="14654"/>
                  <a:pt x="617" y="14814"/>
                </a:cubicBezTo>
                <a:cubicBezTo>
                  <a:pt x="640" y="14860"/>
                  <a:pt x="663" y="14905"/>
                  <a:pt x="686" y="14951"/>
                </a:cubicBezTo>
                <a:lnTo>
                  <a:pt x="708" y="15065"/>
                </a:lnTo>
                <a:cubicBezTo>
                  <a:pt x="754" y="15156"/>
                  <a:pt x="800" y="15270"/>
                  <a:pt x="845" y="15385"/>
                </a:cubicBezTo>
                <a:cubicBezTo>
                  <a:pt x="845" y="15385"/>
                  <a:pt x="868" y="15407"/>
                  <a:pt x="868" y="15430"/>
                </a:cubicBezTo>
                <a:cubicBezTo>
                  <a:pt x="914" y="15521"/>
                  <a:pt x="960" y="15613"/>
                  <a:pt x="1028" y="15727"/>
                </a:cubicBezTo>
                <a:cubicBezTo>
                  <a:pt x="1119" y="15887"/>
                  <a:pt x="1211" y="16046"/>
                  <a:pt x="1302" y="16206"/>
                </a:cubicBezTo>
                <a:lnTo>
                  <a:pt x="1393" y="16343"/>
                </a:lnTo>
                <a:cubicBezTo>
                  <a:pt x="1530" y="16549"/>
                  <a:pt x="1690" y="16731"/>
                  <a:pt x="1850" y="16937"/>
                </a:cubicBezTo>
                <a:lnTo>
                  <a:pt x="1873" y="17005"/>
                </a:lnTo>
                <a:lnTo>
                  <a:pt x="1895" y="17028"/>
                </a:lnTo>
                <a:lnTo>
                  <a:pt x="1895" y="17010"/>
                </a:lnTo>
                <a:lnTo>
                  <a:pt x="1895" y="17010"/>
                </a:lnTo>
                <a:cubicBezTo>
                  <a:pt x="1914" y="17036"/>
                  <a:pt x="1940" y="17072"/>
                  <a:pt x="1987" y="17119"/>
                </a:cubicBezTo>
                <a:cubicBezTo>
                  <a:pt x="2192" y="17393"/>
                  <a:pt x="2466" y="17667"/>
                  <a:pt x="2671" y="17918"/>
                </a:cubicBezTo>
                <a:lnTo>
                  <a:pt x="2923" y="18192"/>
                </a:lnTo>
                <a:lnTo>
                  <a:pt x="2968" y="18238"/>
                </a:lnTo>
                <a:cubicBezTo>
                  <a:pt x="3037" y="18306"/>
                  <a:pt x="3082" y="18375"/>
                  <a:pt x="3151" y="18443"/>
                </a:cubicBezTo>
                <a:cubicBezTo>
                  <a:pt x="3242" y="18512"/>
                  <a:pt x="3333" y="18603"/>
                  <a:pt x="3425" y="18671"/>
                </a:cubicBezTo>
                <a:cubicBezTo>
                  <a:pt x="3516" y="18740"/>
                  <a:pt x="3584" y="18808"/>
                  <a:pt x="3676" y="18877"/>
                </a:cubicBezTo>
                <a:cubicBezTo>
                  <a:pt x="3744" y="18968"/>
                  <a:pt x="3836" y="19014"/>
                  <a:pt x="3927" y="19082"/>
                </a:cubicBezTo>
                <a:cubicBezTo>
                  <a:pt x="4041" y="19196"/>
                  <a:pt x="4178" y="19288"/>
                  <a:pt x="4315" y="19379"/>
                </a:cubicBezTo>
                <a:lnTo>
                  <a:pt x="4452" y="19470"/>
                </a:lnTo>
                <a:lnTo>
                  <a:pt x="4589" y="19584"/>
                </a:lnTo>
                <a:cubicBezTo>
                  <a:pt x="4657" y="19630"/>
                  <a:pt x="4749" y="19699"/>
                  <a:pt x="4840" y="19744"/>
                </a:cubicBezTo>
                <a:lnTo>
                  <a:pt x="4886" y="19790"/>
                </a:lnTo>
                <a:cubicBezTo>
                  <a:pt x="5000" y="19858"/>
                  <a:pt x="5114" y="19927"/>
                  <a:pt x="5251" y="19995"/>
                </a:cubicBezTo>
                <a:lnTo>
                  <a:pt x="5433" y="20087"/>
                </a:lnTo>
                <a:lnTo>
                  <a:pt x="5525" y="20132"/>
                </a:lnTo>
                <a:lnTo>
                  <a:pt x="5570" y="20155"/>
                </a:lnTo>
                <a:cubicBezTo>
                  <a:pt x="5639" y="20178"/>
                  <a:pt x="5707" y="20223"/>
                  <a:pt x="5799" y="20246"/>
                </a:cubicBezTo>
                <a:cubicBezTo>
                  <a:pt x="6050" y="20383"/>
                  <a:pt x="6301" y="20520"/>
                  <a:pt x="6575" y="20657"/>
                </a:cubicBezTo>
                <a:cubicBezTo>
                  <a:pt x="6620" y="20680"/>
                  <a:pt x="6689" y="20703"/>
                  <a:pt x="6734" y="20726"/>
                </a:cubicBezTo>
                <a:cubicBezTo>
                  <a:pt x="6803" y="20771"/>
                  <a:pt x="6871" y="20794"/>
                  <a:pt x="6940" y="20840"/>
                </a:cubicBezTo>
                <a:cubicBezTo>
                  <a:pt x="7054" y="20908"/>
                  <a:pt x="7168" y="20954"/>
                  <a:pt x="7282" y="21022"/>
                </a:cubicBezTo>
                <a:cubicBezTo>
                  <a:pt x="7373" y="21068"/>
                  <a:pt x="7488" y="21114"/>
                  <a:pt x="7579" y="21159"/>
                </a:cubicBezTo>
                <a:lnTo>
                  <a:pt x="7693" y="21228"/>
                </a:lnTo>
                <a:cubicBezTo>
                  <a:pt x="7807" y="21273"/>
                  <a:pt x="7921" y="21319"/>
                  <a:pt x="8035" y="21388"/>
                </a:cubicBezTo>
                <a:lnTo>
                  <a:pt x="8104" y="21433"/>
                </a:lnTo>
                <a:cubicBezTo>
                  <a:pt x="8332" y="21547"/>
                  <a:pt x="8583" y="21684"/>
                  <a:pt x="8857" y="21798"/>
                </a:cubicBezTo>
                <a:cubicBezTo>
                  <a:pt x="8948" y="21844"/>
                  <a:pt x="9063" y="21867"/>
                  <a:pt x="9199" y="21913"/>
                </a:cubicBezTo>
                <a:cubicBezTo>
                  <a:pt x="9359" y="21958"/>
                  <a:pt x="9496" y="22004"/>
                  <a:pt x="9633" y="22050"/>
                </a:cubicBezTo>
                <a:lnTo>
                  <a:pt x="9724" y="22072"/>
                </a:lnTo>
                <a:lnTo>
                  <a:pt x="9976" y="22164"/>
                </a:lnTo>
                <a:cubicBezTo>
                  <a:pt x="10067" y="22186"/>
                  <a:pt x="10135" y="22209"/>
                  <a:pt x="10227" y="22255"/>
                </a:cubicBezTo>
                <a:cubicBezTo>
                  <a:pt x="10249" y="22278"/>
                  <a:pt x="10295" y="22301"/>
                  <a:pt x="10341" y="22323"/>
                </a:cubicBezTo>
                <a:cubicBezTo>
                  <a:pt x="10364" y="22346"/>
                  <a:pt x="10386" y="22392"/>
                  <a:pt x="10409" y="22415"/>
                </a:cubicBezTo>
                <a:lnTo>
                  <a:pt x="10478" y="22438"/>
                </a:lnTo>
                <a:lnTo>
                  <a:pt x="10660" y="22506"/>
                </a:lnTo>
                <a:cubicBezTo>
                  <a:pt x="10592" y="22597"/>
                  <a:pt x="10523" y="22711"/>
                  <a:pt x="10478" y="22848"/>
                </a:cubicBezTo>
                <a:lnTo>
                  <a:pt x="10478" y="22871"/>
                </a:lnTo>
                <a:cubicBezTo>
                  <a:pt x="10478" y="23031"/>
                  <a:pt x="10455" y="23191"/>
                  <a:pt x="10432" y="23328"/>
                </a:cubicBezTo>
                <a:cubicBezTo>
                  <a:pt x="10386" y="23488"/>
                  <a:pt x="10318" y="23624"/>
                  <a:pt x="10272" y="23716"/>
                </a:cubicBezTo>
                <a:cubicBezTo>
                  <a:pt x="10227" y="23784"/>
                  <a:pt x="10181" y="23853"/>
                  <a:pt x="10135" y="23921"/>
                </a:cubicBezTo>
                <a:cubicBezTo>
                  <a:pt x="10113" y="23944"/>
                  <a:pt x="10090" y="23967"/>
                  <a:pt x="10044" y="23990"/>
                </a:cubicBezTo>
                <a:cubicBezTo>
                  <a:pt x="10044" y="24035"/>
                  <a:pt x="10021" y="24058"/>
                  <a:pt x="10021" y="24104"/>
                </a:cubicBezTo>
                <a:lnTo>
                  <a:pt x="10021" y="24149"/>
                </a:lnTo>
                <a:cubicBezTo>
                  <a:pt x="9998" y="24264"/>
                  <a:pt x="9976" y="24355"/>
                  <a:pt x="9930" y="24469"/>
                </a:cubicBezTo>
                <a:cubicBezTo>
                  <a:pt x="9884" y="24560"/>
                  <a:pt x="9861" y="24629"/>
                  <a:pt x="9884" y="24743"/>
                </a:cubicBezTo>
                <a:cubicBezTo>
                  <a:pt x="9930" y="24857"/>
                  <a:pt x="10021" y="24948"/>
                  <a:pt x="10135" y="24948"/>
                </a:cubicBezTo>
                <a:cubicBezTo>
                  <a:pt x="10158" y="24948"/>
                  <a:pt x="10204" y="24926"/>
                  <a:pt x="10227" y="24926"/>
                </a:cubicBezTo>
                <a:lnTo>
                  <a:pt x="10249" y="24926"/>
                </a:lnTo>
                <a:cubicBezTo>
                  <a:pt x="10386" y="24857"/>
                  <a:pt x="10478" y="24834"/>
                  <a:pt x="10569" y="24811"/>
                </a:cubicBezTo>
                <a:cubicBezTo>
                  <a:pt x="10592" y="24857"/>
                  <a:pt x="10592" y="24903"/>
                  <a:pt x="10637" y="24971"/>
                </a:cubicBezTo>
                <a:cubicBezTo>
                  <a:pt x="10683" y="25085"/>
                  <a:pt x="10797" y="25154"/>
                  <a:pt x="10889" y="25222"/>
                </a:cubicBezTo>
                <a:cubicBezTo>
                  <a:pt x="10934" y="25268"/>
                  <a:pt x="10980" y="25291"/>
                  <a:pt x="11026" y="25314"/>
                </a:cubicBezTo>
                <a:cubicBezTo>
                  <a:pt x="11071" y="25336"/>
                  <a:pt x="11162" y="25359"/>
                  <a:pt x="11231" y="25382"/>
                </a:cubicBezTo>
                <a:lnTo>
                  <a:pt x="11299" y="25405"/>
                </a:lnTo>
                <a:cubicBezTo>
                  <a:pt x="11391" y="25428"/>
                  <a:pt x="11482" y="25428"/>
                  <a:pt x="11551" y="25473"/>
                </a:cubicBezTo>
                <a:lnTo>
                  <a:pt x="11642" y="25496"/>
                </a:lnTo>
                <a:cubicBezTo>
                  <a:pt x="11710" y="25542"/>
                  <a:pt x="11779" y="25565"/>
                  <a:pt x="11847" y="25587"/>
                </a:cubicBezTo>
                <a:cubicBezTo>
                  <a:pt x="11893" y="25610"/>
                  <a:pt x="11961" y="25633"/>
                  <a:pt x="12007" y="25656"/>
                </a:cubicBezTo>
                <a:cubicBezTo>
                  <a:pt x="12075" y="25679"/>
                  <a:pt x="12121" y="25679"/>
                  <a:pt x="12190" y="25702"/>
                </a:cubicBezTo>
                <a:cubicBezTo>
                  <a:pt x="12281" y="25724"/>
                  <a:pt x="12395" y="25747"/>
                  <a:pt x="12486" y="25793"/>
                </a:cubicBezTo>
                <a:lnTo>
                  <a:pt x="12532" y="25816"/>
                </a:lnTo>
                <a:lnTo>
                  <a:pt x="12578" y="25816"/>
                </a:lnTo>
                <a:cubicBezTo>
                  <a:pt x="12646" y="25839"/>
                  <a:pt x="12715" y="25861"/>
                  <a:pt x="12783" y="25861"/>
                </a:cubicBezTo>
                <a:cubicBezTo>
                  <a:pt x="12897" y="25884"/>
                  <a:pt x="12988" y="25907"/>
                  <a:pt x="13103" y="25930"/>
                </a:cubicBezTo>
                <a:lnTo>
                  <a:pt x="13171" y="25953"/>
                </a:lnTo>
                <a:cubicBezTo>
                  <a:pt x="13240" y="25953"/>
                  <a:pt x="13308" y="25975"/>
                  <a:pt x="13377" y="25998"/>
                </a:cubicBezTo>
                <a:lnTo>
                  <a:pt x="13513" y="26021"/>
                </a:lnTo>
                <a:cubicBezTo>
                  <a:pt x="13673" y="26067"/>
                  <a:pt x="13810" y="26090"/>
                  <a:pt x="13947" y="26112"/>
                </a:cubicBezTo>
                <a:cubicBezTo>
                  <a:pt x="14038" y="26135"/>
                  <a:pt x="14130" y="26135"/>
                  <a:pt x="14221" y="26158"/>
                </a:cubicBezTo>
                <a:cubicBezTo>
                  <a:pt x="14335" y="26181"/>
                  <a:pt x="14426" y="26204"/>
                  <a:pt x="14518" y="26227"/>
                </a:cubicBezTo>
                <a:cubicBezTo>
                  <a:pt x="14563" y="26227"/>
                  <a:pt x="14609" y="26249"/>
                  <a:pt x="14678" y="26272"/>
                </a:cubicBezTo>
                <a:cubicBezTo>
                  <a:pt x="14746" y="26318"/>
                  <a:pt x="14769" y="26341"/>
                  <a:pt x="14815" y="26341"/>
                </a:cubicBezTo>
                <a:cubicBezTo>
                  <a:pt x="14837" y="26363"/>
                  <a:pt x="14860" y="26363"/>
                  <a:pt x="14906" y="26363"/>
                </a:cubicBezTo>
                <a:cubicBezTo>
                  <a:pt x="14951" y="26363"/>
                  <a:pt x="14997" y="26341"/>
                  <a:pt x="15043" y="26318"/>
                </a:cubicBezTo>
                <a:cubicBezTo>
                  <a:pt x="15134" y="26272"/>
                  <a:pt x="15157" y="26181"/>
                  <a:pt x="15157" y="26090"/>
                </a:cubicBezTo>
                <a:cubicBezTo>
                  <a:pt x="15157" y="26021"/>
                  <a:pt x="15157" y="25953"/>
                  <a:pt x="15157" y="25907"/>
                </a:cubicBezTo>
                <a:lnTo>
                  <a:pt x="15134" y="25861"/>
                </a:lnTo>
                <a:lnTo>
                  <a:pt x="15134" y="25816"/>
                </a:lnTo>
                <a:cubicBezTo>
                  <a:pt x="15134" y="25724"/>
                  <a:pt x="15111" y="25633"/>
                  <a:pt x="15111" y="25542"/>
                </a:cubicBezTo>
                <a:cubicBezTo>
                  <a:pt x="15111" y="25382"/>
                  <a:pt x="15111" y="25199"/>
                  <a:pt x="15111" y="25017"/>
                </a:cubicBezTo>
                <a:lnTo>
                  <a:pt x="15111" y="24903"/>
                </a:lnTo>
                <a:cubicBezTo>
                  <a:pt x="15111" y="24697"/>
                  <a:pt x="15134" y="24492"/>
                  <a:pt x="15157" y="24264"/>
                </a:cubicBezTo>
                <a:cubicBezTo>
                  <a:pt x="15180" y="24127"/>
                  <a:pt x="15225" y="23990"/>
                  <a:pt x="15271" y="23807"/>
                </a:cubicBezTo>
                <a:lnTo>
                  <a:pt x="15294" y="23739"/>
                </a:lnTo>
                <a:cubicBezTo>
                  <a:pt x="15317" y="23624"/>
                  <a:pt x="15362" y="23510"/>
                  <a:pt x="15408" y="23419"/>
                </a:cubicBezTo>
                <a:cubicBezTo>
                  <a:pt x="15431" y="23328"/>
                  <a:pt x="15476" y="23236"/>
                  <a:pt x="15545" y="23145"/>
                </a:cubicBezTo>
                <a:cubicBezTo>
                  <a:pt x="15545" y="23122"/>
                  <a:pt x="15545" y="23099"/>
                  <a:pt x="15545" y="23054"/>
                </a:cubicBezTo>
                <a:cubicBezTo>
                  <a:pt x="15591" y="23008"/>
                  <a:pt x="15613" y="22963"/>
                  <a:pt x="15682" y="22917"/>
                </a:cubicBezTo>
                <a:cubicBezTo>
                  <a:pt x="15728" y="22917"/>
                  <a:pt x="15750" y="22894"/>
                  <a:pt x="15796" y="22894"/>
                </a:cubicBezTo>
                <a:cubicBezTo>
                  <a:pt x="15864" y="22894"/>
                  <a:pt x="15933" y="22917"/>
                  <a:pt x="16001" y="22940"/>
                </a:cubicBezTo>
                <a:cubicBezTo>
                  <a:pt x="16024" y="22963"/>
                  <a:pt x="16047" y="22963"/>
                  <a:pt x="16070" y="22963"/>
                </a:cubicBezTo>
                <a:cubicBezTo>
                  <a:pt x="16116" y="22940"/>
                  <a:pt x="16161" y="22940"/>
                  <a:pt x="16207" y="22940"/>
                </a:cubicBezTo>
                <a:cubicBezTo>
                  <a:pt x="16230" y="22917"/>
                  <a:pt x="16275" y="22917"/>
                  <a:pt x="16298" y="22917"/>
                </a:cubicBezTo>
                <a:cubicBezTo>
                  <a:pt x="16344" y="22917"/>
                  <a:pt x="16367" y="22917"/>
                  <a:pt x="16412" y="22940"/>
                </a:cubicBezTo>
                <a:lnTo>
                  <a:pt x="16549" y="22940"/>
                </a:lnTo>
                <a:cubicBezTo>
                  <a:pt x="16618" y="22940"/>
                  <a:pt x="16709" y="22917"/>
                  <a:pt x="16800" y="22894"/>
                </a:cubicBezTo>
                <a:lnTo>
                  <a:pt x="16937" y="22871"/>
                </a:lnTo>
                <a:cubicBezTo>
                  <a:pt x="16983" y="22848"/>
                  <a:pt x="17051" y="22826"/>
                  <a:pt x="17097" y="22803"/>
                </a:cubicBezTo>
                <a:cubicBezTo>
                  <a:pt x="17188" y="22780"/>
                  <a:pt x="17280" y="22757"/>
                  <a:pt x="17371" y="22734"/>
                </a:cubicBezTo>
                <a:lnTo>
                  <a:pt x="17508" y="22711"/>
                </a:lnTo>
                <a:lnTo>
                  <a:pt x="17576" y="22689"/>
                </a:lnTo>
                <a:lnTo>
                  <a:pt x="17645" y="22666"/>
                </a:lnTo>
                <a:cubicBezTo>
                  <a:pt x="17782" y="22620"/>
                  <a:pt x="17919" y="22597"/>
                  <a:pt x="18056" y="22575"/>
                </a:cubicBezTo>
                <a:lnTo>
                  <a:pt x="18101" y="22552"/>
                </a:lnTo>
                <a:cubicBezTo>
                  <a:pt x="18215" y="22529"/>
                  <a:pt x="18307" y="22506"/>
                  <a:pt x="18398" y="22483"/>
                </a:cubicBezTo>
                <a:cubicBezTo>
                  <a:pt x="18489" y="22460"/>
                  <a:pt x="18581" y="22438"/>
                  <a:pt x="18672" y="22392"/>
                </a:cubicBezTo>
                <a:cubicBezTo>
                  <a:pt x="18740" y="22369"/>
                  <a:pt x="18809" y="22369"/>
                  <a:pt x="18877" y="22346"/>
                </a:cubicBezTo>
                <a:lnTo>
                  <a:pt x="18992" y="22301"/>
                </a:lnTo>
                <a:cubicBezTo>
                  <a:pt x="19106" y="22255"/>
                  <a:pt x="19243" y="22232"/>
                  <a:pt x="19380" y="22164"/>
                </a:cubicBezTo>
                <a:lnTo>
                  <a:pt x="19448" y="22141"/>
                </a:lnTo>
                <a:cubicBezTo>
                  <a:pt x="19494" y="22118"/>
                  <a:pt x="19562" y="22095"/>
                  <a:pt x="19631" y="22072"/>
                </a:cubicBezTo>
                <a:cubicBezTo>
                  <a:pt x="19699" y="22050"/>
                  <a:pt x="19745" y="22027"/>
                  <a:pt x="19790" y="22004"/>
                </a:cubicBezTo>
                <a:lnTo>
                  <a:pt x="19905" y="21981"/>
                </a:lnTo>
                <a:cubicBezTo>
                  <a:pt x="20042" y="21935"/>
                  <a:pt x="20178" y="21867"/>
                  <a:pt x="20315" y="21798"/>
                </a:cubicBezTo>
                <a:cubicBezTo>
                  <a:pt x="20452" y="21707"/>
                  <a:pt x="20567" y="21639"/>
                  <a:pt x="20703" y="21570"/>
                </a:cubicBezTo>
                <a:cubicBezTo>
                  <a:pt x="20909" y="21433"/>
                  <a:pt x="21114" y="21273"/>
                  <a:pt x="21343" y="21091"/>
                </a:cubicBezTo>
                <a:cubicBezTo>
                  <a:pt x="21594" y="20885"/>
                  <a:pt x="21776" y="20726"/>
                  <a:pt x="21936" y="20566"/>
                </a:cubicBezTo>
                <a:cubicBezTo>
                  <a:pt x="22073" y="20429"/>
                  <a:pt x="22187" y="20269"/>
                  <a:pt x="22278" y="20155"/>
                </a:cubicBezTo>
                <a:cubicBezTo>
                  <a:pt x="22347" y="20064"/>
                  <a:pt x="22415" y="19995"/>
                  <a:pt x="22484" y="19972"/>
                </a:cubicBezTo>
                <a:cubicBezTo>
                  <a:pt x="22529" y="19950"/>
                  <a:pt x="22575" y="19927"/>
                  <a:pt x="22621" y="19927"/>
                </a:cubicBezTo>
                <a:cubicBezTo>
                  <a:pt x="22689" y="19927"/>
                  <a:pt x="22781" y="19972"/>
                  <a:pt x="22849" y="20018"/>
                </a:cubicBezTo>
                <a:cubicBezTo>
                  <a:pt x="22895" y="19972"/>
                  <a:pt x="22940" y="19950"/>
                  <a:pt x="22986" y="19904"/>
                </a:cubicBezTo>
                <a:cubicBezTo>
                  <a:pt x="23009" y="19972"/>
                  <a:pt x="23032" y="20018"/>
                  <a:pt x="23054" y="20087"/>
                </a:cubicBezTo>
                <a:cubicBezTo>
                  <a:pt x="23100" y="20155"/>
                  <a:pt x="23146" y="20223"/>
                  <a:pt x="23169" y="20269"/>
                </a:cubicBezTo>
                <a:cubicBezTo>
                  <a:pt x="23260" y="20360"/>
                  <a:pt x="23351" y="20406"/>
                  <a:pt x="23442" y="20452"/>
                </a:cubicBezTo>
                <a:cubicBezTo>
                  <a:pt x="23557" y="20520"/>
                  <a:pt x="23671" y="20589"/>
                  <a:pt x="23808" y="20612"/>
                </a:cubicBezTo>
                <a:cubicBezTo>
                  <a:pt x="23853" y="20634"/>
                  <a:pt x="23922" y="20634"/>
                  <a:pt x="23990" y="20657"/>
                </a:cubicBezTo>
                <a:lnTo>
                  <a:pt x="24082" y="20657"/>
                </a:lnTo>
                <a:cubicBezTo>
                  <a:pt x="24150" y="20657"/>
                  <a:pt x="24219" y="20680"/>
                  <a:pt x="24287" y="20680"/>
                </a:cubicBezTo>
                <a:lnTo>
                  <a:pt x="24744" y="20680"/>
                </a:lnTo>
                <a:lnTo>
                  <a:pt x="24880" y="20657"/>
                </a:lnTo>
                <a:lnTo>
                  <a:pt x="25177" y="20657"/>
                </a:lnTo>
                <a:cubicBezTo>
                  <a:pt x="25246" y="20657"/>
                  <a:pt x="25291" y="20657"/>
                  <a:pt x="25360" y="20634"/>
                </a:cubicBezTo>
                <a:lnTo>
                  <a:pt x="25520" y="20589"/>
                </a:lnTo>
                <a:cubicBezTo>
                  <a:pt x="25702" y="20543"/>
                  <a:pt x="25885" y="20475"/>
                  <a:pt x="26045" y="20406"/>
                </a:cubicBezTo>
                <a:cubicBezTo>
                  <a:pt x="26204" y="20338"/>
                  <a:pt x="26364" y="20269"/>
                  <a:pt x="26501" y="20201"/>
                </a:cubicBezTo>
                <a:lnTo>
                  <a:pt x="26570" y="20178"/>
                </a:lnTo>
                <a:lnTo>
                  <a:pt x="26638" y="20132"/>
                </a:lnTo>
                <a:cubicBezTo>
                  <a:pt x="26775" y="20087"/>
                  <a:pt x="26889" y="20018"/>
                  <a:pt x="27003" y="19950"/>
                </a:cubicBezTo>
                <a:lnTo>
                  <a:pt x="27140" y="19858"/>
                </a:lnTo>
                <a:lnTo>
                  <a:pt x="27300" y="19767"/>
                </a:lnTo>
                <a:cubicBezTo>
                  <a:pt x="27368" y="19699"/>
                  <a:pt x="27437" y="19607"/>
                  <a:pt x="27528" y="19516"/>
                </a:cubicBezTo>
                <a:cubicBezTo>
                  <a:pt x="27597" y="19447"/>
                  <a:pt x="27665" y="19356"/>
                  <a:pt x="27756" y="19265"/>
                </a:cubicBezTo>
                <a:lnTo>
                  <a:pt x="27825" y="19196"/>
                </a:lnTo>
                <a:cubicBezTo>
                  <a:pt x="27893" y="19128"/>
                  <a:pt x="27939" y="19082"/>
                  <a:pt x="27985" y="19014"/>
                </a:cubicBezTo>
                <a:cubicBezTo>
                  <a:pt x="28076" y="18900"/>
                  <a:pt x="28167" y="18808"/>
                  <a:pt x="28236" y="18694"/>
                </a:cubicBezTo>
                <a:cubicBezTo>
                  <a:pt x="28327" y="18603"/>
                  <a:pt x="28373" y="18489"/>
                  <a:pt x="28441" y="18397"/>
                </a:cubicBezTo>
                <a:lnTo>
                  <a:pt x="28464" y="18329"/>
                </a:lnTo>
                <a:cubicBezTo>
                  <a:pt x="28533" y="18215"/>
                  <a:pt x="28578" y="18124"/>
                  <a:pt x="28624" y="18009"/>
                </a:cubicBezTo>
                <a:cubicBezTo>
                  <a:pt x="28761" y="17736"/>
                  <a:pt x="28829" y="17416"/>
                  <a:pt x="28852" y="17074"/>
                </a:cubicBezTo>
                <a:cubicBezTo>
                  <a:pt x="28875" y="16937"/>
                  <a:pt x="28898" y="16777"/>
                  <a:pt x="28898" y="16640"/>
                </a:cubicBezTo>
                <a:cubicBezTo>
                  <a:pt x="28898" y="16503"/>
                  <a:pt x="28898" y="16343"/>
                  <a:pt x="28898" y="16206"/>
                </a:cubicBezTo>
                <a:cubicBezTo>
                  <a:pt x="28898" y="16161"/>
                  <a:pt x="28898" y="16138"/>
                  <a:pt x="28898" y="16115"/>
                </a:cubicBezTo>
                <a:cubicBezTo>
                  <a:pt x="28875" y="15978"/>
                  <a:pt x="28829" y="15841"/>
                  <a:pt x="28806" y="15704"/>
                </a:cubicBezTo>
                <a:cubicBezTo>
                  <a:pt x="28761" y="15590"/>
                  <a:pt x="28738" y="15499"/>
                  <a:pt x="28692" y="15407"/>
                </a:cubicBezTo>
                <a:cubicBezTo>
                  <a:pt x="28584" y="15277"/>
                  <a:pt x="28476" y="15168"/>
                  <a:pt x="28348" y="15040"/>
                </a:cubicBezTo>
                <a:lnTo>
                  <a:pt x="28348" y="15040"/>
                </a:lnTo>
                <a:cubicBezTo>
                  <a:pt x="28348" y="15041"/>
                  <a:pt x="28349" y="15041"/>
                  <a:pt x="28350" y="15042"/>
                </a:cubicBezTo>
                <a:lnTo>
                  <a:pt x="28331" y="15023"/>
                </a:lnTo>
                <a:lnTo>
                  <a:pt x="28331" y="15023"/>
                </a:lnTo>
                <a:cubicBezTo>
                  <a:pt x="28336" y="15029"/>
                  <a:pt x="28342" y="15034"/>
                  <a:pt x="28348" y="15040"/>
                </a:cubicBezTo>
                <a:lnTo>
                  <a:pt x="28348" y="15040"/>
                </a:lnTo>
                <a:cubicBezTo>
                  <a:pt x="28234" y="14927"/>
                  <a:pt x="28121" y="14836"/>
                  <a:pt x="28008" y="14768"/>
                </a:cubicBezTo>
                <a:cubicBezTo>
                  <a:pt x="27848" y="14700"/>
                  <a:pt x="27688" y="14631"/>
                  <a:pt x="27528" y="14586"/>
                </a:cubicBezTo>
                <a:cubicBezTo>
                  <a:pt x="27460" y="14563"/>
                  <a:pt x="27368" y="14563"/>
                  <a:pt x="27300" y="14563"/>
                </a:cubicBezTo>
                <a:lnTo>
                  <a:pt x="27209" y="14563"/>
                </a:lnTo>
                <a:lnTo>
                  <a:pt x="27117" y="14540"/>
                </a:lnTo>
                <a:lnTo>
                  <a:pt x="26912" y="14540"/>
                </a:lnTo>
                <a:cubicBezTo>
                  <a:pt x="26638" y="14563"/>
                  <a:pt x="26341" y="14631"/>
                  <a:pt x="26090" y="14700"/>
                </a:cubicBezTo>
                <a:cubicBezTo>
                  <a:pt x="26022" y="14700"/>
                  <a:pt x="25976" y="14723"/>
                  <a:pt x="25908" y="14745"/>
                </a:cubicBezTo>
                <a:cubicBezTo>
                  <a:pt x="25862" y="14768"/>
                  <a:pt x="25816" y="14768"/>
                  <a:pt x="25771" y="14791"/>
                </a:cubicBezTo>
                <a:cubicBezTo>
                  <a:pt x="25634" y="14860"/>
                  <a:pt x="25497" y="14951"/>
                  <a:pt x="25337" y="15042"/>
                </a:cubicBezTo>
                <a:cubicBezTo>
                  <a:pt x="25246" y="15133"/>
                  <a:pt x="25132" y="15202"/>
                  <a:pt x="25040" y="15293"/>
                </a:cubicBezTo>
                <a:cubicBezTo>
                  <a:pt x="24972" y="15362"/>
                  <a:pt x="24926" y="15430"/>
                  <a:pt x="24858" y="15499"/>
                </a:cubicBezTo>
                <a:cubicBezTo>
                  <a:pt x="24835" y="15544"/>
                  <a:pt x="24789" y="15567"/>
                  <a:pt x="24766" y="15613"/>
                </a:cubicBezTo>
                <a:cubicBezTo>
                  <a:pt x="24698" y="15681"/>
                  <a:pt x="24652" y="15750"/>
                  <a:pt x="24584" y="15795"/>
                </a:cubicBezTo>
                <a:cubicBezTo>
                  <a:pt x="24584" y="15818"/>
                  <a:pt x="24561" y="15841"/>
                  <a:pt x="24538" y="15864"/>
                </a:cubicBezTo>
                <a:cubicBezTo>
                  <a:pt x="24470" y="15978"/>
                  <a:pt x="24401" y="16092"/>
                  <a:pt x="24310" y="16206"/>
                </a:cubicBezTo>
                <a:lnTo>
                  <a:pt x="24264" y="16229"/>
                </a:lnTo>
                <a:cubicBezTo>
                  <a:pt x="24219" y="16298"/>
                  <a:pt x="24173" y="16343"/>
                  <a:pt x="24127" y="16389"/>
                </a:cubicBezTo>
                <a:cubicBezTo>
                  <a:pt x="24082" y="16412"/>
                  <a:pt x="24013" y="16457"/>
                  <a:pt x="23967" y="16480"/>
                </a:cubicBezTo>
                <a:lnTo>
                  <a:pt x="23922" y="16526"/>
                </a:lnTo>
                <a:cubicBezTo>
                  <a:pt x="23876" y="16549"/>
                  <a:pt x="23853" y="16571"/>
                  <a:pt x="23831" y="16594"/>
                </a:cubicBezTo>
                <a:lnTo>
                  <a:pt x="23785" y="16617"/>
                </a:lnTo>
                <a:cubicBezTo>
                  <a:pt x="23762" y="16640"/>
                  <a:pt x="23716" y="16640"/>
                  <a:pt x="23671" y="16663"/>
                </a:cubicBezTo>
                <a:cubicBezTo>
                  <a:pt x="23602" y="16686"/>
                  <a:pt x="23534" y="16686"/>
                  <a:pt x="23465" y="16686"/>
                </a:cubicBezTo>
                <a:cubicBezTo>
                  <a:pt x="23374" y="16686"/>
                  <a:pt x="23306" y="16686"/>
                  <a:pt x="23214" y="16708"/>
                </a:cubicBezTo>
                <a:lnTo>
                  <a:pt x="23077" y="16708"/>
                </a:lnTo>
                <a:cubicBezTo>
                  <a:pt x="23009" y="16708"/>
                  <a:pt x="22940" y="16708"/>
                  <a:pt x="22872" y="16686"/>
                </a:cubicBezTo>
                <a:cubicBezTo>
                  <a:pt x="22803" y="16686"/>
                  <a:pt x="22735" y="16663"/>
                  <a:pt x="22666" y="16640"/>
                </a:cubicBezTo>
                <a:cubicBezTo>
                  <a:pt x="22621" y="16617"/>
                  <a:pt x="22575" y="16594"/>
                  <a:pt x="22529" y="16549"/>
                </a:cubicBezTo>
                <a:cubicBezTo>
                  <a:pt x="22438" y="16480"/>
                  <a:pt x="22370" y="16412"/>
                  <a:pt x="22324" y="16343"/>
                </a:cubicBezTo>
                <a:lnTo>
                  <a:pt x="22278" y="16275"/>
                </a:lnTo>
                <a:lnTo>
                  <a:pt x="22233" y="16229"/>
                </a:lnTo>
                <a:cubicBezTo>
                  <a:pt x="22073" y="16024"/>
                  <a:pt x="21913" y="15795"/>
                  <a:pt x="21799" y="15544"/>
                </a:cubicBezTo>
                <a:cubicBezTo>
                  <a:pt x="21776" y="15453"/>
                  <a:pt x="21731" y="15362"/>
                  <a:pt x="21708" y="15270"/>
                </a:cubicBezTo>
                <a:lnTo>
                  <a:pt x="21708" y="15225"/>
                </a:lnTo>
                <a:cubicBezTo>
                  <a:pt x="21662" y="15111"/>
                  <a:pt x="21639" y="14997"/>
                  <a:pt x="21639" y="14882"/>
                </a:cubicBezTo>
                <a:cubicBezTo>
                  <a:pt x="21594" y="14654"/>
                  <a:pt x="21594" y="14449"/>
                  <a:pt x="21594" y="14243"/>
                </a:cubicBezTo>
                <a:cubicBezTo>
                  <a:pt x="21594" y="14084"/>
                  <a:pt x="21616" y="13901"/>
                  <a:pt x="21616" y="13741"/>
                </a:cubicBezTo>
                <a:lnTo>
                  <a:pt x="21639" y="13581"/>
                </a:lnTo>
                <a:cubicBezTo>
                  <a:pt x="21639" y="13422"/>
                  <a:pt x="21662" y="13262"/>
                  <a:pt x="21685" y="13102"/>
                </a:cubicBezTo>
                <a:lnTo>
                  <a:pt x="21685" y="12942"/>
                </a:lnTo>
                <a:cubicBezTo>
                  <a:pt x="21708" y="12737"/>
                  <a:pt x="21731" y="12531"/>
                  <a:pt x="21753" y="12349"/>
                </a:cubicBezTo>
                <a:lnTo>
                  <a:pt x="21753" y="12303"/>
                </a:lnTo>
                <a:lnTo>
                  <a:pt x="21776" y="12257"/>
                </a:lnTo>
                <a:cubicBezTo>
                  <a:pt x="21776" y="12235"/>
                  <a:pt x="21776" y="12235"/>
                  <a:pt x="21776" y="12235"/>
                </a:cubicBezTo>
                <a:cubicBezTo>
                  <a:pt x="21799" y="12006"/>
                  <a:pt x="21822" y="11824"/>
                  <a:pt x="21845" y="11641"/>
                </a:cubicBezTo>
                <a:lnTo>
                  <a:pt x="21890" y="11367"/>
                </a:lnTo>
                <a:lnTo>
                  <a:pt x="21959" y="10979"/>
                </a:lnTo>
                <a:cubicBezTo>
                  <a:pt x="21982" y="10819"/>
                  <a:pt x="22004" y="10660"/>
                  <a:pt x="22027" y="10500"/>
                </a:cubicBezTo>
                <a:cubicBezTo>
                  <a:pt x="22050" y="10340"/>
                  <a:pt x="22096" y="10158"/>
                  <a:pt x="22119" y="9998"/>
                </a:cubicBezTo>
                <a:cubicBezTo>
                  <a:pt x="22141" y="9884"/>
                  <a:pt x="22164" y="9770"/>
                  <a:pt x="22187" y="9655"/>
                </a:cubicBezTo>
                <a:cubicBezTo>
                  <a:pt x="22210" y="9541"/>
                  <a:pt x="22210" y="9427"/>
                  <a:pt x="22233" y="9313"/>
                </a:cubicBezTo>
                <a:lnTo>
                  <a:pt x="22256" y="9222"/>
                </a:lnTo>
                <a:cubicBezTo>
                  <a:pt x="22278" y="9108"/>
                  <a:pt x="22278" y="9016"/>
                  <a:pt x="22301" y="8902"/>
                </a:cubicBezTo>
                <a:lnTo>
                  <a:pt x="22347" y="8765"/>
                </a:lnTo>
                <a:lnTo>
                  <a:pt x="22370" y="8628"/>
                </a:lnTo>
                <a:cubicBezTo>
                  <a:pt x="22415" y="8377"/>
                  <a:pt x="22461" y="8126"/>
                  <a:pt x="22529" y="7898"/>
                </a:cubicBezTo>
                <a:lnTo>
                  <a:pt x="22552" y="7784"/>
                </a:lnTo>
                <a:cubicBezTo>
                  <a:pt x="22598" y="7555"/>
                  <a:pt x="22666" y="7350"/>
                  <a:pt x="22689" y="7145"/>
                </a:cubicBezTo>
                <a:cubicBezTo>
                  <a:pt x="22712" y="7030"/>
                  <a:pt x="22735" y="6916"/>
                  <a:pt x="22735" y="6802"/>
                </a:cubicBezTo>
                <a:cubicBezTo>
                  <a:pt x="22735" y="6757"/>
                  <a:pt x="22735" y="6734"/>
                  <a:pt x="22735" y="6711"/>
                </a:cubicBezTo>
                <a:cubicBezTo>
                  <a:pt x="22735" y="6620"/>
                  <a:pt x="22712" y="6574"/>
                  <a:pt x="22689" y="6506"/>
                </a:cubicBezTo>
                <a:cubicBezTo>
                  <a:pt x="22666" y="6460"/>
                  <a:pt x="22598" y="6414"/>
                  <a:pt x="22552" y="6369"/>
                </a:cubicBezTo>
                <a:cubicBezTo>
                  <a:pt x="22507" y="6346"/>
                  <a:pt x="22461" y="6323"/>
                  <a:pt x="22415" y="6300"/>
                </a:cubicBezTo>
                <a:lnTo>
                  <a:pt x="22393" y="6300"/>
                </a:lnTo>
                <a:cubicBezTo>
                  <a:pt x="22347" y="6277"/>
                  <a:pt x="22301" y="6277"/>
                  <a:pt x="22233" y="6254"/>
                </a:cubicBezTo>
                <a:cubicBezTo>
                  <a:pt x="22096" y="6232"/>
                  <a:pt x="21982" y="6232"/>
                  <a:pt x="21845" y="6209"/>
                </a:cubicBezTo>
                <a:lnTo>
                  <a:pt x="21708" y="6209"/>
                </a:lnTo>
                <a:cubicBezTo>
                  <a:pt x="21594" y="6186"/>
                  <a:pt x="21502" y="6186"/>
                  <a:pt x="21411" y="6163"/>
                </a:cubicBezTo>
                <a:lnTo>
                  <a:pt x="21251" y="6163"/>
                </a:lnTo>
                <a:cubicBezTo>
                  <a:pt x="21183" y="6163"/>
                  <a:pt x="21114" y="6140"/>
                  <a:pt x="21046" y="6140"/>
                </a:cubicBezTo>
                <a:cubicBezTo>
                  <a:pt x="20977" y="6140"/>
                  <a:pt x="20909" y="6117"/>
                  <a:pt x="20840" y="6117"/>
                </a:cubicBezTo>
                <a:cubicBezTo>
                  <a:pt x="20726" y="6095"/>
                  <a:pt x="20589" y="6072"/>
                  <a:pt x="20452" y="6003"/>
                </a:cubicBezTo>
                <a:cubicBezTo>
                  <a:pt x="20315" y="5958"/>
                  <a:pt x="20178" y="5889"/>
                  <a:pt x="20019" y="5798"/>
                </a:cubicBezTo>
                <a:cubicBezTo>
                  <a:pt x="19927" y="5729"/>
                  <a:pt x="19813" y="5661"/>
                  <a:pt x="19722" y="5593"/>
                </a:cubicBezTo>
                <a:cubicBezTo>
                  <a:pt x="19676" y="5547"/>
                  <a:pt x="19608" y="5501"/>
                  <a:pt x="19562" y="5478"/>
                </a:cubicBezTo>
                <a:cubicBezTo>
                  <a:pt x="19402" y="5364"/>
                  <a:pt x="19243" y="5250"/>
                  <a:pt x="19083" y="5159"/>
                </a:cubicBezTo>
                <a:lnTo>
                  <a:pt x="18992" y="5090"/>
                </a:lnTo>
                <a:cubicBezTo>
                  <a:pt x="18877" y="5022"/>
                  <a:pt x="18786" y="4976"/>
                  <a:pt x="18672" y="4908"/>
                </a:cubicBezTo>
                <a:cubicBezTo>
                  <a:pt x="18581" y="4816"/>
                  <a:pt x="18489" y="4748"/>
                  <a:pt x="18398" y="4679"/>
                </a:cubicBezTo>
                <a:cubicBezTo>
                  <a:pt x="18307" y="4611"/>
                  <a:pt x="18215" y="4543"/>
                  <a:pt x="18124" y="4497"/>
                </a:cubicBezTo>
                <a:cubicBezTo>
                  <a:pt x="18056" y="4428"/>
                  <a:pt x="17987" y="4360"/>
                  <a:pt x="17919" y="4291"/>
                </a:cubicBezTo>
                <a:lnTo>
                  <a:pt x="17850" y="4223"/>
                </a:lnTo>
                <a:cubicBezTo>
                  <a:pt x="17782" y="4177"/>
                  <a:pt x="17713" y="4109"/>
                  <a:pt x="17645" y="4063"/>
                </a:cubicBezTo>
                <a:lnTo>
                  <a:pt x="17576" y="3995"/>
                </a:lnTo>
                <a:cubicBezTo>
                  <a:pt x="17439" y="3881"/>
                  <a:pt x="17302" y="3766"/>
                  <a:pt x="17166" y="3652"/>
                </a:cubicBezTo>
                <a:lnTo>
                  <a:pt x="16960" y="3493"/>
                </a:lnTo>
                <a:cubicBezTo>
                  <a:pt x="16800" y="3356"/>
                  <a:pt x="16663" y="3242"/>
                  <a:pt x="16504" y="3105"/>
                </a:cubicBezTo>
                <a:lnTo>
                  <a:pt x="16367" y="2968"/>
                </a:lnTo>
                <a:lnTo>
                  <a:pt x="16298" y="2922"/>
                </a:lnTo>
                <a:lnTo>
                  <a:pt x="16184" y="2831"/>
                </a:lnTo>
                <a:cubicBezTo>
                  <a:pt x="16161" y="2785"/>
                  <a:pt x="16138" y="2762"/>
                  <a:pt x="16116" y="2762"/>
                </a:cubicBezTo>
                <a:cubicBezTo>
                  <a:pt x="16024" y="2717"/>
                  <a:pt x="16001" y="2717"/>
                  <a:pt x="15933" y="2717"/>
                </a:cubicBezTo>
                <a:lnTo>
                  <a:pt x="15842" y="2717"/>
                </a:lnTo>
                <a:cubicBezTo>
                  <a:pt x="15750" y="2739"/>
                  <a:pt x="15705" y="2808"/>
                  <a:pt x="15659" y="2853"/>
                </a:cubicBezTo>
                <a:cubicBezTo>
                  <a:pt x="15613" y="2876"/>
                  <a:pt x="15568" y="2899"/>
                  <a:pt x="15545" y="2899"/>
                </a:cubicBezTo>
                <a:lnTo>
                  <a:pt x="14883" y="2899"/>
                </a:lnTo>
                <a:lnTo>
                  <a:pt x="14769" y="2876"/>
                </a:lnTo>
                <a:lnTo>
                  <a:pt x="14518" y="2876"/>
                </a:lnTo>
                <a:cubicBezTo>
                  <a:pt x="14426" y="2876"/>
                  <a:pt x="14335" y="2853"/>
                  <a:pt x="14267" y="2853"/>
                </a:cubicBezTo>
                <a:lnTo>
                  <a:pt x="14198" y="2831"/>
                </a:lnTo>
                <a:cubicBezTo>
                  <a:pt x="14038" y="2808"/>
                  <a:pt x="13879" y="2785"/>
                  <a:pt x="13719" y="2762"/>
                </a:cubicBezTo>
                <a:lnTo>
                  <a:pt x="13650" y="2739"/>
                </a:lnTo>
                <a:lnTo>
                  <a:pt x="13559" y="2717"/>
                </a:lnTo>
                <a:cubicBezTo>
                  <a:pt x="13399" y="2694"/>
                  <a:pt x="13217" y="2671"/>
                  <a:pt x="13034" y="2602"/>
                </a:cubicBezTo>
                <a:lnTo>
                  <a:pt x="12852" y="2557"/>
                </a:lnTo>
                <a:cubicBezTo>
                  <a:pt x="12715" y="2511"/>
                  <a:pt x="12578" y="2488"/>
                  <a:pt x="12441" y="2443"/>
                </a:cubicBezTo>
                <a:cubicBezTo>
                  <a:pt x="12258" y="2374"/>
                  <a:pt x="12098" y="2328"/>
                  <a:pt x="11939" y="2260"/>
                </a:cubicBezTo>
                <a:cubicBezTo>
                  <a:pt x="11824" y="2214"/>
                  <a:pt x="11710" y="2146"/>
                  <a:pt x="11596" y="2100"/>
                </a:cubicBezTo>
                <a:lnTo>
                  <a:pt x="11528" y="2077"/>
                </a:lnTo>
                <a:cubicBezTo>
                  <a:pt x="11391" y="2032"/>
                  <a:pt x="11277" y="1986"/>
                  <a:pt x="11162" y="1918"/>
                </a:cubicBezTo>
                <a:lnTo>
                  <a:pt x="10820" y="1781"/>
                </a:lnTo>
                <a:lnTo>
                  <a:pt x="10706" y="1712"/>
                </a:lnTo>
                <a:cubicBezTo>
                  <a:pt x="10637" y="1689"/>
                  <a:pt x="10569" y="1667"/>
                  <a:pt x="10501" y="1621"/>
                </a:cubicBezTo>
                <a:cubicBezTo>
                  <a:pt x="10386" y="1575"/>
                  <a:pt x="10272" y="1507"/>
                  <a:pt x="10181" y="1438"/>
                </a:cubicBezTo>
                <a:cubicBezTo>
                  <a:pt x="10113" y="1370"/>
                  <a:pt x="10044" y="1324"/>
                  <a:pt x="9976" y="1279"/>
                </a:cubicBezTo>
                <a:lnTo>
                  <a:pt x="9861" y="1210"/>
                </a:lnTo>
                <a:cubicBezTo>
                  <a:pt x="9793" y="1164"/>
                  <a:pt x="9747" y="1142"/>
                  <a:pt x="9702" y="1096"/>
                </a:cubicBezTo>
                <a:cubicBezTo>
                  <a:pt x="9633" y="1050"/>
                  <a:pt x="9588" y="1027"/>
                  <a:pt x="9519" y="982"/>
                </a:cubicBezTo>
                <a:cubicBezTo>
                  <a:pt x="9359" y="868"/>
                  <a:pt x="9199" y="754"/>
                  <a:pt x="9063" y="639"/>
                </a:cubicBezTo>
                <a:cubicBezTo>
                  <a:pt x="8903" y="525"/>
                  <a:pt x="8766" y="411"/>
                  <a:pt x="8652" y="297"/>
                </a:cubicBezTo>
                <a:cubicBezTo>
                  <a:pt x="8583" y="229"/>
                  <a:pt x="8515" y="183"/>
                  <a:pt x="8423" y="137"/>
                </a:cubicBezTo>
                <a:cubicBezTo>
                  <a:pt x="8401" y="114"/>
                  <a:pt x="8355" y="92"/>
                  <a:pt x="8309" y="69"/>
                </a:cubicBezTo>
                <a:cubicBezTo>
                  <a:pt x="8264" y="46"/>
                  <a:pt x="8241" y="46"/>
                  <a:pt x="8195" y="23"/>
                </a:cubicBezTo>
                <a:cubicBezTo>
                  <a:pt x="8127" y="0"/>
                  <a:pt x="8035" y="0"/>
                  <a:pt x="7921" y="0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2" name="Google Shape;4852;p38"/>
          <p:cNvSpPr/>
          <p:nvPr/>
        </p:nvSpPr>
        <p:spPr>
          <a:xfrm>
            <a:off x="6914092" y="1782347"/>
            <a:ext cx="52416" cy="27089"/>
          </a:xfrm>
          <a:custGeom>
            <a:avLst/>
            <a:gdLst/>
            <a:ahLst/>
            <a:cxnLst/>
            <a:rect l="l" t="t" r="r" b="b"/>
            <a:pathLst>
              <a:path w="1873" h="968" extrusionOk="0">
                <a:moveTo>
                  <a:pt x="137" y="0"/>
                </a:moveTo>
                <a:cubicBezTo>
                  <a:pt x="114" y="0"/>
                  <a:pt x="92" y="0"/>
                  <a:pt x="69" y="23"/>
                </a:cubicBezTo>
                <a:cubicBezTo>
                  <a:pt x="46" y="46"/>
                  <a:pt x="23" y="69"/>
                  <a:pt x="23" y="91"/>
                </a:cubicBezTo>
                <a:cubicBezTo>
                  <a:pt x="0" y="114"/>
                  <a:pt x="0" y="160"/>
                  <a:pt x="23" y="183"/>
                </a:cubicBezTo>
                <a:cubicBezTo>
                  <a:pt x="23" y="205"/>
                  <a:pt x="23" y="205"/>
                  <a:pt x="46" y="228"/>
                </a:cubicBezTo>
                <a:cubicBezTo>
                  <a:pt x="69" y="251"/>
                  <a:pt x="92" y="274"/>
                  <a:pt x="114" y="274"/>
                </a:cubicBezTo>
                <a:cubicBezTo>
                  <a:pt x="137" y="297"/>
                  <a:pt x="160" y="297"/>
                  <a:pt x="183" y="320"/>
                </a:cubicBezTo>
                <a:cubicBezTo>
                  <a:pt x="251" y="365"/>
                  <a:pt x="320" y="388"/>
                  <a:pt x="388" y="434"/>
                </a:cubicBezTo>
                <a:cubicBezTo>
                  <a:pt x="525" y="502"/>
                  <a:pt x="662" y="571"/>
                  <a:pt x="799" y="639"/>
                </a:cubicBezTo>
                <a:cubicBezTo>
                  <a:pt x="936" y="685"/>
                  <a:pt x="1073" y="753"/>
                  <a:pt x="1187" y="799"/>
                </a:cubicBezTo>
                <a:lnTo>
                  <a:pt x="1210" y="799"/>
                </a:lnTo>
                <a:cubicBezTo>
                  <a:pt x="1233" y="822"/>
                  <a:pt x="1279" y="845"/>
                  <a:pt x="1324" y="867"/>
                </a:cubicBezTo>
                <a:lnTo>
                  <a:pt x="1347" y="867"/>
                </a:lnTo>
                <a:cubicBezTo>
                  <a:pt x="1358" y="879"/>
                  <a:pt x="1370" y="885"/>
                  <a:pt x="1381" y="885"/>
                </a:cubicBezTo>
                <a:cubicBezTo>
                  <a:pt x="1393" y="885"/>
                  <a:pt x="1404" y="879"/>
                  <a:pt x="1416" y="867"/>
                </a:cubicBezTo>
                <a:cubicBezTo>
                  <a:pt x="1507" y="913"/>
                  <a:pt x="1598" y="936"/>
                  <a:pt x="1689" y="959"/>
                </a:cubicBezTo>
                <a:cubicBezTo>
                  <a:pt x="1701" y="964"/>
                  <a:pt x="1714" y="967"/>
                  <a:pt x="1727" y="967"/>
                </a:cubicBezTo>
                <a:cubicBezTo>
                  <a:pt x="1766" y="967"/>
                  <a:pt x="1809" y="942"/>
                  <a:pt x="1826" y="890"/>
                </a:cubicBezTo>
                <a:cubicBezTo>
                  <a:pt x="1872" y="845"/>
                  <a:pt x="1826" y="753"/>
                  <a:pt x="1758" y="730"/>
                </a:cubicBezTo>
                <a:cubicBezTo>
                  <a:pt x="1621" y="685"/>
                  <a:pt x="1461" y="639"/>
                  <a:pt x="1301" y="571"/>
                </a:cubicBezTo>
                <a:cubicBezTo>
                  <a:pt x="1301" y="571"/>
                  <a:pt x="1279" y="571"/>
                  <a:pt x="1279" y="548"/>
                </a:cubicBezTo>
                <a:cubicBezTo>
                  <a:pt x="1096" y="457"/>
                  <a:pt x="891" y="365"/>
                  <a:pt x="708" y="251"/>
                </a:cubicBezTo>
                <a:cubicBezTo>
                  <a:pt x="639" y="228"/>
                  <a:pt x="594" y="183"/>
                  <a:pt x="525" y="160"/>
                </a:cubicBezTo>
                <a:cubicBezTo>
                  <a:pt x="503" y="137"/>
                  <a:pt x="480" y="137"/>
                  <a:pt x="457" y="114"/>
                </a:cubicBezTo>
                <a:cubicBezTo>
                  <a:pt x="434" y="91"/>
                  <a:pt x="411" y="91"/>
                  <a:pt x="388" y="69"/>
                </a:cubicBezTo>
                <a:lnTo>
                  <a:pt x="320" y="69"/>
                </a:lnTo>
                <a:cubicBezTo>
                  <a:pt x="274" y="46"/>
                  <a:pt x="251" y="23"/>
                  <a:pt x="206" y="0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3" name="Google Shape;4853;p38"/>
          <p:cNvSpPr/>
          <p:nvPr/>
        </p:nvSpPr>
        <p:spPr>
          <a:xfrm>
            <a:off x="6415847" y="1238739"/>
            <a:ext cx="1093598" cy="1062926"/>
          </a:xfrm>
          <a:custGeom>
            <a:avLst/>
            <a:gdLst/>
            <a:ahLst/>
            <a:cxnLst/>
            <a:rect l="l" t="t" r="r" b="b"/>
            <a:pathLst>
              <a:path w="39078" h="37982" extrusionOk="0">
                <a:moveTo>
                  <a:pt x="30358" y="1"/>
                </a:moveTo>
                <a:cubicBezTo>
                  <a:pt x="30221" y="1"/>
                  <a:pt x="30107" y="24"/>
                  <a:pt x="29970" y="46"/>
                </a:cubicBezTo>
                <a:lnTo>
                  <a:pt x="29879" y="69"/>
                </a:lnTo>
                <a:cubicBezTo>
                  <a:pt x="29765" y="92"/>
                  <a:pt x="29651" y="115"/>
                  <a:pt x="29537" y="138"/>
                </a:cubicBezTo>
                <a:lnTo>
                  <a:pt x="29445" y="161"/>
                </a:lnTo>
                <a:cubicBezTo>
                  <a:pt x="29285" y="183"/>
                  <a:pt x="29126" y="252"/>
                  <a:pt x="28966" y="297"/>
                </a:cubicBezTo>
                <a:cubicBezTo>
                  <a:pt x="28875" y="320"/>
                  <a:pt x="28806" y="343"/>
                  <a:pt x="28738" y="366"/>
                </a:cubicBezTo>
                <a:cubicBezTo>
                  <a:pt x="28487" y="434"/>
                  <a:pt x="28258" y="526"/>
                  <a:pt x="28053" y="617"/>
                </a:cubicBezTo>
                <a:cubicBezTo>
                  <a:pt x="27916" y="685"/>
                  <a:pt x="27779" y="731"/>
                  <a:pt x="27665" y="822"/>
                </a:cubicBezTo>
                <a:cubicBezTo>
                  <a:pt x="27574" y="891"/>
                  <a:pt x="27459" y="959"/>
                  <a:pt x="27368" y="1028"/>
                </a:cubicBezTo>
                <a:lnTo>
                  <a:pt x="27300" y="1096"/>
                </a:lnTo>
                <a:cubicBezTo>
                  <a:pt x="27186" y="1188"/>
                  <a:pt x="27094" y="1279"/>
                  <a:pt x="26980" y="1393"/>
                </a:cubicBezTo>
                <a:cubicBezTo>
                  <a:pt x="26912" y="1462"/>
                  <a:pt x="26866" y="1553"/>
                  <a:pt x="26798" y="1621"/>
                </a:cubicBezTo>
                <a:lnTo>
                  <a:pt x="26706" y="1735"/>
                </a:lnTo>
                <a:lnTo>
                  <a:pt x="26592" y="1872"/>
                </a:lnTo>
                <a:cubicBezTo>
                  <a:pt x="26432" y="2055"/>
                  <a:pt x="26250" y="2260"/>
                  <a:pt x="26113" y="2489"/>
                </a:cubicBezTo>
                <a:cubicBezTo>
                  <a:pt x="26021" y="2626"/>
                  <a:pt x="25930" y="2785"/>
                  <a:pt x="25885" y="2945"/>
                </a:cubicBezTo>
                <a:cubicBezTo>
                  <a:pt x="25816" y="3105"/>
                  <a:pt x="25770" y="3242"/>
                  <a:pt x="25748" y="3356"/>
                </a:cubicBezTo>
                <a:lnTo>
                  <a:pt x="25679" y="3584"/>
                </a:lnTo>
                <a:cubicBezTo>
                  <a:pt x="25633" y="3767"/>
                  <a:pt x="25565" y="3950"/>
                  <a:pt x="25519" y="4155"/>
                </a:cubicBezTo>
                <a:cubicBezTo>
                  <a:pt x="25519" y="4223"/>
                  <a:pt x="25496" y="4315"/>
                  <a:pt x="25474" y="4406"/>
                </a:cubicBezTo>
                <a:lnTo>
                  <a:pt x="25474" y="4474"/>
                </a:lnTo>
                <a:cubicBezTo>
                  <a:pt x="25451" y="4589"/>
                  <a:pt x="25428" y="4703"/>
                  <a:pt x="25428" y="4817"/>
                </a:cubicBezTo>
                <a:lnTo>
                  <a:pt x="25405" y="4954"/>
                </a:lnTo>
                <a:lnTo>
                  <a:pt x="25428" y="4931"/>
                </a:lnTo>
                <a:lnTo>
                  <a:pt x="25428" y="4931"/>
                </a:lnTo>
                <a:cubicBezTo>
                  <a:pt x="25405" y="5022"/>
                  <a:pt x="25382" y="5091"/>
                  <a:pt x="25382" y="5182"/>
                </a:cubicBezTo>
                <a:cubicBezTo>
                  <a:pt x="25382" y="5182"/>
                  <a:pt x="25382" y="5182"/>
                  <a:pt x="25382" y="5159"/>
                </a:cubicBezTo>
                <a:cubicBezTo>
                  <a:pt x="25360" y="5273"/>
                  <a:pt x="25360" y="5387"/>
                  <a:pt x="25337" y="5502"/>
                </a:cubicBezTo>
                <a:cubicBezTo>
                  <a:pt x="25337" y="5524"/>
                  <a:pt x="25337" y="5547"/>
                  <a:pt x="25360" y="5593"/>
                </a:cubicBezTo>
                <a:cubicBezTo>
                  <a:pt x="25382" y="5639"/>
                  <a:pt x="25382" y="5684"/>
                  <a:pt x="25360" y="5753"/>
                </a:cubicBezTo>
                <a:lnTo>
                  <a:pt x="25360" y="5798"/>
                </a:lnTo>
                <a:lnTo>
                  <a:pt x="25360" y="5821"/>
                </a:lnTo>
                <a:cubicBezTo>
                  <a:pt x="25337" y="5867"/>
                  <a:pt x="25314" y="5890"/>
                  <a:pt x="25291" y="5912"/>
                </a:cubicBezTo>
                <a:cubicBezTo>
                  <a:pt x="25314" y="5958"/>
                  <a:pt x="25360" y="6004"/>
                  <a:pt x="25382" y="6072"/>
                </a:cubicBezTo>
                <a:cubicBezTo>
                  <a:pt x="25451" y="6164"/>
                  <a:pt x="25428" y="6301"/>
                  <a:pt x="25337" y="6369"/>
                </a:cubicBezTo>
                <a:cubicBezTo>
                  <a:pt x="25314" y="6392"/>
                  <a:pt x="25268" y="6392"/>
                  <a:pt x="25223" y="6392"/>
                </a:cubicBezTo>
                <a:lnTo>
                  <a:pt x="25154" y="6392"/>
                </a:lnTo>
                <a:cubicBezTo>
                  <a:pt x="25154" y="6460"/>
                  <a:pt x="25154" y="6529"/>
                  <a:pt x="25131" y="6597"/>
                </a:cubicBezTo>
                <a:lnTo>
                  <a:pt x="25108" y="6574"/>
                </a:lnTo>
                <a:cubicBezTo>
                  <a:pt x="24857" y="6369"/>
                  <a:pt x="24629" y="6186"/>
                  <a:pt x="24447" y="6027"/>
                </a:cubicBezTo>
                <a:cubicBezTo>
                  <a:pt x="24241" y="5867"/>
                  <a:pt x="24036" y="5707"/>
                  <a:pt x="23830" y="5547"/>
                </a:cubicBezTo>
                <a:cubicBezTo>
                  <a:pt x="23762" y="5502"/>
                  <a:pt x="23716" y="5456"/>
                  <a:pt x="23648" y="5433"/>
                </a:cubicBezTo>
                <a:cubicBezTo>
                  <a:pt x="23602" y="5387"/>
                  <a:pt x="23534" y="5342"/>
                  <a:pt x="23465" y="5296"/>
                </a:cubicBezTo>
                <a:cubicBezTo>
                  <a:pt x="23351" y="5205"/>
                  <a:pt x="23237" y="5136"/>
                  <a:pt x="23123" y="5045"/>
                </a:cubicBezTo>
                <a:cubicBezTo>
                  <a:pt x="22986" y="4954"/>
                  <a:pt x="22849" y="4863"/>
                  <a:pt x="22689" y="4771"/>
                </a:cubicBezTo>
                <a:cubicBezTo>
                  <a:pt x="22598" y="4748"/>
                  <a:pt x="22529" y="4703"/>
                  <a:pt x="22438" y="4657"/>
                </a:cubicBezTo>
                <a:cubicBezTo>
                  <a:pt x="22301" y="4611"/>
                  <a:pt x="22164" y="4543"/>
                  <a:pt x="22004" y="4474"/>
                </a:cubicBezTo>
                <a:cubicBezTo>
                  <a:pt x="21867" y="4406"/>
                  <a:pt x="21730" y="4338"/>
                  <a:pt x="21593" y="4269"/>
                </a:cubicBezTo>
                <a:cubicBezTo>
                  <a:pt x="21502" y="4223"/>
                  <a:pt x="21388" y="4178"/>
                  <a:pt x="21274" y="4132"/>
                </a:cubicBezTo>
                <a:lnTo>
                  <a:pt x="21160" y="4109"/>
                </a:lnTo>
                <a:cubicBezTo>
                  <a:pt x="21091" y="4064"/>
                  <a:pt x="21023" y="4041"/>
                  <a:pt x="20954" y="4018"/>
                </a:cubicBezTo>
                <a:lnTo>
                  <a:pt x="20909" y="3995"/>
                </a:lnTo>
                <a:lnTo>
                  <a:pt x="20726" y="3927"/>
                </a:lnTo>
                <a:cubicBezTo>
                  <a:pt x="20635" y="3881"/>
                  <a:pt x="20566" y="3858"/>
                  <a:pt x="20475" y="3813"/>
                </a:cubicBezTo>
                <a:lnTo>
                  <a:pt x="20429" y="3790"/>
                </a:lnTo>
                <a:cubicBezTo>
                  <a:pt x="20247" y="3721"/>
                  <a:pt x="20064" y="3630"/>
                  <a:pt x="19881" y="3584"/>
                </a:cubicBezTo>
                <a:cubicBezTo>
                  <a:pt x="19676" y="3516"/>
                  <a:pt x="19402" y="3447"/>
                  <a:pt x="19151" y="3379"/>
                </a:cubicBezTo>
                <a:cubicBezTo>
                  <a:pt x="18512" y="3242"/>
                  <a:pt x="17918" y="3128"/>
                  <a:pt x="17371" y="3059"/>
                </a:cubicBezTo>
                <a:cubicBezTo>
                  <a:pt x="17097" y="3014"/>
                  <a:pt x="16823" y="2968"/>
                  <a:pt x="16480" y="2945"/>
                </a:cubicBezTo>
                <a:cubicBezTo>
                  <a:pt x="16207" y="2922"/>
                  <a:pt x="15933" y="2900"/>
                  <a:pt x="15682" y="2877"/>
                </a:cubicBezTo>
                <a:lnTo>
                  <a:pt x="15294" y="2877"/>
                </a:lnTo>
                <a:cubicBezTo>
                  <a:pt x="14997" y="2854"/>
                  <a:pt x="14700" y="2854"/>
                  <a:pt x="14426" y="2854"/>
                </a:cubicBezTo>
                <a:lnTo>
                  <a:pt x="13422" y="2854"/>
                </a:lnTo>
                <a:cubicBezTo>
                  <a:pt x="13239" y="2854"/>
                  <a:pt x="13057" y="2877"/>
                  <a:pt x="12874" y="2900"/>
                </a:cubicBezTo>
                <a:lnTo>
                  <a:pt x="12806" y="2900"/>
                </a:lnTo>
                <a:cubicBezTo>
                  <a:pt x="12669" y="2900"/>
                  <a:pt x="12555" y="2922"/>
                  <a:pt x="12418" y="2922"/>
                </a:cubicBezTo>
                <a:lnTo>
                  <a:pt x="12258" y="2945"/>
                </a:lnTo>
                <a:lnTo>
                  <a:pt x="12167" y="2945"/>
                </a:lnTo>
                <a:cubicBezTo>
                  <a:pt x="11984" y="2945"/>
                  <a:pt x="11778" y="2968"/>
                  <a:pt x="11573" y="2968"/>
                </a:cubicBezTo>
                <a:cubicBezTo>
                  <a:pt x="11482" y="2991"/>
                  <a:pt x="11390" y="2991"/>
                  <a:pt x="11299" y="3014"/>
                </a:cubicBezTo>
                <a:cubicBezTo>
                  <a:pt x="11253" y="3014"/>
                  <a:pt x="11208" y="3014"/>
                  <a:pt x="11162" y="3036"/>
                </a:cubicBezTo>
                <a:cubicBezTo>
                  <a:pt x="11071" y="3036"/>
                  <a:pt x="10980" y="3036"/>
                  <a:pt x="10888" y="3059"/>
                </a:cubicBezTo>
                <a:cubicBezTo>
                  <a:pt x="10729" y="3082"/>
                  <a:pt x="10569" y="3128"/>
                  <a:pt x="10409" y="3151"/>
                </a:cubicBezTo>
                <a:cubicBezTo>
                  <a:pt x="10295" y="3173"/>
                  <a:pt x="10204" y="3196"/>
                  <a:pt x="10112" y="3219"/>
                </a:cubicBezTo>
                <a:lnTo>
                  <a:pt x="10044" y="3242"/>
                </a:lnTo>
                <a:cubicBezTo>
                  <a:pt x="9952" y="3242"/>
                  <a:pt x="9884" y="3265"/>
                  <a:pt x="9816" y="3288"/>
                </a:cubicBezTo>
                <a:lnTo>
                  <a:pt x="9701" y="3310"/>
                </a:lnTo>
                <a:cubicBezTo>
                  <a:pt x="9656" y="3310"/>
                  <a:pt x="9587" y="3333"/>
                  <a:pt x="9542" y="3333"/>
                </a:cubicBezTo>
                <a:cubicBezTo>
                  <a:pt x="9245" y="3425"/>
                  <a:pt x="8948" y="3539"/>
                  <a:pt x="8651" y="3630"/>
                </a:cubicBezTo>
                <a:lnTo>
                  <a:pt x="8537" y="3676"/>
                </a:lnTo>
                <a:cubicBezTo>
                  <a:pt x="8423" y="3721"/>
                  <a:pt x="8332" y="3767"/>
                  <a:pt x="8218" y="3790"/>
                </a:cubicBezTo>
                <a:cubicBezTo>
                  <a:pt x="8172" y="3813"/>
                  <a:pt x="8104" y="3835"/>
                  <a:pt x="8035" y="3858"/>
                </a:cubicBezTo>
                <a:lnTo>
                  <a:pt x="7898" y="3858"/>
                </a:lnTo>
                <a:cubicBezTo>
                  <a:pt x="7875" y="3858"/>
                  <a:pt x="7875" y="3858"/>
                  <a:pt x="7875" y="3835"/>
                </a:cubicBezTo>
                <a:cubicBezTo>
                  <a:pt x="7853" y="3858"/>
                  <a:pt x="7853" y="3858"/>
                  <a:pt x="7830" y="3858"/>
                </a:cubicBezTo>
                <a:lnTo>
                  <a:pt x="7601" y="3950"/>
                </a:lnTo>
                <a:cubicBezTo>
                  <a:pt x="7510" y="3972"/>
                  <a:pt x="7396" y="4018"/>
                  <a:pt x="7305" y="4064"/>
                </a:cubicBezTo>
                <a:cubicBezTo>
                  <a:pt x="7259" y="4086"/>
                  <a:pt x="7213" y="4109"/>
                  <a:pt x="7145" y="4155"/>
                </a:cubicBezTo>
                <a:cubicBezTo>
                  <a:pt x="7008" y="4246"/>
                  <a:pt x="6848" y="4338"/>
                  <a:pt x="6688" y="4406"/>
                </a:cubicBezTo>
                <a:cubicBezTo>
                  <a:pt x="6437" y="4520"/>
                  <a:pt x="6209" y="4634"/>
                  <a:pt x="5981" y="4771"/>
                </a:cubicBezTo>
                <a:cubicBezTo>
                  <a:pt x="5707" y="4908"/>
                  <a:pt x="5502" y="5022"/>
                  <a:pt x="5319" y="5159"/>
                </a:cubicBezTo>
                <a:cubicBezTo>
                  <a:pt x="5250" y="5182"/>
                  <a:pt x="5205" y="5228"/>
                  <a:pt x="5136" y="5251"/>
                </a:cubicBezTo>
                <a:lnTo>
                  <a:pt x="5113" y="5273"/>
                </a:lnTo>
                <a:cubicBezTo>
                  <a:pt x="5068" y="5319"/>
                  <a:pt x="4999" y="5342"/>
                  <a:pt x="4954" y="5387"/>
                </a:cubicBezTo>
                <a:cubicBezTo>
                  <a:pt x="4840" y="5456"/>
                  <a:pt x="4725" y="5524"/>
                  <a:pt x="4611" y="5616"/>
                </a:cubicBezTo>
                <a:cubicBezTo>
                  <a:pt x="4589" y="5616"/>
                  <a:pt x="4566" y="5639"/>
                  <a:pt x="4566" y="5639"/>
                </a:cubicBezTo>
                <a:cubicBezTo>
                  <a:pt x="4566" y="5639"/>
                  <a:pt x="4566" y="5639"/>
                  <a:pt x="4566" y="5661"/>
                </a:cubicBezTo>
                <a:cubicBezTo>
                  <a:pt x="4543" y="5707"/>
                  <a:pt x="4566" y="5776"/>
                  <a:pt x="4566" y="5821"/>
                </a:cubicBezTo>
                <a:cubicBezTo>
                  <a:pt x="4406" y="5935"/>
                  <a:pt x="4223" y="6049"/>
                  <a:pt x="4064" y="6186"/>
                </a:cubicBezTo>
                <a:cubicBezTo>
                  <a:pt x="3972" y="6255"/>
                  <a:pt x="3904" y="6323"/>
                  <a:pt x="3812" y="6392"/>
                </a:cubicBezTo>
                <a:lnTo>
                  <a:pt x="3698" y="6483"/>
                </a:lnTo>
                <a:cubicBezTo>
                  <a:pt x="3561" y="6597"/>
                  <a:pt x="3424" y="6711"/>
                  <a:pt x="3310" y="6825"/>
                </a:cubicBezTo>
                <a:cubicBezTo>
                  <a:pt x="3196" y="6940"/>
                  <a:pt x="3059" y="7054"/>
                  <a:pt x="2945" y="7168"/>
                </a:cubicBezTo>
                <a:lnTo>
                  <a:pt x="2831" y="7282"/>
                </a:lnTo>
                <a:cubicBezTo>
                  <a:pt x="2762" y="7350"/>
                  <a:pt x="2694" y="7419"/>
                  <a:pt x="2626" y="7487"/>
                </a:cubicBezTo>
                <a:lnTo>
                  <a:pt x="2580" y="7556"/>
                </a:lnTo>
                <a:cubicBezTo>
                  <a:pt x="2489" y="7647"/>
                  <a:pt x="2420" y="7738"/>
                  <a:pt x="2329" y="7830"/>
                </a:cubicBezTo>
                <a:cubicBezTo>
                  <a:pt x="2238" y="7967"/>
                  <a:pt x="2123" y="8081"/>
                  <a:pt x="2032" y="8218"/>
                </a:cubicBezTo>
                <a:cubicBezTo>
                  <a:pt x="1849" y="8469"/>
                  <a:pt x="1690" y="8720"/>
                  <a:pt x="1530" y="9017"/>
                </a:cubicBezTo>
                <a:cubicBezTo>
                  <a:pt x="1370" y="9268"/>
                  <a:pt x="1210" y="9519"/>
                  <a:pt x="1073" y="9770"/>
                </a:cubicBezTo>
                <a:lnTo>
                  <a:pt x="1005" y="9907"/>
                </a:lnTo>
                <a:lnTo>
                  <a:pt x="868" y="10204"/>
                </a:lnTo>
                <a:cubicBezTo>
                  <a:pt x="822" y="10295"/>
                  <a:pt x="777" y="10386"/>
                  <a:pt x="731" y="10500"/>
                </a:cubicBezTo>
                <a:lnTo>
                  <a:pt x="708" y="10569"/>
                </a:lnTo>
                <a:lnTo>
                  <a:pt x="663" y="10706"/>
                </a:lnTo>
                <a:cubicBezTo>
                  <a:pt x="571" y="10934"/>
                  <a:pt x="480" y="11185"/>
                  <a:pt x="411" y="11436"/>
                </a:cubicBezTo>
                <a:cubicBezTo>
                  <a:pt x="366" y="11550"/>
                  <a:pt x="343" y="11687"/>
                  <a:pt x="297" y="11824"/>
                </a:cubicBezTo>
                <a:cubicBezTo>
                  <a:pt x="252" y="11961"/>
                  <a:pt x="229" y="12098"/>
                  <a:pt x="206" y="12235"/>
                </a:cubicBezTo>
                <a:cubicBezTo>
                  <a:pt x="138" y="12532"/>
                  <a:pt x="92" y="12829"/>
                  <a:pt x="46" y="13125"/>
                </a:cubicBezTo>
                <a:cubicBezTo>
                  <a:pt x="1" y="13399"/>
                  <a:pt x="1" y="13696"/>
                  <a:pt x="23" y="13970"/>
                </a:cubicBezTo>
                <a:cubicBezTo>
                  <a:pt x="46" y="14084"/>
                  <a:pt x="69" y="14198"/>
                  <a:pt x="92" y="14289"/>
                </a:cubicBezTo>
                <a:cubicBezTo>
                  <a:pt x="92" y="14312"/>
                  <a:pt x="92" y="14335"/>
                  <a:pt x="92" y="14358"/>
                </a:cubicBezTo>
                <a:cubicBezTo>
                  <a:pt x="92" y="14381"/>
                  <a:pt x="92" y="14426"/>
                  <a:pt x="92" y="14472"/>
                </a:cubicBezTo>
                <a:cubicBezTo>
                  <a:pt x="92" y="14563"/>
                  <a:pt x="92" y="14632"/>
                  <a:pt x="92" y="14723"/>
                </a:cubicBezTo>
                <a:cubicBezTo>
                  <a:pt x="115" y="14906"/>
                  <a:pt x="206" y="15088"/>
                  <a:pt x="389" y="15271"/>
                </a:cubicBezTo>
                <a:cubicBezTo>
                  <a:pt x="411" y="15294"/>
                  <a:pt x="434" y="15294"/>
                  <a:pt x="457" y="15316"/>
                </a:cubicBezTo>
                <a:cubicBezTo>
                  <a:pt x="457" y="15339"/>
                  <a:pt x="480" y="15385"/>
                  <a:pt x="526" y="15408"/>
                </a:cubicBezTo>
                <a:cubicBezTo>
                  <a:pt x="594" y="15499"/>
                  <a:pt x="663" y="15568"/>
                  <a:pt x="754" y="15590"/>
                </a:cubicBezTo>
                <a:cubicBezTo>
                  <a:pt x="822" y="15636"/>
                  <a:pt x="914" y="15659"/>
                  <a:pt x="1005" y="15659"/>
                </a:cubicBezTo>
                <a:lnTo>
                  <a:pt x="1028" y="15659"/>
                </a:lnTo>
                <a:cubicBezTo>
                  <a:pt x="1073" y="15659"/>
                  <a:pt x="1119" y="15636"/>
                  <a:pt x="1165" y="15636"/>
                </a:cubicBezTo>
                <a:cubicBezTo>
                  <a:pt x="1256" y="15613"/>
                  <a:pt x="1302" y="15590"/>
                  <a:pt x="1347" y="15568"/>
                </a:cubicBezTo>
                <a:cubicBezTo>
                  <a:pt x="1461" y="15522"/>
                  <a:pt x="1576" y="15476"/>
                  <a:pt x="1644" y="15385"/>
                </a:cubicBezTo>
                <a:cubicBezTo>
                  <a:pt x="1735" y="15362"/>
                  <a:pt x="1804" y="15316"/>
                  <a:pt x="1872" y="15271"/>
                </a:cubicBezTo>
                <a:cubicBezTo>
                  <a:pt x="2009" y="15202"/>
                  <a:pt x="2123" y="15111"/>
                  <a:pt x="2238" y="15043"/>
                </a:cubicBezTo>
                <a:cubicBezTo>
                  <a:pt x="2306" y="14997"/>
                  <a:pt x="2374" y="14928"/>
                  <a:pt x="2443" y="14883"/>
                </a:cubicBezTo>
                <a:lnTo>
                  <a:pt x="2580" y="14792"/>
                </a:lnTo>
                <a:cubicBezTo>
                  <a:pt x="2694" y="14700"/>
                  <a:pt x="2808" y="14609"/>
                  <a:pt x="2945" y="14540"/>
                </a:cubicBezTo>
                <a:cubicBezTo>
                  <a:pt x="2991" y="14495"/>
                  <a:pt x="3036" y="14472"/>
                  <a:pt x="3082" y="14449"/>
                </a:cubicBezTo>
                <a:lnTo>
                  <a:pt x="3196" y="14403"/>
                </a:lnTo>
                <a:lnTo>
                  <a:pt x="3265" y="14358"/>
                </a:lnTo>
                <a:cubicBezTo>
                  <a:pt x="3333" y="14312"/>
                  <a:pt x="3379" y="14289"/>
                  <a:pt x="3424" y="14267"/>
                </a:cubicBezTo>
                <a:cubicBezTo>
                  <a:pt x="3447" y="14244"/>
                  <a:pt x="3447" y="14244"/>
                  <a:pt x="3447" y="14244"/>
                </a:cubicBezTo>
                <a:cubicBezTo>
                  <a:pt x="3470" y="14244"/>
                  <a:pt x="3470" y="14221"/>
                  <a:pt x="3493" y="14221"/>
                </a:cubicBezTo>
                <a:cubicBezTo>
                  <a:pt x="3630" y="14152"/>
                  <a:pt x="3744" y="14107"/>
                  <a:pt x="3835" y="14084"/>
                </a:cubicBezTo>
                <a:cubicBezTo>
                  <a:pt x="3858" y="14061"/>
                  <a:pt x="3881" y="14061"/>
                  <a:pt x="3927" y="14061"/>
                </a:cubicBezTo>
                <a:cubicBezTo>
                  <a:pt x="3995" y="14038"/>
                  <a:pt x="4086" y="14015"/>
                  <a:pt x="4155" y="13993"/>
                </a:cubicBezTo>
                <a:cubicBezTo>
                  <a:pt x="4292" y="13970"/>
                  <a:pt x="4452" y="13947"/>
                  <a:pt x="4589" y="13924"/>
                </a:cubicBezTo>
                <a:cubicBezTo>
                  <a:pt x="4703" y="13878"/>
                  <a:pt x="4840" y="13856"/>
                  <a:pt x="4954" y="13856"/>
                </a:cubicBezTo>
                <a:cubicBezTo>
                  <a:pt x="5045" y="13833"/>
                  <a:pt x="5113" y="13833"/>
                  <a:pt x="5182" y="13833"/>
                </a:cubicBezTo>
                <a:cubicBezTo>
                  <a:pt x="5273" y="13833"/>
                  <a:pt x="5342" y="13833"/>
                  <a:pt x="5433" y="13810"/>
                </a:cubicBezTo>
                <a:cubicBezTo>
                  <a:pt x="5570" y="13810"/>
                  <a:pt x="5684" y="13787"/>
                  <a:pt x="5821" y="13764"/>
                </a:cubicBezTo>
                <a:lnTo>
                  <a:pt x="5867" y="13742"/>
                </a:lnTo>
                <a:cubicBezTo>
                  <a:pt x="5981" y="13742"/>
                  <a:pt x="6072" y="13719"/>
                  <a:pt x="6163" y="13719"/>
                </a:cubicBezTo>
                <a:lnTo>
                  <a:pt x="6255" y="13742"/>
                </a:lnTo>
                <a:cubicBezTo>
                  <a:pt x="6323" y="13742"/>
                  <a:pt x="6392" y="13742"/>
                  <a:pt x="6460" y="13764"/>
                </a:cubicBezTo>
                <a:cubicBezTo>
                  <a:pt x="6506" y="13787"/>
                  <a:pt x="6529" y="13787"/>
                  <a:pt x="6551" y="13810"/>
                </a:cubicBezTo>
                <a:lnTo>
                  <a:pt x="6597" y="13833"/>
                </a:lnTo>
                <a:cubicBezTo>
                  <a:pt x="6620" y="13856"/>
                  <a:pt x="6666" y="13878"/>
                  <a:pt x="6711" y="13924"/>
                </a:cubicBezTo>
                <a:cubicBezTo>
                  <a:pt x="6757" y="13947"/>
                  <a:pt x="6825" y="13947"/>
                  <a:pt x="6871" y="13947"/>
                </a:cubicBezTo>
                <a:lnTo>
                  <a:pt x="6985" y="13947"/>
                </a:lnTo>
                <a:cubicBezTo>
                  <a:pt x="7008" y="13970"/>
                  <a:pt x="7031" y="14015"/>
                  <a:pt x="7076" y="14038"/>
                </a:cubicBezTo>
                <a:cubicBezTo>
                  <a:pt x="7099" y="14061"/>
                  <a:pt x="7122" y="14084"/>
                  <a:pt x="7122" y="14107"/>
                </a:cubicBezTo>
                <a:cubicBezTo>
                  <a:pt x="7168" y="14130"/>
                  <a:pt x="7191" y="14152"/>
                  <a:pt x="7213" y="14175"/>
                </a:cubicBezTo>
                <a:cubicBezTo>
                  <a:pt x="7259" y="14221"/>
                  <a:pt x="7282" y="14244"/>
                  <a:pt x="7328" y="14289"/>
                </a:cubicBezTo>
                <a:cubicBezTo>
                  <a:pt x="7373" y="14312"/>
                  <a:pt x="7396" y="14358"/>
                  <a:pt x="7442" y="14381"/>
                </a:cubicBezTo>
                <a:cubicBezTo>
                  <a:pt x="7510" y="14449"/>
                  <a:pt x="7579" y="14518"/>
                  <a:pt x="7647" y="14586"/>
                </a:cubicBezTo>
                <a:cubicBezTo>
                  <a:pt x="7761" y="14700"/>
                  <a:pt x="7875" y="14792"/>
                  <a:pt x="7989" y="14883"/>
                </a:cubicBezTo>
                <a:lnTo>
                  <a:pt x="8104" y="14974"/>
                </a:lnTo>
                <a:cubicBezTo>
                  <a:pt x="8241" y="15088"/>
                  <a:pt x="8400" y="15202"/>
                  <a:pt x="8583" y="15316"/>
                </a:cubicBezTo>
                <a:lnTo>
                  <a:pt x="8629" y="15339"/>
                </a:lnTo>
                <a:lnTo>
                  <a:pt x="8651" y="15362"/>
                </a:lnTo>
                <a:cubicBezTo>
                  <a:pt x="8766" y="15453"/>
                  <a:pt x="8902" y="15545"/>
                  <a:pt x="9039" y="15613"/>
                </a:cubicBezTo>
                <a:cubicBezTo>
                  <a:pt x="9154" y="15705"/>
                  <a:pt x="9291" y="15750"/>
                  <a:pt x="9427" y="15819"/>
                </a:cubicBezTo>
                <a:cubicBezTo>
                  <a:pt x="9564" y="15887"/>
                  <a:pt x="9701" y="15956"/>
                  <a:pt x="9861" y="16001"/>
                </a:cubicBezTo>
                <a:cubicBezTo>
                  <a:pt x="10021" y="16070"/>
                  <a:pt x="10158" y="16115"/>
                  <a:pt x="10318" y="16161"/>
                </a:cubicBezTo>
                <a:cubicBezTo>
                  <a:pt x="10340" y="16184"/>
                  <a:pt x="10363" y="16184"/>
                  <a:pt x="10386" y="16184"/>
                </a:cubicBezTo>
                <a:cubicBezTo>
                  <a:pt x="10683" y="16298"/>
                  <a:pt x="10957" y="16366"/>
                  <a:pt x="11253" y="16435"/>
                </a:cubicBezTo>
                <a:cubicBezTo>
                  <a:pt x="11436" y="16458"/>
                  <a:pt x="11573" y="16481"/>
                  <a:pt x="11710" y="16503"/>
                </a:cubicBezTo>
                <a:cubicBezTo>
                  <a:pt x="11824" y="16503"/>
                  <a:pt x="11938" y="16526"/>
                  <a:pt x="12030" y="16526"/>
                </a:cubicBezTo>
                <a:cubicBezTo>
                  <a:pt x="12075" y="16526"/>
                  <a:pt x="12098" y="16549"/>
                  <a:pt x="12144" y="16549"/>
                </a:cubicBezTo>
                <a:cubicBezTo>
                  <a:pt x="12235" y="16572"/>
                  <a:pt x="12349" y="16595"/>
                  <a:pt x="12440" y="16618"/>
                </a:cubicBezTo>
                <a:cubicBezTo>
                  <a:pt x="12646" y="16663"/>
                  <a:pt x="12851" y="16663"/>
                  <a:pt x="13034" y="16686"/>
                </a:cubicBezTo>
                <a:lnTo>
                  <a:pt x="13262" y="16686"/>
                </a:lnTo>
                <a:cubicBezTo>
                  <a:pt x="13376" y="16686"/>
                  <a:pt x="13468" y="16686"/>
                  <a:pt x="13582" y="16663"/>
                </a:cubicBezTo>
                <a:lnTo>
                  <a:pt x="13650" y="16663"/>
                </a:lnTo>
                <a:cubicBezTo>
                  <a:pt x="13719" y="16640"/>
                  <a:pt x="13787" y="16640"/>
                  <a:pt x="13856" y="16640"/>
                </a:cubicBezTo>
                <a:cubicBezTo>
                  <a:pt x="14015" y="16618"/>
                  <a:pt x="14152" y="16572"/>
                  <a:pt x="14244" y="16526"/>
                </a:cubicBezTo>
                <a:lnTo>
                  <a:pt x="14472" y="16526"/>
                </a:lnTo>
                <a:cubicBezTo>
                  <a:pt x="14518" y="16572"/>
                  <a:pt x="14563" y="16595"/>
                  <a:pt x="14586" y="16640"/>
                </a:cubicBezTo>
                <a:lnTo>
                  <a:pt x="14654" y="16709"/>
                </a:lnTo>
                <a:lnTo>
                  <a:pt x="14746" y="16800"/>
                </a:lnTo>
                <a:lnTo>
                  <a:pt x="14928" y="16960"/>
                </a:lnTo>
                <a:cubicBezTo>
                  <a:pt x="15065" y="17120"/>
                  <a:pt x="15248" y="17234"/>
                  <a:pt x="15385" y="17348"/>
                </a:cubicBezTo>
                <a:lnTo>
                  <a:pt x="15545" y="17462"/>
                </a:lnTo>
                <a:cubicBezTo>
                  <a:pt x="15590" y="17508"/>
                  <a:pt x="15636" y="17553"/>
                  <a:pt x="15704" y="17576"/>
                </a:cubicBezTo>
                <a:cubicBezTo>
                  <a:pt x="15750" y="17622"/>
                  <a:pt x="15796" y="17667"/>
                  <a:pt x="15841" y="17690"/>
                </a:cubicBezTo>
                <a:lnTo>
                  <a:pt x="15910" y="17736"/>
                </a:lnTo>
                <a:cubicBezTo>
                  <a:pt x="16001" y="17827"/>
                  <a:pt x="16115" y="17896"/>
                  <a:pt x="16207" y="17964"/>
                </a:cubicBezTo>
                <a:cubicBezTo>
                  <a:pt x="16321" y="18033"/>
                  <a:pt x="16435" y="18101"/>
                  <a:pt x="16549" y="18170"/>
                </a:cubicBezTo>
                <a:cubicBezTo>
                  <a:pt x="16640" y="18215"/>
                  <a:pt x="16732" y="18284"/>
                  <a:pt x="16846" y="18352"/>
                </a:cubicBezTo>
                <a:cubicBezTo>
                  <a:pt x="17074" y="18512"/>
                  <a:pt x="17325" y="18672"/>
                  <a:pt x="17622" y="18854"/>
                </a:cubicBezTo>
                <a:cubicBezTo>
                  <a:pt x="17713" y="18923"/>
                  <a:pt x="17827" y="18969"/>
                  <a:pt x="17918" y="19014"/>
                </a:cubicBezTo>
                <a:lnTo>
                  <a:pt x="18010" y="19060"/>
                </a:lnTo>
                <a:lnTo>
                  <a:pt x="18170" y="19151"/>
                </a:lnTo>
                <a:cubicBezTo>
                  <a:pt x="18261" y="19197"/>
                  <a:pt x="18352" y="19242"/>
                  <a:pt x="18421" y="19288"/>
                </a:cubicBezTo>
                <a:cubicBezTo>
                  <a:pt x="18740" y="19448"/>
                  <a:pt x="18991" y="19562"/>
                  <a:pt x="19242" y="19676"/>
                </a:cubicBezTo>
                <a:lnTo>
                  <a:pt x="19334" y="19699"/>
                </a:lnTo>
                <a:cubicBezTo>
                  <a:pt x="19448" y="19745"/>
                  <a:pt x="19562" y="19790"/>
                  <a:pt x="19676" y="19836"/>
                </a:cubicBezTo>
                <a:cubicBezTo>
                  <a:pt x="19836" y="19904"/>
                  <a:pt x="20018" y="19973"/>
                  <a:pt x="20201" y="20018"/>
                </a:cubicBezTo>
                <a:cubicBezTo>
                  <a:pt x="20429" y="20087"/>
                  <a:pt x="20680" y="20155"/>
                  <a:pt x="20886" y="20224"/>
                </a:cubicBezTo>
                <a:lnTo>
                  <a:pt x="21160" y="20292"/>
                </a:lnTo>
                <a:lnTo>
                  <a:pt x="21228" y="20315"/>
                </a:lnTo>
                <a:lnTo>
                  <a:pt x="21297" y="20338"/>
                </a:lnTo>
                <a:cubicBezTo>
                  <a:pt x="21297" y="20521"/>
                  <a:pt x="21274" y="20703"/>
                  <a:pt x="21228" y="20886"/>
                </a:cubicBezTo>
                <a:lnTo>
                  <a:pt x="21228" y="20931"/>
                </a:lnTo>
                <a:cubicBezTo>
                  <a:pt x="21183" y="21137"/>
                  <a:pt x="21160" y="21342"/>
                  <a:pt x="21114" y="21525"/>
                </a:cubicBezTo>
                <a:lnTo>
                  <a:pt x="21068" y="21639"/>
                </a:lnTo>
                <a:cubicBezTo>
                  <a:pt x="21046" y="21753"/>
                  <a:pt x="21023" y="21845"/>
                  <a:pt x="21000" y="21959"/>
                </a:cubicBezTo>
                <a:cubicBezTo>
                  <a:pt x="20977" y="22004"/>
                  <a:pt x="20977" y="22073"/>
                  <a:pt x="20954" y="22118"/>
                </a:cubicBezTo>
                <a:cubicBezTo>
                  <a:pt x="20954" y="22210"/>
                  <a:pt x="20931" y="22278"/>
                  <a:pt x="20909" y="22347"/>
                </a:cubicBezTo>
                <a:cubicBezTo>
                  <a:pt x="20840" y="22666"/>
                  <a:pt x="20749" y="22940"/>
                  <a:pt x="20680" y="23237"/>
                </a:cubicBezTo>
                <a:cubicBezTo>
                  <a:pt x="20612" y="23419"/>
                  <a:pt x="20589" y="23579"/>
                  <a:pt x="20543" y="23762"/>
                </a:cubicBezTo>
                <a:cubicBezTo>
                  <a:pt x="20521" y="23922"/>
                  <a:pt x="20498" y="24081"/>
                  <a:pt x="20452" y="24264"/>
                </a:cubicBezTo>
                <a:cubicBezTo>
                  <a:pt x="20384" y="24561"/>
                  <a:pt x="20338" y="24857"/>
                  <a:pt x="20315" y="25154"/>
                </a:cubicBezTo>
                <a:cubicBezTo>
                  <a:pt x="20292" y="25314"/>
                  <a:pt x="20292" y="25474"/>
                  <a:pt x="20269" y="25634"/>
                </a:cubicBezTo>
                <a:cubicBezTo>
                  <a:pt x="20269" y="25748"/>
                  <a:pt x="20247" y="25816"/>
                  <a:pt x="20247" y="25907"/>
                </a:cubicBezTo>
                <a:cubicBezTo>
                  <a:pt x="20224" y="25976"/>
                  <a:pt x="20224" y="26044"/>
                  <a:pt x="20224" y="26113"/>
                </a:cubicBezTo>
                <a:cubicBezTo>
                  <a:pt x="20201" y="26341"/>
                  <a:pt x="20201" y="26547"/>
                  <a:pt x="20178" y="26775"/>
                </a:cubicBezTo>
                <a:lnTo>
                  <a:pt x="20178" y="26957"/>
                </a:lnTo>
                <a:cubicBezTo>
                  <a:pt x="20178" y="27049"/>
                  <a:pt x="20178" y="27117"/>
                  <a:pt x="20155" y="27186"/>
                </a:cubicBezTo>
                <a:cubicBezTo>
                  <a:pt x="20155" y="27254"/>
                  <a:pt x="20155" y="27323"/>
                  <a:pt x="20155" y="27391"/>
                </a:cubicBezTo>
                <a:cubicBezTo>
                  <a:pt x="20133" y="27551"/>
                  <a:pt x="20155" y="27688"/>
                  <a:pt x="20155" y="27848"/>
                </a:cubicBezTo>
                <a:cubicBezTo>
                  <a:pt x="20155" y="27985"/>
                  <a:pt x="20155" y="28144"/>
                  <a:pt x="20155" y="28281"/>
                </a:cubicBezTo>
                <a:cubicBezTo>
                  <a:pt x="20178" y="28418"/>
                  <a:pt x="20201" y="28555"/>
                  <a:pt x="20224" y="28669"/>
                </a:cubicBezTo>
                <a:lnTo>
                  <a:pt x="20224" y="28715"/>
                </a:lnTo>
                <a:cubicBezTo>
                  <a:pt x="20247" y="28875"/>
                  <a:pt x="20292" y="29034"/>
                  <a:pt x="20338" y="29171"/>
                </a:cubicBezTo>
                <a:lnTo>
                  <a:pt x="20361" y="29217"/>
                </a:lnTo>
                <a:cubicBezTo>
                  <a:pt x="20384" y="29308"/>
                  <a:pt x="20429" y="29445"/>
                  <a:pt x="20475" y="29537"/>
                </a:cubicBezTo>
                <a:cubicBezTo>
                  <a:pt x="20543" y="29674"/>
                  <a:pt x="20612" y="29833"/>
                  <a:pt x="20726" y="29970"/>
                </a:cubicBezTo>
                <a:cubicBezTo>
                  <a:pt x="20794" y="30084"/>
                  <a:pt x="20909" y="30199"/>
                  <a:pt x="21023" y="30290"/>
                </a:cubicBezTo>
                <a:cubicBezTo>
                  <a:pt x="21137" y="30381"/>
                  <a:pt x="21274" y="30450"/>
                  <a:pt x="21411" y="30518"/>
                </a:cubicBezTo>
                <a:cubicBezTo>
                  <a:pt x="21525" y="30564"/>
                  <a:pt x="21616" y="30587"/>
                  <a:pt x="21707" y="30587"/>
                </a:cubicBezTo>
                <a:lnTo>
                  <a:pt x="21730" y="30587"/>
                </a:lnTo>
                <a:cubicBezTo>
                  <a:pt x="21822" y="30587"/>
                  <a:pt x="21913" y="30564"/>
                  <a:pt x="22004" y="30518"/>
                </a:cubicBezTo>
                <a:cubicBezTo>
                  <a:pt x="22073" y="30495"/>
                  <a:pt x="22141" y="30450"/>
                  <a:pt x="22187" y="30427"/>
                </a:cubicBezTo>
                <a:lnTo>
                  <a:pt x="22232" y="30381"/>
                </a:lnTo>
                <a:cubicBezTo>
                  <a:pt x="22278" y="30358"/>
                  <a:pt x="22347" y="30313"/>
                  <a:pt x="22392" y="30290"/>
                </a:cubicBezTo>
                <a:cubicBezTo>
                  <a:pt x="22438" y="30244"/>
                  <a:pt x="22484" y="30199"/>
                  <a:pt x="22529" y="30130"/>
                </a:cubicBezTo>
                <a:lnTo>
                  <a:pt x="22575" y="30107"/>
                </a:lnTo>
                <a:cubicBezTo>
                  <a:pt x="22666" y="29993"/>
                  <a:pt x="22735" y="29879"/>
                  <a:pt x="22803" y="29765"/>
                </a:cubicBezTo>
                <a:cubicBezTo>
                  <a:pt x="22894" y="29651"/>
                  <a:pt x="22940" y="29537"/>
                  <a:pt x="23009" y="29422"/>
                </a:cubicBezTo>
                <a:cubicBezTo>
                  <a:pt x="23077" y="29308"/>
                  <a:pt x="23123" y="29194"/>
                  <a:pt x="23191" y="29103"/>
                </a:cubicBezTo>
                <a:cubicBezTo>
                  <a:pt x="23237" y="29012"/>
                  <a:pt x="23260" y="28920"/>
                  <a:pt x="23305" y="28806"/>
                </a:cubicBezTo>
                <a:cubicBezTo>
                  <a:pt x="23328" y="28715"/>
                  <a:pt x="23351" y="28669"/>
                  <a:pt x="23374" y="28601"/>
                </a:cubicBezTo>
                <a:cubicBezTo>
                  <a:pt x="23397" y="28669"/>
                  <a:pt x="23465" y="28715"/>
                  <a:pt x="23534" y="28738"/>
                </a:cubicBezTo>
                <a:cubicBezTo>
                  <a:pt x="23556" y="28738"/>
                  <a:pt x="23602" y="28761"/>
                  <a:pt x="23648" y="28761"/>
                </a:cubicBezTo>
                <a:lnTo>
                  <a:pt x="23785" y="28761"/>
                </a:lnTo>
                <a:cubicBezTo>
                  <a:pt x="23922" y="28738"/>
                  <a:pt x="24058" y="28692"/>
                  <a:pt x="24173" y="28646"/>
                </a:cubicBezTo>
                <a:cubicBezTo>
                  <a:pt x="24241" y="28624"/>
                  <a:pt x="24287" y="28601"/>
                  <a:pt x="24355" y="28601"/>
                </a:cubicBezTo>
                <a:cubicBezTo>
                  <a:pt x="24606" y="28532"/>
                  <a:pt x="24903" y="28464"/>
                  <a:pt x="25177" y="28441"/>
                </a:cubicBezTo>
                <a:lnTo>
                  <a:pt x="25382" y="28441"/>
                </a:lnTo>
                <a:lnTo>
                  <a:pt x="25474" y="28464"/>
                </a:lnTo>
                <a:lnTo>
                  <a:pt x="25565" y="28464"/>
                </a:lnTo>
                <a:cubicBezTo>
                  <a:pt x="25633" y="28464"/>
                  <a:pt x="25725" y="28464"/>
                  <a:pt x="25793" y="28487"/>
                </a:cubicBezTo>
                <a:cubicBezTo>
                  <a:pt x="25953" y="28532"/>
                  <a:pt x="26113" y="28601"/>
                  <a:pt x="26273" y="28669"/>
                </a:cubicBezTo>
                <a:cubicBezTo>
                  <a:pt x="26386" y="28737"/>
                  <a:pt x="26499" y="28828"/>
                  <a:pt x="26613" y="28941"/>
                </a:cubicBezTo>
                <a:lnTo>
                  <a:pt x="26613" y="28941"/>
                </a:lnTo>
                <a:cubicBezTo>
                  <a:pt x="26741" y="29069"/>
                  <a:pt x="26849" y="29178"/>
                  <a:pt x="26957" y="29308"/>
                </a:cubicBezTo>
                <a:cubicBezTo>
                  <a:pt x="27003" y="29400"/>
                  <a:pt x="27026" y="29491"/>
                  <a:pt x="27071" y="29605"/>
                </a:cubicBezTo>
                <a:cubicBezTo>
                  <a:pt x="27094" y="29742"/>
                  <a:pt x="27140" y="29879"/>
                  <a:pt x="27163" y="30016"/>
                </a:cubicBezTo>
                <a:cubicBezTo>
                  <a:pt x="27163" y="30130"/>
                  <a:pt x="27186" y="30267"/>
                  <a:pt x="27186" y="30404"/>
                </a:cubicBezTo>
                <a:cubicBezTo>
                  <a:pt x="27186" y="30815"/>
                  <a:pt x="27140" y="31249"/>
                  <a:pt x="27026" y="31751"/>
                </a:cubicBezTo>
                <a:cubicBezTo>
                  <a:pt x="26957" y="31979"/>
                  <a:pt x="26889" y="32184"/>
                  <a:pt x="26798" y="32367"/>
                </a:cubicBezTo>
                <a:cubicBezTo>
                  <a:pt x="26638" y="32618"/>
                  <a:pt x="26501" y="32846"/>
                  <a:pt x="26318" y="33052"/>
                </a:cubicBezTo>
                <a:cubicBezTo>
                  <a:pt x="26273" y="33120"/>
                  <a:pt x="26204" y="33189"/>
                  <a:pt x="26136" y="33234"/>
                </a:cubicBezTo>
                <a:lnTo>
                  <a:pt x="26021" y="33326"/>
                </a:lnTo>
                <a:cubicBezTo>
                  <a:pt x="25930" y="33417"/>
                  <a:pt x="25816" y="33508"/>
                  <a:pt x="25702" y="33577"/>
                </a:cubicBezTo>
                <a:lnTo>
                  <a:pt x="25405" y="33759"/>
                </a:lnTo>
                <a:lnTo>
                  <a:pt x="25268" y="33851"/>
                </a:lnTo>
                <a:cubicBezTo>
                  <a:pt x="25154" y="33919"/>
                  <a:pt x="25040" y="33988"/>
                  <a:pt x="24903" y="34033"/>
                </a:cubicBezTo>
                <a:lnTo>
                  <a:pt x="24835" y="34079"/>
                </a:lnTo>
                <a:lnTo>
                  <a:pt x="24766" y="34102"/>
                </a:lnTo>
                <a:cubicBezTo>
                  <a:pt x="24629" y="34170"/>
                  <a:pt x="24469" y="34239"/>
                  <a:pt x="24332" y="34307"/>
                </a:cubicBezTo>
                <a:cubicBezTo>
                  <a:pt x="24150" y="34376"/>
                  <a:pt x="23967" y="34444"/>
                  <a:pt x="23785" y="34490"/>
                </a:cubicBezTo>
                <a:lnTo>
                  <a:pt x="23556" y="34558"/>
                </a:lnTo>
                <a:cubicBezTo>
                  <a:pt x="23465" y="34581"/>
                  <a:pt x="23351" y="34627"/>
                  <a:pt x="23260" y="34649"/>
                </a:cubicBezTo>
                <a:cubicBezTo>
                  <a:pt x="23145" y="34672"/>
                  <a:pt x="23031" y="34718"/>
                  <a:pt x="22917" y="34718"/>
                </a:cubicBezTo>
                <a:cubicBezTo>
                  <a:pt x="22757" y="34718"/>
                  <a:pt x="22575" y="34672"/>
                  <a:pt x="22369" y="34627"/>
                </a:cubicBezTo>
                <a:cubicBezTo>
                  <a:pt x="22301" y="34604"/>
                  <a:pt x="22255" y="34604"/>
                  <a:pt x="22187" y="34581"/>
                </a:cubicBezTo>
                <a:lnTo>
                  <a:pt x="22027" y="34513"/>
                </a:lnTo>
                <a:lnTo>
                  <a:pt x="21936" y="34490"/>
                </a:lnTo>
                <a:cubicBezTo>
                  <a:pt x="21776" y="34444"/>
                  <a:pt x="21616" y="34376"/>
                  <a:pt x="21456" y="34307"/>
                </a:cubicBezTo>
                <a:cubicBezTo>
                  <a:pt x="21411" y="34284"/>
                  <a:pt x="21365" y="34239"/>
                  <a:pt x="21319" y="34216"/>
                </a:cubicBezTo>
                <a:cubicBezTo>
                  <a:pt x="21297" y="34193"/>
                  <a:pt x="21274" y="34170"/>
                  <a:pt x="21251" y="34124"/>
                </a:cubicBezTo>
                <a:cubicBezTo>
                  <a:pt x="21228" y="34056"/>
                  <a:pt x="21183" y="34010"/>
                  <a:pt x="21160" y="33965"/>
                </a:cubicBezTo>
                <a:cubicBezTo>
                  <a:pt x="21091" y="33896"/>
                  <a:pt x="20977" y="33828"/>
                  <a:pt x="20886" y="33828"/>
                </a:cubicBezTo>
                <a:cubicBezTo>
                  <a:pt x="20840" y="33828"/>
                  <a:pt x="20794" y="33851"/>
                  <a:pt x="20749" y="33873"/>
                </a:cubicBezTo>
                <a:cubicBezTo>
                  <a:pt x="20680" y="33896"/>
                  <a:pt x="20612" y="33965"/>
                  <a:pt x="20543" y="34056"/>
                </a:cubicBezTo>
                <a:cubicBezTo>
                  <a:pt x="20452" y="34170"/>
                  <a:pt x="20338" y="34330"/>
                  <a:pt x="20201" y="34467"/>
                </a:cubicBezTo>
                <a:cubicBezTo>
                  <a:pt x="20041" y="34627"/>
                  <a:pt x="19859" y="34786"/>
                  <a:pt x="19608" y="34992"/>
                </a:cubicBezTo>
                <a:cubicBezTo>
                  <a:pt x="19379" y="35174"/>
                  <a:pt x="19174" y="35334"/>
                  <a:pt x="18968" y="35471"/>
                </a:cubicBezTo>
                <a:cubicBezTo>
                  <a:pt x="18832" y="35540"/>
                  <a:pt x="18717" y="35608"/>
                  <a:pt x="18580" y="35699"/>
                </a:cubicBezTo>
                <a:cubicBezTo>
                  <a:pt x="18443" y="35768"/>
                  <a:pt x="18307" y="35836"/>
                  <a:pt x="18170" y="35882"/>
                </a:cubicBezTo>
                <a:lnTo>
                  <a:pt x="18055" y="35905"/>
                </a:lnTo>
                <a:cubicBezTo>
                  <a:pt x="18010" y="35928"/>
                  <a:pt x="17964" y="35951"/>
                  <a:pt x="17896" y="35973"/>
                </a:cubicBezTo>
                <a:cubicBezTo>
                  <a:pt x="17827" y="35996"/>
                  <a:pt x="17759" y="36019"/>
                  <a:pt x="17713" y="36042"/>
                </a:cubicBezTo>
                <a:lnTo>
                  <a:pt x="17645" y="36065"/>
                </a:lnTo>
                <a:cubicBezTo>
                  <a:pt x="17508" y="36133"/>
                  <a:pt x="17371" y="36156"/>
                  <a:pt x="17257" y="36202"/>
                </a:cubicBezTo>
                <a:lnTo>
                  <a:pt x="17142" y="36247"/>
                </a:lnTo>
                <a:cubicBezTo>
                  <a:pt x="17074" y="36270"/>
                  <a:pt x="17005" y="36293"/>
                  <a:pt x="16937" y="36293"/>
                </a:cubicBezTo>
                <a:cubicBezTo>
                  <a:pt x="16846" y="36339"/>
                  <a:pt x="16754" y="36361"/>
                  <a:pt x="16663" y="36384"/>
                </a:cubicBezTo>
                <a:cubicBezTo>
                  <a:pt x="16572" y="36407"/>
                  <a:pt x="16480" y="36430"/>
                  <a:pt x="16366" y="36453"/>
                </a:cubicBezTo>
                <a:lnTo>
                  <a:pt x="16321" y="36476"/>
                </a:lnTo>
                <a:cubicBezTo>
                  <a:pt x="16184" y="36498"/>
                  <a:pt x="16047" y="36521"/>
                  <a:pt x="15910" y="36567"/>
                </a:cubicBezTo>
                <a:lnTo>
                  <a:pt x="15841" y="36590"/>
                </a:lnTo>
                <a:lnTo>
                  <a:pt x="15773" y="36612"/>
                </a:lnTo>
                <a:lnTo>
                  <a:pt x="15636" y="36635"/>
                </a:lnTo>
                <a:cubicBezTo>
                  <a:pt x="15545" y="36658"/>
                  <a:pt x="15453" y="36681"/>
                  <a:pt x="15362" y="36704"/>
                </a:cubicBezTo>
                <a:cubicBezTo>
                  <a:pt x="15316" y="36727"/>
                  <a:pt x="15271" y="36749"/>
                  <a:pt x="15202" y="36772"/>
                </a:cubicBezTo>
                <a:lnTo>
                  <a:pt x="15065" y="36795"/>
                </a:lnTo>
                <a:cubicBezTo>
                  <a:pt x="14974" y="36818"/>
                  <a:pt x="14883" y="36841"/>
                  <a:pt x="14814" y="36841"/>
                </a:cubicBezTo>
                <a:lnTo>
                  <a:pt x="14677" y="36841"/>
                </a:lnTo>
                <a:cubicBezTo>
                  <a:pt x="14654" y="36818"/>
                  <a:pt x="14609" y="36818"/>
                  <a:pt x="14563" y="36818"/>
                </a:cubicBezTo>
                <a:cubicBezTo>
                  <a:pt x="14540" y="36818"/>
                  <a:pt x="14495" y="36818"/>
                  <a:pt x="14472" y="36841"/>
                </a:cubicBezTo>
                <a:cubicBezTo>
                  <a:pt x="14426" y="36841"/>
                  <a:pt x="14381" y="36841"/>
                  <a:pt x="14335" y="36864"/>
                </a:cubicBezTo>
                <a:cubicBezTo>
                  <a:pt x="14312" y="36864"/>
                  <a:pt x="14289" y="36864"/>
                  <a:pt x="14266" y="36841"/>
                </a:cubicBezTo>
                <a:cubicBezTo>
                  <a:pt x="14198" y="36818"/>
                  <a:pt x="14129" y="36795"/>
                  <a:pt x="14061" y="36795"/>
                </a:cubicBezTo>
                <a:cubicBezTo>
                  <a:pt x="14015" y="36795"/>
                  <a:pt x="13993" y="36818"/>
                  <a:pt x="13947" y="36818"/>
                </a:cubicBezTo>
                <a:cubicBezTo>
                  <a:pt x="13878" y="36864"/>
                  <a:pt x="13856" y="36909"/>
                  <a:pt x="13833" y="36955"/>
                </a:cubicBezTo>
                <a:cubicBezTo>
                  <a:pt x="13810" y="37000"/>
                  <a:pt x="13810" y="37046"/>
                  <a:pt x="13810" y="37092"/>
                </a:cubicBezTo>
                <a:cubicBezTo>
                  <a:pt x="13787" y="37137"/>
                  <a:pt x="13764" y="37183"/>
                  <a:pt x="13764" y="37229"/>
                </a:cubicBezTo>
                <a:cubicBezTo>
                  <a:pt x="13787" y="37320"/>
                  <a:pt x="13856" y="37411"/>
                  <a:pt x="13947" y="37457"/>
                </a:cubicBezTo>
                <a:cubicBezTo>
                  <a:pt x="13993" y="37480"/>
                  <a:pt x="14038" y="37525"/>
                  <a:pt x="14084" y="37525"/>
                </a:cubicBezTo>
                <a:cubicBezTo>
                  <a:pt x="14152" y="37548"/>
                  <a:pt x="14198" y="37571"/>
                  <a:pt x="14244" y="37571"/>
                </a:cubicBezTo>
                <a:cubicBezTo>
                  <a:pt x="14266" y="37571"/>
                  <a:pt x="14266" y="37548"/>
                  <a:pt x="14289" y="37548"/>
                </a:cubicBezTo>
                <a:cubicBezTo>
                  <a:pt x="14335" y="37548"/>
                  <a:pt x="14381" y="37525"/>
                  <a:pt x="14403" y="37503"/>
                </a:cubicBezTo>
                <a:cubicBezTo>
                  <a:pt x="14472" y="37571"/>
                  <a:pt x="14563" y="37617"/>
                  <a:pt x="14632" y="37662"/>
                </a:cubicBezTo>
                <a:cubicBezTo>
                  <a:pt x="14700" y="37685"/>
                  <a:pt x="14769" y="37708"/>
                  <a:pt x="14837" y="37731"/>
                </a:cubicBezTo>
                <a:lnTo>
                  <a:pt x="14928" y="37731"/>
                </a:lnTo>
                <a:cubicBezTo>
                  <a:pt x="14974" y="37731"/>
                  <a:pt x="15020" y="37708"/>
                  <a:pt x="15065" y="37685"/>
                </a:cubicBezTo>
                <a:lnTo>
                  <a:pt x="15111" y="37708"/>
                </a:lnTo>
                <a:lnTo>
                  <a:pt x="15157" y="37708"/>
                </a:lnTo>
                <a:lnTo>
                  <a:pt x="15157" y="37731"/>
                </a:lnTo>
                <a:cubicBezTo>
                  <a:pt x="15225" y="37731"/>
                  <a:pt x="15271" y="37777"/>
                  <a:pt x="15339" y="37799"/>
                </a:cubicBezTo>
                <a:lnTo>
                  <a:pt x="15362" y="37799"/>
                </a:lnTo>
                <a:cubicBezTo>
                  <a:pt x="15408" y="37799"/>
                  <a:pt x="15431" y="37754"/>
                  <a:pt x="15453" y="37731"/>
                </a:cubicBezTo>
                <a:lnTo>
                  <a:pt x="15545" y="37754"/>
                </a:lnTo>
                <a:cubicBezTo>
                  <a:pt x="15659" y="37777"/>
                  <a:pt x="15773" y="37799"/>
                  <a:pt x="15887" y="37799"/>
                </a:cubicBezTo>
                <a:cubicBezTo>
                  <a:pt x="15978" y="37822"/>
                  <a:pt x="16070" y="37845"/>
                  <a:pt x="16161" y="37845"/>
                </a:cubicBezTo>
                <a:cubicBezTo>
                  <a:pt x="16572" y="37913"/>
                  <a:pt x="16983" y="37959"/>
                  <a:pt x="17530" y="37982"/>
                </a:cubicBezTo>
                <a:lnTo>
                  <a:pt x="17987" y="37982"/>
                </a:lnTo>
                <a:cubicBezTo>
                  <a:pt x="18124" y="37982"/>
                  <a:pt x="18284" y="37959"/>
                  <a:pt x="18443" y="37959"/>
                </a:cubicBezTo>
                <a:lnTo>
                  <a:pt x="18877" y="37913"/>
                </a:lnTo>
                <a:lnTo>
                  <a:pt x="18968" y="37891"/>
                </a:lnTo>
                <a:cubicBezTo>
                  <a:pt x="19083" y="37891"/>
                  <a:pt x="19220" y="37868"/>
                  <a:pt x="19334" y="37868"/>
                </a:cubicBezTo>
                <a:cubicBezTo>
                  <a:pt x="19676" y="37845"/>
                  <a:pt x="19996" y="37799"/>
                  <a:pt x="20269" y="37777"/>
                </a:cubicBezTo>
                <a:lnTo>
                  <a:pt x="20384" y="37754"/>
                </a:lnTo>
                <a:cubicBezTo>
                  <a:pt x="20498" y="37731"/>
                  <a:pt x="20612" y="37708"/>
                  <a:pt x="20726" y="37685"/>
                </a:cubicBezTo>
                <a:cubicBezTo>
                  <a:pt x="20840" y="37685"/>
                  <a:pt x="20931" y="37662"/>
                  <a:pt x="21023" y="37662"/>
                </a:cubicBezTo>
                <a:lnTo>
                  <a:pt x="21251" y="37640"/>
                </a:lnTo>
                <a:cubicBezTo>
                  <a:pt x="21365" y="37617"/>
                  <a:pt x="21502" y="37594"/>
                  <a:pt x="21639" y="37571"/>
                </a:cubicBezTo>
                <a:lnTo>
                  <a:pt x="21707" y="37548"/>
                </a:lnTo>
                <a:lnTo>
                  <a:pt x="21844" y="37525"/>
                </a:lnTo>
                <a:cubicBezTo>
                  <a:pt x="21959" y="37503"/>
                  <a:pt x="22073" y="37480"/>
                  <a:pt x="22187" y="37457"/>
                </a:cubicBezTo>
                <a:cubicBezTo>
                  <a:pt x="22301" y="37434"/>
                  <a:pt x="22415" y="37411"/>
                  <a:pt x="22552" y="37389"/>
                </a:cubicBezTo>
                <a:lnTo>
                  <a:pt x="22643" y="37366"/>
                </a:lnTo>
                <a:cubicBezTo>
                  <a:pt x="22666" y="37366"/>
                  <a:pt x="22689" y="37366"/>
                  <a:pt x="22712" y="37343"/>
                </a:cubicBezTo>
                <a:cubicBezTo>
                  <a:pt x="22986" y="37252"/>
                  <a:pt x="23282" y="37160"/>
                  <a:pt x="23579" y="37046"/>
                </a:cubicBezTo>
                <a:cubicBezTo>
                  <a:pt x="23899" y="36932"/>
                  <a:pt x="24173" y="36818"/>
                  <a:pt x="24447" y="36704"/>
                </a:cubicBezTo>
                <a:cubicBezTo>
                  <a:pt x="24720" y="36567"/>
                  <a:pt x="25017" y="36453"/>
                  <a:pt x="25291" y="36316"/>
                </a:cubicBezTo>
                <a:cubicBezTo>
                  <a:pt x="25451" y="36270"/>
                  <a:pt x="25588" y="36202"/>
                  <a:pt x="25725" y="36133"/>
                </a:cubicBezTo>
                <a:lnTo>
                  <a:pt x="25793" y="36087"/>
                </a:lnTo>
                <a:cubicBezTo>
                  <a:pt x="25907" y="36042"/>
                  <a:pt x="25999" y="35996"/>
                  <a:pt x="26090" y="35951"/>
                </a:cubicBezTo>
                <a:cubicBezTo>
                  <a:pt x="26090" y="35951"/>
                  <a:pt x="26113" y="35928"/>
                  <a:pt x="26136" y="35928"/>
                </a:cubicBezTo>
                <a:cubicBezTo>
                  <a:pt x="26227" y="35859"/>
                  <a:pt x="26318" y="35814"/>
                  <a:pt x="26387" y="35768"/>
                </a:cubicBezTo>
                <a:lnTo>
                  <a:pt x="26569" y="35654"/>
                </a:lnTo>
                <a:lnTo>
                  <a:pt x="26729" y="35562"/>
                </a:lnTo>
                <a:cubicBezTo>
                  <a:pt x="26798" y="35517"/>
                  <a:pt x="26889" y="35448"/>
                  <a:pt x="26980" y="35403"/>
                </a:cubicBezTo>
                <a:cubicBezTo>
                  <a:pt x="27094" y="35311"/>
                  <a:pt x="27231" y="35220"/>
                  <a:pt x="27368" y="35129"/>
                </a:cubicBezTo>
                <a:lnTo>
                  <a:pt x="27437" y="35083"/>
                </a:lnTo>
                <a:cubicBezTo>
                  <a:pt x="27551" y="34992"/>
                  <a:pt x="27642" y="34923"/>
                  <a:pt x="27756" y="34855"/>
                </a:cubicBezTo>
                <a:cubicBezTo>
                  <a:pt x="27870" y="34786"/>
                  <a:pt x="27984" y="34695"/>
                  <a:pt x="28099" y="34627"/>
                </a:cubicBezTo>
                <a:cubicBezTo>
                  <a:pt x="28624" y="34239"/>
                  <a:pt x="29103" y="33851"/>
                  <a:pt x="29537" y="33440"/>
                </a:cubicBezTo>
                <a:cubicBezTo>
                  <a:pt x="29651" y="33348"/>
                  <a:pt x="29765" y="33234"/>
                  <a:pt x="29879" y="33120"/>
                </a:cubicBezTo>
                <a:lnTo>
                  <a:pt x="29925" y="33052"/>
                </a:lnTo>
                <a:cubicBezTo>
                  <a:pt x="30016" y="32960"/>
                  <a:pt x="30107" y="32869"/>
                  <a:pt x="30199" y="32778"/>
                </a:cubicBezTo>
                <a:lnTo>
                  <a:pt x="30472" y="32481"/>
                </a:lnTo>
                <a:lnTo>
                  <a:pt x="30860" y="32047"/>
                </a:lnTo>
                <a:cubicBezTo>
                  <a:pt x="30952" y="31956"/>
                  <a:pt x="31043" y="31865"/>
                  <a:pt x="31134" y="31751"/>
                </a:cubicBezTo>
                <a:lnTo>
                  <a:pt x="31180" y="31682"/>
                </a:lnTo>
                <a:lnTo>
                  <a:pt x="31248" y="31614"/>
                </a:lnTo>
                <a:cubicBezTo>
                  <a:pt x="31317" y="31522"/>
                  <a:pt x="31408" y="31431"/>
                  <a:pt x="31477" y="31317"/>
                </a:cubicBezTo>
                <a:cubicBezTo>
                  <a:pt x="31568" y="31203"/>
                  <a:pt x="31659" y="31089"/>
                  <a:pt x="31728" y="30975"/>
                </a:cubicBezTo>
                <a:cubicBezTo>
                  <a:pt x="31796" y="30883"/>
                  <a:pt x="31865" y="30792"/>
                  <a:pt x="31910" y="30678"/>
                </a:cubicBezTo>
                <a:lnTo>
                  <a:pt x="32002" y="30541"/>
                </a:lnTo>
                <a:cubicBezTo>
                  <a:pt x="32139" y="30336"/>
                  <a:pt x="32253" y="30107"/>
                  <a:pt x="32390" y="29879"/>
                </a:cubicBezTo>
                <a:lnTo>
                  <a:pt x="32458" y="29765"/>
                </a:lnTo>
                <a:cubicBezTo>
                  <a:pt x="32618" y="29491"/>
                  <a:pt x="32732" y="29217"/>
                  <a:pt x="32846" y="28966"/>
                </a:cubicBezTo>
                <a:lnTo>
                  <a:pt x="32892" y="28829"/>
                </a:lnTo>
                <a:cubicBezTo>
                  <a:pt x="32960" y="28692"/>
                  <a:pt x="33006" y="28578"/>
                  <a:pt x="33052" y="28441"/>
                </a:cubicBezTo>
                <a:lnTo>
                  <a:pt x="33143" y="28236"/>
                </a:lnTo>
                <a:lnTo>
                  <a:pt x="33234" y="27939"/>
                </a:lnTo>
                <a:cubicBezTo>
                  <a:pt x="33303" y="27756"/>
                  <a:pt x="33371" y="27596"/>
                  <a:pt x="33417" y="27414"/>
                </a:cubicBezTo>
                <a:lnTo>
                  <a:pt x="33485" y="27186"/>
                </a:lnTo>
                <a:cubicBezTo>
                  <a:pt x="33531" y="27071"/>
                  <a:pt x="33554" y="26957"/>
                  <a:pt x="33599" y="26843"/>
                </a:cubicBezTo>
                <a:cubicBezTo>
                  <a:pt x="33645" y="26683"/>
                  <a:pt x="33691" y="26524"/>
                  <a:pt x="33714" y="26364"/>
                </a:cubicBezTo>
                <a:cubicBezTo>
                  <a:pt x="33736" y="26273"/>
                  <a:pt x="33759" y="26181"/>
                  <a:pt x="33759" y="26090"/>
                </a:cubicBezTo>
                <a:cubicBezTo>
                  <a:pt x="33759" y="26022"/>
                  <a:pt x="33782" y="25953"/>
                  <a:pt x="33782" y="25885"/>
                </a:cubicBezTo>
                <a:cubicBezTo>
                  <a:pt x="33805" y="25748"/>
                  <a:pt x="33828" y="25588"/>
                  <a:pt x="33851" y="25428"/>
                </a:cubicBezTo>
                <a:cubicBezTo>
                  <a:pt x="33873" y="25337"/>
                  <a:pt x="33896" y="25268"/>
                  <a:pt x="33896" y="25177"/>
                </a:cubicBezTo>
                <a:cubicBezTo>
                  <a:pt x="33919" y="25109"/>
                  <a:pt x="33942" y="25040"/>
                  <a:pt x="33942" y="24972"/>
                </a:cubicBezTo>
                <a:cubicBezTo>
                  <a:pt x="33988" y="24812"/>
                  <a:pt x="33988" y="24652"/>
                  <a:pt x="34010" y="24492"/>
                </a:cubicBezTo>
                <a:cubicBezTo>
                  <a:pt x="34033" y="24332"/>
                  <a:pt x="34056" y="24150"/>
                  <a:pt x="34056" y="23967"/>
                </a:cubicBezTo>
                <a:cubicBezTo>
                  <a:pt x="34056" y="23830"/>
                  <a:pt x="34056" y="23716"/>
                  <a:pt x="34056" y="23579"/>
                </a:cubicBezTo>
                <a:lnTo>
                  <a:pt x="34056" y="23534"/>
                </a:lnTo>
                <a:cubicBezTo>
                  <a:pt x="34033" y="23374"/>
                  <a:pt x="34033" y="23214"/>
                  <a:pt x="34033" y="23054"/>
                </a:cubicBezTo>
                <a:cubicBezTo>
                  <a:pt x="34056" y="22894"/>
                  <a:pt x="34056" y="22735"/>
                  <a:pt x="34033" y="22598"/>
                </a:cubicBezTo>
                <a:cubicBezTo>
                  <a:pt x="34033" y="22484"/>
                  <a:pt x="34010" y="22369"/>
                  <a:pt x="34010" y="22278"/>
                </a:cubicBezTo>
                <a:lnTo>
                  <a:pt x="33988" y="22096"/>
                </a:lnTo>
                <a:lnTo>
                  <a:pt x="33965" y="21936"/>
                </a:lnTo>
                <a:cubicBezTo>
                  <a:pt x="33942" y="21685"/>
                  <a:pt x="33919" y="21411"/>
                  <a:pt x="33873" y="21137"/>
                </a:cubicBezTo>
                <a:cubicBezTo>
                  <a:pt x="33851" y="21046"/>
                  <a:pt x="33828" y="20954"/>
                  <a:pt x="33805" y="20863"/>
                </a:cubicBezTo>
                <a:lnTo>
                  <a:pt x="33782" y="20680"/>
                </a:lnTo>
                <a:cubicBezTo>
                  <a:pt x="33759" y="20566"/>
                  <a:pt x="33736" y="20475"/>
                  <a:pt x="33714" y="20384"/>
                </a:cubicBezTo>
                <a:cubicBezTo>
                  <a:pt x="33714" y="20315"/>
                  <a:pt x="33691" y="20247"/>
                  <a:pt x="33691" y="20178"/>
                </a:cubicBezTo>
                <a:cubicBezTo>
                  <a:pt x="33645" y="19996"/>
                  <a:pt x="33599" y="19836"/>
                  <a:pt x="33554" y="19676"/>
                </a:cubicBezTo>
                <a:lnTo>
                  <a:pt x="33531" y="19608"/>
                </a:lnTo>
                <a:cubicBezTo>
                  <a:pt x="33508" y="19471"/>
                  <a:pt x="33463" y="19357"/>
                  <a:pt x="33440" y="19220"/>
                </a:cubicBezTo>
                <a:lnTo>
                  <a:pt x="33440" y="19288"/>
                </a:lnTo>
                <a:lnTo>
                  <a:pt x="33394" y="19105"/>
                </a:lnTo>
                <a:lnTo>
                  <a:pt x="33371" y="18946"/>
                </a:lnTo>
                <a:lnTo>
                  <a:pt x="33348" y="18900"/>
                </a:lnTo>
                <a:lnTo>
                  <a:pt x="33348" y="18832"/>
                </a:lnTo>
                <a:lnTo>
                  <a:pt x="33348" y="18786"/>
                </a:lnTo>
                <a:cubicBezTo>
                  <a:pt x="33326" y="18672"/>
                  <a:pt x="33303" y="18535"/>
                  <a:pt x="33280" y="18421"/>
                </a:cubicBezTo>
                <a:cubicBezTo>
                  <a:pt x="33257" y="18238"/>
                  <a:pt x="33211" y="18056"/>
                  <a:pt x="33166" y="17896"/>
                </a:cubicBezTo>
                <a:cubicBezTo>
                  <a:pt x="33006" y="17804"/>
                  <a:pt x="32915" y="17622"/>
                  <a:pt x="32983" y="17462"/>
                </a:cubicBezTo>
                <a:cubicBezTo>
                  <a:pt x="32983" y="17462"/>
                  <a:pt x="32983" y="17462"/>
                  <a:pt x="32983" y="17439"/>
                </a:cubicBezTo>
                <a:cubicBezTo>
                  <a:pt x="32983" y="17394"/>
                  <a:pt x="32960" y="17371"/>
                  <a:pt x="32960" y="17325"/>
                </a:cubicBezTo>
                <a:cubicBezTo>
                  <a:pt x="32938" y="17234"/>
                  <a:pt x="32915" y="17165"/>
                  <a:pt x="32915" y="17074"/>
                </a:cubicBezTo>
                <a:lnTo>
                  <a:pt x="32915" y="17074"/>
                </a:lnTo>
                <a:lnTo>
                  <a:pt x="32983" y="17097"/>
                </a:lnTo>
                <a:lnTo>
                  <a:pt x="33234" y="17097"/>
                </a:lnTo>
                <a:cubicBezTo>
                  <a:pt x="33303" y="17097"/>
                  <a:pt x="33371" y="17074"/>
                  <a:pt x="33463" y="17074"/>
                </a:cubicBezTo>
                <a:lnTo>
                  <a:pt x="33485" y="17051"/>
                </a:lnTo>
                <a:lnTo>
                  <a:pt x="33577" y="17028"/>
                </a:lnTo>
                <a:cubicBezTo>
                  <a:pt x="33622" y="17028"/>
                  <a:pt x="33668" y="17028"/>
                  <a:pt x="33714" y="17006"/>
                </a:cubicBezTo>
                <a:cubicBezTo>
                  <a:pt x="33828" y="16983"/>
                  <a:pt x="33919" y="16960"/>
                  <a:pt x="34033" y="16937"/>
                </a:cubicBezTo>
                <a:cubicBezTo>
                  <a:pt x="34239" y="16891"/>
                  <a:pt x="34421" y="16846"/>
                  <a:pt x="34604" y="16800"/>
                </a:cubicBezTo>
                <a:cubicBezTo>
                  <a:pt x="34718" y="16754"/>
                  <a:pt x="34786" y="16732"/>
                  <a:pt x="34878" y="16686"/>
                </a:cubicBezTo>
                <a:cubicBezTo>
                  <a:pt x="34969" y="16640"/>
                  <a:pt x="35060" y="16595"/>
                  <a:pt x="35152" y="16549"/>
                </a:cubicBezTo>
                <a:lnTo>
                  <a:pt x="35289" y="16458"/>
                </a:lnTo>
                <a:lnTo>
                  <a:pt x="35357" y="16412"/>
                </a:lnTo>
                <a:lnTo>
                  <a:pt x="35403" y="16389"/>
                </a:lnTo>
                <a:cubicBezTo>
                  <a:pt x="35494" y="16344"/>
                  <a:pt x="35562" y="16298"/>
                  <a:pt x="35631" y="16229"/>
                </a:cubicBezTo>
                <a:cubicBezTo>
                  <a:pt x="35677" y="16207"/>
                  <a:pt x="35699" y="16184"/>
                  <a:pt x="35745" y="16161"/>
                </a:cubicBezTo>
                <a:cubicBezTo>
                  <a:pt x="35859" y="16001"/>
                  <a:pt x="35996" y="15819"/>
                  <a:pt x="36156" y="15590"/>
                </a:cubicBezTo>
                <a:cubicBezTo>
                  <a:pt x="36361" y="15316"/>
                  <a:pt x="36521" y="15020"/>
                  <a:pt x="36658" y="14723"/>
                </a:cubicBezTo>
                <a:lnTo>
                  <a:pt x="36681" y="14677"/>
                </a:lnTo>
                <a:cubicBezTo>
                  <a:pt x="36749" y="14563"/>
                  <a:pt x="36818" y="14426"/>
                  <a:pt x="36863" y="14312"/>
                </a:cubicBezTo>
                <a:cubicBezTo>
                  <a:pt x="36909" y="14152"/>
                  <a:pt x="36955" y="13970"/>
                  <a:pt x="37000" y="13764"/>
                </a:cubicBezTo>
                <a:cubicBezTo>
                  <a:pt x="37092" y="13354"/>
                  <a:pt x="37115" y="13011"/>
                  <a:pt x="37115" y="12714"/>
                </a:cubicBezTo>
                <a:cubicBezTo>
                  <a:pt x="37092" y="12600"/>
                  <a:pt x="37092" y="12509"/>
                  <a:pt x="37069" y="12418"/>
                </a:cubicBezTo>
                <a:cubicBezTo>
                  <a:pt x="37069" y="12349"/>
                  <a:pt x="37046" y="12304"/>
                  <a:pt x="37046" y="12235"/>
                </a:cubicBezTo>
                <a:cubicBezTo>
                  <a:pt x="37046" y="12167"/>
                  <a:pt x="37046" y="12098"/>
                  <a:pt x="37069" y="12007"/>
                </a:cubicBezTo>
                <a:cubicBezTo>
                  <a:pt x="37046" y="11984"/>
                  <a:pt x="37046" y="11938"/>
                  <a:pt x="37046" y="11916"/>
                </a:cubicBezTo>
                <a:cubicBezTo>
                  <a:pt x="37160" y="11824"/>
                  <a:pt x="37274" y="11733"/>
                  <a:pt x="37388" y="11642"/>
                </a:cubicBezTo>
                <a:cubicBezTo>
                  <a:pt x="37457" y="11573"/>
                  <a:pt x="37503" y="11505"/>
                  <a:pt x="37571" y="11436"/>
                </a:cubicBezTo>
                <a:cubicBezTo>
                  <a:pt x="37845" y="11117"/>
                  <a:pt x="38073" y="10774"/>
                  <a:pt x="38256" y="10409"/>
                </a:cubicBezTo>
                <a:cubicBezTo>
                  <a:pt x="38438" y="10067"/>
                  <a:pt x="38575" y="9724"/>
                  <a:pt x="38690" y="9382"/>
                </a:cubicBezTo>
                <a:cubicBezTo>
                  <a:pt x="38735" y="9222"/>
                  <a:pt x="38781" y="9062"/>
                  <a:pt x="38826" y="8903"/>
                </a:cubicBezTo>
                <a:cubicBezTo>
                  <a:pt x="38872" y="8720"/>
                  <a:pt x="38941" y="8537"/>
                  <a:pt x="38963" y="8378"/>
                </a:cubicBezTo>
                <a:lnTo>
                  <a:pt x="38986" y="8286"/>
                </a:lnTo>
                <a:lnTo>
                  <a:pt x="39009" y="8195"/>
                </a:lnTo>
                <a:cubicBezTo>
                  <a:pt x="39032" y="8035"/>
                  <a:pt x="39055" y="7875"/>
                  <a:pt x="39078" y="7716"/>
                </a:cubicBezTo>
                <a:cubicBezTo>
                  <a:pt x="39078" y="7624"/>
                  <a:pt x="39078" y="7556"/>
                  <a:pt x="39078" y="7487"/>
                </a:cubicBezTo>
                <a:lnTo>
                  <a:pt x="39055" y="7350"/>
                </a:lnTo>
                <a:cubicBezTo>
                  <a:pt x="39055" y="7214"/>
                  <a:pt x="39055" y="7077"/>
                  <a:pt x="39032" y="6940"/>
                </a:cubicBezTo>
                <a:cubicBezTo>
                  <a:pt x="39009" y="6780"/>
                  <a:pt x="38986" y="6620"/>
                  <a:pt x="38941" y="6437"/>
                </a:cubicBezTo>
                <a:lnTo>
                  <a:pt x="38918" y="6392"/>
                </a:lnTo>
                <a:cubicBezTo>
                  <a:pt x="38895" y="6255"/>
                  <a:pt x="38849" y="6141"/>
                  <a:pt x="38804" y="6004"/>
                </a:cubicBezTo>
                <a:cubicBezTo>
                  <a:pt x="38735" y="5821"/>
                  <a:pt x="38667" y="5661"/>
                  <a:pt x="38598" y="5502"/>
                </a:cubicBezTo>
                <a:cubicBezTo>
                  <a:pt x="38530" y="5365"/>
                  <a:pt x="38438" y="5228"/>
                  <a:pt x="38324" y="5068"/>
                </a:cubicBezTo>
                <a:cubicBezTo>
                  <a:pt x="38301" y="5022"/>
                  <a:pt x="38279" y="4999"/>
                  <a:pt x="38233" y="4977"/>
                </a:cubicBezTo>
                <a:cubicBezTo>
                  <a:pt x="38119" y="4885"/>
                  <a:pt x="38005" y="4794"/>
                  <a:pt x="37891" y="4703"/>
                </a:cubicBezTo>
                <a:lnTo>
                  <a:pt x="37845" y="4680"/>
                </a:lnTo>
                <a:lnTo>
                  <a:pt x="37731" y="4589"/>
                </a:lnTo>
                <a:cubicBezTo>
                  <a:pt x="37548" y="4452"/>
                  <a:pt x="37366" y="4315"/>
                  <a:pt x="37137" y="4201"/>
                </a:cubicBezTo>
                <a:cubicBezTo>
                  <a:pt x="37046" y="4155"/>
                  <a:pt x="36955" y="4109"/>
                  <a:pt x="36863" y="4086"/>
                </a:cubicBezTo>
                <a:cubicBezTo>
                  <a:pt x="36772" y="4041"/>
                  <a:pt x="36681" y="4018"/>
                  <a:pt x="36567" y="3995"/>
                </a:cubicBezTo>
                <a:cubicBezTo>
                  <a:pt x="36453" y="3972"/>
                  <a:pt x="36339" y="3972"/>
                  <a:pt x="36202" y="3950"/>
                </a:cubicBezTo>
                <a:cubicBezTo>
                  <a:pt x="36042" y="3950"/>
                  <a:pt x="35905" y="3927"/>
                  <a:pt x="35745" y="3927"/>
                </a:cubicBezTo>
                <a:cubicBezTo>
                  <a:pt x="35608" y="3904"/>
                  <a:pt x="35471" y="3881"/>
                  <a:pt x="35311" y="3881"/>
                </a:cubicBezTo>
                <a:lnTo>
                  <a:pt x="35174" y="3858"/>
                </a:lnTo>
                <a:lnTo>
                  <a:pt x="34946" y="3858"/>
                </a:lnTo>
                <a:lnTo>
                  <a:pt x="34855" y="3881"/>
                </a:lnTo>
                <a:lnTo>
                  <a:pt x="34741" y="3881"/>
                </a:lnTo>
                <a:cubicBezTo>
                  <a:pt x="34741" y="3881"/>
                  <a:pt x="34718" y="3881"/>
                  <a:pt x="34695" y="3904"/>
                </a:cubicBezTo>
                <a:cubicBezTo>
                  <a:pt x="34672" y="3927"/>
                  <a:pt x="34627" y="3950"/>
                  <a:pt x="34535" y="3950"/>
                </a:cubicBezTo>
                <a:cubicBezTo>
                  <a:pt x="34490" y="3927"/>
                  <a:pt x="34444" y="3904"/>
                  <a:pt x="34398" y="3858"/>
                </a:cubicBezTo>
                <a:cubicBezTo>
                  <a:pt x="34307" y="3858"/>
                  <a:pt x="34239" y="3881"/>
                  <a:pt x="34147" y="3881"/>
                </a:cubicBezTo>
                <a:lnTo>
                  <a:pt x="34102" y="3881"/>
                </a:lnTo>
                <a:cubicBezTo>
                  <a:pt x="34124" y="3790"/>
                  <a:pt x="34170" y="3721"/>
                  <a:pt x="34170" y="3630"/>
                </a:cubicBezTo>
                <a:cubicBezTo>
                  <a:pt x="34193" y="3539"/>
                  <a:pt x="34216" y="3447"/>
                  <a:pt x="34216" y="3356"/>
                </a:cubicBezTo>
                <a:cubicBezTo>
                  <a:pt x="34216" y="3288"/>
                  <a:pt x="34216" y="3196"/>
                  <a:pt x="34216" y="3128"/>
                </a:cubicBezTo>
                <a:cubicBezTo>
                  <a:pt x="34216" y="2991"/>
                  <a:pt x="34193" y="2854"/>
                  <a:pt x="34170" y="2694"/>
                </a:cubicBezTo>
                <a:cubicBezTo>
                  <a:pt x="34079" y="2489"/>
                  <a:pt x="33988" y="2306"/>
                  <a:pt x="33919" y="2146"/>
                </a:cubicBezTo>
                <a:cubicBezTo>
                  <a:pt x="33759" y="1895"/>
                  <a:pt x="33622" y="1667"/>
                  <a:pt x="33463" y="1462"/>
                </a:cubicBezTo>
                <a:cubicBezTo>
                  <a:pt x="33440" y="1439"/>
                  <a:pt x="33394" y="1393"/>
                  <a:pt x="33371" y="1347"/>
                </a:cubicBezTo>
                <a:cubicBezTo>
                  <a:pt x="33280" y="1256"/>
                  <a:pt x="33166" y="1165"/>
                  <a:pt x="33074" y="1074"/>
                </a:cubicBezTo>
                <a:cubicBezTo>
                  <a:pt x="32938" y="959"/>
                  <a:pt x="32801" y="845"/>
                  <a:pt x="32664" y="754"/>
                </a:cubicBezTo>
                <a:lnTo>
                  <a:pt x="32504" y="663"/>
                </a:lnTo>
                <a:cubicBezTo>
                  <a:pt x="32435" y="617"/>
                  <a:pt x="32344" y="549"/>
                  <a:pt x="32253" y="503"/>
                </a:cubicBezTo>
                <a:cubicBezTo>
                  <a:pt x="32139" y="434"/>
                  <a:pt x="31979" y="366"/>
                  <a:pt x="31773" y="297"/>
                </a:cubicBezTo>
                <a:cubicBezTo>
                  <a:pt x="31614" y="229"/>
                  <a:pt x="31477" y="183"/>
                  <a:pt x="31363" y="161"/>
                </a:cubicBezTo>
                <a:cubicBezTo>
                  <a:pt x="31203" y="115"/>
                  <a:pt x="31043" y="92"/>
                  <a:pt x="30883" y="69"/>
                </a:cubicBezTo>
                <a:cubicBezTo>
                  <a:pt x="30678" y="24"/>
                  <a:pt x="30518" y="24"/>
                  <a:pt x="30381" y="1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4" name="Google Shape;4854;p38"/>
          <p:cNvSpPr/>
          <p:nvPr/>
        </p:nvSpPr>
        <p:spPr>
          <a:xfrm>
            <a:off x="6336006" y="2157290"/>
            <a:ext cx="175046" cy="152686"/>
          </a:xfrm>
          <a:custGeom>
            <a:avLst/>
            <a:gdLst/>
            <a:ahLst/>
            <a:cxnLst/>
            <a:rect l="l" t="t" r="r" b="b"/>
            <a:pathLst>
              <a:path w="6255" h="5456" extrusionOk="0">
                <a:moveTo>
                  <a:pt x="891" y="0"/>
                </a:moveTo>
                <a:cubicBezTo>
                  <a:pt x="822" y="0"/>
                  <a:pt x="731" y="23"/>
                  <a:pt x="662" y="46"/>
                </a:cubicBezTo>
                <a:cubicBezTo>
                  <a:pt x="594" y="69"/>
                  <a:pt x="548" y="92"/>
                  <a:pt x="480" y="137"/>
                </a:cubicBezTo>
                <a:cubicBezTo>
                  <a:pt x="434" y="160"/>
                  <a:pt x="366" y="229"/>
                  <a:pt x="297" y="274"/>
                </a:cubicBezTo>
                <a:cubicBezTo>
                  <a:pt x="252" y="320"/>
                  <a:pt x="229" y="366"/>
                  <a:pt x="183" y="411"/>
                </a:cubicBezTo>
                <a:cubicBezTo>
                  <a:pt x="160" y="480"/>
                  <a:pt x="115" y="525"/>
                  <a:pt x="92" y="571"/>
                </a:cubicBezTo>
                <a:cubicBezTo>
                  <a:pt x="69" y="640"/>
                  <a:pt x="46" y="708"/>
                  <a:pt x="23" y="799"/>
                </a:cubicBezTo>
                <a:cubicBezTo>
                  <a:pt x="23" y="799"/>
                  <a:pt x="23" y="822"/>
                  <a:pt x="23" y="845"/>
                </a:cubicBezTo>
                <a:cubicBezTo>
                  <a:pt x="23" y="891"/>
                  <a:pt x="0" y="936"/>
                  <a:pt x="0" y="959"/>
                </a:cubicBezTo>
                <a:lnTo>
                  <a:pt x="23" y="1005"/>
                </a:lnTo>
                <a:lnTo>
                  <a:pt x="23" y="1050"/>
                </a:lnTo>
                <a:cubicBezTo>
                  <a:pt x="23" y="1073"/>
                  <a:pt x="23" y="1096"/>
                  <a:pt x="46" y="1142"/>
                </a:cubicBezTo>
                <a:cubicBezTo>
                  <a:pt x="46" y="1142"/>
                  <a:pt x="46" y="1165"/>
                  <a:pt x="69" y="1187"/>
                </a:cubicBezTo>
                <a:cubicBezTo>
                  <a:pt x="46" y="1233"/>
                  <a:pt x="46" y="1279"/>
                  <a:pt x="46" y="1324"/>
                </a:cubicBezTo>
                <a:cubicBezTo>
                  <a:pt x="46" y="1370"/>
                  <a:pt x="46" y="1416"/>
                  <a:pt x="46" y="1484"/>
                </a:cubicBezTo>
                <a:lnTo>
                  <a:pt x="46" y="1530"/>
                </a:lnTo>
                <a:cubicBezTo>
                  <a:pt x="23" y="1690"/>
                  <a:pt x="46" y="1849"/>
                  <a:pt x="46" y="1986"/>
                </a:cubicBezTo>
                <a:cubicBezTo>
                  <a:pt x="69" y="2100"/>
                  <a:pt x="92" y="2237"/>
                  <a:pt x="115" y="2351"/>
                </a:cubicBezTo>
                <a:lnTo>
                  <a:pt x="137" y="2466"/>
                </a:lnTo>
                <a:cubicBezTo>
                  <a:pt x="160" y="2625"/>
                  <a:pt x="183" y="2785"/>
                  <a:pt x="229" y="2922"/>
                </a:cubicBezTo>
                <a:cubicBezTo>
                  <a:pt x="252" y="3082"/>
                  <a:pt x="297" y="3242"/>
                  <a:pt x="343" y="3401"/>
                </a:cubicBezTo>
                <a:cubicBezTo>
                  <a:pt x="411" y="3561"/>
                  <a:pt x="480" y="3721"/>
                  <a:pt x="548" y="3881"/>
                </a:cubicBezTo>
                <a:cubicBezTo>
                  <a:pt x="640" y="4041"/>
                  <a:pt x="708" y="4155"/>
                  <a:pt x="777" y="4292"/>
                </a:cubicBezTo>
                <a:cubicBezTo>
                  <a:pt x="868" y="4429"/>
                  <a:pt x="936" y="4543"/>
                  <a:pt x="1005" y="4680"/>
                </a:cubicBezTo>
                <a:cubicBezTo>
                  <a:pt x="1119" y="4862"/>
                  <a:pt x="1210" y="4999"/>
                  <a:pt x="1324" y="5113"/>
                </a:cubicBezTo>
                <a:cubicBezTo>
                  <a:pt x="1370" y="5159"/>
                  <a:pt x="1416" y="5227"/>
                  <a:pt x="1461" y="5273"/>
                </a:cubicBezTo>
                <a:cubicBezTo>
                  <a:pt x="1553" y="5342"/>
                  <a:pt x="1644" y="5410"/>
                  <a:pt x="1758" y="5433"/>
                </a:cubicBezTo>
                <a:cubicBezTo>
                  <a:pt x="1781" y="5433"/>
                  <a:pt x="1804" y="5456"/>
                  <a:pt x="1849" y="5456"/>
                </a:cubicBezTo>
                <a:cubicBezTo>
                  <a:pt x="1941" y="5456"/>
                  <a:pt x="2032" y="5410"/>
                  <a:pt x="2146" y="5387"/>
                </a:cubicBezTo>
                <a:lnTo>
                  <a:pt x="2192" y="5364"/>
                </a:lnTo>
                <a:cubicBezTo>
                  <a:pt x="2306" y="5319"/>
                  <a:pt x="2420" y="5273"/>
                  <a:pt x="2511" y="5205"/>
                </a:cubicBezTo>
                <a:cubicBezTo>
                  <a:pt x="2557" y="5182"/>
                  <a:pt x="2603" y="5182"/>
                  <a:pt x="2648" y="5159"/>
                </a:cubicBezTo>
                <a:cubicBezTo>
                  <a:pt x="2717" y="5113"/>
                  <a:pt x="2785" y="5113"/>
                  <a:pt x="2854" y="5090"/>
                </a:cubicBezTo>
                <a:cubicBezTo>
                  <a:pt x="2899" y="5068"/>
                  <a:pt x="2945" y="5045"/>
                  <a:pt x="2991" y="5045"/>
                </a:cubicBezTo>
                <a:cubicBezTo>
                  <a:pt x="3128" y="4976"/>
                  <a:pt x="3264" y="4931"/>
                  <a:pt x="3424" y="4885"/>
                </a:cubicBezTo>
                <a:cubicBezTo>
                  <a:pt x="3561" y="4862"/>
                  <a:pt x="3698" y="4817"/>
                  <a:pt x="3858" y="4794"/>
                </a:cubicBezTo>
                <a:cubicBezTo>
                  <a:pt x="3972" y="4771"/>
                  <a:pt x="4086" y="4748"/>
                  <a:pt x="4223" y="4702"/>
                </a:cubicBezTo>
                <a:lnTo>
                  <a:pt x="4292" y="4680"/>
                </a:lnTo>
                <a:lnTo>
                  <a:pt x="4406" y="4657"/>
                </a:lnTo>
                <a:cubicBezTo>
                  <a:pt x="4497" y="4634"/>
                  <a:pt x="4566" y="4611"/>
                  <a:pt x="4657" y="4588"/>
                </a:cubicBezTo>
                <a:cubicBezTo>
                  <a:pt x="4725" y="4566"/>
                  <a:pt x="4771" y="4543"/>
                  <a:pt x="4839" y="4543"/>
                </a:cubicBezTo>
                <a:cubicBezTo>
                  <a:pt x="4908" y="4520"/>
                  <a:pt x="4954" y="4497"/>
                  <a:pt x="5022" y="4497"/>
                </a:cubicBezTo>
                <a:lnTo>
                  <a:pt x="5136" y="4451"/>
                </a:lnTo>
                <a:cubicBezTo>
                  <a:pt x="5205" y="4429"/>
                  <a:pt x="5273" y="4406"/>
                  <a:pt x="5342" y="4383"/>
                </a:cubicBezTo>
                <a:cubicBezTo>
                  <a:pt x="5433" y="4360"/>
                  <a:pt x="5547" y="4337"/>
                  <a:pt x="5638" y="4314"/>
                </a:cubicBezTo>
                <a:cubicBezTo>
                  <a:pt x="5707" y="4292"/>
                  <a:pt x="5775" y="4292"/>
                  <a:pt x="5844" y="4292"/>
                </a:cubicBezTo>
                <a:lnTo>
                  <a:pt x="5912" y="4292"/>
                </a:lnTo>
                <a:lnTo>
                  <a:pt x="5958" y="4269"/>
                </a:lnTo>
                <a:lnTo>
                  <a:pt x="6049" y="4269"/>
                </a:lnTo>
                <a:cubicBezTo>
                  <a:pt x="6095" y="4246"/>
                  <a:pt x="6140" y="4223"/>
                  <a:pt x="6186" y="4177"/>
                </a:cubicBezTo>
                <a:cubicBezTo>
                  <a:pt x="6232" y="4155"/>
                  <a:pt x="6255" y="4086"/>
                  <a:pt x="6255" y="4018"/>
                </a:cubicBezTo>
                <a:cubicBezTo>
                  <a:pt x="6255" y="3972"/>
                  <a:pt x="6232" y="3926"/>
                  <a:pt x="6209" y="3904"/>
                </a:cubicBezTo>
                <a:cubicBezTo>
                  <a:pt x="6163" y="3835"/>
                  <a:pt x="6095" y="3789"/>
                  <a:pt x="6026" y="3744"/>
                </a:cubicBezTo>
                <a:lnTo>
                  <a:pt x="5889" y="3698"/>
                </a:lnTo>
                <a:lnTo>
                  <a:pt x="5684" y="3584"/>
                </a:lnTo>
                <a:cubicBezTo>
                  <a:pt x="5501" y="3470"/>
                  <a:pt x="5319" y="3379"/>
                  <a:pt x="5136" y="3264"/>
                </a:cubicBezTo>
                <a:cubicBezTo>
                  <a:pt x="4976" y="3150"/>
                  <a:pt x="4794" y="3036"/>
                  <a:pt x="4634" y="2922"/>
                </a:cubicBezTo>
                <a:cubicBezTo>
                  <a:pt x="4086" y="2534"/>
                  <a:pt x="3653" y="2192"/>
                  <a:pt x="3219" y="1849"/>
                </a:cubicBezTo>
                <a:cubicBezTo>
                  <a:pt x="3128" y="1781"/>
                  <a:pt x="3036" y="1690"/>
                  <a:pt x="2945" y="1621"/>
                </a:cubicBezTo>
                <a:lnTo>
                  <a:pt x="2876" y="1553"/>
                </a:lnTo>
                <a:lnTo>
                  <a:pt x="2694" y="1393"/>
                </a:lnTo>
                <a:lnTo>
                  <a:pt x="2511" y="1233"/>
                </a:lnTo>
                <a:lnTo>
                  <a:pt x="2466" y="1187"/>
                </a:lnTo>
                <a:cubicBezTo>
                  <a:pt x="2374" y="1119"/>
                  <a:pt x="2306" y="1050"/>
                  <a:pt x="2215" y="982"/>
                </a:cubicBezTo>
                <a:cubicBezTo>
                  <a:pt x="2123" y="891"/>
                  <a:pt x="2009" y="799"/>
                  <a:pt x="1918" y="685"/>
                </a:cubicBezTo>
                <a:cubicBezTo>
                  <a:pt x="1895" y="685"/>
                  <a:pt x="1872" y="662"/>
                  <a:pt x="1849" y="640"/>
                </a:cubicBezTo>
                <a:lnTo>
                  <a:pt x="1781" y="571"/>
                </a:lnTo>
                <a:cubicBezTo>
                  <a:pt x="1667" y="480"/>
                  <a:pt x="1553" y="366"/>
                  <a:pt x="1438" y="274"/>
                </a:cubicBezTo>
                <a:cubicBezTo>
                  <a:pt x="1370" y="206"/>
                  <a:pt x="1302" y="160"/>
                  <a:pt x="1210" y="115"/>
                </a:cubicBezTo>
                <a:cubicBezTo>
                  <a:pt x="1119" y="46"/>
                  <a:pt x="1005" y="23"/>
                  <a:pt x="913" y="0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38"/>
          <p:cNvSpPr/>
          <p:nvPr/>
        </p:nvSpPr>
        <p:spPr>
          <a:xfrm>
            <a:off x="6357722" y="2155359"/>
            <a:ext cx="21101" cy="20569"/>
          </a:xfrm>
          <a:custGeom>
            <a:avLst/>
            <a:gdLst/>
            <a:ahLst/>
            <a:cxnLst/>
            <a:rect l="l" t="t" r="r" b="b"/>
            <a:pathLst>
              <a:path w="754" h="735" extrusionOk="0">
                <a:moveTo>
                  <a:pt x="137" y="1"/>
                </a:moveTo>
                <a:cubicBezTo>
                  <a:pt x="92" y="1"/>
                  <a:pt x="69" y="24"/>
                  <a:pt x="46" y="47"/>
                </a:cubicBezTo>
                <a:cubicBezTo>
                  <a:pt x="1" y="92"/>
                  <a:pt x="1" y="161"/>
                  <a:pt x="46" y="206"/>
                </a:cubicBezTo>
                <a:cubicBezTo>
                  <a:pt x="229" y="366"/>
                  <a:pt x="389" y="526"/>
                  <a:pt x="548" y="709"/>
                </a:cubicBezTo>
                <a:cubicBezTo>
                  <a:pt x="568" y="728"/>
                  <a:pt x="591" y="735"/>
                  <a:pt x="615" y="735"/>
                </a:cubicBezTo>
                <a:cubicBezTo>
                  <a:pt x="648" y="735"/>
                  <a:pt x="682" y="722"/>
                  <a:pt x="708" y="709"/>
                </a:cubicBezTo>
                <a:cubicBezTo>
                  <a:pt x="754" y="640"/>
                  <a:pt x="754" y="572"/>
                  <a:pt x="708" y="526"/>
                </a:cubicBezTo>
                <a:cubicBezTo>
                  <a:pt x="617" y="435"/>
                  <a:pt x="526" y="343"/>
                  <a:pt x="434" y="275"/>
                </a:cubicBezTo>
                <a:cubicBezTo>
                  <a:pt x="366" y="184"/>
                  <a:pt x="297" y="115"/>
                  <a:pt x="206" y="47"/>
                </a:cubicBezTo>
                <a:cubicBezTo>
                  <a:pt x="183" y="24"/>
                  <a:pt x="160" y="1"/>
                  <a:pt x="137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6" name="Google Shape;4856;p38"/>
          <p:cNvSpPr/>
          <p:nvPr/>
        </p:nvSpPr>
        <p:spPr>
          <a:xfrm>
            <a:off x="6659848" y="2335499"/>
            <a:ext cx="516155" cy="157164"/>
          </a:xfrm>
          <a:custGeom>
            <a:avLst/>
            <a:gdLst/>
            <a:ahLst/>
            <a:cxnLst/>
            <a:rect l="l" t="t" r="r" b="b"/>
            <a:pathLst>
              <a:path w="18444" h="5616" extrusionOk="0">
                <a:moveTo>
                  <a:pt x="275" y="1"/>
                </a:moveTo>
                <a:cubicBezTo>
                  <a:pt x="229" y="24"/>
                  <a:pt x="161" y="46"/>
                  <a:pt x="138" y="69"/>
                </a:cubicBezTo>
                <a:cubicBezTo>
                  <a:pt x="115" y="115"/>
                  <a:pt x="92" y="138"/>
                  <a:pt x="115" y="183"/>
                </a:cubicBezTo>
                <a:lnTo>
                  <a:pt x="115" y="275"/>
                </a:lnTo>
                <a:lnTo>
                  <a:pt x="138" y="389"/>
                </a:lnTo>
                <a:cubicBezTo>
                  <a:pt x="161" y="526"/>
                  <a:pt x="161" y="685"/>
                  <a:pt x="138" y="777"/>
                </a:cubicBezTo>
                <a:cubicBezTo>
                  <a:pt x="138" y="822"/>
                  <a:pt x="138" y="868"/>
                  <a:pt x="115" y="914"/>
                </a:cubicBezTo>
                <a:lnTo>
                  <a:pt x="115" y="1005"/>
                </a:lnTo>
                <a:cubicBezTo>
                  <a:pt x="92" y="1096"/>
                  <a:pt x="92" y="1188"/>
                  <a:pt x="92" y="1279"/>
                </a:cubicBezTo>
                <a:lnTo>
                  <a:pt x="69" y="1347"/>
                </a:lnTo>
                <a:cubicBezTo>
                  <a:pt x="69" y="1393"/>
                  <a:pt x="69" y="1462"/>
                  <a:pt x="69" y="1530"/>
                </a:cubicBezTo>
                <a:lnTo>
                  <a:pt x="69" y="1621"/>
                </a:lnTo>
                <a:cubicBezTo>
                  <a:pt x="69" y="1713"/>
                  <a:pt x="69" y="1827"/>
                  <a:pt x="69" y="1918"/>
                </a:cubicBezTo>
                <a:cubicBezTo>
                  <a:pt x="47" y="2146"/>
                  <a:pt x="24" y="2397"/>
                  <a:pt x="1" y="2648"/>
                </a:cubicBezTo>
                <a:lnTo>
                  <a:pt x="1" y="2785"/>
                </a:lnTo>
                <a:cubicBezTo>
                  <a:pt x="1" y="2945"/>
                  <a:pt x="1" y="3105"/>
                  <a:pt x="1" y="3242"/>
                </a:cubicBezTo>
                <a:lnTo>
                  <a:pt x="1" y="3402"/>
                </a:lnTo>
                <a:cubicBezTo>
                  <a:pt x="1" y="3493"/>
                  <a:pt x="1" y="3584"/>
                  <a:pt x="1" y="3676"/>
                </a:cubicBezTo>
                <a:lnTo>
                  <a:pt x="1" y="3790"/>
                </a:lnTo>
                <a:cubicBezTo>
                  <a:pt x="1" y="3835"/>
                  <a:pt x="1" y="3881"/>
                  <a:pt x="1" y="3949"/>
                </a:cubicBezTo>
                <a:cubicBezTo>
                  <a:pt x="1" y="3995"/>
                  <a:pt x="1" y="4041"/>
                  <a:pt x="24" y="4086"/>
                </a:cubicBezTo>
                <a:cubicBezTo>
                  <a:pt x="24" y="4155"/>
                  <a:pt x="69" y="4223"/>
                  <a:pt x="115" y="4269"/>
                </a:cubicBezTo>
                <a:cubicBezTo>
                  <a:pt x="138" y="4292"/>
                  <a:pt x="138" y="4292"/>
                  <a:pt x="161" y="4315"/>
                </a:cubicBezTo>
                <a:cubicBezTo>
                  <a:pt x="206" y="4292"/>
                  <a:pt x="275" y="4269"/>
                  <a:pt x="320" y="4269"/>
                </a:cubicBezTo>
                <a:cubicBezTo>
                  <a:pt x="366" y="4269"/>
                  <a:pt x="389" y="4269"/>
                  <a:pt x="457" y="4292"/>
                </a:cubicBezTo>
                <a:lnTo>
                  <a:pt x="480" y="4292"/>
                </a:lnTo>
                <a:lnTo>
                  <a:pt x="526" y="4315"/>
                </a:lnTo>
                <a:cubicBezTo>
                  <a:pt x="594" y="4315"/>
                  <a:pt x="686" y="4338"/>
                  <a:pt x="754" y="4360"/>
                </a:cubicBezTo>
                <a:cubicBezTo>
                  <a:pt x="891" y="4383"/>
                  <a:pt x="1005" y="4406"/>
                  <a:pt x="1142" y="4452"/>
                </a:cubicBezTo>
                <a:cubicBezTo>
                  <a:pt x="1279" y="4497"/>
                  <a:pt x="1416" y="4520"/>
                  <a:pt x="1553" y="4566"/>
                </a:cubicBezTo>
                <a:lnTo>
                  <a:pt x="1621" y="4566"/>
                </a:lnTo>
                <a:lnTo>
                  <a:pt x="1667" y="4589"/>
                </a:lnTo>
                <a:cubicBezTo>
                  <a:pt x="1804" y="4611"/>
                  <a:pt x="1918" y="4634"/>
                  <a:pt x="2032" y="4680"/>
                </a:cubicBezTo>
                <a:lnTo>
                  <a:pt x="2146" y="4703"/>
                </a:lnTo>
                <a:cubicBezTo>
                  <a:pt x="2261" y="4748"/>
                  <a:pt x="2375" y="4771"/>
                  <a:pt x="2489" y="4794"/>
                </a:cubicBezTo>
                <a:cubicBezTo>
                  <a:pt x="2786" y="4862"/>
                  <a:pt x="3082" y="4931"/>
                  <a:pt x="3379" y="4999"/>
                </a:cubicBezTo>
                <a:lnTo>
                  <a:pt x="3493" y="5022"/>
                </a:lnTo>
                <a:lnTo>
                  <a:pt x="3607" y="5045"/>
                </a:lnTo>
                <a:cubicBezTo>
                  <a:pt x="3676" y="5045"/>
                  <a:pt x="3744" y="5068"/>
                  <a:pt x="3813" y="5091"/>
                </a:cubicBezTo>
                <a:cubicBezTo>
                  <a:pt x="3950" y="5114"/>
                  <a:pt x="4087" y="5159"/>
                  <a:pt x="4224" y="5182"/>
                </a:cubicBezTo>
                <a:cubicBezTo>
                  <a:pt x="4292" y="5205"/>
                  <a:pt x="4383" y="5205"/>
                  <a:pt x="4452" y="5228"/>
                </a:cubicBezTo>
                <a:lnTo>
                  <a:pt x="4543" y="5228"/>
                </a:lnTo>
                <a:cubicBezTo>
                  <a:pt x="4657" y="5251"/>
                  <a:pt x="4749" y="5273"/>
                  <a:pt x="4840" y="5273"/>
                </a:cubicBezTo>
                <a:cubicBezTo>
                  <a:pt x="4931" y="5296"/>
                  <a:pt x="5000" y="5319"/>
                  <a:pt x="5068" y="5319"/>
                </a:cubicBezTo>
                <a:lnTo>
                  <a:pt x="5251" y="5342"/>
                </a:lnTo>
                <a:cubicBezTo>
                  <a:pt x="5365" y="5365"/>
                  <a:pt x="5502" y="5387"/>
                  <a:pt x="5616" y="5410"/>
                </a:cubicBezTo>
                <a:lnTo>
                  <a:pt x="5707" y="5433"/>
                </a:lnTo>
                <a:cubicBezTo>
                  <a:pt x="5844" y="5456"/>
                  <a:pt x="5981" y="5479"/>
                  <a:pt x="6141" y="5479"/>
                </a:cubicBezTo>
                <a:cubicBezTo>
                  <a:pt x="6209" y="5479"/>
                  <a:pt x="6301" y="5502"/>
                  <a:pt x="6369" y="5502"/>
                </a:cubicBezTo>
                <a:cubicBezTo>
                  <a:pt x="6506" y="5524"/>
                  <a:pt x="6620" y="5524"/>
                  <a:pt x="6757" y="5524"/>
                </a:cubicBezTo>
                <a:cubicBezTo>
                  <a:pt x="6848" y="5547"/>
                  <a:pt x="6963" y="5547"/>
                  <a:pt x="7054" y="5547"/>
                </a:cubicBezTo>
                <a:cubicBezTo>
                  <a:pt x="7168" y="5570"/>
                  <a:pt x="7282" y="5570"/>
                  <a:pt x="7396" y="5570"/>
                </a:cubicBezTo>
                <a:lnTo>
                  <a:pt x="7533" y="5593"/>
                </a:lnTo>
                <a:cubicBezTo>
                  <a:pt x="7625" y="5593"/>
                  <a:pt x="7716" y="5593"/>
                  <a:pt x="7807" y="5616"/>
                </a:cubicBezTo>
                <a:lnTo>
                  <a:pt x="7944" y="5616"/>
                </a:lnTo>
                <a:cubicBezTo>
                  <a:pt x="8150" y="5593"/>
                  <a:pt x="8355" y="5570"/>
                  <a:pt x="8538" y="5547"/>
                </a:cubicBezTo>
                <a:cubicBezTo>
                  <a:pt x="8652" y="5547"/>
                  <a:pt x="8766" y="5524"/>
                  <a:pt x="8903" y="5524"/>
                </a:cubicBezTo>
                <a:cubicBezTo>
                  <a:pt x="8971" y="5524"/>
                  <a:pt x="9040" y="5502"/>
                  <a:pt x="9131" y="5502"/>
                </a:cubicBezTo>
                <a:lnTo>
                  <a:pt x="9359" y="5502"/>
                </a:lnTo>
                <a:cubicBezTo>
                  <a:pt x="9451" y="5479"/>
                  <a:pt x="9565" y="5479"/>
                  <a:pt x="9656" y="5456"/>
                </a:cubicBezTo>
                <a:lnTo>
                  <a:pt x="9839" y="5433"/>
                </a:lnTo>
                <a:lnTo>
                  <a:pt x="10295" y="5433"/>
                </a:lnTo>
                <a:cubicBezTo>
                  <a:pt x="10455" y="5410"/>
                  <a:pt x="10592" y="5410"/>
                  <a:pt x="10752" y="5410"/>
                </a:cubicBezTo>
                <a:lnTo>
                  <a:pt x="11254" y="5410"/>
                </a:lnTo>
                <a:cubicBezTo>
                  <a:pt x="11414" y="5410"/>
                  <a:pt x="11550" y="5410"/>
                  <a:pt x="11687" y="5387"/>
                </a:cubicBezTo>
                <a:cubicBezTo>
                  <a:pt x="11779" y="5387"/>
                  <a:pt x="11870" y="5387"/>
                  <a:pt x="11961" y="5365"/>
                </a:cubicBezTo>
                <a:cubicBezTo>
                  <a:pt x="12030" y="5365"/>
                  <a:pt x="12098" y="5342"/>
                  <a:pt x="12190" y="5342"/>
                </a:cubicBezTo>
                <a:cubicBezTo>
                  <a:pt x="12281" y="5319"/>
                  <a:pt x="12372" y="5319"/>
                  <a:pt x="12486" y="5296"/>
                </a:cubicBezTo>
                <a:lnTo>
                  <a:pt x="12646" y="5273"/>
                </a:lnTo>
                <a:cubicBezTo>
                  <a:pt x="12988" y="5228"/>
                  <a:pt x="13354" y="5136"/>
                  <a:pt x="13650" y="5068"/>
                </a:cubicBezTo>
                <a:lnTo>
                  <a:pt x="13787" y="5022"/>
                </a:lnTo>
                <a:cubicBezTo>
                  <a:pt x="14038" y="4977"/>
                  <a:pt x="14290" y="4908"/>
                  <a:pt x="14541" y="4817"/>
                </a:cubicBezTo>
                <a:cubicBezTo>
                  <a:pt x="15066" y="4657"/>
                  <a:pt x="15613" y="4429"/>
                  <a:pt x="16298" y="4064"/>
                </a:cubicBezTo>
                <a:cubicBezTo>
                  <a:pt x="16435" y="4018"/>
                  <a:pt x="16572" y="3927"/>
                  <a:pt x="16709" y="3835"/>
                </a:cubicBezTo>
                <a:cubicBezTo>
                  <a:pt x="16823" y="3767"/>
                  <a:pt x="16960" y="3676"/>
                  <a:pt x="17074" y="3584"/>
                </a:cubicBezTo>
                <a:cubicBezTo>
                  <a:pt x="17211" y="3470"/>
                  <a:pt x="17348" y="3356"/>
                  <a:pt x="17485" y="3219"/>
                </a:cubicBezTo>
                <a:cubicBezTo>
                  <a:pt x="17531" y="3173"/>
                  <a:pt x="17576" y="3128"/>
                  <a:pt x="17622" y="3082"/>
                </a:cubicBezTo>
                <a:cubicBezTo>
                  <a:pt x="17645" y="3059"/>
                  <a:pt x="17645" y="3059"/>
                  <a:pt x="17668" y="3036"/>
                </a:cubicBezTo>
                <a:cubicBezTo>
                  <a:pt x="17782" y="2877"/>
                  <a:pt x="17873" y="2694"/>
                  <a:pt x="17987" y="2511"/>
                </a:cubicBezTo>
                <a:cubicBezTo>
                  <a:pt x="18010" y="2489"/>
                  <a:pt x="18010" y="2466"/>
                  <a:pt x="18010" y="2443"/>
                </a:cubicBezTo>
                <a:cubicBezTo>
                  <a:pt x="18079" y="2306"/>
                  <a:pt x="18147" y="2192"/>
                  <a:pt x="18193" y="2055"/>
                </a:cubicBezTo>
                <a:cubicBezTo>
                  <a:pt x="18261" y="1895"/>
                  <a:pt x="18307" y="1735"/>
                  <a:pt x="18352" y="1576"/>
                </a:cubicBezTo>
                <a:lnTo>
                  <a:pt x="18352" y="1530"/>
                </a:lnTo>
                <a:cubicBezTo>
                  <a:pt x="18375" y="1416"/>
                  <a:pt x="18421" y="1325"/>
                  <a:pt x="18421" y="1210"/>
                </a:cubicBezTo>
                <a:cubicBezTo>
                  <a:pt x="18444" y="1119"/>
                  <a:pt x="18444" y="1005"/>
                  <a:pt x="18444" y="914"/>
                </a:cubicBezTo>
                <a:cubicBezTo>
                  <a:pt x="18444" y="822"/>
                  <a:pt x="18421" y="754"/>
                  <a:pt x="18375" y="685"/>
                </a:cubicBezTo>
                <a:cubicBezTo>
                  <a:pt x="18352" y="617"/>
                  <a:pt x="18284" y="571"/>
                  <a:pt x="18238" y="549"/>
                </a:cubicBezTo>
                <a:cubicBezTo>
                  <a:pt x="18193" y="526"/>
                  <a:pt x="18124" y="503"/>
                  <a:pt x="18101" y="503"/>
                </a:cubicBezTo>
                <a:lnTo>
                  <a:pt x="18010" y="503"/>
                </a:lnTo>
                <a:cubicBezTo>
                  <a:pt x="17850" y="549"/>
                  <a:pt x="17713" y="617"/>
                  <a:pt x="17554" y="663"/>
                </a:cubicBezTo>
                <a:cubicBezTo>
                  <a:pt x="17257" y="754"/>
                  <a:pt x="16960" y="845"/>
                  <a:pt x="16686" y="937"/>
                </a:cubicBezTo>
                <a:cubicBezTo>
                  <a:pt x="16389" y="1028"/>
                  <a:pt x="16116" y="1073"/>
                  <a:pt x="15819" y="1142"/>
                </a:cubicBezTo>
                <a:lnTo>
                  <a:pt x="15705" y="1165"/>
                </a:lnTo>
                <a:cubicBezTo>
                  <a:pt x="15522" y="1210"/>
                  <a:pt x="15339" y="1256"/>
                  <a:pt x="15180" y="1279"/>
                </a:cubicBezTo>
                <a:cubicBezTo>
                  <a:pt x="15111" y="1302"/>
                  <a:pt x="15066" y="1325"/>
                  <a:pt x="15020" y="1325"/>
                </a:cubicBezTo>
                <a:cubicBezTo>
                  <a:pt x="14929" y="1370"/>
                  <a:pt x="14837" y="1393"/>
                  <a:pt x="14746" y="1416"/>
                </a:cubicBezTo>
                <a:lnTo>
                  <a:pt x="14655" y="1439"/>
                </a:lnTo>
                <a:cubicBezTo>
                  <a:pt x="14563" y="1462"/>
                  <a:pt x="14472" y="1484"/>
                  <a:pt x="14404" y="1507"/>
                </a:cubicBezTo>
                <a:cubicBezTo>
                  <a:pt x="14221" y="1553"/>
                  <a:pt x="14038" y="1598"/>
                  <a:pt x="13833" y="1644"/>
                </a:cubicBezTo>
                <a:lnTo>
                  <a:pt x="13879" y="1644"/>
                </a:lnTo>
                <a:cubicBezTo>
                  <a:pt x="13742" y="1667"/>
                  <a:pt x="13628" y="1667"/>
                  <a:pt x="13513" y="1690"/>
                </a:cubicBezTo>
                <a:lnTo>
                  <a:pt x="13536" y="1690"/>
                </a:lnTo>
                <a:lnTo>
                  <a:pt x="13285" y="1735"/>
                </a:lnTo>
                <a:lnTo>
                  <a:pt x="13262" y="1735"/>
                </a:lnTo>
                <a:cubicBezTo>
                  <a:pt x="13148" y="1758"/>
                  <a:pt x="13011" y="1781"/>
                  <a:pt x="12874" y="1781"/>
                </a:cubicBezTo>
                <a:lnTo>
                  <a:pt x="12464" y="1781"/>
                </a:lnTo>
                <a:lnTo>
                  <a:pt x="12395" y="1758"/>
                </a:lnTo>
                <a:lnTo>
                  <a:pt x="11939" y="1758"/>
                </a:lnTo>
                <a:cubicBezTo>
                  <a:pt x="11802" y="1735"/>
                  <a:pt x="11665" y="1735"/>
                  <a:pt x="11528" y="1713"/>
                </a:cubicBezTo>
                <a:lnTo>
                  <a:pt x="11368" y="1713"/>
                </a:lnTo>
                <a:cubicBezTo>
                  <a:pt x="11185" y="1713"/>
                  <a:pt x="10980" y="1735"/>
                  <a:pt x="10797" y="1735"/>
                </a:cubicBezTo>
                <a:lnTo>
                  <a:pt x="10455" y="1735"/>
                </a:lnTo>
                <a:cubicBezTo>
                  <a:pt x="10249" y="1735"/>
                  <a:pt x="10044" y="1735"/>
                  <a:pt x="9839" y="1758"/>
                </a:cubicBezTo>
                <a:lnTo>
                  <a:pt x="8971" y="1758"/>
                </a:lnTo>
                <a:cubicBezTo>
                  <a:pt x="8834" y="1735"/>
                  <a:pt x="8720" y="1735"/>
                  <a:pt x="8583" y="1735"/>
                </a:cubicBezTo>
                <a:lnTo>
                  <a:pt x="8218" y="1735"/>
                </a:lnTo>
                <a:cubicBezTo>
                  <a:pt x="8081" y="1735"/>
                  <a:pt x="7921" y="1758"/>
                  <a:pt x="7784" y="1758"/>
                </a:cubicBezTo>
                <a:lnTo>
                  <a:pt x="7396" y="1758"/>
                </a:lnTo>
                <a:cubicBezTo>
                  <a:pt x="7191" y="1758"/>
                  <a:pt x="6985" y="1758"/>
                  <a:pt x="6803" y="1735"/>
                </a:cubicBezTo>
                <a:cubicBezTo>
                  <a:pt x="6506" y="1713"/>
                  <a:pt x="6187" y="1667"/>
                  <a:pt x="5890" y="1621"/>
                </a:cubicBezTo>
                <a:cubicBezTo>
                  <a:pt x="5684" y="1576"/>
                  <a:pt x="5479" y="1507"/>
                  <a:pt x="5274" y="1462"/>
                </a:cubicBezTo>
                <a:lnTo>
                  <a:pt x="5000" y="1370"/>
                </a:lnTo>
                <a:cubicBezTo>
                  <a:pt x="4657" y="1302"/>
                  <a:pt x="4315" y="1188"/>
                  <a:pt x="3972" y="1096"/>
                </a:cubicBezTo>
                <a:cubicBezTo>
                  <a:pt x="3721" y="1005"/>
                  <a:pt x="3448" y="937"/>
                  <a:pt x="3174" y="845"/>
                </a:cubicBezTo>
                <a:lnTo>
                  <a:pt x="3037" y="822"/>
                </a:lnTo>
                <a:cubicBezTo>
                  <a:pt x="2945" y="800"/>
                  <a:pt x="2877" y="777"/>
                  <a:pt x="2786" y="754"/>
                </a:cubicBezTo>
                <a:cubicBezTo>
                  <a:pt x="2694" y="731"/>
                  <a:pt x="2626" y="685"/>
                  <a:pt x="2534" y="663"/>
                </a:cubicBezTo>
                <a:lnTo>
                  <a:pt x="2443" y="640"/>
                </a:lnTo>
                <a:cubicBezTo>
                  <a:pt x="2329" y="594"/>
                  <a:pt x="2215" y="571"/>
                  <a:pt x="2124" y="526"/>
                </a:cubicBezTo>
                <a:lnTo>
                  <a:pt x="2078" y="526"/>
                </a:lnTo>
                <a:lnTo>
                  <a:pt x="2032" y="503"/>
                </a:lnTo>
                <a:cubicBezTo>
                  <a:pt x="1941" y="480"/>
                  <a:pt x="1827" y="434"/>
                  <a:pt x="1736" y="412"/>
                </a:cubicBezTo>
                <a:cubicBezTo>
                  <a:pt x="1599" y="389"/>
                  <a:pt x="1485" y="366"/>
                  <a:pt x="1370" y="343"/>
                </a:cubicBezTo>
                <a:cubicBezTo>
                  <a:pt x="1256" y="320"/>
                  <a:pt x="1142" y="275"/>
                  <a:pt x="1028" y="252"/>
                </a:cubicBezTo>
                <a:lnTo>
                  <a:pt x="982" y="229"/>
                </a:lnTo>
                <a:cubicBezTo>
                  <a:pt x="845" y="206"/>
                  <a:pt x="708" y="160"/>
                  <a:pt x="572" y="160"/>
                </a:cubicBezTo>
                <a:cubicBezTo>
                  <a:pt x="572" y="138"/>
                  <a:pt x="549" y="138"/>
                  <a:pt x="549" y="138"/>
                </a:cubicBezTo>
                <a:cubicBezTo>
                  <a:pt x="503" y="138"/>
                  <a:pt x="457" y="160"/>
                  <a:pt x="435" y="160"/>
                </a:cubicBezTo>
                <a:cubicBezTo>
                  <a:pt x="435" y="115"/>
                  <a:pt x="412" y="92"/>
                  <a:pt x="389" y="46"/>
                </a:cubicBezTo>
                <a:cubicBezTo>
                  <a:pt x="366" y="24"/>
                  <a:pt x="320" y="1"/>
                  <a:pt x="275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7" name="Google Shape;4857;p38"/>
          <p:cNvSpPr/>
          <p:nvPr/>
        </p:nvSpPr>
        <p:spPr>
          <a:xfrm>
            <a:off x="6551267" y="2500302"/>
            <a:ext cx="219123" cy="195503"/>
          </a:xfrm>
          <a:custGeom>
            <a:avLst/>
            <a:gdLst/>
            <a:ahLst/>
            <a:cxnLst/>
            <a:rect l="l" t="t" r="r" b="b"/>
            <a:pathLst>
              <a:path w="7830" h="6986" extrusionOk="0">
                <a:moveTo>
                  <a:pt x="4041" y="1"/>
                </a:moveTo>
                <a:cubicBezTo>
                  <a:pt x="3904" y="23"/>
                  <a:pt x="3790" y="115"/>
                  <a:pt x="3744" y="252"/>
                </a:cubicBezTo>
                <a:cubicBezTo>
                  <a:pt x="3698" y="343"/>
                  <a:pt x="3675" y="457"/>
                  <a:pt x="3653" y="571"/>
                </a:cubicBezTo>
                <a:lnTo>
                  <a:pt x="3653" y="594"/>
                </a:lnTo>
                <a:lnTo>
                  <a:pt x="3630" y="685"/>
                </a:lnTo>
                <a:cubicBezTo>
                  <a:pt x="3630" y="731"/>
                  <a:pt x="3630" y="754"/>
                  <a:pt x="3630" y="800"/>
                </a:cubicBezTo>
                <a:lnTo>
                  <a:pt x="3584" y="800"/>
                </a:lnTo>
                <a:cubicBezTo>
                  <a:pt x="3539" y="800"/>
                  <a:pt x="3516" y="777"/>
                  <a:pt x="3493" y="777"/>
                </a:cubicBezTo>
                <a:cubicBezTo>
                  <a:pt x="3470" y="777"/>
                  <a:pt x="3424" y="754"/>
                  <a:pt x="3402" y="731"/>
                </a:cubicBezTo>
                <a:cubicBezTo>
                  <a:pt x="3356" y="754"/>
                  <a:pt x="3333" y="754"/>
                  <a:pt x="3310" y="754"/>
                </a:cubicBezTo>
                <a:cubicBezTo>
                  <a:pt x="3242" y="754"/>
                  <a:pt x="3196" y="731"/>
                  <a:pt x="3150" y="708"/>
                </a:cubicBezTo>
                <a:cubicBezTo>
                  <a:pt x="3105" y="663"/>
                  <a:pt x="3059" y="617"/>
                  <a:pt x="2968" y="571"/>
                </a:cubicBezTo>
                <a:cubicBezTo>
                  <a:pt x="2922" y="548"/>
                  <a:pt x="2854" y="526"/>
                  <a:pt x="2785" y="526"/>
                </a:cubicBezTo>
                <a:cubicBezTo>
                  <a:pt x="2740" y="503"/>
                  <a:pt x="2694" y="503"/>
                  <a:pt x="2625" y="503"/>
                </a:cubicBezTo>
                <a:cubicBezTo>
                  <a:pt x="2580" y="503"/>
                  <a:pt x="2534" y="526"/>
                  <a:pt x="2489" y="526"/>
                </a:cubicBezTo>
                <a:cubicBezTo>
                  <a:pt x="2443" y="548"/>
                  <a:pt x="2420" y="548"/>
                  <a:pt x="2374" y="571"/>
                </a:cubicBezTo>
                <a:cubicBezTo>
                  <a:pt x="2329" y="594"/>
                  <a:pt x="2283" y="617"/>
                  <a:pt x="2237" y="663"/>
                </a:cubicBezTo>
                <a:cubicBezTo>
                  <a:pt x="2123" y="731"/>
                  <a:pt x="2055" y="822"/>
                  <a:pt x="1986" y="936"/>
                </a:cubicBezTo>
                <a:cubicBezTo>
                  <a:pt x="1918" y="1028"/>
                  <a:pt x="1895" y="1119"/>
                  <a:pt x="1872" y="1233"/>
                </a:cubicBezTo>
                <a:cubicBezTo>
                  <a:pt x="1872" y="1302"/>
                  <a:pt x="1872" y="1370"/>
                  <a:pt x="1872" y="1416"/>
                </a:cubicBezTo>
                <a:cubicBezTo>
                  <a:pt x="1895" y="1461"/>
                  <a:pt x="1895" y="1507"/>
                  <a:pt x="1918" y="1553"/>
                </a:cubicBezTo>
                <a:cubicBezTo>
                  <a:pt x="1918" y="1598"/>
                  <a:pt x="1941" y="1644"/>
                  <a:pt x="1964" y="1667"/>
                </a:cubicBezTo>
                <a:cubicBezTo>
                  <a:pt x="2032" y="1827"/>
                  <a:pt x="2123" y="1941"/>
                  <a:pt x="2215" y="2078"/>
                </a:cubicBezTo>
                <a:cubicBezTo>
                  <a:pt x="2306" y="2192"/>
                  <a:pt x="2420" y="2329"/>
                  <a:pt x="2511" y="2443"/>
                </a:cubicBezTo>
                <a:lnTo>
                  <a:pt x="2557" y="2466"/>
                </a:lnTo>
                <a:lnTo>
                  <a:pt x="2534" y="2466"/>
                </a:lnTo>
                <a:lnTo>
                  <a:pt x="2557" y="2489"/>
                </a:lnTo>
                <a:cubicBezTo>
                  <a:pt x="2625" y="2557"/>
                  <a:pt x="2694" y="2626"/>
                  <a:pt x="2740" y="2717"/>
                </a:cubicBezTo>
                <a:cubicBezTo>
                  <a:pt x="2625" y="2648"/>
                  <a:pt x="2489" y="2603"/>
                  <a:pt x="2374" y="2557"/>
                </a:cubicBezTo>
                <a:cubicBezTo>
                  <a:pt x="2237" y="2489"/>
                  <a:pt x="2078" y="2420"/>
                  <a:pt x="1941" y="2352"/>
                </a:cubicBezTo>
                <a:cubicBezTo>
                  <a:pt x="1804" y="2306"/>
                  <a:pt x="1667" y="2260"/>
                  <a:pt x="1507" y="2215"/>
                </a:cubicBezTo>
                <a:cubicBezTo>
                  <a:pt x="1370" y="2192"/>
                  <a:pt x="1233" y="2192"/>
                  <a:pt x="1051" y="2169"/>
                </a:cubicBezTo>
                <a:cubicBezTo>
                  <a:pt x="936" y="2169"/>
                  <a:pt x="799" y="2192"/>
                  <a:pt x="685" y="2237"/>
                </a:cubicBezTo>
                <a:cubicBezTo>
                  <a:pt x="594" y="2260"/>
                  <a:pt x="503" y="2306"/>
                  <a:pt x="411" y="2352"/>
                </a:cubicBezTo>
                <a:cubicBezTo>
                  <a:pt x="366" y="2374"/>
                  <a:pt x="320" y="2420"/>
                  <a:pt x="274" y="2466"/>
                </a:cubicBezTo>
                <a:cubicBezTo>
                  <a:pt x="206" y="2511"/>
                  <a:pt x="183" y="2580"/>
                  <a:pt x="138" y="2626"/>
                </a:cubicBezTo>
                <a:lnTo>
                  <a:pt x="115" y="2671"/>
                </a:lnTo>
                <a:cubicBezTo>
                  <a:pt x="1" y="2854"/>
                  <a:pt x="23" y="3082"/>
                  <a:pt x="92" y="3265"/>
                </a:cubicBezTo>
                <a:cubicBezTo>
                  <a:pt x="92" y="3287"/>
                  <a:pt x="92" y="3310"/>
                  <a:pt x="115" y="3333"/>
                </a:cubicBezTo>
                <a:lnTo>
                  <a:pt x="115" y="3356"/>
                </a:lnTo>
                <a:cubicBezTo>
                  <a:pt x="160" y="3470"/>
                  <a:pt x="229" y="3561"/>
                  <a:pt x="320" y="3698"/>
                </a:cubicBezTo>
                <a:cubicBezTo>
                  <a:pt x="366" y="3744"/>
                  <a:pt x="411" y="3790"/>
                  <a:pt x="457" y="3835"/>
                </a:cubicBezTo>
                <a:cubicBezTo>
                  <a:pt x="480" y="3858"/>
                  <a:pt x="503" y="3881"/>
                  <a:pt x="526" y="3881"/>
                </a:cubicBezTo>
                <a:cubicBezTo>
                  <a:pt x="526" y="3904"/>
                  <a:pt x="526" y="3904"/>
                  <a:pt x="548" y="3904"/>
                </a:cubicBezTo>
                <a:cubicBezTo>
                  <a:pt x="571" y="3927"/>
                  <a:pt x="594" y="3927"/>
                  <a:pt x="617" y="3949"/>
                </a:cubicBezTo>
                <a:cubicBezTo>
                  <a:pt x="617" y="3949"/>
                  <a:pt x="640" y="3949"/>
                  <a:pt x="663" y="3972"/>
                </a:cubicBezTo>
                <a:cubicBezTo>
                  <a:pt x="685" y="3972"/>
                  <a:pt x="708" y="3995"/>
                  <a:pt x="731" y="4018"/>
                </a:cubicBezTo>
                <a:cubicBezTo>
                  <a:pt x="754" y="4041"/>
                  <a:pt x="754" y="4041"/>
                  <a:pt x="777" y="4041"/>
                </a:cubicBezTo>
                <a:cubicBezTo>
                  <a:pt x="845" y="4086"/>
                  <a:pt x="936" y="4109"/>
                  <a:pt x="1005" y="4132"/>
                </a:cubicBezTo>
                <a:cubicBezTo>
                  <a:pt x="1142" y="4178"/>
                  <a:pt x="1256" y="4223"/>
                  <a:pt x="1347" y="4292"/>
                </a:cubicBezTo>
                <a:cubicBezTo>
                  <a:pt x="1370" y="4315"/>
                  <a:pt x="1393" y="4315"/>
                  <a:pt x="1416" y="4337"/>
                </a:cubicBezTo>
                <a:cubicBezTo>
                  <a:pt x="1439" y="4383"/>
                  <a:pt x="1461" y="4406"/>
                  <a:pt x="1484" y="4429"/>
                </a:cubicBezTo>
                <a:cubicBezTo>
                  <a:pt x="1279" y="4452"/>
                  <a:pt x="1051" y="4520"/>
                  <a:pt x="777" y="4657"/>
                </a:cubicBezTo>
                <a:cubicBezTo>
                  <a:pt x="663" y="4703"/>
                  <a:pt x="571" y="4771"/>
                  <a:pt x="503" y="4862"/>
                </a:cubicBezTo>
                <a:cubicBezTo>
                  <a:pt x="411" y="4954"/>
                  <a:pt x="366" y="5068"/>
                  <a:pt x="343" y="5205"/>
                </a:cubicBezTo>
                <a:cubicBezTo>
                  <a:pt x="320" y="5296"/>
                  <a:pt x="343" y="5387"/>
                  <a:pt x="366" y="5479"/>
                </a:cubicBezTo>
                <a:cubicBezTo>
                  <a:pt x="411" y="5570"/>
                  <a:pt x="457" y="5638"/>
                  <a:pt x="526" y="5707"/>
                </a:cubicBezTo>
                <a:cubicBezTo>
                  <a:pt x="640" y="5844"/>
                  <a:pt x="777" y="5935"/>
                  <a:pt x="914" y="6026"/>
                </a:cubicBezTo>
                <a:cubicBezTo>
                  <a:pt x="1028" y="6095"/>
                  <a:pt x="1165" y="6163"/>
                  <a:pt x="1347" y="6209"/>
                </a:cubicBezTo>
                <a:cubicBezTo>
                  <a:pt x="1507" y="6278"/>
                  <a:pt x="1667" y="6323"/>
                  <a:pt x="1827" y="6323"/>
                </a:cubicBezTo>
                <a:cubicBezTo>
                  <a:pt x="1964" y="6346"/>
                  <a:pt x="2101" y="6369"/>
                  <a:pt x="2306" y="6369"/>
                </a:cubicBezTo>
                <a:cubicBezTo>
                  <a:pt x="2466" y="6369"/>
                  <a:pt x="2603" y="6346"/>
                  <a:pt x="2740" y="6323"/>
                </a:cubicBezTo>
                <a:lnTo>
                  <a:pt x="3036" y="6278"/>
                </a:lnTo>
                <a:cubicBezTo>
                  <a:pt x="3265" y="6255"/>
                  <a:pt x="3470" y="6209"/>
                  <a:pt x="3698" y="6163"/>
                </a:cubicBezTo>
                <a:cubicBezTo>
                  <a:pt x="3812" y="6141"/>
                  <a:pt x="3949" y="6141"/>
                  <a:pt x="4086" y="6118"/>
                </a:cubicBezTo>
                <a:lnTo>
                  <a:pt x="4132" y="6118"/>
                </a:lnTo>
                <a:cubicBezTo>
                  <a:pt x="4246" y="6095"/>
                  <a:pt x="4383" y="6072"/>
                  <a:pt x="4497" y="6072"/>
                </a:cubicBezTo>
                <a:lnTo>
                  <a:pt x="4588" y="6072"/>
                </a:lnTo>
                <a:cubicBezTo>
                  <a:pt x="4657" y="6095"/>
                  <a:pt x="4725" y="6095"/>
                  <a:pt x="4771" y="6118"/>
                </a:cubicBezTo>
                <a:lnTo>
                  <a:pt x="4817" y="6118"/>
                </a:lnTo>
                <a:lnTo>
                  <a:pt x="4817" y="6141"/>
                </a:lnTo>
                <a:lnTo>
                  <a:pt x="4840" y="6163"/>
                </a:lnTo>
                <a:lnTo>
                  <a:pt x="4862" y="6232"/>
                </a:lnTo>
                <a:cubicBezTo>
                  <a:pt x="4885" y="6278"/>
                  <a:pt x="4885" y="6300"/>
                  <a:pt x="4908" y="6346"/>
                </a:cubicBezTo>
                <a:cubicBezTo>
                  <a:pt x="4954" y="6437"/>
                  <a:pt x="4999" y="6529"/>
                  <a:pt x="5068" y="6620"/>
                </a:cubicBezTo>
                <a:cubicBezTo>
                  <a:pt x="5113" y="6666"/>
                  <a:pt x="5159" y="6734"/>
                  <a:pt x="5228" y="6780"/>
                </a:cubicBezTo>
                <a:cubicBezTo>
                  <a:pt x="5296" y="6825"/>
                  <a:pt x="5365" y="6871"/>
                  <a:pt x="5456" y="6894"/>
                </a:cubicBezTo>
                <a:cubicBezTo>
                  <a:pt x="5479" y="6917"/>
                  <a:pt x="5501" y="6940"/>
                  <a:pt x="5547" y="6940"/>
                </a:cubicBezTo>
                <a:cubicBezTo>
                  <a:pt x="5616" y="6962"/>
                  <a:pt x="5684" y="6985"/>
                  <a:pt x="5775" y="6985"/>
                </a:cubicBezTo>
                <a:cubicBezTo>
                  <a:pt x="5890" y="6985"/>
                  <a:pt x="6004" y="6962"/>
                  <a:pt x="6118" y="6894"/>
                </a:cubicBezTo>
                <a:cubicBezTo>
                  <a:pt x="6186" y="6871"/>
                  <a:pt x="6278" y="6825"/>
                  <a:pt x="6369" y="6780"/>
                </a:cubicBezTo>
                <a:cubicBezTo>
                  <a:pt x="6437" y="6734"/>
                  <a:pt x="6529" y="6643"/>
                  <a:pt x="6597" y="6597"/>
                </a:cubicBezTo>
                <a:cubicBezTo>
                  <a:pt x="6620" y="6551"/>
                  <a:pt x="6643" y="6529"/>
                  <a:pt x="6688" y="6506"/>
                </a:cubicBezTo>
                <a:lnTo>
                  <a:pt x="6734" y="6437"/>
                </a:lnTo>
                <a:lnTo>
                  <a:pt x="6803" y="6369"/>
                </a:lnTo>
                <a:cubicBezTo>
                  <a:pt x="6848" y="6346"/>
                  <a:pt x="6894" y="6300"/>
                  <a:pt x="6917" y="6278"/>
                </a:cubicBezTo>
                <a:cubicBezTo>
                  <a:pt x="7031" y="6163"/>
                  <a:pt x="7122" y="6026"/>
                  <a:pt x="7213" y="5890"/>
                </a:cubicBezTo>
                <a:cubicBezTo>
                  <a:pt x="7305" y="5707"/>
                  <a:pt x="7373" y="5570"/>
                  <a:pt x="7464" y="5433"/>
                </a:cubicBezTo>
                <a:cubicBezTo>
                  <a:pt x="7487" y="5365"/>
                  <a:pt x="7510" y="5319"/>
                  <a:pt x="7533" y="5250"/>
                </a:cubicBezTo>
                <a:lnTo>
                  <a:pt x="7556" y="5205"/>
                </a:lnTo>
                <a:cubicBezTo>
                  <a:pt x="7579" y="5159"/>
                  <a:pt x="7601" y="5091"/>
                  <a:pt x="7624" y="5045"/>
                </a:cubicBezTo>
                <a:cubicBezTo>
                  <a:pt x="7647" y="4954"/>
                  <a:pt x="7670" y="4862"/>
                  <a:pt x="7693" y="4748"/>
                </a:cubicBezTo>
                <a:lnTo>
                  <a:pt x="7738" y="4634"/>
                </a:lnTo>
                <a:cubicBezTo>
                  <a:pt x="7761" y="4520"/>
                  <a:pt x="7784" y="4406"/>
                  <a:pt x="7807" y="4315"/>
                </a:cubicBezTo>
                <a:cubicBezTo>
                  <a:pt x="7807" y="4223"/>
                  <a:pt x="7830" y="4109"/>
                  <a:pt x="7830" y="4018"/>
                </a:cubicBezTo>
                <a:cubicBezTo>
                  <a:pt x="7830" y="3927"/>
                  <a:pt x="7807" y="3835"/>
                  <a:pt x="7784" y="3767"/>
                </a:cubicBezTo>
                <a:cubicBezTo>
                  <a:pt x="7738" y="3653"/>
                  <a:pt x="7716" y="3561"/>
                  <a:pt x="7670" y="3493"/>
                </a:cubicBezTo>
                <a:cubicBezTo>
                  <a:pt x="7647" y="3424"/>
                  <a:pt x="7601" y="3402"/>
                  <a:pt x="7579" y="3356"/>
                </a:cubicBezTo>
                <a:cubicBezTo>
                  <a:pt x="7533" y="3310"/>
                  <a:pt x="7510" y="3287"/>
                  <a:pt x="7487" y="3265"/>
                </a:cubicBezTo>
                <a:cubicBezTo>
                  <a:pt x="7419" y="3219"/>
                  <a:pt x="7373" y="3173"/>
                  <a:pt x="7328" y="3151"/>
                </a:cubicBezTo>
                <a:cubicBezTo>
                  <a:pt x="7282" y="3128"/>
                  <a:pt x="7213" y="3105"/>
                  <a:pt x="7145" y="3082"/>
                </a:cubicBezTo>
                <a:lnTo>
                  <a:pt x="7122" y="3059"/>
                </a:lnTo>
                <a:lnTo>
                  <a:pt x="7008" y="3059"/>
                </a:lnTo>
                <a:cubicBezTo>
                  <a:pt x="6962" y="3059"/>
                  <a:pt x="6917" y="3036"/>
                  <a:pt x="6871" y="3036"/>
                </a:cubicBezTo>
                <a:cubicBezTo>
                  <a:pt x="6848" y="3036"/>
                  <a:pt x="6825" y="3036"/>
                  <a:pt x="6780" y="3059"/>
                </a:cubicBezTo>
                <a:cubicBezTo>
                  <a:pt x="6711" y="3059"/>
                  <a:pt x="6620" y="3082"/>
                  <a:pt x="6551" y="3082"/>
                </a:cubicBezTo>
                <a:lnTo>
                  <a:pt x="6483" y="3105"/>
                </a:lnTo>
                <a:cubicBezTo>
                  <a:pt x="6437" y="3128"/>
                  <a:pt x="6392" y="3128"/>
                  <a:pt x="6369" y="3128"/>
                </a:cubicBezTo>
                <a:cubicBezTo>
                  <a:pt x="6346" y="3036"/>
                  <a:pt x="6323" y="2945"/>
                  <a:pt x="6300" y="2854"/>
                </a:cubicBezTo>
                <a:lnTo>
                  <a:pt x="6255" y="2717"/>
                </a:lnTo>
                <a:cubicBezTo>
                  <a:pt x="6232" y="2648"/>
                  <a:pt x="6232" y="2580"/>
                  <a:pt x="6209" y="2511"/>
                </a:cubicBezTo>
                <a:cubicBezTo>
                  <a:pt x="6186" y="2466"/>
                  <a:pt x="6163" y="2443"/>
                  <a:pt x="6141" y="2397"/>
                </a:cubicBezTo>
                <a:lnTo>
                  <a:pt x="6141" y="2352"/>
                </a:lnTo>
                <a:cubicBezTo>
                  <a:pt x="6095" y="2283"/>
                  <a:pt x="6072" y="2215"/>
                  <a:pt x="6026" y="2123"/>
                </a:cubicBezTo>
                <a:cubicBezTo>
                  <a:pt x="5981" y="1986"/>
                  <a:pt x="5912" y="1849"/>
                  <a:pt x="5798" y="1667"/>
                </a:cubicBezTo>
                <a:cubicBezTo>
                  <a:pt x="5730" y="1553"/>
                  <a:pt x="5661" y="1439"/>
                  <a:pt x="5570" y="1324"/>
                </a:cubicBezTo>
                <a:cubicBezTo>
                  <a:pt x="5547" y="1279"/>
                  <a:pt x="5501" y="1210"/>
                  <a:pt x="5456" y="1165"/>
                </a:cubicBezTo>
                <a:lnTo>
                  <a:pt x="5387" y="1051"/>
                </a:lnTo>
                <a:lnTo>
                  <a:pt x="5319" y="959"/>
                </a:lnTo>
                <a:cubicBezTo>
                  <a:pt x="5159" y="754"/>
                  <a:pt x="5022" y="526"/>
                  <a:pt x="4817" y="366"/>
                </a:cubicBezTo>
                <a:cubicBezTo>
                  <a:pt x="4748" y="297"/>
                  <a:pt x="4634" y="229"/>
                  <a:pt x="4543" y="160"/>
                </a:cubicBezTo>
                <a:cubicBezTo>
                  <a:pt x="4452" y="115"/>
                  <a:pt x="4360" y="69"/>
                  <a:pt x="4246" y="23"/>
                </a:cubicBezTo>
                <a:cubicBezTo>
                  <a:pt x="4200" y="1"/>
                  <a:pt x="4155" y="1"/>
                  <a:pt x="4086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8" name="Google Shape;4858;p38"/>
          <p:cNvSpPr/>
          <p:nvPr/>
        </p:nvSpPr>
        <p:spPr>
          <a:xfrm>
            <a:off x="5934869" y="2316329"/>
            <a:ext cx="97108" cy="155261"/>
          </a:xfrm>
          <a:custGeom>
            <a:avLst/>
            <a:gdLst/>
            <a:ahLst/>
            <a:cxnLst/>
            <a:rect l="l" t="t" r="r" b="b"/>
            <a:pathLst>
              <a:path w="3470" h="5548" extrusionOk="0">
                <a:moveTo>
                  <a:pt x="1233" y="1"/>
                </a:moveTo>
                <a:cubicBezTo>
                  <a:pt x="1141" y="24"/>
                  <a:pt x="1050" y="47"/>
                  <a:pt x="959" y="69"/>
                </a:cubicBezTo>
                <a:cubicBezTo>
                  <a:pt x="913" y="92"/>
                  <a:pt x="845" y="115"/>
                  <a:pt x="799" y="115"/>
                </a:cubicBezTo>
                <a:cubicBezTo>
                  <a:pt x="753" y="138"/>
                  <a:pt x="708" y="161"/>
                  <a:pt x="639" y="184"/>
                </a:cubicBezTo>
                <a:cubicBezTo>
                  <a:pt x="616" y="184"/>
                  <a:pt x="571" y="206"/>
                  <a:pt x="548" y="229"/>
                </a:cubicBezTo>
                <a:cubicBezTo>
                  <a:pt x="502" y="252"/>
                  <a:pt x="457" y="298"/>
                  <a:pt x="411" y="321"/>
                </a:cubicBezTo>
                <a:cubicBezTo>
                  <a:pt x="388" y="366"/>
                  <a:pt x="343" y="412"/>
                  <a:pt x="320" y="457"/>
                </a:cubicBezTo>
                <a:cubicBezTo>
                  <a:pt x="274" y="526"/>
                  <a:pt x="251" y="594"/>
                  <a:pt x="228" y="686"/>
                </a:cubicBezTo>
                <a:cubicBezTo>
                  <a:pt x="228" y="709"/>
                  <a:pt x="228" y="754"/>
                  <a:pt x="206" y="777"/>
                </a:cubicBezTo>
                <a:cubicBezTo>
                  <a:pt x="206" y="845"/>
                  <a:pt x="206" y="891"/>
                  <a:pt x="206" y="960"/>
                </a:cubicBezTo>
                <a:cubicBezTo>
                  <a:pt x="206" y="1028"/>
                  <a:pt x="228" y="1097"/>
                  <a:pt x="228" y="1165"/>
                </a:cubicBezTo>
                <a:cubicBezTo>
                  <a:pt x="274" y="1348"/>
                  <a:pt x="365" y="1507"/>
                  <a:pt x="457" y="1667"/>
                </a:cubicBezTo>
                <a:cubicBezTo>
                  <a:pt x="411" y="1713"/>
                  <a:pt x="365" y="1736"/>
                  <a:pt x="320" y="1758"/>
                </a:cubicBezTo>
                <a:cubicBezTo>
                  <a:pt x="206" y="1827"/>
                  <a:pt x="114" y="1918"/>
                  <a:pt x="69" y="2032"/>
                </a:cubicBezTo>
                <a:cubicBezTo>
                  <a:pt x="46" y="2101"/>
                  <a:pt x="23" y="2147"/>
                  <a:pt x="23" y="2215"/>
                </a:cubicBezTo>
                <a:cubicBezTo>
                  <a:pt x="0" y="2261"/>
                  <a:pt x="0" y="2306"/>
                  <a:pt x="0" y="2375"/>
                </a:cubicBezTo>
                <a:cubicBezTo>
                  <a:pt x="0" y="2420"/>
                  <a:pt x="23" y="2489"/>
                  <a:pt x="46" y="2557"/>
                </a:cubicBezTo>
                <a:cubicBezTo>
                  <a:pt x="46" y="2626"/>
                  <a:pt x="69" y="2694"/>
                  <a:pt x="114" y="2786"/>
                </a:cubicBezTo>
                <a:cubicBezTo>
                  <a:pt x="206" y="3037"/>
                  <a:pt x="388" y="3265"/>
                  <a:pt x="571" y="3470"/>
                </a:cubicBezTo>
                <a:cubicBezTo>
                  <a:pt x="616" y="3493"/>
                  <a:pt x="639" y="3539"/>
                  <a:pt x="685" y="3562"/>
                </a:cubicBezTo>
                <a:cubicBezTo>
                  <a:pt x="616" y="3562"/>
                  <a:pt x="548" y="3585"/>
                  <a:pt x="479" y="3607"/>
                </a:cubicBezTo>
                <a:cubicBezTo>
                  <a:pt x="388" y="3630"/>
                  <a:pt x="297" y="3699"/>
                  <a:pt x="251" y="3790"/>
                </a:cubicBezTo>
                <a:cubicBezTo>
                  <a:pt x="228" y="3813"/>
                  <a:pt x="228" y="3836"/>
                  <a:pt x="228" y="3858"/>
                </a:cubicBezTo>
                <a:cubicBezTo>
                  <a:pt x="206" y="3881"/>
                  <a:pt x="206" y="3904"/>
                  <a:pt x="206" y="3904"/>
                </a:cubicBezTo>
                <a:cubicBezTo>
                  <a:pt x="160" y="3973"/>
                  <a:pt x="137" y="4041"/>
                  <a:pt x="137" y="4109"/>
                </a:cubicBezTo>
                <a:cubicBezTo>
                  <a:pt x="137" y="4178"/>
                  <a:pt x="137" y="4269"/>
                  <a:pt x="137" y="4361"/>
                </a:cubicBezTo>
                <a:cubicBezTo>
                  <a:pt x="160" y="4543"/>
                  <a:pt x="228" y="4680"/>
                  <a:pt x="297" y="4840"/>
                </a:cubicBezTo>
                <a:cubicBezTo>
                  <a:pt x="343" y="4908"/>
                  <a:pt x="365" y="4977"/>
                  <a:pt x="411" y="5045"/>
                </a:cubicBezTo>
                <a:cubicBezTo>
                  <a:pt x="457" y="5114"/>
                  <a:pt x="525" y="5182"/>
                  <a:pt x="571" y="5228"/>
                </a:cubicBezTo>
                <a:cubicBezTo>
                  <a:pt x="616" y="5274"/>
                  <a:pt x="685" y="5319"/>
                  <a:pt x="731" y="5365"/>
                </a:cubicBezTo>
                <a:cubicBezTo>
                  <a:pt x="776" y="5388"/>
                  <a:pt x="822" y="5411"/>
                  <a:pt x="868" y="5433"/>
                </a:cubicBezTo>
                <a:cubicBezTo>
                  <a:pt x="936" y="5456"/>
                  <a:pt x="982" y="5479"/>
                  <a:pt x="1027" y="5502"/>
                </a:cubicBezTo>
                <a:cubicBezTo>
                  <a:pt x="1187" y="5547"/>
                  <a:pt x="1347" y="5547"/>
                  <a:pt x="1507" y="5547"/>
                </a:cubicBezTo>
                <a:lnTo>
                  <a:pt x="1735" y="5547"/>
                </a:lnTo>
                <a:cubicBezTo>
                  <a:pt x="1849" y="5525"/>
                  <a:pt x="1940" y="5502"/>
                  <a:pt x="2032" y="5456"/>
                </a:cubicBezTo>
                <a:cubicBezTo>
                  <a:pt x="2100" y="5433"/>
                  <a:pt x="2169" y="5411"/>
                  <a:pt x="2214" y="5388"/>
                </a:cubicBezTo>
                <a:cubicBezTo>
                  <a:pt x="2283" y="5365"/>
                  <a:pt x="2351" y="5319"/>
                  <a:pt x="2420" y="5274"/>
                </a:cubicBezTo>
                <a:cubicBezTo>
                  <a:pt x="2534" y="5205"/>
                  <a:pt x="2602" y="5068"/>
                  <a:pt x="2625" y="4931"/>
                </a:cubicBezTo>
                <a:cubicBezTo>
                  <a:pt x="2671" y="4908"/>
                  <a:pt x="2694" y="4863"/>
                  <a:pt x="2739" y="4817"/>
                </a:cubicBezTo>
                <a:cubicBezTo>
                  <a:pt x="2785" y="4749"/>
                  <a:pt x="2785" y="4657"/>
                  <a:pt x="2785" y="4589"/>
                </a:cubicBezTo>
                <a:cubicBezTo>
                  <a:pt x="2785" y="4520"/>
                  <a:pt x="2762" y="4452"/>
                  <a:pt x="2739" y="4383"/>
                </a:cubicBezTo>
                <a:cubicBezTo>
                  <a:pt x="2716" y="4361"/>
                  <a:pt x="2716" y="4315"/>
                  <a:pt x="2694" y="4292"/>
                </a:cubicBezTo>
                <a:cubicBezTo>
                  <a:pt x="2671" y="4201"/>
                  <a:pt x="2625" y="4132"/>
                  <a:pt x="2579" y="4041"/>
                </a:cubicBezTo>
                <a:cubicBezTo>
                  <a:pt x="2511" y="3950"/>
                  <a:pt x="2465" y="3836"/>
                  <a:pt x="2420" y="3744"/>
                </a:cubicBezTo>
                <a:cubicBezTo>
                  <a:pt x="2511" y="3744"/>
                  <a:pt x="2579" y="3744"/>
                  <a:pt x="2671" y="3721"/>
                </a:cubicBezTo>
                <a:cubicBezTo>
                  <a:pt x="2808" y="3699"/>
                  <a:pt x="2899" y="3585"/>
                  <a:pt x="2967" y="3470"/>
                </a:cubicBezTo>
                <a:cubicBezTo>
                  <a:pt x="3013" y="3356"/>
                  <a:pt x="3013" y="3219"/>
                  <a:pt x="3013" y="3082"/>
                </a:cubicBezTo>
                <a:cubicBezTo>
                  <a:pt x="3036" y="2923"/>
                  <a:pt x="2945" y="2763"/>
                  <a:pt x="2876" y="2626"/>
                </a:cubicBezTo>
                <a:cubicBezTo>
                  <a:pt x="2831" y="2557"/>
                  <a:pt x="2808" y="2489"/>
                  <a:pt x="2762" y="2443"/>
                </a:cubicBezTo>
                <a:cubicBezTo>
                  <a:pt x="2716" y="2352"/>
                  <a:pt x="2671" y="2283"/>
                  <a:pt x="2625" y="2215"/>
                </a:cubicBezTo>
                <a:cubicBezTo>
                  <a:pt x="2716" y="2215"/>
                  <a:pt x="2785" y="2169"/>
                  <a:pt x="2853" y="2101"/>
                </a:cubicBezTo>
                <a:cubicBezTo>
                  <a:pt x="2853" y="2078"/>
                  <a:pt x="2853" y="2078"/>
                  <a:pt x="2853" y="2055"/>
                </a:cubicBezTo>
                <a:cubicBezTo>
                  <a:pt x="2922" y="2032"/>
                  <a:pt x="2990" y="1987"/>
                  <a:pt x="3059" y="1941"/>
                </a:cubicBezTo>
                <a:cubicBezTo>
                  <a:pt x="3082" y="1941"/>
                  <a:pt x="3104" y="1918"/>
                  <a:pt x="3127" y="1918"/>
                </a:cubicBezTo>
                <a:cubicBezTo>
                  <a:pt x="3196" y="1850"/>
                  <a:pt x="3241" y="1781"/>
                  <a:pt x="3310" y="1690"/>
                </a:cubicBezTo>
                <a:cubicBezTo>
                  <a:pt x="3355" y="1622"/>
                  <a:pt x="3378" y="1530"/>
                  <a:pt x="3401" y="1439"/>
                </a:cubicBezTo>
                <a:cubicBezTo>
                  <a:pt x="3470" y="1211"/>
                  <a:pt x="3355" y="1028"/>
                  <a:pt x="3264" y="845"/>
                </a:cubicBezTo>
                <a:cubicBezTo>
                  <a:pt x="3173" y="709"/>
                  <a:pt x="3059" y="594"/>
                  <a:pt x="2945" y="503"/>
                </a:cubicBezTo>
                <a:cubicBezTo>
                  <a:pt x="2808" y="412"/>
                  <a:pt x="2648" y="298"/>
                  <a:pt x="2488" y="229"/>
                </a:cubicBezTo>
                <a:cubicBezTo>
                  <a:pt x="2420" y="184"/>
                  <a:pt x="2328" y="161"/>
                  <a:pt x="2260" y="138"/>
                </a:cubicBezTo>
                <a:cubicBezTo>
                  <a:pt x="2214" y="115"/>
                  <a:pt x="2191" y="115"/>
                  <a:pt x="2169" y="92"/>
                </a:cubicBezTo>
                <a:lnTo>
                  <a:pt x="2123" y="92"/>
                </a:lnTo>
                <a:cubicBezTo>
                  <a:pt x="2077" y="92"/>
                  <a:pt x="2032" y="69"/>
                  <a:pt x="2009" y="69"/>
                </a:cubicBezTo>
                <a:cubicBezTo>
                  <a:pt x="1826" y="47"/>
                  <a:pt x="1644" y="24"/>
                  <a:pt x="1461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9" name="Google Shape;4859;p38"/>
          <p:cNvSpPr/>
          <p:nvPr/>
        </p:nvSpPr>
        <p:spPr>
          <a:xfrm>
            <a:off x="5837117" y="3172922"/>
            <a:ext cx="351352" cy="343040"/>
          </a:xfrm>
          <a:custGeom>
            <a:avLst/>
            <a:gdLst/>
            <a:ahLst/>
            <a:cxnLst/>
            <a:rect l="l" t="t" r="r" b="b"/>
            <a:pathLst>
              <a:path w="12555" h="12258" extrusionOk="0">
                <a:moveTo>
                  <a:pt x="6460" y="1"/>
                </a:moveTo>
                <a:cubicBezTo>
                  <a:pt x="6187" y="1"/>
                  <a:pt x="5913" y="1"/>
                  <a:pt x="5616" y="46"/>
                </a:cubicBezTo>
                <a:cubicBezTo>
                  <a:pt x="5479" y="69"/>
                  <a:pt x="5365" y="92"/>
                  <a:pt x="5228" y="115"/>
                </a:cubicBezTo>
                <a:lnTo>
                  <a:pt x="5114" y="138"/>
                </a:lnTo>
                <a:cubicBezTo>
                  <a:pt x="5045" y="138"/>
                  <a:pt x="4977" y="160"/>
                  <a:pt x="4886" y="183"/>
                </a:cubicBezTo>
                <a:cubicBezTo>
                  <a:pt x="4863" y="183"/>
                  <a:pt x="4817" y="183"/>
                  <a:pt x="4794" y="206"/>
                </a:cubicBezTo>
                <a:cubicBezTo>
                  <a:pt x="4703" y="206"/>
                  <a:pt x="4657" y="229"/>
                  <a:pt x="4589" y="252"/>
                </a:cubicBezTo>
                <a:cubicBezTo>
                  <a:pt x="4543" y="297"/>
                  <a:pt x="4497" y="320"/>
                  <a:pt x="4452" y="366"/>
                </a:cubicBezTo>
                <a:cubicBezTo>
                  <a:pt x="4429" y="411"/>
                  <a:pt x="4383" y="480"/>
                  <a:pt x="4383" y="526"/>
                </a:cubicBezTo>
                <a:cubicBezTo>
                  <a:pt x="4383" y="571"/>
                  <a:pt x="4383" y="594"/>
                  <a:pt x="4383" y="617"/>
                </a:cubicBezTo>
                <a:lnTo>
                  <a:pt x="4338" y="640"/>
                </a:lnTo>
                <a:cubicBezTo>
                  <a:pt x="4201" y="708"/>
                  <a:pt x="4109" y="754"/>
                  <a:pt x="4041" y="845"/>
                </a:cubicBezTo>
                <a:cubicBezTo>
                  <a:pt x="3972" y="891"/>
                  <a:pt x="3927" y="936"/>
                  <a:pt x="3858" y="1005"/>
                </a:cubicBezTo>
                <a:cubicBezTo>
                  <a:pt x="3813" y="1073"/>
                  <a:pt x="3790" y="1142"/>
                  <a:pt x="3744" y="1210"/>
                </a:cubicBezTo>
                <a:cubicBezTo>
                  <a:pt x="3653" y="1370"/>
                  <a:pt x="3584" y="1507"/>
                  <a:pt x="3562" y="1690"/>
                </a:cubicBezTo>
                <a:cubicBezTo>
                  <a:pt x="3516" y="1804"/>
                  <a:pt x="3516" y="1941"/>
                  <a:pt x="3516" y="2078"/>
                </a:cubicBezTo>
                <a:lnTo>
                  <a:pt x="3516" y="2101"/>
                </a:lnTo>
                <a:cubicBezTo>
                  <a:pt x="3493" y="2283"/>
                  <a:pt x="3516" y="2443"/>
                  <a:pt x="3516" y="2626"/>
                </a:cubicBezTo>
                <a:cubicBezTo>
                  <a:pt x="3539" y="2968"/>
                  <a:pt x="3562" y="3265"/>
                  <a:pt x="3607" y="3539"/>
                </a:cubicBezTo>
                <a:lnTo>
                  <a:pt x="3653" y="3721"/>
                </a:lnTo>
                <a:cubicBezTo>
                  <a:pt x="3676" y="3812"/>
                  <a:pt x="3699" y="3904"/>
                  <a:pt x="3721" y="3995"/>
                </a:cubicBezTo>
                <a:cubicBezTo>
                  <a:pt x="3721" y="4064"/>
                  <a:pt x="3744" y="4155"/>
                  <a:pt x="3744" y="4223"/>
                </a:cubicBezTo>
                <a:cubicBezTo>
                  <a:pt x="3767" y="4292"/>
                  <a:pt x="3790" y="4383"/>
                  <a:pt x="3790" y="4452"/>
                </a:cubicBezTo>
                <a:cubicBezTo>
                  <a:pt x="3836" y="4634"/>
                  <a:pt x="3858" y="4817"/>
                  <a:pt x="3881" y="4977"/>
                </a:cubicBezTo>
                <a:cubicBezTo>
                  <a:pt x="3904" y="5068"/>
                  <a:pt x="3904" y="5136"/>
                  <a:pt x="3904" y="5205"/>
                </a:cubicBezTo>
                <a:cubicBezTo>
                  <a:pt x="3836" y="5182"/>
                  <a:pt x="3767" y="5136"/>
                  <a:pt x="3676" y="5091"/>
                </a:cubicBezTo>
                <a:lnTo>
                  <a:pt x="3539" y="5022"/>
                </a:lnTo>
                <a:cubicBezTo>
                  <a:pt x="3448" y="4977"/>
                  <a:pt x="3379" y="4954"/>
                  <a:pt x="3288" y="4908"/>
                </a:cubicBezTo>
                <a:lnTo>
                  <a:pt x="3219" y="4862"/>
                </a:lnTo>
                <a:cubicBezTo>
                  <a:pt x="2991" y="4748"/>
                  <a:pt x="2740" y="4611"/>
                  <a:pt x="2443" y="4566"/>
                </a:cubicBezTo>
                <a:cubicBezTo>
                  <a:pt x="2398" y="4566"/>
                  <a:pt x="2352" y="4543"/>
                  <a:pt x="2306" y="4543"/>
                </a:cubicBezTo>
                <a:cubicBezTo>
                  <a:pt x="2238" y="4543"/>
                  <a:pt x="2169" y="4566"/>
                  <a:pt x="2101" y="4566"/>
                </a:cubicBezTo>
                <a:cubicBezTo>
                  <a:pt x="1964" y="4589"/>
                  <a:pt x="1827" y="4611"/>
                  <a:pt x="1713" y="4680"/>
                </a:cubicBezTo>
                <a:cubicBezTo>
                  <a:pt x="1644" y="4703"/>
                  <a:pt x="1576" y="4725"/>
                  <a:pt x="1507" y="4771"/>
                </a:cubicBezTo>
                <a:cubicBezTo>
                  <a:pt x="1416" y="4817"/>
                  <a:pt x="1348" y="4862"/>
                  <a:pt x="1256" y="4908"/>
                </a:cubicBezTo>
                <a:cubicBezTo>
                  <a:pt x="1142" y="4999"/>
                  <a:pt x="1051" y="5091"/>
                  <a:pt x="937" y="5182"/>
                </a:cubicBezTo>
                <a:cubicBezTo>
                  <a:pt x="823" y="5296"/>
                  <a:pt x="708" y="5387"/>
                  <a:pt x="617" y="5502"/>
                </a:cubicBezTo>
                <a:lnTo>
                  <a:pt x="503" y="5661"/>
                </a:lnTo>
                <a:lnTo>
                  <a:pt x="457" y="5707"/>
                </a:lnTo>
                <a:cubicBezTo>
                  <a:pt x="412" y="5753"/>
                  <a:pt x="389" y="5798"/>
                  <a:pt x="366" y="5821"/>
                </a:cubicBezTo>
                <a:cubicBezTo>
                  <a:pt x="275" y="5958"/>
                  <a:pt x="206" y="6095"/>
                  <a:pt x="115" y="6278"/>
                </a:cubicBezTo>
                <a:cubicBezTo>
                  <a:pt x="92" y="6323"/>
                  <a:pt x="69" y="6392"/>
                  <a:pt x="47" y="6437"/>
                </a:cubicBezTo>
                <a:cubicBezTo>
                  <a:pt x="24" y="6506"/>
                  <a:pt x="1" y="6597"/>
                  <a:pt x="24" y="6666"/>
                </a:cubicBezTo>
                <a:cubicBezTo>
                  <a:pt x="24" y="6734"/>
                  <a:pt x="47" y="6780"/>
                  <a:pt x="92" y="6825"/>
                </a:cubicBezTo>
                <a:cubicBezTo>
                  <a:pt x="92" y="6962"/>
                  <a:pt x="92" y="7054"/>
                  <a:pt x="115" y="7168"/>
                </a:cubicBezTo>
                <a:cubicBezTo>
                  <a:pt x="138" y="7305"/>
                  <a:pt x="183" y="7464"/>
                  <a:pt x="229" y="7647"/>
                </a:cubicBezTo>
                <a:cubicBezTo>
                  <a:pt x="275" y="7807"/>
                  <a:pt x="343" y="7944"/>
                  <a:pt x="389" y="8104"/>
                </a:cubicBezTo>
                <a:cubicBezTo>
                  <a:pt x="435" y="8263"/>
                  <a:pt x="526" y="8423"/>
                  <a:pt x="594" y="8560"/>
                </a:cubicBezTo>
                <a:cubicBezTo>
                  <a:pt x="663" y="8674"/>
                  <a:pt x="731" y="8788"/>
                  <a:pt x="800" y="8902"/>
                </a:cubicBezTo>
                <a:lnTo>
                  <a:pt x="868" y="8994"/>
                </a:lnTo>
                <a:cubicBezTo>
                  <a:pt x="914" y="9062"/>
                  <a:pt x="937" y="9131"/>
                  <a:pt x="982" y="9199"/>
                </a:cubicBezTo>
                <a:cubicBezTo>
                  <a:pt x="1028" y="9268"/>
                  <a:pt x="1074" y="9336"/>
                  <a:pt x="1119" y="9405"/>
                </a:cubicBezTo>
                <a:cubicBezTo>
                  <a:pt x="1188" y="9542"/>
                  <a:pt x="1279" y="9656"/>
                  <a:pt x="1393" y="9770"/>
                </a:cubicBezTo>
                <a:cubicBezTo>
                  <a:pt x="1530" y="9930"/>
                  <a:pt x="1644" y="10067"/>
                  <a:pt x="1758" y="10181"/>
                </a:cubicBezTo>
                <a:cubicBezTo>
                  <a:pt x="1873" y="10272"/>
                  <a:pt x="1987" y="10363"/>
                  <a:pt x="2124" y="10455"/>
                </a:cubicBezTo>
                <a:lnTo>
                  <a:pt x="2215" y="10523"/>
                </a:lnTo>
                <a:cubicBezTo>
                  <a:pt x="2306" y="10592"/>
                  <a:pt x="2420" y="10660"/>
                  <a:pt x="2512" y="10751"/>
                </a:cubicBezTo>
                <a:cubicBezTo>
                  <a:pt x="2671" y="10843"/>
                  <a:pt x="2831" y="10934"/>
                  <a:pt x="2968" y="11002"/>
                </a:cubicBezTo>
                <a:cubicBezTo>
                  <a:pt x="3037" y="11025"/>
                  <a:pt x="3082" y="11048"/>
                  <a:pt x="3151" y="11071"/>
                </a:cubicBezTo>
                <a:cubicBezTo>
                  <a:pt x="3242" y="11117"/>
                  <a:pt x="3311" y="11162"/>
                  <a:pt x="3402" y="11185"/>
                </a:cubicBezTo>
                <a:lnTo>
                  <a:pt x="3516" y="11253"/>
                </a:lnTo>
                <a:cubicBezTo>
                  <a:pt x="3607" y="11299"/>
                  <a:pt x="3699" y="11345"/>
                  <a:pt x="3790" y="11390"/>
                </a:cubicBezTo>
                <a:cubicBezTo>
                  <a:pt x="3927" y="11436"/>
                  <a:pt x="4064" y="11505"/>
                  <a:pt x="4201" y="11573"/>
                </a:cubicBezTo>
                <a:lnTo>
                  <a:pt x="4224" y="11573"/>
                </a:lnTo>
                <a:cubicBezTo>
                  <a:pt x="4383" y="11642"/>
                  <a:pt x="4520" y="11687"/>
                  <a:pt x="4657" y="11733"/>
                </a:cubicBezTo>
                <a:lnTo>
                  <a:pt x="4703" y="11756"/>
                </a:lnTo>
                <a:cubicBezTo>
                  <a:pt x="4840" y="11824"/>
                  <a:pt x="4977" y="11870"/>
                  <a:pt x="5137" y="11915"/>
                </a:cubicBezTo>
                <a:cubicBezTo>
                  <a:pt x="5730" y="12121"/>
                  <a:pt x="6301" y="12235"/>
                  <a:pt x="6871" y="12258"/>
                </a:cubicBezTo>
                <a:lnTo>
                  <a:pt x="7807" y="12258"/>
                </a:lnTo>
                <a:cubicBezTo>
                  <a:pt x="7944" y="12235"/>
                  <a:pt x="8081" y="12235"/>
                  <a:pt x="8218" y="12235"/>
                </a:cubicBezTo>
                <a:cubicBezTo>
                  <a:pt x="8309" y="12212"/>
                  <a:pt x="8401" y="12212"/>
                  <a:pt x="8492" y="12212"/>
                </a:cubicBezTo>
                <a:cubicBezTo>
                  <a:pt x="8538" y="12189"/>
                  <a:pt x="8606" y="12189"/>
                  <a:pt x="8652" y="12189"/>
                </a:cubicBezTo>
                <a:lnTo>
                  <a:pt x="8720" y="12189"/>
                </a:lnTo>
                <a:cubicBezTo>
                  <a:pt x="8834" y="12166"/>
                  <a:pt x="8971" y="12166"/>
                  <a:pt x="9108" y="12144"/>
                </a:cubicBezTo>
                <a:cubicBezTo>
                  <a:pt x="9222" y="12121"/>
                  <a:pt x="9336" y="12075"/>
                  <a:pt x="9473" y="12030"/>
                </a:cubicBezTo>
                <a:lnTo>
                  <a:pt x="9588" y="12007"/>
                </a:lnTo>
                <a:cubicBezTo>
                  <a:pt x="9724" y="11961"/>
                  <a:pt x="9839" y="11915"/>
                  <a:pt x="9976" y="11870"/>
                </a:cubicBezTo>
                <a:cubicBezTo>
                  <a:pt x="10113" y="11824"/>
                  <a:pt x="10227" y="11756"/>
                  <a:pt x="10341" y="11710"/>
                </a:cubicBezTo>
                <a:cubicBezTo>
                  <a:pt x="10501" y="11619"/>
                  <a:pt x="10637" y="11527"/>
                  <a:pt x="10774" y="11413"/>
                </a:cubicBezTo>
                <a:cubicBezTo>
                  <a:pt x="10866" y="11322"/>
                  <a:pt x="10957" y="11231"/>
                  <a:pt x="11026" y="11139"/>
                </a:cubicBezTo>
                <a:lnTo>
                  <a:pt x="11117" y="11048"/>
                </a:lnTo>
                <a:cubicBezTo>
                  <a:pt x="11185" y="10957"/>
                  <a:pt x="11299" y="10843"/>
                  <a:pt x="11368" y="10728"/>
                </a:cubicBezTo>
                <a:cubicBezTo>
                  <a:pt x="11436" y="10592"/>
                  <a:pt x="11505" y="10477"/>
                  <a:pt x="11573" y="10363"/>
                </a:cubicBezTo>
                <a:lnTo>
                  <a:pt x="11619" y="10249"/>
                </a:lnTo>
                <a:lnTo>
                  <a:pt x="11687" y="10112"/>
                </a:lnTo>
                <a:cubicBezTo>
                  <a:pt x="11733" y="10021"/>
                  <a:pt x="11779" y="9930"/>
                  <a:pt x="11824" y="9838"/>
                </a:cubicBezTo>
                <a:cubicBezTo>
                  <a:pt x="11893" y="9679"/>
                  <a:pt x="11939" y="9542"/>
                  <a:pt x="11984" y="9405"/>
                </a:cubicBezTo>
                <a:lnTo>
                  <a:pt x="12007" y="9313"/>
                </a:lnTo>
                <a:cubicBezTo>
                  <a:pt x="12030" y="9268"/>
                  <a:pt x="12053" y="9222"/>
                  <a:pt x="12053" y="9176"/>
                </a:cubicBezTo>
                <a:cubicBezTo>
                  <a:pt x="12075" y="9154"/>
                  <a:pt x="12075" y="9108"/>
                  <a:pt x="12098" y="9062"/>
                </a:cubicBezTo>
                <a:cubicBezTo>
                  <a:pt x="12121" y="9039"/>
                  <a:pt x="12121" y="8994"/>
                  <a:pt x="12144" y="8948"/>
                </a:cubicBezTo>
                <a:cubicBezTo>
                  <a:pt x="12212" y="8766"/>
                  <a:pt x="12258" y="8606"/>
                  <a:pt x="12281" y="8469"/>
                </a:cubicBezTo>
                <a:cubicBezTo>
                  <a:pt x="12327" y="8309"/>
                  <a:pt x="12349" y="8172"/>
                  <a:pt x="12372" y="8035"/>
                </a:cubicBezTo>
                <a:cubicBezTo>
                  <a:pt x="12395" y="7898"/>
                  <a:pt x="12395" y="7784"/>
                  <a:pt x="12418" y="7647"/>
                </a:cubicBezTo>
                <a:lnTo>
                  <a:pt x="12418" y="7601"/>
                </a:lnTo>
                <a:lnTo>
                  <a:pt x="12441" y="7442"/>
                </a:lnTo>
                <a:cubicBezTo>
                  <a:pt x="12464" y="7350"/>
                  <a:pt x="12464" y="7236"/>
                  <a:pt x="12486" y="7145"/>
                </a:cubicBezTo>
                <a:cubicBezTo>
                  <a:pt x="12486" y="7008"/>
                  <a:pt x="12509" y="6871"/>
                  <a:pt x="12509" y="6734"/>
                </a:cubicBezTo>
                <a:lnTo>
                  <a:pt x="12509" y="6688"/>
                </a:lnTo>
                <a:cubicBezTo>
                  <a:pt x="12509" y="6529"/>
                  <a:pt x="12509" y="6392"/>
                  <a:pt x="12532" y="6232"/>
                </a:cubicBezTo>
                <a:cubicBezTo>
                  <a:pt x="12532" y="6095"/>
                  <a:pt x="12532" y="5935"/>
                  <a:pt x="12532" y="5775"/>
                </a:cubicBezTo>
                <a:cubicBezTo>
                  <a:pt x="12555" y="5547"/>
                  <a:pt x="12532" y="5296"/>
                  <a:pt x="12532" y="5068"/>
                </a:cubicBezTo>
                <a:lnTo>
                  <a:pt x="12509" y="4794"/>
                </a:lnTo>
                <a:cubicBezTo>
                  <a:pt x="12509" y="4634"/>
                  <a:pt x="12509" y="4497"/>
                  <a:pt x="12486" y="4337"/>
                </a:cubicBezTo>
                <a:cubicBezTo>
                  <a:pt x="12486" y="4178"/>
                  <a:pt x="12464" y="4041"/>
                  <a:pt x="12464" y="3881"/>
                </a:cubicBezTo>
                <a:cubicBezTo>
                  <a:pt x="12464" y="3767"/>
                  <a:pt x="12441" y="3630"/>
                  <a:pt x="12441" y="3493"/>
                </a:cubicBezTo>
                <a:cubicBezTo>
                  <a:pt x="12418" y="3379"/>
                  <a:pt x="12418" y="3242"/>
                  <a:pt x="12418" y="3128"/>
                </a:cubicBezTo>
                <a:cubicBezTo>
                  <a:pt x="12395" y="2945"/>
                  <a:pt x="12395" y="2808"/>
                  <a:pt x="12349" y="2694"/>
                </a:cubicBezTo>
                <a:cubicBezTo>
                  <a:pt x="12327" y="2557"/>
                  <a:pt x="12281" y="2420"/>
                  <a:pt x="12212" y="2260"/>
                </a:cubicBezTo>
                <a:cubicBezTo>
                  <a:pt x="12167" y="2146"/>
                  <a:pt x="12121" y="2032"/>
                  <a:pt x="12007" y="1895"/>
                </a:cubicBezTo>
                <a:cubicBezTo>
                  <a:pt x="11961" y="1804"/>
                  <a:pt x="11893" y="1713"/>
                  <a:pt x="11824" y="1621"/>
                </a:cubicBezTo>
                <a:cubicBezTo>
                  <a:pt x="11756" y="1530"/>
                  <a:pt x="11665" y="1461"/>
                  <a:pt x="11551" y="1393"/>
                </a:cubicBezTo>
                <a:cubicBezTo>
                  <a:pt x="11505" y="1393"/>
                  <a:pt x="11459" y="1370"/>
                  <a:pt x="11436" y="1347"/>
                </a:cubicBezTo>
                <a:cubicBezTo>
                  <a:pt x="11368" y="1302"/>
                  <a:pt x="11299" y="1279"/>
                  <a:pt x="11254" y="1210"/>
                </a:cubicBezTo>
                <a:lnTo>
                  <a:pt x="11208" y="1142"/>
                </a:lnTo>
                <a:cubicBezTo>
                  <a:pt x="11162" y="1119"/>
                  <a:pt x="11094" y="1073"/>
                  <a:pt x="11026" y="1051"/>
                </a:cubicBezTo>
                <a:cubicBezTo>
                  <a:pt x="10752" y="891"/>
                  <a:pt x="10478" y="777"/>
                  <a:pt x="10204" y="640"/>
                </a:cubicBezTo>
                <a:lnTo>
                  <a:pt x="10135" y="617"/>
                </a:lnTo>
                <a:cubicBezTo>
                  <a:pt x="10021" y="571"/>
                  <a:pt x="9907" y="526"/>
                  <a:pt x="9793" y="480"/>
                </a:cubicBezTo>
                <a:cubicBezTo>
                  <a:pt x="9656" y="434"/>
                  <a:pt x="9542" y="389"/>
                  <a:pt x="9405" y="366"/>
                </a:cubicBezTo>
                <a:lnTo>
                  <a:pt x="9291" y="343"/>
                </a:lnTo>
                <a:cubicBezTo>
                  <a:pt x="9063" y="275"/>
                  <a:pt x="8789" y="206"/>
                  <a:pt x="8538" y="183"/>
                </a:cubicBezTo>
                <a:cubicBezTo>
                  <a:pt x="8469" y="160"/>
                  <a:pt x="8423" y="138"/>
                  <a:pt x="8355" y="115"/>
                </a:cubicBezTo>
                <a:cubicBezTo>
                  <a:pt x="8286" y="115"/>
                  <a:pt x="8218" y="92"/>
                  <a:pt x="8150" y="92"/>
                </a:cubicBezTo>
                <a:cubicBezTo>
                  <a:pt x="7967" y="92"/>
                  <a:pt x="7807" y="69"/>
                  <a:pt x="7647" y="46"/>
                </a:cubicBezTo>
                <a:cubicBezTo>
                  <a:pt x="7328" y="23"/>
                  <a:pt x="7008" y="1"/>
                  <a:pt x="6689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0" name="Google Shape;4860;p38"/>
          <p:cNvSpPr/>
          <p:nvPr/>
        </p:nvSpPr>
        <p:spPr>
          <a:xfrm>
            <a:off x="5558639" y="2725162"/>
            <a:ext cx="371781" cy="343684"/>
          </a:xfrm>
          <a:custGeom>
            <a:avLst/>
            <a:gdLst/>
            <a:ahLst/>
            <a:cxnLst/>
            <a:rect l="l" t="t" r="r" b="b"/>
            <a:pathLst>
              <a:path w="13285" h="12281" extrusionOk="0">
                <a:moveTo>
                  <a:pt x="7943" y="0"/>
                </a:moveTo>
                <a:cubicBezTo>
                  <a:pt x="7875" y="0"/>
                  <a:pt x="7783" y="46"/>
                  <a:pt x="7738" y="69"/>
                </a:cubicBezTo>
                <a:cubicBezTo>
                  <a:pt x="7692" y="91"/>
                  <a:pt x="7647" y="114"/>
                  <a:pt x="7601" y="137"/>
                </a:cubicBezTo>
                <a:cubicBezTo>
                  <a:pt x="7510" y="183"/>
                  <a:pt x="7441" y="251"/>
                  <a:pt x="7373" y="297"/>
                </a:cubicBezTo>
                <a:cubicBezTo>
                  <a:pt x="7259" y="388"/>
                  <a:pt x="7144" y="502"/>
                  <a:pt x="7030" y="594"/>
                </a:cubicBezTo>
                <a:cubicBezTo>
                  <a:pt x="6962" y="639"/>
                  <a:pt x="6916" y="708"/>
                  <a:pt x="6848" y="753"/>
                </a:cubicBezTo>
                <a:cubicBezTo>
                  <a:pt x="6802" y="799"/>
                  <a:pt x="6756" y="845"/>
                  <a:pt x="6711" y="890"/>
                </a:cubicBezTo>
                <a:lnTo>
                  <a:pt x="6619" y="982"/>
                </a:lnTo>
                <a:cubicBezTo>
                  <a:pt x="6528" y="1073"/>
                  <a:pt x="6437" y="1141"/>
                  <a:pt x="6368" y="1233"/>
                </a:cubicBezTo>
                <a:cubicBezTo>
                  <a:pt x="6254" y="1347"/>
                  <a:pt x="6163" y="1461"/>
                  <a:pt x="6094" y="1575"/>
                </a:cubicBezTo>
                <a:lnTo>
                  <a:pt x="6026" y="1644"/>
                </a:lnTo>
                <a:lnTo>
                  <a:pt x="5775" y="1986"/>
                </a:lnTo>
                <a:cubicBezTo>
                  <a:pt x="5706" y="2077"/>
                  <a:pt x="5638" y="2169"/>
                  <a:pt x="5569" y="2283"/>
                </a:cubicBezTo>
                <a:cubicBezTo>
                  <a:pt x="5501" y="2397"/>
                  <a:pt x="5455" y="2511"/>
                  <a:pt x="5387" y="2625"/>
                </a:cubicBezTo>
                <a:cubicBezTo>
                  <a:pt x="5318" y="2762"/>
                  <a:pt x="5250" y="2876"/>
                  <a:pt x="5181" y="3013"/>
                </a:cubicBezTo>
                <a:cubicBezTo>
                  <a:pt x="5113" y="3082"/>
                  <a:pt x="5067" y="3173"/>
                  <a:pt x="5022" y="3241"/>
                </a:cubicBezTo>
                <a:cubicBezTo>
                  <a:pt x="4999" y="3150"/>
                  <a:pt x="4976" y="3036"/>
                  <a:pt x="4953" y="2945"/>
                </a:cubicBezTo>
                <a:cubicBezTo>
                  <a:pt x="4908" y="2785"/>
                  <a:pt x="4885" y="2648"/>
                  <a:pt x="4839" y="2511"/>
                </a:cubicBezTo>
                <a:cubicBezTo>
                  <a:pt x="4816" y="2420"/>
                  <a:pt x="4793" y="2351"/>
                  <a:pt x="4771" y="2283"/>
                </a:cubicBezTo>
                <a:cubicBezTo>
                  <a:pt x="4725" y="2077"/>
                  <a:pt x="4679" y="1849"/>
                  <a:pt x="4588" y="1666"/>
                </a:cubicBezTo>
                <a:cubicBezTo>
                  <a:pt x="4497" y="1484"/>
                  <a:pt x="4360" y="1324"/>
                  <a:pt x="4154" y="1187"/>
                </a:cubicBezTo>
                <a:cubicBezTo>
                  <a:pt x="4040" y="1119"/>
                  <a:pt x="3880" y="1073"/>
                  <a:pt x="3743" y="1027"/>
                </a:cubicBezTo>
                <a:cubicBezTo>
                  <a:pt x="3606" y="982"/>
                  <a:pt x="3447" y="936"/>
                  <a:pt x="3310" y="913"/>
                </a:cubicBezTo>
                <a:lnTo>
                  <a:pt x="2693" y="913"/>
                </a:lnTo>
                <a:cubicBezTo>
                  <a:pt x="2602" y="936"/>
                  <a:pt x="2556" y="936"/>
                  <a:pt x="2488" y="959"/>
                </a:cubicBezTo>
                <a:lnTo>
                  <a:pt x="2397" y="959"/>
                </a:lnTo>
                <a:cubicBezTo>
                  <a:pt x="2283" y="982"/>
                  <a:pt x="2191" y="1004"/>
                  <a:pt x="2100" y="1027"/>
                </a:cubicBezTo>
                <a:cubicBezTo>
                  <a:pt x="1895" y="1073"/>
                  <a:pt x="1712" y="1187"/>
                  <a:pt x="1484" y="1347"/>
                </a:cubicBezTo>
                <a:cubicBezTo>
                  <a:pt x="1438" y="1347"/>
                  <a:pt x="1392" y="1392"/>
                  <a:pt x="1347" y="1392"/>
                </a:cubicBezTo>
                <a:cubicBezTo>
                  <a:pt x="1301" y="1438"/>
                  <a:pt x="1255" y="1507"/>
                  <a:pt x="1210" y="1552"/>
                </a:cubicBezTo>
                <a:lnTo>
                  <a:pt x="1187" y="1621"/>
                </a:lnTo>
                <a:cubicBezTo>
                  <a:pt x="1096" y="1712"/>
                  <a:pt x="1027" y="1780"/>
                  <a:pt x="1004" y="1872"/>
                </a:cubicBezTo>
                <a:lnTo>
                  <a:pt x="936" y="1963"/>
                </a:lnTo>
                <a:cubicBezTo>
                  <a:pt x="890" y="2009"/>
                  <a:pt x="845" y="2077"/>
                  <a:pt x="799" y="2123"/>
                </a:cubicBezTo>
                <a:cubicBezTo>
                  <a:pt x="753" y="2191"/>
                  <a:pt x="730" y="2260"/>
                  <a:pt x="685" y="2305"/>
                </a:cubicBezTo>
                <a:lnTo>
                  <a:pt x="662" y="2374"/>
                </a:lnTo>
                <a:cubicBezTo>
                  <a:pt x="616" y="2442"/>
                  <a:pt x="594" y="2511"/>
                  <a:pt x="548" y="2579"/>
                </a:cubicBezTo>
                <a:cubicBezTo>
                  <a:pt x="525" y="2671"/>
                  <a:pt x="479" y="2739"/>
                  <a:pt x="434" y="2830"/>
                </a:cubicBezTo>
                <a:cubicBezTo>
                  <a:pt x="388" y="2967"/>
                  <a:pt x="320" y="3104"/>
                  <a:pt x="274" y="3241"/>
                </a:cubicBezTo>
                <a:cubicBezTo>
                  <a:pt x="251" y="3333"/>
                  <a:pt x="228" y="3401"/>
                  <a:pt x="205" y="3470"/>
                </a:cubicBezTo>
                <a:cubicBezTo>
                  <a:pt x="160" y="3561"/>
                  <a:pt x="137" y="3629"/>
                  <a:pt x="137" y="3721"/>
                </a:cubicBezTo>
                <a:cubicBezTo>
                  <a:pt x="91" y="3903"/>
                  <a:pt x="69" y="4086"/>
                  <a:pt x="46" y="4246"/>
                </a:cubicBezTo>
                <a:cubicBezTo>
                  <a:pt x="23" y="4405"/>
                  <a:pt x="23" y="4542"/>
                  <a:pt x="0" y="4702"/>
                </a:cubicBezTo>
                <a:cubicBezTo>
                  <a:pt x="0" y="4862"/>
                  <a:pt x="0" y="4999"/>
                  <a:pt x="23" y="5159"/>
                </a:cubicBezTo>
                <a:cubicBezTo>
                  <a:pt x="23" y="5341"/>
                  <a:pt x="46" y="5524"/>
                  <a:pt x="69" y="5684"/>
                </a:cubicBezTo>
                <a:cubicBezTo>
                  <a:pt x="69" y="5729"/>
                  <a:pt x="91" y="5798"/>
                  <a:pt x="114" y="5866"/>
                </a:cubicBezTo>
                <a:lnTo>
                  <a:pt x="137" y="5980"/>
                </a:lnTo>
                <a:cubicBezTo>
                  <a:pt x="160" y="6049"/>
                  <a:pt x="160" y="6094"/>
                  <a:pt x="183" y="6140"/>
                </a:cubicBezTo>
                <a:cubicBezTo>
                  <a:pt x="228" y="6300"/>
                  <a:pt x="251" y="6460"/>
                  <a:pt x="320" y="6597"/>
                </a:cubicBezTo>
                <a:cubicBezTo>
                  <a:pt x="342" y="6734"/>
                  <a:pt x="388" y="6848"/>
                  <a:pt x="434" y="6962"/>
                </a:cubicBezTo>
                <a:lnTo>
                  <a:pt x="457" y="7053"/>
                </a:lnTo>
                <a:cubicBezTo>
                  <a:pt x="502" y="7144"/>
                  <a:pt x="525" y="7213"/>
                  <a:pt x="548" y="7304"/>
                </a:cubicBezTo>
                <a:cubicBezTo>
                  <a:pt x="594" y="7395"/>
                  <a:pt x="616" y="7464"/>
                  <a:pt x="639" y="7532"/>
                </a:cubicBezTo>
                <a:cubicBezTo>
                  <a:pt x="708" y="7669"/>
                  <a:pt x="753" y="7829"/>
                  <a:pt x="822" y="7966"/>
                </a:cubicBezTo>
                <a:cubicBezTo>
                  <a:pt x="890" y="8103"/>
                  <a:pt x="959" y="8240"/>
                  <a:pt x="1027" y="8377"/>
                </a:cubicBezTo>
                <a:cubicBezTo>
                  <a:pt x="1096" y="8514"/>
                  <a:pt x="1187" y="8651"/>
                  <a:pt x="1255" y="8765"/>
                </a:cubicBezTo>
                <a:cubicBezTo>
                  <a:pt x="1301" y="8856"/>
                  <a:pt x="1370" y="8970"/>
                  <a:pt x="1438" y="9062"/>
                </a:cubicBezTo>
                <a:lnTo>
                  <a:pt x="1484" y="9153"/>
                </a:lnTo>
                <a:lnTo>
                  <a:pt x="1529" y="9199"/>
                </a:lnTo>
                <a:cubicBezTo>
                  <a:pt x="1598" y="9313"/>
                  <a:pt x="1666" y="9427"/>
                  <a:pt x="1735" y="9541"/>
                </a:cubicBezTo>
                <a:cubicBezTo>
                  <a:pt x="1895" y="9792"/>
                  <a:pt x="2100" y="10066"/>
                  <a:pt x="2305" y="10363"/>
                </a:cubicBezTo>
                <a:cubicBezTo>
                  <a:pt x="2397" y="10477"/>
                  <a:pt x="2488" y="10614"/>
                  <a:pt x="2602" y="10728"/>
                </a:cubicBezTo>
                <a:cubicBezTo>
                  <a:pt x="2648" y="10751"/>
                  <a:pt x="2671" y="10796"/>
                  <a:pt x="2716" y="10819"/>
                </a:cubicBezTo>
                <a:lnTo>
                  <a:pt x="2762" y="10865"/>
                </a:lnTo>
                <a:cubicBezTo>
                  <a:pt x="2830" y="10933"/>
                  <a:pt x="2922" y="10979"/>
                  <a:pt x="2990" y="11048"/>
                </a:cubicBezTo>
                <a:cubicBezTo>
                  <a:pt x="3104" y="11139"/>
                  <a:pt x="3196" y="11207"/>
                  <a:pt x="3310" y="11276"/>
                </a:cubicBezTo>
                <a:lnTo>
                  <a:pt x="3333" y="11299"/>
                </a:lnTo>
                <a:cubicBezTo>
                  <a:pt x="3470" y="11390"/>
                  <a:pt x="3584" y="11458"/>
                  <a:pt x="3721" y="11527"/>
                </a:cubicBezTo>
                <a:cubicBezTo>
                  <a:pt x="3812" y="11595"/>
                  <a:pt x="3926" y="11664"/>
                  <a:pt x="4017" y="11709"/>
                </a:cubicBezTo>
                <a:lnTo>
                  <a:pt x="4086" y="11755"/>
                </a:lnTo>
                <a:cubicBezTo>
                  <a:pt x="4200" y="11824"/>
                  <a:pt x="4337" y="11892"/>
                  <a:pt x="4519" y="11983"/>
                </a:cubicBezTo>
                <a:cubicBezTo>
                  <a:pt x="4588" y="12006"/>
                  <a:pt x="4679" y="12029"/>
                  <a:pt x="4748" y="12075"/>
                </a:cubicBezTo>
                <a:cubicBezTo>
                  <a:pt x="4793" y="12075"/>
                  <a:pt x="4839" y="12098"/>
                  <a:pt x="4885" y="12120"/>
                </a:cubicBezTo>
                <a:cubicBezTo>
                  <a:pt x="4930" y="12143"/>
                  <a:pt x="4999" y="12166"/>
                  <a:pt x="5067" y="12166"/>
                </a:cubicBezTo>
                <a:cubicBezTo>
                  <a:pt x="5136" y="12212"/>
                  <a:pt x="5227" y="12212"/>
                  <a:pt x="5318" y="12234"/>
                </a:cubicBezTo>
                <a:cubicBezTo>
                  <a:pt x="5410" y="12257"/>
                  <a:pt x="5501" y="12257"/>
                  <a:pt x="5592" y="12257"/>
                </a:cubicBezTo>
                <a:lnTo>
                  <a:pt x="5706" y="12257"/>
                </a:lnTo>
                <a:cubicBezTo>
                  <a:pt x="5752" y="12280"/>
                  <a:pt x="5821" y="12280"/>
                  <a:pt x="5866" y="12280"/>
                </a:cubicBezTo>
                <a:cubicBezTo>
                  <a:pt x="5980" y="12280"/>
                  <a:pt x="6094" y="12257"/>
                  <a:pt x="6186" y="12257"/>
                </a:cubicBezTo>
                <a:cubicBezTo>
                  <a:pt x="6345" y="12234"/>
                  <a:pt x="6482" y="12212"/>
                  <a:pt x="6619" y="12189"/>
                </a:cubicBezTo>
                <a:cubicBezTo>
                  <a:pt x="6756" y="12166"/>
                  <a:pt x="6893" y="12120"/>
                  <a:pt x="7053" y="12075"/>
                </a:cubicBezTo>
                <a:lnTo>
                  <a:pt x="7099" y="12052"/>
                </a:lnTo>
                <a:lnTo>
                  <a:pt x="7106" y="12044"/>
                </a:lnTo>
                <a:lnTo>
                  <a:pt x="7167" y="12029"/>
                </a:lnTo>
                <a:lnTo>
                  <a:pt x="7259" y="11983"/>
                </a:lnTo>
                <a:cubicBezTo>
                  <a:pt x="7281" y="11983"/>
                  <a:pt x="7304" y="11961"/>
                  <a:pt x="7327" y="11961"/>
                </a:cubicBezTo>
                <a:lnTo>
                  <a:pt x="7373" y="11938"/>
                </a:lnTo>
                <a:cubicBezTo>
                  <a:pt x="7464" y="11915"/>
                  <a:pt x="7555" y="11869"/>
                  <a:pt x="7647" y="11824"/>
                </a:cubicBezTo>
                <a:cubicBezTo>
                  <a:pt x="7738" y="11801"/>
                  <a:pt x="7806" y="11755"/>
                  <a:pt x="7875" y="11709"/>
                </a:cubicBezTo>
                <a:cubicBezTo>
                  <a:pt x="8080" y="11595"/>
                  <a:pt x="8240" y="11481"/>
                  <a:pt x="8400" y="11367"/>
                </a:cubicBezTo>
                <a:cubicBezTo>
                  <a:pt x="8468" y="11299"/>
                  <a:pt x="8560" y="11230"/>
                  <a:pt x="8628" y="11162"/>
                </a:cubicBezTo>
                <a:cubicBezTo>
                  <a:pt x="8697" y="11093"/>
                  <a:pt x="8788" y="11048"/>
                  <a:pt x="8856" y="10979"/>
                </a:cubicBezTo>
                <a:cubicBezTo>
                  <a:pt x="9039" y="10842"/>
                  <a:pt x="9221" y="10705"/>
                  <a:pt x="9404" y="10568"/>
                </a:cubicBezTo>
                <a:lnTo>
                  <a:pt x="9541" y="10454"/>
                </a:lnTo>
                <a:lnTo>
                  <a:pt x="9701" y="10363"/>
                </a:lnTo>
                <a:lnTo>
                  <a:pt x="9746" y="10317"/>
                </a:lnTo>
                <a:cubicBezTo>
                  <a:pt x="9883" y="10249"/>
                  <a:pt x="9998" y="10157"/>
                  <a:pt x="10112" y="10066"/>
                </a:cubicBezTo>
                <a:cubicBezTo>
                  <a:pt x="10226" y="9998"/>
                  <a:pt x="10340" y="9906"/>
                  <a:pt x="10454" y="9815"/>
                </a:cubicBezTo>
                <a:lnTo>
                  <a:pt x="10545" y="9724"/>
                </a:lnTo>
                <a:cubicBezTo>
                  <a:pt x="10637" y="9655"/>
                  <a:pt x="10728" y="9587"/>
                  <a:pt x="10796" y="9518"/>
                </a:cubicBezTo>
                <a:lnTo>
                  <a:pt x="10956" y="9381"/>
                </a:lnTo>
                <a:cubicBezTo>
                  <a:pt x="11116" y="9267"/>
                  <a:pt x="11276" y="9130"/>
                  <a:pt x="11413" y="8970"/>
                </a:cubicBezTo>
                <a:cubicBezTo>
                  <a:pt x="11504" y="8833"/>
                  <a:pt x="11618" y="8697"/>
                  <a:pt x="11732" y="8560"/>
                </a:cubicBezTo>
                <a:lnTo>
                  <a:pt x="11778" y="8468"/>
                </a:lnTo>
                <a:cubicBezTo>
                  <a:pt x="11846" y="8400"/>
                  <a:pt x="11915" y="8309"/>
                  <a:pt x="11961" y="8240"/>
                </a:cubicBezTo>
                <a:cubicBezTo>
                  <a:pt x="12052" y="8149"/>
                  <a:pt x="12120" y="8057"/>
                  <a:pt x="12212" y="7966"/>
                </a:cubicBezTo>
                <a:cubicBezTo>
                  <a:pt x="12326" y="7875"/>
                  <a:pt x="12417" y="7784"/>
                  <a:pt x="12508" y="7669"/>
                </a:cubicBezTo>
                <a:cubicBezTo>
                  <a:pt x="12645" y="7510"/>
                  <a:pt x="12828" y="7327"/>
                  <a:pt x="12965" y="7122"/>
                </a:cubicBezTo>
                <a:cubicBezTo>
                  <a:pt x="13102" y="6916"/>
                  <a:pt x="13193" y="6756"/>
                  <a:pt x="13239" y="6574"/>
                </a:cubicBezTo>
                <a:cubicBezTo>
                  <a:pt x="13262" y="6482"/>
                  <a:pt x="13262" y="6368"/>
                  <a:pt x="13284" y="6277"/>
                </a:cubicBezTo>
                <a:cubicBezTo>
                  <a:pt x="13262" y="6231"/>
                  <a:pt x="13239" y="6163"/>
                  <a:pt x="13262" y="6117"/>
                </a:cubicBezTo>
                <a:cubicBezTo>
                  <a:pt x="13262" y="6094"/>
                  <a:pt x="13262" y="6094"/>
                  <a:pt x="13284" y="6072"/>
                </a:cubicBezTo>
                <a:cubicBezTo>
                  <a:pt x="13262" y="5912"/>
                  <a:pt x="13262" y="5752"/>
                  <a:pt x="13239" y="5592"/>
                </a:cubicBezTo>
                <a:cubicBezTo>
                  <a:pt x="13216" y="5433"/>
                  <a:pt x="13170" y="5296"/>
                  <a:pt x="13147" y="5136"/>
                </a:cubicBezTo>
                <a:lnTo>
                  <a:pt x="13125" y="5044"/>
                </a:lnTo>
                <a:cubicBezTo>
                  <a:pt x="13102" y="4930"/>
                  <a:pt x="13079" y="4816"/>
                  <a:pt x="13056" y="4702"/>
                </a:cubicBezTo>
                <a:cubicBezTo>
                  <a:pt x="12965" y="4451"/>
                  <a:pt x="12874" y="4177"/>
                  <a:pt x="12714" y="3858"/>
                </a:cubicBezTo>
                <a:cubicBezTo>
                  <a:pt x="12577" y="3561"/>
                  <a:pt x="12394" y="3264"/>
                  <a:pt x="12189" y="3013"/>
                </a:cubicBezTo>
                <a:cubicBezTo>
                  <a:pt x="12006" y="2762"/>
                  <a:pt x="11824" y="2557"/>
                  <a:pt x="11664" y="2374"/>
                </a:cubicBezTo>
                <a:cubicBezTo>
                  <a:pt x="11641" y="2351"/>
                  <a:pt x="11641" y="2305"/>
                  <a:pt x="11618" y="2283"/>
                </a:cubicBezTo>
                <a:cubicBezTo>
                  <a:pt x="11595" y="2214"/>
                  <a:pt x="11595" y="2191"/>
                  <a:pt x="11572" y="2146"/>
                </a:cubicBezTo>
                <a:cubicBezTo>
                  <a:pt x="11550" y="2100"/>
                  <a:pt x="11504" y="2054"/>
                  <a:pt x="11481" y="2009"/>
                </a:cubicBezTo>
                <a:cubicBezTo>
                  <a:pt x="11458" y="1963"/>
                  <a:pt x="11413" y="1940"/>
                  <a:pt x="11367" y="1895"/>
                </a:cubicBezTo>
                <a:cubicBezTo>
                  <a:pt x="11344" y="1872"/>
                  <a:pt x="11321" y="1849"/>
                  <a:pt x="11299" y="1803"/>
                </a:cubicBezTo>
                <a:cubicBezTo>
                  <a:pt x="11230" y="1735"/>
                  <a:pt x="11184" y="1689"/>
                  <a:pt x="11139" y="1621"/>
                </a:cubicBezTo>
                <a:cubicBezTo>
                  <a:pt x="11093" y="1575"/>
                  <a:pt x="11070" y="1507"/>
                  <a:pt x="11025" y="1461"/>
                </a:cubicBezTo>
                <a:cubicBezTo>
                  <a:pt x="10979" y="1438"/>
                  <a:pt x="10956" y="1392"/>
                  <a:pt x="10933" y="1347"/>
                </a:cubicBezTo>
                <a:lnTo>
                  <a:pt x="10911" y="1347"/>
                </a:lnTo>
                <a:lnTo>
                  <a:pt x="10705" y="1187"/>
                </a:lnTo>
                <a:cubicBezTo>
                  <a:pt x="10637" y="1141"/>
                  <a:pt x="10545" y="1050"/>
                  <a:pt x="10454" y="982"/>
                </a:cubicBezTo>
                <a:cubicBezTo>
                  <a:pt x="10317" y="867"/>
                  <a:pt x="10112" y="708"/>
                  <a:pt x="9906" y="571"/>
                </a:cubicBezTo>
                <a:cubicBezTo>
                  <a:pt x="9815" y="525"/>
                  <a:pt x="9746" y="479"/>
                  <a:pt x="9655" y="434"/>
                </a:cubicBezTo>
                <a:cubicBezTo>
                  <a:pt x="9587" y="411"/>
                  <a:pt x="9518" y="365"/>
                  <a:pt x="9473" y="342"/>
                </a:cubicBezTo>
                <a:lnTo>
                  <a:pt x="9427" y="320"/>
                </a:lnTo>
                <a:lnTo>
                  <a:pt x="9381" y="297"/>
                </a:lnTo>
                <a:lnTo>
                  <a:pt x="9267" y="228"/>
                </a:lnTo>
                <a:lnTo>
                  <a:pt x="9039" y="228"/>
                </a:lnTo>
                <a:cubicBezTo>
                  <a:pt x="8902" y="160"/>
                  <a:pt x="8742" y="69"/>
                  <a:pt x="8582" y="46"/>
                </a:cubicBezTo>
                <a:cubicBezTo>
                  <a:pt x="8423" y="0"/>
                  <a:pt x="8286" y="0"/>
                  <a:pt x="8149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1" name="Google Shape;4861;p38"/>
          <p:cNvSpPr/>
          <p:nvPr/>
        </p:nvSpPr>
        <p:spPr>
          <a:xfrm>
            <a:off x="6551267" y="2345098"/>
            <a:ext cx="802946" cy="761416"/>
          </a:xfrm>
          <a:custGeom>
            <a:avLst/>
            <a:gdLst/>
            <a:ahLst/>
            <a:cxnLst/>
            <a:rect l="l" t="t" r="r" b="b"/>
            <a:pathLst>
              <a:path w="28692" h="27208" extrusionOk="0">
                <a:moveTo>
                  <a:pt x="22575" y="0"/>
                </a:moveTo>
                <a:cubicBezTo>
                  <a:pt x="22529" y="0"/>
                  <a:pt x="22461" y="23"/>
                  <a:pt x="22415" y="69"/>
                </a:cubicBezTo>
                <a:cubicBezTo>
                  <a:pt x="22369" y="114"/>
                  <a:pt x="22369" y="160"/>
                  <a:pt x="22369" y="206"/>
                </a:cubicBezTo>
                <a:cubicBezTo>
                  <a:pt x="22369" y="479"/>
                  <a:pt x="22347" y="730"/>
                  <a:pt x="22301" y="1004"/>
                </a:cubicBezTo>
                <a:lnTo>
                  <a:pt x="22301" y="1050"/>
                </a:lnTo>
                <a:cubicBezTo>
                  <a:pt x="22232" y="1324"/>
                  <a:pt x="22164" y="1598"/>
                  <a:pt x="22050" y="1803"/>
                </a:cubicBezTo>
                <a:cubicBezTo>
                  <a:pt x="21799" y="2328"/>
                  <a:pt x="21525" y="2739"/>
                  <a:pt x="21251" y="3081"/>
                </a:cubicBezTo>
                <a:cubicBezTo>
                  <a:pt x="21114" y="3241"/>
                  <a:pt x="21023" y="3333"/>
                  <a:pt x="20931" y="3401"/>
                </a:cubicBezTo>
                <a:lnTo>
                  <a:pt x="20840" y="3470"/>
                </a:lnTo>
                <a:lnTo>
                  <a:pt x="20749" y="3538"/>
                </a:lnTo>
                <a:cubicBezTo>
                  <a:pt x="20703" y="3584"/>
                  <a:pt x="20657" y="3629"/>
                  <a:pt x="20612" y="3652"/>
                </a:cubicBezTo>
                <a:cubicBezTo>
                  <a:pt x="20543" y="3698"/>
                  <a:pt x="20475" y="3721"/>
                  <a:pt x="20406" y="3766"/>
                </a:cubicBezTo>
                <a:lnTo>
                  <a:pt x="20338" y="3789"/>
                </a:lnTo>
                <a:cubicBezTo>
                  <a:pt x="20247" y="3812"/>
                  <a:pt x="20155" y="3858"/>
                  <a:pt x="20110" y="3949"/>
                </a:cubicBezTo>
                <a:cubicBezTo>
                  <a:pt x="20064" y="4017"/>
                  <a:pt x="20041" y="4063"/>
                  <a:pt x="20041" y="4131"/>
                </a:cubicBezTo>
                <a:cubicBezTo>
                  <a:pt x="20041" y="4177"/>
                  <a:pt x="20041" y="4200"/>
                  <a:pt x="20041" y="4223"/>
                </a:cubicBezTo>
                <a:cubicBezTo>
                  <a:pt x="20041" y="4291"/>
                  <a:pt x="20041" y="4337"/>
                  <a:pt x="20041" y="4405"/>
                </a:cubicBezTo>
                <a:cubicBezTo>
                  <a:pt x="20064" y="4451"/>
                  <a:pt x="20087" y="4497"/>
                  <a:pt x="20087" y="4565"/>
                </a:cubicBezTo>
                <a:cubicBezTo>
                  <a:pt x="20110" y="4656"/>
                  <a:pt x="20110" y="4748"/>
                  <a:pt x="20110" y="4862"/>
                </a:cubicBezTo>
                <a:cubicBezTo>
                  <a:pt x="20110" y="4908"/>
                  <a:pt x="20133" y="4976"/>
                  <a:pt x="20133" y="5044"/>
                </a:cubicBezTo>
                <a:cubicBezTo>
                  <a:pt x="20178" y="5250"/>
                  <a:pt x="20201" y="5455"/>
                  <a:pt x="20224" y="5684"/>
                </a:cubicBezTo>
                <a:cubicBezTo>
                  <a:pt x="20224" y="5798"/>
                  <a:pt x="20224" y="5935"/>
                  <a:pt x="20224" y="6072"/>
                </a:cubicBezTo>
                <a:lnTo>
                  <a:pt x="20224" y="6186"/>
                </a:lnTo>
                <a:lnTo>
                  <a:pt x="20224" y="6254"/>
                </a:lnTo>
                <a:cubicBezTo>
                  <a:pt x="20224" y="6391"/>
                  <a:pt x="20224" y="6505"/>
                  <a:pt x="20201" y="6619"/>
                </a:cubicBezTo>
                <a:cubicBezTo>
                  <a:pt x="20178" y="6779"/>
                  <a:pt x="20133" y="6939"/>
                  <a:pt x="20064" y="7053"/>
                </a:cubicBezTo>
                <a:cubicBezTo>
                  <a:pt x="20041" y="7099"/>
                  <a:pt x="20041" y="7167"/>
                  <a:pt x="20041" y="7213"/>
                </a:cubicBezTo>
                <a:cubicBezTo>
                  <a:pt x="20018" y="7373"/>
                  <a:pt x="20133" y="7532"/>
                  <a:pt x="20269" y="7555"/>
                </a:cubicBezTo>
                <a:cubicBezTo>
                  <a:pt x="20315" y="7578"/>
                  <a:pt x="20361" y="7578"/>
                  <a:pt x="20384" y="7578"/>
                </a:cubicBezTo>
                <a:cubicBezTo>
                  <a:pt x="20429" y="7578"/>
                  <a:pt x="20475" y="7578"/>
                  <a:pt x="20521" y="7555"/>
                </a:cubicBezTo>
                <a:lnTo>
                  <a:pt x="20612" y="7532"/>
                </a:lnTo>
                <a:lnTo>
                  <a:pt x="20657" y="7510"/>
                </a:lnTo>
                <a:cubicBezTo>
                  <a:pt x="20749" y="7487"/>
                  <a:pt x="20840" y="7464"/>
                  <a:pt x="20931" y="7441"/>
                </a:cubicBezTo>
                <a:cubicBezTo>
                  <a:pt x="20954" y="7441"/>
                  <a:pt x="20954" y="7441"/>
                  <a:pt x="20954" y="7418"/>
                </a:cubicBezTo>
                <a:cubicBezTo>
                  <a:pt x="21046" y="7395"/>
                  <a:pt x="21137" y="7373"/>
                  <a:pt x="21228" y="7373"/>
                </a:cubicBezTo>
                <a:lnTo>
                  <a:pt x="21479" y="7373"/>
                </a:lnTo>
                <a:cubicBezTo>
                  <a:pt x="21571" y="7395"/>
                  <a:pt x="21685" y="7418"/>
                  <a:pt x="21799" y="7441"/>
                </a:cubicBezTo>
                <a:cubicBezTo>
                  <a:pt x="21822" y="7441"/>
                  <a:pt x="21867" y="7464"/>
                  <a:pt x="21890" y="7464"/>
                </a:cubicBezTo>
                <a:lnTo>
                  <a:pt x="21913" y="7464"/>
                </a:lnTo>
                <a:cubicBezTo>
                  <a:pt x="22004" y="7487"/>
                  <a:pt x="22073" y="7510"/>
                  <a:pt x="22164" y="7532"/>
                </a:cubicBezTo>
                <a:cubicBezTo>
                  <a:pt x="22324" y="7578"/>
                  <a:pt x="22461" y="7624"/>
                  <a:pt x="22620" y="7692"/>
                </a:cubicBezTo>
                <a:lnTo>
                  <a:pt x="22689" y="7738"/>
                </a:lnTo>
                <a:lnTo>
                  <a:pt x="22689" y="7715"/>
                </a:lnTo>
                <a:lnTo>
                  <a:pt x="22643" y="7692"/>
                </a:lnTo>
                <a:lnTo>
                  <a:pt x="22643" y="7692"/>
                </a:lnTo>
                <a:cubicBezTo>
                  <a:pt x="22757" y="7738"/>
                  <a:pt x="22894" y="7806"/>
                  <a:pt x="23008" y="7875"/>
                </a:cubicBezTo>
                <a:cubicBezTo>
                  <a:pt x="23123" y="7943"/>
                  <a:pt x="23237" y="8012"/>
                  <a:pt x="23374" y="8126"/>
                </a:cubicBezTo>
                <a:lnTo>
                  <a:pt x="23442" y="8194"/>
                </a:lnTo>
                <a:cubicBezTo>
                  <a:pt x="23488" y="8240"/>
                  <a:pt x="23511" y="8263"/>
                  <a:pt x="23556" y="8286"/>
                </a:cubicBezTo>
                <a:cubicBezTo>
                  <a:pt x="23579" y="8308"/>
                  <a:pt x="23625" y="8331"/>
                  <a:pt x="23648" y="8354"/>
                </a:cubicBezTo>
                <a:cubicBezTo>
                  <a:pt x="23739" y="8445"/>
                  <a:pt x="23830" y="8560"/>
                  <a:pt x="23922" y="8651"/>
                </a:cubicBezTo>
                <a:cubicBezTo>
                  <a:pt x="23944" y="8719"/>
                  <a:pt x="23967" y="8765"/>
                  <a:pt x="24013" y="8833"/>
                </a:cubicBezTo>
                <a:cubicBezTo>
                  <a:pt x="24036" y="8879"/>
                  <a:pt x="24058" y="8925"/>
                  <a:pt x="24104" y="8970"/>
                </a:cubicBezTo>
                <a:cubicBezTo>
                  <a:pt x="24127" y="9016"/>
                  <a:pt x="24150" y="9062"/>
                  <a:pt x="24195" y="9130"/>
                </a:cubicBezTo>
                <a:cubicBezTo>
                  <a:pt x="24218" y="9176"/>
                  <a:pt x="24241" y="9221"/>
                  <a:pt x="24264" y="9267"/>
                </a:cubicBezTo>
                <a:cubicBezTo>
                  <a:pt x="24332" y="9358"/>
                  <a:pt x="24378" y="9473"/>
                  <a:pt x="24446" y="9610"/>
                </a:cubicBezTo>
                <a:cubicBezTo>
                  <a:pt x="24469" y="9678"/>
                  <a:pt x="24515" y="9746"/>
                  <a:pt x="24561" y="9883"/>
                </a:cubicBezTo>
                <a:cubicBezTo>
                  <a:pt x="24561" y="9906"/>
                  <a:pt x="24583" y="9952"/>
                  <a:pt x="24583" y="9998"/>
                </a:cubicBezTo>
                <a:cubicBezTo>
                  <a:pt x="24629" y="10135"/>
                  <a:pt x="24652" y="10249"/>
                  <a:pt x="24675" y="10386"/>
                </a:cubicBezTo>
                <a:lnTo>
                  <a:pt x="24675" y="10431"/>
                </a:lnTo>
                <a:cubicBezTo>
                  <a:pt x="24698" y="10568"/>
                  <a:pt x="24720" y="10705"/>
                  <a:pt x="24743" y="10842"/>
                </a:cubicBezTo>
                <a:cubicBezTo>
                  <a:pt x="24789" y="11002"/>
                  <a:pt x="24812" y="11184"/>
                  <a:pt x="24835" y="11367"/>
                </a:cubicBezTo>
                <a:cubicBezTo>
                  <a:pt x="24835" y="11527"/>
                  <a:pt x="24835" y="11664"/>
                  <a:pt x="24835" y="11801"/>
                </a:cubicBezTo>
                <a:cubicBezTo>
                  <a:pt x="24812" y="11892"/>
                  <a:pt x="24812" y="11983"/>
                  <a:pt x="24766" y="12075"/>
                </a:cubicBezTo>
                <a:cubicBezTo>
                  <a:pt x="24743" y="12143"/>
                  <a:pt x="24720" y="12189"/>
                  <a:pt x="24698" y="12257"/>
                </a:cubicBezTo>
                <a:cubicBezTo>
                  <a:pt x="24675" y="12303"/>
                  <a:pt x="24652" y="12371"/>
                  <a:pt x="24606" y="12394"/>
                </a:cubicBezTo>
                <a:cubicBezTo>
                  <a:pt x="24583" y="12417"/>
                  <a:pt x="24538" y="12440"/>
                  <a:pt x="24515" y="12463"/>
                </a:cubicBezTo>
                <a:cubicBezTo>
                  <a:pt x="24492" y="12668"/>
                  <a:pt x="24492" y="12851"/>
                  <a:pt x="24446" y="13033"/>
                </a:cubicBezTo>
                <a:cubicBezTo>
                  <a:pt x="24424" y="13147"/>
                  <a:pt x="24401" y="13239"/>
                  <a:pt x="24378" y="13330"/>
                </a:cubicBezTo>
                <a:lnTo>
                  <a:pt x="24355" y="13444"/>
                </a:lnTo>
                <a:cubicBezTo>
                  <a:pt x="24310" y="13581"/>
                  <a:pt x="24287" y="13718"/>
                  <a:pt x="24241" y="13855"/>
                </a:cubicBezTo>
                <a:lnTo>
                  <a:pt x="24218" y="13923"/>
                </a:lnTo>
                <a:cubicBezTo>
                  <a:pt x="24264" y="13946"/>
                  <a:pt x="24287" y="13969"/>
                  <a:pt x="24310" y="14015"/>
                </a:cubicBezTo>
                <a:cubicBezTo>
                  <a:pt x="24378" y="14129"/>
                  <a:pt x="24378" y="14289"/>
                  <a:pt x="24355" y="14426"/>
                </a:cubicBezTo>
                <a:cubicBezTo>
                  <a:pt x="24332" y="14540"/>
                  <a:pt x="24310" y="14631"/>
                  <a:pt x="24287" y="14745"/>
                </a:cubicBezTo>
                <a:cubicBezTo>
                  <a:pt x="24195" y="15042"/>
                  <a:pt x="24058" y="15339"/>
                  <a:pt x="23967" y="15590"/>
                </a:cubicBezTo>
                <a:lnTo>
                  <a:pt x="23944" y="15613"/>
                </a:lnTo>
                <a:cubicBezTo>
                  <a:pt x="23922" y="15681"/>
                  <a:pt x="23899" y="15750"/>
                  <a:pt x="23853" y="15818"/>
                </a:cubicBezTo>
                <a:cubicBezTo>
                  <a:pt x="23785" y="16001"/>
                  <a:pt x="23693" y="16183"/>
                  <a:pt x="23625" y="16366"/>
                </a:cubicBezTo>
                <a:lnTo>
                  <a:pt x="23511" y="16594"/>
                </a:lnTo>
                <a:lnTo>
                  <a:pt x="23419" y="16799"/>
                </a:lnTo>
                <a:lnTo>
                  <a:pt x="23397" y="16822"/>
                </a:lnTo>
                <a:cubicBezTo>
                  <a:pt x="23328" y="17005"/>
                  <a:pt x="23237" y="17210"/>
                  <a:pt x="23123" y="17393"/>
                </a:cubicBezTo>
                <a:cubicBezTo>
                  <a:pt x="23077" y="17507"/>
                  <a:pt x="23008" y="17644"/>
                  <a:pt x="22917" y="17804"/>
                </a:cubicBezTo>
                <a:cubicBezTo>
                  <a:pt x="22826" y="17918"/>
                  <a:pt x="22735" y="18101"/>
                  <a:pt x="22575" y="18192"/>
                </a:cubicBezTo>
                <a:cubicBezTo>
                  <a:pt x="22575" y="18192"/>
                  <a:pt x="22552" y="18192"/>
                  <a:pt x="22529" y="18215"/>
                </a:cubicBezTo>
                <a:cubicBezTo>
                  <a:pt x="22415" y="18443"/>
                  <a:pt x="22278" y="18694"/>
                  <a:pt x="22141" y="18922"/>
                </a:cubicBezTo>
                <a:cubicBezTo>
                  <a:pt x="22050" y="19128"/>
                  <a:pt x="21913" y="19333"/>
                  <a:pt x="21799" y="19516"/>
                </a:cubicBezTo>
                <a:cubicBezTo>
                  <a:pt x="21799" y="19516"/>
                  <a:pt x="21822" y="19539"/>
                  <a:pt x="21822" y="19561"/>
                </a:cubicBezTo>
                <a:cubicBezTo>
                  <a:pt x="21844" y="19630"/>
                  <a:pt x="21822" y="19675"/>
                  <a:pt x="21822" y="19744"/>
                </a:cubicBezTo>
                <a:cubicBezTo>
                  <a:pt x="21822" y="19790"/>
                  <a:pt x="21776" y="19858"/>
                  <a:pt x="21776" y="19881"/>
                </a:cubicBezTo>
                <a:cubicBezTo>
                  <a:pt x="21730" y="19972"/>
                  <a:pt x="21685" y="20041"/>
                  <a:pt x="21639" y="20109"/>
                </a:cubicBezTo>
                <a:lnTo>
                  <a:pt x="21571" y="20246"/>
                </a:lnTo>
                <a:lnTo>
                  <a:pt x="21502" y="20360"/>
                </a:lnTo>
                <a:cubicBezTo>
                  <a:pt x="21456" y="20452"/>
                  <a:pt x="21411" y="20543"/>
                  <a:pt x="21365" y="20634"/>
                </a:cubicBezTo>
                <a:cubicBezTo>
                  <a:pt x="21274" y="20771"/>
                  <a:pt x="21205" y="20885"/>
                  <a:pt x="21114" y="20999"/>
                </a:cubicBezTo>
                <a:lnTo>
                  <a:pt x="21068" y="21068"/>
                </a:lnTo>
                <a:cubicBezTo>
                  <a:pt x="21000" y="21159"/>
                  <a:pt x="20931" y="21250"/>
                  <a:pt x="20863" y="21365"/>
                </a:cubicBezTo>
                <a:lnTo>
                  <a:pt x="20772" y="21456"/>
                </a:lnTo>
                <a:cubicBezTo>
                  <a:pt x="20703" y="21547"/>
                  <a:pt x="20657" y="21638"/>
                  <a:pt x="20566" y="21707"/>
                </a:cubicBezTo>
                <a:cubicBezTo>
                  <a:pt x="20498" y="21775"/>
                  <a:pt x="20429" y="21867"/>
                  <a:pt x="20315" y="21935"/>
                </a:cubicBezTo>
                <a:cubicBezTo>
                  <a:pt x="20247" y="21981"/>
                  <a:pt x="20155" y="22004"/>
                  <a:pt x="20064" y="22026"/>
                </a:cubicBezTo>
                <a:cubicBezTo>
                  <a:pt x="19836" y="22323"/>
                  <a:pt x="19608" y="22620"/>
                  <a:pt x="19402" y="22848"/>
                </a:cubicBezTo>
                <a:cubicBezTo>
                  <a:pt x="19265" y="23008"/>
                  <a:pt x="19083" y="23191"/>
                  <a:pt x="18923" y="23328"/>
                </a:cubicBezTo>
                <a:cubicBezTo>
                  <a:pt x="18763" y="23487"/>
                  <a:pt x="18603" y="23624"/>
                  <a:pt x="18421" y="23761"/>
                </a:cubicBezTo>
                <a:lnTo>
                  <a:pt x="18375" y="23807"/>
                </a:lnTo>
                <a:cubicBezTo>
                  <a:pt x="18306" y="23852"/>
                  <a:pt x="18238" y="23921"/>
                  <a:pt x="18170" y="23967"/>
                </a:cubicBezTo>
                <a:cubicBezTo>
                  <a:pt x="18055" y="24058"/>
                  <a:pt x="17941" y="24149"/>
                  <a:pt x="17827" y="24218"/>
                </a:cubicBezTo>
                <a:cubicBezTo>
                  <a:pt x="17713" y="24286"/>
                  <a:pt x="17576" y="24355"/>
                  <a:pt x="17393" y="24423"/>
                </a:cubicBezTo>
                <a:cubicBezTo>
                  <a:pt x="17051" y="24537"/>
                  <a:pt x="16754" y="24606"/>
                  <a:pt x="16480" y="24651"/>
                </a:cubicBezTo>
                <a:cubicBezTo>
                  <a:pt x="16298" y="24674"/>
                  <a:pt x="16115" y="24674"/>
                  <a:pt x="15933" y="24674"/>
                </a:cubicBezTo>
                <a:lnTo>
                  <a:pt x="15590" y="24674"/>
                </a:lnTo>
                <a:cubicBezTo>
                  <a:pt x="15408" y="24651"/>
                  <a:pt x="15225" y="24629"/>
                  <a:pt x="15042" y="24583"/>
                </a:cubicBezTo>
                <a:cubicBezTo>
                  <a:pt x="14951" y="24560"/>
                  <a:pt x="14860" y="24537"/>
                  <a:pt x="14769" y="24492"/>
                </a:cubicBezTo>
                <a:lnTo>
                  <a:pt x="14609" y="24469"/>
                </a:lnTo>
                <a:cubicBezTo>
                  <a:pt x="14472" y="24423"/>
                  <a:pt x="14335" y="24377"/>
                  <a:pt x="14152" y="24286"/>
                </a:cubicBezTo>
                <a:cubicBezTo>
                  <a:pt x="14015" y="24218"/>
                  <a:pt x="13901" y="24149"/>
                  <a:pt x="13787" y="24081"/>
                </a:cubicBezTo>
                <a:cubicBezTo>
                  <a:pt x="13650" y="24012"/>
                  <a:pt x="13490" y="23921"/>
                  <a:pt x="13331" y="23807"/>
                </a:cubicBezTo>
                <a:cubicBezTo>
                  <a:pt x="13308" y="23784"/>
                  <a:pt x="13285" y="23784"/>
                  <a:pt x="13239" y="23761"/>
                </a:cubicBezTo>
                <a:lnTo>
                  <a:pt x="13216" y="23716"/>
                </a:lnTo>
                <a:cubicBezTo>
                  <a:pt x="13216" y="23716"/>
                  <a:pt x="13216" y="23693"/>
                  <a:pt x="13216" y="23693"/>
                </a:cubicBezTo>
                <a:cubicBezTo>
                  <a:pt x="13125" y="23601"/>
                  <a:pt x="13057" y="23510"/>
                  <a:pt x="13011" y="23373"/>
                </a:cubicBezTo>
                <a:cubicBezTo>
                  <a:pt x="13011" y="23328"/>
                  <a:pt x="12988" y="23282"/>
                  <a:pt x="12988" y="23236"/>
                </a:cubicBezTo>
                <a:lnTo>
                  <a:pt x="12965" y="23236"/>
                </a:lnTo>
                <a:cubicBezTo>
                  <a:pt x="12920" y="23213"/>
                  <a:pt x="12851" y="23191"/>
                  <a:pt x="12806" y="23191"/>
                </a:cubicBezTo>
                <a:cubicBezTo>
                  <a:pt x="12760" y="23191"/>
                  <a:pt x="12714" y="23191"/>
                  <a:pt x="12669" y="23213"/>
                </a:cubicBezTo>
                <a:cubicBezTo>
                  <a:pt x="12737" y="23168"/>
                  <a:pt x="12806" y="23122"/>
                  <a:pt x="12851" y="23054"/>
                </a:cubicBezTo>
                <a:cubicBezTo>
                  <a:pt x="12920" y="22962"/>
                  <a:pt x="12965" y="22825"/>
                  <a:pt x="12874" y="22734"/>
                </a:cubicBezTo>
                <a:cubicBezTo>
                  <a:pt x="12828" y="22666"/>
                  <a:pt x="12783" y="22643"/>
                  <a:pt x="12737" y="22620"/>
                </a:cubicBezTo>
                <a:lnTo>
                  <a:pt x="12669" y="22620"/>
                </a:lnTo>
                <a:cubicBezTo>
                  <a:pt x="12600" y="22597"/>
                  <a:pt x="12555" y="22597"/>
                  <a:pt x="12486" y="22574"/>
                </a:cubicBezTo>
                <a:cubicBezTo>
                  <a:pt x="12463" y="22574"/>
                  <a:pt x="12440" y="22551"/>
                  <a:pt x="12395" y="22551"/>
                </a:cubicBezTo>
                <a:cubicBezTo>
                  <a:pt x="12281" y="22529"/>
                  <a:pt x="12144" y="22483"/>
                  <a:pt x="12030" y="22460"/>
                </a:cubicBezTo>
                <a:lnTo>
                  <a:pt x="11984" y="22437"/>
                </a:lnTo>
                <a:cubicBezTo>
                  <a:pt x="11938" y="22414"/>
                  <a:pt x="11870" y="22392"/>
                  <a:pt x="11824" y="22369"/>
                </a:cubicBezTo>
                <a:lnTo>
                  <a:pt x="11641" y="22300"/>
                </a:lnTo>
                <a:lnTo>
                  <a:pt x="11527" y="22255"/>
                </a:lnTo>
                <a:cubicBezTo>
                  <a:pt x="11413" y="22232"/>
                  <a:pt x="11322" y="22186"/>
                  <a:pt x="11231" y="22141"/>
                </a:cubicBezTo>
                <a:cubicBezTo>
                  <a:pt x="11025" y="22049"/>
                  <a:pt x="10820" y="21935"/>
                  <a:pt x="10683" y="21844"/>
                </a:cubicBezTo>
                <a:lnTo>
                  <a:pt x="10569" y="21775"/>
                </a:lnTo>
                <a:cubicBezTo>
                  <a:pt x="10455" y="21707"/>
                  <a:pt x="10340" y="21638"/>
                  <a:pt x="10226" y="21570"/>
                </a:cubicBezTo>
                <a:cubicBezTo>
                  <a:pt x="10044" y="21456"/>
                  <a:pt x="9861" y="21319"/>
                  <a:pt x="9701" y="21182"/>
                </a:cubicBezTo>
                <a:lnTo>
                  <a:pt x="9610" y="21136"/>
                </a:lnTo>
                <a:cubicBezTo>
                  <a:pt x="9519" y="21068"/>
                  <a:pt x="9427" y="20976"/>
                  <a:pt x="9313" y="20908"/>
                </a:cubicBezTo>
                <a:lnTo>
                  <a:pt x="9290" y="20885"/>
                </a:lnTo>
                <a:lnTo>
                  <a:pt x="9017" y="20703"/>
                </a:lnTo>
                <a:cubicBezTo>
                  <a:pt x="8880" y="20588"/>
                  <a:pt x="8743" y="20497"/>
                  <a:pt x="8606" y="20406"/>
                </a:cubicBezTo>
                <a:lnTo>
                  <a:pt x="8423" y="20292"/>
                </a:lnTo>
                <a:cubicBezTo>
                  <a:pt x="8218" y="20132"/>
                  <a:pt x="8012" y="19995"/>
                  <a:pt x="7784" y="19858"/>
                </a:cubicBezTo>
                <a:lnTo>
                  <a:pt x="7647" y="19744"/>
                </a:lnTo>
                <a:lnTo>
                  <a:pt x="7601" y="19721"/>
                </a:lnTo>
                <a:lnTo>
                  <a:pt x="7533" y="19675"/>
                </a:lnTo>
                <a:cubicBezTo>
                  <a:pt x="7396" y="19584"/>
                  <a:pt x="7282" y="19493"/>
                  <a:pt x="7168" y="19402"/>
                </a:cubicBezTo>
                <a:cubicBezTo>
                  <a:pt x="7054" y="19310"/>
                  <a:pt x="6939" y="19219"/>
                  <a:pt x="6825" y="19105"/>
                </a:cubicBezTo>
                <a:lnTo>
                  <a:pt x="6574" y="18899"/>
                </a:lnTo>
                <a:lnTo>
                  <a:pt x="6392" y="18762"/>
                </a:lnTo>
                <a:cubicBezTo>
                  <a:pt x="6232" y="18625"/>
                  <a:pt x="6072" y="18489"/>
                  <a:pt x="5912" y="18352"/>
                </a:cubicBezTo>
                <a:cubicBezTo>
                  <a:pt x="5867" y="18306"/>
                  <a:pt x="5798" y="18260"/>
                  <a:pt x="5730" y="18215"/>
                </a:cubicBezTo>
                <a:cubicBezTo>
                  <a:pt x="5593" y="18078"/>
                  <a:pt x="5456" y="17964"/>
                  <a:pt x="5342" y="17827"/>
                </a:cubicBezTo>
                <a:lnTo>
                  <a:pt x="5296" y="17781"/>
                </a:lnTo>
                <a:lnTo>
                  <a:pt x="5205" y="17690"/>
                </a:lnTo>
                <a:cubicBezTo>
                  <a:pt x="5159" y="17644"/>
                  <a:pt x="5113" y="17598"/>
                  <a:pt x="5068" y="17553"/>
                </a:cubicBezTo>
                <a:cubicBezTo>
                  <a:pt x="5045" y="17530"/>
                  <a:pt x="5022" y="17507"/>
                  <a:pt x="4999" y="17484"/>
                </a:cubicBezTo>
                <a:cubicBezTo>
                  <a:pt x="4885" y="17370"/>
                  <a:pt x="4748" y="17256"/>
                  <a:pt x="4634" y="17119"/>
                </a:cubicBezTo>
                <a:lnTo>
                  <a:pt x="4246" y="16663"/>
                </a:lnTo>
                <a:lnTo>
                  <a:pt x="4178" y="16594"/>
                </a:lnTo>
                <a:cubicBezTo>
                  <a:pt x="4132" y="16548"/>
                  <a:pt x="4109" y="16503"/>
                  <a:pt x="4063" y="16457"/>
                </a:cubicBezTo>
                <a:cubicBezTo>
                  <a:pt x="4041" y="16434"/>
                  <a:pt x="3995" y="16389"/>
                  <a:pt x="3949" y="16343"/>
                </a:cubicBezTo>
                <a:cubicBezTo>
                  <a:pt x="3927" y="16297"/>
                  <a:pt x="3881" y="16274"/>
                  <a:pt x="3858" y="16229"/>
                </a:cubicBezTo>
                <a:cubicBezTo>
                  <a:pt x="3744" y="16092"/>
                  <a:pt x="3607" y="15955"/>
                  <a:pt x="3470" y="15818"/>
                </a:cubicBezTo>
                <a:cubicBezTo>
                  <a:pt x="3402" y="15772"/>
                  <a:pt x="3356" y="15704"/>
                  <a:pt x="3310" y="15658"/>
                </a:cubicBezTo>
                <a:cubicBezTo>
                  <a:pt x="3265" y="15613"/>
                  <a:pt x="3219" y="15567"/>
                  <a:pt x="3173" y="15521"/>
                </a:cubicBezTo>
                <a:lnTo>
                  <a:pt x="3128" y="15476"/>
                </a:lnTo>
                <a:lnTo>
                  <a:pt x="3105" y="15453"/>
                </a:lnTo>
                <a:cubicBezTo>
                  <a:pt x="3059" y="15407"/>
                  <a:pt x="3014" y="15339"/>
                  <a:pt x="2968" y="15293"/>
                </a:cubicBezTo>
                <a:lnTo>
                  <a:pt x="2854" y="15133"/>
                </a:lnTo>
                <a:cubicBezTo>
                  <a:pt x="2785" y="15042"/>
                  <a:pt x="2740" y="14973"/>
                  <a:pt x="2694" y="14905"/>
                </a:cubicBezTo>
                <a:cubicBezTo>
                  <a:pt x="2740" y="14837"/>
                  <a:pt x="2717" y="14745"/>
                  <a:pt x="2671" y="14677"/>
                </a:cubicBezTo>
                <a:cubicBezTo>
                  <a:pt x="2648" y="14631"/>
                  <a:pt x="2603" y="14585"/>
                  <a:pt x="2534" y="14585"/>
                </a:cubicBezTo>
                <a:cubicBezTo>
                  <a:pt x="2511" y="14585"/>
                  <a:pt x="2511" y="14563"/>
                  <a:pt x="2489" y="14563"/>
                </a:cubicBezTo>
                <a:cubicBezTo>
                  <a:pt x="2466" y="14563"/>
                  <a:pt x="2420" y="14585"/>
                  <a:pt x="2374" y="14608"/>
                </a:cubicBezTo>
                <a:lnTo>
                  <a:pt x="2352" y="14608"/>
                </a:lnTo>
                <a:cubicBezTo>
                  <a:pt x="2329" y="14631"/>
                  <a:pt x="2306" y="14631"/>
                  <a:pt x="2283" y="14631"/>
                </a:cubicBezTo>
                <a:cubicBezTo>
                  <a:pt x="2215" y="14677"/>
                  <a:pt x="2146" y="14700"/>
                  <a:pt x="2055" y="14745"/>
                </a:cubicBezTo>
                <a:lnTo>
                  <a:pt x="1986" y="14791"/>
                </a:lnTo>
                <a:lnTo>
                  <a:pt x="1918" y="14814"/>
                </a:lnTo>
                <a:cubicBezTo>
                  <a:pt x="1827" y="14859"/>
                  <a:pt x="1758" y="14882"/>
                  <a:pt x="1712" y="14905"/>
                </a:cubicBezTo>
                <a:cubicBezTo>
                  <a:pt x="1621" y="14928"/>
                  <a:pt x="1553" y="14951"/>
                  <a:pt x="1461" y="14973"/>
                </a:cubicBezTo>
                <a:cubicBezTo>
                  <a:pt x="1324" y="15019"/>
                  <a:pt x="1210" y="15042"/>
                  <a:pt x="1096" y="15065"/>
                </a:cubicBezTo>
                <a:lnTo>
                  <a:pt x="1051" y="15065"/>
                </a:lnTo>
                <a:lnTo>
                  <a:pt x="982" y="15088"/>
                </a:lnTo>
                <a:cubicBezTo>
                  <a:pt x="685" y="15156"/>
                  <a:pt x="411" y="15179"/>
                  <a:pt x="160" y="15202"/>
                </a:cubicBezTo>
                <a:cubicBezTo>
                  <a:pt x="69" y="15225"/>
                  <a:pt x="1" y="15293"/>
                  <a:pt x="1" y="15384"/>
                </a:cubicBezTo>
                <a:cubicBezTo>
                  <a:pt x="1" y="15430"/>
                  <a:pt x="23" y="15453"/>
                  <a:pt x="46" y="15476"/>
                </a:cubicBezTo>
                <a:cubicBezTo>
                  <a:pt x="46" y="15498"/>
                  <a:pt x="46" y="15521"/>
                  <a:pt x="46" y="15544"/>
                </a:cubicBezTo>
                <a:cubicBezTo>
                  <a:pt x="69" y="15590"/>
                  <a:pt x="92" y="15635"/>
                  <a:pt x="115" y="15681"/>
                </a:cubicBezTo>
                <a:lnTo>
                  <a:pt x="183" y="15750"/>
                </a:lnTo>
                <a:cubicBezTo>
                  <a:pt x="229" y="15818"/>
                  <a:pt x="274" y="15864"/>
                  <a:pt x="297" y="15932"/>
                </a:cubicBezTo>
                <a:lnTo>
                  <a:pt x="389" y="16069"/>
                </a:lnTo>
                <a:cubicBezTo>
                  <a:pt x="434" y="16138"/>
                  <a:pt x="480" y="16206"/>
                  <a:pt x="526" y="16274"/>
                </a:cubicBezTo>
                <a:cubicBezTo>
                  <a:pt x="571" y="16320"/>
                  <a:pt x="617" y="16366"/>
                  <a:pt x="640" y="16434"/>
                </a:cubicBezTo>
                <a:cubicBezTo>
                  <a:pt x="708" y="16526"/>
                  <a:pt x="777" y="16617"/>
                  <a:pt x="845" y="16708"/>
                </a:cubicBezTo>
                <a:cubicBezTo>
                  <a:pt x="845" y="16754"/>
                  <a:pt x="868" y="16777"/>
                  <a:pt x="891" y="16799"/>
                </a:cubicBezTo>
                <a:cubicBezTo>
                  <a:pt x="1005" y="17051"/>
                  <a:pt x="1142" y="17279"/>
                  <a:pt x="1302" y="17484"/>
                </a:cubicBezTo>
                <a:cubicBezTo>
                  <a:pt x="1347" y="17576"/>
                  <a:pt x="1416" y="17667"/>
                  <a:pt x="1484" y="17735"/>
                </a:cubicBezTo>
                <a:cubicBezTo>
                  <a:pt x="1598" y="17849"/>
                  <a:pt x="1712" y="18009"/>
                  <a:pt x="1872" y="18215"/>
                </a:cubicBezTo>
                <a:lnTo>
                  <a:pt x="1895" y="18237"/>
                </a:lnTo>
                <a:cubicBezTo>
                  <a:pt x="1918" y="18283"/>
                  <a:pt x="1941" y="18306"/>
                  <a:pt x="1964" y="18329"/>
                </a:cubicBezTo>
                <a:cubicBezTo>
                  <a:pt x="2032" y="18420"/>
                  <a:pt x="2101" y="18489"/>
                  <a:pt x="2169" y="18580"/>
                </a:cubicBezTo>
                <a:cubicBezTo>
                  <a:pt x="2237" y="18648"/>
                  <a:pt x="2306" y="18717"/>
                  <a:pt x="2352" y="18785"/>
                </a:cubicBezTo>
                <a:cubicBezTo>
                  <a:pt x="2420" y="18877"/>
                  <a:pt x="2489" y="18945"/>
                  <a:pt x="2557" y="19036"/>
                </a:cubicBezTo>
                <a:lnTo>
                  <a:pt x="2625" y="19105"/>
                </a:lnTo>
                <a:cubicBezTo>
                  <a:pt x="2648" y="19128"/>
                  <a:pt x="2671" y="19128"/>
                  <a:pt x="2694" y="19150"/>
                </a:cubicBezTo>
                <a:cubicBezTo>
                  <a:pt x="2717" y="19150"/>
                  <a:pt x="2762" y="19173"/>
                  <a:pt x="2785" y="19173"/>
                </a:cubicBezTo>
                <a:cubicBezTo>
                  <a:pt x="2808" y="19173"/>
                  <a:pt x="2831" y="19150"/>
                  <a:pt x="2854" y="19150"/>
                </a:cubicBezTo>
                <a:cubicBezTo>
                  <a:pt x="2945" y="19265"/>
                  <a:pt x="3036" y="19379"/>
                  <a:pt x="3150" y="19516"/>
                </a:cubicBezTo>
                <a:lnTo>
                  <a:pt x="3196" y="19561"/>
                </a:lnTo>
                <a:lnTo>
                  <a:pt x="3265" y="19630"/>
                </a:lnTo>
                <a:cubicBezTo>
                  <a:pt x="3333" y="19698"/>
                  <a:pt x="3402" y="19767"/>
                  <a:pt x="3470" y="19835"/>
                </a:cubicBezTo>
                <a:lnTo>
                  <a:pt x="3493" y="19858"/>
                </a:lnTo>
                <a:lnTo>
                  <a:pt x="3584" y="19949"/>
                </a:lnTo>
                <a:lnTo>
                  <a:pt x="3630" y="19995"/>
                </a:lnTo>
                <a:lnTo>
                  <a:pt x="3675" y="20041"/>
                </a:lnTo>
                <a:cubicBezTo>
                  <a:pt x="3744" y="20132"/>
                  <a:pt x="3835" y="20200"/>
                  <a:pt x="3904" y="20292"/>
                </a:cubicBezTo>
                <a:cubicBezTo>
                  <a:pt x="4086" y="20429"/>
                  <a:pt x="4337" y="20680"/>
                  <a:pt x="4634" y="20885"/>
                </a:cubicBezTo>
                <a:lnTo>
                  <a:pt x="4725" y="20954"/>
                </a:lnTo>
                <a:cubicBezTo>
                  <a:pt x="4794" y="21022"/>
                  <a:pt x="4885" y="21091"/>
                  <a:pt x="4977" y="21159"/>
                </a:cubicBezTo>
                <a:lnTo>
                  <a:pt x="5113" y="21273"/>
                </a:lnTo>
                <a:cubicBezTo>
                  <a:pt x="5159" y="21342"/>
                  <a:pt x="5228" y="21387"/>
                  <a:pt x="5296" y="21433"/>
                </a:cubicBezTo>
                <a:cubicBezTo>
                  <a:pt x="5501" y="21616"/>
                  <a:pt x="5730" y="21775"/>
                  <a:pt x="5935" y="21890"/>
                </a:cubicBezTo>
                <a:cubicBezTo>
                  <a:pt x="6095" y="22004"/>
                  <a:pt x="6255" y="22141"/>
                  <a:pt x="6414" y="22255"/>
                </a:cubicBezTo>
                <a:lnTo>
                  <a:pt x="6506" y="22300"/>
                </a:lnTo>
                <a:cubicBezTo>
                  <a:pt x="6574" y="22369"/>
                  <a:pt x="6666" y="22437"/>
                  <a:pt x="6757" y="22483"/>
                </a:cubicBezTo>
                <a:lnTo>
                  <a:pt x="6825" y="22551"/>
                </a:lnTo>
                <a:lnTo>
                  <a:pt x="6894" y="22597"/>
                </a:lnTo>
                <a:cubicBezTo>
                  <a:pt x="7122" y="22780"/>
                  <a:pt x="7373" y="22962"/>
                  <a:pt x="7716" y="23145"/>
                </a:cubicBezTo>
                <a:cubicBezTo>
                  <a:pt x="7807" y="23213"/>
                  <a:pt x="7898" y="23259"/>
                  <a:pt x="8012" y="23328"/>
                </a:cubicBezTo>
                <a:lnTo>
                  <a:pt x="8058" y="23350"/>
                </a:lnTo>
                <a:lnTo>
                  <a:pt x="8149" y="23396"/>
                </a:lnTo>
                <a:cubicBezTo>
                  <a:pt x="8263" y="23464"/>
                  <a:pt x="8377" y="23533"/>
                  <a:pt x="8492" y="23601"/>
                </a:cubicBezTo>
                <a:lnTo>
                  <a:pt x="8583" y="23647"/>
                </a:lnTo>
                <a:cubicBezTo>
                  <a:pt x="8743" y="23738"/>
                  <a:pt x="8880" y="23830"/>
                  <a:pt x="9017" y="23898"/>
                </a:cubicBezTo>
                <a:lnTo>
                  <a:pt x="9131" y="23967"/>
                </a:lnTo>
                <a:lnTo>
                  <a:pt x="9245" y="24012"/>
                </a:lnTo>
                <a:lnTo>
                  <a:pt x="9427" y="24149"/>
                </a:lnTo>
                <a:cubicBezTo>
                  <a:pt x="9542" y="24218"/>
                  <a:pt x="9633" y="24286"/>
                  <a:pt x="9724" y="24355"/>
                </a:cubicBezTo>
                <a:lnTo>
                  <a:pt x="9793" y="24400"/>
                </a:lnTo>
                <a:cubicBezTo>
                  <a:pt x="9930" y="24469"/>
                  <a:pt x="10044" y="24560"/>
                  <a:pt x="10181" y="24629"/>
                </a:cubicBezTo>
                <a:lnTo>
                  <a:pt x="10295" y="24697"/>
                </a:lnTo>
                <a:cubicBezTo>
                  <a:pt x="10340" y="24720"/>
                  <a:pt x="10386" y="24743"/>
                  <a:pt x="10432" y="24743"/>
                </a:cubicBezTo>
                <a:lnTo>
                  <a:pt x="10477" y="24743"/>
                </a:lnTo>
                <a:cubicBezTo>
                  <a:pt x="10523" y="24743"/>
                  <a:pt x="10592" y="24720"/>
                  <a:pt x="10637" y="24697"/>
                </a:cubicBezTo>
                <a:cubicBezTo>
                  <a:pt x="10660" y="24674"/>
                  <a:pt x="10683" y="24651"/>
                  <a:pt x="10706" y="24651"/>
                </a:cubicBezTo>
                <a:cubicBezTo>
                  <a:pt x="10774" y="24583"/>
                  <a:pt x="10820" y="24560"/>
                  <a:pt x="10865" y="24537"/>
                </a:cubicBezTo>
                <a:lnTo>
                  <a:pt x="10888" y="24514"/>
                </a:lnTo>
                <a:cubicBezTo>
                  <a:pt x="11025" y="24423"/>
                  <a:pt x="11139" y="24355"/>
                  <a:pt x="11253" y="24286"/>
                </a:cubicBezTo>
                <a:cubicBezTo>
                  <a:pt x="11436" y="24195"/>
                  <a:pt x="11573" y="24081"/>
                  <a:pt x="11710" y="23967"/>
                </a:cubicBezTo>
                <a:cubicBezTo>
                  <a:pt x="11801" y="23921"/>
                  <a:pt x="11870" y="23852"/>
                  <a:pt x="11961" y="23784"/>
                </a:cubicBezTo>
                <a:cubicBezTo>
                  <a:pt x="11984" y="23761"/>
                  <a:pt x="12007" y="23738"/>
                  <a:pt x="12007" y="23716"/>
                </a:cubicBezTo>
                <a:lnTo>
                  <a:pt x="12075" y="23647"/>
                </a:lnTo>
                <a:cubicBezTo>
                  <a:pt x="12144" y="23601"/>
                  <a:pt x="12189" y="23556"/>
                  <a:pt x="12258" y="23510"/>
                </a:cubicBezTo>
                <a:cubicBezTo>
                  <a:pt x="12349" y="23442"/>
                  <a:pt x="12418" y="23396"/>
                  <a:pt x="12486" y="23350"/>
                </a:cubicBezTo>
                <a:lnTo>
                  <a:pt x="12532" y="23328"/>
                </a:lnTo>
                <a:lnTo>
                  <a:pt x="12532" y="23328"/>
                </a:lnTo>
                <a:cubicBezTo>
                  <a:pt x="12463" y="23419"/>
                  <a:pt x="12440" y="23533"/>
                  <a:pt x="12463" y="23624"/>
                </a:cubicBezTo>
                <a:cubicBezTo>
                  <a:pt x="12395" y="23647"/>
                  <a:pt x="12349" y="23693"/>
                  <a:pt x="12303" y="23716"/>
                </a:cubicBezTo>
                <a:lnTo>
                  <a:pt x="12030" y="23921"/>
                </a:lnTo>
                <a:lnTo>
                  <a:pt x="11938" y="23989"/>
                </a:lnTo>
                <a:cubicBezTo>
                  <a:pt x="11847" y="24058"/>
                  <a:pt x="11756" y="24126"/>
                  <a:pt x="11664" y="24195"/>
                </a:cubicBezTo>
                <a:cubicBezTo>
                  <a:pt x="11550" y="24286"/>
                  <a:pt x="11459" y="24355"/>
                  <a:pt x="11345" y="24423"/>
                </a:cubicBezTo>
                <a:lnTo>
                  <a:pt x="11208" y="24514"/>
                </a:lnTo>
                <a:cubicBezTo>
                  <a:pt x="11071" y="24606"/>
                  <a:pt x="10934" y="24697"/>
                  <a:pt x="10797" y="24788"/>
                </a:cubicBezTo>
                <a:cubicBezTo>
                  <a:pt x="10706" y="24857"/>
                  <a:pt x="10637" y="24902"/>
                  <a:pt x="10546" y="24948"/>
                </a:cubicBezTo>
                <a:cubicBezTo>
                  <a:pt x="10569" y="25039"/>
                  <a:pt x="10569" y="25131"/>
                  <a:pt x="10523" y="25199"/>
                </a:cubicBezTo>
                <a:cubicBezTo>
                  <a:pt x="10477" y="25268"/>
                  <a:pt x="10409" y="25336"/>
                  <a:pt x="10340" y="25359"/>
                </a:cubicBezTo>
                <a:lnTo>
                  <a:pt x="10249" y="25359"/>
                </a:lnTo>
                <a:cubicBezTo>
                  <a:pt x="10204" y="25359"/>
                  <a:pt x="10135" y="25359"/>
                  <a:pt x="10067" y="25313"/>
                </a:cubicBezTo>
                <a:lnTo>
                  <a:pt x="9930" y="25382"/>
                </a:lnTo>
                <a:lnTo>
                  <a:pt x="9907" y="25382"/>
                </a:lnTo>
                <a:cubicBezTo>
                  <a:pt x="9861" y="25473"/>
                  <a:pt x="9838" y="25542"/>
                  <a:pt x="9861" y="25633"/>
                </a:cubicBezTo>
                <a:cubicBezTo>
                  <a:pt x="9884" y="25701"/>
                  <a:pt x="9907" y="25747"/>
                  <a:pt x="9952" y="25815"/>
                </a:cubicBezTo>
                <a:cubicBezTo>
                  <a:pt x="9975" y="25838"/>
                  <a:pt x="10044" y="25884"/>
                  <a:pt x="10067" y="25907"/>
                </a:cubicBezTo>
                <a:cubicBezTo>
                  <a:pt x="10089" y="25930"/>
                  <a:pt x="10112" y="25952"/>
                  <a:pt x="10158" y="25975"/>
                </a:cubicBezTo>
                <a:cubicBezTo>
                  <a:pt x="10181" y="25998"/>
                  <a:pt x="10226" y="26021"/>
                  <a:pt x="10272" y="26044"/>
                </a:cubicBezTo>
                <a:lnTo>
                  <a:pt x="10318" y="26067"/>
                </a:lnTo>
                <a:cubicBezTo>
                  <a:pt x="10409" y="26112"/>
                  <a:pt x="10500" y="26158"/>
                  <a:pt x="10592" y="26203"/>
                </a:cubicBezTo>
                <a:cubicBezTo>
                  <a:pt x="10706" y="26272"/>
                  <a:pt x="10797" y="26318"/>
                  <a:pt x="10888" y="26386"/>
                </a:cubicBezTo>
                <a:cubicBezTo>
                  <a:pt x="10980" y="26432"/>
                  <a:pt x="11094" y="26500"/>
                  <a:pt x="11185" y="26546"/>
                </a:cubicBezTo>
                <a:lnTo>
                  <a:pt x="11322" y="26614"/>
                </a:lnTo>
                <a:lnTo>
                  <a:pt x="11368" y="26637"/>
                </a:lnTo>
                <a:cubicBezTo>
                  <a:pt x="11413" y="26660"/>
                  <a:pt x="11459" y="26683"/>
                  <a:pt x="11505" y="26706"/>
                </a:cubicBezTo>
                <a:cubicBezTo>
                  <a:pt x="11573" y="26751"/>
                  <a:pt x="11641" y="26797"/>
                  <a:pt x="11710" y="26820"/>
                </a:cubicBezTo>
                <a:cubicBezTo>
                  <a:pt x="11847" y="26888"/>
                  <a:pt x="11984" y="26957"/>
                  <a:pt x="12189" y="27025"/>
                </a:cubicBezTo>
                <a:cubicBezTo>
                  <a:pt x="12349" y="27071"/>
                  <a:pt x="12509" y="27116"/>
                  <a:pt x="12691" y="27139"/>
                </a:cubicBezTo>
                <a:cubicBezTo>
                  <a:pt x="12828" y="27162"/>
                  <a:pt x="12988" y="27162"/>
                  <a:pt x="13125" y="27185"/>
                </a:cubicBezTo>
                <a:lnTo>
                  <a:pt x="13262" y="27185"/>
                </a:lnTo>
                <a:cubicBezTo>
                  <a:pt x="13376" y="27185"/>
                  <a:pt x="13468" y="27208"/>
                  <a:pt x="13582" y="27208"/>
                </a:cubicBezTo>
                <a:lnTo>
                  <a:pt x="13696" y="27208"/>
                </a:lnTo>
                <a:cubicBezTo>
                  <a:pt x="13810" y="27208"/>
                  <a:pt x="13947" y="27208"/>
                  <a:pt x="14061" y="27185"/>
                </a:cubicBezTo>
                <a:lnTo>
                  <a:pt x="15020" y="27185"/>
                </a:lnTo>
                <a:cubicBezTo>
                  <a:pt x="15157" y="27162"/>
                  <a:pt x="15294" y="27162"/>
                  <a:pt x="15453" y="27162"/>
                </a:cubicBezTo>
                <a:cubicBezTo>
                  <a:pt x="15590" y="27162"/>
                  <a:pt x="15704" y="27162"/>
                  <a:pt x="15841" y="27139"/>
                </a:cubicBezTo>
                <a:cubicBezTo>
                  <a:pt x="16001" y="27139"/>
                  <a:pt x="16184" y="27116"/>
                  <a:pt x="16321" y="27071"/>
                </a:cubicBezTo>
                <a:cubicBezTo>
                  <a:pt x="16389" y="27071"/>
                  <a:pt x="16435" y="27071"/>
                  <a:pt x="16480" y="27048"/>
                </a:cubicBezTo>
                <a:cubicBezTo>
                  <a:pt x="16595" y="27025"/>
                  <a:pt x="16686" y="27025"/>
                  <a:pt x="16777" y="27002"/>
                </a:cubicBezTo>
                <a:cubicBezTo>
                  <a:pt x="17051" y="26934"/>
                  <a:pt x="17348" y="26843"/>
                  <a:pt x="17690" y="26706"/>
                </a:cubicBezTo>
                <a:lnTo>
                  <a:pt x="17759" y="26683"/>
                </a:lnTo>
                <a:cubicBezTo>
                  <a:pt x="17804" y="26660"/>
                  <a:pt x="17873" y="26637"/>
                  <a:pt x="17918" y="26614"/>
                </a:cubicBezTo>
                <a:cubicBezTo>
                  <a:pt x="17964" y="26592"/>
                  <a:pt x="18010" y="26569"/>
                  <a:pt x="18055" y="26569"/>
                </a:cubicBezTo>
                <a:lnTo>
                  <a:pt x="18147" y="26523"/>
                </a:lnTo>
                <a:cubicBezTo>
                  <a:pt x="18306" y="26455"/>
                  <a:pt x="18443" y="26386"/>
                  <a:pt x="18580" y="26318"/>
                </a:cubicBezTo>
                <a:cubicBezTo>
                  <a:pt x="18854" y="26181"/>
                  <a:pt x="19105" y="26044"/>
                  <a:pt x="19356" y="25907"/>
                </a:cubicBezTo>
                <a:cubicBezTo>
                  <a:pt x="19539" y="25838"/>
                  <a:pt x="19676" y="25724"/>
                  <a:pt x="19836" y="25610"/>
                </a:cubicBezTo>
                <a:lnTo>
                  <a:pt x="19927" y="25519"/>
                </a:lnTo>
                <a:cubicBezTo>
                  <a:pt x="20155" y="25359"/>
                  <a:pt x="20338" y="25154"/>
                  <a:pt x="20543" y="24971"/>
                </a:cubicBezTo>
                <a:cubicBezTo>
                  <a:pt x="20726" y="24788"/>
                  <a:pt x="20931" y="24560"/>
                  <a:pt x="21160" y="24332"/>
                </a:cubicBezTo>
                <a:lnTo>
                  <a:pt x="21228" y="24241"/>
                </a:lnTo>
                <a:cubicBezTo>
                  <a:pt x="21297" y="24149"/>
                  <a:pt x="21388" y="24081"/>
                  <a:pt x="21456" y="23989"/>
                </a:cubicBezTo>
                <a:cubicBezTo>
                  <a:pt x="21502" y="23944"/>
                  <a:pt x="21525" y="23921"/>
                  <a:pt x="21525" y="23898"/>
                </a:cubicBezTo>
                <a:cubicBezTo>
                  <a:pt x="21593" y="23830"/>
                  <a:pt x="21662" y="23761"/>
                  <a:pt x="21730" y="23670"/>
                </a:cubicBezTo>
                <a:lnTo>
                  <a:pt x="21913" y="23464"/>
                </a:lnTo>
                <a:cubicBezTo>
                  <a:pt x="22027" y="23305"/>
                  <a:pt x="22164" y="23145"/>
                  <a:pt x="22278" y="23008"/>
                </a:cubicBezTo>
                <a:cubicBezTo>
                  <a:pt x="22438" y="22803"/>
                  <a:pt x="22598" y="22597"/>
                  <a:pt x="22803" y="22300"/>
                </a:cubicBezTo>
                <a:cubicBezTo>
                  <a:pt x="22940" y="22095"/>
                  <a:pt x="23100" y="21867"/>
                  <a:pt x="23237" y="21638"/>
                </a:cubicBezTo>
                <a:lnTo>
                  <a:pt x="23282" y="21547"/>
                </a:lnTo>
                <a:lnTo>
                  <a:pt x="23397" y="21387"/>
                </a:lnTo>
                <a:cubicBezTo>
                  <a:pt x="23465" y="21250"/>
                  <a:pt x="23556" y="21113"/>
                  <a:pt x="23625" y="20999"/>
                </a:cubicBezTo>
                <a:cubicBezTo>
                  <a:pt x="23716" y="20840"/>
                  <a:pt x="23807" y="20680"/>
                  <a:pt x="23899" y="20543"/>
                </a:cubicBezTo>
                <a:lnTo>
                  <a:pt x="23967" y="20429"/>
                </a:lnTo>
                <a:cubicBezTo>
                  <a:pt x="24036" y="20292"/>
                  <a:pt x="24104" y="20155"/>
                  <a:pt x="24173" y="20018"/>
                </a:cubicBezTo>
                <a:lnTo>
                  <a:pt x="24264" y="19881"/>
                </a:lnTo>
                <a:cubicBezTo>
                  <a:pt x="24355" y="19675"/>
                  <a:pt x="24469" y="19470"/>
                  <a:pt x="24561" y="19287"/>
                </a:cubicBezTo>
                <a:cubicBezTo>
                  <a:pt x="24561" y="19287"/>
                  <a:pt x="24561" y="19265"/>
                  <a:pt x="24561" y="19242"/>
                </a:cubicBezTo>
                <a:lnTo>
                  <a:pt x="24583" y="19242"/>
                </a:lnTo>
                <a:cubicBezTo>
                  <a:pt x="24629" y="19105"/>
                  <a:pt x="24698" y="18991"/>
                  <a:pt x="24743" y="18899"/>
                </a:cubicBezTo>
                <a:lnTo>
                  <a:pt x="24812" y="18717"/>
                </a:lnTo>
                <a:lnTo>
                  <a:pt x="24971" y="18420"/>
                </a:lnTo>
                <a:cubicBezTo>
                  <a:pt x="25063" y="18237"/>
                  <a:pt x="25154" y="18055"/>
                  <a:pt x="25245" y="17895"/>
                </a:cubicBezTo>
                <a:cubicBezTo>
                  <a:pt x="25382" y="17598"/>
                  <a:pt x="25519" y="17302"/>
                  <a:pt x="25656" y="17005"/>
                </a:cubicBezTo>
                <a:cubicBezTo>
                  <a:pt x="25679" y="16936"/>
                  <a:pt x="25725" y="16868"/>
                  <a:pt x="25748" y="16799"/>
                </a:cubicBezTo>
                <a:lnTo>
                  <a:pt x="25839" y="16594"/>
                </a:lnTo>
                <a:lnTo>
                  <a:pt x="25862" y="16526"/>
                </a:lnTo>
                <a:cubicBezTo>
                  <a:pt x="25907" y="16411"/>
                  <a:pt x="25953" y="16297"/>
                  <a:pt x="26021" y="16183"/>
                </a:cubicBezTo>
                <a:cubicBezTo>
                  <a:pt x="26044" y="16115"/>
                  <a:pt x="26067" y="16046"/>
                  <a:pt x="26090" y="15978"/>
                </a:cubicBezTo>
                <a:lnTo>
                  <a:pt x="26113" y="15978"/>
                </a:lnTo>
                <a:cubicBezTo>
                  <a:pt x="26204" y="15978"/>
                  <a:pt x="26250" y="15978"/>
                  <a:pt x="26295" y="15932"/>
                </a:cubicBezTo>
                <a:cubicBezTo>
                  <a:pt x="26364" y="15886"/>
                  <a:pt x="26387" y="15818"/>
                  <a:pt x="26409" y="15750"/>
                </a:cubicBezTo>
                <a:cubicBezTo>
                  <a:pt x="26455" y="15658"/>
                  <a:pt x="26501" y="15590"/>
                  <a:pt x="26524" y="15498"/>
                </a:cubicBezTo>
                <a:cubicBezTo>
                  <a:pt x="26592" y="15384"/>
                  <a:pt x="26638" y="15270"/>
                  <a:pt x="26683" y="15156"/>
                </a:cubicBezTo>
                <a:cubicBezTo>
                  <a:pt x="26729" y="15065"/>
                  <a:pt x="26775" y="14973"/>
                  <a:pt x="26820" y="14882"/>
                </a:cubicBezTo>
                <a:cubicBezTo>
                  <a:pt x="26934" y="14654"/>
                  <a:pt x="27071" y="14426"/>
                  <a:pt x="27163" y="14175"/>
                </a:cubicBezTo>
                <a:cubicBezTo>
                  <a:pt x="27277" y="13901"/>
                  <a:pt x="27391" y="13604"/>
                  <a:pt x="27505" y="13239"/>
                </a:cubicBezTo>
                <a:cubicBezTo>
                  <a:pt x="27574" y="12988"/>
                  <a:pt x="27688" y="12668"/>
                  <a:pt x="27756" y="12326"/>
                </a:cubicBezTo>
                <a:lnTo>
                  <a:pt x="27779" y="12303"/>
                </a:lnTo>
                <a:cubicBezTo>
                  <a:pt x="27802" y="12234"/>
                  <a:pt x="27825" y="12166"/>
                  <a:pt x="27847" y="12097"/>
                </a:cubicBezTo>
                <a:cubicBezTo>
                  <a:pt x="27939" y="11892"/>
                  <a:pt x="28007" y="11664"/>
                  <a:pt x="28099" y="11458"/>
                </a:cubicBezTo>
                <a:lnTo>
                  <a:pt x="28213" y="11207"/>
                </a:lnTo>
                <a:cubicBezTo>
                  <a:pt x="28304" y="10933"/>
                  <a:pt x="28395" y="10659"/>
                  <a:pt x="28464" y="10340"/>
                </a:cubicBezTo>
                <a:cubicBezTo>
                  <a:pt x="28532" y="10020"/>
                  <a:pt x="28578" y="9701"/>
                  <a:pt x="28624" y="9381"/>
                </a:cubicBezTo>
                <a:cubicBezTo>
                  <a:pt x="28646" y="9153"/>
                  <a:pt x="28692" y="8833"/>
                  <a:pt x="28669" y="8537"/>
                </a:cubicBezTo>
                <a:cubicBezTo>
                  <a:pt x="28669" y="8400"/>
                  <a:pt x="28669" y="8263"/>
                  <a:pt x="28646" y="8149"/>
                </a:cubicBezTo>
                <a:cubicBezTo>
                  <a:pt x="28646" y="8057"/>
                  <a:pt x="28646" y="7966"/>
                  <a:pt x="28624" y="7898"/>
                </a:cubicBezTo>
                <a:cubicBezTo>
                  <a:pt x="28624" y="7863"/>
                  <a:pt x="28624" y="7835"/>
                  <a:pt x="28624" y="7806"/>
                </a:cubicBezTo>
                <a:cubicBezTo>
                  <a:pt x="28624" y="7692"/>
                  <a:pt x="28601" y="7578"/>
                  <a:pt x="28601" y="7464"/>
                </a:cubicBezTo>
                <a:cubicBezTo>
                  <a:pt x="28601" y="7373"/>
                  <a:pt x="28601" y="7281"/>
                  <a:pt x="28601" y="7190"/>
                </a:cubicBezTo>
                <a:cubicBezTo>
                  <a:pt x="28601" y="7167"/>
                  <a:pt x="28601" y="7167"/>
                  <a:pt x="28578" y="7167"/>
                </a:cubicBezTo>
                <a:cubicBezTo>
                  <a:pt x="28578" y="7167"/>
                  <a:pt x="28578" y="7144"/>
                  <a:pt x="28578" y="7144"/>
                </a:cubicBezTo>
                <a:cubicBezTo>
                  <a:pt x="28578" y="7030"/>
                  <a:pt x="28555" y="6893"/>
                  <a:pt x="28532" y="6734"/>
                </a:cubicBezTo>
                <a:cubicBezTo>
                  <a:pt x="28532" y="6665"/>
                  <a:pt x="28509" y="6597"/>
                  <a:pt x="28487" y="6505"/>
                </a:cubicBezTo>
                <a:lnTo>
                  <a:pt x="28487" y="6437"/>
                </a:lnTo>
                <a:lnTo>
                  <a:pt x="28464" y="6346"/>
                </a:lnTo>
                <a:cubicBezTo>
                  <a:pt x="28441" y="6277"/>
                  <a:pt x="28441" y="6231"/>
                  <a:pt x="28418" y="6163"/>
                </a:cubicBezTo>
                <a:cubicBezTo>
                  <a:pt x="28395" y="6094"/>
                  <a:pt x="28372" y="6049"/>
                  <a:pt x="28372" y="5980"/>
                </a:cubicBezTo>
                <a:lnTo>
                  <a:pt x="28327" y="5821"/>
                </a:lnTo>
                <a:cubicBezTo>
                  <a:pt x="28235" y="5524"/>
                  <a:pt x="28121" y="5227"/>
                  <a:pt x="27984" y="4930"/>
                </a:cubicBezTo>
                <a:lnTo>
                  <a:pt x="27893" y="4771"/>
                </a:lnTo>
                <a:cubicBezTo>
                  <a:pt x="27870" y="4702"/>
                  <a:pt x="27825" y="4611"/>
                  <a:pt x="27779" y="4542"/>
                </a:cubicBezTo>
                <a:cubicBezTo>
                  <a:pt x="27733" y="4405"/>
                  <a:pt x="27642" y="4291"/>
                  <a:pt x="27574" y="4200"/>
                </a:cubicBezTo>
                <a:cubicBezTo>
                  <a:pt x="27368" y="3880"/>
                  <a:pt x="27094" y="3538"/>
                  <a:pt x="26752" y="3150"/>
                </a:cubicBezTo>
                <a:cubicBezTo>
                  <a:pt x="26683" y="3081"/>
                  <a:pt x="26615" y="3013"/>
                  <a:pt x="26546" y="2945"/>
                </a:cubicBezTo>
                <a:cubicBezTo>
                  <a:pt x="26501" y="2876"/>
                  <a:pt x="26432" y="2830"/>
                  <a:pt x="26387" y="2762"/>
                </a:cubicBezTo>
                <a:lnTo>
                  <a:pt x="26341" y="2716"/>
                </a:lnTo>
                <a:cubicBezTo>
                  <a:pt x="26204" y="2579"/>
                  <a:pt x="26044" y="2442"/>
                  <a:pt x="25884" y="2305"/>
                </a:cubicBezTo>
                <a:lnTo>
                  <a:pt x="25748" y="2214"/>
                </a:lnTo>
                <a:cubicBezTo>
                  <a:pt x="25656" y="2123"/>
                  <a:pt x="25565" y="2009"/>
                  <a:pt x="25451" y="1917"/>
                </a:cubicBezTo>
                <a:lnTo>
                  <a:pt x="25428" y="1895"/>
                </a:lnTo>
                <a:cubicBezTo>
                  <a:pt x="25314" y="1780"/>
                  <a:pt x="25200" y="1689"/>
                  <a:pt x="25086" y="1575"/>
                </a:cubicBezTo>
                <a:lnTo>
                  <a:pt x="24994" y="1484"/>
                </a:lnTo>
                <a:lnTo>
                  <a:pt x="24949" y="1461"/>
                </a:lnTo>
                <a:lnTo>
                  <a:pt x="24926" y="1438"/>
                </a:lnTo>
                <a:cubicBezTo>
                  <a:pt x="24857" y="1370"/>
                  <a:pt x="24789" y="1301"/>
                  <a:pt x="24720" y="1255"/>
                </a:cubicBezTo>
                <a:cubicBezTo>
                  <a:pt x="24629" y="1187"/>
                  <a:pt x="24561" y="1141"/>
                  <a:pt x="24492" y="1096"/>
                </a:cubicBezTo>
                <a:lnTo>
                  <a:pt x="24264" y="959"/>
                </a:lnTo>
                <a:cubicBezTo>
                  <a:pt x="24173" y="890"/>
                  <a:pt x="24104" y="845"/>
                  <a:pt x="24013" y="799"/>
                </a:cubicBezTo>
                <a:lnTo>
                  <a:pt x="23944" y="753"/>
                </a:lnTo>
                <a:cubicBezTo>
                  <a:pt x="23830" y="685"/>
                  <a:pt x="23716" y="616"/>
                  <a:pt x="23602" y="548"/>
                </a:cubicBezTo>
                <a:cubicBezTo>
                  <a:pt x="23465" y="434"/>
                  <a:pt x="23305" y="365"/>
                  <a:pt x="23168" y="274"/>
                </a:cubicBezTo>
                <a:lnTo>
                  <a:pt x="23123" y="274"/>
                </a:lnTo>
                <a:lnTo>
                  <a:pt x="23100" y="251"/>
                </a:lnTo>
                <a:cubicBezTo>
                  <a:pt x="23054" y="160"/>
                  <a:pt x="22940" y="91"/>
                  <a:pt x="22826" y="91"/>
                </a:cubicBezTo>
                <a:lnTo>
                  <a:pt x="22757" y="91"/>
                </a:lnTo>
                <a:cubicBezTo>
                  <a:pt x="22735" y="46"/>
                  <a:pt x="22666" y="0"/>
                  <a:pt x="22598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2" name="Google Shape;4862;p38"/>
          <p:cNvSpPr/>
          <p:nvPr/>
        </p:nvSpPr>
        <p:spPr>
          <a:xfrm>
            <a:off x="7382953" y="1159541"/>
            <a:ext cx="95821" cy="106063"/>
          </a:xfrm>
          <a:custGeom>
            <a:avLst/>
            <a:gdLst/>
            <a:ahLst/>
            <a:cxnLst/>
            <a:rect l="l" t="t" r="r" b="b"/>
            <a:pathLst>
              <a:path w="3424" h="3790" extrusionOk="0">
                <a:moveTo>
                  <a:pt x="571" y="0"/>
                </a:moveTo>
                <a:cubicBezTo>
                  <a:pt x="525" y="23"/>
                  <a:pt x="502" y="23"/>
                  <a:pt x="479" y="46"/>
                </a:cubicBezTo>
                <a:cubicBezTo>
                  <a:pt x="457" y="46"/>
                  <a:pt x="411" y="46"/>
                  <a:pt x="388" y="69"/>
                </a:cubicBezTo>
                <a:cubicBezTo>
                  <a:pt x="343" y="69"/>
                  <a:pt x="297" y="92"/>
                  <a:pt x="274" y="137"/>
                </a:cubicBezTo>
                <a:cubicBezTo>
                  <a:pt x="251" y="160"/>
                  <a:pt x="228" y="183"/>
                  <a:pt x="228" y="206"/>
                </a:cubicBezTo>
                <a:lnTo>
                  <a:pt x="183" y="206"/>
                </a:lnTo>
                <a:cubicBezTo>
                  <a:pt x="69" y="251"/>
                  <a:pt x="0" y="366"/>
                  <a:pt x="46" y="457"/>
                </a:cubicBezTo>
                <a:cubicBezTo>
                  <a:pt x="69" y="548"/>
                  <a:pt x="114" y="640"/>
                  <a:pt x="183" y="708"/>
                </a:cubicBezTo>
                <a:cubicBezTo>
                  <a:pt x="206" y="754"/>
                  <a:pt x="251" y="799"/>
                  <a:pt x="297" y="845"/>
                </a:cubicBezTo>
                <a:cubicBezTo>
                  <a:pt x="365" y="936"/>
                  <a:pt x="434" y="1005"/>
                  <a:pt x="525" y="1073"/>
                </a:cubicBezTo>
                <a:cubicBezTo>
                  <a:pt x="662" y="1210"/>
                  <a:pt x="799" y="1370"/>
                  <a:pt x="936" y="1507"/>
                </a:cubicBezTo>
                <a:cubicBezTo>
                  <a:pt x="1073" y="1644"/>
                  <a:pt x="1210" y="1781"/>
                  <a:pt x="1347" y="1918"/>
                </a:cubicBezTo>
                <a:cubicBezTo>
                  <a:pt x="1484" y="2055"/>
                  <a:pt x="1598" y="2192"/>
                  <a:pt x="1712" y="2351"/>
                </a:cubicBezTo>
                <a:cubicBezTo>
                  <a:pt x="1758" y="2397"/>
                  <a:pt x="1803" y="2443"/>
                  <a:pt x="1849" y="2511"/>
                </a:cubicBezTo>
                <a:cubicBezTo>
                  <a:pt x="1917" y="2625"/>
                  <a:pt x="2009" y="2717"/>
                  <a:pt x="2100" y="2831"/>
                </a:cubicBezTo>
                <a:cubicBezTo>
                  <a:pt x="2169" y="2945"/>
                  <a:pt x="2260" y="3082"/>
                  <a:pt x="2351" y="3196"/>
                </a:cubicBezTo>
                <a:cubicBezTo>
                  <a:pt x="2397" y="3287"/>
                  <a:pt x="2465" y="3379"/>
                  <a:pt x="2534" y="3493"/>
                </a:cubicBezTo>
                <a:cubicBezTo>
                  <a:pt x="2557" y="3515"/>
                  <a:pt x="2579" y="3561"/>
                  <a:pt x="2602" y="3607"/>
                </a:cubicBezTo>
                <a:cubicBezTo>
                  <a:pt x="2671" y="3698"/>
                  <a:pt x="2785" y="3789"/>
                  <a:pt x="2922" y="3789"/>
                </a:cubicBezTo>
                <a:cubicBezTo>
                  <a:pt x="3104" y="3789"/>
                  <a:pt x="3241" y="3607"/>
                  <a:pt x="3310" y="3447"/>
                </a:cubicBezTo>
                <a:cubicBezTo>
                  <a:pt x="3310" y="3401"/>
                  <a:pt x="3333" y="3356"/>
                  <a:pt x="3355" y="3310"/>
                </a:cubicBezTo>
                <a:cubicBezTo>
                  <a:pt x="3355" y="3310"/>
                  <a:pt x="3355" y="3287"/>
                  <a:pt x="3355" y="3287"/>
                </a:cubicBezTo>
                <a:cubicBezTo>
                  <a:pt x="3378" y="3219"/>
                  <a:pt x="3401" y="3173"/>
                  <a:pt x="3424" y="3105"/>
                </a:cubicBezTo>
                <a:cubicBezTo>
                  <a:pt x="3424" y="3036"/>
                  <a:pt x="3424" y="2991"/>
                  <a:pt x="3424" y="2945"/>
                </a:cubicBezTo>
                <a:cubicBezTo>
                  <a:pt x="3424" y="2876"/>
                  <a:pt x="3401" y="2785"/>
                  <a:pt x="3401" y="2717"/>
                </a:cubicBezTo>
                <a:cubicBezTo>
                  <a:pt x="3378" y="2557"/>
                  <a:pt x="3355" y="2420"/>
                  <a:pt x="3310" y="2260"/>
                </a:cubicBezTo>
                <a:cubicBezTo>
                  <a:pt x="3241" y="2100"/>
                  <a:pt x="3173" y="1963"/>
                  <a:pt x="3104" y="1804"/>
                </a:cubicBezTo>
                <a:cubicBezTo>
                  <a:pt x="3013" y="1667"/>
                  <a:pt x="2945" y="1530"/>
                  <a:pt x="2853" y="1393"/>
                </a:cubicBezTo>
                <a:cubicBezTo>
                  <a:pt x="2762" y="1256"/>
                  <a:pt x="2671" y="1142"/>
                  <a:pt x="2579" y="1028"/>
                </a:cubicBezTo>
                <a:cubicBezTo>
                  <a:pt x="2534" y="959"/>
                  <a:pt x="2465" y="891"/>
                  <a:pt x="2397" y="822"/>
                </a:cubicBezTo>
                <a:cubicBezTo>
                  <a:pt x="2351" y="754"/>
                  <a:pt x="2283" y="708"/>
                  <a:pt x="2214" y="640"/>
                </a:cubicBezTo>
                <a:cubicBezTo>
                  <a:pt x="2077" y="548"/>
                  <a:pt x="1940" y="434"/>
                  <a:pt x="1803" y="366"/>
                </a:cubicBezTo>
                <a:cubicBezTo>
                  <a:pt x="1689" y="274"/>
                  <a:pt x="1552" y="206"/>
                  <a:pt x="1415" y="160"/>
                </a:cubicBezTo>
                <a:cubicBezTo>
                  <a:pt x="1301" y="115"/>
                  <a:pt x="1164" y="69"/>
                  <a:pt x="1050" y="46"/>
                </a:cubicBezTo>
                <a:cubicBezTo>
                  <a:pt x="982" y="23"/>
                  <a:pt x="913" y="23"/>
                  <a:pt x="8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3" name="Google Shape;4863;p38"/>
          <p:cNvSpPr/>
          <p:nvPr/>
        </p:nvSpPr>
        <p:spPr>
          <a:xfrm>
            <a:off x="6477162" y="2867606"/>
            <a:ext cx="180811" cy="186548"/>
          </a:xfrm>
          <a:custGeom>
            <a:avLst/>
            <a:gdLst/>
            <a:ahLst/>
            <a:cxnLst/>
            <a:rect l="l" t="t" r="r" b="b"/>
            <a:pathLst>
              <a:path w="6461" h="6666" extrusionOk="0">
                <a:moveTo>
                  <a:pt x="2580" y="0"/>
                </a:moveTo>
                <a:cubicBezTo>
                  <a:pt x="2534" y="0"/>
                  <a:pt x="2466" y="23"/>
                  <a:pt x="2398" y="46"/>
                </a:cubicBezTo>
                <a:cubicBezTo>
                  <a:pt x="2283" y="114"/>
                  <a:pt x="2146" y="183"/>
                  <a:pt x="2032" y="274"/>
                </a:cubicBezTo>
                <a:lnTo>
                  <a:pt x="1987" y="320"/>
                </a:lnTo>
                <a:lnTo>
                  <a:pt x="1827" y="434"/>
                </a:lnTo>
                <a:cubicBezTo>
                  <a:pt x="1736" y="502"/>
                  <a:pt x="1644" y="548"/>
                  <a:pt x="1553" y="616"/>
                </a:cubicBezTo>
                <a:cubicBezTo>
                  <a:pt x="1484" y="662"/>
                  <a:pt x="1393" y="731"/>
                  <a:pt x="1325" y="776"/>
                </a:cubicBezTo>
                <a:lnTo>
                  <a:pt x="1256" y="799"/>
                </a:lnTo>
                <a:lnTo>
                  <a:pt x="1211" y="822"/>
                </a:lnTo>
                <a:cubicBezTo>
                  <a:pt x="1165" y="845"/>
                  <a:pt x="1119" y="868"/>
                  <a:pt x="1074" y="890"/>
                </a:cubicBezTo>
                <a:cubicBezTo>
                  <a:pt x="960" y="959"/>
                  <a:pt x="868" y="1027"/>
                  <a:pt x="731" y="1119"/>
                </a:cubicBezTo>
                <a:lnTo>
                  <a:pt x="708" y="1141"/>
                </a:lnTo>
                <a:lnTo>
                  <a:pt x="617" y="1187"/>
                </a:lnTo>
                <a:lnTo>
                  <a:pt x="571" y="1233"/>
                </a:lnTo>
                <a:cubicBezTo>
                  <a:pt x="526" y="1256"/>
                  <a:pt x="480" y="1278"/>
                  <a:pt x="457" y="1324"/>
                </a:cubicBezTo>
                <a:cubicBezTo>
                  <a:pt x="389" y="1347"/>
                  <a:pt x="366" y="1392"/>
                  <a:pt x="343" y="1415"/>
                </a:cubicBezTo>
                <a:cubicBezTo>
                  <a:pt x="298" y="1461"/>
                  <a:pt x="275" y="1507"/>
                  <a:pt x="275" y="1575"/>
                </a:cubicBezTo>
                <a:cubicBezTo>
                  <a:pt x="206" y="1644"/>
                  <a:pt x="138" y="1735"/>
                  <a:pt x="92" y="1803"/>
                </a:cubicBezTo>
                <a:cubicBezTo>
                  <a:pt x="47" y="1895"/>
                  <a:pt x="1" y="1986"/>
                  <a:pt x="1" y="2077"/>
                </a:cubicBezTo>
                <a:cubicBezTo>
                  <a:pt x="1" y="2169"/>
                  <a:pt x="24" y="2260"/>
                  <a:pt x="47" y="2351"/>
                </a:cubicBezTo>
                <a:cubicBezTo>
                  <a:pt x="115" y="2488"/>
                  <a:pt x="183" y="2602"/>
                  <a:pt x="252" y="2762"/>
                </a:cubicBezTo>
                <a:cubicBezTo>
                  <a:pt x="320" y="2876"/>
                  <a:pt x="412" y="3013"/>
                  <a:pt x="480" y="3127"/>
                </a:cubicBezTo>
                <a:cubicBezTo>
                  <a:pt x="549" y="3219"/>
                  <a:pt x="640" y="3333"/>
                  <a:pt x="708" y="3447"/>
                </a:cubicBezTo>
                <a:lnTo>
                  <a:pt x="754" y="3515"/>
                </a:lnTo>
                <a:lnTo>
                  <a:pt x="777" y="3561"/>
                </a:lnTo>
                <a:lnTo>
                  <a:pt x="823" y="3607"/>
                </a:lnTo>
                <a:lnTo>
                  <a:pt x="937" y="3766"/>
                </a:lnTo>
                <a:cubicBezTo>
                  <a:pt x="1005" y="3858"/>
                  <a:pt x="1074" y="3949"/>
                  <a:pt x="1142" y="4017"/>
                </a:cubicBezTo>
                <a:cubicBezTo>
                  <a:pt x="1165" y="4063"/>
                  <a:pt x="1211" y="4109"/>
                  <a:pt x="1256" y="4154"/>
                </a:cubicBezTo>
                <a:lnTo>
                  <a:pt x="1325" y="4223"/>
                </a:lnTo>
                <a:lnTo>
                  <a:pt x="1416" y="4337"/>
                </a:lnTo>
                <a:cubicBezTo>
                  <a:pt x="1621" y="4588"/>
                  <a:pt x="1827" y="4816"/>
                  <a:pt x="2055" y="5067"/>
                </a:cubicBezTo>
                <a:lnTo>
                  <a:pt x="2101" y="5136"/>
                </a:lnTo>
                <a:lnTo>
                  <a:pt x="2101" y="5113"/>
                </a:lnTo>
                <a:cubicBezTo>
                  <a:pt x="2192" y="5227"/>
                  <a:pt x="2283" y="5318"/>
                  <a:pt x="2375" y="5410"/>
                </a:cubicBezTo>
                <a:lnTo>
                  <a:pt x="2398" y="5478"/>
                </a:lnTo>
                <a:lnTo>
                  <a:pt x="2512" y="5592"/>
                </a:lnTo>
                <a:cubicBezTo>
                  <a:pt x="2626" y="5729"/>
                  <a:pt x="2786" y="5912"/>
                  <a:pt x="2945" y="6072"/>
                </a:cubicBezTo>
                <a:lnTo>
                  <a:pt x="3082" y="6163"/>
                </a:lnTo>
                <a:lnTo>
                  <a:pt x="3196" y="6277"/>
                </a:lnTo>
                <a:cubicBezTo>
                  <a:pt x="3242" y="6323"/>
                  <a:pt x="3311" y="6368"/>
                  <a:pt x="3379" y="6437"/>
                </a:cubicBezTo>
                <a:lnTo>
                  <a:pt x="3447" y="6483"/>
                </a:lnTo>
                <a:lnTo>
                  <a:pt x="3516" y="6528"/>
                </a:lnTo>
                <a:lnTo>
                  <a:pt x="3562" y="6574"/>
                </a:lnTo>
                <a:cubicBezTo>
                  <a:pt x="3607" y="6597"/>
                  <a:pt x="3630" y="6619"/>
                  <a:pt x="3676" y="6619"/>
                </a:cubicBezTo>
                <a:cubicBezTo>
                  <a:pt x="3721" y="6665"/>
                  <a:pt x="3790" y="6665"/>
                  <a:pt x="3858" y="6665"/>
                </a:cubicBezTo>
                <a:cubicBezTo>
                  <a:pt x="3995" y="6665"/>
                  <a:pt x="4109" y="6619"/>
                  <a:pt x="4224" y="6528"/>
                </a:cubicBezTo>
                <a:cubicBezTo>
                  <a:pt x="4292" y="6460"/>
                  <a:pt x="4360" y="6391"/>
                  <a:pt x="4429" y="6323"/>
                </a:cubicBezTo>
                <a:lnTo>
                  <a:pt x="4520" y="6231"/>
                </a:lnTo>
                <a:lnTo>
                  <a:pt x="4589" y="6186"/>
                </a:lnTo>
                <a:cubicBezTo>
                  <a:pt x="4657" y="6117"/>
                  <a:pt x="4726" y="6049"/>
                  <a:pt x="4771" y="5980"/>
                </a:cubicBezTo>
                <a:cubicBezTo>
                  <a:pt x="4817" y="5912"/>
                  <a:pt x="4885" y="5866"/>
                  <a:pt x="4931" y="5821"/>
                </a:cubicBezTo>
                <a:cubicBezTo>
                  <a:pt x="4977" y="5775"/>
                  <a:pt x="5045" y="5729"/>
                  <a:pt x="5091" y="5684"/>
                </a:cubicBezTo>
                <a:cubicBezTo>
                  <a:pt x="5182" y="5661"/>
                  <a:pt x="5251" y="5615"/>
                  <a:pt x="5319" y="5570"/>
                </a:cubicBezTo>
                <a:lnTo>
                  <a:pt x="5410" y="5547"/>
                </a:lnTo>
                <a:cubicBezTo>
                  <a:pt x="5502" y="5501"/>
                  <a:pt x="5593" y="5455"/>
                  <a:pt x="5684" y="5387"/>
                </a:cubicBezTo>
                <a:cubicBezTo>
                  <a:pt x="5776" y="5318"/>
                  <a:pt x="5844" y="5250"/>
                  <a:pt x="5935" y="5136"/>
                </a:cubicBezTo>
                <a:lnTo>
                  <a:pt x="6004" y="5045"/>
                </a:lnTo>
                <a:cubicBezTo>
                  <a:pt x="6050" y="4976"/>
                  <a:pt x="6095" y="4908"/>
                  <a:pt x="6164" y="4839"/>
                </a:cubicBezTo>
                <a:cubicBezTo>
                  <a:pt x="6209" y="4816"/>
                  <a:pt x="6232" y="4793"/>
                  <a:pt x="6255" y="4793"/>
                </a:cubicBezTo>
                <a:lnTo>
                  <a:pt x="6301" y="4771"/>
                </a:lnTo>
                <a:cubicBezTo>
                  <a:pt x="6392" y="4702"/>
                  <a:pt x="6438" y="4634"/>
                  <a:pt x="6438" y="4565"/>
                </a:cubicBezTo>
                <a:cubicBezTo>
                  <a:pt x="6460" y="4520"/>
                  <a:pt x="6460" y="4497"/>
                  <a:pt x="6438" y="4474"/>
                </a:cubicBezTo>
                <a:cubicBezTo>
                  <a:pt x="6438" y="4405"/>
                  <a:pt x="6438" y="4383"/>
                  <a:pt x="6392" y="4337"/>
                </a:cubicBezTo>
                <a:cubicBezTo>
                  <a:pt x="6369" y="4291"/>
                  <a:pt x="6346" y="4268"/>
                  <a:pt x="6323" y="4246"/>
                </a:cubicBezTo>
                <a:cubicBezTo>
                  <a:pt x="6209" y="4086"/>
                  <a:pt x="6072" y="3949"/>
                  <a:pt x="5935" y="3835"/>
                </a:cubicBezTo>
                <a:lnTo>
                  <a:pt x="5890" y="3789"/>
                </a:lnTo>
                <a:lnTo>
                  <a:pt x="5844" y="3721"/>
                </a:lnTo>
                <a:lnTo>
                  <a:pt x="5662" y="3538"/>
                </a:lnTo>
                <a:lnTo>
                  <a:pt x="5570" y="3424"/>
                </a:lnTo>
                <a:lnTo>
                  <a:pt x="5525" y="3401"/>
                </a:lnTo>
                <a:cubicBezTo>
                  <a:pt x="5365" y="3196"/>
                  <a:pt x="5205" y="3036"/>
                  <a:pt x="5022" y="2853"/>
                </a:cubicBezTo>
                <a:cubicBezTo>
                  <a:pt x="4908" y="2739"/>
                  <a:pt x="4794" y="2625"/>
                  <a:pt x="4680" y="2488"/>
                </a:cubicBezTo>
                <a:lnTo>
                  <a:pt x="4543" y="2351"/>
                </a:lnTo>
                <a:cubicBezTo>
                  <a:pt x="4475" y="2283"/>
                  <a:pt x="4429" y="2214"/>
                  <a:pt x="4360" y="2146"/>
                </a:cubicBezTo>
                <a:cubicBezTo>
                  <a:pt x="4224" y="1986"/>
                  <a:pt x="4087" y="1826"/>
                  <a:pt x="3950" y="1644"/>
                </a:cubicBezTo>
                <a:lnTo>
                  <a:pt x="3904" y="1575"/>
                </a:lnTo>
                <a:lnTo>
                  <a:pt x="3881" y="1529"/>
                </a:lnTo>
                <a:lnTo>
                  <a:pt x="3858" y="1484"/>
                </a:lnTo>
                <a:lnTo>
                  <a:pt x="3813" y="1438"/>
                </a:lnTo>
                <a:cubicBezTo>
                  <a:pt x="3721" y="1324"/>
                  <a:pt x="3653" y="1233"/>
                  <a:pt x="3584" y="1141"/>
                </a:cubicBezTo>
                <a:lnTo>
                  <a:pt x="3493" y="982"/>
                </a:lnTo>
                <a:lnTo>
                  <a:pt x="3333" y="753"/>
                </a:lnTo>
                <a:cubicBezTo>
                  <a:pt x="3288" y="708"/>
                  <a:pt x="3242" y="639"/>
                  <a:pt x="3196" y="571"/>
                </a:cubicBezTo>
                <a:lnTo>
                  <a:pt x="3174" y="548"/>
                </a:lnTo>
                <a:lnTo>
                  <a:pt x="3082" y="434"/>
                </a:lnTo>
                <a:lnTo>
                  <a:pt x="3037" y="343"/>
                </a:lnTo>
                <a:lnTo>
                  <a:pt x="2900" y="160"/>
                </a:lnTo>
                <a:cubicBezTo>
                  <a:pt x="2854" y="114"/>
                  <a:pt x="2831" y="69"/>
                  <a:pt x="2786" y="46"/>
                </a:cubicBezTo>
                <a:cubicBezTo>
                  <a:pt x="2717" y="23"/>
                  <a:pt x="2671" y="23"/>
                  <a:pt x="2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4" name="Google Shape;4864;p38"/>
          <p:cNvSpPr/>
          <p:nvPr/>
        </p:nvSpPr>
        <p:spPr>
          <a:xfrm>
            <a:off x="6973504" y="2915516"/>
            <a:ext cx="129682" cy="73265"/>
          </a:xfrm>
          <a:custGeom>
            <a:avLst/>
            <a:gdLst/>
            <a:ahLst/>
            <a:cxnLst/>
            <a:rect l="l" t="t" r="r" b="b"/>
            <a:pathLst>
              <a:path w="4634" h="2618" extrusionOk="0">
                <a:moveTo>
                  <a:pt x="525" y="0"/>
                </a:moveTo>
                <a:cubicBezTo>
                  <a:pt x="502" y="0"/>
                  <a:pt x="457" y="0"/>
                  <a:pt x="434" y="23"/>
                </a:cubicBezTo>
                <a:cubicBezTo>
                  <a:pt x="365" y="69"/>
                  <a:pt x="274" y="114"/>
                  <a:pt x="206" y="183"/>
                </a:cubicBezTo>
                <a:cubicBezTo>
                  <a:pt x="114" y="251"/>
                  <a:pt x="0" y="365"/>
                  <a:pt x="0" y="502"/>
                </a:cubicBezTo>
                <a:cubicBezTo>
                  <a:pt x="0" y="639"/>
                  <a:pt x="46" y="730"/>
                  <a:pt x="91" y="845"/>
                </a:cubicBezTo>
                <a:cubicBezTo>
                  <a:pt x="160" y="959"/>
                  <a:pt x="228" y="1027"/>
                  <a:pt x="297" y="1118"/>
                </a:cubicBezTo>
                <a:cubicBezTo>
                  <a:pt x="320" y="1141"/>
                  <a:pt x="342" y="1164"/>
                  <a:pt x="388" y="1210"/>
                </a:cubicBezTo>
                <a:cubicBezTo>
                  <a:pt x="411" y="1210"/>
                  <a:pt x="434" y="1233"/>
                  <a:pt x="479" y="1255"/>
                </a:cubicBezTo>
                <a:cubicBezTo>
                  <a:pt x="616" y="1347"/>
                  <a:pt x="753" y="1438"/>
                  <a:pt x="890" y="1529"/>
                </a:cubicBezTo>
                <a:lnTo>
                  <a:pt x="1027" y="1621"/>
                </a:lnTo>
                <a:cubicBezTo>
                  <a:pt x="1096" y="1666"/>
                  <a:pt x="1164" y="1712"/>
                  <a:pt x="1233" y="1780"/>
                </a:cubicBezTo>
                <a:cubicBezTo>
                  <a:pt x="1256" y="1780"/>
                  <a:pt x="1278" y="1803"/>
                  <a:pt x="1278" y="1803"/>
                </a:cubicBezTo>
                <a:cubicBezTo>
                  <a:pt x="1324" y="1826"/>
                  <a:pt x="1347" y="1849"/>
                  <a:pt x="1392" y="1849"/>
                </a:cubicBezTo>
                <a:cubicBezTo>
                  <a:pt x="1438" y="1872"/>
                  <a:pt x="1484" y="1895"/>
                  <a:pt x="1529" y="1895"/>
                </a:cubicBezTo>
                <a:cubicBezTo>
                  <a:pt x="1552" y="1917"/>
                  <a:pt x="1575" y="1917"/>
                  <a:pt x="1598" y="1917"/>
                </a:cubicBezTo>
                <a:cubicBezTo>
                  <a:pt x="1621" y="1940"/>
                  <a:pt x="1644" y="1940"/>
                  <a:pt x="1666" y="1963"/>
                </a:cubicBezTo>
                <a:lnTo>
                  <a:pt x="1758" y="1963"/>
                </a:lnTo>
                <a:cubicBezTo>
                  <a:pt x="1770" y="1967"/>
                  <a:pt x="1782" y="1969"/>
                  <a:pt x="1794" y="1969"/>
                </a:cubicBezTo>
                <a:cubicBezTo>
                  <a:pt x="1850" y="1969"/>
                  <a:pt x="1903" y="1928"/>
                  <a:pt x="1940" y="1872"/>
                </a:cubicBezTo>
                <a:cubicBezTo>
                  <a:pt x="2054" y="1963"/>
                  <a:pt x="2169" y="2031"/>
                  <a:pt x="2283" y="2100"/>
                </a:cubicBezTo>
                <a:cubicBezTo>
                  <a:pt x="2420" y="2168"/>
                  <a:pt x="2557" y="2237"/>
                  <a:pt x="2716" y="2305"/>
                </a:cubicBezTo>
                <a:cubicBezTo>
                  <a:pt x="2876" y="2374"/>
                  <a:pt x="3036" y="2442"/>
                  <a:pt x="3218" y="2488"/>
                </a:cubicBezTo>
                <a:cubicBezTo>
                  <a:pt x="3287" y="2511"/>
                  <a:pt x="3355" y="2534"/>
                  <a:pt x="3424" y="2556"/>
                </a:cubicBezTo>
                <a:cubicBezTo>
                  <a:pt x="3447" y="2556"/>
                  <a:pt x="3492" y="2556"/>
                  <a:pt x="3515" y="2579"/>
                </a:cubicBezTo>
                <a:cubicBezTo>
                  <a:pt x="3584" y="2579"/>
                  <a:pt x="3607" y="2579"/>
                  <a:pt x="3675" y="2556"/>
                </a:cubicBezTo>
                <a:cubicBezTo>
                  <a:pt x="3721" y="2556"/>
                  <a:pt x="3766" y="2534"/>
                  <a:pt x="3789" y="2511"/>
                </a:cubicBezTo>
                <a:cubicBezTo>
                  <a:pt x="3812" y="2534"/>
                  <a:pt x="3835" y="2556"/>
                  <a:pt x="3880" y="2579"/>
                </a:cubicBezTo>
                <a:cubicBezTo>
                  <a:pt x="3921" y="2606"/>
                  <a:pt x="3961" y="2617"/>
                  <a:pt x="4001" y="2617"/>
                </a:cubicBezTo>
                <a:cubicBezTo>
                  <a:pt x="4029" y="2617"/>
                  <a:pt x="4057" y="2612"/>
                  <a:pt x="4086" y="2602"/>
                </a:cubicBezTo>
                <a:cubicBezTo>
                  <a:pt x="4200" y="2579"/>
                  <a:pt x="4291" y="2465"/>
                  <a:pt x="4383" y="2374"/>
                </a:cubicBezTo>
                <a:cubicBezTo>
                  <a:pt x="4405" y="2374"/>
                  <a:pt x="4405" y="2351"/>
                  <a:pt x="4428" y="2351"/>
                </a:cubicBezTo>
                <a:cubicBezTo>
                  <a:pt x="4474" y="2305"/>
                  <a:pt x="4520" y="2260"/>
                  <a:pt x="4565" y="2214"/>
                </a:cubicBezTo>
                <a:cubicBezTo>
                  <a:pt x="4634" y="2123"/>
                  <a:pt x="4611" y="1986"/>
                  <a:pt x="4542" y="1917"/>
                </a:cubicBezTo>
                <a:cubicBezTo>
                  <a:pt x="4520" y="1895"/>
                  <a:pt x="4520" y="1895"/>
                  <a:pt x="4497" y="1895"/>
                </a:cubicBezTo>
                <a:cubicBezTo>
                  <a:pt x="4474" y="1849"/>
                  <a:pt x="4428" y="1826"/>
                  <a:pt x="4383" y="1780"/>
                </a:cubicBezTo>
                <a:cubicBezTo>
                  <a:pt x="4337" y="1758"/>
                  <a:pt x="4268" y="1758"/>
                  <a:pt x="4200" y="1758"/>
                </a:cubicBezTo>
                <a:lnTo>
                  <a:pt x="4154" y="1758"/>
                </a:lnTo>
                <a:cubicBezTo>
                  <a:pt x="4017" y="1735"/>
                  <a:pt x="3880" y="1712"/>
                  <a:pt x="3743" y="1666"/>
                </a:cubicBezTo>
                <a:cubicBezTo>
                  <a:pt x="3698" y="1621"/>
                  <a:pt x="3652" y="1575"/>
                  <a:pt x="3607" y="1529"/>
                </a:cubicBezTo>
                <a:cubicBezTo>
                  <a:pt x="3584" y="1484"/>
                  <a:pt x="3538" y="1461"/>
                  <a:pt x="3492" y="1415"/>
                </a:cubicBezTo>
                <a:cubicBezTo>
                  <a:pt x="3447" y="1415"/>
                  <a:pt x="3401" y="1392"/>
                  <a:pt x="3378" y="1370"/>
                </a:cubicBezTo>
                <a:lnTo>
                  <a:pt x="3264" y="1324"/>
                </a:lnTo>
                <a:cubicBezTo>
                  <a:pt x="2990" y="1187"/>
                  <a:pt x="2739" y="1050"/>
                  <a:pt x="2465" y="913"/>
                </a:cubicBezTo>
                <a:cubicBezTo>
                  <a:pt x="2374" y="845"/>
                  <a:pt x="2283" y="799"/>
                  <a:pt x="2169" y="753"/>
                </a:cubicBezTo>
                <a:cubicBezTo>
                  <a:pt x="2123" y="753"/>
                  <a:pt x="2054" y="753"/>
                  <a:pt x="2009" y="776"/>
                </a:cubicBezTo>
                <a:cubicBezTo>
                  <a:pt x="1963" y="822"/>
                  <a:pt x="1917" y="867"/>
                  <a:pt x="1917" y="936"/>
                </a:cubicBezTo>
                <a:cubicBezTo>
                  <a:pt x="1895" y="913"/>
                  <a:pt x="1849" y="867"/>
                  <a:pt x="1826" y="845"/>
                </a:cubicBezTo>
                <a:cubicBezTo>
                  <a:pt x="1735" y="776"/>
                  <a:pt x="1621" y="685"/>
                  <a:pt x="1507" y="616"/>
                </a:cubicBezTo>
                <a:cubicBezTo>
                  <a:pt x="1415" y="525"/>
                  <a:pt x="1301" y="457"/>
                  <a:pt x="1187" y="365"/>
                </a:cubicBezTo>
                <a:cubicBezTo>
                  <a:pt x="1141" y="320"/>
                  <a:pt x="1073" y="274"/>
                  <a:pt x="1004" y="251"/>
                </a:cubicBezTo>
                <a:cubicBezTo>
                  <a:pt x="890" y="160"/>
                  <a:pt x="776" y="69"/>
                  <a:pt x="639" y="23"/>
                </a:cubicBezTo>
                <a:cubicBezTo>
                  <a:pt x="594" y="0"/>
                  <a:pt x="571" y="0"/>
                  <a:pt x="52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5" name="Google Shape;4865;p38"/>
          <p:cNvSpPr/>
          <p:nvPr/>
        </p:nvSpPr>
        <p:spPr>
          <a:xfrm>
            <a:off x="7092944" y="2833744"/>
            <a:ext cx="84347" cy="50737"/>
          </a:xfrm>
          <a:custGeom>
            <a:avLst/>
            <a:gdLst/>
            <a:ahLst/>
            <a:cxnLst/>
            <a:rect l="l" t="t" r="r" b="b"/>
            <a:pathLst>
              <a:path w="3014" h="1813" extrusionOk="0">
                <a:moveTo>
                  <a:pt x="525" y="0"/>
                </a:moveTo>
                <a:cubicBezTo>
                  <a:pt x="434" y="23"/>
                  <a:pt x="366" y="69"/>
                  <a:pt x="343" y="183"/>
                </a:cubicBezTo>
                <a:cubicBezTo>
                  <a:pt x="320" y="251"/>
                  <a:pt x="343" y="343"/>
                  <a:pt x="366" y="411"/>
                </a:cubicBezTo>
                <a:lnTo>
                  <a:pt x="343" y="411"/>
                </a:lnTo>
                <a:cubicBezTo>
                  <a:pt x="310" y="395"/>
                  <a:pt x="275" y="388"/>
                  <a:pt x="240" y="388"/>
                </a:cubicBezTo>
                <a:cubicBezTo>
                  <a:pt x="176" y="388"/>
                  <a:pt x="113" y="413"/>
                  <a:pt x="69" y="457"/>
                </a:cubicBezTo>
                <a:cubicBezTo>
                  <a:pt x="0" y="548"/>
                  <a:pt x="23" y="662"/>
                  <a:pt x="92" y="754"/>
                </a:cubicBezTo>
                <a:cubicBezTo>
                  <a:pt x="160" y="822"/>
                  <a:pt x="229" y="891"/>
                  <a:pt x="320" y="936"/>
                </a:cubicBezTo>
                <a:cubicBezTo>
                  <a:pt x="366" y="982"/>
                  <a:pt x="434" y="1005"/>
                  <a:pt x="480" y="1028"/>
                </a:cubicBezTo>
                <a:cubicBezTo>
                  <a:pt x="548" y="1073"/>
                  <a:pt x="640" y="1119"/>
                  <a:pt x="708" y="1142"/>
                </a:cubicBezTo>
                <a:cubicBezTo>
                  <a:pt x="845" y="1233"/>
                  <a:pt x="982" y="1279"/>
                  <a:pt x="1119" y="1347"/>
                </a:cubicBezTo>
                <a:cubicBezTo>
                  <a:pt x="1416" y="1507"/>
                  <a:pt x="1712" y="1621"/>
                  <a:pt x="2009" y="1712"/>
                </a:cubicBezTo>
                <a:cubicBezTo>
                  <a:pt x="2123" y="1758"/>
                  <a:pt x="2237" y="1781"/>
                  <a:pt x="2329" y="1804"/>
                </a:cubicBezTo>
                <a:cubicBezTo>
                  <a:pt x="2363" y="1809"/>
                  <a:pt x="2396" y="1812"/>
                  <a:pt x="2427" y="1812"/>
                </a:cubicBezTo>
                <a:cubicBezTo>
                  <a:pt x="2523" y="1812"/>
                  <a:pt x="2608" y="1786"/>
                  <a:pt x="2694" y="1735"/>
                </a:cubicBezTo>
                <a:cubicBezTo>
                  <a:pt x="2739" y="1689"/>
                  <a:pt x="2785" y="1644"/>
                  <a:pt x="2831" y="1575"/>
                </a:cubicBezTo>
                <a:cubicBezTo>
                  <a:pt x="2899" y="1484"/>
                  <a:pt x="2991" y="1347"/>
                  <a:pt x="2991" y="1233"/>
                </a:cubicBezTo>
                <a:cubicBezTo>
                  <a:pt x="3013" y="1119"/>
                  <a:pt x="3013" y="1028"/>
                  <a:pt x="2945" y="936"/>
                </a:cubicBezTo>
                <a:cubicBezTo>
                  <a:pt x="2922" y="868"/>
                  <a:pt x="2854" y="822"/>
                  <a:pt x="2785" y="776"/>
                </a:cubicBezTo>
                <a:cubicBezTo>
                  <a:pt x="2717" y="708"/>
                  <a:pt x="2625" y="685"/>
                  <a:pt x="2534" y="640"/>
                </a:cubicBezTo>
                <a:cubicBezTo>
                  <a:pt x="2329" y="548"/>
                  <a:pt x="2123" y="503"/>
                  <a:pt x="1918" y="457"/>
                </a:cubicBezTo>
                <a:cubicBezTo>
                  <a:pt x="1735" y="411"/>
                  <a:pt x="1553" y="366"/>
                  <a:pt x="1393" y="320"/>
                </a:cubicBezTo>
                <a:cubicBezTo>
                  <a:pt x="1233" y="274"/>
                  <a:pt x="1073" y="206"/>
                  <a:pt x="936" y="137"/>
                </a:cubicBezTo>
                <a:cubicBezTo>
                  <a:pt x="868" y="115"/>
                  <a:pt x="822" y="92"/>
                  <a:pt x="754" y="69"/>
                </a:cubicBezTo>
                <a:cubicBezTo>
                  <a:pt x="685" y="46"/>
                  <a:pt x="617" y="0"/>
                  <a:pt x="54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6" name="Google Shape;4866;p38"/>
          <p:cNvSpPr/>
          <p:nvPr/>
        </p:nvSpPr>
        <p:spPr>
          <a:xfrm>
            <a:off x="7136377" y="2663203"/>
            <a:ext cx="102873" cy="69655"/>
          </a:xfrm>
          <a:custGeom>
            <a:avLst/>
            <a:gdLst/>
            <a:ahLst/>
            <a:cxnLst/>
            <a:rect l="l" t="t" r="r" b="b"/>
            <a:pathLst>
              <a:path w="3676" h="2489" extrusionOk="0">
                <a:moveTo>
                  <a:pt x="343" y="0"/>
                </a:moveTo>
                <a:cubicBezTo>
                  <a:pt x="274" y="0"/>
                  <a:pt x="229" y="23"/>
                  <a:pt x="183" y="69"/>
                </a:cubicBezTo>
                <a:cubicBezTo>
                  <a:pt x="167" y="52"/>
                  <a:pt x="139" y="36"/>
                  <a:pt x="109" y="36"/>
                </a:cubicBezTo>
                <a:cubicBezTo>
                  <a:pt x="96" y="36"/>
                  <a:pt x="82" y="39"/>
                  <a:pt x="69" y="46"/>
                </a:cubicBezTo>
                <a:cubicBezTo>
                  <a:pt x="23" y="46"/>
                  <a:pt x="1" y="114"/>
                  <a:pt x="23" y="160"/>
                </a:cubicBezTo>
                <a:cubicBezTo>
                  <a:pt x="23" y="251"/>
                  <a:pt x="46" y="320"/>
                  <a:pt x="69" y="388"/>
                </a:cubicBezTo>
                <a:cubicBezTo>
                  <a:pt x="23" y="434"/>
                  <a:pt x="23" y="502"/>
                  <a:pt x="46" y="525"/>
                </a:cubicBezTo>
                <a:cubicBezTo>
                  <a:pt x="69" y="616"/>
                  <a:pt x="92" y="685"/>
                  <a:pt x="138" y="753"/>
                </a:cubicBezTo>
                <a:cubicBezTo>
                  <a:pt x="138" y="799"/>
                  <a:pt x="160" y="822"/>
                  <a:pt x="183" y="867"/>
                </a:cubicBezTo>
                <a:cubicBezTo>
                  <a:pt x="183" y="890"/>
                  <a:pt x="206" y="913"/>
                  <a:pt x="206" y="913"/>
                </a:cubicBezTo>
                <a:cubicBezTo>
                  <a:pt x="206" y="936"/>
                  <a:pt x="229" y="936"/>
                  <a:pt x="229" y="959"/>
                </a:cubicBezTo>
                <a:cubicBezTo>
                  <a:pt x="252" y="1004"/>
                  <a:pt x="274" y="1050"/>
                  <a:pt x="320" y="1073"/>
                </a:cubicBezTo>
                <a:cubicBezTo>
                  <a:pt x="366" y="1141"/>
                  <a:pt x="434" y="1210"/>
                  <a:pt x="503" y="1255"/>
                </a:cubicBezTo>
                <a:cubicBezTo>
                  <a:pt x="594" y="1347"/>
                  <a:pt x="708" y="1415"/>
                  <a:pt x="799" y="1484"/>
                </a:cubicBezTo>
                <a:cubicBezTo>
                  <a:pt x="1028" y="1621"/>
                  <a:pt x="1233" y="1712"/>
                  <a:pt x="1461" y="1803"/>
                </a:cubicBezTo>
                <a:cubicBezTo>
                  <a:pt x="1530" y="1826"/>
                  <a:pt x="1598" y="1849"/>
                  <a:pt x="1690" y="1849"/>
                </a:cubicBezTo>
                <a:cubicBezTo>
                  <a:pt x="1701" y="1860"/>
                  <a:pt x="1718" y="1866"/>
                  <a:pt x="1735" y="1866"/>
                </a:cubicBezTo>
                <a:cubicBezTo>
                  <a:pt x="1752" y="1866"/>
                  <a:pt x="1770" y="1860"/>
                  <a:pt x="1781" y="1849"/>
                </a:cubicBezTo>
                <a:cubicBezTo>
                  <a:pt x="1781" y="1872"/>
                  <a:pt x="1781" y="1872"/>
                  <a:pt x="1781" y="1872"/>
                </a:cubicBezTo>
                <a:cubicBezTo>
                  <a:pt x="1872" y="1963"/>
                  <a:pt x="2009" y="2054"/>
                  <a:pt x="2123" y="2123"/>
                </a:cubicBezTo>
                <a:cubicBezTo>
                  <a:pt x="2169" y="2168"/>
                  <a:pt x="2237" y="2214"/>
                  <a:pt x="2306" y="2260"/>
                </a:cubicBezTo>
                <a:cubicBezTo>
                  <a:pt x="2397" y="2283"/>
                  <a:pt x="2489" y="2305"/>
                  <a:pt x="2557" y="2305"/>
                </a:cubicBezTo>
                <a:cubicBezTo>
                  <a:pt x="2603" y="2328"/>
                  <a:pt x="2671" y="2328"/>
                  <a:pt x="2717" y="2351"/>
                </a:cubicBezTo>
                <a:lnTo>
                  <a:pt x="2762" y="2351"/>
                </a:lnTo>
                <a:cubicBezTo>
                  <a:pt x="2831" y="2374"/>
                  <a:pt x="2922" y="2374"/>
                  <a:pt x="2991" y="2397"/>
                </a:cubicBezTo>
                <a:cubicBezTo>
                  <a:pt x="3059" y="2420"/>
                  <a:pt x="3128" y="2442"/>
                  <a:pt x="3219" y="2488"/>
                </a:cubicBezTo>
                <a:lnTo>
                  <a:pt x="3242" y="2488"/>
                </a:lnTo>
                <a:cubicBezTo>
                  <a:pt x="3242" y="2488"/>
                  <a:pt x="3265" y="2488"/>
                  <a:pt x="3265" y="2465"/>
                </a:cubicBezTo>
                <a:cubicBezTo>
                  <a:pt x="3310" y="2442"/>
                  <a:pt x="3333" y="2420"/>
                  <a:pt x="3356" y="2374"/>
                </a:cubicBezTo>
                <a:cubicBezTo>
                  <a:pt x="3356" y="2351"/>
                  <a:pt x="3356" y="2328"/>
                  <a:pt x="3379" y="2305"/>
                </a:cubicBezTo>
                <a:cubicBezTo>
                  <a:pt x="3379" y="2283"/>
                  <a:pt x="3379" y="2260"/>
                  <a:pt x="3379" y="2237"/>
                </a:cubicBezTo>
                <a:cubicBezTo>
                  <a:pt x="3424" y="2237"/>
                  <a:pt x="3447" y="2214"/>
                  <a:pt x="3470" y="2191"/>
                </a:cubicBezTo>
                <a:cubicBezTo>
                  <a:pt x="3516" y="2168"/>
                  <a:pt x="3538" y="2146"/>
                  <a:pt x="3561" y="2123"/>
                </a:cubicBezTo>
                <a:cubicBezTo>
                  <a:pt x="3607" y="2054"/>
                  <a:pt x="3630" y="1986"/>
                  <a:pt x="3653" y="1917"/>
                </a:cubicBezTo>
                <a:cubicBezTo>
                  <a:pt x="3675" y="1849"/>
                  <a:pt x="3675" y="1758"/>
                  <a:pt x="3675" y="1689"/>
                </a:cubicBezTo>
                <a:cubicBezTo>
                  <a:pt x="3675" y="1643"/>
                  <a:pt x="3653" y="1598"/>
                  <a:pt x="3653" y="1552"/>
                </a:cubicBezTo>
                <a:cubicBezTo>
                  <a:pt x="3630" y="1507"/>
                  <a:pt x="3607" y="1438"/>
                  <a:pt x="3561" y="1415"/>
                </a:cubicBezTo>
                <a:cubicBezTo>
                  <a:pt x="3561" y="1415"/>
                  <a:pt x="3538" y="1392"/>
                  <a:pt x="3516" y="1370"/>
                </a:cubicBezTo>
                <a:lnTo>
                  <a:pt x="3447" y="1370"/>
                </a:lnTo>
                <a:cubicBezTo>
                  <a:pt x="3424" y="1347"/>
                  <a:pt x="3402" y="1347"/>
                  <a:pt x="3379" y="1347"/>
                </a:cubicBezTo>
                <a:lnTo>
                  <a:pt x="3356" y="1347"/>
                </a:lnTo>
                <a:cubicBezTo>
                  <a:pt x="3356" y="1324"/>
                  <a:pt x="3333" y="1324"/>
                  <a:pt x="3310" y="1301"/>
                </a:cubicBezTo>
                <a:cubicBezTo>
                  <a:pt x="3275" y="1284"/>
                  <a:pt x="3237" y="1276"/>
                  <a:pt x="3198" y="1276"/>
                </a:cubicBezTo>
                <a:cubicBezTo>
                  <a:pt x="3135" y="1276"/>
                  <a:pt x="3070" y="1296"/>
                  <a:pt x="3014" y="1324"/>
                </a:cubicBezTo>
                <a:cubicBezTo>
                  <a:pt x="2991" y="1301"/>
                  <a:pt x="2945" y="1278"/>
                  <a:pt x="2899" y="1255"/>
                </a:cubicBezTo>
                <a:cubicBezTo>
                  <a:pt x="2808" y="1233"/>
                  <a:pt x="2717" y="1187"/>
                  <a:pt x="2625" y="1164"/>
                </a:cubicBezTo>
                <a:cubicBezTo>
                  <a:pt x="2534" y="1141"/>
                  <a:pt x="2466" y="1119"/>
                  <a:pt x="2374" y="1096"/>
                </a:cubicBezTo>
                <a:cubicBezTo>
                  <a:pt x="2329" y="1073"/>
                  <a:pt x="2283" y="1073"/>
                  <a:pt x="2260" y="1073"/>
                </a:cubicBezTo>
                <a:lnTo>
                  <a:pt x="2215" y="1027"/>
                </a:lnTo>
                <a:cubicBezTo>
                  <a:pt x="2192" y="1004"/>
                  <a:pt x="2146" y="982"/>
                  <a:pt x="2100" y="936"/>
                </a:cubicBezTo>
                <a:cubicBezTo>
                  <a:pt x="2009" y="867"/>
                  <a:pt x="1918" y="822"/>
                  <a:pt x="1849" y="753"/>
                </a:cubicBezTo>
                <a:cubicBezTo>
                  <a:pt x="1690" y="662"/>
                  <a:pt x="1553" y="571"/>
                  <a:pt x="1393" y="479"/>
                </a:cubicBezTo>
                <a:cubicBezTo>
                  <a:pt x="1324" y="434"/>
                  <a:pt x="1256" y="411"/>
                  <a:pt x="1187" y="365"/>
                </a:cubicBezTo>
                <a:cubicBezTo>
                  <a:pt x="1142" y="342"/>
                  <a:pt x="1096" y="320"/>
                  <a:pt x="1073" y="297"/>
                </a:cubicBezTo>
                <a:cubicBezTo>
                  <a:pt x="1028" y="297"/>
                  <a:pt x="982" y="274"/>
                  <a:pt x="959" y="251"/>
                </a:cubicBezTo>
                <a:cubicBezTo>
                  <a:pt x="929" y="251"/>
                  <a:pt x="909" y="241"/>
                  <a:pt x="885" y="241"/>
                </a:cubicBezTo>
                <a:cubicBezTo>
                  <a:pt x="873" y="241"/>
                  <a:pt x="860" y="244"/>
                  <a:pt x="845" y="251"/>
                </a:cubicBezTo>
                <a:lnTo>
                  <a:pt x="777" y="251"/>
                </a:lnTo>
                <a:cubicBezTo>
                  <a:pt x="731" y="228"/>
                  <a:pt x="685" y="183"/>
                  <a:pt x="640" y="160"/>
                </a:cubicBezTo>
                <a:cubicBezTo>
                  <a:pt x="594" y="137"/>
                  <a:pt x="571" y="114"/>
                  <a:pt x="548" y="91"/>
                </a:cubicBezTo>
                <a:cubicBezTo>
                  <a:pt x="526" y="91"/>
                  <a:pt x="526" y="69"/>
                  <a:pt x="503" y="69"/>
                </a:cubicBezTo>
                <a:cubicBezTo>
                  <a:pt x="480" y="46"/>
                  <a:pt x="480" y="46"/>
                  <a:pt x="457" y="46"/>
                </a:cubicBezTo>
                <a:cubicBezTo>
                  <a:pt x="434" y="23"/>
                  <a:pt x="411" y="23"/>
                  <a:pt x="389" y="23"/>
                </a:cubicBezTo>
                <a:cubicBezTo>
                  <a:pt x="366" y="0"/>
                  <a:pt x="343" y="0"/>
                  <a:pt x="3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7" name="Google Shape;4867;p38"/>
          <p:cNvSpPr/>
          <p:nvPr/>
        </p:nvSpPr>
        <p:spPr>
          <a:xfrm>
            <a:off x="7110827" y="2551403"/>
            <a:ext cx="135447" cy="143759"/>
          </a:xfrm>
          <a:custGeom>
            <a:avLst/>
            <a:gdLst/>
            <a:ahLst/>
            <a:cxnLst/>
            <a:rect l="l" t="t" r="r" b="b"/>
            <a:pathLst>
              <a:path w="4840" h="5137" extrusionOk="0">
                <a:moveTo>
                  <a:pt x="1233" y="1"/>
                </a:moveTo>
                <a:cubicBezTo>
                  <a:pt x="1142" y="1"/>
                  <a:pt x="1051" y="23"/>
                  <a:pt x="959" y="46"/>
                </a:cubicBezTo>
                <a:cubicBezTo>
                  <a:pt x="914" y="69"/>
                  <a:pt x="868" y="92"/>
                  <a:pt x="822" y="138"/>
                </a:cubicBezTo>
                <a:cubicBezTo>
                  <a:pt x="685" y="160"/>
                  <a:pt x="548" y="183"/>
                  <a:pt x="434" y="206"/>
                </a:cubicBezTo>
                <a:cubicBezTo>
                  <a:pt x="320" y="252"/>
                  <a:pt x="229" y="297"/>
                  <a:pt x="160" y="389"/>
                </a:cubicBezTo>
                <a:cubicBezTo>
                  <a:pt x="92" y="434"/>
                  <a:pt x="23" y="526"/>
                  <a:pt x="1" y="617"/>
                </a:cubicBezTo>
                <a:cubicBezTo>
                  <a:pt x="23" y="822"/>
                  <a:pt x="46" y="1028"/>
                  <a:pt x="69" y="1210"/>
                </a:cubicBezTo>
                <a:lnTo>
                  <a:pt x="92" y="1233"/>
                </a:lnTo>
                <a:lnTo>
                  <a:pt x="92" y="1302"/>
                </a:lnTo>
                <a:lnTo>
                  <a:pt x="115" y="1416"/>
                </a:lnTo>
                <a:cubicBezTo>
                  <a:pt x="138" y="1484"/>
                  <a:pt x="138" y="1553"/>
                  <a:pt x="160" y="1621"/>
                </a:cubicBezTo>
                <a:cubicBezTo>
                  <a:pt x="183" y="1690"/>
                  <a:pt x="229" y="1758"/>
                  <a:pt x="252" y="1827"/>
                </a:cubicBezTo>
                <a:lnTo>
                  <a:pt x="252" y="1849"/>
                </a:lnTo>
                <a:cubicBezTo>
                  <a:pt x="297" y="1918"/>
                  <a:pt x="320" y="1986"/>
                  <a:pt x="343" y="2078"/>
                </a:cubicBezTo>
                <a:lnTo>
                  <a:pt x="366" y="2146"/>
                </a:lnTo>
                <a:cubicBezTo>
                  <a:pt x="389" y="2215"/>
                  <a:pt x="411" y="2260"/>
                  <a:pt x="434" y="2329"/>
                </a:cubicBezTo>
                <a:cubicBezTo>
                  <a:pt x="480" y="2511"/>
                  <a:pt x="548" y="2694"/>
                  <a:pt x="617" y="2831"/>
                </a:cubicBezTo>
                <a:lnTo>
                  <a:pt x="617" y="2854"/>
                </a:lnTo>
                <a:cubicBezTo>
                  <a:pt x="617" y="2877"/>
                  <a:pt x="617" y="2899"/>
                  <a:pt x="640" y="2922"/>
                </a:cubicBezTo>
                <a:lnTo>
                  <a:pt x="640" y="2991"/>
                </a:lnTo>
                <a:lnTo>
                  <a:pt x="640" y="3036"/>
                </a:lnTo>
                <a:cubicBezTo>
                  <a:pt x="640" y="3082"/>
                  <a:pt x="640" y="3105"/>
                  <a:pt x="640" y="3151"/>
                </a:cubicBezTo>
                <a:cubicBezTo>
                  <a:pt x="640" y="3173"/>
                  <a:pt x="640" y="3196"/>
                  <a:pt x="662" y="3219"/>
                </a:cubicBezTo>
                <a:cubicBezTo>
                  <a:pt x="662" y="3265"/>
                  <a:pt x="662" y="3310"/>
                  <a:pt x="685" y="3356"/>
                </a:cubicBezTo>
                <a:cubicBezTo>
                  <a:pt x="708" y="3447"/>
                  <a:pt x="754" y="3516"/>
                  <a:pt x="822" y="3584"/>
                </a:cubicBezTo>
                <a:cubicBezTo>
                  <a:pt x="914" y="3676"/>
                  <a:pt x="1005" y="3721"/>
                  <a:pt x="1119" y="3790"/>
                </a:cubicBezTo>
                <a:lnTo>
                  <a:pt x="1187" y="3812"/>
                </a:lnTo>
                <a:cubicBezTo>
                  <a:pt x="1279" y="3881"/>
                  <a:pt x="1416" y="3949"/>
                  <a:pt x="1530" y="3972"/>
                </a:cubicBezTo>
                <a:lnTo>
                  <a:pt x="1576" y="3995"/>
                </a:lnTo>
                <a:cubicBezTo>
                  <a:pt x="1644" y="4041"/>
                  <a:pt x="1712" y="4064"/>
                  <a:pt x="1758" y="4109"/>
                </a:cubicBezTo>
                <a:cubicBezTo>
                  <a:pt x="1804" y="4132"/>
                  <a:pt x="1849" y="4155"/>
                  <a:pt x="1895" y="4178"/>
                </a:cubicBezTo>
                <a:cubicBezTo>
                  <a:pt x="1941" y="4200"/>
                  <a:pt x="1964" y="4200"/>
                  <a:pt x="2009" y="4223"/>
                </a:cubicBezTo>
                <a:lnTo>
                  <a:pt x="2169" y="4315"/>
                </a:lnTo>
                <a:lnTo>
                  <a:pt x="2237" y="4360"/>
                </a:lnTo>
                <a:cubicBezTo>
                  <a:pt x="2283" y="4383"/>
                  <a:pt x="2329" y="4406"/>
                  <a:pt x="2374" y="4429"/>
                </a:cubicBezTo>
                <a:lnTo>
                  <a:pt x="2420" y="4452"/>
                </a:lnTo>
                <a:lnTo>
                  <a:pt x="2511" y="4497"/>
                </a:lnTo>
                <a:lnTo>
                  <a:pt x="2603" y="4566"/>
                </a:lnTo>
                <a:cubicBezTo>
                  <a:pt x="2648" y="4589"/>
                  <a:pt x="2694" y="4611"/>
                  <a:pt x="2740" y="4634"/>
                </a:cubicBezTo>
                <a:cubicBezTo>
                  <a:pt x="2877" y="4703"/>
                  <a:pt x="2991" y="4725"/>
                  <a:pt x="3128" y="4771"/>
                </a:cubicBezTo>
                <a:cubicBezTo>
                  <a:pt x="3196" y="4794"/>
                  <a:pt x="3287" y="4817"/>
                  <a:pt x="3379" y="4840"/>
                </a:cubicBezTo>
                <a:cubicBezTo>
                  <a:pt x="3493" y="4862"/>
                  <a:pt x="3607" y="4885"/>
                  <a:pt x="3721" y="4931"/>
                </a:cubicBezTo>
                <a:lnTo>
                  <a:pt x="3835" y="4977"/>
                </a:lnTo>
                <a:cubicBezTo>
                  <a:pt x="3927" y="5022"/>
                  <a:pt x="4041" y="5068"/>
                  <a:pt x="4132" y="5114"/>
                </a:cubicBezTo>
                <a:cubicBezTo>
                  <a:pt x="4155" y="5114"/>
                  <a:pt x="4178" y="5114"/>
                  <a:pt x="4200" y="5136"/>
                </a:cubicBezTo>
                <a:lnTo>
                  <a:pt x="4337" y="5136"/>
                </a:lnTo>
                <a:cubicBezTo>
                  <a:pt x="4429" y="5136"/>
                  <a:pt x="4520" y="5114"/>
                  <a:pt x="4611" y="5022"/>
                </a:cubicBezTo>
                <a:cubicBezTo>
                  <a:pt x="4657" y="4999"/>
                  <a:pt x="4680" y="4931"/>
                  <a:pt x="4703" y="4885"/>
                </a:cubicBezTo>
                <a:cubicBezTo>
                  <a:pt x="4725" y="4817"/>
                  <a:pt x="4748" y="4771"/>
                  <a:pt x="4771" y="4703"/>
                </a:cubicBezTo>
                <a:cubicBezTo>
                  <a:pt x="4817" y="4611"/>
                  <a:pt x="4817" y="4520"/>
                  <a:pt x="4840" y="4429"/>
                </a:cubicBezTo>
                <a:cubicBezTo>
                  <a:pt x="4840" y="4292"/>
                  <a:pt x="4840" y="4155"/>
                  <a:pt x="4840" y="3995"/>
                </a:cubicBezTo>
                <a:cubicBezTo>
                  <a:pt x="4817" y="3812"/>
                  <a:pt x="4794" y="3630"/>
                  <a:pt x="4748" y="3470"/>
                </a:cubicBezTo>
                <a:cubicBezTo>
                  <a:pt x="4725" y="3333"/>
                  <a:pt x="4703" y="3196"/>
                  <a:pt x="4680" y="3059"/>
                </a:cubicBezTo>
                <a:lnTo>
                  <a:pt x="4680" y="3014"/>
                </a:lnTo>
                <a:cubicBezTo>
                  <a:pt x="4657" y="2877"/>
                  <a:pt x="4634" y="2763"/>
                  <a:pt x="4588" y="2626"/>
                </a:cubicBezTo>
                <a:cubicBezTo>
                  <a:pt x="4588" y="2580"/>
                  <a:pt x="4566" y="2534"/>
                  <a:pt x="4566" y="2511"/>
                </a:cubicBezTo>
                <a:cubicBezTo>
                  <a:pt x="4520" y="2374"/>
                  <a:pt x="4474" y="2306"/>
                  <a:pt x="4451" y="2238"/>
                </a:cubicBezTo>
                <a:cubicBezTo>
                  <a:pt x="4383" y="2101"/>
                  <a:pt x="4337" y="1986"/>
                  <a:pt x="4269" y="1895"/>
                </a:cubicBezTo>
                <a:cubicBezTo>
                  <a:pt x="4246" y="1849"/>
                  <a:pt x="4223" y="1804"/>
                  <a:pt x="4200" y="1758"/>
                </a:cubicBezTo>
                <a:cubicBezTo>
                  <a:pt x="4155" y="1690"/>
                  <a:pt x="4132" y="1644"/>
                  <a:pt x="4109" y="1598"/>
                </a:cubicBezTo>
                <a:cubicBezTo>
                  <a:pt x="4041" y="1507"/>
                  <a:pt x="3972" y="1393"/>
                  <a:pt x="3904" y="1302"/>
                </a:cubicBezTo>
                <a:cubicBezTo>
                  <a:pt x="3812" y="1165"/>
                  <a:pt x="3721" y="1051"/>
                  <a:pt x="3630" y="982"/>
                </a:cubicBezTo>
                <a:cubicBezTo>
                  <a:pt x="3561" y="914"/>
                  <a:pt x="3516" y="868"/>
                  <a:pt x="3447" y="822"/>
                </a:cubicBezTo>
                <a:lnTo>
                  <a:pt x="3379" y="754"/>
                </a:lnTo>
                <a:cubicBezTo>
                  <a:pt x="3242" y="640"/>
                  <a:pt x="3128" y="571"/>
                  <a:pt x="3013" y="503"/>
                </a:cubicBezTo>
                <a:cubicBezTo>
                  <a:pt x="2899" y="434"/>
                  <a:pt x="2762" y="366"/>
                  <a:pt x="2648" y="320"/>
                </a:cubicBezTo>
                <a:lnTo>
                  <a:pt x="2648" y="320"/>
                </a:lnTo>
                <a:lnTo>
                  <a:pt x="2717" y="366"/>
                </a:lnTo>
                <a:cubicBezTo>
                  <a:pt x="2557" y="275"/>
                  <a:pt x="2374" y="206"/>
                  <a:pt x="2169" y="160"/>
                </a:cubicBezTo>
                <a:cubicBezTo>
                  <a:pt x="2078" y="138"/>
                  <a:pt x="2009" y="115"/>
                  <a:pt x="1918" y="92"/>
                </a:cubicBezTo>
                <a:cubicBezTo>
                  <a:pt x="1827" y="69"/>
                  <a:pt x="1735" y="69"/>
                  <a:pt x="1644" y="46"/>
                </a:cubicBezTo>
                <a:lnTo>
                  <a:pt x="1553" y="46"/>
                </a:lnTo>
                <a:lnTo>
                  <a:pt x="1439" y="23"/>
                </a:lnTo>
                <a:cubicBezTo>
                  <a:pt x="1393" y="23"/>
                  <a:pt x="1324" y="23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8" name="Google Shape;4868;p38"/>
          <p:cNvSpPr/>
          <p:nvPr/>
        </p:nvSpPr>
        <p:spPr>
          <a:xfrm>
            <a:off x="7106993" y="2702158"/>
            <a:ext cx="126492" cy="153330"/>
          </a:xfrm>
          <a:custGeom>
            <a:avLst/>
            <a:gdLst/>
            <a:ahLst/>
            <a:cxnLst/>
            <a:rect l="l" t="t" r="r" b="b"/>
            <a:pathLst>
              <a:path w="4520" h="5479" extrusionOk="0">
                <a:moveTo>
                  <a:pt x="1393" y="0"/>
                </a:moveTo>
                <a:cubicBezTo>
                  <a:pt x="1324" y="0"/>
                  <a:pt x="1256" y="46"/>
                  <a:pt x="1233" y="115"/>
                </a:cubicBezTo>
                <a:cubicBezTo>
                  <a:pt x="1210" y="206"/>
                  <a:pt x="1188" y="297"/>
                  <a:pt x="1165" y="388"/>
                </a:cubicBezTo>
                <a:cubicBezTo>
                  <a:pt x="1142" y="480"/>
                  <a:pt x="1142" y="571"/>
                  <a:pt x="1142" y="662"/>
                </a:cubicBezTo>
                <a:cubicBezTo>
                  <a:pt x="1142" y="891"/>
                  <a:pt x="1142" y="1028"/>
                  <a:pt x="1119" y="1187"/>
                </a:cubicBezTo>
                <a:cubicBezTo>
                  <a:pt x="1096" y="1484"/>
                  <a:pt x="1051" y="1826"/>
                  <a:pt x="959" y="2146"/>
                </a:cubicBezTo>
                <a:cubicBezTo>
                  <a:pt x="936" y="2214"/>
                  <a:pt x="936" y="2260"/>
                  <a:pt x="914" y="2329"/>
                </a:cubicBezTo>
                <a:cubicBezTo>
                  <a:pt x="891" y="2397"/>
                  <a:pt x="868" y="2466"/>
                  <a:pt x="822" y="2557"/>
                </a:cubicBezTo>
                <a:lnTo>
                  <a:pt x="799" y="2625"/>
                </a:lnTo>
                <a:lnTo>
                  <a:pt x="799" y="2694"/>
                </a:lnTo>
                <a:lnTo>
                  <a:pt x="754" y="2785"/>
                </a:lnTo>
                <a:cubicBezTo>
                  <a:pt x="754" y="2831"/>
                  <a:pt x="731" y="2899"/>
                  <a:pt x="708" y="2945"/>
                </a:cubicBezTo>
                <a:cubicBezTo>
                  <a:pt x="708" y="2968"/>
                  <a:pt x="685" y="3013"/>
                  <a:pt x="685" y="3036"/>
                </a:cubicBezTo>
                <a:cubicBezTo>
                  <a:pt x="640" y="3150"/>
                  <a:pt x="594" y="3264"/>
                  <a:pt x="548" y="3379"/>
                </a:cubicBezTo>
                <a:cubicBezTo>
                  <a:pt x="389" y="3698"/>
                  <a:pt x="252" y="3995"/>
                  <a:pt x="69" y="4246"/>
                </a:cubicBezTo>
                <a:lnTo>
                  <a:pt x="1" y="4360"/>
                </a:lnTo>
                <a:cubicBezTo>
                  <a:pt x="1" y="4429"/>
                  <a:pt x="23" y="4474"/>
                  <a:pt x="46" y="4497"/>
                </a:cubicBezTo>
                <a:cubicBezTo>
                  <a:pt x="115" y="4634"/>
                  <a:pt x="252" y="4680"/>
                  <a:pt x="389" y="4725"/>
                </a:cubicBezTo>
                <a:cubicBezTo>
                  <a:pt x="503" y="4771"/>
                  <a:pt x="617" y="4817"/>
                  <a:pt x="731" y="4839"/>
                </a:cubicBezTo>
                <a:cubicBezTo>
                  <a:pt x="822" y="4862"/>
                  <a:pt x="914" y="4908"/>
                  <a:pt x="1005" y="4931"/>
                </a:cubicBezTo>
                <a:lnTo>
                  <a:pt x="1028" y="4953"/>
                </a:lnTo>
                <a:lnTo>
                  <a:pt x="1188" y="4999"/>
                </a:lnTo>
                <a:cubicBezTo>
                  <a:pt x="1302" y="5068"/>
                  <a:pt x="1461" y="5136"/>
                  <a:pt x="1621" y="5182"/>
                </a:cubicBezTo>
                <a:cubicBezTo>
                  <a:pt x="1758" y="5227"/>
                  <a:pt x="1895" y="5273"/>
                  <a:pt x="2009" y="5319"/>
                </a:cubicBezTo>
                <a:cubicBezTo>
                  <a:pt x="2055" y="5342"/>
                  <a:pt x="2078" y="5364"/>
                  <a:pt x="2123" y="5364"/>
                </a:cubicBezTo>
                <a:cubicBezTo>
                  <a:pt x="2237" y="5433"/>
                  <a:pt x="2374" y="5478"/>
                  <a:pt x="2511" y="5478"/>
                </a:cubicBezTo>
                <a:cubicBezTo>
                  <a:pt x="2580" y="5478"/>
                  <a:pt x="2648" y="5478"/>
                  <a:pt x="2717" y="5433"/>
                </a:cubicBezTo>
                <a:cubicBezTo>
                  <a:pt x="2877" y="5342"/>
                  <a:pt x="2968" y="5159"/>
                  <a:pt x="3059" y="5045"/>
                </a:cubicBezTo>
                <a:cubicBezTo>
                  <a:pt x="3150" y="4885"/>
                  <a:pt x="3219" y="4748"/>
                  <a:pt x="3265" y="4634"/>
                </a:cubicBezTo>
                <a:cubicBezTo>
                  <a:pt x="3379" y="4451"/>
                  <a:pt x="3447" y="4246"/>
                  <a:pt x="3539" y="4063"/>
                </a:cubicBezTo>
                <a:lnTo>
                  <a:pt x="3561" y="4040"/>
                </a:lnTo>
                <a:lnTo>
                  <a:pt x="3653" y="3835"/>
                </a:lnTo>
                <a:lnTo>
                  <a:pt x="3767" y="3607"/>
                </a:lnTo>
                <a:cubicBezTo>
                  <a:pt x="3835" y="3424"/>
                  <a:pt x="3927" y="3242"/>
                  <a:pt x="3995" y="3059"/>
                </a:cubicBezTo>
                <a:cubicBezTo>
                  <a:pt x="4041" y="2991"/>
                  <a:pt x="4064" y="2922"/>
                  <a:pt x="4086" y="2854"/>
                </a:cubicBezTo>
                <a:lnTo>
                  <a:pt x="4109" y="2831"/>
                </a:lnTo>
                <a:cubicBezTo>
                  <a:pt x="4200" y="2580"/>
                  <a:pt x="4337" y="2283"/>
                  <a:pt x="4429" y="1986"/>
                </a:cubicBezTo>
                <a:cubicBezTo>
                  <a:pt x="4452" y="1872"/>
                  <a:pt x="4474" y="1758"/>
                  <a:pt x="4497" y="1667"/>
                </a:cubicBezTo>
                <a:cubicBezTo>
                  <a:pt x="4520" y="1530"/>
                  <a:pt x="4520" y="1370"/>
                  <a:pt x="4452" y="1256"/>
                </a:cubicBezTo>
                <a:cubicBezTo>
                  <a:pt x="4406" y="1187"/>
                  <a:pt x="4360" y="1142"/>
                  <a:pt x="4246" y="1096"/>
                </a:cubicBezTo>
                <a:cubicBezTo>
                  <a:pt x="4178" y="1050"/>
                  <a:pt x="4109" y="1028"/>
                  <a:pt x="4041" y="1005"/>
                </a:cubicBezTo>
                <a:cubicBezTo>
                  <a:pt x="3972" y="982"/>
                  <a:pt x="3881" y="982"/>
                  <a:pt x="3812" y="959"/>
                </a:cubicBezTo>
                <a:lnTo>
                  <a:pt x="3767" y="959"/>
                </a:lnTo>
                <a:cubicBezTo>
                  <a:pt x="3721" y="936"/>
                  <a:pt x="3653" y="936"/>
                  <a:pt x="3607" y="913"/>
                </a:cubicBezTo>
                <a:cubicBezTo>
                  <a:pt x="3356" y="868"/>
                  <a:pt x="3082" y="799"/>
                  <a:pt x="2831" y="708"/>
                </a:cubicBezTo>
                <a:cubicBezTo>
                  <a:pt x="2717" y="662"/>
                  <a:pt x="2603" y="594"/>
                  <a:pt x="2489" y="548"/>
                </a:cubicBezTo>
                <a:lnTo>
                  <a:pt x="2397" y="503"/>
                </a:lnTo>
                <a:cubicBezTo>
                  <a:pt x="2329" y="457"/>
                  <a:pt x="2237" y="434"/>
                  <a:pt x="2169" y="388"/>
                </a:cubicBezTo>
                <a:cubicBezTo>
                  <a:pt x="2101" y="343"/>
                  <a:pt x="2055" y="297"/>
                  <a:pt x="1986" y="274"/>
                </a:cubicBezTo>
                <a:lnTo>
                  <a:pt x="1872" y="183"/>
                </a:lnTo>
                <a:cubicBezTo>
                  <a:pt x="1781" y="137"/>
                  <a:pt x="1667" y="69"/>
                  <a:pt x="1553" y="46"/>
                </a:cubicBezTo>
                <a:lnTo>
                  <a:pt x="1507" y="46"/>
                </a:lnTo>
                <a:cubicBezTo>
                  <a:pt x="1484" y="23"/>
                  <a:pt x="1461" y="0"/>
                  <a:pt x="143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9" name="Google Shape;4869;p38"/>
          <p:cNvSpPr/>
          <p:nvPr/>
        </p:nvSpPr>
        <p:spPr>
          <a:xfrm>
            <a:off x="6988196" y="2854816"/>
            <a:ext cx="174403" cy="107994"/>
          </a:xfrm>
          <a:custGeom>
            <a:avLst/>
            <a:gdLst/>
            <a:ahLst/>
            <a:cxnLst/>
            <a:rect l="l" t="t" r="r" b="b"/>
            <a:pathLst>
              <a:path w="6232" h="3859" extrusionOk="0">
                <a:moveTo>
                  <a:pt x="3584" y="1"/>
                </a:moveTo>
                <a:cubicBezTo>
                  <a:pt x="3561" y="1"/>
                  <a:pt x="3515" y="23"/>
                  <a:pt x="3470" y="46"/>
                </a:cubicBezTo>
                <a:cubicBezTo>
                  <a:pt x="3424" y="46"/>
                  <a:pt x="3401" y="92"/>
                  <a:pt x="3378" y="115"/>
                </a:cubicBezTo>
                <a:cubicBezTo>
                  <a:pt x="3355" y="138"/>
                  <a:pt x="3310" y="160"/>
                  <a:pt x="3287" y="183"/>
                </a:cubicBezTo>
                <a:lnTo>
                  <a:pt x="3241" y="206"/>
                </a:lnTo>
                <a:lnTo>
                  <a:pt x="3173" y="252"/>
                </a:lnTo>
                <a:cubicBezTo>
                  <a:pt x="3104" y="297"/>
                  <a:pt x="3036" y="320"/>
                  <a:pt x="2990" y="366"/>
                </a:cubicBezTo>
                <a:lnTo>
                  <a:pt x="2945" y="389"/>
                </a:lnTo>
                <a:cubicBezTo>
                  <a:pt x="2945" y="389"/>
                  <a:pt x="2922" y="389"/>
                  <a:pt x="2922" y="411"/>
                </a:cubicBezTo>
                <a:cubicBezTo>
                  <a:pt x="2808" y="503"/>
                  <a:pt x="2693" y="571"/>
                  <a:pt x="2557" y="663"/>
                </a:cubicBezTo>
                <a:cubicBezTo>
                  <a:pt x="2488" y="731"/>
                  <a:pt x="2397" y="777"/>
                  <a:pt x="2305" y="822"/>
                </a:cubicBezTo>
                <a:cubicBezTo>
                  <a:pt x="2237" y="891"/>
                  <a:pt x="2146" y="936"/>
                  <a:pt x="2054" y="959"/>
                </a:cubicBezTo>
                <a:lnTo>
                  <a:pt x="1963" y="1005"/>
                </a:lnTo>
                <a:cubicBezTo>
                  <a:pt x="1917" y="1028"/>
                  <a:pt x="1849" y="1051"/>
                  <a:pt x="1780" y="1096"/>
                </a:cubicBezTo>
                <a:cubicBezTo>
                  <a:pt x="1689" y="1119"/>
                  <a:pt x="1598" y="1165"/>
                  <a:pt x="1507" y="1165"/>
                </a:cubicBezTo>
                <a:lnTo>
                  <a:pt x="1324" y="1210"/>
                </a:lnTo>
                <a:lnTo>
                  <a:pt x="1210" y="1210"/>
                </a:lnTo>
                <a:lnTo>
                  <a:pt x="1096" y="1233"/>
                </a:lnTo>
                <a:lnTo>
                  <a:pt x="1073" y="1256"/>
                </a:lnTo>
                <a:cubicBezTo>
                  <a:pt x="959" y="1279"/>
                  <a:pt x="845" y="1325"/>
                  <a:pt x="731" y="1347"/>
                </a:cubicBezTo>
                <a:lnTo>
                  <a:pt x="639" y="1370"/>
                </a:lnTo>
                <a:lnTo>
                  <a:pt x="594" y="1370"/>
                </a:lnTo>
                <a:cubicBezTo>
                  <a:pt x="548" y="1370"/>
                  <a:pt x="502" y="1393"/>
                  <a:pt x="457" y="1393"/>
                </a:cubicBezTo>
                <a:cubicBezTo>
                  <a:pt x="342" y="1439"/>
                  <a:pt x="183" y="1484"/>
                  <a:pt x="114" y="1621"/>
                </a:cubicBezTo>
                <a:cubicBezTo>
                  <a:pt x="0" y="1872"/>
                  <a:pt x="206" y="2123"/>
                  <a:pt x="365" y="2238"/>
                </a:cubicBezTo>
                <a:cubicBezTo>
                  <a:pt x="457" y="2352"/>
                  <a:pt x="594" y="2443"/>
                  <a:pt x="753" y="2511"/>
                </a:cubicBezTo>
                <a:cubicBezTo>
                  <a:pt x="890" y="2603"/>
                  <a:pt x="1027" y="2648"/>
                  <a:pt x="1187" y="2717"/>
                </a:cubicBezTo>
                <a:lnTo>
                  <a:pt x="1255" y="2740"/>
                </a:lnTo>
                <a:cubicBezTo>
                  <a:pt x="1324" y="2762"/>
                  <a:pt x="1392" y="2808"/>
                  <a:pt x="1461" y="2831"/>
                </a:cubicBezTo>
                <a:lnTo>
                  <a:pt x="1598" y="2899"/>
                </a:lnTo>
                <a:cubicBezTo>
                  <a:pt x="1712" y="2945"/>
                  <a:pt x="1826" y="3014"/>
                  <a:pt x="1940" y="3082"/>
                </a:cubicBezTo>
                <a:cubicBezTo>
                  <a:pt x="2214" y="3219"/>
                  <a:pt x="2465" y="3356"/>
                  <a:pt x="2739" y="3493"/>
                </a:cubicBezTo>
                <a:lnTo>
                  <a:pt x="2853" y="3539"/>
                </a:lnTo>
                <a:cubicBezTo>
                  <a:pt x="2967" y="3584"/>
                  <a:pt x="3082" y="3653"/>
                  <a:pt x="3196" y="3676"/>
                </a:cubicBezTo>
                <a:cubicBezTo>
                  <a:pt x="3287" y="3721"/>
                  <a:pt x="3378" y="3744"/>
                  <a:pt x="3470" y="3744"/>
                </a:cubicBezTo>
                <a:lnTo>
                  <a:pt x="3584" y="3790"/>
                </a:lnTo>
                <a:cubicBezTo>
                  <a:pt x="3721" y="3812"/>
                  <a:pt x="3880" y="3835"/>
                  <a:pt x="4063" y="3858"/>
                </a:cubicBezTo>
                <a:lnTo>
                  <a:pt x="4131" y="3858"/>
                </a:lnTo>
                <a:cubicBezTo>
                  <a:pt x="4246" y="3858"/>
                  <a:pt x="4360" y="3835"/>
                  <a:pt x="4451" y="3812"/>
                </a:cubicBezTo>
                <a:cubicBezTo>
                  <a:pt x="4542" y="3790"/>
                  <a:pt x="4634" y="3767"/>
                  <a:pt x="4702" y="3721"/>
                </a:cubicBezTo>
                <a:cubicBezTo>
                  <a:pt x="4816" y="3653"/>
                  <a:pt x="4885" y="3561"/>
                  <a:pt x="4953" y="3493"/>
                </a:cubicBezTo>
                <a:cubicBezTo>
                  <a:pt x="5044" y="3424"/>
                  <a:pt x="5090" y="3333"/>
                  <a:pt x="5159" y="3242"/>
                </a:cubicBezTo>
                <a:lnTo>
                  <a:pt x="5250" y="3151"/>
                </a:lnTo>
                <a:cubicBezTo>
                  <a:pt x="5318" y="3036"/>
                  <a:pt x="5387" y="2945"/>
                  <a:pt x="5455" y="2854"/>
                </a:cubicBezTo>
                <a:lnTo>
                  <a:pt x="5501" y="2785"/>
                </a:lnTo>
                <a:cubicBezTo>
                  <a:pt x="5592" y="2671"/>
                  <a:pt x="5661" y="2557"/>
                  <a:pt x="5752" y="2420"/>
                </a:cubicBezTo>
                <a:cubicBezTo>
                  <a:pt x="5798" y="2329"/>
                  <a:pt x="5843" y="2238"/>
                  <a:pt x="5889" y="2146"/>
                </a:cubicBezTo>
                <a:lnTo>
                  <a:pt x="5958" y="2032"/>
                </a:lnTo>
                <a:lnTo>
                  <a:pt x="6026" y="1895"/>
                </a:lnTo>
                <a:cubicBezTo>
                  <a:pt x="6072" y="1827"/>
                  <a:pt x="6117" y="1758"/>
                  <a:pt x="6163" y="1667"/>
                </a:cubicBezTo>
                <a:cubicBezTo>
                  <a:pt x="6163" y="1644"/>
                  <a:pt x="6209" y="1576"/>
                  <a:pt x="6209" y="1530"/>
                </a:cubicBezTo>
                <a:cubicBezTo>
                  <a:pt x="6209" y="1461"/>
                  <a:pt x="6231" y="1416"/>
                  <a:pt x="6209" y="1347"/>
                </a:cubicBezTo>
                <a:cubicBezTo>
                  <a:pt x="6186" y="1302"/>
                  <a:pt x="6186" y="1279"/>
                  <a:pt x="6163" y="1256"/>
                </a:cubicBezTo>
                <a:cubicBezTo>
                  <a:pt x="6094" y="1119"/>
                  <a:pt x="5980" y="1073"/>
                  <a:pt x="5821" y="1028"/>
                </a:cubicBezTo>
                <a:cubicBezTo>
                  <a:pt x="5752" y="1005"/>
                  <a:pt x="5706" y="982"/>
                  <a:pt x="5638" y="959"/>
                </a:cubicBezTo>
                <a:lnTo>
                  <a:pt x="5569" y="936"/>
                </a:lnTo>
                <a:cubicBezTo>
                  <a:pt x="5478" y="891"/>
                  <a:pt x="5364" y="845"/>
                  <a:pt x="5273" y="822"/>
                </a:cubicBezTo>
                <a:cubicBezTo>
                  <a:pt x="5227" y="800"/>
                  <a:pt x="5159" y="800"/>
                  <a:pt x="5113" y="777"/>
                </a:cubicBezTo>
                <a:lnTo>
                  <a:pt x="5067" y="777"/>
                </a:lnTo>
                <a:cubicBezTo>
                  <a:pt x="4953" y="731"/>
                  <a:pt x="4839" y="708"/>
                  <a:pt x="4748" y="663"/>
                </a:cubicBezTo>
                <a:cubicBezTo>
                  <a:pt x="4611" y="617"/>
                  <a:pt x="4497" y="548"/>
                  <a:pt x="4360" y="503"/>
                </a:cubicBezTo>
                <a:cubicBezTo>
                  <a:pt x="4268" y="434"/>
                  <a:pt x="4154" y="389"/>
                  <a:pt x="4063" y="320"/>
                </a:cubicBezTo>
                <a:lnTo>
                  <a:pt x="3995" y="252"/>
                </a:lnTo>
                <a:cubicBezTo>
                  <a:pt x="3926" y="183"/>
                  <a:pt x="3858" y="138"/>
                  <a:pt x="3789" y="92"/>
                </a:cubicBezTo>
                <a:cubicBezTo>
                  <a:pt x="3721" y="23"/>
                  <a:pt x="3675" y="1"/>
                  <a:pt x="358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0" name="Google Shape;4870;p38"/>
          <p:cNvSpPr/>
          <p:nvPr/>
        </p:nvSpPr>
        <p:spPr>
          <a:xfrm>
            <a:off x="6914092" y="2941066"/>
            <a:ext cx="163544" cy="94561"/>
          </a:xfrm>
          <a:custGeom>
            <a:avLst/>
            <a:gdLst/>
            <a:ahLst/>
            <a:cxnLst/>
            <a:rect l="l" t="t" r="r" b="b"/>
            <a:pathLst>
              <a:path w="5844" h="3379" extrusionOk="0">
                <a:moveTo>
                  <a:pt x="1872" y="0"/>
                </a:moveTo>
                <a:cubicBezTo>
                  <a:pt x="1849" y="0"/>
                  <a:pt x="1826" y="0"/>
                  <a:pt x="1804" y="23"/>
                </a:cubicBezTo>
                <a:cubicBezTo>
                  <a:pt x="1735" y="46"/>
                  <a:pt x="1689" y="69"/>
                  <a:pt x="1644" y="91"/>
                </a:cubicBezTo>
                <a:cubicBezTo>
                  <a:pt x="1621" y="91"/>
                  <a:pt x="1575" y="114"/>
                  <a:pt x="1552" y="137"/>
                </a:cubicBezTo>
                <a:cubicBezTo>
                  <a:pt x="1552" y="137"/>
                  <a:pt x="1530" y="160"/>
                  <a:pt x="1530" y="160"/>
                </a:cubicBezTo>
                <a:lnTo>
                  <a:pt x="1507" y="205"/>
                </a:lnTo>
                <a:lnTo>
                  <a:pt x="1393" y="342"/>
                </a:lnTo>
                <a:lnTo>
                  <a:pt x="1324" y="434"/>
                </a:lnTo>
                <a:cubicBezTo>
                  <a:pt x="1256" y="548"/>
                  <a:pt x="1164" y="662"/>
                  <a:pt x="1073" y="776"/>
                </a:cubicBezTo>
                <a:cubicBezTo>
                  <a:pt x="1028" y="799"/>
                  <a:pt x="982" y="845"/>
                  <a:pt x="936" y="890"/>
                </a:cubicBezTo>
                <a:lnTo>
                  <a:pt x="891" y="936"/>
                </a:lnTo>
                <a:cubicBezTo>
                  <a:pt x="845" y="982"/>
                  <a:pt x="799" y="1027"/>
                  <a:pt x="731" y="1050"/>
                </a:cubicBezTo>
                <a:cubicBezTo>
                  <a:pt x="639" y="1141"/>
                  <a:pt x="525" y="1233"/>
                  <a:pt x="388" y="1255"/>
                </a:cubicBezTo>
                <a:cubicBezTo>
                  <a:pt x="343" y="1324"/>
                  <a:pt x="297" y="1370"/>
                  <a:pt x="251" y="1438"/>
                </a:cubicBezTo>
                <a:lnTo>
                  <a:pt x="206" y="1507"/>
                </a:lnTo>
                <a:cubicBezTo>
                  <a:pt x="137" y="1552"/>
                  <a:pt x="114" y="1598"/>
                  <a:pt x="92" y="1643"/>
                </a:cubicBezTo>
                <a:cubicBezTo>
                  <a:pt x="23" y="1780"/>
                  <a:pt x="0" y="1940"/>
                  <a:pt x="46" y="2077"/>
                </a:cubicBezTo>
                <a:cubicBezTo>
                  <a:pt x="160" y="2442"/>
                  <a:pt x="525" y="2625"/>
                  <a:pt x="822" y="2785"/>
                </a:cubicBezTo>
                <a:cubicBezTo>
                  <a:pt x="936" y="2853"/>
                  <a:pt x="1050" y="2922"/>
                  <a:pt x="1187" y="2990"/>
                </a:cubicBezTo>
                <a:cubicBezTo>
                  <a:pt x="1370" y="3081"/>
                  <a:pt x="1507" y="3127"/>
                  <a:pt x="1644" y="3173"/>
                </a:cubicBezTo>
                <a:lnTo>
                  <a:pt x="1804" y="3218"/>
                </a:lnTo>
                <a:cubicBezTo>
                  <a:pt x="1895" y="3241"/>
                  <a:pt x="1986" y="3264"/>
                  <a:pt x="2077" y="3287"/>
                </a:cubicBezTo>
                <a:cubicBezTo>
                  <a:pt x="2260" y="3333"/>
                  <a:pt x="2443" y="3355"/>
                  <a:pt x="2625" y="3378"/>
                </a:cubicBezTo>
                <a:lnTo>
                  <a:pt x="2968" y="3378"/>
                </a:lnTo>
                <a:cubicBezTo>
                  <a:pt x="3150" y="3378"/>
                  <a:pt x="3333" y="3378"/>
                  <a:pt x="3515" y="3355"/>
                </a:cubicBezTo>
                <a:cubicBezTo>
                  <a:pt x="3789" y="3310"/>
                  <a:pt x="4086" y="3241"/>
                  <a:pt x="4428" y="3127"/>
                </a:cubicBezTo>
                <a:cubicBezTo>
                  <a:pt x="4611" y="3059"/>
                  <a:pt x="4748" y="2990"/>
                  <a:pt x="4862" y="2922"/>
                </a:cubicBezTo>
                <a:cubicBezTo>
                  <a:pt x="4976" y="2853"/>
                  <a:pt x="5090" y="2762"/>
                  <a:pt x="5205" y="2671"/>
                </a:cubicBezTo>
                <a:cubicBezTo>
                  <a:pt x="5364" y="2556"/>
                  <a:pt x="5478" y="2420"/>
                  <a:pt x="5593" y="2283"/>
                </a:cubicBezTo>
                <a:cubicBezTo>
                  <a:pt x="5615" y="2237"/>
                  <a:pt x="5638" y="2191"/>
                  <a:pt x="5661" y="2146"/>
                </a:cubicBezTo>
                <a:cubicBezTo>
                  <a:pt x="5707" y="2123"/>
                  <a:pt x="5752" y="2123"/>
                  <a:pt x="5775" y="2100"/>
                </a:cubicBezTo>
                <a:cubicBezTo>
                  <a:pt x="5821" y="2077"/>
                  <a:pt x="5821" y="2054"/>
                  <a:pt x="5844" y="2032"/>
                </a:cubicBezTo>
                <a:cubicBezTo>
                  <a:pt x="5844" y="2009"/>
                  <a:pt x="5844" y="1963"/>
                  <a:pt x="5821" y="1940"/>
                </a:cubicBezTo>
                <a:cubicBezTo>
                  <a:pt x="5821" y="1917"/>
                  <a:pt x="5798" y="1895"/>
                  <a:pt x="5775" y="1895"/>
                </a:cubicBezTo>
                <a:lnTo>
                  <a:pt x="5684" y="1895"/>
                </a:lnTo>
                <a:lnTo>
                  <a:pt x="5615" y="1917"/>
                </a:lnTo>
                <a:cubicBezTo>
                  <a:pt x="5593" y="1849"/>
                  <a:pt x="5524" y="1780"/>
                  <a:pt x="5456" y="1758"/>
                </a:cubicBezTo>
                <a:cubicBezTo>
                  <a:pt x="5387" y="1712"/>
                  <a:pt x="5296" y="1689"/>
                  <a:pt x="5205" y="1666"/>
                </a:cubicBezTo>
                <a:cubicBezTo>
                  <a:pt x="5136" y="1643"/>
                  <a:pt x="5068" y="1621"/>
                  <a:pt x="4999" y="1598"/>
                </a:cubicBezTo>
                <a:cubicBezTo>
                  <a:pt x="4862" y="1529"/>
                  <a:pt x="4725" y="1484"/>
                  <a:pt x="4565" y="1438"/>
                </a:cubicBezTo>
                <a:lnTo>
                  <a:pt x="4451" y="1415"/>
                </a:lnTo>
                <a:cubicBezTo>
                  <a:pt x="4370" y="1375"/>
                  <a:pt x="4289" y="1352"/>
                  <a:pt x="4208" y="1332"/>
                </a:cubicBezTo>
                <a:lnTo>
                  <a:pt x="4208" y="1332"/>
                </a:lnTo>
                <a:lnTo>
                  <a:pt x="4177" y="1301"/>
                </a:lnTo>
                <a:cubicBezTo>
                  <a:pt x="3995" y="1233"/>
                  <a:pt x="3812" y="1164"/>
                  <a:pt x="3652" y="1073"/>
                </a:cubicBezTo>
                <a:cubicBezTo>
                  <a:pt x="3561" y="1004"/>
                  <a:pt x="3447" y="936"/>
                  <a:pt x="3356" y="867"/>
                </a:cubicBezTo>
                <a:cubicBezTo>
                  <a:pt x="3287" y="799"/>
                  <a:pt x="3219" y="753"/>
                  <a:pt x="3150" y="708"/>
                </a:cubicBezTo>
                <a:lnTo>
                  <a:pt x="3013" y="616"/>
                </a:lnTo>
                <a:cubicBezTo>
                  <a:pt x="2876" y="525"/>
                  <a:pt x="2739" y="434"/>
                  <a:pt x="2602" y="342"/>
                </a:cubicBezTo>
                <a:cubicBezTo>
                  <a:pt x="2488" y="274"/>
                  <a:pt x="2374" y="228"/>
                  <a:pt x="2283" y="183"/>
                </a:cubicBezTo>
                <a:lnTo>
                  <a:pt x="2237" y="183"/>
                </a:lnTo>
                <a:cubicBezTo>
                  <a:pt x="2192" y="160"/>
                  <a:pt x="2146" y="137"/>
                  <a:pt x="2077" y="114"/>
                </a:cubicBezTo>
                <a:cubicBezTo>
                  <a:pt x="2055" y="91"/>
                  <a:pt x="2055" y="69"/>
                  <a:pt x="2032" y="69"/>
                </a:cubicBezTo>
                <a:cubicBezTo>
                  <a:pt x="1986" y="23"/>
                  <a:pt x="1941" y="0"/>
                  <a:pt x="187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1" name="Google Shape;4871;p38"/>
          <p:cNvSpPr/>
          <p:nvPr/>
        </p:nvSpPr>
        <p:spPr>
          <a:xfrm>
            <a:off x="5962322" y="2196889"/>
            <a:ext cx="698841" cy="587685"/>
          </a:xfrm>
          <a:custGeom>
            <a:avLst/>
            <a:gdLst/>
            <a:ahLst/>
            <a:cxnLst/>
            <a:rect l="l" t="t" r="r" b="b"/>
            <a:pathLst>
              <a:path w="24972" h="21000" extrusionOk="0">
                <a:moveTo>
                  <a:pt x="936" y="1"/>
                </a:moveTo>
                <a:cubicBezTo>
                  <a:pt x="777" y="1"/>
                  <a:pt x="663" y="115"/>
                  <a:pt x="663" y="275"/>
                </a:cubicBezTo>
                <a:cubicBezTo>
                  <a:pt x="640" y="411"/>
                  <a:pt x="640" y="571"/>
                  <a:pt x="640" y="708"/>
                </a:cubicBezTo>
                <a:lnTo>
                  <a:pt x="640" y="800"/>
                </a:lnTo>
                <a:cubicBezTo>
                  <a:pt x="640" y="914"/>
                  <a:pt x="640" y="1051"/>
                  <a:pt x="640" y="1165"/>
                </a:cubicBezTo>
                <a:cubicBezTo>
                  <a:pt x="640" y="1370"/>
                  <a:pt x="640" y="1598"/>
                  <a:pt x="617" y="1827"/>
                </a:cubicBezTo>
                <a:lnTo>
                  <a:pt x="617" y="2055"/>
                </a:lnTo>
                <a:lnTo>
                  <a:pt x="617" y="2169"/>
                </a:lnTo>
                <a:cubicBezTo>
                  <a:pt x="617" y="2260"/>
                  <a:pt x="617" y="2374"/>
                  <a:pt x="617" y="2466"/>
                </a:cubicBezTo>
                <a:cubicBezTo>
                  <a:pt x="617" y="2626"/>
                  <a:pt x="617" y="2762"/>
                  <a:pt x="617" y="2922"/>
                </a:cubicBezTo>
                <a:lnTo>
                  <a:pt x="617" y="3059"/>
                </a:lnTo>
                <a:cubicBezTo>
                  <a:pt x="640" y="3242"/>
                  <a:pt x="640" y="3447"/>
                  <a:pt x="617" y="3630"/>
                </a:cubicBezTo>
                <a:lnTo>
                  <a:pt x="617" y="3675"/>
                </a:lnTo>
                <a:cubicBezTo>
                  <a:pt x="594" y="3744"/>
                  <a:pt x="594" y="3812"/>
                  <a:pt x="594" y="3881"/>
                </a:cubicBezTo>
                <a:cubicBezTo>
                  <a:pt x="594" y="4018"/>
                  <a:pt x="640" y="4109"/>
                  <a:pt x="708" y="4178"/>
                </a:cubicBezTo>
                <a:cubicBezTo>
                  <a:pt x="777" y="4246"/>
                  <a:pt x="845" y="4269"/>
                  <a:pt x="914" y="4292"/>
                </a:cubicBezTo>
                <a:cubicBezTo>
                  <a:pt x="959" y="4315"/>
                  <a:pt x="1028" y="4337"/>
                  <a:pt x="1073" y="4337"/>
                </a:cubicBezTo>
                <a:lnTo>
                  <a:pt x="1096" y="4337"/>
                </a:lnTo>
                <a:lnTo>
                  <a:pt x="1165" y="4360"/>
                </a:lnTo>
                <a:cubicBezTo>
                  <a:pt x="1210" y="4383"/>
                  <a:pt x="1256" y="4406"/>
                  <a:pt x="1302" y="4406"/>
                </a:cubicBezTo>
                <a:lnTo>
                  <a:pt x="1347" y="4429"/>
                </a:lnTo>
                <a:cubicBezTo>
                  <a:pt x="1439" y="4452"/>
                  <a:pt x="1530" y="4474"/>
                  <a:pt x="1598" y="4497"/>
                </a:cubicBezTo>
                <a:cubicBezTo>
                  <a:pt x="1690" y="4543"/>
                  <a:pt x="1781" y="4589"/>
                  <a:pt x="1850" y="4634"/>
                </a:cubicBezTo>
                <a:lnTo>
                  <a:pt x="1895" y="4657"/>
                </a:lnTo>
                <a:cubicBezTo>
                  <a:pt x="1986" y="4703"/>
                  <a:pt x="2078" y="4771"/>
                  <a:pt x="2192" y="4840"/>
                </a:cubicBezTo>
                <a:cubicBezTo>
                  <a:pt x="2238" y="4885"/>
                  <a:pt x="2283" y="4931"/>
                  <a:pt x="2306" y="4977"/>
                </a:cubicBezTo>
                <a:cubicBezTo>
                  <a:pt x="2352" y="5022"/>
                  <a:pt x="2374" y="5068"/>
                  <a:pt x="2397" y="5113"/>
                </a:cubicBezTo>
                <a:cubicBezTo>
                  <a:pt x="2443" y="5250"/>
                  <a:pt x="2489" y="5387"/>
                  <a:pt x="2511" y="5502"/>
                </a:cubicBezTo>
                <a:cubicBezTo>
                  <a:pt x="2511" y="5570"/>
                  <a:pt x="2511" y="5616"/>
                  <a:pt x="2511" y="5661"/>
                </a:cubicBezTo>
                <a:cubicBezTo>
                  <a:pt x="2489" y="5707"/>
                  <a:pt x="2489" y="5775"/>
                  <a:pt x="2466" y="5844"/>
                </a:cubicBezTo>
                <a:cubicBezTo>
                  <a:pt x="2443" y="5867"/>
                  <a:pt x="2420" y="5912"/>
                  <a:pt x="2397" y="5935"/>
                </a:cubicBezTo>
                <a:cubicBezTo>
                  <a:pt x="2374" y="5981"/>
                  <a:pt x="2329" y="6026"/>
                  <a:pt x="2283" y="6072"/>
                </a:cubicBezTo>
                <a:lnTo>
                  <a:pt x="2238" y="6118"/>
                </a:lnTo>
                <a:cubicBezTo>
                  <a:pt x="2215" y="6141"/>
                  <a:pt x="2192" y="6163"/>
                  <a:pt x="2169" y="6186"/>
                </a:cubicBezTo>
                <a:lnTo>
                  <a:pt x="2123" y="6209"/>
                </a:lnTo>
                <a:lnTo>
                  <a:pt x="2101" y="6232"/>
                </a:lnTo>
                <a:cubicBezTo>
                  <a:pt x="2055" y="6255"/>
                  <a:pt x="2009" y="6278"/>
                  <a:pt x="1986" y="6323"/>
                </a:cubicBezTo>
                <a:cubicBezTo>
                  <a:pt x="1872" y="6415"/>
                  <a:pt x="1872" y="6551"/>
                  <a:pt x="1895" y="6620"/>
                </a:cubicBezTo>
                <a:cubicBezTo>
                  <a:pt x="1895" y="6711"/>
                  <a:pt x="1964" y="6757"/>
                  <a:pt x="2009" y="6825"/>
                </a:cubicBezTo>
                <a:lnTo>
                  <a:pt x="2055" y="6871"/>
                </a:lnTo>
                <a:lnTo>
                  <a:pt x="2101" y="6940"/>
                </a:lnTo>
                <a:cubicBezTo>
                  <a:pt x="2146" y="6985"/>
                  <a:pt x="2169" y="7031"/>
                  <a:pt x="2192" y="7076"/>
                </a:cubicBezTo>
                <a:cubicBezTo>
                  <a:pt x="2215" y="7122"/>
                  <a:pt x="2215" y="7191"/>
                  <a:pt x="2238" y="7236"/>
                </a:cubicBezTo>
                <a:cubicBezTo>
                  <a:pt x="2238" y="7350"/>
                  <a:pt x="2238" y="7464"/>
                  <a:pt x="2238" y="7556"/>
                </a:cubicBezTo>
                <a:cubicBezTo>
                  <a:pt x="2238" y="7579"/>
                  <a:pt x="2238" y="7601"/>
                  <a:pt x="2215" y="7624"/>
                </a:cubicBezTo>
                <a:cubicBezTo>
                  <a:pt x="2192" y="7670"/>
                  <a:pt x="2169" y="7716"/>
                  <a:pt x="2146" y="7761"/>
                </a:cubicBezTo>
                <a:cubicBezTo>
                  <a:pt x="2101" y="7807"/>
                  <a:pt x="2078" y="7830"/>
                  <a:pt x="2032" y="7875"/>
                </a:cubicBezTo>
                <a:cubicBezTo>
                  <a:pt x="2009" y="7898"/>
                  <a:pt x="1964" y="7921"/>
                  <a:pt x="1941" y="7921"/>
                </a:cubicBezTo>
                <a:cubicBezTo>
                  <a:pt x="1872" y="7967"/>
                  <a:pt x="1804" y="8012"/>
                  <a:pt x="1758" y="8058"/>
                </a:cubicBezTo>
                <a:cubicBezTo>
                  <a:pt x="1667" y="8149"/>
                  <a:pt x="1644" y="8286"/>
                  <a:pt x="1713" y="8400"/>
                </a:cubicBezTo>
                <a:cubicBezTo>
                  <a:pt x="1713" y="8400"/>
                  <a:pt x="1735" y="8423"/>
                  <a:pt x="1735" y="8446"/>
                </a:cubicBezTo>
                <a:cubicBezTo>
                  <a:pt x="1758" y="8469"/>
                  <a:pt x="1758" y="8492"/>
                  <a:pt x="1781" y="8537"/>
                </a:cubicBezTo>
                <a:lnTo>
                  <a:pt x="1804" y="8560"/>
                </a:lnTo>
                <a:cubicBezTo>
                  <a:pt x="1827" y="8606"/>
                  <a:pt x="1850" y="8651"/>
                  <a:pt x="1872" y="8720"/>
                </a:cubicBezTo>
                <a:cubicBezTo>
                  <a:pt x="1918" y="8788"/>
                  <a:pt x="1941" y="8880"/>
                  <a:pt x="1941" y="8948"/>
                </a:cubicBezTo>
                <a:cubicBezTo>
                  <a:pt x="1964" y="9039"/>
                  <a:pt x="1964" y="9154"/>
                  <a:pt x="1941" y="9291"/>
                </a:cubicBezTo>
                <a:cubicBezTo>
                  <a:pt x="1941" y="9313"/>
                  <a:pt x="1918" y="9359"/>
                  <a:pt x="1918" y="9405"/>
                </a:cubicBezTo>
                <a:cubicBezTo>
                  <a:pt x="1895" y="9427"/>
                  <a:pt x="1872" y="9473"/>
                  <a:pt x="1827" y="9519"/>
                </a:cubicBezTo>
                <a:cubicBezTo>
                  <a:pt x="1804" y="9564"/>
                  <a:pt x="1758" y="9610"/>
                  <a:pt x="1713" y="9656"/>
                </a:cubicBezTo>
                <a:cubicBezTo>
                  <a:pt x="1598" y="9724"/>
                  <a:pt x="1461" y="9793"/>
                  <a:pt x="1302" y="9861"/>
                </a:cubicBezTo>
                <a:cubicBezTo>
                  <a:pt x="1188" y="9907"/>
                  <a:pt x="1073" y="9952"/>
                  <a:pt x="959" y="9975"/>
                </a:cubicBezTo>
                <a:cubicBezTo>
                  <a:pt x="822" y="10021"/>
                  <a:pt x="708" y="10044"/>
                  <a:pt x="594" y="10067"/>
                </a:cubicBezTo>
                <a:cubicBezTo>
                  <a:pt x="503" y="10067"/>
                  <a:pt x="412" y="10089"/>
                  <a:pt x="343" y="10181"/>
                </a:cubicBezTo>
                <a:cubicBezTo>
                  <a:pt x="297" y="10226"/>
                  <a:pt x="275" y="10272"/>
                  <a:pt x="252" y="10318"/>
                </a:cubicBezTo>
                <a:cubicBezTo>
                  <a:pt x="252" y="10363"/>
                  <a:pt x="252" y="10386"/>
                  <a:pt x="252" y="10432"/>
                </a:cubicBezTo>
                <a:lnTo>
                  <a:pt x="229" y="10455"/>
                </a:lnTo>
                <a:cubicBezTo>
                  <a:pt x="229" y="10500"/>
                  <a:pt x="229" y="10523"/>
                  <a:pt x="229" y="10546"/>
                </a:cubicBezTo>
                <a:lnTo>
                  <a:pt x="229" y="10614"/>
                </a:lnTo>
                <a:cubicBezTo>
                  <a:pt x="206" y="10820"/>
                  <a:pt x="206" y="11002"/>
                  <a:pt x="206" y="11162"/>
                </a:cubicBezTo>
                <a:cubicBezTo>
                  <a:pt x="206" y="11482"/>
                  <a:pt x="229" y="11824"/>
                  <a:pt x="183" y="12166"/>
                </a:cubicBezTo>
                <a:cubicBezTo>
                  <a:pt x="160" y="12303"/>
                  <a:pt x="138" y="12418"/>
                  <a:pt x="115" y="12532"/>
                </a:cubicBezTo>
                <a:cubicBezTo>
                  <a:pt x="92" y="12669"/>
                  <a:pt x="69" y="12783"/>
                  <a:pt x="46" y="12920"/>
                </a:cubicBezTo>
                <a:cubicBezTo>
                  <a:pt x="46" y="12943"/>
                  <a:pt x="46" y="12965"/>
                  <a:pt x="23" y="13011"/>
                </a:cubicBezTo>
                <a:lnTo>
                  <a:pt x="23" y="13034"/>
                </a:lnTo>
                <a:lnTo>
                  <a:pt x="23" y="13079"/>
                </a:lnTo>
                <a:cubicBezTo>
                  <a:pt x="1" y="13171"/>
                  <a:pt x="1" y="13216"/>
                  <a:pt x="23" y="13308"/>
                </a:cubicBezTo>
                <a:cubicBezTo>
                  <a:pt x="46" y="13468"/>
                  <a:pt x="183" y="13559"/>
                  <a:pt x="297" y="13650"/>
                </a:cubicBezTo>
                <a:cubicBezTo>
                  <a:pt x="389" y="13719"/>
                  <a:pt x="457" y="13787"/>
                  <a:pt x="526" y="13856"/>
                </a:cubicBezTo>
                <a:cubicBezTo>
                  <a:pt x="548" y="13878"/>
                  <a:pt x="571" y="13901"/>
                  <a:pt x="571" y="13901"/>
                </a:cubicBezTo>
                <a:cubicBezTo>
                  <a:pt x="571" y="13924"/>
                  <a:pt x="594" y="13924"/>
                  <a:pt x="594" y="13924"/>
                </a:cubicBezTo>
                <a:cubicBezTo>
                  <a:pt x="617" y="13924"/>
                  <a:pt x="640" y="13947"/>
                  <a:pt x="685" y="13993"/>
                </a:cubicBezTo>
                <a:lnTo>
                  <a:pt x="731" y="14038"/>
                </a:lnTo>
                <a:cubicBezTo>
                  <a:pt x="754" y="14061"/>
                  <a:pt x="777" y="14084"/>
                  <a:pt x="800" y="14107"/>
                </a:cubicBezTo>
                <a:lnTo>
                  <a:pt x="845" y="14175"/>
                </a:lnTo>
                <a:lnTo>
                  <a:pt x="936" y="14266"/>
                </a:lnTo>
                <a:cubicBezTo>
                  <a:pt x="1051" y="14381"/>
                  <a:pt x="1165" y="14495"/>
                  <a:pt x="1279" y="14586"/>
                </a:cubicBezTo>
                <a:cubicBezTo>
                  <a:pt x="1370" y="14654"/>
                  <a:pt x="1439" y="14723"/>
                  <a:pt x="1507" y="14791"/>
                </a:cubicBezTo>
                <a:lnTo>
                  <a:pt x="1553" y="14837"/>
                </a:lnTo>
                <a:cubicBezTo>
                  <a:pt x="1644" y="14906"/>
                  <a:pt x="1713" y="14997"/>
                  <a:pt x="1804" y="15065"/>
                </a:cubicBezTo>
                <a:cubicBezTo>
                  <a:pt x="1850" y="15134"/>
                  <a:pt x="1918" y="15202"/>
                  <a:pt x="1964" y="15271"/>
                </a:cubicBezTo>
                <a:lnTo>
                  <a:pt x="2078" y="15362"/>
                </a:lnTo>
                <a:cubicBezTo>
                  <a:pt x="2260" y="15567"/>
                  <a:pt x="2466" y="15750"/>
                  <a:pt x="2648" y="15933"/>
                </a:cubicBezTo>
                <a:lnTo>
                  <a:pt x="2854" y="16115"/>
                </a:lnTo>
                <a:cubicBezTo>
                  <a:pt x="3014" y="16275"/>
                  <a:pt x="3173" y="16412"/>
                  <a:pt x="3333" y="16572"/>
                </a:cubicBezTo>
                <a:cubicBezTo>
                  <a:pt x="3561" y="16800"/>
                  <a:pt x="3790" y="17005"/>
                  <a:pt x="4018" y="17211"/>
                </a:cubicBezTo>
                <a:cubicBezTo>
                  <a:pt x="4132" y="17325"/>
                  <a:pt x="4246" y="17439"/>
                  <a:pt x="4360" y="17530"/>
                </a:cubicBezTo>
                <a:cubicBezTo>
                  <a:pt x="4452" y="17599"/>
                  <a:pt x="4543" y="17667"/>
                  <a:pt x="4611" y="17713"/>
                </a:cubicBezTo>
                <a:cubicBezTo>
                  <a:pt x="4725" y="17804"/>
                  <a:pt x="4817" y="17873"/>
                  <a:pt x="4931" y="17941"/>
                </a:cubicBezTo>
                <a:lnTo>
                  <a:pt x="5091" y="18078"/>
                </a:lnTo>
                <a:lnTo>
                  <a:pt x="5228" y="18170"/>
                </a:lnTo>
                <a:cubicBezTo>
                  <a:pt x="5342" y="18238"/>
                  <a:pt x="5456" y="18329"/>
                  <a:pt x="5570" y="18421"/>
                </a:cubicBezTo>
                <a:lnTo>
                  <a:pt x="5593" y="18421"/>
                </a:lnTo>
                <a:lnTo>
                  <a:pt x="5661" y="18489"/>
                </a:lnTo>
                <a:cubicBezTo>
                  <a:pt x="5753" y="18535"/>
                  <a:pt x="5844" y="18603"/>
                  <a:pt x="5912" y="18672"/>
                </a:cubicBezTo>
                <a:lnTo>
                  <a:pt x="6141" y="18854"/>
                </a:lnTo>
                <a:lnTo>
                  <a:pt x="6300" y="18968"/>
                </a:lnTo>
                <a:lnTo>
                  <a:pt x="6415" y="19060"/>
                </a:lnTo>
                <a:cubicBezTo>
                  <a:pt x="6437" y="19060"/>
                  <a:pt x="6437" y="19083"/>
                  <a:pt x="6437" y="19083"/>
                </a:cubicBezTo>
                <a:lnTo>
                  <a:pt x="6460" y="19083"/>
                </a:lnTo>
                <a:lnTo>
                  <a:pt x="6483" y="19128"/>
                </a:lnTo>
                <a:lnTo>
                  <a:pt x="6529" y="19151"/>
                </a:lnTo>
                <a:lnTo>
                  <a:pt x="6552" y="19174"/>
                </a:lnTo>
                <a:cubicBezTo>
                  <a:pt x="6574" y="19197"/>
                  <a:pt x="6597" y="19197"/>
                  <a:pt x="6643" y="19219"/>
                </a:cubicBezTo>
                <a:cubicBezTo>
                  <a:pt x="6734" y="19288"/>
                  <a:pt x="6825" y="19334"/>
                  <a:pt x="6940" y="19402"/>
                </a:cubicBezTo>
                <a:cubicBezTo>
                  <a:pt x="7031" y="19448"/>
                  <a:pt x="7122" y="19493"/>
                  <a:pt x="7236" y="19539"/>
                </a:cubicBezTo>
                <a:cubicBezTo>
                  <a:pt x="7236" y="19562"/>
                  <a:pt x="7259" y="19562"/>
                  <a:pt x="7282" y="19562"/>
                </a:cubicBezTo>
                <a:cubicBezTo>
                  <a:pt x="7328" y="19585"/>
                  <a:pt x="7396" y="19608"/>
                  <a:pt x="7442" y="19630"/>
                </a:cubicBezTo>
                <a:cubicBezTo>
                  <a:pt x="7510" y="19653"/>
                  <a:pt x="7579" y="19699"/>
                  <a:pt x="7647" y="19744"/>
                </a:cubicBezTo>
                <a:cubicBezTo>
                  <a:pt x="7716" y="19813"/>
                  <a:pt x="7807" y="19881"/>
                  <a:pt x="7875" y="19927"/>
                </a:cubicBezTo>
                <a:cubicBezTo>
                  <a:pt x="7967" y="19996"/>
                  <a:pt x="8035" y="20064"/>
                  <a:pt x="8126" y="20133"/>
                </a:cubicBezTo>
                <a:lnTo>
                  <a:pt x="8149" y="20155"/>
                </a:lnTo>
                <a:cubicBezTo>
                  <a:pt x="8218" y="20224"/>
                  <a:pt x="8309" y="20269"/>
                  <a:pt x="8378" y="20315"/>
                </a:cubicBezTo>
                <a:cubicBezTo>
                  <a:pt x="8514" y="20406"/>
                  <a:pt x="8651" y="20452"/>
                  <a:pt x="8788" y="20498"/>
                </a:cubicBezTo>
                <a:cubicBezTo>
                  <a:pt x="9062" y="20612"/>
                  <a:pt x="9359" y="20635"/>
                  <a:pt x="9656" y="20657"/>
                </a:cubicBezTo>
                <a:lnTo>
                  <a:pt x="9701" y="20657"/>
                </a:lnTo>
                <a:cubicBezTo>
                  <a:pt x="9907" y="20680"/>
                  <a:pt x="10089" y="20680"/>
                  <a:pt x="10272" y="20680"/>
                </a:cubicBezTo>
                <a:lnTo>
                  <a:pt x="10751" y="20680"/>
                </a:lnTo>
                <a:cubicBezTo>
                  <a:pt x="10797" y="20680"/>
                  <a:pt x="10866" y="20657"/>
                  <a:pt x="10911" y="20657"/>
                </a:cubicBezTo>
                <a:lnTo>
                  <a:pt x="11368" y="20657"/>
                </a:lnTo>
                <a:cubicBezTo>
                  <a:pt x="11413" y="20657"/>
                  <a:pt x="11459" y="20680"/>
                  <a:pt x="11505" y="20680"/>
                </a:cubicBezTo>
                <a:cubicBezTo>
                  <a:pt x="11596" y="20703"/>
                  <a:pt x="11687" y="20703"/>
                  <a:pt x="11756" y="20726"/>
                </a:cubicBezTo>
                <a:lnTo>
                  <a:pt x="11847" y="20749"/>
                </a:lnTo>
                <a:cubicBezTo>
                  <a:pt x="12052" y="20794"/>
                  <a:pt x="12235" y="20817"/>
                  <a:pt x="12418" y="20863"/>
                </a:cubicBezTo>
                <a:cubicBezTo>
                  <a:pt x="12623" y="20886"/>
                  <a:pt x="12828" y="20909"/>
                  <a:pt x="13034" y="20931"/>
                </a:cubicBezTo>
                <a:lnTo>
                  <a:pt x="13217" y="20931"/>
                </a:lnTo>
                <a:lnTo>
                  <a:pt x="13376" y="20954"/>
                </a:lnTo>
                <a:lnTo>
                  <a:pt x="13490" y="20954"/>
                </a:lnTo>
                <a:lnTo>
                  <a:pt x="13650" y="20977"/>
                </a:lnTo>
                <a:lnTo>
                  <a:pt x="13856" y="20977"/>
                </a:lnTo>
                <a:cubicBezTo>
                  <a:pt x="13901" y="20977"/>
                  <a:pt x="13947" y="21000"/>
                  <a:pt x="13993" y="21000"/>
                </a:cubicBezTo>
                <a:lnTo>
                  <a:pt x="14244" y="21000"/>
                </a:lnTo>
                <a:cubicBezTo>
                  <a:pt x="14381" y="21000"/>
                  <a:pt x="14495" y="21000"/>
                  <a:pt x="14632" y="20977"/>
                </a:cubicBezTo>
                <a:cubicBezTo>
                  <a:pt x="14814" y="20977"/>
                  <a:pt x="15020" y="20954"/>
                  <a:pt x="15179" y="20909"/>
                </a:cubicBezTo>
                <a:cubicBezTo>
                  <a:pt x="15271" y="20909"/>
                  <a:pt x="15362" y="20886"/>
                  <a:pt x="15431" y="20886"/>
                </a:cubicBezTo>
                <a:lnTo>
                  <a:pt x="15408" y="20886"/>
                </a:lnTo>
                <a:lnTo>
                  <a:pt x="15545" y="20863"/>
                </a:lnTo>
                <a:cubicBezTo>
                  <a:pt x="15682" y="20840"/>
                  <a:pt x="15796" y="20840"/>
                  <a:pt x="15910" y="20817"/>
                </a:cubicBezTo>
                <a:lnTo>
                  <a:pt x="16070" y="20794"/>
                </a:lnTo>
                <a:cubicBezTo>
                  <a:pt x="16412" y="20749"/>
                  <a:pt x="16754" y="20726"/>
                  <a:pt x="17074" y="20703"/>
                </a:cubicBezTo>
                <a:cubicBezTo>
                  <a:pt x="17302" y="20703"/>
                  <a:pt x="17530" y="20680"/>
                  <a:pt x="17759" y="20657"/>
                </a:cubicBezTo>
                <a:lnTo>
                  <a:pt x="18010" y="20657"/>
                </a:lnTo>
                <a:lnTo>
                  <a:pt x="18192" y="20635"/>
                </a:lnTo>
                <a:cubicBezTo>
                  <a:pt x="18284" y="20635"/>
                  <a:pt x="18352" y="20612"/>
                  <a:pt x="18444" y="20612"/>
                </a:cubicBezTo>
                <a:cubicBezTo>
                  <a:pt x="18512" y="20612"/>
                  <a:pt x="18580" y="20589"/>
                  <a:pt x="18649" y="20589"/>
                </a:cubicBezTo>
                <a:cubicBezTo>
                  <a:pt x="18740" y="20589"/>
                  <a:pt x="18809" y="20566"/>
                  <a:pt x="18900" y="20566"/>
                </a:cubicBezTo>
                <a:lnTo>
                  <a:pt x="19083" y="20543"/>
                </a:lnTo>
                <a:lnTo>
                  <a:pt x="19151" y="20543"/>
                </a:lnTo>
                <a:cubicBezTo>
                  <a:pt x="19265" y="20521"/>
                  <a:pt x="19379" y="20521"/>
                  <a:pt x="19516" y="20521"/>
                </a:cubicBezTo>
                <a:cubicBezTo>
                  <a:pt x="19790" y="20498"/>
                  <a:pt x="20018" y="20475"/>
                  <a:pt x="20224" y="20452"/>
                </a:cubicBezTo>
                <a:lnTo>
                  <a:pt x="20270" y="20452"/>
                </a:lnTo>
                <a:lnTo>
                  <a:pt x="20384" y="20429"/>
                </a:lnTo>
                <a:cubicBezTo>
                  <a:pt x="20635" y="20406"/>
                  <a:pt x="20886" y="20361"/>
                  <a:pt x="21137" y="20315"/>
                </a:cubicBezTo>
                <a:cubicBezTo>
                  <a:pt x="21297" y="20269"/>
                  <a:pt x="21479" y="20224"/>
                  <a:pt x="21639" y="20178"/>
                </a:cubicBezTo>
                <a:lnTo>
                  <a:pt x="21936" y="20110"/>
                </a:lnTo>
                <a:cubicBezTo>
                  <a:pt x="21981" y="20087"/>
                  <a:pt x="22050" y="20064"/>
                  <a:pt x="22118" y="20064"/>
                </a:cubicBezTo>
                <a:cubicBezTo>
                  <a:pt x="22187" y="20041"/>
                  <a:pt x="22255" y="20018"/>
                  <a:pt x="22324" y="19996"/>
                </a:cubicBezTo>
                <a:cubicBezTo>
                  <a:pt x="22461" y="19973"/>
                  <a:pt x="22598" y="19927"/>
                  <a:pt x="22757" y="19881"/>
                </a:cubicBezTo>
                <a:lnTo>
                  <a:pt x="22803" y="19859"/>
                </a:lnTo>
                <a:cubicBezTo>
                  <a:pt x="22940" y="19813"/>
                  <a:pt x="23054" y="19767"/>
                  <a:pt x="23168" y="19744"/>
                </a:cubicBezTo>
                <a:cubicBezTo>
                  <a:pt x="23305" y="19699"/>
                  <a:pt x="23419" y="19676"/>
                  <a:pt x="23534" y="19653"/>
                </a:cubicBezTo>
                <a:lnTo>
                  <a:pt x="23602" y="19630"/>
                </a:lnTo>
                <a:cubicBezTo>
                  <a:pt x="23670" y="19630"/>
                  <a:pt x="23739" y="19608"/>
                  <a:pt x="23807" y="19585"/>
                </a:cubicBezTo>
                <a:cubicBezTo>
                  <a:pt x="23830" y="19562"/>
                  <a:pt x="23853" y="19539"/>
                  <a:pt x="23876" y="19539"/>
                </a:cubicBezTo>
                <a:cubicBezTo>
                  <a:pt x="23922" y="19493"/>
                  <a:pt x="23967" y="19471"/>
                  <a:pt x="24036" y="19425"/>
                </a:cubicBezTo>
                <a:lnTo>
                  <a:pt x="24104" y="19402"/>
                </a:lnTo>
                <a:lnTo>
                  <a:pt x="24150" y="19356"/>
                </a:lnTo>
                <a:lnTo>
                  <a:pt x="24173" y="19356"/>
                </a:lnTo>
                <a:cubicBezTo>
                  <a:pt x="24218" y="19288"/>
                  <a:pt x="24241" y="19242"/>
                  <a:pt x="24264" y="19174"/>
                </a:cubicBezTo>
                <a:cubicBezTo>
                  <a:pt x="24287" y="19060"/>
                  <a:pt x="24287" y="18968"/>
                  <a:pt x="24310" y="18854"/>
                </a:cubicBezTo>
                <a:cubicBezTo>
                  <a:pt x="24355" y="18580"/>
                  <a:pt x="24332" y="18306"/>
                  <a:pt x="24310" y="18055"/>
                </a:cubicBezTo>
                <a:cubicBezTo>
                  <a:pt x="24310" y="17941"/>
                  <a:pt x="24310" y="17850"/>
                  <a:pt x="24287" y="17759"/>
                </a:cubicBezTo>
                <a:cubicBezTo>
                  <a:pt x="24264" y="17645"/>
                  <a:pt x="24218" y="17553"/>
                  <a:pt x="24127" y="17485"/>
                </a:cubicBezTo>
                <a:lnTo>
                  <a:pt x="24081" y="17462"/>
                </a:lnTo>
                <a:cubicBezTo>
                  <a:pt x="24036" y="17416"/>
                  <a:pt x="23990" y="17393"/>
                  <a:pt x="23922" y="17393"/>
                </a:cubicBezTo>
                <a:cubicBezTo>
                  <a:pt x="23853" y="17371"/>
                  <a:pt x="23785" y="17348"/>
                  <a:pt x="23693" y="17348"/>
                </a:cubicBezTo>
                <a:lnTo>
                  <a:pt x="23670" y="17348"/>
                </a:lnTo>
                <a:cubicBezTo>
                  <a:pt x="23579" y="17325"/>
                  <a:pt x="23465" y="17325"/>
                  <a:pt x="23374" y="17325"/>
                </a:cubicBezTo>
                <a:cubicBezTo>
                  <a:pt x="23282" y="17302"/>
                  <a:pt x="23191" y="17302"/>
                  <a:pt x="23123" y="17302"/>
                </a:cubicBezTo>
                <a:cubicBezTo>
                  <a:pt x="22986" y="17279"/>
                  <a:pt x="22826" y="17234"/>
                  <a:pt x="22689" y="17188"/>
                </a:cubicBezTo>
                <a:lnTo>
                  <a:pt x="22621" y="17165"/>
                </a:lnTo>
                <a:cubicBezTo>
                  <a:pt x="22484" y="17142"/>
                  <a:pt x="22347" y="17074"/>
                  <a:pt x="22210" y="17028"/>
                </a:cubicBezTo>
                <a:lnTo>
                  <a:pt x="22141" y="17005"/>
                </a:lnTo>
                <a:cubicBezTo>
                  <a:pt x="22027" y="16937"/>
                  <a:pt x="21913" y="16891"/>
                  <a:pt x="21822" y="16823"/>
                </a:cubicBezTo>
                <a:lnTo>
                  <a:pt x="21753" y="16800"/>
                </a:lnTo>
                <a:cubicBezTo>
                  <a:pt x="21685" y="16754"/>
                  <a:pt x="21616" y="16732"/>
                  <a:pt x="21548" y="16686"/>
                </a:cubicBezTo>
                <a:cubicBezTo>
                  <a:pt x="21525" y="16663"/>
                  <a:pt x="21479" y="16617"/>
                  <a:pt x="21456" y="16595"/>
                </a:cubicBezTo>
                <a:cubicBezTo>
                  <a:pt x="21434" y="16549"/>
                  <a:pt x="21411" y="16503"/>
                  <a:pt x="21388" y="16435"/>
                </a:cubicBezTo>
                <a:cubicBezTo>
                  <a:pt x="21342" y="16344"/>
                  <a:pt x="21319" y="16275"/>
                  <a:pt x="21297" y="16184"/>
                </a:cubicBezTo>
                <a:cubicBezTo>
                  <a:pt x="21297" y="16070"/>
                  <a:pt x="21297" y="15955"/>
                  <a:pt x="21297" y="15864"/>
                </a:cubicBezTo>
                <a:cubicBezTo>
                  <a:pt x="21297" y="15796"/>
                  <a:pt x="21319" y="15750"/>
                  <a:pt x="21342" y="15682"/>
                </a:cubicBezTo>
                <a:cubicBezTo>
                  <a:pt x="21388" y="15613"/>
                  <a:pt x="21434" y="15545"/>
                  <a:pt x="21479" y="15476"/>
                </a:cubicBezTo>
                <a:cubicBezTo>
                  <a:pt x="21502" y="15453"/>
                  <a:pt x="21525" y="15408"/>
                  <a:pt x="21571" y="15385"/>
                </a:cubicBezTo>
                <a:cubicBezTo>
                  <a:pt x="21593" y="15362"/>
                  <a:pt x="21616" y="15339"/>
                  <a:pt x="21639" y="15339"/>
                </a:cubicBezTo>
                <a:lnTo>
                  <a:pt x="21685" y="15316"/>
                </a:lnTo>
                <a:cubicBezTo>
                  <a:pt x="21776" y="15271"/>
                  <a:pt x="21867" y="15157"/>
                  <a:pt x="21844" y="15042"/>
                </a:cubicBezTo>
                <a:cubicBezTo>
                  <a:pt x="21844" y="14997"/>
                  <a:pt x="21844" y="14951"/>
                  <a:pt x="21822" y="14906"/>
                </a:cubicBezTo>
                <a:cubicBezTo>
                  <a:pt x="21776" y="14860"/>
                  <a:pt x="21753" y="14837"/>
                  <a:pt x="21708" y="14814"/>
                </a:cubicBezTo>
                <a:cubicBezTo>
                  <a:pt x="21685" y="14791"/>
                  <a:pt x="21662" y="14791"/>
                  <a:pt x="21662" y="14791"/>
                </a:cubicBezTo>
                <a:cubicBezTo>
                  <a:pt x="21616" y="14769"/>
                  <a:pt x="21571" y="14746"/>
                  <a:pt x="21548" y="14723"/>
                </a:cubicBezTo>
                <a:cubicBezTo>
                  <a:pt x="21479" y="14654"/>
                  <a:pt x="21411" y="14609"/>
                  <a:pt x="21365" y="14540"/>
                </a:cubicBezTo>
                <a:cubicBezTo>
                  <a:pt x="21274" y="14403"/>
                  <a:pt x="21205" y="14312"/>
                  <a:pt x="21160" y="14198"/>
                </a:cubicBezTo>
                <a:cubicBezTo>
                  <a:pt x="21114" y="14061"/>
                  <a:pt x="21068" y="13970"/>
                  <a:pt x="21068" y="13856"/>
                </a:cubicBezTo>
                <a:cubicBezTo>
                  <a:pt x="21046" y="13741"/>
                  <a:pt x="21046" y="13650"/>
                  <a:pt x="21046" y="13559"/>
                </a:cubicBezTo>
                <a:cubicBezTo>
                  <a:pt x="21068" y="13513"/>
                  <a:pt x="21068" y="13445"/>
                  <a:pt x="21091" y="13399"/>
                </a:cubicBezTo>
                <a:cubicBezTo>
                  <a:pt x="21160" y="13285"/>
                  <a:pt x="21205" y="13194"/>
                  <a:pt x="21274" y="13102"/>
                </a:cubicBezTo>
                <a:cubicBezTo>
                  <a:pt x="21297" y="13057"/>
                  <a:pt x="21342" y="13011"/>
                  <a:pt x="21388" y="12988"/>
                </a:cubicBezTo>
                <a:cubicBezTo>
                  <a:pt x="21434" y="12943"/>
                  <a:pt x="21479" y="12920"/>
                  <a:pt x="21525" y="12897"/>
                </a:cubicBezTo>
                <a:cubicBezTo>
                  <a:pt x="21616" y="12874"/>
                  <a:pt x="21685" y="12851"/>
                  <a:pt x="21776" y="12828"/>
                </a:cubicBezTo>
                <a:lnTo>
                  <a:pt x="22027" y="12828"/>
                </a:lnTo>
                <a:cubicBezTo>
                  <a:pt x="22096" y="12851"/>
                  <a:pt x="22164" y="12874"/>
                  <a:pt x="22255" y="12897"/>
                </a:cubicBezTo>
                <a:lnTo>
                  <a:pt x="22301" y="12897"/>
                </a:lnTo>
                <a:lnTo>
                  <a:pt x="22369" y="12920"/>
                </a:lnTo>
                <a:cubicBezTo>
                  <a:pt x="22415" y="12943"/>
                  <a:pt x="22461" y="12943"/>
                  <a:pt x="22529" y="12965"/>
                </a:cubicBezTo>
                <a:cubicBezTo>
                  <a:pt x="22552" y="12988"/>
                  <a:pt x="22575" y="13011"/>
                  <a:pt x="22621" y="13011"/>
                </a:cubicBezTo>
                <a:cubicBezTo>
                  <a:pt x="22689" y="13057"/>
                  <a:pt x="22757" y="13102"/>
                  <a:pt x="22826" y="13102"/>
                </a:cubicBezTo>
                <a:cubicBezTo>
                  <a:pt x="22872" y="13102"/>
                  <a:pt x="22894" y="13102"/>
                  <a:pt x="22940" y="13079"/>
                </a:cubicBezTo>
                <a:cubicBezTo>
                  <a:pt x="23146" y="12943"/>
                  <a:pt x="23031" y="12714"/>
                  <a:pt x="22940" y="12532"/>
                </a:cubicBezTo>
                <a:lnTo>
                  <a:pt x="22917" y="12486"/>
                </a:lnTo>
                <a:cubicBezTo>
                  <a:pt x="22849" y="12303"/>
                  <a:pt x="22826" y="12144"/>
                  <a:pt x="22803" y="11984"/>
                </a:cubicBezTo>
                <a:cubicBezTo>
                  <a:pt x="22780" y="11915"/>
                  <a:pt x="22780" y="11847"/>
                  <a:pt x="22780" y="11778"/>
                </a:cubicBezTo>
                <a:cubicBezTo>
                  <a:pt x="22803" y="11756"/>
                  <a:pt x="22803" y="11710"/>
                  <a:pt x="22803" y="11687"/>
                </a:cubicBezTo>
                <a:cubicBezTo>
                  <a:pt x="22826" y="11642"/>
                  <a:pt x="22872" y="11596"/>
                  <a:pt x="22894" y="11550"/>
                </a:cubicBezTo>
                <a:cubicBezTo>
                  <a:pt x="22940" y="11505"/>
                  <a:pt x="22986" y="11459"/>
                  <a:pt x="23031" y="11413"/>
                </a:cubicBezTo>
                <a:cubicBezTo>
                  <a:pt x="23123" y="11345"/>
                  <a:pt x="23214" y="11299"/>
                  <a:pt x="23351" y="11231"/>
                </a:cubicBezTo>
                <a:cubicBezTo>
                  <a:pt x="23397" y="11208"/>
                  <a:pt x="23442" y="11208"/>
                  <a:pt x="23488" y="11185"/>
                </a:cubicBezTo>
                <a:lnTo>
                  <a:pt x="23579" y="11185"/>
                </a:lnTo>
                <a:cubicBezTo>
                  <a:pt x="23648" y="11208"/>
                  <a:pt x="23693" y="11208"/>
                  <a:pt x="23762" y="11231"/>
                </a:cubicBezTo>
                <a:cubicBezTo>
                  <a:pt x="23853" y="11276"/>
                  <a:pt x="23922" y="11345"/>
                  <a:pt x="24013" y="11413"/>
                </a:cubicBezTo>
                <a:cubicBezTo>
                  <a:pt x="24104" y="11459"/>
                  <a:pt x="24150" y="11505"/>
                  <a:pt x="24195" y="11550"/>
                </a:cubicBezTo>
                <a:cubicBezTo>
                  <a:pt x="24241" y="11573"/>
                  <a:pt x="24287" y="11596"/>
                  <a:pt x="24355" y="11596"/>
                </a:cubicBezTo>
                <a:cubicBezTo>
                  <a:pt x="24401" y="11596"/>
                  <a:pt x="24447" y="11573"/>
                  <a:pt x="24492" y="11550"/>
                </a:cubicBezTo>
                <a:cubicBezTo>
                  <a:pt x="24561" y="11527"/>
                  <a:pt x="24606" y="11436"/>
                  <a:pt x="24652" y="11390"/>
                </a:cubicBezTo>
                <a:cubicBezTo>
                  <a:pt x="24698" y="11299"/>
                  <a:pt x="24743" y="11185"/>
                  <a:pt x="24766" y="11094"/>
                </a:cubicBezTo>
                <a:cubicBezTo>
                  <a:pt x="24812" y="10957"/>
                  <a:pt x="24812" y="10820"/>
                  <a:pt x="24812" y="10683"/>
                </a:cubicBezTo>
                <a:lnTo>
                  <a:pt x="24835" y="10614"/>
                </a:lnTo>
                <a:cubicBezTo>
                  <a:pt x="24835" y="10592"/>
                  <a:pt x="24835" y="10569"/>
                  <a:pt x="24835" y="10546"/>
                </a:cubicBezTo>
                <a:cubicBezTo>
                  <a:pt x="24789" y="10500"/>
                  <a:pt x="24766" y="10409"/>
                  <a:pt x="24789" y="10340"/>
                </a:cubicBezTo>
                <a:cubicBezTo>
                  <a:pt x="24789" y="10318"/>
                  <a:pt x="24789" y="10295"/>
                  <a:pt x="24812" y="10295"/>
                </a:cubicBezTo>
                <a:cubicBezTo>
                  <a:pt x="24812" y="10226"/>
                  <a:pt x="24835" y="10158"/>
                  <a:pt x="24857" y="10112"/>
                </a:cubicBezTo>
                <a:cubicBezTo>
                  <a:pt x="24857" y="9998"/>
                  <a:pt x="24857" y="9907"/>
                  <a:pt x="24857" y="9815"/>
                </a:cubicBezTo>
                <a:lnTo>
                  <a:pt x="24857" y="9747"/>
                </a:lnTo>
                <a:cubicBezTo>
                  <a:pt x="24857" y="9679"/>
                  <a:pt x="24857" y="9587"/>
                  <a:pt x="24835" y="9519"/>
                </a:cubicBezTo>
                <a:cubicBezTo>
                  <a:pt x="24835" y="9496"/>
                  <a:pt x="24835" y="9473"/>
                  <a:pt x="24835" y="9473"/>
                </a:cubicBezTo>
                <a:cubicBezTo>
                  <a:pt x="24835" y="9450"/>
                  <a:pt x="24835" y="9427"/>
                  <a:pt x="24835" y="9405"/>
                </a:cubicBezTo>
                <a:lnTo>
                  <a:pt x="24835" y="9336"/>
                </a:lnTo>
                <a:cubicBezTo>
                  <a:pt x="24835" y="9268"/>
                  <a:pt x="24835" y="9199"/>
                  <a:pt x="24812" y="9131"/>
                </a:cubicBezTo>
                <a:cubicBezTo>
                  <a:pt x="24812" y="9062"/>
                  <a:pt x="24812" y="8994"/>
                  <a:pt x="24812" y="8925"/>
                </a:cubicBezTo>
                <a:cubicBezTo>
                  <a:pt x="24789" y="8811"/>
                  <a:pt x="24789" y="8720"/>
                  <a:pt x="24789" y="8606"/>
                </a:cubicBezTo>
                <a:cubicBezTo>
                  <a:pt x="24789" y="8514"/>
                  <a:pt x="24789" y="8400"/>
                  <a:pt x="24789" y="8309"/>
                </a:cubicBezTo>
                <a:cubicBezTo>
                  <a:pt x="24789" y="8126"/>
                  <a:pt x="24789" y="7967"/>
                  <a:pt x="24789" y="7807"/>
                </a:cubicBezTo>
                <a:cubicBezTo>
                  <a:pt x="24789" y="7716"/>
                  <a:pt x="24789" y="7647"/>
                  <a:pt x="24789" y="7556"/>
                </a:cubicBezTo>
                <a:lnTo>
                  <a:pt x="24789" y="7464"/>
                </a:lnTo>
                <a:cubicBezTo>
                  <a:pt x="24812" y="7282"/>
                  <a:pt x="24812" y="7076"/>
                  <a:pt x="24789" y="6894"/>
                </a:cubicBezTo>
                <a:cubicBezTo>
                  <a:pt x="24789" y="6666"/>
                  <a:pt x="24812" y="6437"/>
                  <a:pt x="24835" y="6278"/>
                </a:cubicBezTo>
                <a:lnTo>
                  <a:pt x="24812" y="6278"/>
                </a:lnTo>
                <a:cubicBezTo>
                  <a:pt x="24835" y="6255"/>
                  <a:pt x="24835" y="6209"/>
                  <a:pt x="24835" y="6163"/>
                </a:cubicBezTo>
                <a:cubicBezTo>
                  <a:pt x="24857" y="6118"/>
                  <a:pt x="24857" y="6072"/>
                  <a:pt x="24857" y="6004"/>
                </a:cubicBezTo>
                <a:cubicBezTo>
                  <a:pt x="24880" y="5935"/>
                  <a:pt x="24880" y="5867"/>
                  <a:pt x="24903" y="5775"/>
                </a:cubicBezTo>
                <a:lnTo>
                  <a:pt x="24903" y="5707"/>
                </a:lnTo>
                <a:lnTo>
                  <a:pt x="24926" y="5661"/>
                </a:lnTo>
                <a:lnTo>
                  <a:pt x="24926" y="5616"/>
                </a:lnTo>
                <a:cubicBezTo>
                  <a:pt x="24949" y="5479"/>
                  <a:pt x="24949" y="5365"/>
                  <a:pt x="24972" y="5228"/>
                </a:cubicBezTo>
                <a:cubicBezTo>
                  <a:pt x="24972" y="5159"/>
                  <a:pt x="24949" y="5113"/>
                  <a:pt x="24949" y="5068"/>
                </a:cubicBezTo>
                <a:cubicBezTo>
                  <a:pt x="24949" y="4999"/>
                  <a:pt x="24903" y="4931"/>
                  <a:pt x="24857" y="4885"/>
                </a:cubicBezTo>
                <a:cubicBezTo>
                  <a:pt x="24812" y="4817"/>
                  <a:pt x="24720" y="4794"/>
                  <a:pt x="24629" y="4794"/>
                </a:cubicBezTo>
                <a:lnTo>
                  <a:pt x="24606" y="4794"/>
                </a:lnTo>
                <a:cubicBezTo>
                  <a:pt x="24538" y="4794"/>
                  <a:pt x="24469" y="4817"/>
                  <a:pt x="24401" y="4840"/>
                </a:cubicBezTo>
                <a:cubicBezTo>
                  <a:pt x="24378" y="4862"/>
                  <a:pt x="24332" y="4862"/>
                  <a:pt x="24310" y="4862"/>
                </a:cubicBezTo>
                <a:cubicBezTo>
                  <a:pt x="24195" y="4908"/>
                  <a:pt x="24104" y="4931"/>
                  <a:pt x="24013" y="4954"/>
                </a:cubicBezTo>
                <a:lnTo>
                  <a:pt x="23899" y="4977"/>
                </a:lnTo>
                <a:cubicBezTo>
                  <a:pt x="23716" y="5022"/>
                  <a:pt x="23511" y="5068"/>
                  <a:pt x="23305" y="5113"/>
                </a:cubicBezTo>
                <a:lnTo>
                  <a:pt x="23146" y="5136"/>
                </a:lnTo>
                <a:lnTo>
                  <a:pt x="22894" y="5205"/>
                </a:lnTo>
                <a:lnTo>
                  <a:pt x="22735" y="5228"/>
                </a:lnTo>
                <a:cubicBezTo>
                  <a:pt x="22621" y="5250"/>
                  <a:pt x="22529" y="5273"/>
                  <a:pt x="22415" y="5296"/>
                </a:cubicBezTo>
                <a:lnTo>
                  <a:pt x="22233" y="5342"/>
                </a:lnTo>
                <a:cubicBezTo>
                  <a:pt x="22141" y="5342"/>
                  <a:pt x="22050" y="5365"/>
                  <a:pt x="21981" y="5387"/>
                </a:cubicBezTo>
                <a:cubicBezTo>
                  <a:pt x="21822" y="5410"/>
                  <a:pt x="21662" y="5433"/>
                  <a:pt x="21525" y="5456"/>
                </a:cubicBezTo>
                <a:lnTo>
                  <a:pt x="21319" y="5502"/>
                </a:lnTo>
                <a:cubicBezTo>
                  <a:pt x="21114" y="5547"/>
                  <a:pt x="20886" y="5593"/>
                  <a:pt x="20680" y="5661"/>
                </a:cubicBezTo>
                <a:lnTo>
                  <a:pt x="20543" y="5684"/>
                </a:lnTo>
                <a:cubicBezTo>
                  <a:pt x="20452" y="5730"/>
                  <a:pt x="20361" y="5753"/>
                  <a:pt x="20270" y="5775"/>
                </a:cubicBezTo>
                <a:cubicBezTo>
                  <a:pt x="20201" y="5775"/>
                  <a:pt x="20133" y="5798"/>
                  <a:pt x="20064" y="5821"/>
                </a:cubicBezTo>
                <a:cubicBezTo>
                  <a:pt x="19973" y="5821"/>
                  <a:pt x="19881" y="5844"/>
                  <a:pt x="19813" y="5867"/>
                </a:cubicBezTo>
                <a:cubicBezTo>
                  <a:pt x="19630" y="5912"/>
                  <a:pt x="19471" y="5935"/>
                  <a:pt x="19288" y="5958"/>
                </a:cubicBezTo>
                <a:cubicBezTo>
                  <a:pt x="19174" y="5981"/>
                  <a:pt x="19060" y="6004"/>
                  <a:pt x="18946" y="6026"/>
                </a:cubicBezTo>
                <a:cubicBezTo>
                  <a:pt x="18763" y="6072"/>
                  <a:pt x="18580" y="6095"/>
                  <a:pt x="18398" y="6141"/>
                </a:cubicBezTo>
                <a:cubicBezTo>
                  <a:pt x="18261" y="6163"/>
                  <a:pt x="18147" y="6209"/>
                  <a:pt x="18033" y="6232"/>
                </a:cubicBezTo>
                <a:cubicBezTo>
                  <a:pt x="17850" y="6255"/>
                  <a:pt x="17690" y="6300"/>
                  <a:pt x="17530" y="6346"/>
                </a:cubicBezTo>
                <a:lnTo>
                  <a:pt x="17120" y="6415"/>
                </a:lnTo>
                <a:cubicBezTo>
                  <a:pt x="16617" y="6529"/>
                  <a:pt x="15978" y="6666"/>
                  <a:pt x="15316" y="6803"/>
                </a:cubicBezTo>
                <a:cubicBezTo>
                  <a:pt x="15020" y="6848"/>
                  <a:pt x="14723" y="6917"/>
                  <a:pt x="14472" y="6985"/>
                </a:cubicBezTo>
                <a:lnTo>
                  <a:pt x="14266" y="7031"/>
                </a:lnTo>
                <a:cubicBezTo>
                  <a:pt x="14038" y="7099"/>
                  <a:pt x="13787" y="7145"/>
                  <a:pt x="13559" y="7213"/>
                </a:cubicBezTo>
                <a:cubicBezTo>
                  <a:pt x="13422" y="7259"/>
                  <a:pt x="13308" y="7282"/>
                  <a:pt x="13171" y="7328"/>
                </a:cubicBezTo>
                <a:cubicBezTo>
                  <a:pt x="13011" y="7373"/>
                  <a:pt x="12828" y="7419"/>
                  <a:pt x="12646" y="7487"/>
                </a:cubicBezTo>
                <a:lnTo>
                  <a:pt x="12555" y="7510"/>
                </a:lnTo>
                <a:cubicBezTo>
                  <a:pt x="12440" y="7556"/>
                  <a:pt x="12349" y="7579"/>
                  <a:pt x="12258" y="7601"/>
                </a:cubicBezTo>
                <a:cubicBezTo>
                  <a:pt x="12144" y="7647"/>
                  <a:pt x="12030" y="7670"/>
                  <a:pt x="11915" y="7716"/>
                </a:cubicBezTo>
                <a:cubicBezTo>
                  <a:pt x="11687" y="7784"/>
                  <a:pt x="11459" y="7853"/>
                  <a:pt x="11254" y="7921"/>
                </a:cubicBezTo>
                <a:cubicBezTo>
                  <a:pt x="11071" y="7967"/>
                  <a:pt x="10866" y="8012"/>
                  <a:pt x="10592" y="8035"/>
                </a:cubicBezTo>
                <a:cubicBezTo>
                  <a:pt x="10318" y="8081"/>
                  <a:pt x="10044" y="8104"/>
                  <a:pt x="9770" y="8104"/>
                </a:cubicBezTo>
                <a:cubicBezTo>
                  <a:pt x="9656" y="8104"/>
                  <a:pt x="9542" y="8104"/>
                  <a:pt x="9428" y="8081"/>
                </a:cubicBezTo>
                <a:cubicBezTo>
                  <a:pt x="9359" y="8081"/>
                  <a:pt x="9291" y="8058"/>
                  <a:pt x="9222" y="8035"/>
                </a:cubicBezTo>
                <a:cubicBezTo>
                  <a:pt x="9131" y="7989"/>
                  <a:pt x="9017" y="7944"/>
                  <a:pt x="8925" y="7898"/>
                </a:cubicBezTo>
                <a:lnTo>
                  <a:pt x="8788" y="7830"/>
                </a:lnTo>
                <a:cubicBezTo>
                  <a:pt x="8743" y="7807"/>
                  <a:pt x="8697" y="7761"/>
                  <a:pt x="8629" y="7761"/>
                </a:cubicBezTo>
                <a:cubicBezTo>
                  <a:pt x="8606" y="7738"/>
                  <a:pt x="8583" y="7738"/>
                  <a:pt x="8537" y="7738"/>
                </a:cubicBezTo>
                <a:cubicBezTo>
                  <a:pt x="8492" y="7693"/>
                  <a:pt x="8446" y="7647"/>
                  <a:pt x="8400" y="7601"/>
                </a:cubicBezTo>
                <a:lnTo>
                  <a:pt x="8286" y="7487"/>
                </a:lnTo>
                <a:lnTo>
                  <a:pt x="8104" y="7282"/>
                </a:lnTo>
                <a:cubicBezTo>
                  <a:pt x="7875" y="7076"/>
                  <a:pt x="7693" y="6825"/>
                  <a:pt x="7487" y="6597"/>
                </a:cubicBezTo>
                <a:lnTo>
                  <a:pt x="7465" y="6574"/>
                </a:lnTo>
                <a:cubicBezTo>
                  <a:pt x="7282" y="6346"/>
                  <a:pt x="7099" y="6118"/>
                  <a:pt x="6894" y="5912"/>
                </a:cubicBezTo>
                <a:cubicBezTo>
                  <a:pt x="6803" y="5821"/>
                  <a:pt x="6711" y="5707"/>
                  <a:pt x="6620" y="5616"/>
                </a:cubicBezTo>
                <a:cubicBezTo>
                  <a:pt x="6506" y="5502"/>
                  <a:pt x="6392" y="5387"/>
                  <a:pt x="6278" y="5250"/>
                </a:cubicBezTo>
                <a:cubicBezTo>
                  <a:pt x="6209" y="5182"/>
                  <a:pt x="6141" y="5091"/>
                  <a:pt x="6072" y="4999"/>
                </a:cubicBezTo>
                <a:cubicBezTo>
                  <a:pt x="5981" y="4908"/>
                  <a:pt x="5912" y="4840"/>
                  <a:pt x="5844" y="4748"/>
                </a:cubicBezTo>
                <a:lnTo>
                  <a:pt x="5730" y="4634"/>
                </a:lnTo>
                <a:cubicBezTo>
                  <a:pt x="5616" y="4497"/>
                  <a:pt x="5479" y="4360"/>
                  <a:pt x="5387" y="4223"/>
                </a:cubicBezTo>
                <a:cubicBezTo>
                  <a:pt x="5319" y="4155"/>
                  <a:pt x="5273" y="4086"/>
                  <a:pt x="5228" y="4018"/>
                </a:cubicBezTo>
                <a:lnTo>
                  <a:pt x="5205" y="3995"/>
                </a:lnTo>
                <a:lnTo>
                  <a:pt x="5068" y="3881"/>
                </a:lnTo>
                <a:cubicBezTo>
                  <a:pt x="4840" y="3630"/>
                  <a:pt x="4634" y="3424"/>
                  <a:pt x="4452" y="3219"/>
                </a:cubicBezTo>
                <a:cubicBezTo>
                  <a:pt x="4383" y="3128"/>
                  <a:pt x="4315" y="3059"/>
                  <a:pt x="4246" y="2968"/>
                </a:cubicBezTo>
                <a:lnTo>
                  <a:pt x="4155" y="2877"/>
                </a:lnTo>
                <a:cubicBezTo>
                  <a:pt x="4086" y="2785"/>
                  <a:pt x="4018" y="2694"/>
                  <a:pt x="3927" y="2603"/>
                </a:cubicBezTo>
                <a:cubicBezTo>
                  <a:pt x="3904" y="2580"/>
                  <a:pt x="3881" y="2557"/>
                  <a:pt x="3858" y="2534"/>
                </a:cubicBezTo>
                <a:cubicBezTo>
                  <a:pt x="3790" y="2466"/>
                  <a:pt x="3721" y="2397"/>
                  <a:pt x="3653" y="2329"/>
                </a:cubicBezTo>
                <a:lnTo>
                  <a:pt x="3561" y="2238"/>
                </a:lnTo>
                <a:cubicBezTo>
                  <a:pt x="3447" y="2123"/>
                  <a:pt x="3356" y="2032"/>
                  <a:pt x="3242" y="1918"/>
                </a:cubicBezTo>
                <a:cubicBezTo>
                  <a:pt x="3196" y="1872"/>
                  <a:pt x="3151" y="1849"/>
                  <a:pt x="3105" y="1804"/>
                </a:cubicBezTo>
                <a:cubicBezTo>
                  <a:pt x="3059" y="1758"/>
                  <a:pt x="3014" y="1735"/>
                  <a:pt x="2991" y="1690"/>
                </a:cubicBezTo>
                <a:cubicBezTo>
                  <a:pt x="2785" y="1507"/>
                  <a:pt x="2626" y="1370"/>
                  <a:pt x="2489" y="1256"/>
                </a:cubicBezTo>
                <a:lnTo>
                  <a:pt x="2489" y="1256"/>
                </a:lnTo>
                <a:lnTo>
                  <a:pt x="2511" y="1302"/>
                </a:lnTo>
                <a:lnTo>
                  <a:pt x="2397" y="1188"/>
                </a:lnTo>
                <a:cubicBezTo>
                  <a:pt x="2329" y="1142"/>
                  <a:pt x="2283" y="1096"/>
                  <a:pt x="2215" y="1051"/>
                </a:cubicBezTo>
                <a:cubicBezTo>
                  <a:pt x="2123" y="959"/>
                  <a:pt x="2009" y="868"/>
                  <a:pt x="1918" y="754"/>
                </a:cubicBezTo>
                <a:lnTo>
                  <a:pt x="1850" y="685"/>
                </a:lnTo>
                <a:cubicBezTo>
                  <a:pt x="1690" y="526"/>
                  <a:pt x="1507" y="366"/>
                  <a:pt x="1347" y="229"/>
                </a:cubicBezTo>
                <a:cubicBezTo>
                  <a:pt x="1302" y="206"/>
                  <a:pt x="1256" y="183"/>
                  <a:pt x="1210" y="183"/>
                </a:cubicBezTo>
                <a:cubicBezTo>
                  <a:pt x="1142" y="92"/>
                  <a:pt x="1028" y="1"/>
                  <a:pt x="93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2" name="Google Shape;4872;p38"/>
          <p:cNvSpPr/>
          <p:nvPr/>
        </p:nvSpPr>
        <p:spPr>
          <a:xfrm>
            <a:off x="5808377" y="2584621"/>
            <a:ext cx="1039951" cy="627284"/>
          </a:xfrm>
          <a:custGeom>
            <a:avLst/>
            <a:gdLst/>
            <a:ahLst/>
            <a:cxnLst/>
            <a:rect l="l" t="t" r="r" b="b"/>
            <a:pathLst>
              <a:path w="37161" h="22415" extrusionOk="0">
                <a:moveTo>
                  <a:pt x="26478" y="10112"/>
                </a:moveTo>
                <a:cubicBezTo>
                  <a:pt x="26569" y="10135"/>
                  <a:pt x="26615" y="10135"/>
                  <a:pt x="26684" y="10158"/>
                </a:cubicBezTo>
                <a:cubicBezTo>
                  <a:pt x="26729" y="10181"/>
                  <a:pt x="26752" y="10226"/>
                  <a:pt x="26798" y="10295"/>
                </a:cubicBezTo>
                <a:lnTo>
                  <a:pt x="26935" y="10455"/>
                </a:lnTo>
                <a:lnTo>
                  <a:pt x="26980" y="10546"/>
                </a:lnTo>
                <a:lnTo>
                  <a:pt x="27072" y="10660"/>
                </a:lnTo>
                <a:lnTo>
                  <a:pt x="27094" y="10683"/>
                </a:lnTo>
                <a:cubicBezTo>
                  <a:pt x="27140" y="10751"/>
                  <a:pt x="27186" y="10820"/>
                  <a:pt x="27231" y="10865"/>
                </a:cubicBezTo>
                <a:lnTo>
                  <a:pt x="27391" y="11094"/>
                </a:lnTo>
                <a:lnTo>
                  <a:pt x="27482" y="11253"/>
                </a:lnTo>
                <a:cubicBezTo>
                  <a:pt x="27551" y="11345"/>
                  <a:pt x="27619" y="11459"/>
                  <a:pt x="27711" y="11550"/>
                </a:cubicBezTo>
                <a:lnTo>
                  <a:pt x="27756" y="11596"/>
                </a:lnTo>
                <a:lnTo>
                  <a:pt x="27779" y="11641"/>
                </a:lnTo>
                <a:lnTo>
                  <a:pt x="27802" y="11687"/>
                </a:lnTo>
                <a:lnTo>
                  <a:pt x="27848" y="11756"/>
                </a:lnTo>
                <a:cubicBezTo>
                  <a:pt x="27985" y="11938"/>
                  <a:pt x="28122" y="12098"/>
                  <a:pt x="28258" y="12258"/>
                </a:cubicBezTo>
                <a:cubicBezTo>
                  <a:pt x="28327" y="12326"/>
                  <a:pt x="28373" y="12395"/>
                  <a:pt x="28441" y="12463"/>
                </a:cubicBezTo>
                <a:lnTo>
                  <a:pt x="28578" y="12600"/>
                </a:lnTo>
                <a:cubicBezTo>
                  <a:pt x="28692" y="12737"/>
                  <a:pt x="28806" y="12851"/>
                  <a:pt x="28920" y="12965"/>
                </a:cubicBezTo>
                <a:cubicBezTo>
                  <a:pt x="29103" y="13148"/>
                  <a:pt x="29263" y="13308"/>
                  <a:pt x="29423" y="13513"/>
                </a:cubicBezTo>
                <a:lnTo>
                  <a:pt x="29468" y="13536"/>
                </a:lnTo>
                <a:lnTo>
                  <a:pt x="29560" y="13650"/>
                </a:lnTo>
                <a:lnTo>
                  <a:pt x="29742" y="13833"/>
                </a:lnTo>
                <a:lnTo>
                  <a:pt x="29788" y="13901"/>
                </a:lnTo>
                <a:lnTo>
                  <a:pt x="29833" y="13947"/>
                </a:lnTo>
                <a:cubicBezTo>
                  <a:pt x="29970" y="14061"/>
                  <a:pt x="30107" y="14198"/>
                  <a:pt x="30221" y="14358"/>
                </a:cubicBezTo>
                <a:cubicBezTo>
                  <a:pt x="30244" y="14380"/>
                  <a:pt x="30267" y="14403"/>
                  <a:pt x="30290" y="14449"/>
                </a:cubicBezTo>
                <a:cubicBezTo>
                  <a:pt x="30336" y="14495"/>
                  <a:pt x="30336" y="14517"/>
                  <a:pt x="30336" y="14586"/>
                </a:cubicBezTo>
                <a:cubicBezTo>
                  <a:pt x="30358" y="14609"/>
                  <a:pt x="30358" y="14632"/>
                  <a:pt x="30336" y="14677"/>
                </a:cubicBezTo>
                <a:cubicBezTo>
                  <a:pt x="30336" y="14746"/>
                  <a:pt x="30290" y="14814"/>
                  <a:pt x="30199" y="14883"/>
                </a:cubicBezTo>
                <a:lnTo>
                  <a:pt x="30153" y="14905"/>
                </a:lnTo>
                <a:cubicBezTo>
                  <a:pt x="30130" y="14905"/>
                  <a:pt x="30107" y="14928"/>
                  <a:pt x="30062" y="14951"/>
                </a:cubicBezTo>
                <a:cubicBezTo>
                  <a:pt x="29993" y="15020"/>
                  <a:pt x="29948" y="15088"/>
                  <a:pt x="29902" y="15157"/>
                </a:cubicBezTo>
                <a:lnTo>
                  <a:pt x="29833" y="15248"/>
                </a:lnTo>
                <a:cubicBezTo>
                  <a:pt x="29742" y="15362"/>
                  <a:pt x="29674" y="15430"/>
                  <a:pt x="29582" y="15499"/>
                </a:cubicBezTo>
                <a:cubicBezTo>
                  <a:pt x="29491" y="15567"/>
                  <a:pt x="29400" y="15613"/>
                  <a:pt x="29308" y="15659"/>
                </a:cubicBezTo>
                <a:lnTo>
                  <a:pt x="29217" y="15682"/>
                </a:lnTo>
                <a:cubicBezTo>
                  <a:pt x="29149" y="15727"/>
                  <a:pt x="29080" y="15773"/>
                  <a:pt x="28989" y="15796"/>
                </a:cubicBezTo>
                <a:cubicBezTo>
                  <a:pt x="28943" y="15841"/>
                  <a:pt x="28875" y="15887"/>
                  <a:pt x="28829" y="15933"/>
                </a:cubicBezTo>
                <a:cubicBezTo>
                  <a:pt x="28783" y="15978"/>
                  <a:pt x="28715" y="16024"/>
                  <a:pt x="28669" y="16092"/>
                </a:cubicBezTo>
                <a:cubicBezTo>
                  <a:pt x="28624" y="16161"/>
                  <a:pt x="28555" y="16229"/>
                  <a:pt x="28487" y="16298"/>
                </a:cubicBezTo>
                <a:lnTo>
                  <a:pt x="28418" y="16343"/>
                </a:lnTo>
                <a:lnTo>
                  <a:pt x="28327" y="16435"/>
                </a:lnTo>
                <a:cubicBezTo>
                  <a:pt x="28258" y="16503"/>
                  <a:pt x="28190" y="16572"/>
                  <a:pt x="28122" y="16640"/>
                </a:cubicBezTo>
                <a:cubicBezTo>
                  <a:pt x="28007" y="16731"/>
                  <a:pt x="27893" y="16777"/>
                  <a:pt x="27756" y="16777"/>
                </a:cubicBezTo>
                <a:cubicBezTo>
                  <a:pt x="27688" y="16777"/>
                  <a:pt x="27619" y="16777"/>
                  <a:pt x="27574" y="16731"/>
                </a:cubicBezTo>
                <a:cubicBezTo>
                  <a:pt x="27528" y="16731"/>
                  <a:pt x="27505" y="16709"/>
                  <a:pt x="27460" y="16686"/>
                </a:cubicBezTo>
                <a:lnTo>
                  <a:pt x="27414" y="16640"/>
                </a:lnTo>
                <a:lnTo>
                  <a:pt x="27345" y="16595"/>
                </a:lnTo>
                <a:lnTo>
                  <a:pt x="27277" y="16549"/>
                </a:lnTo>
                <a:cubicBezTo>
                  <a:pt x="27209" y="16480"/>
                  <a:pt x="27140" y="16435"/>
                  <a:pt x="27094" y="16389"/>
                </a:cubicBezTo>
                <a:lnTo>
                  <a:pt x="26980" y="16275"/>
                </a:lnTo>
                <a:lnTo>
                  <a:pt x="26843" y="16184"/>
                </a:lnTo>
                <a:cubicBezTo>
                  <a:pt x="26684" y="16024"/>
                  <a:pt x="26524" y="15841"/>
                  <a:pt x="26410" y="15704"/>
                </a:cubicBezTo>
                <a:lnTo>
                  <a:pt x="26296" y="15590"/>
                </a:lnTo>
                <a:lnTo>
                  <a:pt x="26273" y="15522"/>
                </a:lnTo>
                <a:cubicBezTo>
                  <a:pt x="26181" y="15430"/>
                  <a:pt x="26090" y="15339"/>
                  <a:pt x="25999" y="15225"/>
                </a:cubicBezTo>
                <a:lnTo>
                  <a:pt x="25999" y="15248"/>
                </a:lnTo>
                <a:lnTo>
                  <a:pt x="25953" y="15179"/>
                </a:lnTo>
                <a:cubicBezTo>
                  <a:pt x="25725" y="14928"/>
                  <a:pt x="25519" y="14700"/>
                  <a:pt x="25314" y="14449"/>
                </a:cubicBezTo>
                <a:lnTo>
                  <a:pt x="25223" y="14335"/>
                </a:lnTo>
                <a:lnTo>
                  <a:pt x="25154" y="14266"/>
                </a:lnTo>
                <a:cubicBezTo>
                  <a:pt x="25109" y="14221"/>
                  <a:pt x="25063" y="14175"/>
                  <a:pt x="25040" y="14129"/>
                </a:cubicBezTo>
                <a:cubicBezTo>
                  <a:pt x="24972" y="14061"/>
                  <a:pt x="24903" y="13970"/>
                  <a:pt x="24835" y="13878"/>
                </a:cubicBezTo>
                <a:lnTo>
                  <a:pt x="24721" y="13719"/>
                </a:lnTo>
                <a:lnTo>
                  <a:pt x="24675" y="13673"/>
                </a:lnTo>
                <a:lnTo>
                  <a:pt x="24652" y="13627"/>
                </a:lnTo>
                <a:lnTo>
                  <a:pt x="24606" y="13559"/>
                </a:lnTo>
                <a:cubicBezTo>
                  <a:pt x="24538" y="13445"/>
                  <a:pt x="24447" y="13331"/>
                  <a:pt x="24378" y="13239"/>
                </a:cubicBezTo>
                <a:cubicBezTo>
                  <a:pt x="24310" y="13125"/>
                  <a:pt x="24218" y="12988"/>
                  <a:pt x="24150" y="12874"/>
                </a:cubicBezTo>
                <a:cubicBezTo>
                  <a:pt x="24081" y="12737"/>
                  <a:pt x="24013" y="12600"/>
                  <a:pt x="23945" y="12463"/>
                </a:cubicBezTo>
                <a:cubicBezTo>
                  <a:pt x="23922" y="12372"/>
                  <a:pt x="23899" y="12281"/>
                  <a:pt x="23899" y="12189"/>
                </a:cubicBezTo>
                <a:cubicBezTo>
                  <a:pt x="23899" y="12098"/>
                  <a:pt x="23945" y="12007"/>
                  <a:pt x="23990" y="11915"/>
                </a:cubicBezTo>
                <a:cubicBezTo>
                  <a:pt x="24036" y="11847"/>
                  <a:pt x="24104" y="11756"/>
                  <a:pt x="24173" y="11687"/>
                </a:cubicBezTo>
                <a:cubicBezTo>
                  <a:pt x="24173" y="11619"/>
                  <a:pt x="24196" y="11573"/>
                  <a:pt x="24241" y="11527"/>
                </a:cubicBezTo>
                <a:cubicBezTo>
                  <a:pt x="24264" y="11504"/>
                  <a:pt x="24287" y="11459"/>
                  <a:pt x="24355" y="11436"/>
                </a:cubicBezTo>
                <a:cubicBezTo>
                  <a:pt x="24378" y="11390"/>
                  <a:pt x="24424" y="11368"/>
                  <a:pt x="24469" y="11345"/>
                </a:cubicBezTo>
                <a:lnTo>
                  <a:pt x="24515" y="11299"/>
                </a:lnTo>
                <a:lnTo>
                  <a:pt x="24606" y="11253"/>
                </a:lnTo>
                <a:lnTo>
                  <a:pt x="24629" y="11231"/>
                </a:lnTo>
                <a:cubicBezTo>
                  <a:pt x="24766" y="11139"/>
                  <a:pt x="24858" y="11071"/>
                  <a:pt x="24972" y="11002"/>
                </a:cubicBezTo>
                <a:cubicBezTo>
                  <a:pt x="25017" y="10980"/>
                  <a:pt x="25063" y="10957"/>
                  <a:pt x="25109" y="10934"/>
                </a:cubicBezTo>
                <a:lnTo>
                  <a:pt x="25154" y="10911"/>
                </a:lnTo>
                <a:lnTo>
                  <a:pt x="25223" y="10888"/>
                </a:lnTo>
                <a:cubicBezTo>
                  <a:pt x="25291" y="10843"/>
                  <a:pt x="25382" y="10774"/>
                  <a:pt x="25451" y="10728"/>
                </a:cubicBezTo>
                <a:cubicBezTo>
                  <a:pt x="25542" y="10660"/>
                  <a:pt x="25634" y="10614"/>
                  <a:pt x="25725" y="10546"/>
                </a:cubicBezTo>
                <a:lnTo>
                  <a:pt x="25885" y="10432"/>
                </a:lnTo>
                <a:lnTo>
                  <a:pt x="25930" y="10386"/>
                </a:lnTo>
                <a:cubicBezTo>
                  <a:pt x="26044" y="10295"/>
                  <a:pt x="26181" y="10226"/>
                  <a:pt x="26296" y="10158"/>
                </a:cubicBezTo>
                <a:cubicBezTo>
                  <a:pt x="26364" y="10135"/>
                  <a:pt x="26432" y="10112"/>
                  <a:pt x="26478" y="10112"/>
                </a:cubicBezTo>
                <a:close/>
                <a:moveTo>
                  <a:pt x="5913" y="1"/>
                </a:moveTo>
                <a:cubicBezTo>
                  <a:pt x="5890" y="1"/>
                  <a:pt x="5844" y="23"/>
                  <a:pt x="5821" y="23"/>
                </a:cubicBezTo>
                <a:cubicBezTo>
                  <a:pt x="5821" y="23"/>
                  <a:pt x="5798" y="23"/>
                  <a:pt x="5776" y="46"/>
                </a:cubicBezTo>
                <a:cubicBezTo>
                  <a:pt x="5844" y="46"/>
                  <a:pt x="5913" y="69"/>
                  <a:pt x="5981" y="115"/>
                </a:cubicBezTo>
                <a:cubicBezTo>
                  <a:pt x="6027" y="160"/>
                  <a:pt x="6072" y="206"/>
                  <a:pt x="6118" y="252"/>
                </a:cubicBezTo>
                <a:cubicBezTo>
                  <a:pt x="6164" y="297"/>
                  <a:pt x="6209" y="366"/>
                  <a:pt x="6232" y="411"/>
                </a:cubicBezTo>
                <a:lnTo>
                  <a:pt x="6323" y="526"/>
                </a:lnTo>
                <a:cubicBezTo>
                  <a:pt x="6620" y="891"/>
                  <a:pt x="6940" y="1233"/>
                  <a:pt x="7328" y="1553"/>
                </a:cubicBezTo>
                <a:lnTo>
                  <a:pt x="7419" y="1644"/>
                </a:lnTo>
                <a:cubicBezTo>
                  <a:pt x="7510" y="1712"/>
                  <a:pt x="7579" y="1781"/>
                  <a:pt x="7647" y="1849"/>
                </a:cubicBezTo>
                <a:cubicBezTo>
                  <a:pt x="7693" y="1872"/>
                  <a:pt x="7739" y="1918"/>
                  <a:pt x="7784" y="1964"/>
                </a:cubicBezTo>
                <a:lnTo>
                  <a:pt x="7830" y="2009"/>
                </a:lnTo>
                <a:cubicBezTo>
                  <a:pt x="7875" y="2055"/>
                  <a:pt x="7921" y="2078"/>
                  <a:pt x="7967" y="2123"/>
                </a:cubicBezTo>
                <a:lnTo>
                  <a:pt x="8104" y="2237"/>
                </a:lnTo>
                <a:cubicBezTo>
                  <a:pt x="8172" y="2306"/>
                  <a:pt x="8264" y="2374"/>
                  <a:pt x="8332" y="2443"/>
                </a:cubicBezTo>
                <a:cubicBezTo>
                  <a:pt x="8583" y="2648"/>
                  <a:pt x="8811" y="2854"/>
                  <a:pt x="9040" y="3059"/>
                </a:cubicBezTo>
                <a:cubicBezTo>
                  <a:pt x="9131" y="3150"/>
                  <a:pt x="9222" y="3219"/>
                  <a:pt x="9313" y="3310"/>
                </a:cubicBezTo>
                <a:lnTo>
                  <a:pt x="9405" y="3379"/>
                </a:lnTo>
                <a:lnTo>
                  <a:pt x="9565" y="3516"/>
                </a:lnTo>
                <a:lnTo>
                  <a:pt x="9702" y="3653"/>
                </a:lnTo>
                <a:cubicBezTo>
                  <a:pt x="9793" y="3721"/>
                  <a:pt x="9884" y="3812"/>
                  <a:pt x="9975" y="3881"/>
                </a:cubicBezTo>
                <a:cubicBezTo>
                  <a:pt x="10090" y="3995"/>
                  <a:pt x="10204" y="4109"/>
                  <a:pt x="10341" y="4223"/>
                </a:cubicBezTo>
                <a:cubicBezTo>
                  <a:pt x="10478" y="4337"/>
                  <a:pt x="10615" y="4429"/>
                  <a:pt x="10751" y="4543"/>
                </a:cubicBezTo>
                <a:lnTo>
                  <a:pt x="10820" y="4588"/>
                </a:lnTo>
                <a:lnTo>
                  <a:pt x="10843" y="4611"/>
                </a:lnTo>
                <a:cubicBezTo>
                  <a:pt x="10980" y="4703"/>
                  <a:pt x="11094" y="4817"/>
                  <a:pt x="11231" y="4885"/>
                </a:cubicBezTo>
                <a:lnTo>
                  <a:pt x="11345" y="4976"/>
                </a:lnTo>
                <a:cubicBezTo>
                  <a:pt x="11436" y="5045"/>
                  <a:pt x="11528" y="5113"/>
                  <a:pt x="11642" y="5182"/>
                </a:cubicBezTo>
                <a:lnTo>
                  <a:pt x="11710" y="5228"/>
                </a:lnTo>
                <a:cubicBezTo>
                  <a:pt x="11801" y="5296"/>
                  <a:pt x="11916" y="5387"/>
                  <a:pt x="12030" y="5456"/>
                </a:cubicBezTo>
                <a:cubicBezTo>
                  <a:pt x="12144" y="5547"/>
                  <a:pt x="12281" y="5616"/>
                  <a:pt x="12441" y="5684"/>
                </a:cubicBezTo>
                <a:lnTo>
                  <a:pt x="12486" y="5707"/>
                </a:lnTo>
                <a:cubicBezTo>
                  <a:pt x="12578" y="5775"/>
                  <a:pt x="12669" y="5821"/>
                  <a:pt x="12760" y="5867"/>
                </a:cubicBezTo>
                <a:cubicBezTo>
                  <a:pt x="12829" y="5912"/>
                  <a:pt x="12897" y="5958"/>
                  <a:pt x="12966" y="6004"/>
                </a:cubicBezTo>
                <a:cubicBezTo>
                  <a:pt x="13080" y="6072"/>
                  <a:pt x="13171" y="6163"/>
                  <a:pt x="13194" y="6300"/>
                </a:cubicBezTo>
                <a:cubicBezTo>
                  <a:pt x="13217" y="6414"/>
                  <a:pt x="13171" y="6529"/>
                  <a:pt x="13102" y="6597"/>
                </a:cubicBezTo>
                <a:cubicBezTo>
                  <a:pt x="13057" y="6620"/>
                  <a:pt x="13034" y="6643"/>
                  <a:pt x="12988" y="6666"/>
                </a:cubicBezTo>
                <a:cubicBezTo>
                  <a:pt x="12943" y="6711"/>
                  <a:pt x="12920" y="6711"/>
                  <a:pt x="12874" y="6734"/>
                </a:cubicBezTo>
                <a:cubicBezTo>
                  <a:pt x="12692" y="6825"/>
                  <a:pt x="12486" y="6894"/>
                  <a:pt x="12212" y="6917"/>
                </a:cubicBezTo>
                <a:cubicBezTo>
                  <a:pt x="12121" y="6939"/>
                  <a:pt x="12053" y="6939"/>
                  <a:pt x="11984" y="6962"/>
                </a:cubicBezTo>
                <a:cubicBezTo>
                  <a:pt x="11870" y="7008"/>
                  <a:pt x="11733" y="7076"/>
                  <a:pt x="11619" y="7145"/>
                </a:cubicBezTo>
                <a:lnTo>
                  <a:pt x="11550" y="7213"/>
                </a:lnTo>
                <a:lnTo>
                  <a:pt x="11482" y="7259"/>
                </a:lnTo>
                <a:cubicBezTo>
                  <a:pt x="11071" y="7556"/>
                  <a:pt x="10637" y="7898"/>
                  <a:pt x="10272" y="8309"/>
                </a:cubicBezTo>
                <a:lnTo>
                  <a:pt x="10112" y="8514"/>
                </a:lnTo>
                <a:cubicBezTo>
                  <a:pt x="9975" y="8674"/>
                  <a:pt x="9838" y="8857"/>
                  <a:pt x="9702" y="9017"/>
                </a:cubicBezTo>
                <a:lnTo>
                  <a:pt x="9587" y="9176"/>
                </a:lnTo>
                <a:cubicBezTo>
                  <a:pt x="9519" y="9290"/>
                  <a:pt x="9428" y="9405"/>
                  <a:pt x="9336" y="9519"/>
                </a:cubicBezTo>
                <a:cubicBezTo>
                  <a:pt x="9177" y="9701"/>
                  <a:pt x="9017" y="9930"/>
                  <a:pt x="8789" y="10044"/>
                </a:cubicBezTo>
                <a:cubicBezTo>
                  <a:pt x="8766" y="10066"/>
                  <a:pt x="8652" y="10135"/>
                  <a:pt x="8560" y="10135"/>
                </a:cubicBezTo>
                <a:cubicBezTo>
                  <a:pt x="8515" y="10135"/>
                  <a:pt x="8469" y="10158"/>
                  <a:pt x="8400" y="10158"/>
                </a:cubicBezTo>
                <a:cubicBezTo>
                  <a:pt x="8332" y="10158"/>
                  <a:pt x="8241" y="10181"/>
                  <a:pt x="8149" y="10181"/>
                </a:cubicBezTo>
                <a:cubicBezTo>
                  <a:pt x="8058" y="10181"/>
                  <a:pt x="7967" y="10203"/>
                  <a:pt x="7875" y="10203"/>
                </a:cubicBezTo>
                <a:cubicBezTo>
                  <a:pt x="7830" y="10203"/>
                  <a:pt x="7761" y="10226"/>
                  <a:pt x="7716" y="10226"/>
                </a:cubicBezTo>
                <a:lnTo>
                  <a:pt x="7579" y="10226"/>
                </a:lnTo>
                <a:cubicBezTo>
                  <a:pt x="7328" y="10249"/>
                  <a:pt x="7077" y="10295"/>
                  <a:pt x="6848" y="10363"/>
                </a:cubicBezTo>
                <a:cubicBezTo>
                  <a:pt x="6620" y="10455"/>
                  <a:pt x="6415" y="10546"/>
                  <a:pt x="6209" y="10637"/>
                </a:cubicBezTo>
                <a:cubicBezTo>
                  <a:pt x="6027" y="10706"/>
                  <a:pt x="5798" y="10820"/>
                  <a:pt x="5593" y="10957"/>
                </a:cubicBezTo>
                <a:lnTo>
                  <a:pt x="5502" y="11025"/>
                </a:lnTo>
                <a:lnTo>
                  <a:pt x="5456" y="11071"/>
                </a:lnTo>
                <a:lnTo>
                  <a:pt x="5388" y="11094"/>
                </a:lnTo>
                <a:lnTo>
                  <a:pt x="5296" y="11162"/>
                </a:lnTo>
                <a:lnTo>
                  <a:pt x="5251" y="11208"/>
                </a:lnTo>
                <a:cubicBezTo>
                  <a:pt x="5228" y="11231"/>
                  <a:pt x="5182" y="11253"/>
                  <a:pt x="5159" y="11276"/>
                </a:cubicBezTo>
                <a:cubicBezTo>
                  <a:pt x="5091" y="11299"/>
                  <a:pt x="5022" y="11322"/>
                  <a:pt x="4977" y="11322"/>
                </a:cubicBezTo>
                <a:cubicBezTo>
                  <a:pt x="4908" y="11322"/>
                  <a:pt x="4863" y="11299"/>
                  <a:pt x="4817" y="11276"/>
                </a:cubicBezTo>
                <a:cubicBezTo>
                  <a:pt x="4771" y="11231"/>
                  <a:pt x="4726" y="11185"/>
                  <a:pt x="4703" y="11139"/>
                </a:cubicBezTo>
                <a:cubicBezTo>
                  <a:pt x="4657" y="11139"/>
                  <a:pt x="4634" y="11139"/>
                  <a:pt x="4611" y="11094"/>
                </a:cubicBezTo>
                <a:cubicBezTo>
                  <a:pt x="4589" y="11094"/>
                  <a:pt x="4589" y="11071"/>
                  <a:pt x="4589" y="11071"/>
                </a:cubicBezTo>
                <a:cubicBezTo>
                  <a:pt x="4566" y="11048"/>
                  <a:pt x="4566" y="11025"/>
                  <a:pt x="4566" y="11002"/>
                </a:cubicBezTo>
                <a:cubicBezTo>
                  <a:pt x="4566" y="10980"/>
                  <a:pt x="4566" y="10957"/>
                  <a:pt x="4566" y="10911"/>
                </a:cubicBezTo>
                <a:cubicBezTo>
                  <a:pt x="4566" y="10888"/>
                  <a:pt x="4566" y="10865"/>
                  <a:pt x="4566" y="10843"/>
                </a:cubicBezTo>
                <a:lnTo>
                  <a:pt x="4520" y="10386"/>
                </a:lnTo>
                <a:lnTo>
                  <a:pt x="4520" y="10340"/>
                </a:lnTo>
                <a:cubicBezTo>
                  <a:pt x="4497" y="10226"/>
                  <a:pt x="4497" y="10112"/>
                  <a:pt x="4475" y="9998"/>
                </a:cubicBezTo>
                <a:lnTo>
                  <a:pt x="4475" y="9930"/>
                </a:lnTo>
                <a:lnTo>
                  <a:pt x="4475" y="9884"/>
                </a:lnTo>
                <a:lnTo>
                  <a:pt x="4475" y="9838"/>
                </a:lnTo>
                <a:cubicBezTo>
                  <a:pt x="4475" y="9815"/>
                  <a:pt x="4475" y="9793"/>
                  <a:pt x="4475" y="9793"/>
                </a:cubicBezTo>
                <a:lnTo>
                  <a:pt x="4452" y="9724"/>
                </a:lnTo>
                <a:lnTo>
                  <a:pt x="4429" y="9610"/>
                </a:lnTo>
                <a:lnTo>
                  <a:pt x="4406" y="9473"/>
                </a:lnTo>
                <a:cubicBezTo>
                  <a:pt x="4360" y="9405"/>
                  <a:pt x="4315" y="9313"/>
                  <a:pt x="4269" y="9222"/>
                </a:cubicBezTo>
                <a:lnTo>
                  <a:pt x="3995" y="8697"/>
                </a:lnTo>
                <a:lnTo>
                  <a:pt x="3858" y="8423"/>
                </a:lnTo>
                <a:cubicBezTo>
                  <a:pt x="3721" y="8172"/>
                  <a:pt x="3607" y="7921"/>
                  <a:pt x="3447" y="7670"/>
                </a:cubicBezTo>
                <a:lnTo>
                  <a:pt x="3402" y="7624"/>
                </a:lnTo>
                <a:lnTo>
                  <a:pt x="3379" y="7579"/>
                </a:lnTo>
                <a:cubicBezTo>
                  <a:pt x="3356" y="7556"/>
                  <a:pt x="3333" y="7533"/>
                  <a:pt x="3288" y="7487"/>
                </a:cubicBezTo>
                <a:lnTo>
                  <a:pt x="3242" y="7396"/>
                </a:lnTo>
                <a:lnTo>
                  <a:pt x="3219" y="7373"/>
                </a:lnTo>
                <a:lnTo>
                  <a:pt x="3173" y="7327"/>
                </a:lnTo>
                <a:lnTo>
                  <a:pt x="3128" y="7282"/>
                </a:lnTo>
                <a:cubicBezTo>
                  <a:pt x="3037" y="7168"/>
                  <a:pt x="2922" y="7031"/>
                  <a:pt x="2808" y="6917"/>
                </a:cubicBezTo>
                <a:lnTo>
                  <a:pt x="2740" y="6848"/>
                </a:lnTo>
                <a:cubicBezTo>
                  <a:pt x="2648" y="6734"/>
                  <a:pt x="2534" y="6620"/>
                  <a:pt x="2420" y="6506"/>
                </a:cubicBezTo>
                <a:lnTo>
                  <a:pt x="2329" y="6414"/>
                </a:lnTo>
                <a:lnTo>
                  <a:pt x="2169" y="6255"/>
                </a:lnTo>
                <a:lnTo>
                  <a:pt x="2101" y="6186"/>
                </a:lnTo>
                <a:lnTo>
                  <a:pt x="2032" y="6118"/>
                </a:lnTo>
                <a:lnTo>
                  <a:pt x="1987" y="6072"/>
                </a:lnTo>
                <a:cubicBezTo>
                  <a:pt x="1964" y="6026"/>
                  <a:pt x="1918" y="6004"/>
                  <a:pt x="1895" y="5958"/>
                </a:cubicBezTo>
                <a:cubicBezTo>
                  <a:pt x="1895" y="5935"/>
                  <a:pt x="1872" y="5912"/>
                  <a:pt x="1895" y="5889"/>
                </a:cubicBezTo>
                <a:cubicBezTo>
                  <a:pt x="1735" y="5775"/>
                  <a:pt x="1599" y="5661"/>
                  <a:pt x="1439" y="5547"/>
                </a:cubicBezTo>
                <a:cubicBezTo>
                  <a:pt x="1325" y="5479"/>
                  <a:pt x="1188" y="5387"/>
                  <a:pt x="1074" y="5342"/>
                </a:cubicBezTo>
                <a:cubicBezTo>
                  <a:pt x="982" y="5273"/>
                  <a:pt x="868" y="5228"/>
                  <a:pt x="777" y="5159"/>
                </a:cubicBezTo>
                <a:lnTo>
                  <a:pt x="617" y="5113"/>
                </a:lnTo>
                <a:lnTo>
                  <a:pt x="571" y="5091"/>
                </a:lnTo>
                <a:lnTo>
                  <a:pt x="549" y="5068"/>
                </a:lnTo>
                <a:cubicBezTo>
                  <a:pt x="480" y="5045"/>
                  <a:pt x="434" y="5022"/>
                  <a:pt x="389" y="5022"/>
                </a:cubicBezTo>
                <a:cubicBezTo>
                  <a:pt x="343" y="4999"/>
                  <a:pt x="275" y="4954"/>
                  <a:pt x="252" y="4885"/>
                </a:cubicBezTo>
                <a:cubicBezTo>
                  <a:pt x="229" y="4840"/>
                  <a:pt x="206" y="4771"/>
                  <a:pt x="229" y="4703"/>
                </a:cubicBezTo>
                <a:cubicBezTo>
                  <a:pt x="275" y="4611"/>
                  <a:pt x="366" y="4520"/>
                  <a:pt x="457" y="4520"/>
                </a:cubicBezTo>
                <a:cubicBezTo>
                  <a:pt x="480" y="4520"/>
                  <a:pt x="503" y="4543"/>
                  <a:pt x="503" y="4543"/>
                </a:cubicBezTo>
                <a:cubicBezTo>
                  <a:pt x="503" y="4497"/>
                  <a:pt x="503" y="4451"/>
                  <a:pt x="526" y="4406"/>
                </a:cubicBezTo>
                <a:cubicBezTo>
                  <a:pt x="571" y="4315"/>
                  <a:pt x="640" y="4200"/>
                  <a:pt x="686" y="4132"/>
                </a:cubicBezTo>
                <a:cubicBezTo>
                  <a:pt x="731" y="4063"/>
                  <a:pt x="754" y="4018"/>
                  <a:pt x="800" y="3949"/>
                </a:cubicBezTo>
                <a:cubicBezTo>
                  <a:pt x="914" y="3812"/>
                  <a:pt x="1028" y="3698"/>
                  <a:pt x="1165" y="3561"/>
                </a:cubicBezTo>
                <a:lnTo>
                  <a:pt x="1188" y="3538"/>
                </a:lnTo>
                <a:lnTo>
                  <a:pt x="1279" y="3447"/>
                </a:lnTo>
                <a:lnTo>
                  <a:pt x="1393" y="3310"/>
                </a:lnTo>
                <a:lnTo>
                  <a:pt x="1416" y="3287"/>
                </a:lnTo>
                <a:cubicBezTo>
                  <a:pt x="1530" y="3173"/>
                  <a:pt x="1644" y="3059"/>
                  <a:pt x="1758" y="2968"/>
                </a:cubicBezTo>
                <a:cubicBezTo>
                  <a:pt x="1918" y="2831"/>
                  <a:pt x="2055" y="2671"/>
                  <a:pt x="2215" y="2534"/>
                </a:cubicBezTo>
                <a:cubicBezTo>
                  <a:pt x="2489" y="2306"/>
                  <a:pt x="2694" y="2146"/>
                  <a:pt x="2900" y="1986"/>
                </a:cubicBezTo>
                <a:lnTo>
                  <a:pt x="3219" y="1735"/>
                </a:lnTo>
                <a:lnTo>
                  <a:pt x="3265" y="1690"/>
                </a:lnTo>
                <a:cubicBezTo>
                  <a:pt x="3379" y="1621"/>
                  <a:pt x="3470" y="1530"/>
                  <a:pt x="3562" y="1461"/>
                </a:cubicBezTo>
                <a:cubicBezTo>
                  <a:pt x="3790" y="1256"/>
                  <a:pt x="4018" y="1096"/>
                  <a:pt x="4223" y="936"/>
                </a:cubicBezTo>
                <a:cubicBezTo>
                  <a:pt x="4452" y="754"/>
                  <a:pt x="4680" y="594"/>
                  <a:pt x="4908" y="434"/>
                </a:cubicBezTo>
                <a:cubicBezTo>
                  <a:pt x="4931" y="434"/>
                  <a:pt x="4931" y="411"/>
                  <a:pt x="4954" y="389"/>
                </a:cubicBezTo>
                <a:lnTo>
                  <a:pt x="4954" y="389"/>
                </a:lnTo>
                <a:cubicBezTo>
                  <a:pt x="4726" y="503"/>
                  <a:pt x="4475" y="640"/>
                  <a:pt x="4315" y="754"/>
                </a:cubicBezTo>
                <a:lnTo>
                  <a:pt x="4132" y="845"/>
                </a:lnTo>
                <a:cubicBezTo>
                  <a:pt x="3881" y="982"/>
                  <a:pt x="3653" y="1142"/>
                  <a:pt x="3425" y="1324"/>
                </a:cubicBezTo>
                <a:cubicBezTo>
                  <a:pt x="3333" y="1393"/>
                  <a:pt x="3242" y="1484"/>
                  <a:pt x="3151" y="1553"/>
                </a:cubicBezTo>
                <a:lnTo>
                  <a:pt x="3082" y="1598"/>
                </a:lnTo>
                <a:lnTo>
                  <a:pt x="2945" y="1735"/>
                </a:lnTo>
                <a:lnTo>
                  <a:pt x="2785" y="1872"/>
                </a:lnTo>
                <a:lnTo>
                  <a:pt x="2740" y="1895"/>
                </a:lnTo>
                <a:lnTo>
                  <a:pt x="2603" y="2009"/>
                </a:lnTo>
                <a:lnTo>
                  <a:pt x="2534" y="2078"/>
                </a:lnTo>
                <a:cubicBezTo>
                  <a:pt x="2306" y="2260"/>
                  <a:pt x="2078" y="2466"/>
                  <a:pt x="1850" y="2671"/>
                </a:cubicBezTo>
                <a:cubicBezTo>
                  <a:pt x="1325" y="3150"/>
                  <a:pt x="959" y="3561"/>
                  <a:pt x="594" y="3949"/>
                </a:cubicBezTo>
                <a:cubicBezTo>
                  <a:pt x="549" y="4018"/>
                  <a:pt x="503" y="4086"/>
                  <a:pt x="434" y="4155"/>
                </a:cubicBezTo>
                <a:lnTo>
                  <a:pt x="412" y="4200"/>
                </a:lnTo>
                <a:lnTo>
                  <a:pt x="343" y="4269"/>
                </a:lnTo>
                <a:lnTo>
                  <a:pt x="275" y="4337"/>
                </a:lnTo>
                <a:cubicBezTo>
                  <a:pt x="183" y="4474"/>
                  <a:pt x="115" y="4566"/>
                  <a:pt x="46" y="4657"/>
                </a:cubicBezTo>
                <a:cubicBezTo>
                  <a:pt x="24" y="4725"/>
                  <a:pt x="1" y="4817"/>
                  <a:pt x="24" y="4885"/>
                </a:cubicBezTo>
                <a:cubicBezTo>
                  <a:pt x="24" y="4976"/>
                  <a:pt x="69" y="5068"/>
                  <a:pt x="161" y="5136"/>
                </a:cubicBezTo>
                <a:cubicBezTo>
                  <a:pt x="206" y="5182"/>
                  <a:pt x="252" y="5205"/>
                  <a:pt x="297" y="5228"/>
                </a:cubicBezTo>
                <a:lnTo>
                  <a:pt x="343" y="5250"/>
                </a:lnTo>
                <a:lnTo>
                  <a:pt x="457" y="5319"/>
                </a:lnTo>
                <a:lnTo>
                  <a:pt x="503" y="5342"/>
                </a:lnTo>
                <a:lnTo>
                  <a:pt x="549" y="5364"/>
                </a:lnTo>
                <a:cubicBezTo>
                  <a:pt x="594" y="5387"/>
                  <a:pt x="663" y="5433"/>
                  <a:pt x="731" y="5456"/>
                </a:cubicBezTo>
                <a:cubicBezTo>
                  <a:pt x="822" y="5501"/>
                  <a:pt x="891" y="5547"/>
                  <a:pt x="982" y="5593"/>
                </a:cubicBezTo>
                <a:cubicBezTo>
                  <a:pt x="1188" y="5730"/>
                  <a:pt x="1393" y="5889"/>
                  <a:pt x="1530" y="6004"/>
                </a:cubicBezTo>
                <a:cubicBezTo>
                  <a:pt x="1621" y="6072"/>
                  <a:pt x="1713" y="6163"/>
                  <a:pt x="1781" y="6209"/>
                </a:cubicBezTo>
                <a:lnTo>
                  <a:pt x="1987" y="6369"/>
                </a:lnTo>
                <a:lnTo>
                  <a:pt x="2055" y="6414"/>
                </a:lnTo>
                <a:lnTo>
                  <a:pt x="2101" y="6437"/>
                </a:lnTo>
                <a:cubicBezTo>
                  <a:pt x="2146" y="6483"/>
                  <a:pt x="2215" y="6529"/>
                  <a:pt x="2260" y="6574"/>
                </a:cubicBezTo>
                <a:lnTo>
                  <a:pt x="2306" y="6597"/>
                </a:lnTo>
                <a:cubicBezTo>
                  <a:pt x="2397" y="6688"/>
                  <a:pt x="2534" y="6780"/>
                  <a:pt x="2626" y="6894"/>
                </a:cubicBezTo>
                <a:cubicBezTo>
                  <a:pt x="2831" y="7099"/>
                  <a:pt x="3014" y="7350"/>
                  <a:pt x="3151" y="7624"/>
                </a:cubicBezTo>
                <a:cubicBezTo>
                  <a:pt x="3196" y="7715"/>
                  <a:pt x="3242" y="7784"/>
                  <a:pt x="3288" y="7875"/>
                </a:cubicBezTo>
                <a:lnTo>
                  <a:pt x="3310" y="7944"/>
                </a:lnTo>
                <a:lnTo>
                  <a:pt x="3356" y="8012"/>
                </a:lnTo>
                <a:lnTo>
                  <a:pt x="3447" y="8218"/>
                </a:lnTo>
                <a:cubicBezTo>
                  <a:pt x="3516" y="8355"/>
                  <a:pt x="3607" y="8492"/>
                  <a:pt x="3676" y="8629"/>
                </a:cubicBezTo>
                <a:cubicBezTo>
                  <a:pt x="3721" y="8697"/>
                  <a:pt x="3767" y="8765"/>
                  <a:pt x="3813" y="8834"/>
                </a:cubicBezTo>
                <a:cubicBezTo>
                  <a:pt x="3927" y="9062"/>
                  <a:pt x="4018" y="9313"/>
                  <a:pt x="4132" y="9564"/>
                </a:cubicBezTo>
                <a:cubicBezTo>
                  <a:pt x="4223" y="9861"/>
                  <a:pt x="4315" y="10112"/>
                  <a:pt x="4383" y="10386"/>
                </a:cubicBezTo>
                <a:cubicBezTo>
                  <a:pt x="4406" y="10523"/>
                  <a:pt x="4429" y="10637"/>
                  <a:pt x="4429" y="10728"/>
                </a:cubicBezTo>
                <a:cubicBezTo>
                  <a:pt x="4429" y="10797"/>
                  <a:pt x="4406" y="10888"/>
                  <a:pt x="4383" y="11002"/>
                </a:cubicBezTo>
                <a:lnTo>
                  <a:pt x="4360" y="11048"/>
                </a:lnTo>
                <a:cubicBezTo>
                  <a:pt x="4360" y="11071"/>
                  <a:pt x="4338" y="11094"/>
                  <a:pt x="4338" y="11139"/>
                </a:cubicBezTo>
                <a:cubicBezTo>
                  <a:pt x="4315" y="11185"/>
                  <a:pt x="4338" y="11253"/>
                  <a:pt x="4360" y="11299"/>
                </a:cubicBezTo>
                <a:cubicBezTo>
                  <a:pt x="4360" y="11368"/>
                  <a:pt x="4406" y="11413"/>
                  <a:pt x="4452" y="11459"/>
                </a:cubicBezTo>
                <a:cubicBezTo>
                  <a:pt x="4520" y="11504"/>
                  <a:pt x="4589" y="11550"/>
                  <a:pt x="4657" y="11550"/>
                </a:cubicBezTo>
                <a:cubicBezTo>
                  <a:pt x="4703" y="11550"/>
                  <a:pt x="4771" y="11527"/>
                  <a:pt x="4817" y="11504"/>
                </a:cubicBezTo>
                <a:cubicBezTo>
                  <a:pt x="4885" y="11504"/>
                  <a:pt x="4954" y="11459"/>
                  <a:pt x="4999" y="11413"/>
                </a:cubicBezTo>
                <a:lnTo>
                  <a:pt x="5045" y="11390"/>
                </a:lnTo>
                <a:cubicBezTo>
                  <a:pt x="5091" y="11345"/>
                  <a:pt x="5159" y="11322"/>
                  <a:pt x="5228" y="11276"/>
                </a:cubicBezTo>
                <a:lnTo>
                  <a:pt x="5273" y="11253"/>
                </a:lnTo>
                <a:lnTo>
                  <a:pt x="5433" y="11139"/>
                </a:lnTo>
                <a:lnTo>
                  <a:pt x="5479" y="11116"/>
                </a:lnTo>
                <a:lnTo>
                  <a:pt x="5547" y="11071"/>
                </a:lnTo>
                <a:lnTo>
                  <a:pt x="5707" y="10980"/>
                </a:lnTo>
                <a:lnTo>
                  <a:pt x="5867" y="10888"/>
                </a:lnTo>
                <a:cubicBezTo>
                  <a:pt x="5958" y="10820"/>
                  <a:pt x="6049" y="10774"/>
                  <a:pt x="6164" y="10706"/>
                </a:cubicBezTo>
                <a:cubicBezTo>
                  <a:pt x="6392" y="10591"/>
                  <a:pt x="6620" y="10500"/>
                  <a:pt x="6871" y="10432"/>
                </a:cubicBezTo>
                <a:cubicBezTo>
                  <a:pt x="7122" y="10386"/>
                  <a:pt x="7419" y="10363"/>
                  <a:pt x="7624" y="10363"/>
                </a:cubicBezTo>
                <a:cubicBezTo>
                  <a:pt x="7898" y="10340"/>
                  <a:pt x="8127" y="10340"/>
                  <a:pt x="8332" y="10340"/>
                </a:cubicBezTo>
                <a:lnTo>
                  <a:pt x="8423" y="10340"/>
                </a:lnTo>
                <a:cubicBezTo>
                  <a:pt x="8492" y="10340"/>
                  <a:pt x="8583" y="10340"/>
                  <a:pt x="8674" y="10363"/>
                </a:cubicBezTo>
                <a:cubicBezTo>
                  <a:pt x="8697" y="10363"/>
                  <a:pt x="8697" y="10386"/>
                  <a:pt x="8720" y="10386"/>
                </a:cubicBezTo>
                <a:cubicBezTo>
                  <a:pt x="8629" y="10477"/>
                  <a:pt x="8537" y="10614"/>
                  <a:pt x="8469" y="10728"/>
                </a:cubicBezTo>
                <a:cubicBezTo>
                  <a:pt x="8423" y="10820"/>
                  <a:pt x="8355" y="10888"/>
                  <a:pt x="8309" y="10957"/>
                </a:cubicBezTo>
                <a:lnTo>
                  <a:pt x="8195" y="11116"/>
                </a:lnTo>
                <a:lnTo>
                  <a:pt x="8081" y="11276"/>
                </a:lnTo>
                <a:cubicBezTo>
                  <a:pt x="8012" y="11390"/>
                  <a:pt x="7944" y="11504"/>
                  <a:pt x="7853" y="11596"/>
                </a:cubicBezTo>
                <a:cubicBezTo>
                  <a:pt x="7830" y="11664"/>
                  <a:pt x="7784" y="11710"/>
                  <a:pt x="7761" y="11756"/>
                </a:cubicBezTo>
                <a:lnTo>
                  <a:pt x="7716" y="11824"/>
                </a:lnTo>
                <a:lnTo>
                  <a:pt x="7670" y="11893"/>
                </a:lnTo>
                <a:cubicBezTo>
                  <a:pt x="7602" y="12007"/>
                  <a:pt x="7533" y="12121"/>
                  <a:pt x="7465" y="12235"/>
                </a:cubicBezTo>
                <a:cubicBezTo>
                  <a:pt x="7373" y="12417"/>
                  <a:pt x="7282" y="12577"/>
                  <a:pt x="7168" y="12737"/>
                </a:cubicBezTo>
                <a:lnTo>
                  <a:pt x="7168" y="12760"/>
                </a:lnTo>
                <a:lnTo>
                  <a:pt x="7122" y="12828"/>
                </a:lnTo>
                <a:lnTo>
                  <a:pt x="7077" y="12897"/>
                </a:lnTo>
                <a:cubicBezTo>
                  <a:pt x="6940" y="13125"/>
                  <a:pt x="6757" y="13399"/>
                  <a:pt x="6643" y="13673"/>
                </a:cubicBezTo>
                <a:cubicBezTo>
                  <a:pt x="6574" y="13810"/>
                  <a:pt x="6506" y="13947"/>
                  <a:pt x="6460" y="14107"/>
                </a:cubicBezTo>
                <a:cubicBezTo>
                  <a:pt x="6392" y="14266"/>
                  <a:pt x="6346" y="14426"/>
                  <a:pt x="6301" y="14563"/>
                </a:cubicBezTo>
                <a:cubicBezTo>
                  <a:pt x="6278" y="14700"/>
                  <a:pt x="6232" y="14837"/>
                  <a:pt x="6209" y="14974"/>
                </a:cubicBezTo>
                <a:lnTo>
                  <a:pt x="6186" y="15020"/>
                </a:lnTo>
                <a:lnTo>
                  <a:pt x="6164" y="15111"/>
                </a:lnTo>
                <a:lnTo>
                  <a:pt x="6072" y="15476"/>
                </a:lnTo>
                <a:cubicBezTo>
                  <a:pt x="6027" y="15636"/>
                  <a:pt x="6004" y="15773"/>
                  <a:pt x="5958" y="15933"/>
                </a:cubicBezTo>
                <a:lnTo>
                  <a:pt x="5935" y="16070"/>
                </a:lnTo>
                <a:lnTo>
                  <a:pt x="5913" y="16161"/>
                </a:lnTo>
                <a:cubicBezTo>
                  <a:pt x="5913" y="16229"/>
                  <a:pt x="5890" y="16321"/>
                  <a:pt x="5867" y="16412"/>
                </a:cubicBezTo>
                <a:lnTo>
                  <a:pt x="5821" y="16663"/>
                </a:lnTo>
                <a:lnTo>
                  <a:pt x="5798" y="16800"/>
                </a:lnTo>
                <a:cubicBezTo>
                  <a:pt x="5776" y="16937"/>
                  <a:pt x="5753" y="17074"/>
                  <a:pt x="5730" y="17188"/>
                </a:cubicBezTo>
                <a:cubicBezTo>
                  <a:pt x="5684" y="17416"/>
                  <a:pt x="5684" y="17644"/>
                  <a:pt x="5639" y="17896"/>
                </a:cubicBezTo>
                <a:lnTo>
                  <a:pt x="5639" y="17941"/>
                </a:lnTo>
                <a:cubicBezTo>
                  <a:pt x="5639" y="18101"/>
                  <a:pt x="5616" y="18238"/>
                  <a:pt x="5593" y="18398"/>
                </a:cubicBezTo>
                <a:lnTo>
                  <a:pt x="5570" y="18535"/>
                </a:lnTo>
                <a:lnTo>
                  <a:pt x="5547" y="18694"/>
                </a:lnTo>
                <a:cubicBezTo>
                  <a:pt x="5524" y="18923"/>
                  <a:pt x="5524" y="19197"/>
                  <a:pt x="5524" y="19425"/>
                </a:cubicBezTo>
                <a:lnTo>
                  <a:pt x="5524" y="19471"/>
                </a:lnTo>
                <a:lnTo>
                  <a:pt x="5524" y="19493"/>
                </a:lnTo>
                <a:cubicBezTo>
                  <a:pt x="5524" y="19676"/>
                  <a:pt x="5502" y="19859"/>
                  <a:pt x="5479" y="20041"/>
                </a:cubicBezTo>
                <a:lnTo>
                  <a:pt x="5456" y="20224"/>
                </a:lnTo>
                <a:cubicBezTo>
                  <a:pt x="5456" y="20361"/>
                  <a:pt x="5410" y="20520"/>
                  <a:pt x="5365" y="20703"/>
                </a:cubicBezTo>
                <a:cubicBezTo>
                  <a:pt x="5342" y="20772"/>
                  <a:pt x="5365" y="20863"/>
                  <a:pt x="5388" y="20931"/>
                </a:cubicBezTo>
                <a:cubicBezTo>
                  <a:pt x="5433" y="21068"/>
                  <a:pt x="5570" y="21182"/>
                  <a:pt x="5730" y="21182"/>
                </a:cubicBezTo>
                <a:cubicBezTo>
                  <a:pt x="5753" y="21182"/>
                  <a:pt x="5776" y="21160"/>
                  <a:pt x="5798" y="21160"/>
                </a:cubicBezTo>
                <a:cubicBezTo>
                  <a:pt x="5958" y="21137"/>
                  <a:pt x="6095" y="21068"/>
                  <a:pt x="6209" y="21023"/>
                </a:cubicBezTo>
                <a:lnTo>
                  <a:pt x="6255" y="21000"/>
                </a:lnTo>
                <a:cubicBezTo>
                  <a:pt x="6346" y="20977"/>
                  <a:pt x="6437" y="20931"/>
                  <a:pt x="6529" y="20886"/>
                </a:cubicBezTo>
                <a:cubicBezTo>
                  <a:pt x="6529" y="20908"/>
                  <a:pt x="6529" y="20908"/>
                  <a:pt x="6552" y="20931"/>
                </a:cubicBezTo>
                <a:cubicBezTo>
                  <a:pt x="6597" y="20931"/>
                  <a:pt x="6643" y="20954"/>
                  <a:pt x="6666" y="20954"/>
                </a:cubicBezTo>
                <a:cubicBezTo>
                  <a:pt x="6711" y="20954"/>
                  <a:pt x="6757" y="20931"/>
                  <a:pt x="6803" y="20931"/>
                </a:cubicBezTo>
                <a:cubicBezTo>
                  <a:pt x="6848" y="20908"/>
                  <a:pt x="6917" y="20908"/>
                  <a:pt x="6962" y="20908"/>
                </a:cubicBezTo>
                <a:cubicBezTo>
                  <a:pt x="7077" y="20886"/>
                  <a:pt x="7191" y="20863"/>
                  <a:pt x="7328" y="20863"/>
                </a:cubicBezTo>
                <a:lnTo>
                  <a:pt x="7419" y="20886"/>
                </a:lnTo>
                <a:lnTo>
                  <a:pt x="7739" y="20886"/>
                </a:lnTo>
                <a:lnTo>
                  <a:pt x="7921" y="20863"/>
                </a:lnTo>
                <a:lnTo>
                  <a:pt x="8127" y="20863"/>
                </a:lnTo>
                <a:lnTo>
                  <a:pt x="8241" y="20840"/>
                </a:lnTo>
                <a:lnTo>
                  <a:pt x="8560" y="20817"/>
                </a:lnTo>
                <a:cubicBezTo>
                  <a:pt x="8629" y="20817"/>
                  <a:pt x="8697" y="20817"/>
                  <a:pt x="8766" y="20794"/>
                </a:cubicBezTo>
                <a:lnTo>
                  <a:pt x="8811" y="20794"/>
                </a:lnTo>
                <a:lnTo>
                  <a:pt x="8880" y="20772"/>
                </a:lnTo>
                <a:cubicBezTo>
                  <a:pt x="8948" y="20772"/>
                  <a:pt x="8971" y="20749"/>
                  <a:pt x="9017" y="20749"/>
                </a:cubicBezTo>
                <a:cubicBezTo>
                  <a:pt x="9131" y="20772"/>
                  <a:pt x="9245" y="20794"/>
                  <a:pt x="9359" y="20794"/>
                </a:cubicBezTo>
                <a:lnTo>
                  <a:pt x="9496" y="20840"/>
                </a:lnTo>
                <a:cubicBezTo>
                  <a:pt x="9633" y="20863"/>
                  <a:pt x="9770" y="20886"/>
                  <a:pt x="9907" y="20908"/>
                </a:cubicBezTo>
                <a:cubicBezTo>
                  <a:pt x="10135" y="20977"/>
                  <a:pt x="10409" y="21068"/>
                  <a:pt x="10683" y="21182"/>
                </a:cubicBezTo>
                <a:cubicBezTo>
                  <a:pt x="10843" y="21228"/>
                  <a:pt x="10980" y="21297"/>
                  <a:pt x="11140" y="21388"/>
                </a:cubicBezTo>
                <a:lnTo>
                  <a:pt x="11208" y="21411"/>
                </a:lnTo>
                <a:cubicBezTo>
                  <a:pt x="11299" y="21456"/>
                  <a:pt x="11413" y="21502"/>
                  <a:pt x="11505" y="21548"/>
                </a:cubicBezTo>
                <a:cubicBezTo>
                  <a:pt x="11573" y="21616"/>
                  <a:pt x="11664" y="21662"/>
                  <a:pt x="11733" y="21730"/>
                </a:cubicBezTo>
                <a:lnTo>
                  <a:pt x="11847" y="21822"/>
                </a:lnTo>
                <a:lnTo>
                  <a:pt x="11938" y="21867"/>
                </a:lnTo>
                <a:cubicBezTo>
                  <a:pt x="12007" y="21913"/>
                  <a:pt x="12053" y="21958"/>
                  <a:pt x="12121" y="22027"/>
                </a:cubicBezTo>
                <a:cubicBezTo>
                  <a:pt x="12144" y="22050"/>
                  <a:pt x="12189" y="22095"/>
                  <a:pt x="12212" y="22141"/>
                </a:cubicBezTo>
                <a:lnTo>
                  <a:pt x="12281" y="22232"/>
                </a:lnTo>
                <a:cubicBezTo>
                  <a:pt x="12326" y="22301"/>
                  <a:pt x="12395" y="22324"/>
                  <a:pt x="12463" y="22369"/>
                </a:cubicBezTo>
                <a:cubicBezTo>
                  <a:pt x="12509" y="22392"/>
                  <a:pt x="12555" y="22415"/>
                  <a:pt x="12600" y="22415"/>
                </a:cubicBezTo>
                <a:cubicBezTo>
                  <a:pt x="12669" y="22415"/>
                  <a:pt x="12760" y="22392"/>
                  <a:pt x="12806" y="22346"/>
                </a:cubicBezTo>
                <a:cubicBezTo>
                  <a:pt x="12897" y="22278"/>
                  <a:pt x="12966" y="22187"/>
                  <a:pt x="12988" y="22073"/>
                </a:cubicBezTo>
                <a:cubicBezTo>
                  <a:pt x="13034" y="22027"/>
                  <a:pt x="13057" y="21981"/>
                  <a:pt x="13057" y="21936"/>
                </a:cubicBezTo>
                <a:lnTo>
                  <a:pt x="13102" y="21844"/>
                </a:lnTo>
                <a:cubicBezTo>
                  <a:pt x="13148" y="21753"/>
                  <a:pt x="13194" y="21662"/>
                  <a:pt x="13239" y="21570"/>
                </a:cubicBezTo>
                <a:cubicBezTo>
                  <a:pt x="13331" y="21365"/>
                  <a:pt x="13422" y="21182"/>
                  <a:pt x="13559" y="20954"/>
                </a:cubicBezTo>
                <a:cubicBezTo>
                  <a:pt x="13810" y="20543"/>
                  <a:pt x="14130" y="20155"/>
                  <a:pt x="14472" y="19813"/>
                </a:cubicBezTo>
                <a:cubicBezTo>
                  <a:pt x="14655" y="19653"/>
                  <a:pt x="14792" y="19539"/>
                  <a:pt x="14951" y="19425"/>
                </a:cubicBezTo>
                <a:cubicBezTo>
                  <a:pt x="15065" y="19356"/>
                  <a:pt x="15157" y="19265"/>
                  <a:pt x="15248" y="19219"/>
                </a:cubicBezTo>
                <a:cubicBezTo>
                  <a:pt x="15362" y="19128"/>
                  <a:pt x="15476" y="19060"/>
                  <a:pt x="15590" y="19014"/>
                </a:cubicBezTo>
                <a:cubicBezTo>
                  <a:pt x="15773" y="18923"/>
                  <a:pt x="15956" y="18854"/>
                  <a:pt x="16115" y="18786"/>
                </a:cubicBezTo>
                <a:cubicBezTo>
                  <a:pt x="16275" y="18717"/>
                  <a:pt x="16458" y="18649"/>
                  <a:pt x="16686" y="18603"/>
                </a:cubicBezTo>
                <a:cubicBezTo>
                  <a:pt x="16800" y="18580"/>
                  <a:pt x="16914" y="18535"/>
                  <a:pt x="17006" y="18512"/>
                </a:cubicBezTo>
                <a:cubicBezTo>
                  <a:pt x="17143" y="18489"/>
                  <a:pt x="17280" y="18466"/>
                  <a:pt x="17416" y="18443"/>
                </a:cubicBezTo>
                <a:cubicBezTo>
                  <a:pt x="17553" y="18421"/>
                  <a:pt x="17668" y="18421"/>
                  <a:pt x="17804" y="18398"/>
                </a:cubicBezTo>
                <a:lnTo>
                  <a:pt x="17873" y="18398"/>
                </a:lnTo>
                <a:cubicBezTo>
                  <a:pt x="18193" y="18375"/>
                  <a:pt x="18466" y="18375"/>
                  <a:pt x="18740" y="18375"/>
                </a:cubicBezTo>
                <a:lnTo>
                  <a:pt x="19448" y="18375"/>
                </a:lnTo>
                <a:cubicBezTo>
                  <a:pt x="19767" y="18375"/>
                  <a:pt x="20087" y="18398"/>
                  <a:pt x="20338" y="18421"/>
                </a:cubicBezTo>
                <a:cubicBezTo>
                  <a:pt x="20475" y="18443"/>
                  <a:pt x="20612" y="18466"/>
                  <a:pt x="20749" y="18489"/>
                </a:cubicBezTo>
                <a:lnTo>
                  <a:pt x="20840" y="18489"/>
                </a:lnTo>
                <a:lnTo>
                  <a:pt x="21046" y="18512"/>
                </a:lnTo>
                <a:cubicBezTo>
                  <a:pt x="21091" y="18512"/>
                  <a:pt x="21114" y="18535"/>
                  <a:pt x="21160" y="18535"/>
                </a:cubicBezTo>
                <a:lnTo>
                  <a:pt x="21297" y="18535"/>
                </a:lnTo>
                <a:cubicBezTo>
                  <a:pt x="21388" y="18512"/>
                  <a:pt x="21434" y="18489"/>
                  <a:pt x="21479" y="18466"/>
                </a:cubicBezTo>
                <a:lnTo>
                  <a:pt x="21753" y="18512"/>
                </a:lnTo>
                <a:lnTo>
                  <a:pt x="22004" y="18535"/>
                </a:lnTo>
                <a:lnTo>
                  <a:pt x="22233" y="18580"/>
                </a:lnTo>
                <a:lnTo>
                  <a:pt x="22370" y="18603"/>
                </a:lnTo>
                <a:cubicBezTo>
                  <a:pt x="22484" y="18603"/>
                  <a:pt x="22598" y="18626"/>
                  <a:pt x="22689" y="18649"/>
                </a:cubicBezTo>
                <a:lnTo>
                  <a:pt x="22986" y="18694"/>
                </a:lnTo>
                <a:cubicBezTo>
                  <a:pt x="23351" y="18740"/>
                  <a:pt x="23739" y="18809"/>
                  <a:pt x="24127" y="18854"/>
                </a:cubicBezTo>
                <a:lnTo>
                  <a:pt x="24036" y="18809"/>
                </a:lnTo>
                <a:lnTo>
                  <a:pt x="24036" y="18809"/>
                </a:lnTo>
                <a:cubicBezTo>
                  <a:pt x="24218" y="18854"/>
                  <a:pt x="24424" y="18877"/>
                  <a:pt x="24606" y="18923"/>
                </a:cubicBezTo>
                <a:lnTo>
                  <a:pt x="24652" y="18923"/>
                </a:lnTo>
                <a:cubicBezTo>
                  <a:pt x="25109" y="18968"/>
                  <a:pt x="25497" y="19037"/>
                  <a:pt x="25907" y="19060"/>
                </a:cubicBezTo>
                <a:cubicBezTo>
                  <a:pt x="26113" y="19082"/>
                  <a:pt x="26318" y="19105"/>
                  <a:pt x="26524" y="19128"/>
                </a:cubicBezTo>
                <a:lnTo>
                  <a:pt x="26820" y="19128"/>
                </a:lnTo>
                <a:cubicBezTo>
                  <a:pt x="27094" y="19151"/>
                  <a:pt x="27345" y="19174"/>
                  <a:pt x="27597" y="19174"/>
                </a:cubicBezTo>
                <a:lnTo>
                  <a:pt x="27962" y="19174"/>
                </a:lnTo>
                <a:cubicBezTo>
                  <a:pt x="28099" y="19174"/>
                  <a:pt x="28258" y="19197"/>
                  <a:pt x="28395" y="19197"/>
                </a:cubicBezTo>
                <a:lnTo>
                  <a:pt x="28487" y="19197"/>
                </a:lnTo>
                <a:cubicBezTo>
                  <a:pt x="28624" y="19174"/>
                  <a:pt x="28761" y="19174"/>
                  <a:pt x="28898" y="19174"/>
                </a:cubicBezTo>
                <a:cubicBezTo>
                  <a:pt x="29035" y="19174"/>
                  <a:pt x="29171" y="19151"/>
                  <a:pt x="29308" y="19151"/>
                </a:cubicBezTo>
                <a:cubicBezTo>
                  <a:pt x="29696" y="19151"/>
                  <a:pt x="30085" y="19082"/>
                  <a:pt x="30473" y="19014"/>
                </a:cubicBezTo>
                <a:lnTo>
                  <a:pt x="30587" y="18991"/>
                </a:lnTo>
                <a:cubicBezTo>
                  <a:pt x="30724" y="18968"/>
                  <a:pt x="30861" y="18946"/>
                  <a:pt x="30998" y="18923"/>
                </a:cubicBezTo>
                <a:lnTo>
                  <a:pt x="30929" y="18923"/>
                </a:lnTo>
                <a:cubicBezTo>
                  <a:pt x="31112" y="18923"/>
                  <a:pt x="31271" y="18877"/>
                  <a:pt x="31477" y="18831"/>
                </a:cubicBezTo>
                <a:lnTo>
                  <a:pt x="31523" y="18831"/>
                </a:lnTo>
                <a:cubicBezTo>
                  <a:pt x="31682" y="18786"/>
                  <a:pt x="31819" y="18763"/>
                  <a:pt x="31956" y="18740"/>
                </a:cubicBezTo>
                <a:cubicBezTo>
                  <a:pt x="32276" y="18694"/>
                  <a:pt x="32572" y="18603"/>
                  <a:pt x="32869" y="18535"/>
                </a:cubicBezTo>
                <a:cubicBezTo>
                  <a:pt x="33006" y="18489"/>
                  <a:pt x="33143" y="18443"/>
                  <a:pt x="33280" y="18398"/>
                </a:cubicBezTo>
                <a:cubicBezTo>
                  <a:pt x="33440" y="18352"/>
                  <a:pt x="33600" y="18284"/>
                  <a:pt x="33759" y="18192"/>
                </a:cubicBezTo>
                <a:cubicBezTo>
                  <a:pt x="33896" y="18124"/>
                  <a:pt x="34033" y="18055"/>
                  <a:pt x="34170" y="17987"/>
                </a:cubicBezTo>
                <a:lnTo>
                  <a:pt x="34216" y="17964"/>
                </a:lnTo>
                <a:lnTo>
                  <a:pt x="34284" y="17918"/>
                </a:lnTo>
                <a:cubicBezTo>
                  <a:pt x="34376" y="17873"/>
                  <a:pt x="34490" y="17804"/>
                  <a:pt x="34581" y="17759"/>
                </a:cubicBezTo>
                <a:cubicBezTo>
                  <a:pt x="34787" y="17644"/>
                  <a:pt x="34992" y="17553"/>
                  <a:pt x="35197" y="17462"/>
                </a:cubicBezTo>
                <a:lnTo>
                  <a:pt x="35312" y="17416"/>
                </a:lnTo>
                <a:cubicBezTo>
                  <a:pt x="35403" y="17371"/>
                  <a:pt x="35471" y="17325"/>
                  <a:pt x="35563" y="17279"/>
                </a:cubicBezTo>
                <a:lnTo>
                  <a:pt x="35631" y="17256"/>
                </a:lnTo>
                <a:cubicBezTo>
                  <a:pt x="35722" y="17188"/>
                  <a:pt x="35814" y="17142"/>
                  <a:pt x="35928" y="17097"/>
                </a:cubicBezTo>
                <a:cubicBezTo>
                  <a:pt x="36042" y="17028"/>
                  <a:pt x="36156" y="16983"/>
                  <a:pt x="36270" y="16914"/>
                </a:cubicBezTo>
                <a:cubicBezTo>
                  <a:pt x="36339" y="16891"/>
                  <a:pt x="36407" y="16846"/>
                  <a:pt x="36476" y="16823"/>
                </a:cubicBezTo>
                <a:lnTo>
                  <a:pt x="36613" y="16754"/>
                </a:lnTo>
                <a:cubicBezTo>
                  <a:pt x="36681" y="16800"/>
                  <a:pt x="36750" y="16800"/>
                  <a:pt x="36795" y="16800"/>
                </a:cubicBezTo>
                <a:lnTo>
                  <a:pt x="36886" y="16800"/>
                </a:lnTo>
                <a:cubicBezTo>
                  <a:pt x="36955" y="16777"/>
                  <a:pt x="37023" y="16709"/>
                  <a:pt x="37069" y="16640"/>
                </a:cubicBezTo>
                <a:cubicBezTo>
                  <a:pt x="37160" y="16503"/>
                  <a:pt x="37092" y="16321"/>
                  <a:pt x="36955" y="16206"/>
                </a:cubicBezTo>
                <a:cubicBezTo>
                  <a:pt x="36795" y="16115"/>
                  <a:pt x="36658" y="16047"/>
                  <a:pt x="36498" y="15978"/>
                </a:cubicBezTo>
                <a:cubicBezTo>
                  <a:pt x="36316" y="15910"/>
                  <a:pt x="36110" y="15818"/>
                  <a:pt x="35928" y="15750"/>
                </a:cubicBezTo>
                <a:cubicBezTo>
                  <a:pt x="35745" y="15659"/>
                  <a:pt x="35563" y="15567"/>
                  <a:pt x="35357" y="15453"/>
                </a:cubicBezTo>
                <a:lnTo>
                  <a:pt x="35152" y="15362"/>
                </a:lnTo>
                <a:cubicBezTo>
                  <a:pt x="34878" y="15202"/>
                  <a:pt x="34604" y="15042"/>
                  <a:pt x="34330" y="14883"/>
                </a:cubicBezTo>
                <a:lnTo>
                  <a:pt x="34056" y="14700"/>
                </a:lnTo>
                <a:cubicBezTo>
                  <a:pt x="33874" y="14609"/>
                  <a:pt x="33714" y="14495"/>
                  <a:pt x="33554" y="14380"/>
                </a:cubicBezTo>
                <a:cubicBezTo>
                  <a:pt x="33440" y="14312"/>
                  <a:pt x="33326" y="14244"/>
                  <a:pt x="33212" y="14175"/>
                </a:cubicBezTo>
                <a:cubicBezTo>
                  <a:pt x="33029" y="14061"/>
                  <a:pt x="32869" y="13947"/>
                  <a:pt x="32709" y="13833"/>
                </a:cubicBezTo>
                <a:cubicBezTo>
                  <a:pt x="32618" y="13787"/>
                  <a:pt x="32550" y="13719"/>
                  <a:pt x="32458" y="13673"/>
                </a:cubicBezTo>
                <a:lnTo>
                  <a:pt x="32367" y="13604"/>
                </a:lnTo>
                <a:lnTo>
                  <a:pt x="32230" y="13490"/>
                </a:lnTo>
                <a:cubicBezTo>
                  <a:pt x="32116" y="13422"/>
                  <a:pt x="32002" y="13331"/>
                  <a:pt x="31865" y="13262"/>
                </a:cubicBezTo>
                <a:lnTo>
                  <a:pt x="31728" y="13171"/>
                </a:lnTo>
                <a:lnTo>
                  <a:pt x="31682" y="13125"/>
                </a:lnTo>
                <a:lnTo>
                  <a:pt x="31637" y="13102"/>
                </a:lnTo>
                <a:cubicBezTo>
                  <a:pt x="31477" y="12988"/>
                  <a:pt x="31317" y="12851"/>
                  <a:pt x="31134" y="12737"/>
                </a:cubicBezTo>
                <a:cubicBezTo>
                  <a:pt x="31066" y="12669"/>
                  <a:pt x="30975" y="12623"/>
                  <a:pt x="30883" y="12577"/>
                </a:cubicBezTo>
                <a:lnTo>
                  <a:pt x="30861" y="12554"/>
                </a:lnTo>
                <a:lnTo>
                  <a:pt x="30632" y="12281"/>
                </a:lnTo>
                <a:lnTo>
                  <a:pt x="30518" y="12144"/>
                </a:lnTo>
                <a:cubicBezTo>
                  <a:pt x="30427" y="12052"/>
                  <a:pt x="30358" y="11961"/>
                  <a:pt x="30267" y="11870"/>
                </a:cubicBezTo>
                <a:cubicBezTo>
                  <a:pt x="30153" y="11710"/>
                  <a:pt x="30016" y="11573"/>
                  <a:pt x="29879" y="11413"/>
                </a:cubicBezTo>
                <a:cubicBezTo>
                  <a:pt x="29765" y="11276"/>
                  <a:pt x="29628" y="11139"/>
                  <a:pt x="29514" y="11002"/>
                </a:cubicBezTo>
                <a:lnTo>
                  <a:pt x="29491" y="10957"/>
                </a:lnTo>
                <a:lnTo>
                  <a:pt x="29468" y="10934"/>
                </a:lnTo>
                <a:cubicBezTo>
                  <a:pt x="29400" y="10843"/>
                  <a:pt x="29331" y="10751"/>
                  <a:pt x="29263" y="10683"/>
                </a:cubicBezTo>
                <a:cubicBezTo>
                  <a:pt x="29217" y="10614"/>
                  <a:pt x="29149" y="10546"/>
                  <a:pt x="29080" y="10477"/>
                </a:cubicBezTo>
                <a:lnTo>
                  <a:pt x="29057" y="10432"/>
                </a:lnTo>
                <a:cubicBezTo>
                  <a:pt x="28966" y="10340"/>
                  <a:pt x="28898" y="10272"/>
                  <a:pt x="28829" y="10181"/>
                </a:cubicBezTo>
                <a:cubicBezTo>
                  <a:pt x="28692" y="10021"/>
                  <a:pt x="28578" y="9861"/>
                  <a:pt x="28441" y="9678"/>
                </a:cubicBezTo>
                <a:lnTo>
                  <a:pt x="28418" y="9656"/>
                </a:lnTo>
                <a:cubicBezTo>
                  <a:pt x="28258" y="9450"/>
                  <a:pt x="28144" y="9290"/>
                  <a:pt x="28030" y="9176"/>
                </a:cubicBezTo>
                <a:cubicBezTo>
                  <a:pt x="27893" y="9039"/>
                  <a:pt x="27756" y="8902"/>
                  <a:pt x="27642" y="8743"/>
                </a:cubicBezTo>
                <a:lnTo>
                  <a:pt x="27505" y="8583"/>
                </a:lnTo>
                <a:cubicBezTo>
                  <a:pt x="27437" y="8469"/>
                  <a:pt x="27345" y="8355"/>
                  <a:pt x="27277" y="8263"/>
                </a:cubicBezTo>
                <a:cubicBezTo>
                  <a:pt x="27209" y="8195"/>
                  <a:pt x="27163" y="8126"/>
                  <a:pt x="27117" y="8081"/>
                </a:cubicBezTo>
                <a:lnTo>
                  <a:pt x="27072" y="8035"/>
                </a:lnTo>
                <a:cubicBezTo>
                  <a:pt x="27026" y="7967"/>
                  <a:pt x="26957" y="7898"/>
                  <a:pt x="26912" y="7830"/>
                </a:cubicBezTo>
                <a:cubicBezTo>
                  <a:pt x="26729" y="7579"/>
                  <a:pt x="26569" y="7350"/>
                  <a:pt x="26478" y="7145"/>
                </a:cubicBezTo>
                <a:lnTo>
                  <a:pt x="26455" y="7076"/>
                </a:lnTo>
                <a:cubicBezTo>
                  <a:pt x="26432" y="7008"/>
                  <a:pt x="26410" y="6962"/>
                  <a:pt x="26364" y="6917"/>
                </a:cubicBezTo>
                <a:cubicBezTo>
                  <a:pt x="26341" y="6825"/>
                  <a:pt x="26227" y="6757"/>
                  <a:pt x="26136" y="6757"/>
                </a:cubicBezTo>
                <a:lnTo>
                  <a:pt x="25748" y="6757"/>
                </a:lnTo>
                <a:cubicBezTo>
                  <a:pt x="25634" y="6780"/>
                  <a:pt x="25519" y="6780"/>
                  <a:pt x="25405" y="6802"/>
                </a:cubicBezTo>
                <a:cubicBezTo>
                  <a:pt x="25268" y="6825"/>
                  <a:pt x="25109" y="6848"/>
                  <a:pt x="24949" y="6871"/>
                </a:cubicBezTo>
                <a:cubicBezTo>
                  <a:pt x="24880" y="6894"/>
                  <a:pt x="24812" y="6917"/>
                  <a:pt x="24721" y="6917"/>
                </a:cubicBezTo>
                <a:cubicBezTo>
                  <a:pt x="24515" y="6962"/>
                  <a:pt x="24310" y="6962"/>
                  <a:pt x="24104" y="6985"/>
                </a:cubicBezTo>
                <a:lnTo>
                  <a:pt x="23990" y="7008"/>
                </a:lnTo>
                <a:cubicBezTo>
                  <a:pt x="23785" y="7008"/>
                  <a:pt x="23579" y="7031"/>
                  <a:pt x="23374" y="7031"/>
                </a:cubicBezTo>
                <a:lnTo>
                  <a:pt x="23100" y="7054"/>
                </a:lnTo>
                <a:lnTo>
                  <a:pt x="22849" y="7076"/>
                </a:lnTo>
                <a:cubicBezTo>
                  <a:pt x="22621" y="7076"/>
                  <a:pt x="22415" y="7099"/>
                  <a:pt x="22210" y="7099"/>
                </a:cubicBezTo>
                <a:lnTo>
                  <a:pt x="22027" y="7122"/>
                </a:lnTo>
                <a:cubicBezTo>
                  <a:pt x="21936" y="7145"/>
                  <a:pt x="21867" y="7145"/>
                  <a:pt x="21776" y="7145"/>
                </a:cubicBezTo>
                <a:cubicBezTo>
                  <a:pt x="21639" y="7168"/>
                  <a:pt x="21502" y="7168"/>
                  <a:pt x="21342" y="7168"/>
                </a:cubicBezTo>
                <a:cubicBezTo>
                  <a:pt x="21046" y="7191"/>
                  <a:pt x="20749" y="7191"/>
                  <a:pt x="20452" y="7191"/>
                </a:cubicBezTo>
                <a:cubicBezTo>
                  <a:pt x="20133" y="7191"/>
                  <a:pt x="19859" y="7168"/>
                  <a:pt x="19608" y="7145"/>
                </a:cubicBezTo>
                <a:cubicBezTo>
                  <a:pt x="19539" y="7145"/>
                  <a:pt x="19448" y="7145"/>
                  <a:pt x="19357" y="7122"/>
                </a:cubicBezTo>
                <a:lnTo>
                  <a:pt x="19151" y="7122"/>
                </a:lnTo>
                <a:lnTo>
                  <a:pt x="18991" y="7099"/>
                </a:lnTo>
                <a:lnTo>
                  <a:pt x="18877" y="7099"/>
                </a:lnTo>
                <a:lnTo>
                  <a:pt x="18718" y="7076"/>
                </a:lnTo>
                <a:cubicBezTo>
                  <a:pt x="18421" y="7054"/>
                  <a:pt x="18124" y="7054"/>
                  <a:pt x="17827" y="7031"/>
                </a:cubicBezTo>
                <a:lnTo>
                  <a:pt x="17348" y="7031"/>
                </a:lnTo>
                <a:cubicBezTo>
                  <a:pt x="17165" y="7031"/>
                  <a:pt x="17006" y="7031"/>
                  <a:pt x="16846" y="7008"/>
                </a:cubicBezTo>
                <a:cubicBezTo>
                  <a:pt x="16777" y="6985"/>
                  <a:pt x="16709" y="6962"/>
                  <a:pt x="16618" y="6962"/>
                </a:cubicBezTo>
                <a:lnTo>
                  <a:pt x="16572" y="6939"/>
                </a:lnTo>
                <a:cubicBezTo>
                  <a:pt x="16526" y="6939"/>
                  <a:pt x="16458" y="6917"/>
                  <a:pt x="16389" y="6917"/>
                </a:cubicBezTo>
                <a:cubicBezTo>
                  <a:pt x="16298" y="6894"/>
                  <a:pt x="16252" y="6894"/>
                  <a:pt x="16184" y="6894"/>
                </a:cubicBezTo>
                <a:cubicBezTo>
                  <a:pt x="16115" y="6894"/>
                  <a:pt x="16047" y="6894"/>
                  <a:pt x="16001" y="6917"/>
                </a:cubicBezTo>
                <a:cubicBezTo>
                  <a:pt x="15864" y="6917"/>
                  <a:pt x="15727" y="6917"/>
                  <a:pt x="15613" y="6939"/>
                </a:cubicBezTo>
                <a:lnTo>
                  <a:pt x="15499" y="6939"/>
                </a:lnTo>
                <a:cubicBezTo>
                  <a:pt x="15362" y="6939"/>
                  <a:pt x="15248" y="6917"/>
                  <a:pt x="15111" y="6917"/>
                </a:cubicBezTo>
                <a:cubicBezTo>
                  <a:pt x="14974" y="6894"/>
                  <a:pt x="14860" y="6871"/>
                  <a:pt x="14723" y="6848"/>
                </a:cubicBezTo>
                <a:cubicBezTo>
                  <a:pt x="14563" y="6825"/>
                  <a:pt x="14426" y="6757"/>
                  <a:pt x="14312" y="6734"/>
                </a:cubicBezTo>
                <a:cubicBezTo>
                  <a:pt x="13993" y="6597"/>
                  <a:pt x="13742" y="6460"/>
                  <a:pt x="13536" y="6300"/>
                </a:cubicBezTo>
                <a:cubicBezTo>
                  <a:pt x="13468" y="6255"/>
                  <a:pt x="13422" y="6186"/>
                  <a:pt x="13354" y="6118"/>
                </a:cubicBezTo>
                <a:lnTo>
                  <a:pt x="13331" y="6095"/>
                </a:lnTo>
                <a:cubicBezTo>
                  <a:pt x="13262" y="6004"/>
                  <a:pt x="13171" y="5912"/>
                  <a:pt x="13080" y="5867"/>
                </a:cubicBezTo>
                <a:cubicBezTo>
                  <a:pt x="13034" y="5821"/>
                  <a:pt x="12966" y="5798"/>
                  <a:pt x="12897" y="5753"/>
                </a:cubicBezTo>
                <a:lnTo>
                  <a:pt x="12829" y="5730"/>
                </a:lnTo>
                <a:cubicBezTo>
                  <a:pt x="12692" y="5661"/>
                  <a:pt x="12555" y="5616"/>
                  <a:pt x="12441" y="5547"/>
                </a:cubicBezTo>
                <a:cubicBezTo>
                  <a:pt x="12212" y="5410"/>
                  <a:pt x="11984" y="5273"/>
                  <a:pt x="11779" y="5136"/>
                </a:cubicBezTo>
                <a:cubicBezTo>
                  <a:pt x="11710" y="5091"/>
                  <a:pt x="11642" y="5045"/>
                  <a:pt x="11573" y="4999"/>
                </a:cubicBezTo>
                <a:cubicBezTo>
                  <a:pt x="11436" y="4908"/>
                  <a:pt x="11322" y="4840"/>
                  <a:pt x="11208" y="4748"/>
                </a:cubicBezTo>
                <a:cubicBezTo>
                  <a:pt x="11140" y="4703"/>
                  <a:pt x="11094" y="4657"/>
                  <a:pt x="11025" y="4634"/>
                </a:cubicBezTo>
                <a:lnTo>
                  <a:pt x="10957" y="4588"/>
                </a:lnTo>
                <a:cubicBezTo>
                  <a:pt x="10888" y="4520"/>
                  <a:pt x="10797" y="4474"/>
                  <a:pt x="10729" y="4406"/>
                </a:cubicBezTo>
                <a:lnTo>
                  <a:pt x="10637" y="4337"/>
                </a:lnTo>
                <a:lnTo>
                  <a:pt x="10523" y="4246"/>
                </a:lnTo>
                <a:lnTo>
                  <a:pt x="10432" y="4178"/>
                </a:lnTo>
                <a:cubicBezTo>
                  <a:pt x="10363" y="4109"/>
                  <a:pt x="10272" y="4063"/>
                  <a:pt x="10204" y="3995"/>
                </a:cubicBezTo>
                <a:cubicBezTo>
                  <a:pt x="9975" y="3790"/>
                  <a:pt x="9747" y="3584"/>
                  <a:pt x="9519" y="3356"/>
                </a:cubicBezTo>
                <a:cubicBezTo>
                  <a:pt x="9291" y="3150"/>
                  <a:pt x="9062" y="2945"/>
                  <a:pt x="8834" y="2717"/>
                </a:cubicBezTo>
                <a:cubicBezTo>
                  <a:pt x="8674" y="2557"/>
                  <a:pt x="8515" y="2420"/>
                  <a:pt x="8355" y="2260"/>
                </a:cubicBezTo>
                <a:lnTo>
                  <a:pt x="8149" y="2078"/>
                </a:lnTo>
                <a:cubicBezTo>
                  <a:pt x="7967" y="1895"/>
                  <a:pt x="7761" y="1712"/>
                  <a:pt x="7579" y="1507"/>
                </a:cubicBezTo>
                <a:lnTo>
                  <a:pt x="7465" y="1416"/>
                </a:lnTo>
                <a:cubicBezTo>
                  <a:pt x="7419" y="1347"/>
                  <a:pt x="7351" y="1279"/>
                  <a:pt x="7305" y="1210"/>
                </a:cubicBezTo>
                <a:cubicBezTo>
                  <a:pt x="7214" y="1142"/>
                  <a:pt x="7145" y="1051"/>
                  <a:pt x="7054" y="982"/>
                </a:cubicBezTo>
                <a:lnTo>
                  <a:pt x="7008" y="936"/>
                </a:lnTo>
                <a:cubicBezTo>
                  <a:pt x="6940" y="868"/>
                  <a:pt x="6871" y="799"/>
                  <a:pt x="6780" y="731"/>
                </a:cubicBezTo>
                <a:cubicBezTo>
                  <a:pt x="6666" y="640"/>
                  <a:pt x="6552" y="526"/>
                  <a:pt x="6437" y="411"/>
                </a:cubicBezTo>
                <a:lnTo>
                  <a:pt x="6346" y="320"/>
                </a:lnTo>
                <a:lnTo>
                  <a:pt x="6301" y="252"/>
                </a:lnTo>
                <a:cubicBezTo>
                  <a:pt x="6278" y="229"/>
                  <a:pt x="6255" y="206"/>
                  <a:pt x="6232" y="183"/>
                </a:cubicBezTo>
                <a:lnTo>
                  <a:pt x="6186" y="138"/>
                </a:lnTo>
                <a:cubicBezTo>
                  <a:pt x="6141" y="92"/>
                  <a:pt x="6118" y="69"/>
                  <a:pt x="6095" y="69"/>
                </a:cubicBezTo>
                <a:cubicBezTo>
                  <a:pt x="6027" y="23"/>
                  <a:pt x="5981" y="1"/>
                  <a:pt x="5913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3" name="Google Shape;4873;p38"/>
          <p:cNvSpPr/>
          <p:nvPr/>
        </p:nvSpPr>
        <p:spPr>
          <a:xfrm>
            <a:off x="6626015" y="2454967"/>
            <a:ext cx="511678" cy="523152"/>
          </a:xfrm>
          <a:custGeom>
            <a:avLst/>
            <a:gdLst/>
            <a:ahLst/>
            <a:cxnLst/>
            <a:rect l="l" t="t" r="r" b="b"/>
            <a:pathLst>
              <a:path w="18284" h="18694" extrusionOk="0">
                <a:moveTo>
                  <a:pt x="1529" y="0"/>
                </a:moveTo>
                <a:cubicBezTo>
                  <a:pt x="1438" y="0"/>
                  <a:pt x="1370" y="23"/>
                  <a:pt x="1301" y="91"/>
                </a:cubicBezTo>
                <a:lnTo>
                  <a:pt x="1233" y="91"/>
                </a:lnTo>
                <a:cubicBezTo>
                  <a:pt x="1164" y="114"/>
                  <a:pt x="1119" y="205"/>
                  <a:pt x="1141" y="297"/>
                </a:cubicBezTo>
                <a:lnTo>
                  <a:pt x="1141" y="342"/>
                </a:lnTo>
                <a:lnTo>
                  <a:pt x="1141" y="388"/>
                </a:lnTo>
                <a:lnTo>
                  <a:pt x="1164" y="411"/>
                </a:lnTo>
                <a:cubicBezTo>
                  <a:pt x="1164" y="502"/>
                  <a:pt x="1164" y="593"/>
                  <a:pt x="1164" y="685"/>
                </a:cubicBezTo>
                <a:cubicBezTo>
                  <a:pt x="1141" y="799"/>
                  <a:pt x="1119" y="936"/>
                  <a:pt x="1096" y="1073"/>
                </a:cubicBezTo>
                <a:cubicBezTo>
                  <a:pt x="1073" y="1073"/>
                  <a:pt x="1073" y="1096"/>
                  <a:pt x="1073" y="1118"/>
                </a:cubicBezTo>
                <a:cubicBezTo>
                  <a:pt x="1050" y="1210"/>
                  <a:pt x="1073" y="1301"/>
                  <a:pt x="1141" y="1370"/>
                </a:cubicBezTo>
                <a:cubicBezTo>
                  <a:pt x="1187" y="1415"/>
                  <a:pt x="1256" y="1438"/>
                  <a:pt x="1301" y="1461"/>
                </a:cubicBezTo>
                <a:lnTo>
                  <a:pt x="1347" y="1484"/>
                </a:lnTo>
                <a:cubicBezTo>
                  <a:pt x="1598" y="1598"/>
                  <a:pt x="1872" y="1735"/>
                  <a:pt x="2123" y="1895"/>
                </a:cubicBezTo>
                <a:cubicBezTo>
                  <a:pt x="2328" y="2031"/>
                  <a:pt x="2488" y="2214"/>
                  <a:pt x="2625" y="2397"/>
                </a:cubicBezTo>
                <a:cubicBezTo>
                  <a:pt x="2762" y="2556"/>
                  <a:pt x="2876" y="2716"/>
                  <a:pt x="2945" y="2830"/>
                </a:cubicBezTo>
                <a:cubicBezTo>
                  <a:pt x="3082" y="3013"/>
                  <a:pt x="3196" y="3218"/>
                  <a:pt x="3287" y="3424"/>
                </a:cubicBezTo>
                <a:lnTo>
                  <a:pt x="3333" y="3515"/>
                </a:lnTo>
                <a:lnTo>
                  <a:pt x="3378" y="3629"/>
                </a:lnTo>
                <a:lnTo>
                  <a:pt x="3424" y="3766"/>
                </a:lnTo>
                <a:cubicBezTo>
                  <a:pt x="3492" y="3903"/>
                  <a:pt x="3538" y="4017"/>
                  <a:pt x="3561" y="4154"/>
                </a:cubicBezTo>
                <a:lnTo>
                  <a:pt x="3584" y="4246"/>
                </a:lnTo>
                <a:cubicBezTo>
                  <a:pt x="3607" y="4314"/>
                  <a:pt x="3652" y="4382"/>
                  <a:pt x="3721" y="4451"/>
                </a:cubicBezTo>
                <a:cubicBezTo>
                  <a:pt x="3789" y="4519"/>
                  <a:pt x="3880" y="4542"/>
                  <a:pt x="4017" y="4542"/>
                </a:cubicBezTo>
                <a:lnTo>
                  <a:pt x="4360" y="4542"/>
                </a:lnTo>
                <a:cubicBezTo>
                  <a:pt x="4405" y="4542"/>
                  <a:pt x="4474" y="4565"/>
                  <a:pt x="4520" y="4588"/>
                </a:cubicBezTo>
                <a:cubicBezTo>
                  <a:pt x="4611" y="4611"/>
                  <a:pt x="4702" y="4656"/>
                  <a:pt x="4771" y="4702"/>
                </a:cubicBezTo>
                <a:cubicBezTo>
                  <a:pt x="4839" y="4771"/>
                  <a:pt x="4885" y="4816"/>
                  <a:pt x="4953" y="4885"/>
                </a:cubicBezTo>
                <a:cubicBezTo>
                  <a:pt x="5022" y="4976"/>
                  <a:pt x="5090" y="5090"/>
                  <a:pt x="5181" y="5250"/>
                </a:cubicBezTo>
                <a:cubicBezTo>
                  <a:pt x="5204" y="5318"/>
                  <a:pt x="5227" y="5410"/>
                  <a:pt x="5250" y="5501"/>
                </a:cubicBezTo>
                <a:cubicBezTo>
                  <a:pt x="5273" y="5684"/>
                  <a:pt x="5273" y="5843"/>
                  <a:pt x="5273" y="6003"/>
                </a:cubicBezTo>
                <a:cubicBezTo>
                  <a:pt x="5250" y="6140"/>
                  <a:pt x="5227" y="6300"/>
                  <a:pt x="5181" y="6460"/>
                </a:cubicBezTo>
                <a:cubicBezTo>
                  <a:pt x="5159" y="6528"/>
                  <a:pt x="5159" y="6574"/>
                  <a:pt x="5136" y="6642"/>
                </a:cubicBezTo>
                <a:lnTo>
                  <a:pt x="5136" y="6665"/>
                </a:lnTo>
                <a:cubicBezTo>
                  <a:pt x="5090" y="6779"/>
                  <a:pt x="5067" y="6870"/>
                  <a:pt x="5045" y="6962"/>
                </a:cubicBezTo>
                <a:cubicBezTo>
                  <a:pt x="4999" y="7076"/>
                  <a:pt x="4930" y="7258"/>
                  <a:pt x="4816" y="7418"/>
                </a:cubicBezTo>
                <a:lnTo>
                  <a:pt x="4679" y="7601"/>
                </a:lnTo>
                <a:lnTo>
                  <a:pt x="4565" y="7761"/>
                </a:lnTo>
                <a:cubicBezTo>
                  <a:pt x="4497" y="7852"/>
                  <a:pt x="4428" y="7920"/>
                  <a:pt x="4360" y="8012"/>
                </a:cubicBezTo>
                <a:lnTo>
                  <a:pt x="4337" y="8035"/>
                </a:lnTo>
                <a:cubicBezTo>
                  <a:pt x="4246" y="8149"/>
                  <a:pt x="4109" y="8308"/>
                  <a:pt x="3972" y="8423"/>
                </a:cubicBezTo>
                <a:cubicBezTo>
                  <a:pt x="3880" y="8491"/>
                  <a:pt x="3789" y="8560"/>
                  <a:pt x="3721" y="8605"/>
                </a:cubicBezTo>
                <a:cubicBezTo>
                  <a:pt x="3538" y="8674"/>
                  <a:pt x="3401" y="8719"/>
                  <a:pt x="3264" y="8742"/>
                </a:cubicBezTo>
                <a:lnTo>
                  <a:pt x="3036" y="8742"/>
                </a:lnTo>
                <a:cubicBezTo>
                  <a:pt x="2945" y="8742"/>
                  <a:pt x="2876" y="8719"/>
                  <a:pt x="2785" y="8696"/>
                </a:cubicBezTo>
                <a:cubicBezTo>
                  <a:pt x="2716" y="8674"/>
                  <a:pt x="2671" y="8651"/>
                  <a:pt x="2625" y="8605"/>
                </a:cubicBezTo>
                <a:lnTo>
                  <a:pt x="2557" y="8582"/>
                </a:lnTo>
                <a:cubicBezTo>
                  <a:pt x="2488" y="8537"/>
                  <a:pt x="2420" y="8514"/>
                  <a:pt x="2351" y="8468"/>
                </a:cubicBezTo>
                <a:lnTo>
                  <a:pt x="2283" y="8400"/>
                </a:lnTo>
                <a:cubicBezTo>
                  <a:pt x="2260" y="8331"/>
                  <a:pt x="2214" y="8263"/>
                  <a:pt x="2191" y="8194"/>
                </a:cubicBezTo>
                <a:lnTo>
                  <a:pt x="2146" y="8126"/>
                </a:lnTo>
                <a:lnTo>
                  <a:pt x="2146" y="8080"/>
                </a:lnTo>
                <a:cubicBezTo>
                  <a:pt x="2123" y="8035"/>
                  <a:pt x="2100" y="7989"/>
                  <a:pt x="2054" y="7943"/>
                </a:cubicBezTo>
                <a:cubicBezTo>
                  <a:pt x="1986" y="7898"/>
                  <a:pt x="1917" y="7852"/>
                  <a:pt x="1849" y="7852"/>
                </a:cubicBezTo>
                <a:cubicBezTo>
                  <a:pt x="1758" y="7852"/>
                  <a:pt x="1666" y="7898"/>
                  <a:pt x="1621" y="7966"/>
                </a:cubicBezTo>
                <a:lnTo>
                  <a:pt x="1552" y="7966"/>
                </a:lnTo>
                <a:cubicBezTo>
                  <a:pt x="1507" y="7966"/>
                  <a:pt x="1438" y="7966"/>
                  <a:pt x="1392" y="7989"/>
                </a:cubicBezTo>
                <a:lnTo>
                  <a:pt x="959" y="7989"/>
                </a:lnTo>
                <a:cubicBezTo>
                  <a:pt x="936" y="7989"/>
                  <a:pt x="936" y="7966"/>
                  <a:pt x="913" y="7966"/>
                </a:cubicBezTo>
                <a:cubicBezTo>
                  <a:pt x="845" y="7966"/>
                  <a:pt x="753" y="8012"/>
                  <a:pt x="708" y="8057"/>
                </a:cubicBezTo>
                <a:cubicBezTo>
                  <a:pt x="639" y="8126"/>
                  <a:pt x="594" y="8240"/>
                  <a:pt x="594" y="8331"/>
                </a:cubicBezTo>
                <a:cubicBezTo>
                  <a:pt x="594" y="8400"/>
                  <a:pt x="594" y="8468"/>
                  <a:pt x="594" y="8537"/>
                </a:cubicBezTo>
                <a:lnTo>
                  <a:pt x="616" y="8468"/>
                </a:lnTo>
                <a:cubicBezTo>
                  <a:pt x="616" y="8628"/>
                  <a:pt x="616" y="8811"/>
                  <a:pt x="639" y="8993"/>
                </a:cubicBezTo>
                <a:lnTo>
                  <a:pt x="639" y="9107"/>
                </a:lnTo>
                <a:lnTo>
                  <a:pt x="639" y="9221"/>
                </a:lnTo>
                <a:cubicBezTo>
                  <a:pt x="662" y="9336"/>
                  <a:pt x="639" y="9473"/>
                  <a:pt x="639" y="9609"/>
                </a:cubicBezTo>
                <a:lnTo>
                  <a:pt x="639" y="9655"/>
                </a:lnTo>
                <a:cubicBezTo>
                  <a:pt x="639" y="9746"/>
                  <a:pt x="639" y="9838"/>
                  <a:pt x="616" y="9929"/>
                </a:cubicBezTo>
                <a:cubicBezTo>
                  <a:pt x="616" y="9952"/>
                  <a:pt x="616" y="9975"/>
                  <a:pt x="594" y="10020"/>
                </a:cubicBezTo>
                <a:lnTo>
                  <a:pt x="571" y="10043"/>
                </a:lnTo>
                <a:lnTo>
                  <a:pt x="525" y="10089"/>
                </a:lnTo>
                <a:lnTo>
                  <a:pt x="479" y="10112"/>
                </a:lnTo>
                <a:lnTo>
                  <a:pt x="434" y="10134"/>
                </a:lnTo>
                <a:lnTo>
                  <a:pt x="388" y="10180"/>
                </a:lnTo>
                <a:lnTo>
                  <a:pt x="320" y="10203"/>
                </a:lnTo>
                <a:cubicBezTo>
                  <a:pt x="251" y="10249"/>
                  <a:pt x="206" y="10271"/>
                  <a:pt x="160" y="10317"/>
                </a:cubicBezTo>
                <a:cubicBezTo>
                  <a:pt x="137" y="10317"/>
                  <a:pt x="114" y="10340"/>
                  <a:pt x="91" y="10363"/>
                </a:cubicBezTo>
                <a:cubicBezTo>
                  <a:pt x="23" y="10454"/>
                  <a:pt x="23" y="10500"/>
                  <a:pt x="23" y="10545"/>
                </a:cubicBezTo>
                <a:cubicBezTo>
                  <a:pt x="0" y="10614"/>
                  <a:pt x="23" y="10659"/>
                  <a:pt x="23" y="10705"/>
                </a:cubicBezTo>
                <a:cubicBezTo>
                  <a:pt x="46" y="10774"/>
                  <a:pt x="69" y="10796"/>
                  <a:pt x="114" y="10842"/>
                </a:cubicBezTo>
                <a:lnTo>
                  <a:pt x="160" y="10911"/>
                </a:lnTo>
                <a:lnTo>
                  <a:pt x="206" y="10956"/>
                </a:lnTo>
                <a:cubicBezTo>
                  <a:pt x="297" y="11070"/>
                  <a:pt x="365" y="11184"/>
                  <a:pt x="457" y="11299"/>
                </a:cubicBezTo>
                <a:lnTo>
                  <a:pt x="594" y="11458"/>
                </a:lnTo>
                <a:lnTo>
                  <a:pt x="616" y="11527"/>
                </a:lnTo>
                <a:lnTo>
                  <a:pt x="731" y="11664"/>
                </a:lnTo>
                <a:lnTo>
                  <a:pt x="822" y="11778"/>
                </a:lnTo>
                <a:lnTo>
                  <a:pt x="868" y="11846"/>
                </a:lnTo>
                <a:cubicBezTo>
                  <a:pt x="913" y="11892"/>
                  <a:pt x="959" y="11960"/>
                  <a:pt x="1004" y="12029"/>
                </a:cubicBezTo>
                <a:cubicBezTo>
                  <a:pt x="1050" y="12075"/>
                  <a:pt x="1096" y="12143"/>
                  <a:pt x="1119" y="12189"/>
                </a:cubicBezTo>
                <a:lnTo>
                  <a:pt x="1164" y="12234"/>
                </a:lnTo>
                <a:lnTo>
                  <a:pt x="1187" y="12257"/>
                </a:lnTo>
                <a:cubicBezTo>
                  <a:pt x="1210" y="12303"/>
                  <a:pt x="1233" y="12348"/>
                  <a:pt x="1278" y="12394"/>
                </a:cubicBezTo>
                <a:cubicBezTo>
                  <a:pt x="1347" y="12485"/>
                  <a:pt x="1438" y="12577"/>
                  <a:pt x="1507" y="12668"/>
                </a:cubicBezTo>
                <a:lnTo>
                  <a:pt x="1575" y="12737"/>
                </a:lnTo>
                <a:lnTo>
                  <a:pt x="1963" y="13193"/>
                </a:lnTo>
                <a:cubicBezTo>
                  <a:pt x="2100" y="13353"/>
                  <a:pt x="2260" y="13490"/>
                  <a:pt x="2397" y="13604"/>
                </a:cubicBezTo>
                <a:cubicBezTo>
                  <a:pt x="2511" y="13695"/>
                  <a:pt x="2648" y="13809"/>
                  <a:pt x="2785" y="13923"/>
                </a:cubicBezTo>
                <a:cubicBezTo>
                  <a:pt x="2922" y="14015"/>
                  <a:pt x="3059" y="14152"/>
                  <a:pt x="3219" y="14266"/>
                </a:cubicBezTo>
                <a:cubicBezTo>
                  <a:pt x="3264" y="14311"/>
                  <a:pt x="3333" y="14380"/>
                  <a:pt x="3401" y="14426"/>
                </a:cubicBezTo>
                <a:lnTo>
                  <a:pt x="3447" y="14471"/>
                </a:lnTo>
                <a:cubicBezTo>
                  <a:pt x="3515" y="14540"/>
                  <a:pt x="3584" y="14608"/>
                  <a:pt x="3652" y="14654"/>
                </a:cubicBezTo>
                <a:cubicBezTo>
                  <a:pt x="3721" y="14699"/>
                  <a:pt x="3766" y="14745"/>
                  <a:pt x="3835" y="14791"/>
                </a:cubicBezTo>
                <a:lnTo>
                  <a:pt x="3858" y="14836"/>
                </a:lnTo>
                <a:cubicBezTo>
                  <a:pt x="3926" y="14882"/>
                  <a:pt x="3995" y="14928"/>
                  <a:pt x="4040" y="14973"/>
                </a:cubicBezTo>
                <a:cubicBezTo>
                  <a:pt x="4291" y="15179"/>
                  <a:pt x="4565" y="15384"/>
                  <a:pt x="4771" y="15567"/>
                </a:cubicBezTo>
                <a:cubicBezTo>
                  <a:pt x="4999" y="15727"/>
                  <a:pt x="5204" y="15864"/>
                  <a:pt x="5433" y="16001"/>
                </a:cubicBezTo>
                <a:lnTo>
                  <a:pt x="5615" y="16115"/>
                </a:lnTo>
                <a:lnTo>
                  <a:pt x="5821" y="16252"/>
                </a:lnTo>
                <a:cubicBezTo>
                  <a:pt x="6049" y="16389"/>
                  <a:pt x="6254" y="16503"/>
                  <a:pt x="6437" y="16662"/>
                </a:cubicBezTo>
                <a:cubicBezTo>
                  <a:pt x="6574" y="16754"/>
                  <a:pt x="6688" y="16845"/>
                  <a:pt x="6825" y="16936"/>
                </a:cubicBezTo>
                <a:cubicBezTo>
                  <a:pt x="6939" y="17005"/>
                  <a:pt x="7076" y="17096"/>
                  <a:pt x="7213" y="17165"/>
                </a:cubicBezTo>
                <a:lnTo>
                  <a:pt x="7464" y="17324"/>
                </a:lnTo>
                <a:lnTo>
                  <a:pt x="7601" y="17393"/>
                </a:lnTo>
                <a:cubicBezTo>
                  <a:pt x="7738" y="17484"/>
                  <a:pt x="7898" y="17553"/>
                  <a:pt x="8057" y="17644"/>
                </a:cubicBezTo>
                <a:cubicBezTo>
                  <a:pt x="8217" y="17735"/>
                  <a:pt x="8377" y="17827"/>
                  <a:pt x="8537" y="17918"/>
                </a:cubicBezTo>
                <a:cubicBezTo>
                  <a:pt x="8651" y="17964"/>
                  <a:pt x="8765" y="18032"/>
                  <a:pt x="8879" y="18078"/>
                </a:cubicBezTo>
                <a:lnTo>
                  <a:pt x="8970" y="18123"/>
                </a:lnTo>
                <a:lnTo>
                  <a:pt x="9085" y="18169"/>
                </a:lnTo>
                <a:cubicBezTo>
                  <a:pt x="9199" y="18215"/>
                  <a:pt x="9313" y="18283"/>
                  <a:pt x="9427" y="18329"/>
                </a:cubicBezTo>
                <a:lnTo>
                  <a:pt x="9541" y="18397"/>
                </a:lnTo>
                <a:cubicBezTo>
                  <a:pt x="9655" y="18466"/>
                  <a:pt x="9769" y="18511"/>
                  <a:pt x="9861" y="18534"/>
                </a:cubicBezTo>
                <a:cubicBezTo>
                  <a:pt x="9952" y="18580"/>
                  <a:pt x="10043" y="18603"/>
                  <a:pt x="10112" y="18625"/>
                </a:cubicBezTo>
                <a:cubicBezTo>
                  <a:pt x="10226" y="18671"/>
                  <a:pt x="10294" y="18694"/>
                  <a:pt x="10363" y="18694"/>
                </a:cubicBezTo>
                <a:cubicBezTo>
                  <a:pt x="10454" y="18694"/>
                  <a:pt x="10523" y="18671"/>
                  <a:pt x="10614" y="18648"/>
                </a:cubicBezTo>
                <a:cubicBezTo>
                  <a:pt x="10774" y="18625"/>
                  <a:pt x="10911" y="18511"/>
                  <a:pt x="11025" y="18420"/>
                </a:cubicBezTo>
                <a:cubicBezTo>
                  <a:pt x="11093" y="18397"/>
                  <a:pt x="11139" y="18352"/>
                  <a:pt x="11185" y="18306"/>
                </a:cubicBezTo>
                <a:lnTo>
                  <a:pt x="11230" y="18260"/>
                </a:lnTo>
                <a:cubicBezTo>
                  <a:pt x="11276" y="18215"/>
                  <a:pt x="11322" y="18169"/>
                  <a:pt x="11367" y="18146"/>
                </a:cubicBezTo>
                <a:cubicBezTo>
                  <a:pt x="11458" y="18032"/>
                  <a:pt x="11550" y="17918"/>
                  <a:pt x="11618" y="17804"/>
                </a:cubicBezTo>
                <a:lnTo>
                  <a:pt x="11687" y="17712"/>
                </a:lnTo>
                <a:lnTo>
                  <a:pt x="11801" y="17575"/>
                </a:lnTo>
                <a:lnTo>
                  <a:pt x="11824" y="17530"/>
                </a:lnTo>
                <a:cubicBezTo>
                  <a:pt x="11869" y="17484"/>
                  <a:pt x="11915" y="17416"/>
                  <a:pt x="11938" y="17370"/>
                </a:cubicBezTo>
                <a:lnTo>
                  <a:pt x="12075" y="17187"/>
                </a:lnTo>
                <a:lnTo>
                  <a:pt x="12212" y="16982"/>
                </a:lnTo>
                <a:cubicBezTo>
                  <a:pt x="12417" y="16685"/>
                  <a:pt x="12577" y="16480"/>
                  <a:pt x="12737" y="16297"/>
                </a:cubicBezTo>
                <a:cubicBezTo>
                  <a:pt x="12782" y="16229"/>
                  <a:pt x="12851" y="16160"/>
                  <a:pt x="12896" y="16092"/>
                </a:cubicBezTo>
                <a:lnTo>
                  <a:pt x="12919" y="16069"/>
                </a:lnTo>
                <a:cubicBezTo>
                  <a:pt x="12965" y="16001"/>
                  <a:pt x="12988" y="15955"/>
                  <a:pt x="13033" y="15909"/>
                </a:cubicBezTo>
                <a:cubicBezTo>
                  <a:pt x="13102" y="15841"/>
                  <a:pt x="13170" y="15772"/>
                  <a:pt x="13239" y="15727"/>
                </a:cubicBezTo>
                <a:cubicBezTo>
                  <a:pt x="13284" y="15681"/>
                  <a:pt x="13353" y="15658"/>
                  <a:pt x="13399" y="15658"/>
                </a:cubicBezTo>
                <a:cubicBezTo>
                  <a:pt x="13467" y="15635"/>
                  <a:pt x="13513" y="15613"/>
                  <a:pt x="13581" y="15613"/>
                </a:cubicBezTo>
                <a:cubicBezTo>
                  <a:pt x="13650" y="15590"/>
                  <a:pt x="13741" y="15567"/>
                  <a:pt x="13832" y="15567"/>
                </a:cubicBezTo>
                <a:lnTo>
                  <a:pt x="13878" y="15544"/>
                </a:lnTo>
                <a:cubicBezTo>
                  <a:pt x="13924" y="15544"/>
                  <a:pt x="13969" y="15544"/>
                  <a:pt x="14038" y="15521"/>
                </a:cubicBezTo>
                <a:lnTo>
                  <a:pt x="14152" y="15498"/>
                </a:lnTo>
                <a:lnTo>
                  <a:pt x="14266" y="15498"/>
                </a:lnTo>
                <a:lnTo>
                  <a:pt x="14449" y="15453"/>
                </a:lnTo>
                <a:cubicBezTo>
                  <a:pt x="14540" y="15453"/>
                  <a:pt x="14631" y="15407"/>
                  <a:pt x="14722" y="15384"/>
                </a:cubicBezTo>
                <a:cubicBezTo>
                  <a:pt x="14791" y="15339"/>
                  <a:pt x="14859" y="15316"/>
                  <a:pt x="14905" y="15293"/>
                </a:cubicBezTo>
                <a:lnTo>
                  <a:pt x="14996" y="15247"/>
                </a:lnTo>
                <a:cubicBezTo>
                  <a:pt x="15088" y="15224"/>
                  <a:pt x="15179" y="15179"/>
                  <a:pt x="15247" y="15110"/>
                </a:cubicBezTo>
                <a:cubicBezTo>
                  <a:pt x="15339" y="15065"/>
                  <a:pt x="15430" y="15019"/>
                  <a:pt x="15499" y="14951"/>
                </a:cubicBezTo>
                <a:cubicBezTo>
                  <a:pt x="15635" y="14859"/>
                  <a:pt x="15750" y="14791"/>
                  <a:pt x="15864" y="14699"/>
                </a:cubicBezTo>
                <a:cubicBezTo>
                  <a:pt x="15932" y="14631"/>
                  <a:pt x="16024" y="14563"/>
                  <a:pt x="16092" y="14471"/>
                </a:cubicBezTo>
                <a:lnTo>
                  <a:pt x="16183" y="14403"/>
                </a:lnTo>
                <a:lnTo>
                  <a:pt x="16229" y="14357"/>
                </a:lnTo>
                <a:cubicBezTo>
                  <a:pt x="16320" y="14266"/>
                  <a:pt x="16389" y="14175"/>
                  <a:pt x="16480" y="14083"/>
                </a:cubicBezTo>
                <a:cubicBezTo>
                  <a:pt x="16503" y="14060"/>
                  <a:pt x="16526" y="14038"/>
                  <a:pt x="16571" y="13992"/>
                </a:cubicBezTo>
                <a:lnTo>
                  <a:pt x="16594" y="13969"/>
                </a:lnTo>
                <a:cubicBezTo>
                  <a:pt x="16685" y="13878"/>
                  <a:pt x="16754" y="13809"/>
                  <a:pt x="16800" y="13741"/>
                </a:cubicBezTo>
                <a:cubicBezTo>
                  <a:pt x="16868" y="13672"/>
                  <a:pt x="16914" y="13604"/>
                  <a:pt x="16959" y="13535"/>
                </a:cubicBezTo>
                <a:lnTo>
                  <a:pt x="17028" y="13444"/>
                </a:lnTo>
                <a:cubicBezTo>
                  <a:pt x="17119" y="13330"/>
                  <a:pt x="17188" y="13216"/>
                  <a:pt x="17256" y="13079"/>
                </a:cubicBezTo>
                <a:cubicBezTo>
                  <a:pt x="17416" y="12828"/>
                  <a:pt x="17576" y="12531"/>
                  <a:pt x="17735" y="12212"/>
                </a:cubicBezTo>
                <a:cubicBezTo>
                  <a:pt x="17781" y="12097"/>
                  <a:pt x="17827" y="11983"/>
                  <a:pt x="17872" y="11869"/>
                </a:cubicBezTo>
                <a:cubicBezTo>
                  <a:pt x="17895" y="11801"/>
                  <a:pt x="17918" y="11755"/>
                  <a:pt x="17918" y="11687"/>
                </a:cubicBezTo>
                <a:lnTo>
                  <a:pt x="17964" y="11527"/>
                </a:lnTo>
                <a:lnTo>
                  <a:pt x="18009" y="11390"/>
                </a:lnTo>
                <a:cubicBezTo>
                  <a:pt x="18055" y="11299"/>
                  <a:pt x="18078" y="11230"/>
                  <a:pt x="18101" y="11162"/>
                </a:cubicBezTo>
                <a:cubicBezTo>
                  <a:pt x="18123" y="11047"/>
                  <a:pt x="18146" y="10933"/>
                  <a:pt x="18169" y="10819"/>
                </a:cubicBezTo>
                <a:lnTo>
                  <a:pt x="18192" y="10751"/>
                </a:lnTo>
                <a:lnTo>
                  <a:pt x="18146" y="10819"/>
                </a:lnTo>
                <a:cubicBezTo>
                  <a:pt x="18215" y="10659"/>
                  <a:pt x="18238" y="10500"/>
                  <a:pt x="18260" y="10317"/>
                </a:cubicBezTo>
                <a:cubicBezTo>
                  <a:pt x="18260" y="10226"/>
                  <a:pt x="18260" y="10134"/>
                  <a:pt x="18260" y="10043"/>
                </a:cubicBezTo>
                <a:cubicBezTo>
                  <a:pt x="18260" y="9975"/>
                  <a:pt x="18260" y="9929"/>
                  <a:pt x="18260" y="9883"/>
                </a:cubicBezTo>
                <a:cubicBezTo>
                  <a:pt x="18283" y="9678"/>
                  <a:pt x="18283" y="9518"/>
                  <a:pt x="18260" y="9358"/>
                </a:cubicBezTo>
                <a:cubicBezTo>
                  <a:pt x="18260" y="9199"/>
                  <a:pt x="18238" y="9039"/>
                  <a:pt x="18215" y="8902"/>
                </a:cubicBezTo>
                <a:lnTo>
                  <a:pt x="18169" y="8674"/>
                </a:lnTo>
                <a:lnTo>
                  <a:pt x="18123" y="8468"/>
                </a:lnTo>
                <a:lnTo>
                  <a:pt x="18101" y="8331"/>
                </a:lnTo>
                <a:cubicBezTo>
                  <a:pt x="18101" y="8217"/>
                  <a:pt x="18078" y="8126"/>
                  <a:pt x="18055" y="8035"/>
                </a:cubicBezTo>
                <a:lnTo>
                  <a:pt x="18032" y="7943"/>
                </a:lnTo>
                <a:lnTo>
                  <a:pt x="18009" y="7852"/>
                </a:lnTo>
                <a:lnTo>
                  <a:pt x="17986" y="7783"/>
                </a:lnTo>
                <a:cubicBezTo>
                  <a:pt x="17986" y="7715"/>
                  <a:pt x="17964" y="7646"/>
                  <a:pt x="17941" y="7601"/>
                </a:cubicBezTo>
                <a:cubicBezTo>
                  <a:pt x="17941" y="7510"/>
                  <a:pt x="17918" y="7418"/>
                  <a:pt x="17895" y="7327"/>
                </a:cubicBezTo>
                <a:lnTo>
                  <a:pt x="17872" y="7167"/>
                </a:lnTo>
                <a:cubicBezTo>
                  <a:pt x="17850" y="7053"/>
                  <a:pt x="17827" y="6916"/>
                  <a:pt x="17804" y="6779"/>
                </a:cubicBezTo>
                <a:lnTo>
                  <a:pt x="17781" y="6619"/>
                </a:lnTo>
                <a:lnTo>
                  <a:pt x="17758" y="6551"/>
                </a:lnTo>
                <a:cubicBezTo>
                  <a:pt x="17758" y="6482"/>
                  <a:pt x="17735" y="6437"/>
                  <a:pt x="17735" y="6368"/>
                </a:cubicBezTo>
                <a:lnTo>
                  <a:pt x="17667" y="5980"/>
                </a:lnTo>
                <a:lnTo>
                  <a:pt x="17553" y="5478"/>
                </a:lnTo>
                <a:cubicBezTo>
                  <a:pt x="17507" y="5273"/>
                  <a:pt x="17484" y="5067"/>
                  <a:pt x="17439" y="4862"/>
                </a:cubicBezTo>
                <a:lnTo>
                  <a:pt x="17416" y="4748"/>
                </a:lnTo>
                <a:lnTo>
                  <a:pt x="17416" y="4679"/>
                </a:lnTo>
                <a:lnTo>
                  <a:pt x="17393" y="4656"/>
                </a:lnTo>
                <a:cubicBezTo>
                  <a:pt x="17347" y="4405"/>
                  <a:pt x="17325" y="4131"/>
                  <a:pt x="17302" y="3835"/>
                </a:cubicBezTo>
                <a:cubicBezTo>
                  <a:pt x="17279" y="3606"/>
                  <a:pt x="17302" y="3355"/>
                  <a:pt x="17302" y="3127"/>
                </a:cubicBezTo>
                <a:lnTo>
                  <a:pt x="17302" y="3036"/>
                </a:lnTo>
                <a:cubicBezTo>
                  <a:pt x="17325" y="2944"/>
                  <a:pt x="17325" y="2853"/>
                  <a:pt x="17325" y="2762"/>
                </a:cubicBezTo>
                <a:lnTo>
                  <a:pt x="17347" y="2602"/>
                </a:lnTo>
                <a:cubicBezTo>
                  <a:pt x="17347" y="2488"/>
                  <a:pt x="17347" y="2397"/>
                  <a:pt x="17370" y="2283"/>
                </a:cubicBezTo>
                <a:lnTo>
                  <a:pt x="17370" y="2191"/>
                </a:lnTo>
                <a:cubicBezTo>
                  <a:pt x="17370" y="2100"/>
                  <a:pt x="17370" y="2009"/>
                  <a:pt x="17393" y="1917"/>
                </a:cubicBezTo>
                <a:lnTo>
                  <a:pt x="17393" y="1758"/>
                </a:lnTo>
                <a:cubicBezTo>
                  <a:pt x="17393" y="1689"/>
                  <a:pt x="17393" y="1598"/>
                  <a:pt x="17393" y="1529"/>
                </a:cubicBezTo>
                <a:lnTo>
                  <a:pt x="17393" y="1484"/>
                </a:lnTo>
                <a:cubicBezTo>
                  <a:pt x="17416" y="1415"/>
                  <a:pt x="17416" y="1370"/>
                  <a:pt x="17416" y="1301"/>
                </a:cubicBezTo>
                <a:cubicBezTo>
                  <a:pt x="17416" y="1255"/>
                  <a:pt x="17416" y="1210"/>
                  <a:pt x="17416" y="1141"/>
                </a:cubicBezTo>
                <a:cubicBezTo>
                  <a:pt x="17439" y="959"/>
                  <a:pt x="17439" y="799"/>
                  <a:pt x="17416" y="639"/>
                </a:cubicBezTo>
                <a:cubicBezTo>
                  <a:pt x="17393" y="502"/>
                  <a:pt x="17370" y="411"/>
                  <a:pt x="17302" y="342"/>
                </a:cubicBezTo>
                <a:cubicBezTo>
                  <a:pt x="17210" y="274"/>
                  <a:pt x="17119" y="228"/>
                  <a:pt x="17005" y="205"/>
                </a:cubicBezTo>
                <a:lnTo>
                  <a:pt x="16982" y="205"/>
                </a:lnTo>
                <a:cubicBezTo>
                  <a:pt x="16914" y="205"/>
                  <a:pt x="16845" y="228"/>
                  <a:pt x="16845" y="228"/>
                </a:cubicBezTo>
                <a:cubicBezTo>
                  <a:pt x="16754" y="251"/>
                  <a:pt x="16640" y="297"/>
                  <a:pt x="16548" y="342"/>
                </a:cubicBezTo>
                <a:lnTo>
                  <a:pt x="16503" y="365"/>
                </a:lnTo>
                <a:cubicBezTo>
                  <a:pt x="16457" y="388"/>
                  <a:pt x="16412" y="411"/>
                  <a:pt x="16366" y="434"/>
                </a:cubicBezTo>
                <a:lnTo>
                  <a:pt x="16252" y="457"/>
                </a:lnTo>
                <a:cubicBezTo>
                  <a:pt x="16160" y="479"/>
                  <a:pt x="16092" y="502"/>
                  <a:pt x="16024" y="525"/>
                </a:cubicBezTo>
                <a:lnTo>
                  <a:pt x="15864" y="593"/>
                </a:lnTo>
                <a:lnTo>
                  <a:pt x="15818" y="593"/>
                </a:lnTo>
                <a:lnTo>
                  <a:pt x="15772" y="616"/>
                </a:lnTo>
                <a:cubicBezTo>
                  <a:pt x="15727" y="639"/>
                  <a:pt x="15681" y="662"/>
                  <a:pt x="15635" y="662"/>
                </a:cubicBezTo>
                <a:lnTo>
                  <a:pt x="15521" y="708"/>
                </a:lnTo>
                <a:lnTo>
                  <a:pt x="15476" y="730"/>
                </a:lnTo>
                <a:lnTo>
                  <a:pt x="15384" y="753"/>
                </a:lnTo>
                <a:cubicBezTo>
                  <a:pt x="15247" y="799"/>
                  <a:pt x="15111" y="845"/>
                  <a:pt x="14996" y="913"/>
                </a:cubicBezTo>
                <a:cubicBezTo>
                  <a:pt x="14928" y="936"/>
                  <a:pt x="14859" y="959"/>
                  <a:pt x="14814" y="982"/>
                </a:cubicBezTo>
                <a:cubicBezTo>
                  <a:pt x="14654" y="1027"/>
                  <a:pt x="14494" y="1050"/>
                  <a:pt x="14334" y="1073"/>
                </a:cubicBezTo>
                <a:cubicBezTo>
                  <a:pt x="14266" y="1096"/>
                  <a:pt x="14220" y="1096"/>
                  <a:pt x="14152" y="1096"/>
                </a:cubicBezTo>
                <a:lnTo>
                  <a:pt x="14038" y="1118"/>
                </a:lnTo>
                <a:cubicBezTo>
                  <a:pt x="13924" y="1141"/>
                  <a:pt x="13809" y="1164"/>
                  <a:pt x="13718" y="1187"/>
                </a:cubicBezTo>
                <a:cubicBezTo>
                  <a:pt x="13558" y="1233"/>
                  <a:pt x="13399" y="1255"/>
                  <a:pt x="13239" y="1278"/>
                </a:cubicBezTo>
                <a:lnTo>
                  <a:pt x="13011" y="1324"/>
                </a:lnTo>
                <a:cubicBezTo>
                  <a:pt x="12737" y="1392"/>
                  <a:pt x="12508" y="1415"/>
                  <a:pt x="12303" y="1438"/>
                </a:cubicBezTo>
                <a:cubicBezTo>
                  <a:pt x="12143" y="1438"/>
                  <a:pt x="12006" y="1461"/>
                  <a:pt x="11846" y="1461"/>
                </a:cubicBezTo>
                <a:cubicBezTo>
                  <a:pt x="11732" y="1484"/>
                  <a:pt x="11641" y="1484"/>
                  <a:pt x="11527" y="1484"/>
                </a:cubicBezTo>
                <a:cubicBezTo>
                  <a:pt x="11322" y="1484"/>
                  <a:pt x="11116" y="1461"/>
                  <a:pt x="10933" y="1438"/>
                </a:cubicBezTo>
                <a:cubicBezTo>
                  <a:pt x="10751" y="1415"/>
                  <a:pt x="10591" y="1415"/>
                  <a:pt x="10431" y="1415"/>
                </a:cubicBezTo>
                <a:lnTo>
                  <a:pt x="10363" y="1415"/>
                </a:lnTo>
                <a:cubicBezTo>
                  <a:pt x="10272" y="1415"/>
                  <a:pt x="10180" y="1415"/>
                  <a:pt x="10089" y="1392"/>
                </a:cubicBezTo>
                <a:lnTo>
                  <a:pt x="9929" y="1392"/>
                </a:lnTo>
                <a:cubicBezTo>
                  <a:pt x="9838" y="1370"/>
                  <a:pt x="9747" y="1370"/>
                  <a:pt x="9655" y="1370"/>
                </a:cubicBezTo>
                <a:lnTo>
                  <a:pt x="9473" y="1370"/>
                </a:lnTo>
                <a:cubicBezTo>
                  <a:pt x="9381" y="1370"/>
                  <a:pt x="9290" y="1370"/>
                  <a:pt x="9199" y="1347"/>
                </a:cubicBezTo>
                <a:lnTo>
                  <a:pt x="9016" y="1347"/>
                </a:lnTo>
                <a:cubicBezTo>
                  <a:pt x="8925" y="1324"/>
                  <a:pt x="8834" y="1324"/>
                  <a:pt x="8719" y="1324"/>
                </a:cubicBezTo>
                <a:lnTo>
                  <a:pt x="8605" y="1301"/>
                </a:lnTo>
                <a:cubicBezTo>
                  <a:pt x="8491" y="1301"/>
                  <a:pt x="8377" y="1301"/>
                  <a:pt x="8263" y="1278"/>
                </a:cubicBezTo>
                <a:cubicBezTo>
                  <a:pt x="8172" y="1278"/>
                  <a:pt x="8057" y="1278"/>
                  <a:pt x="7966" y="1255"/>
                </a:cubicBezTo>
                <a:cubicBezTo>
                  <a:pt x="7829" y="1255"/>
                  <a:pt x="7715" y="1255"/>
                  <a:pt x="7578" y="1233"/>
                </a:cubicBezTo>
                <a:cubicBezTo>
                  <a:pt x="7510" y="1233"/>
                  <a:pt x="7418" y="1210"/>
                  <a:pt x="7350" y="1210"/>
                </a:cubicBezTo>
                <a:cubicBezTo>
                  <a:pt x="7213" y="1210"/>
                  <a:pt x="7053" y="1187"/>
                  <a:pt x="6916" y="1164"/>
                </a:cubicBezTo>
                <a:lnTo>
                  <a:pt x="6825" y="1141"/>
                </a:lnTo>
                <a:cubicBezTo>
                  <a:pt x="6711" y="1118"/>
                  <a:pt x="6574" y="1096"/>
                  <a:pt x="6460" y="1073"/>
                </a:cubicBezTo>
                <a:lnTo>
                  <a:pt x="6277" y="1050"/>
                </a:lnTo>
                <a:cubicBezTo>
                  <a:pt x="6209" y="1050"/>
                  <a:pt x="6140" y="1027"/>
                  <a:pt x="6049" y="1004"/>
                </a:cubicBezTo>
                <a:cubicBezTo>
                  <a:pt x="5958" y="1004"/>
                  <a:pt x="5866" y="982"/>
                  <a:pt x="5752" y="959"/>
                </a:cubicBezTo>
                <a:lnTo>
                  <a:pt x="5661" y="959"/>
                </a:lnTo>
                <a:cubicBezTo>
                  <a:pt x="5592" y="936"/>
                  <a:pt x="5501" y="936"/>
                  <a:pt x="5433" y="913"/>
                </a:cubicBezTo>
                <a:cubicBezTo>
                  <a:pt x="5296" y="890"/>
                  <a:pt x="5159" y="845"/>
                  <a:pt x="5022" y="822"/>
                </a:cubicBezTo>
                <a:cubicBezTo>
                  <a:pt x="4953" y="799"/>
                  <a:pt x="4885" y="776"/>
                  <a:pt x="4816" y="776"/>
                </a:cubicBezTo>
                <a:lnTo>
                  <a:pt x="4702" y="753"/>
                </a:lnTo>
                <a:lnTo>
                  <a:pt x="4588" y="730"/>
                </a:lnTo>
                <a:cubicBezTo>
                  <a:pt x="4291" y="662"/>
                  <a:pt x="3995" y="593"/>
                  <a:pt x="3698" y="525"/>
                </a:cubicBezTo>
                <a:cubicBezTo>
                  <a:pt x="3584" y="502"/>
                  <a:pt x="3470" y="479"/>
                  <a:pt x="3355" y="434"/>
                </a:cubicBezTo>
                <a:lnTo>
                  <a:pt x="3241" y="411"/>
                </a:lnTo>
                <a:cubicBezTo>
                  <a:pt x="3127" y="365"/>
                  <a:pt x="3013" y="342"/>
                  <a:pt x="2876" y="320"/>
                </a:cubicBezTo>
                <a:lnTo>
                  <a:pt x="2830" y="297"/>
                </a:lnTo>
                <a:lnTo>
                  <a:pt x="2762" y="297"/>
                </a:lnTo>
                <a:cubicBezTo>
                  <a:pt x="2625" y="251"/>
                  <a:pt x="2488" y="228"/>
                  <a:pt x="2351" y="183"/>
                </a:cubicBezTo>
                <a:cubicBezTo>
                  <a:pt x="2214" y="137"/>
                  <a:pt x="2100" y="114"/>
                  <a:pt x="1963" y="91"/>
                </a:cubicBezTo>
                <a:cubicBezTo>
                  <a:pt x="1895" y="69"/>
                  <a:pt x="1803" y="46"/>
                  <a:pt x="1735" y="46"/>
                </a:cubicBezTo>
                <a:lnTo>
                  <a:pt x="1689" y="23"/>
                </a:lnTo>
                <a:lnTo>
                  <a:pt x="1666" y="23"/>
                </a:lnTo>
                <a:cubicBezTo>
                  <a:pt x="1598" y="0"/>
                  <a:pt x="1575" y="0"/>
                  <a:pt x="1529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4" name="Google Shape;4874;p38"/>
          <p:cNvSpPr/>
          <p:nvPr/>
        </p:nvSpPr>
        <p:spPr>
          <a:xfrm>
            <a:off x="5814142" y="2585909"/>
            <a:ext cx="364113" cy="315559"/>
          </a:xfrm>
          <a:custGeom>
            <a:avLst/>
            <a:gdLst/>
            <a:ahLst/>
            <a:cxnLst/>
            <a:rect l="l" t="t" r="r" b="b"/>
            <a:pathLst>
              <a:path w="13011" h="11276" extrusionOk="0">
                <a:moveTo>
                  <a:pt x="5547" y="0"/>
                </a:moveTo>
                <a:cubicBezTo>
                  <a:pt x="5478" y="0"/>
                  <a:pt x="5433" y="0"/>
                  <a:pt x="5387" y="23"/>
                </a:cubicBezTo>
                <a:cubicBezTo>
                  <a:pt x="5113" y="114"/>
                  <a:pt x="4885" y="251"/>
                  <a:pt x="4702" y="388"/>
                </a:cubicBezTo>
                <a:cubicBezTo>
                  <a:pt x="4474" y="548"/>
                  <a:pt x="4246" y="708"/>
                  <a:pt x="4017" y="890"/>
                </a:cubicBezTo>
                <a:cubicBezTo>
                  <a:pt x="3812" y="1050"/>
                  <a:pt x="3584" y="1210"/>
                  <a:pt x="3356" y="1415"/>
                </a:cubicBezTo>
                <a:cubicBezTo>
                  <a:pt x="3264" y="1484"/>
                  <a:pt x="3173" y="1575"/>
                  <a:pt x="3082" y="1644"/>
                </a:cubicBezTo>
                <a:lnTo>
                  <a:pt x="3013" y="1689"/>
                </a:lnTo>
                <a:lnTo>
                  <a:pt x="2694" y="1940"/>
                </a:lnTo>
                <a:cubicBezTo>
                  <a:pt x="2488" y="2100"/>
                  <a:pt x="2283" y="2260"/>
                  <a:pt x="2009" y="2488"/>
                </a:cubicBezTo>
                <a:cubicBezTo>
                  <a:pt x="1849" y="2625"/>
                  <a:pt x="1712" y="2785"/>
                  <a:pt x="1552" y="2922"/>
                </a:cubicBezTo>
                <a:cubicBezTo>
                  <a:pt x="1438" y="3013"/>
                  <a:pt x="1324" y="3127"/>
                  <a:pt x="1210" y="3241"/>
                </a:cubicBezTo>
                <a:lnTo>
                  <a:pt x="1187" y="3264"/>
                </a:lnTo>
                <a:lnTo>
                  <a:pt x="1073" y="3401"/>
                </a:lnTo>
                <a:lnTo>
                  <a:pt x="982" y="3492"/>
                </a:lnTo>
                <a:lnTo>
                  <a:pt x="959" y="3515"/>
                </a:lnTo>
                <a:cubicBezTo>
                  <a:pt x="822" y="3652"/>
                  <a:pt x="708" y="3766"/>
                  <a:pt x="594" y="3903"/>
                </a:cubicBezTo>
                <a:cubicBezTo>
                  <a:pt x="548" y="3972"/>
                  <a:pt x="525" y="4017"/>
                  <a:pt x="480" y="4086"/>
                </a:cubicBezTo>
                <a:cubicBezTo>
                  <a:pt x="434" y="4177"/>
                  <a:pt x="365" y="4269"/>
                  <a:pt x="320" y="4360"/>
                </a:cubicBezTo>
                <a:cubicBezTo>
                  <a:pt x="297" y="4405"/>
                  <a:pt x="297" y="4451"/>
                  <a:pt x="297" y="4497"/>
                </a:cubicBezTo>
                <a:cubicBezTo>
                  <a:pt x="297" y="4497"/>
                  <a:pt x="297" y="4474"/>
                  <a:pt x="251" y="4474"/>
                </a:cubicBezTo>
                <a:cubicBezTo>
                  <a:pt x="160" y="4474"/>
                  <a:pt x="69" y="4565"/>
                  <a:pt x="23" y="4657"/>
                </a:cubicBezTo>
                <a:cubicBezTo>
                  <a:pt x="0" y="4725"/>
                  <a:pt x="23" y="4794"/>
                  <a:pt x="46" y="4839"/>
                </a:cubicBezTo>
                <a:cubicBezTo>
                  <a:pt x="69" y="4908"/>
                  <a:pt x="137" y="4953"/>
                  <a:pt x="183" y="4976"/>
                </a:cubicBezTo>
                <a:cubicBezTo>
                  <a:pt x="228" y="4999"/>
                  <a:pt x="274" y="4999"/>
                  <a:pt x="343" y="5022"/>
                </a:cubicBezTo>
                <a:lnTo>
                  <a:pt x="365" y="5045"/>
                </a:lnTo>
                <a:lnTo>
                  <a:pt x="411" y="5067"/>
                </a:lnTo>
                <a:lnTo>
                  <a:pt x="571" y="5136"/>
                </a:lnTo>
                <a:cubicBezTo>
                  <a:pt x="662" y="5182"/>
                  <a:pt x="776" y="5227"/>
                  <a:pt x="868" y="5296"/>
                </a:cubicBezTo>
                <a:cubicBezTo>
                  <a:pt x="982" y="5364"/>
                  <a:pt x="1119" y="5433"/>
                  <a:pt x="1233" y="5501"/>
                </a:cubicBezTo>
                <a:cubicBezTo>
                  <a:pt x="1393" y="5615"/>
                  <a:pt x="1529" y="5729"/>
                  <a:pt x="1689" y="5843"/>
                </a:cubicBezTo>
                <a:cubicBezTo>
                  <a:pt x="1666" y="5866"/>
                  <a:pt x="1689" y="5889"/>
                  <a:pt x="1689" y="5912"/>
                </a:cubicBezTo>
                <a:cubicBezTo>
                  <a:pt x="1712" y="5958"/>
                  <a:pt x="1758" y="5980"/>
                  <a:pt x="1781" y="6026"/>
                </a:cubicBezTo>
                <a:lnTo>
                  <a:pt x="1826" y="6072"/>
                </a:lnTo>
                <a:lnTo>
                  <a:pt x="1895" y="6140"/>
                </a:lnTo>
                <a:lnTo>
                  <a:pt x="1963" y="6209"/>
                </a:lnTo>
                <a:lnTo>
                  <a:pt x="2123" y="6368"/>
                </a:lnTo>
                <a:lnTo>
                  <a:pt x="2214" y="6460"/>
                </a:lnTo>
                <a:cubicBezTo>
                  <a:pt x="2328" y="6574"/>
                  <a:pt x="2442" y="6688"/>
                  <a:pt x="2534" y="6802"/>
                </a:cubicBezTo>
                <a:lnTo>
                  <a:pt x="2602" y="6871"/>
                </a:lnTo>
                <a:cubicBezTo>
                  <a:pt x="2716" y="6985"/>
                  <a:pt x="2831" y="7122"/>
                  <a:pt x="2922" y="7236"/>
                </a:cubicBezTo>
                <a:lnTo>
                  <a:pt x="2967" y="7281"/>
                </a:lnTo>
                <a:lnTo>
                  <a:pt x="3013" y="7327"/>
                </a:lnTo>
                <a:lnTo>
                  <a:pt x="3036" y="7350"/>
                </a:lnTo>
                <a:lnTo>
                  <a:pt x="3082" y="7441"/>
                </a:lnTo>
                <a:cubicBezTo>
                  <a:pt x="3127" y="7487"/>
                  <a:pt x="3150" y="7510"/>
                  <a:pt x="3173" y="7533"/>
                </a:cubicBezTo>
                <a:lnTo>
                  <a:pt x="3219" y="7578"/>
                </a:lnTo>
                <a:lnTo>
                  <a:pt x="3241" y="7624"/>
                </a:lnTo>
                <a:cubicBezTo>
                  <a:pt x="3401" y="7875"/>
                  <a:pt x="3515" y="8126"/>
                  <a:pt x="3652" y="8377"/>
                </a:cubicBezTo>
                <a:lnTo>
                  <a:pt x="3789" y="8651"/>
                </a:lnTo>
                <a:lnTo>
                  <a:pt x="4063" y="9176"/>
                </a:lnTo>
                <a:cubicBezTo>
                  <a:pt x="4109" y="9267"/>
                  <a:pt x="4154" y="9359"/>
                  <a:pt x="4200" y="9427"/>
                </a:cubicBezTo>
                <a:lnTo>
                  <a:pt x="4223" y="9564"/>
                </a:lnTo>
                <a:lnTo>
                  <a:pt x="4246" y="9678"/>
                </a:lnTo>
                <a:lnTo>
                  <a:pt x="4269" y="9747"/>
                </a:lnTo>
                <a:cubicBezTo>
                  <a:pt x="4269" y="9747"/>
                  <a:pt x="4269" y="9769"/>
                  <a:pt x="4269" y="9792"/>
                </a:cubicBezTo>
                <a:lnTo>
                  <a:pt x="4269" y="9838"/>
                </a:lnTo>
                <a:lnTo>
                  <a:pt x="4269" y="9884"/>
                </a:lnTo>
                <a:lnTo>
                  <a:pt x="4269" y="9952"/>
                </a:lnTo>
                <a:cubicBezTo>
                  <a:pt x="4291" y="10066"/>
                  <a:pt x="4291" y="10180"/>
                  <a:pt x="4314" y="10294"/>
                </a:cubicBezTo>
                <a:lnTo>
                  <a:pt x="4314" y="10340"/>
                </a:lnTo>
                <a:lnTo>
                  <a:pt x="4360" y="10797"/>
                </a:lnTo>
                <a:cubicBezTo>
                  <a:pt x="4360" y="10819"/>
                  <a:pt x="4360" y="10842"/>
                  <a:pt x="4360" y="10865"/>
                </a:cubicBezTo>
                <a:cubicBezTo>
                  <a:pt x="4360" y="10911"/>
                  <a:pt x="4360" y="10934"/>
                  <a:pt x="4360" y="10956"/>
                </a:cubicBezTo>
                <a:cubicBezTo>
                  <a:pt x="4360" y="10979"/>
                  <a:pt x="4360" y="11002"/>
                  <a:pt x="4383" y="11025"/>
                </a:cubicBezTo>
                <a:cubicBezTo>
                  <a:pt x="4383" y="11025"/>
                  <a:pt x="4383" y="11048"/>
                  <a:pt x="4405" y="11048"/>
                </a:cubicBezTo>
                <a:cubicBezTo>
                  <a:pt x="4428" y="11093"/>
                  <a:pt x="4451" y="11093"/>
                  <a:pt x="4497" y="11093"/>
                </a:cubicBezTo>
                <a:cubicBezTo>
                  <a:pt x="4520" y="11139"/>
                  <a:pt x="4565" y="11185"/>
                  <a:pt x="4611" y="11230"/>
                </a:cubicBezTo>
                <a:cubicBezTo>
                  <a:pt x="4657" y="11253"/>
                  <a:pt x="4702" y="11276"/>
                  <a:pt x="4771" y="11276"/>
                </a:cubicBezTo>
                <a:cubicBezTo>
                  <a:pt x="4816" y="11276"/>
                  <a:pt x="4885" y="11253"/>
                  <a:pt x="4953" y="11230"/>
                </a:cubicBezTo>
                <a:cubicBezTo>
                  <a:pt x="4976" y="11207"/>
                  <a:pt x="5022" y="11185"/>
                  <a:pt x="5045" y="11162"/>
                </a:cubicBezTo>
                <a:lnTo>
                  <a:pt x="5090" y="11116"/>
                </a:lnTo>
                <a:lnTo>
                  <a:pt x="5182" y="11048"/>
                </a:lnTo>
                <a:lnTo>
                  <a:pt x="5250" y="11025"/>
                </a:lnTo>
                <a:lnTo>
                  <a:pt x="5296" y="10979"/>
                </a:lnTo>
                <a:lnTo>
                  <a:pt x="5387" y="10911"/>
                </a:lnTo>
                <a:cubicBezTo>
                  <a:pt x="5592" y="10774"/>
                  <a:pt x="5821" y="10660"/>
                  <a:pt x="6003" y="10591"/>
                </a:cubicBezTo>
                <a:cubicBezTo>
                  <a:pt x="6209" y="10500"/>
                  <a:pt x="6414" y="10409"/>
                  <a:pt x="6642" y="10317"/>
                </a:cubicBezTo>
                <a:cubicBezTo>
                  <a:pt x="6871" y="10249"/>
                  <a:pt x="7122" y="10203"/>
                  <a:pt x="7373" y="10180"/>
                </a:cubicBezTo>
                <a:lnTo>
                  <a:pt x="7510" y="10180"/>
                </a:lnTo>
                <a:cubicBezTo>
                  <a:pt x="7555" y="10180"/>
                  <a:pt x="7624" y="10157"/>
                  <a:pt x="7669" y="10157"/>
                </a:cubicBezTo>
                <a:cubicBezTo>
                  <a:pt x="7761" y="10157"/>
                  <a:pt x="7852" y="10135"/>
                  <a:pt x="7943" y="10135"/>
                </a:cubicBezTo>
                <a:cubicBezTo>
                  <a:pt x="8035" y="10135"/>
                  <a:pt x="8126" y="10112"/>
                  <a:pt x="8194" y="10112"/>
                </a:cubicBezTo>
                <a:cubicBezTo>
                  <a:pt x="8263" y="10112"/>
                  <a:pt x="8309" y="10089"/>
                  <a:pt x="8354" y="10089"/>
                </a:cubicBezTo>
                <a:cubicBezTo>
                  <a:pt x="8446" y="10089"/>
                  <a:pt x="8560" y="10020"/>
                  <a:pt x="8583" y="9998"/>
                </a:cubicBezTo>
                <a:cubicBezTo>
                  <a:pt x="8811" y="9884"/>
                  <a:pt x="8993" y="9655"/>
                  <a:pt x="9130" y="9473"/>
                </a:cubicBezTo>
                <a:cubicBezTo>
                  <a:pt x="9222" y="9359"/>
                  <a:pt x="9313" y="9244"/>
                  <a:pt x="9381" y="9130"/>
                </a:cubicBezTo>
                <a:lnTo>
                  <a:pt x="9496" y="8971"/>
                </a:lnTo>
                <a:cubicBezTo>
                  <a:pt x="9632" y="8811"/>
                  <a:pt x="9769" y="8628"/>
                  <a:pt x="9906" y="8468"/>
                </a:cubicBezTo>
                <a:lnTo>
                  <a:pt x="10066" y="8263"/>
                </a:lnTo>
                <a:cubicBezTo>
                  <a:pt x="10431" y="7852"/>
                  <a:pt x="10865" y="7510"/>
                  <a:pt x="11276" y="7213"/>
                </a:cubicBezTo>
                <a:lnTo>
                  <a:pt x="11344" y="7167"/>
                </a:lnTo>
                <a:lnTo>
                  <a:pt x="11413" y="7099"/>
                </a:lnTo>
                <a:cubicBezTo>
                  <a:pt x="11527" y="7030"/>
                  <a:pt x="11664" y="6962"/>
                  <a:pt x="11778" y="6916"/>
                </a:cubicBezTo>
                <a:cubicBezTo>
                  <a:pt x="11847" y="6893"/>
                  <a:pt x="11915" y="6893"/>
                  <a:pt x="12006" y="6871"/>
                </a:cubicBezTo>
                <a:cubicBezTo>
                  <a:pt x="12280" y="6848"/>
                  <a:pt x="12486" y="6779"/>
                  <a:pt x="12668" y="6688"/>
                </a:cubicBezTo>
                <a:cubicBezTo>
                  <a:pt x="12714" y="6665"/>
                  <a:pt x="12737" y="6665"/>
                  <a:pt x="12782" y="6642"/>
                </a:cubicBezTo>
                <a:cubicBezTo>
                  <a:pt x="12828" y="6597"/>
                  <a:pt x="12851" y="6574"/>
                  <a:pt x="12896" y="6551"/>
                </a:cubicBezTo>
                <a:cubicBezTo>
                  <a:pt x="12965" y="6483"/>
                  <a:pt x="13011" y="6368"/>
                  <a:pt x="12988" y="6254"/>
                </a:cubicBezTo>
                <a:cubicBezTo>
                  <a:pt x="12965" y="6117"/>
                  <a:pt x="12874" y="6026"/>
                  <a:pt x="12760" y="5958"/>
                </a:cubicBezTo>
                <a:cubicBezTo>
                  <a:pt x="12691" y="5912"/>
                  <a:pt x="12623" y="5866"/>
                  <a:pt x="12554" y="5821"/>
                </a:cubicBezTo>
                <a:cubicBezTo>
                  <a:pt x="12463" y="5775"/>
                  <a:pt x="12372" y="5729"/>
                  <a:pt x="12280" y="5661"/>
                </a:cubicBezTo>
                <a:lnTo>
                  <a:pt x="12235" y="5638"/>
                </a:lnTo>
                <a:cubicBezTo>
                  <a:pt x="12075" y="5570"/>
                  <a:pt x="11938" y="5501"/>
                  <a:pt x="11824" y="5410"/>
                </a:cubicBezTo>
                <a:cubicBezTo>
                  <a:pt x="11710" y="5341"/>
                  <a:pt x="11595" y="5250"/>
                  <a:pt x="11504" y="5182"/>
                </a:cubicBezTo>
                <a:lnTo>
                  <a:pt x="11436" y="5136"/>
                </a:lnTo>
                <a:cubicBezTo>
                  <a:pt x="11344" y="5067"/>
                  <a:pt x="11230" y="4999"/>
                  <a:pt x="11139" y="4930"/>
                </a:cubicBezTo>
                <a:lnTo>
                  <a:pt x="11025" y="4839"/>
                </a:lnTo>
                <a:cubicBezTo>
                  <a:pt x="10888" y="4771"/>
                  <a:pt x="10774" y="4657"/>
                  <a:pt x="10637" y="4565"/>
                </a:cubicBezTo>
                <a:lnTo>
                  <a:pt x="10614" y="4542"/>
                </a:lnTo>
                <a:lnTo>
                  <a:pt x="10545" y="4497"/>
                </a:lnTo>
                <a:cubicBezTo>
                  <a:pt x="10409" y="4383"/>
                  <a:pt x="10272" y="4291"/>
                  <a:pt x="10135" y="4177"/>
                </a:cubicBezTo>
                <a:cubicBezTo>
                  <a:pt x="9998" y="4063"/>
                  <a:pt x="9884" y="3949"/>
                  <a:pt x="9769" y="3835"/>
                </a:cubicBezTo>
                <a:cubicBezTo>
                  <a:pt x="9678" y="3766"/>
                  <a:pt x="9587" y="3675"/>
                  <a:pt x="9496" y="3607"/>
                </a:cubicBezTo>
                <a:lnTo>
                  <a:pt x="9359" y="3470"/>
                </a:lnTo>
                <a:lnTo>
                  <a:pt x="9199" y="3333"/>
                </a:lnTo>
                <a:lnTo>
                  <a:pt x="9107" y="3264"/>
                </a:lnTo>
                <a:cubicBezTo>
                  <a:pt x="9016" y="3173"/>
                  <a:pt x="8925" y="3104"/>
                  <a:pt x="8834" y="3036"/>
                </a:cubicBezTo>
                <a:cubicBezTo>
                  <a:pt x="8605" y="2808"/>
                  <a:pt x="8377" y="2602"/>
                  <a:pt x="8126" y="2397"/>
                </a:cubicBezTo>
                <a:cubicBezTo>
                  <a:pt x="8058" y="2328"/>
                  <a:pt x="7966" y="2260"/>
                  <a:pt x="7898" y="2191"/>
                </a:cubicBezTo>
                <a:lnTo>
                  <a:pt x="7761" y="2077"/>
                </a:lnTo>
                <a:cubicBezTo>
                  <a:pt x="7715" y="2032"/>
                  <a:pt x="7669" y="2009"/>
                  <a:pt x="7624" y="1963"/>
                </a:cubicBezTo>
                <a:lnTo>
                  <a:pt x="7578" y="1918"/>
                </a:lnTo>
                <a:cubicBezTo>
                  <a:pt x="7533" y="1872"/>
                  <a:pt x="7487" y="1826"/>
                  <a:pt x="7441" y="1803"/>
                </a:cubicBezTo>
                <a:cubicBezTo>
                  <a:pt x="7373" y="1735"/>
                  <a:pt x="7304" y="1666"/>
                  <a:pt x="7213" y="1598"/>
                </a:cubicBezTo>
                <a:lnTo>
                  <a:pt x="7122" y="1507"/>
                </a:lnTo>
                <a:cubicBezTo>
                  <a:pt x="6734" y="1187"/>
                  <a:pt x="6414" y="845"/>
                  <a:pt x="6117" y="480"/>
                </a:cubicBezTo>
                <a:lnTo>
                  <a:pt x="6026" y="365"/>
                </a:lnTo>
                <a:cubicBezTo>
                  <a:pt x="6003" y="320"/>
                  <a:pt x="5958" y="251"/>
                  <a:pt x="5912" y="206"/>
                </a:cubicBezTo>
                <a:cubicBezTo>
                  <a:pt x="5866" y="160"/>
                  <a:pt x="5821" y="114"/>
                  <a:pt x="5775" y="69"/>
                </a:cubicBezTo>
                <a:cubicBezTo>
                  <a:pt x="5684" y="0"/>
                  <a:pt x="5592" y="0"/>
                  <a:pt x="5547" y="0"/>
                </a:cubicBez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5" name="Google Shape;4875;p38"/>
          <p:cNvSpPr/>
          <p:nvPr/>
        </p:nvSpPr>
        <p:spPr>
          <a:xfrm>
            <a:off x="6018544" y="2171982"/>
            <a:ext cx="221026" cy="247863"/>
          </a:xfrm>
          <a:custGeom>
            <a:avLst/>
            <a:gdLst/>
            <a:ahLst/>
            <a:cxnLst/>
            <a:rect l="l" t="t" r="r" b="b"/>
            <a:pathLst>
              <a:path w="7898" h="8857" extrusionOk="0">
                <a:moveTo>
                  <a:pt x="2123" y="0"/>
                </a:moveTo>
                <a:cubicBezTo>
                  <a:pt x="2077" y="23"/>
                  <a:pt x="2032" y="46"/>
                  <a:pt x="1986" y="69"/>
                </a:cubicBezTo>
                <a:cubicBezTo>
                  <a:pt x="1940" y="115"/>
                  <a:pt x="1918" y="206"/>
                  <a:pt x="1918" y="252"/>
                </a:cubicBezTo>
                <a:cubicBezTo>
                  <a:pt x="1895" y="297"/>
                  <a:pt x="1895" y="343"/>
                  <a:pt x="1895" y="388"/>
                </a:cubicBezTo>
                <a:cubicBezTo>
                  <a:pt x="1895" y="480"/>
                  <a:pt x="1895" y="548"/>
                  <a:pt x="1872" y="640"/>
                </a:cubicBezTo>
                <a:cubicBezTo>
                  <a:pt x="1872" y="685"/>
                  <a:pt x="1849" y="754"/>
                  <a:pt x="1849" y="822"/>
                </a:cubicBezTo>
                <a:lnTo>
                  <a:pt x="1826" y="868"/>
                </a:lnTo>
                <a:lnTo>
                  <a:pt x="1803" y="982"/>
                </a:lnTo>
                <a:cubicBezTo>
                  <a:pt x="1781" y="1073"/>
                  <a:pt x="1781" y="1142"/>
                  <a:pt x="1781" y="1233"/>
                </a:cubicBezTo>
                <a:lnTo>
                  <a:pt x="1758" y="1279"/>
                </a:lnTo>
                <a:lnTo>
                  <a:pt x="1712" y="1210"/>
                </a:lnTo>
                <a:cubicBezTo>
                  <a:pt x="1644" y="1165"/>
                  <a:pt x="1575" y="1119"/>
                  <a:pt x="1507" y="1073"/>
                </a:cubicBezTo>
                <a:lnTo>
                  <a:pt x="1415" y="1005"/>
                </a:lnTo>
                <a:cubicBezTo>
                  <a:pt x="1370" y="959"/>
                  <a:pt x="1324" y="936"/>
                  <a:pt x="1301" y="913"/>
                </a:cubicBezTo>
                <a:lnTo>
                  <a:pt x="1256" y="868"/>
                </a:lnTo>
                <a:lnTo>
                  <a:pt x="1187" y="822"/>
                </a:lnTo>
                <a:lnTo>
                  <a:pt x="1142" y="799"/>
                </a:lnTo>
                <a:cubicBezTo>
                  <a:pt x="1027" y="685"/>
                  <a:pt x="868" y="571"/>
                  <a:pt x="708" y="457"/>
                </a:cubicBezTo>
                <a:cubicBezTo>
                  <a:pt x="685" y="434"/>
                  <a:pt x="639" y="434"/>
                  <a:pt x="594" y="434"/>
                </a:cubicBezTo>
                <a:lnTo>
                  <a:pt x="548" y="434"/>
                </a:lnTo>
                <a:cubicBezTo>
                  <a:pt x="548" y="434"/>
                  <a:pt x="548" y="411"/>
                  <a:pt x="548" y="388"/>
                </a:cubicBezTo>
                <a:cubicBezTo>
                  <a:pt x="525" y="320"/>
                  <a:pt x="434" y="252"/>
                  <a:pt x="365" y="252"/>
                </a:cubicBezTo>
                <a:lnTo>
                  <a:pt x="320" y="252"/>
                </a:lnTo>
                <a:cubicBezTo>
                  <a:pt x="206" y="274"/>
                  <a:pt x="160" y="388"/>
                  <a:pt x="183" y="480"/>
                </a:cubicBezTo>
                <a:cubicBezTo>
                  <a:pt x="183" y="503"/>
                  <a:pt x="183" y="525"/>
                  <a:pt x="183" y="548"/>
                </a:cubicBezTo>
                <a:cubicBezTo>
                  <a:pt x="183" y="594"/>
                  <a:pt x="183" y="617"/>
                  <a:pt x="183" y="662"/>
                </a:cubicBezTo>
                <a:cubicBezTo>
                  <a:pt x="160" y="822"/>
                  <a:pt x="114" y="982"/>
                  <a:pt x="69" y="1142"/>
                </a:cubicBezTo>
                <a:cubicBezTo>
                  <a:pt x="46" y="1187"/>
                  <a:pt x="46" y="1233"/>
                  <a:pt x="23" y="1279"/>
                </a:cubicBezTo>
                <a:cubicBezTo>
                  <a:pt x="0" y="1370"/>
                  <a:pt x="0" y="1461"/>
                  <a:pt x="23" y="1553"/>
                </a:cubicBezTo>
                <a:cubicBezTo>
                  <a:pt x="46" y="1644"/>
                  <a:pt x="114" y="1735"/>
                  <a:pt x="183" y="1804"/>
                </a:cubicBezTo>
                <a:cubicBezTo>
                  <a:pt x="229" y="1849"/>
                  <a:pt x="274" y="1895"/>
                  <a:pt x="343" y="1941"/>
                </a:cubicBezTo>
                <a:lnTo>
                  <a:pt x="434" y="1986"/>
                </a:lnTo>
                <a:lnTo>
                  <a:pt x="480" y="2009"/>
                </a:lnTo>
                <a:lnTo>
                  <a:pt x="548" y="2055"/>
                </a:lnTo>
                <a:cubicBezTo>
                  <a:pt x="594" y="2078"/>
                  <a:pt x="639" y="2123"/>
                  <a:pt x="708" y="2169"/>
                </a:cubicBezTo>
                <a:cubicBezTo>
                  <a:pt x="936" y="2329"/>
                  <a:pt x="1142" y="2557"/>
                  <a:pt x="1347" y="2785"/>
                </a:cubicBezTo>
                <a:cubicBezTo>
                  <a:pt x="1461" y="2922"/>
                  <a:pt x="1575" y="3059"/>
                  <a:pt x="1689" y="3219"/>
                </a:cubicBezTo>
                <a:lnTo>
                  <a:pt x="1872" y="3424"/>
                </a:lnTo>
                <a:cubicBezTo>
                  <a:pt x="1963" y="3538"/>
                  <a:pt x="2055" y="3652"/>
                  <a:pt x="2146" y="3767"/>
                </a:cubicBezTo>
                <a:lnTo>
                  <a:pt x="2237" y="3858"/>
                </a:lnTo>
                <a:cubicBezTo>
                  <a:pt x="2306" y="3949"/>
                  <a:pt x="2374" y="4018"/>
                  <a:pt x="2443" y="4109"/>
                </a:cubicBezTo>
                <a:cubicBezTo>
                  <a:pt x="2625" y="4314"/>
                  <a:pt x="2831" y="4520"/>
                  <a:pt x="3059" y="4771"/>
                </a:cubicBezTo>
                <a:lnTo>
                  <a:pt x="3196" y="4885"/>
                </a:lnTo>
                <a:lnTo>
                  <a:pt x="3241" y="4931"/>
                </a:lnTo>
                <a:lnTo>
                  <a:pt x="3356" y="5068"/>
                </a:lnTo>
                <a:lnTo>
                  <a:pt x="3515" y="5227"/>
                </a:lnTo>
                <a:lnTo>
                  <a:pt x="3675" y="5410"/>
                </a:lnTo>
                <a:lnTo>
                  <a:pt x="3972" y="5707"/>
                </a:lnTo>
                <a:lnTo>
                  <a:pt x="4291" y="6026"/>
                </a:lnTo>
                <a:lnTo>
                  <a:pt x="4406" y="6163"/>
                </a:lnTo>
                <a:lnTo>
                  <a:pt x="4588" y="6369"/>
                </a:lnTo>
                <a:cubicBezTo>
                  <a:pt x="4702" y="6483"/>
                  <a:pt x="4816" y="6574"/>
                  <a:pt x="4931" y="6688"/>
                </a:cubicBezTo>
                <a:cubicBezTo>
                  <a:pt x="5045" y="6802"/>
                  <a:pt x="5159" y="6939"/>
                  <a:pt x="5296" y="7053"/>
                </a:cubicBezTo>
                <a:cubicBezTo>
                  <a:pt x="5364" y="7145"/>
                  <a:pt x="5456" y="7236"/>
                  <a:pt x="5524" y="7327"/>
                </a:cubicBezTo>
                <a:cubicBezTo>
                  <a:pt x="5661" y="7441"/>
                  <a:pt x="5775" y="7578"/>
                  <a:pt x="5889" y="7715"/>
                </a:cubicBezTo>
                <a:cubicBezTo>
                  <a:pt x="6026" y="7852"/>
                  <a:pt x="6163" y="7989"/>
                  <a:pt x="6300" y="8126"/>
                </a:cubicBezTo>
                <a:cubicBezTo>
                  <a:pt x="6437" y="8286"/>
                  <a:pt x="6574" y="8377"/>
                  <a:pt x="6688" y="8469"/>
                </a:cubicBezTo>
                <a:cubicBezTo>
                  <a:pt x="6802" y="8560"/>
                  <a:pt x="6939" y="8606"/>
                  <a:pt x="7053" y="8651"/>
                </a:cubicBezTo>
                <a:lnTo>
                  <a:pt x="7145" y="8697"/>
                </a:lnTo>
                <a:lnTo>
                  <a:pt x="7190" y="8720"/>
                </a:lnTo>
                <a:lnTo>
                  <a:pt x="7304" y="8743"/>
                </a:lnTo>
                <a:cubicBezTo>
                  <a:pt x="7350" y="8788"/>
                  <a:pt x="7419" y="8811"/>
                  <a:pt x="7487" y="8834"/>
                </a:cubicBezTo>
                <a:cubicBezTo>
                  <a:pt x="7510" y="8834"/>
                  <a:pt x="7533" y="8857"/>
                  <a:pt x="7578" y="8857"/>
                </a:cubicBezTo>
                <a:cubicBezTo>
                  <a:pt x="7647" y="8834"/>
                  <a:pt x="7692" y="8834"/>
                  <a:pt x="7738" y="8811"/>
                </a:cubicBezTo>
                <a:cubicBezTo>
                  <a:pt x="7784" y="8788"/>
                  <a:pt x="7829" y="8720"/>
                  <a:pt x="7852" y="8697"/>
                </a:cubicBezTo>
                <a:cubicBezTo>
                  <a:pt x="7875" y="8651"/>
                  <a:pt x="7898" y="8583"/>
                  <a:pt x="7898" y="8537"/>
                </a:cubicBezTo>
                <a:cubicBezTo>
                  <a:pt x="7875" y="8446"/>
                  <a:pt x="7875" y="8400"/>
                  <a:pt x="7852" y="8332"/>
                </a:cubicBezTo>
                <a:cubicBezTo>
                  <a:pt x="7829" y="8286"/>
                  <a:pt x="7807" y="8218"/>
                  <a:pt x="7784" y="8149"/>
                </a:cubicBezTo>
                <a:cubicBezTo>
                  <a:pt x="7738" y="8103"/>
                  <a:pt x="7715" y="8035"/>
                  <a:pt x="7692" y="7966"/>
                </a:cubicBezTo>
                <a:lnTo>
                  <a:pt x="7670" y="7944"/>
                </a:lnTo>
                <a:cubicBezTo>
                  <a:pt x="7624" y="7875"/>
                  <a:pt x="7601" y="7807"/>
                  <a:pt x="7555" y="7715"/>
                </a:cubicBezTo>
                <a:lnTo>
                  <a:pt x="7510" y="7578"/>
                </a:lnTo>
                <a:cubicBezTo>
                  <a:pt x="7464" y="7464"/>
                  <a:pt x="7419" y="7396"/>
                  <a:pt x="7373" y="7305"/>
                </a:cubicBezTo>
                <a:cubicBezTo>
                  <a:pt x="7236" y="7031"/>
                  <a:pt x="7099" y="6757"/>
                  <a:pt x="6939" y="6506"/>
                </a:cubicBezTo>
                <a:lnTo>
                  <a:pt x="6894" y="6414"/>
                </a:lnTo>
                <a:lnTo>
                  <a:pt x="6779" y="6209"/>
                </a:lnTo>
                <a:lnTo>
                  <a:pt x="6757" y="6163"/>
                </a:lnTo>
                <a:cubicBezTo>
                  <a:pt x="6642" y="5981"/>
                  <a:pt x="6528" y="5752"/>
                  <a:pt x="6414" y="5570"/>
                </a:cubicBezTo>
                <a:cubicBezTo>
                  <a:pt x="6232" y="5273"/>
                  <a:pt x="6049" y="4999"/>
                  <a:pt x="5866" y="4725"/>
                </a:cubicBezTo>
                <a:cubicBezTo>
                  <a:pt x="5821" y="4634"/>
                  <a:pt x="5752" y="4543"/>
                  <a:pt x="5684" y="4451"/>
                </a:cubicBezTo>
                <a:lnTo>
                  <a:pt x="5592" y="4337"/>
                </a:lnTo>
                <a:cubicBezTo>
                  <a:pt x="5524" y="4200"/>
                  <a:pt x="5433" y="4063"/>
                  <a:pt x="5341" y="3949"/>
                </a:cubicBezTo>
                <a:cubicBezTo>
                  <a:pt x="5250" y="3812"/>
                  <a:pt x="5159" y="3698"/>
                  <a:pt x="5068" y="3561"/>
                </a:cubicBezTo>
                <a:lnTo>
                  <a:pt x="5045" y="3516"/>
                </a:lnTo>
                <a:cubicBezTo>
                  <a:pt x="4953" y="3424"/>
                  <a:pt x="4885" y="3310"/>
                  <a:pt x="4794" y="3196"/>
                </a:cubicBezTo>
                <a:lnTo>
                  <a:pt x="4679" y="3013"/>
                </a:lnTo>
                <a:lnTo>
                  <a:pt x="4634" y="2945"/>
                </a:lnTo>
                <a:cubicBezTo>
                  <a:pt x="4497" y="2762"/>
                  <a:pt x="4383" y="2580"/>
                  <a:pt x="4246" y="2397"/>
                </a:cubicBezTo>
                <a:cubicBezTo>
                  <a:pt x="4132" y="2237"/>
                  <a:pt x="4018" y="2055"/>
                  <a:pt x="3903" y="1895"/>
                </a:cubicBezTo>
                <a:lnTo>
                  <a:pt x="3766" y="1690"/>
                </a:lnTo>
                <a:cubicBezTo>
                  <a:pt x="3630" y="1461"/>
                  <a:pt x="3447" y="1256"/>
                  <a:pt x="3264" y="982"/>
                </a:cubicBezTo>
                <a:lnTo>
                  <a:pt x="3219" y="936"/>
                </a:lnTo>
                <a:lnTo>
                  <a:pt x="3219" y="936"/>
                </a:lnTo>
                <a:lnTo>
                  <a:pt x="3241" y="1005"/>
                </a:lnTo>
                <a:cubicBezTo>
                  <a:pt x="3150" y="868"/>
                  <a:pt x="3059" y="731"/>
                  <a:pt x="2899" y="548"/>
                </a:cubicBezTo>
                <a:lnTo>
                  <a:pt x="2876" y="525"/>
                </a:lnTo>
                <a:cubicBezTo>
                  <a:pt x="2762" y="388"/>
                  <a:pt x="2671" y="297"/>
                  <a:pt x="2580" y="206"/>
                </a:cubicBezTo>
                <a:cubicBezTo>
                  <a:pt x="2534" y="137"/>
                  <a:pt x="2465" y="92"/>
                  <a:pt x="2397" y="46"/>
                </a:cubicBezTo>
                <a:cubicBezTo>
                  <a:pt x="2374" y="23"/>
                  <a:pt x="2328" y="23"/>
                  <a:pt x="2283" y="0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6" name="Google Shape;4876;p38"/>
          <p:cNvSpPr/>
          <p:nvPr/>
        </p:nvSpPr>
        <p:spPr>
          <a:xfrm>
            <a:off x="6250400" y="2273540"/>
            <a:ext cx="392238" cy="143115"/>
          </a:xfrm>
          <a:custGeom>
            <a:avLst/>
            <a:gdLst/>
            <a:ahLst/>
            <a:cxnLst/>
            <a:rect l="l" t="t" r="r" b="b"/>
            <a:pathLst>
              <a:path w="14016" h="5114" extrusionOk="0">
                <a:moveTo>
                  <a:pt x="10592" y="1"/>
                </a:moveTo>
                <a:cubicBezTo>
                  <a:pt x="10249" y="23"/>
                  <a:pt x="9953" y="46"/>
                  <a:pt x="9656" y="92"/>
                </a:cubicBezTo>
                <a:lnTo>
                  <a:pt x="9496" y="138"/>
                </a:lnTo>
                <a:lnTo>
                  <a:pt x="9314" y="160"/>
                </a:lnTo>
                <a:lnTo>
                  <a:pt x="9131" y="206"/>
                </a:lnTo>
                <a:cubicBezTo>
                  <a:pt x="8994" y="229"/>
                  <a:pt x="8834" y="252"/>
                  <a:pt x="8697" y="275"/>
                </a:cubicBezTo>
                <a:cubicBezTo>
                  <a:pt x="8538" y="297"/>
                  <a:pt x="8355" y="343"/>
                  <a:pt x="8195" y="389"/>
                </a:cubicBezTo>
                <a:cubicBezTo>
                  <a:pt x="8127" y="412"/>
                  <a:pt x="8081" y="412"/>
                  <a:pt x="8013" y="434"/>
                </a:cubicBezTo>
                <a:lnTo>
                  <a:pt x="7967" y="457"/>
                </a:lnTo>
                <a:lnTo>
                  <a:pt x="7784" y="503"/>
                </a:lnTo>
                <a:lnTo>
                  <a:pt x="7510" y="571"/>
                </a:lnTo>
                <a:cubicBezTo>
                  <a:pt x="7328" y="617"/>
                  <a:pt x="7145" y="663"/>
                  <a:pt x="6940" y="731"/>
                </a:cubicBezTo>
                <a:lnTo>
                  <a:pt x="6734" y="800"/>
                </a:lnTo>
                <a:lnTo>
                  <a:pt x="6712" y="822"/>
                </a:lnTo>
                <a:cubicBezTo>
                  <a:pt x="6620" y="845"/>
                  <a:pt x="6552" y="868"/>
                  <a:pt x="6460" y="891"/>
                </a:cubicBezTo>
                <a:cubicBezTo>
                  <a:pt x="6346" y="936"/>
                  <a:pt x="6232" y="982"/>
                  <a:pt x="6118" y="1028"/>
                </a:cubicBezTo>
                <a:cubicBezTo>
                  <a:pt x="6004" y="1051"/>
                  <a:pt x="5890" y="1096"/>
                  <a:pt x="5776" y="1142"/>
                </a:cubicBezTo>
                <a:lnTo>
                  <a:pt x="5730" y="1142"/>
                </a:lnTo>
                <a:cubicBezTo>
                  <a:pt x="5684" y="1142"/>
                  <a:pt x="5639" y="1142"/>
                  <a:pt x="5616" y="1165"/>
                </a:cubicBezTo>
                <a:cubicBezTo>
                  <a:pt x="5502" y="1188"/>
                  <a:pt x="5410" y="1210"/>
                  <a:pt x="5319" y="1256"/>
                </a:cubicBezTo>
                <a:lnTo>
                  <a:pt x="5274" y="1256"/>
                </a:lnTo>
                <a:lnTo>
                  <a:pt x="5205" y="1279"/>
                </a:lnTo>
                <a:cubicBezTo>
                  <a:pt x="5114" y="1325"/>
                  <a:pt x="5045" y="1347"/>
                  <a:pt x="4977" y="1370"/>
                </a:cubicBezTo>
                <a:cubicBezTo>
                  <a:pt x="4885" y="1393"/>
                  <a:pt x="4817" y="1416"/>
                  <a:pt x="4749" y="1461"/>
                </a:cubicBezTo>
                <a:cubicBezTo>
                  <a:pt x="4497" y="1530"/>
                  <a:pt x="4269" y="1644"/>
                  <a:pt x="4064" y="1758"/>
                </a:cubicBezTo>
                <a:lnTo>
                  <a:pt x="3995" y="1781"/>
                </a:lnTo>
                <a:lnTo>
                  <a:pt x="3927" y="1827"/>
                </a:lnTo>
                <a:lnTo>
                  <a:pt x="3744" y="1895"/>
                </a:lnTo>
                <a:cubicBezTo>
                  <a:pt x="3516" y="2009"/>
                  <a:pt x="3288" y="2123"/>
                  <a:pt x="3059" y="2238"/>
                </a:cubicBezTo>
                <a:cubicBezTo>
                  <a:pt x="2945" y="2306"/>
                  <a:pt x="2854" y="2374"/>
                  <a:pt x="2740" y="2443"/>
                </a:cubicBezTo>
                <a:lnTo>
                  <a:pt x="2694" y="2466"/>
                </a:lnTo>
                <a:cubicBezTo>
                  <a:pt x="2626" y="2511"/>
                  <a:pt x="2580" y="2557"/>
                  <a:pt x="2512" y="2580"/>
                </a:cubicBezTo>
                <a:cubicBezTo>
                  <a:pt x="2466" y="2603"/>
                  <a:pt x="2443" y="2626"/>
                  <a:pt x="2420" y="2648"/>
                </a:cubicBezTo>
                <a:cubicBezTo>
                  <a:pt x="2375" y="2671"/>
                  <a:pt x="2352" y="2717"/>
                  <a:pt x="2329" y="2740"/>
                </a:cubicBezTo>
                <a:cubicBezTo>
                  <a:pt x="2306" y="2785"/>
                  <a:pt x="2306" y="2831"/>
                  <a:pt x="2306" y="2877"/>
                </a:cubicBezTo>
                <a:lnTo>
                  <a:pt x="2283" y="2899"/>
                </a:lnTo>
                <a:lnTo>
                  <a:pt x="2192" y="2968"/>
                </a:lnTo>
                <a:lnTo>
                  <a:pt x="2078" y="3036"/>
                </a:lnTo>
                <a:lnTo>
                  <a:pt x="2055" y="3082"/>
                </a:lnTo>
                <a:cubicBezTo>
                  <a:pt x="1964" y="3128"/>
                  <a:pt x="1895" y="3173"/>
                  <a:pt x="1827" y="3219"/>
                </a:cubicBezTo>
                <a:lnTo>
                  <a:pt x="1804" y="3242"/>
                </a:lnTo>
                <a:cubicBezTo>
                  <a:pt x="1713" y="3287"/>
                  <a:pt x="1621" y="3356"/>
                  <a:pt x="1553" y="3402"/>
                </a:cubicBezTo>
                <a:lnTo>
                  <a:pt x="1485" y="3447"/>
                </a:lnTo>
                <a:lnTo>
                  <a:pt x="1439" y="3470"/>
                </a:lnTo>
                <a:lnTo>
                  <a:pt x="1348" y="3539"/>
                </a:lnTo>
                <a:lnTo>
                  <a:pt x="1302" y="3561"/>
                </a:lnTo>
                <a:cubicBezTo>
                  <a:pt x="1165" y="3653"/>
                  <a:pt x="1051" y="3721"/>
                  <a:pt x="914" y="3812"/>
                </a:cubicBezTo>
                <a:cubicBezTo>
                  <a:pt x="777" y="3949"/>
                  <a:pt x="617" y="4086"/>
                  <a:pt x="457" y="4246"/>
                </a:cubicBezTo>
                <a:cubicBezTo>
                  <a:pt x="412" y="4315"/>
                  <a:pt x="343" y="4383"/>
                  <a:pt x="298" y="4452"/>
                </a:cubicBezTo>
                <a:cubicBezTo>
                  <a:pt x="252" y="4497"/>
                  <a:pt x="229" y="4543"/>
                  <a:pt x="183" y="4589"/>
                </a:cubicBezTo>
                <a:cubicBezTo>
                  <a:pt x="161" y="4634"/>
                  <a:pt x="138" y="4680"/>
                  <a:pt x="138" y="4725"/>
                </a:cubicBezTo>
                <a:cubicBezTo>
                  <a:pt x="138" y="4794"/>
                  <a:pt x="138" y="4817"/>
                  <a:pt x="161" y="4862"/>
                </a:cubicBezTo>
                <a:lnTo>
                  <a:pt x="138" y="4862"/>
                </a:lnTo>
                <a:cubicBezTo>
                  <a:pt x="69" y="4862"/>
                  <a:pt x="24" y="4908"/>
                  <a:pt x="1" y="4954"/>
                </a:cubicBezTo>
                <a:cubicBezTo>
                  <a:pt x="1" y="4999"/>
                  <a:pt x="24" y="5045"/>
                  <a:pt x="47" y="5068"/>
                </a:cubicBezTo>
                <a:cubicBezTo>
                  <a:pt x="69" y="5091"/>
                  <a:pt x="92" y="5114"/>
                  <a:pt x="115" y="5114"/>
                </a:cubicBezTo>
                <a:lnTo>
                  <a:pt x="435" y="5114"/>
                </a:lnTo>
                <a:cubicBezTo>
                  <a:pt x="526" y="5114"/>
                  <a:pt x="640" y="5068"/>
                  <a:pt x="731" y="5045"/>
                </a:cubicBezTo>
                <a:cubicBezTo>
                  <a:pt x="868" y="5022"/>
                  <a:pt x="1028" y="4977"/>
                  <a:pt x="1188" y="4954"/>
                </a:cubicBezTo>
                <a:cubicBezTo>
                  <a:pt x="1325" y="4908"/>
                  <a:pt x="1439" y="4885"/>
                  <a:pt x="1576" y="4862"/>
                </a:cubicBezTo>
                <a:cubicBezTo>
                  <a:pt x="1713" y="4817"/>
                  <a:pt x="1873" y="4794"/>
                  <a:pt x="2009" y="4748"/>
                </a:cubicBezTo>
                <a:cubicBezTo>
                  <a:pt x="2146" y="4703"/>
                  <a:pt x="2283" y="4680"/>
                  <a:pt x="2398" y="4657"/>
                </a:cubicBezTo>
                <a:lnTo>
                  <a:pt x="2466" y="4634"/>
                </a:lnTo>
                <a:cubicBezTo>
                  <a:pt x="2626" y="4589"/>
                  <a:pt x="2786" y="4566"/>
                  <a:pt x="2945" y="4520"/>
                </a:cubicBezTo>
                <a:cubicBezTo>
                  <a:pt x="3059" y="4474"/>
                  <a:pt x="3196" y="4429"/>
                  <a:pt x="3333" y="4406"/>
                </a:cubicBezTo>
                <a:cubicBezTo>
                  <a:pt x="3607" y="4337"/>
                  <a:pt x="3881" y="4269"/>
                  <a:pt x="4132" y="4201"/>
                </a:cubicBezTo>
                <a:cubicBezTo>
                  <a:pt x="4429" y="4109"/>
                  <a:pt x="4726" y="4041"/>
                  <a:pt x="5000" y="3972"/>
                </a:cubicBezTo>
                <a:cubicBezTo>
                  <a:pt x="5137" y="3927"/>
                  <a:pt x="5274" y="3904"/>
                  <a:pt x="5410" y="3858"/>
                </a:cubicBezTo>
                <a:cubicBezTo>
                  <a:pt x="5502" y="3858"/>
                  <a:pt x="5593" y="3835"/>
                  <a:pt x="5707" y="3812"/>
                </a:cubicBezTo>
                <a:lnTo>
                  <a:pt x="5753" y="3790"/>
                </a:lnTo>
                <a:cubicBezTo>
                  <a:pt x="5890" y="3767"/>
                  <a:pt x="6072" y="3721"/>
                  <a:pt x="6255" y="3676"/>
                </a:cubicBezTo>
                <a:lnTo>
                  <a:pt x="6301" y="3653"/>
                </a:lnTo>
                <a:lnTo>
                  <a:pt x="6415" y="3630"/>
                </a:lnTo>
                <a:cubicBezTo>
                  <a:pt x="6552" y="3607"/>
                  <a:pt x="6689" y="3561"/>
                  <a:pt x="6826" y="3539"/>
                </a:cubicBezTo>
                <a:lnTo>
                  <a:pt x="7100" y="3470"/>
                </a:lnTo>
                <a:lnTo>
                  <a:pt x="7236" y="3447"/>
                </a:lnTo>
                <a:lnTo>
                  <a:pt x="7533" y="3379"/>
                </a:lnTo>
                <a:lnTo>
                  <a:pt x="7853" y="3333"/>
                </a:lnTo>
                <a:lnTo>
                  <a:pt x="8104" y="3265"/>
                </a:lnTo>
                <a:lnTo>
                  <a:pt x="8264" y="3242"/>
                </a:lnTo>
                <a:lnTo>
                  <a:pt x="8469" y="3196"/>
                </a:lnTo>
                <a:lnTo>
                  <a:pt x="8674" y="3151"/>
                </a:lnTo>
                <a:lnTo>
                  <a:pt x="9040" y="3082"/>
                </a:lnTo>
                <a:cubicBezTo>
                  <a:pt x="9222" y="3059"/>
                  <a:pt x="9428" y="3014"/>
                  <a:pt x="9610" y="2991"/>
                </a:cubicBezTo>
                <a:lnTo>
                  <a:pt x="9953" y="2922"/>
                </a:lnTo>
                <a:cubicBezTo>
                  <a:pt x="10227" y="2877"/>
                  <a:pt x="10478" y="2831"/>
                  <a:pt x="10752" y="2785"/>
                </a:cubicBezTo>
                <a:lnTo>
                  <a:pt x="10866" y="2763"/>
                </a:lnTo>
                <a:lnTo>
                  <a:pt x="10980" y="2740"/>
                </a:lnTo>
                <a:lnTo>
                  <a:pt x="11048" y="2717"/>
                </a:lnTo>
                <a:lnTo>
                  <a:pt x="11117" y="2717"/>
                </a:lnTo>
                <a:lnTo>
                  <a:pt x="11208" y="2694"/>
                </a:lnTo>
                <a:cubicBezTo>
                  <a:pt x="11277" y="2694"/>
                  <a:pt x="11345" y="2671"/>
                  <a:pt x="11391" y="2671"/>
                </a:cubicBezTo>
                <a:cubicBezTo>
                  <a:pt x="11573" y="2626"/>
                  <a:pt x="11779" y="2580"/>
                  <a:pt x="11961" y="2557"/>
                </a:cubicBezTo>
                <a:lnTo>
                  <a:pt x="11916" y="2534"/>
                </a:lnTo>
                <a:lnTo>
                  <a:pt x="11961" y="2534"/>
                </a:lnTo>
                <a:cubicBezTo>
                  <a:pt x="12281" y="2466"/>
                  <a:pt x="12578" y="2397"/>
                  <a:pt x="12874" y="2306"/>
                </a:cubicBezTo>
                <a:cubicBezTo>
                  <a:pt x="13103" y="2238"/>
                  <a:pt x="13354" y="2169"/>
                  <a:pt x="13582" y="2123"/>
                </a:cubicBezTo>
                <a:lnTo>
                  <a:pt x="13605" y="2101"/>
                </a:lnTo>
                <a:cubicBezTo>
                  <a:pt x="13696" y="2101"/>
                  <a:pt x="13719" y="2078"/>
                  <a:pt x="13765" y="2078"/>
                </a:cubicBezTo>
                <a:cubicBezTo>
                  <a:pt x="13787" y="2055"/>
                  <a:pt x="13833" y="2032"/>
                  <a:pt x="13856" y="2009"/>
                </a:cubicBezTo>
                <a:cubicBezTo>
                  <a:pt x="13924" y="1986"/>
                  <a:pt x="13970" y="1918"/>
                  <a:pt x="13993" y="1804"/>
                </a:cubicBezTo>
                <a:cubicBezTo>
                  <a:pt x="14016" y="1758"/>
                  <a:pt x="14016" y="1690"/>
                  <a:pt x="13993" y="1644"/>
                </a:cubicBezTo>
                <a:cubicBezTo>
                  <a:pt x="13993" y="1553"/>
                  <a:pt x="13993" y="1484"/>
                  <a:pt x="13970" y="1439"/>
                </a:cubicBezTo>
                <a:cubicBezTo>
                  <a:pt x="13970" y="1393"/>
                  <a:pt x="13947" y="1370"/>
                  <a:pt x="13947" y="1325"/>
                </a:cubicBezTo>
                <a:cubicBezTo>
                  <a:pt x="13924" y="1256"/>
                  <a:pt x="13901" y="1233"/>
                  <a:pt x="13901" y="1188"/>
                </a:cubicBezTo>
                <a:cubicBezTo>
                  <a:pt x="13879" y="1142"/>
                  <a:pt x="13856" y="1096"/>
                  <a:pt x="13833" y="1073"/>
                </a:cubicBezTo>
                <a:cubicBezTo>
                  <a:pt x="13810" y="1051"/>
                  <a:pt x="13787" y="1028"/>
                  <a:pt x="13765" y="1005"/>
                </a:cubicBezTo>
                <a:cubicBezTo>
                  <a:pt x="13742" y="1005"/>
                  <a:pt x="13719" y="1005"/>
                  <a:pt x="13696" y="982"/>
                </a:cubicBezTo>
                <a:cubicBezTo>
                  <a:pt x="13673" y="982"/>
                  <a:pt x="13650" y="982"/>
                  <a:pt x="13628" y="959"/>
                </a:cubicBezTo>
                <a:lnTo>
                  <a:pt x="13171" y="959"/>
                </a:lnTo>
                <a:cubicBezTo>
                  <a:pt x="13125" y="959"/>
                  <a:pt x="13057" y="982"/>
                  <a:pt x="13011" y="982"/>
                </a:cubicBezTo>
                <a:lnTo>
                  <a:pt x="12966" y="982"/>
                </a:lnTo>
                <a:cubicBezTo>
                  <a:pt x="12783" y="1005"/>
                  <a:pt x="12646" y="1028"/>
                  <a:pt x="12509" y="1028"/>
                </a:cubicBezTo>
                <a:cubicBezTo>
                  <a:pt x="12395" y="1051"/>
                  <a:pt x="12281" y="1051"/>
                  <a:pt x="12167" y="1051"/>
                </a:cubicBezTo>
                <a:lnTo>
                  <a:pt x="11733" y="1051"/>
                </a:lnTo>
                <a:cubicBezTo>
                  <a:pt x="11733" y="1028"/>
                  <a:pt x="11733" y="1005"/>
                  <a:pt x="11756" y="959"/>
                </a:cubicBezTo>
                <a:lnTo>
                  <a:pt x="11802" y="845"/>
                </a:lnTo>
                <a:cubicBezTo>
                  <a:pt x="11802" y="822"/>
                  <a:pt x="11824" y="754"/>
                  <a:pt x="11847" y="708"/>
                </a:cubicBezTo>
                <a:cubicBezTo>
                  <a:pt x="11802" y="663"/>
                  <a:pt x="11779" y="617"/>
                  <a:pt x="11779" y="548"/>
                </a:cubicBezTo>
                <a:cubicBezTo>
                  <a:pt x="11756" y="503"/>
                  <a:pt x="11756" y="457"/>
                  <a:pt x="11756" y="412"/>
                </a:cubicBezTo>
                <a:cubicBezTo>
                  <a:pt x="11756" y="366"/>
                  <a:pt x="11756" y="343"/>
                  <a:pt x="11733" y="320"/>
                </a:cubicBezTo>
                <a:lnTo>
                  <a:pt x="11733" y="229"/>
                </a:lnTo>
                <a:cubicBezTo>
                  <a:pt x="11733" y="183"/>
                  <a:pt x="11710" y="115"/>
                  <a:pt x="11710" y="69"/>
                </a:cubicBezTo>
                <a:cubicBezTo>
                  <a:pt x="11665" y="46"/>
                  <a:pt x="11596" y="23"/>
                  <a:pt x="11550" y="23"/>
                </a:cubicBezTo>
                <a:cubicBezTo>
                  <a:pt x="11505" y="1"/>
                  <a:pt x="11459" y="1"/>
                  <a:pt x="11414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7" name="Google Shape;4877;p38"/>
          <p:cNvSpPr/>
          <p:nvPr/>
        </p:nvSpPr>
        <p:spPr>
          <a:xfrm>
            <a:off x="6195465" y="990904"/>
            <a:ext cx="1409800" cy="1393177"/>
          </a:xfrm>
          <a:custGeom>
            <a:avLst/>
            <a:gdLst/>
            <a:ahLst/>
            <a:cxnLst/>
            <a:rect l="l" t="t" r="r" b="b"/>
            <a:pathLst>
              <a:path w="50377" h="49783" extrusionOk="0">
                <a:moveTo>
                  <a:pt x="8013" y="39739"/>
                </a:moveTo>
                <a:lnTo>
                  <a:pt x="8053" y="39799"/>
                </a:lnTo>
                <a:lnTo>
                  <a:pt x="8053" y="39799"/>
                </a:lnTo>
                <a:cubicBezTo>
                  <a:pt x="8035" y="39779"/>
                  <a:pt x="8024" y="39762"/>
                  <a:pt x="8013" y="39739"/>
                </a:cubicBezTo>
                <a:close/>
                <a:moveTo>
                  <a:pt x="24424" y="1"/>
                </a:moveTo>
                <a:cubicBezTo>
                  <a:pt x="24127" y="23"/>
                  <a:pt x="23831" y="46"/>
                  <a:pt x="23534" y="69"/>
                </a:cubicBezTo>
                <a:lnTo>
                  <a:pt x="23442" y="69"/>
                </a:lnTo>
                <a:lnTo>
                  <a:pt x="23237" y="92"/>
                </a:lnTo>
                <a:lnTo>
                  <a:pt x="23054" y="92"/>
                </a:lnTo>
                <a:lnTo>
                  <a:pt x="22895" y="115"/>
                </a:lnTo>
                <a:lnTo>
                  <a:pt x="22803" y="115"/>
                </a:lnTo>
                <a:lnTo>
                  <a:pt x="22598" y="137"/>
                </a:lnTo>
                <a:cubicBezTo>
                  <a:pt x="22256" y="160"/>
                  <a:pt x="21959" y="183"/>
                  <a:pt x="21685" y="206"/>
                </a:cubicBezTo>
                <a:cubicBezTo>
                  <a:pt x="21571" y="229"/>
                  <a:pt x="21434" y="252"/>
                  <a:pt x="21320" y="274"/>
                </a:cubicBezTo>
                <a:lnTo>
                  <a:pt x="21297" y="274"/>
                </a:lnTo>
                <a:lnTo>
                  <a:pt x="21183" y="297"/>
                </a:lnTo>
                <a:lnTo>
                  <a:pt x="21023" y="320"/>
                </a:lnTo>
                <a:lnTo>
                  <a:pt x="20703" y="366"/>
                </a:lnTo>
                <a:cubicBezTo>
                  <a:pt x="20384" y="434"/>
                  <a:pt x="20064" y="503"/>
                  <a:pt x="19745" y="571"/>
                </a:cubicBezTo>
                <a:cubicBezTo>
                  <a:pt x="19380" y="662"/>
                  <a:pt x="19060" y="731"/>
                  <a:pt x="18718" y="822"/>
                </a:cubicBezTo>
                <a:cubicBezTo>
                  <a:pt x="18558" y="868"/>
                  <a:pt x="18375" y="914"/>
                  <a:pt x="18215" y="982"/>
                </a:cubicBezTo>
                <a:lnTo>
                  <a:pt x="17964" y="1050"/>
                </a:lnTo>
                <a:lnTo>
                  <a:pt x="17759" y="1119"/>
                </a:lnTo>
                <a:cubicBezTo>
                  <a:pt x="17531" y="1210"/>
                  <a:pt x="17188" y="1324"/>
                  <a:pt x="16846" y="1461"/>
                </a:cubicBezTo>
                <a:lnTo>
                  <a:pt x="16618" y="1553"/>
                </a:lnTo>
                <a:lnTo>
                  <a:pt x="16572" y="1575"/>
                </a:lnTo>
                <a:cubicBezTo>
                  <a:pt x="16367" y="1667"/>
                  <a:pt x="16161" y="1735"/>
                  <a:pt x="15933" y="1827"/>
                </a:cubicBezTo>
                <a:cubicBezTo>
                  <a:pt x="15636" y="1964"/>
                  <a:pt x="15339" y="2100"/>
                  <a:pt x="15043" y="2260"/>
                </a:cubicBezTo>
                <a:cubicBezTo>
                  <a:pt x="14906" y="2329"/>
                  <a:pt x="14769" y="2397"/>
                  <a:pt x="14632" y="2466"/>
                </a:cubicBezTo>
                <a:cubicBezTo>
                  <a:pt x="14563" y="2466"/>
                  <a:pt x="14518" y="2488"/>
                  <a:pt x="14472" y="2511"/>
                </a:cubicBezTo>
                <a:lnTo>
                  <a:pt x="14381" y="2557"/>
                </a:lnTo>
                <a:cubicBezTo>
                  <a:pt x="14312" y="2603"/>
                  <a:pt x="14244" y="2625"/>
                  <a:pt x="14175" y="2648"/>
                </a:cubicBezTo>
                <a:cubicBezTo>
                  <a:pt x="14084" y="2694"/>
                  <a:pt x="13993" y="2740"/>
                  <a:pt x="13902" y="2785"/>
                </a:cubicBezTo>
                <a:cubicBezTo>
                  <a:pt x="13879" y="2762"/>
                  <a:pt x="13856" y="2762"/>
                  <a:pt x="13833" y="2762"/>
                </a:cubicBezTo>
                <a:cubicBezTo>
                  <a:pt x="13787" y="2762"/>
                  <a:pt x="13765" y="2762"/>
                  <a:pt x="13742" y="2785"/>
                </a:cubicBezTo>
                <a:lnTo>
                  <a:pt x="13559" y="2899"/>
                </a:lnTo>
                <a:cubicBezTo>
                  <a:pt x="13468" y="2945"/>
                  <a:pt x="13377" y="2991"/>
                  <a:pt x="13285" y="3036"/>
                </a:cubicBezTo>
                <a:cubicBezTo>
                  <a:pt x="13148" y="3128"/>
                  <a:pt x="12988" y="3219"/>
                  <a:pt x="12852" y="3287"/>
                </a:cubicBezTo>
                <a:cubicBezTo>
                  <a:pt x="12715" y="3379"/>
                  <a:pt x="12555" y="3470"/>
                  <a:pt x="12418" y="3538"/>
                </a:cubicBezTo>
                <a:lnTo>
                  <a:pt x="12304" y="3607"/>
                </a:lnTo>
                <a:lnTo>
                  <a:pt x="12007" y="3790"/>
                </a:lnTo>
                <a:lnTo>
                  <a:pt x="11642" y="3995"/>
                </a:lnTo>
                <a:cubicBezTo>
                  <a:pt x="11482" y="4086"/>
                  <a:pt x="11322" y="4178"/>
                  <a:pt x="11162" y="4269"/>
                </a:cubicBezTo>
                <a:cubicBezTo>
                  <a:pt x="10911" y="4429"/>
                  <a:pt x="10660" y="4611"/>
                  <a:pt x="10386" y="4817"/>
                </a:cubicBezTo>
                <a:cubicBezTo>
                  <a:pt x="10113" y="5022"/>
                  <a:pt x="9861" y="5273"/>
                  <a:pt x="9633" y="5479"/>
                </a:cubicBezTo>
                <a:lnTo>
                  <a:pt x="9610" y="5501"/>
                </a:lnTo>
                <a:cubicBezTo>
                  <a:pt x="9542" y="5547"/>
                  <a:pt x="9496" y="5593"/>
                  <a:pt x="9451" y="5638"/>
                </a:cubicBezTo>
                <a:cubicBezTo>
                  <a:pt x="9382" y="5707"/>
                  <a:pt x="9314" y="5752"/>
                  <a:pt x="9245" y="5821"/>
                </a:cubicBezTo>
                <a:lnTo>
                  <a:pt x="9177" y="5867"/>
                </a:lnTo>
                <a:cubicBezTo>
                  <a:pt x="8994" y="6004"/>
                  <a:pt x="8857" y="6118"/>
                  <a:pt x="8697" y="6232"/>
                </a:cubicBezTo>
                <a:cubicBezTo>
                  <a:pt x="8446" y="6437"/>
                  <a:pt x="8195" y="6643"/>
                  <a:pt x="7967" y="6848"/>
                </a:cubicBezTo>
                <a:lnTo>
                  <a:pt x="7921" y="6917"/>
                </a:lnTo>
                <a:cubicBezTo>
                  <a:pt x="7647" y="7145"/>
                  <a:pt x="7396" y="7373"/>
                  <a:pt x="7145" y="7624"/>
                </a:cubicBezTo>
                <a:lnTo>
                  <a:pt x="6985" y="7807"/>
                </a:lnTo>
                <a:cubicBezTo>
                  <a:pt x="6803" y="7989"/>
                  <a:pt x="6620" y="8172"/>
                  <a:pt x="6460" y="8355"/>
                </a:cubicBezTo>
                <a:lnTo>
                  <a:pt x="6346" y="8492"/>
                </a:lnTo>
                <a:lnTo>
                  <a:pt x="6324" y="8514"/>
                </a:lnTo>
                <a:cubicBezTo>
                  <a:pt x="6301" y="8537"/>
                  <a:pt x="6278" y="8560"/>
                  <a:pt x="6255" y="8606"/>
                </a:cubicBezTo>
                <a:cubicBezTo>
                  <a:pt x="6187" y="8674"/>
                  <a:pt x="6118" y="8765"/>
                  <a:pt x="6050" y="8857"/>
                </a:cubicBezTo>
                <a:lnTo>
                  <a:pt x="5981" y="8925"/>
                </a:lnTo>
                <a:cubicBezTo>
                  <a:pt x="5844" y="9085"/>
                  <a:pt x="5730" y="9222"/>
                  <a:pt x="5616" y="9382"/>
                </a:cubicBezTo>
                <a:cubicBezTo>
                  <a:pt x="5570" y="9427"/>
                  <a:pt x="5547" y="9473"/>
                  <a:pt x="5502" y="9519"/>
                </a:cubicBezTo>
                <a:lnTo>
                  <a:pt x="5479" y="9564"/>
                </a:lnTo>
                <a:lnTo>
                  <a:pt x="5410" y="9656"/>
                </a:lnTo>
                <a:lnTo>
                  <a:pt x="5319" y="9793"/>
                </a:lnTo>
                <a:lnTo>
                  <a:pt x="5296" y="9815"/>
                </a:lnTo>
                <a:cubicBezTo>
                  <a:pt x="5274" y="9861"/>
                  <a:pt x="5228" y="9907"/>
                  <a:pt x="5205" y="9952"/>
                </a:cubicBezTo>
                <a:lnTo>
                  <a:pt x="5045" y="10158"/>
                </a:lnTo>
                <a:cubicBezTo>
                  <a:pt x="4977" y="10295"/>
                  <a:pt x="4886" y="10409"/>
                  <a:pt x="4794" y="10546"/>
                </a:cubicBezTo>
                <a:lnTo>
                  <a:pt x="4863" y="10477"/>
                </a:lnTo>
                <a:lnTo>
                  <a:pt x="4726" y="10637"/>
                </a:lnTo>
                <a:cubicBezTo>
                  <a:pt x="4657" y="10728"/>
                  <a:pt x="4589" y="10820"/>
                  <a:pt x="4543" y="10934"/>
                </a:cubicBezTo>
                <a:cubicBezTo>
                  <a:pt x="4497" y="10979"/>
                  <a:pt x="4452" y="11048"/>
                  <a:pt x="4406" y="11116"/>
                </a:cubicBezTo>
                <a:lnTo>
                  <a:pt x="4361" y="11185"/>
                </a:lnTo>
                <a:lnTo>
                  <a:pt x="4269" y="11322"/>
                </a:lnTo>
                <a:cubicBezTo>
                  <a:pt x="4178" y="11504"/>
                  <a:pt x="4064" y="11664"/>
                  <a:pt x="3950" y="11824"/>
                </a:cubicBezTo>
                <a:lnTo>
                  <a:pt x="3858" y="11961"/>
                </a:lnTo>
                <a:lnTo>
                  <a:pt x="3767" y="12121"/>
                </a:lnTo>
                <a:lnTo>
                  <a:pt x="3721" y="12166"/>
                </a:lnTo>
                <a:cubicBezTo>
                  <a:pt x="3562" y="12417"/>
                  <a:pt x="3402" y="12669"/>
                  <a:pt x="3265" y="12920"/>
                </a:cubicBezTo>
                <a:cubicBezTo>
                  <a:pt x="3105" y="13194"/>
                  <a:pt x="2945" y="13490"/>
                  <a:pt x="2786" y="13764"/>
                </a:cubicBezTo>
                <a:cubicBezTo>
                  <a:pt x="2626" y="14084"/>
                  <a:pt x="2512" y="14358"/>
                  <a:pt x="2398" y="14632"/>
                </a:cubicBezTo>
                <a:cubicBezTo>
                  <a:pt x="2329" y="14768"/>
                  <a:pt x="2261" y="14928"/>
                  <a:pt x="2192" y="15065"/>
                </a:cubicBezTo>
                <a:cubicBezTo>
                  <a:pt x="2124" y="15202"/>
                  <a:pt x="2055" y="15362"/>
                  <a:pt x="1987" y="15522"/>
                </a:cubicBezTo>
                <a:cubicBezTo>
                  <a:pt x="1964" y="15613"/>
                  <a:pt x="1918" y="15681"/>
                  <a:pt x="1895" y="15773"/>
                </a:cubicBezTo>
                <a:lnTo>
                  <a:pt x="1804" y="15978"/>
                </a:lnTo>
                <a:cubicBezTo>
                  <a:pt x="1736" y="16138"/>
                  <a:pt x="1690" y="16298"/>
                  <a:pt x="1621" y="16458"/>
                </a:cubicBezTo>
                <a:cubicBezTo>
                  <a:pt x="1553" y="16640"/>
                  <a:pt x="1485" y="16800"/>
                  <a:pt x="1439" y="17005"/>
                </a:cubicBezTo>
                <a:lnTo>
                  <a:pt x="1370" y="17142"/>
                </a:lnTo>
                <a:lnTo>
                  <a:pt x="1279" y="17462"/>
                </a:lnTo>
                <a:lnTo>
                  <a:pt x="1233" y="17599"/>
                </a:lnTo>
                <a:cubicBezTo>
                  <a:pt x="1188" y="17736"/>
                  <a:pt x="1142" y="17850"/>
                  <a:pt x="1119" y="17964"/>
                </a:cubicBezTo>
                <a:cubicBezTo>
                  <a:pt x="1074" y="18124"/>
                  <a:pt x="1028" y="18284"/>
                  <a:pt x="1005" y="18443"/>
                </a:cubicBezTo>
                <a:cubicBezTo>
                  <a:pt x="960" y="18580"/>
                  <a:pt x="937" y="18694"/>
                  <a:pt x="891" y="18809"/>
                </a:cubicBezTo>
                <a:lnTo>
                  <a:pt x="868" y="18900"/>
                </a:lnTo>
                <a:cubicBezTo>
                  <a:pt x="823" y="19082"/>
                  <a:pt x="777" y="19242"/>
                  <a:pt x="731" y="19425"/>
                </a:cubicBezTo>
                <a:cubicBezTo>
                  <a:pt x="708" y="19585"/>
                  <a:pt x="663" y="19722"/>
                  <a:pt x="617" y="19881"/>
                </a:cubicBezTo>
                <a:lnTo>
                  <a:pt x="594" y="20018"/>
                </a:lnTo>
                <a:cubicBezTo>
                  <a:pt x="549" y="20132"/>
                  <a:pt x="526" y="20247"/>
                  <a:pt x="503" y="20383"/>
                </a:cubicBezTo>
                <a:cubicBezTo>
                  <a:pt x="480" y="20543"/>
                  <a:pt x="435" y="20703"/>
                  <a:pt x="412" y="20863"/>
                </a:cubicBezTo>
                <a:lnTo>
                  <a:pt x="412" y="20931"/>
                </a:lnTo>
                <a:cubicBezTo>
                  <a:pt x="389" y="21068"/>
                  <a:pt x="366" y="21205"/>
                  <a:pt x="343" y="21342"/>
                </a:cubicBezTo>
                <a:cubicBezTo>
                  <a:pt x="320" y="21548"/>
                  <a:pt x="298" y="21730"/>
                  <a:pt x="275" y="21936"/>
                </a:cubicBezTo>
                <a:lnTo>
                  <a:pt x="275" y="21958"/>
                </a:lnTo>
                <a:lnTo>
                  <a:pt x="252" y="22027"/>
                </a:lnTo>
                <a:cubicBezTo>
                  <a:pt x="229" y="22164"/>
                  <a:pt x="229" y="22301"/>
                  <a:pt x="206" y="22438"/>
                </a:cubicBezTo>
                <a:lnTo>
                  <a:pt x="183" y="22620"/>
                </a:lnTo>
                <a:cubicBezTo>
                  <a:pt x="183" y="22712"/>
                  <a:pt x="161" y="22803"/>
                  <a:pt x="161" y="22894"/>
                </a:cubicBezTo>
                <a:cubicBezTo>
                  <a:pt x="138" y="22986"/>
                  <a:pt x="138" y="23077"/>
                  <a:pt x="138" y="23191"/>
                </a:cubicBezTo>
                <a:lnTo>
                  <a:pt x="115" y="23282"/>
                </a:lnTo>
                <a:cubicBezTo>
                  <a:pt x="92" y="23351"/>
                  <a:pt x="92" y="23419"/>
                  <a:pt x="69" y="23488"/>
                </a:cubicBezTo>
                <a:cubicBezTo>
                  <a:pt x="47" y="23670"/>
                  <a:pt x="24" y="23853"/>
                  <a:pt x="24" y="24036"/>
                </a:cubicBezTo>
                <a:cubicBezTo>
                  <a:pt x="1" y="24332"/>
                  <a:pt x="1" y="24606"/>
                  <a:pt x="1" y="24880"/>
                </a:cubicBezTo>
                <a:lnTo>
                  <a:pt x="1" y="25085"/>
                </a:lnTo>
                <a:cubicBezTo>
                  <a:pt x="1" y="25428"/>
                  <a:pt x="24" y="25770"/>
                  <a:pt x="24" y="26158"/>
                </a:cubicBezTo>
                <a:lnTo>
                  <a:pt x="24" y="26295"/>
                </a:lnTo>
                <a:lnTo>
                  <a:pt x="47" y="26409"/>
                </a:lnTo>
                <a:cubicBezTo>
                  <a:pt x="47" y="26592"/>
                  <a:pt x="47" y="26775"/>
                  <a:pt x="47" y="26934"/>
                </a:cubicBezTo>
                <a:cubicBezTo>
                  <a:pt x="47" y="27071"/>
                  <a:pt x="69" y="27185"/>
                  <a:pt x="69" y="27322"/>
                </a:cubicBezTo>
                <a:lnTo>
                  <a:pt x="69" y="27436"/>
                </a:lnTo>
                <a:cubicBezTo>
                  <a:pt x="92" y="27779"/>
                  <a:pt x="138" y="28121"/>
                  <a:pt x="183" y="28509"/>
                </a:cubicBezTo>
                <a:lnTo>
                  <a:pt x="206" y="28669"/>
                </a:lnTo>
                <a:lnTo>
                  <a:pt x="229" y="28715"/>
                </a:lnTo>
                <a:cubicBezTo>
                  <a:pt x="252" y="28966"/>
                  <a:pt x="298" y="29217"/>
                  <a:pt x="366" y="29468"/>
                </a:cubicBezTo>
                <a:lnTo>
                  <a:pt x="457" y="29879"/>
                </a:lnTo>
                <a:cubicBezTo>
                  <a:pt x="549" y="30335"/>
                  <a:pt x="663" y="30815"/>
                  <a:pt x="777" y="31271"/>
                </a:cubicBezTo>
                <a:cubicBezTo>
                  <a:pt x="800" y="31385"/>
                  <a:pt x="823" y="31499"/>
                  <a:pt x="868" y="31614"/>
                </a:cubicBezTo>
                <a:lnTo>
                  <a:pt x="914" y="31750"/>
                </a:lnTo>
                <a:cubicBezTo>
                  <a:pt x="960" y="31887"/>
                  <a:pt x="1005" y="32047"/>
                  <a:pt x="1051" y="32207"/>
                </a:cubicBezTo>
                <a:cubicBezTo>
                  <a:pt x="1142" y="32504"/>
                  <a:pt x="1233" y="32800"/>
                  <a:pt x="1348" y="33074"/>
                </a:cubicBezTo>
                <a:lnTo>
                  <a:pt x="1439" y="33394"/>
                </a:lnTo>
                <a:cubicBezTo>
                  <a:pt x="1507" y="33576"/>
                  <a:pt x="1576" y="33759"/>
                  <a:pt x="1644" y="33965"/>
                </a:cubicBezTo>
                <a:lnTo>
                  <a:pt x="1713" y="34147"/>
                </a:lnTo>
                <a:lnTo>
                  <a:pt x="1781" y="34284"/>
                </a:lnTo>
                <a:cubicBezTo>
                  <a:pt x="1827" y="34467"/>
                  <a:pt x="1895" y="34649"/>
                  <a:pt x="1987" y="34832"/>
                </a:cubicBezTo>
                <a:cubicBezTo>
                  <a:pt x="2238" y="35517"/>
                  <a:pt x="2512" y="36110"/>
                  <a:pt x="2786" y="36635"/>
                </a:cubicBezTo>
                <a:lnTo>
                  <a:pt x="2831" y="36726"/>
                </a:lnTo>
                <a:cubicBezTo>
                  <a:pt x="2945" y="36955"/>
                  <a:pt x="3082" y="37229"/>
                  <a:pt x="3242" y="37457"/>
                </a:cubicBezTo>
                <a:lnTo>
                  <a:pt x="3470" y="37776"/>
                </a:lnTo>
                <a:cubicBezTo>
                  <a:pt x="3584" y="37913"/>
                  <a:pt x="3676" y="38073"/>
                  <a:pt x="3790" y="38233"/>
                </a:cubicBezTo>
                <a:cubicBezTo>
                  <a:pt x="3858" y="38301"/>
                  <a:pt x="3904" y="38393"/>
                  <a:pt x="3972" y="38484"/>
                </a:cubicBezTo>
                <a:lnTo>
                  <a:pt x="4018" y="38575"/>
                </a:lnTo>
                <a:lnTo>
                  <a:pt x="4064" y="38621"/>
                </a:lnTo>
                <a:cubicBezTo>
                  <a:pt x="4132" y="38758"/>
                  <a:pt x="4224" y="38872"/>
                  <a:pt x="4338" y="39009"/>
                </a:cubicBezTo>
                <a:cubicBezTo>
                  <a:pt x="4429" y="39123"/>
                  <a:pt x="4520" y="39260"/>
                  <a:pt x="4612" y="39374"/>
                </a:cubicBezTo>
                <a:cubicBezTo>
                  <a:pt x="4612" y="39443"/>
                  <a:pt x="4634" y="39488"/>
                  <a:pt x="4657" y="39534"/>
                </a:cubicBezTo>
                <a:cubicBezTo>
                  <a:pt x="4680" y="39602"/>
                  <a:pt x="4703" y="39648"/>
                  <a:pt x="4726" y="39694"/>
                </a:cubicBezTo>
                <a:cubicBezTo>
                  <a:pt x="4771" y="39785"/>
                  <a:pt x="4817" y="39853"/>
                  <a:pt x="4863" y="39945"/>
                </a:cubicBezTo>
                <a:cubicBezTo>
                  <a:pt x="4977" y="40127"/>
                  <a:pt x="5091" y="40310"/>
                  <a:pt x="5251" y="40538"/>
                </a:cubicBezTo>
                <a:cubicBezTo>
                  <a:pt x="5388" y="40721"/>
                  <a:pt x="5547" y="40903"/>
                  <a:pt x="5662" y="41086"/>
                </a:cubicBezTo>
                <a:lnTo>
                  <a:pt x="5753" y="41177"/>
                </a:lnTo>
                <a:lnTo>
                  <a:pt x="5799" y="41223"/>
                </a:lnTo>
                <a:lnTo>
                  <a:pt x="5844" y="41269"/>
                </a:lnTo>
                <a:lnTo>
                  <a:pt x="5890" y="41337"/>
                </a:lnTo>
                <a:lnTo>
                  <a:pt x="6004" y="41474"/>
                </a:lnTo>
                <a:lnTo>
                  <a:pt x="6050" y="41497"/>
                </a:lnTo>
                <a:lnTo>
                  <a:pt x="6072" y="41543"/>
                </a:lnTo>
                <a:cubicBezTo>
                  <a:pt x="6118" y="41588"/>
                  <a:pt x="6118" y="41588"/>
                  <a:pt x="6141" y="41611"/>
                </a:cubicBezTo>
                <a:cubicBezTo>
                  <a:pt x="6164" y="41634"/>
                  <a:pt x="6209" y="41657"/>
                  <a:pt x="6255" y="41679"/>
                </a:cubicBezTo>
                <a:cubicBezTo>
                  <a:pt x="6346" y="41771"/>
                  <a:pt x="6438" y="41885"/>
                  <a:pt x="6552" y="41976"/>
                </a:cubicBezTo>
                <a:cubicBezTo>
                  <a:pt x="6757" y="42204"/>
                  <a:pt x="6985" y="42433"/>
                  <a:pt x="7237" y="42661"/>
                </a:cubicBezTo>
                <a:cubicBezTo>
                  <a:pt x="7373" y="42775"/>
                  <a:pt x="7488" y="42889"/>
                  <a:pt x="7625" y="42980"/>
                </a:cubicBezTo>
                <a:cubicBezTo>
                  <a:pt x="7739" y="43072"/>
                  <a:pt x="7853" y="43163"/>
                  <a:pt x="7990" y="43232"/>
                </a:cubicBezTo>
                <a:cubicBezTo>
                  <a:pt x="8035" y="43277"/>
                  <a:pt x="8104" y="43300"/>
                  <a:pt x="8150" y="43346"/>
                </a:cubicBezTo>
                <a:lnTo>
                  <a:pt x="8241" y="43391"/>
                </a:lnTo>
                <a:lnTo>
                  <a:pt x="8332" y="43460"/>
                </a:lnTo>
                <a:lnTo>
                  <a:pt x="8378" y="43505"/>
                </a:lnTo>
                <a:cubicBezTo>
                  <a:pt x="8492" y="43574"/>
                  <a:pt x="8583" y="43620"/>
                  <a:pt x="8652" y="43688"/>
                </a:cubicBezTo>
                <a:cubicBezTo>
                  <a:pt x="8766" y="43779"/>
                  <a:pt x="8903" y="43871"/>
                  <a:pt x="9017" y="43939"/>
                </a:cubicBezTo>
                <a:lnTo>
                  <a:pt x="9222" y="44076"/>
                </a:lnTo>
                <a:lnTo>
                  <a:pt x="9428" y="44213"/>
                </a:lnTo>
                <a:cubicBezTo>
                  <a:pt x="9496" y="44259"/>
                  <a:pt x="9565" y="44304"/>
                  <a:pt x="9633" y="44350"/>
                </a:cubicBezTo>
                <a:lnTo>
                  <a:pt x="9679" y="44396"/>
                </a:lnTo>
                <a:cubicBezTo>
                  <a:pt x="9839" y="44487"/>
                  <a:pt x="9998" y="44601"/>
                  <a:pt x="10158" y="44692"/>
                </a:cubicBezTo>
                <a:cubicBezTo>
                  <a:pt x="10364" y="44829"/>
                  <a:pt x="10569" y="44943"/>
                  <a:pt x="10752" y="45080"/>
                </a:cubicBezTo>
                <a:lnTo>
                  <a:pt x="10820" y="45149"/>
                </a:lnTo>
                <a:cubicBezTo>
                  <a:pt x="10911" y="45195"/>
                  <a:pt x="10980" y="45240"/>
                  <a:pt x="11048" y="45309"/>
                </a:cubicBezTo>
                <a:cubicBezTo>
                  <a:pt x="11094" y="45332"/>
                  <a:pt x="11162" y="45377"/>
                  <a:pt x="11231" y="45400"/>
                </a:cubicBezTo>
                <a:lnTo>
                  <a:pt x="11345" y="45468"/>
                </a:lnTo>
                <a:cubicBezTo>
                  <a:pt x="11414" y="45514"/>
                  <a:pt x="11505" y="45560"/>
                  <a:pt x="11596" y="45605"/>
                </a:cubicBezTo>
                <a:cubicBezTo>
                  <a:pt x="11710" y="45651"/>
                  <a:pt x="11824" y="45697"/>
                  <a:pt x="11961" y="45720"/>
                </a:cubicBezTo>
                <a:cubicBezTo>
                  <a:pt x="12053" y="45742"/>
                  <a:pt x="12167" y="45765"/>
                  <a:pt x="12281" y="45765"/>
                </a:cubicBezTo>
                <a:lnTo>
                  <a:pt x="12509" y="45765"/>
                </a:lnTo>
                <a:cubicBezTo>
                  <a:pt x="12669" y="45765"/>
                  <a:pt x="12829" y="45742"/>
                  <a:pt x="12988" y="45742"/>
                </a:cubicBezTo>
                <a:cubicBezTo>
                  <a:pt x="13148" y="45742"/>
                  <a:pt x="13285" y="45765"/>
                  <a:pt x="13422" y="45788"/>
                </a:cubicBezTo>
                <a:lnTo>
                  <a:pt x="13559" y="45811"/>
                </a:lnTo>
                <a:lnTo>
                  <a:pt x="13628" y="45811"/>
                </a:lnTo>
                <a:cubicBezTo>
                  <a:pt x="13673" y="45902"/>
                  <a:pt x="13696" y="45971"/>
                  <a:pt x="13696" y="46062"/>
                </a:cubicBezTo>
                <a:lnTo>
                  <a:pt x="13696" y="46153"/>
                </a:lnTo>
                <a:cubicBezTo>
                  <a:pt x="13719" y="46176"/>
                  <a:pt x="13719" y="46199"/>
                  <a:pt x="13719" y="46245"/>
                </a:cubicBezTo>
                <a:cubicBezTo>
                  <a:pt x="13719" y="46290"/>
                  <a:pt x="13719" y="46336"/>
                  <a:pt x="13742" y="46381"/>
                </a:cubicBezTo>
                <a:cubicBezTo>
                  <a:pt x="13742" y="46473"/>
                  <a:pt x="13787" y="46518"/>
                  <a:pt x="13856" y="46610"/>
                </a:cubicBezTo>
                <a:cubicBezTo>
                  <a:pt x="13924" y="46701"/>
                  <a:pt x="14061" y="46747"/>
                  <a:pt x="14153" y="46769"/>
                </a:cubicBezTo>
                <a:cubicBezTo>
                  <a:pt x="14267" y="46792"/>
                  <a:pt x="14381" y="46792"/>
                  <a:pt x="14495" y="46815"/>
                </a:cubicBezTo>
                <a:lnTo>
                  <a:pt x="14860" y="46815"/>
                </a:lnTo>
                <a:lnTo>
                  <a:pt x="14906" y="46792"/>
                </a:lnTo>
                <a:lnTo>
                  <a:pt x="15568" y="46792"/>
                </a:lnTo>
                <a:cubicBezTo>
                  <a:pt x="15613" y="46815"/>
                  <a:pt x="15636" y="46815"/>
                  <a:pt x="15659" y="46815"/>
                </a:cubicBezTo>
                <a:cubicBezTo>
                  <a:pt x="15682" y="46838"/>
                  <a:pt x="15728" y="46838"/>
                  <a:pt x="15773" y="46838"/>
                </a:cubicBezTo>
                <a:cubicBezTo>
                  <a:pt x="15842" y="46861"/>
                  <a:pt x="15864" y="46861"/>
                  <a:pt x="15887" y="46861"/>
                </a:cubicBezTo>
                <a:lnTo>
                  <a:pt x="16001" y="46861"/>
                </a:lnTo>
                <a:cubicBezTo>
                  <a:pt x="16047" y="46838"/>
                  <a:pt x="16116" y="46815"/>
                  <a:pt x="16138" y="46792"/>
                </a:cubicBezTo>
                <a:cubicBezTo>
                  <a:pt x="16207" y="46724"/>
                  <a:pt x="16253" y="46701"/>
                  <a:pt x="16275" y="46678"/>
                </a:cubicBezTo>
                <a:cubicBezTo>
                  <a:pt x="16321" y="46610"/>
                  <a:pt x="16367" y="46541"/>
                  <a:pt x="16412" y="46473"/>
                </a:cubicBezTo>
                <a:cubicBezTo>
                  <a:pt x="16458" y="46381"/>
                  <a:pt x="16526" y="46245"/>
                  <a:pt x="16572" y="46085"/>
                </a:cubicBezTo>
                <a:cubicBezTo>
                  <a:pt x="16595" y="45948"/>
                  <a:pt x="16618" y="45788"/>
                  <a:pt x="16618" y="45628"/>
                </a:cubicBezTo>
                <a:lnTo>
                  <a:pt x="16618" y="45583"/>
                </a:lnTo>
                <a:cubicBezTo>
                  <a:pt x="16618" y="45468"/>
                  <a:pt x="16618" y="45354"/>
                  <a:pt x="16595" y="45263"/>
                </a:cubicBezTo>
                <a:cubicBezTo>
                  <a:pt x="16572" y="45217"/>
                  <a:pt x="16549" y="45149"/>
                  <a:pt x="16481" y="45080"/>
                </a:cubicBezTo>
                <a:cubicBezTo>
                  <a:pt x="16435" y="45058"/>
                  <a:pt x="16389" y="45035"/>
                  <a:pt x="16367" y="45012"/>
                </a:cubicBezTo>
                <a:cubicBezTo>
                  <a:pt x="16275" y="44966"/>
                  <a:pt x="16207" y="44943"/>
                  <a:pt x="16116" y="44921"/>
                </a:cubicBezTo>
                <a:lnTo>
                  <a:pt x="15864" y="44829"/>
                </a:lnTo>
                <a:lnTo>
                  <a:pt x="15773" y="44807"/>
                </a:lnTo>
                <a:cubicBezTo>
                  <a:pt x="15636" y="44761"/>
                  <a:pt x="15499" y="44715"/>
                  <a:pt x="15339" y="44670"/>
                </a:cubicBezTo>
                <a:cubicBezTo>
                  <a:pt x="15203" y="44624"/>
                  <a:pt x="15088" y="44601"/>
                  <a:pt x="14997" y="44555"/>
                </a:cubicBezTo>
                <a:cubicBezTo>
                  <a:pt x="14723" y="44441"/>
                  <a:pt x="14472" y="44304"/>
                  <a:pt x="14244" y="44190"/>
                </a:cubicBezTo>
                <a:lnTo>
                  <a:pt x="14175" y="44145"/>
                </a:lnTo>
                <a:cubicBezTo>
                  <a:pt x="14061" y="44076"/>
                  <a:pt x="13947" y="44030"/>
                  <a:pt x="13833" y="43985"/>
                </a:cubicBezTo>
                <a:lnTo>
                  <a:pt x="13719" y="43916"/>
                </a:lnTo>
                <a:cubicBezTo>
                  <a:pt x="13628" y="43871"/>
                  <a:pt x="13513" y="43825"/>
                  <a:pt x="13422" y="43779"/>
                </a:cubicBezTo>
                <a:cubicBezTo>
                  <a:pt x="13308" y="43711"/>
                  <a:pt x="13194" y="43665"/>
                  <a:pt x="13080" y="43597"/>
                </a:cubicBezTo>
                <a:cubicBezTo>
                  <a:pt x="13011" y="43551"/>
                  <a:pt x="12943" y="43528"/>
                  <a:pt x="12874" y="43483"/>
                </a:cubicBezTo>
                <a:cubicBezTo>
                  <a:pt x="12829" y="43460"/>
                  <a:pt x="12760" y="43437"/>
                  <a:pt x="12715" y="43414"/>
                </a:cubicBezTo>
                <a:cubicBezTo>
                  <a:pt x="12441" y="43277"/>
                  <a:pt x="12190" y="43140"/>
                  <a:pt x="11939" y="43003"/>
                </a:cubicBezTo>
                <a:cubicBezTo>
                  <a:pt x="11847" y="42980"/>
                  <a:pt x="11779" y="42935"/>
                  <a:pt x="11710" y="42912"/>
                </a:cubicBezTo>
                <a:lnTo>
                  <a:pt x="11665" y="42889"/>
                </a:lnTo>
                <a:lnTo>
                  <a:pt x="11573" y="42844"/>
                </a:lnTo>
                <a:lnTo>
                  <a:pt x="11391" y="42752"/>
                </a:lnTo>
                <a:cubicBezTo>
                  <a:pt x="11254" y="42684"/>
                  <a:pt x="11140" y="42615"/>
                  <a:pt x="11026" y="42547"/>
                </a:cubicBezTo>
                <a:lnTo>
                  <a:pt x="10980" y="42501"/>
                </a:lnTo>
                <a:cubicBezTo>
                  <a:pt x="10889" y="42456"/>
                  <a:pt x="10797" y="42387"/>
                  <a:pt x="10729" y="42341"/>
                </a:cubicBezTo>
                <a:lnTo>
                  <a:pt x="10592" y="42227"/>
                </a:lnTo>
                <a:lnTo>
                  <a:pt x="10455" y="42136"/>
                </a:lnTo>
                <a:cubicBezTo>
                  <a:pt x="10318" y="42045"/>
                  <a:pt x="10181" y="41953"/>
                  <a:pt x="10067" y="41839"/>
                </a:cubicBezTo>
                <a:cubicBezTo>
                  <a:pt x="9976" y="41771"/>
                  <a:pt x="9884" y="41725"/>
                  <a:pt x="9816" y="41634"/>
                </a:cubicBezTo>
                <a:cubicBezTo>
                  <a:pt x="9724" y="41565"/>
                  <a:pt x="9656" y="41497"/>
                  <a:pt x="9565" y="41428"/>
                </a:cubicBezTo>
                <a:cubicBezTo>
                  <a:pt x="9473" y="41360"/>
                  <a:pt x="9382" y="41269"/>
                  <a:pt x="9291" y="41200"/>
                </a:cubicBezTo>
                <a:cubicBezTo>
                  <a:pt x="9222" y="41132"/>
                  <a:pt x="9177" y="41063"/>
                  <a:pt x="9108" y="40995"/>
                </a:cubicBezTo>
                <a:lnTo>
                  <a:pt x="9063" y="40949"/>
                </a:lnTo>
                <a:lnTo>
                  <a:pt x="8811" y="40675"/>
                </a:lnTo>
                <a:cubicBezTo>
                  <a:pt x="8606" y="40424"/>
                  <a:pt x="8332" y="40150"/>
                  <a:pt x="8127" y="39876"/>
                </a:cubicBezTo>
                <a:cubicBezTo>
                  <a:pt x="8094" y="39843"/>
                  <a:pt x="8071" y="39821"/>
                  <a:pt x="8054" y="39801"/>
                </a:cubicBezTo>
                <a:lnTo>
                  <a:pt x="8054" y="39801"/>
                </a:lnTo>
                <a:lnTo>
                  <a:pt x="7990" y="39694"/>
                </a:lnTo>
                <a:cubicBezTo>
                  <a:pt x="7784" y="39443"/>
                  <a:pt x="7602" y="39214"/>
                  <a:pt x="7442" y="38963"/>
                </a:cubicBezTo>
                <a:cubicBezTo>
                  <a:pt x="7259" y="38689"/>
                  <a:pt x="7100" y="38415"/>
                  <a:pt x="6985" y="38142"/>
                </a:cubicBezTo>
                <a:cubicBezTo>
                  <a:pt x="6940" y="38027"/>
                  <a:pt x="6894" y="37913"/>
                  <a:pt x="6848" y="37822"/>
                </a:cubicBezTo>
                <a:lnTo>
                  <a:pt x="6826" y="37708"/>
                </a:lnTo>
                <a:cubicBezTo>
                  <a:pt x="6780" y="37639"/>
                  <a:pt x="6757" y="37548"/>
                  <a:pt x="6712" y="37457"/>
                </a:cubicBezTo>
                <a:lnTo>
                  <a:pt x="6666" y="37343"/>
                </a:lnTo>
                <a:cubicBezTo>
                  <a:pt x="6597" y="37114"/>
                  <a:pt x="6506" y="36909"/>
                  <a:pt x="6460" y="36704"/>
                </a:cubicBezTo>
                <a:cubicBezTo>
                  <a:pt x="6346" y="36247"/>
                  <a:pt x="6278" y="35768"/>
                  <a:pt x="6209" y="35357"/>
                </a:cubicBezTo>
                <a:lnTo>
                  <a:pt x="6187" y="35174"/>
                </a:lnTo>
                <a:cubicBezTo>
                  <a:pt x="6164" y="34946"/>
                  <a:pt x="6141" y="34672"/>
                  <a:pt x="6141" y="34398"/>
                </a:cubicBezTo>
                <a:lnTo>
                  <a:pt x="6141" y="34375"/>
                </a:lnTo>
                <a:cubicBezTo>
                  <a:pt x="6164" y="34079"/>
                  <a:pt x="6164" y="33828"/>
                  <a:pt x="6209" y="33576"/>
                </a:cubicBezTo>
                <a:cubicBezTo>
                  <a:pt x="6232" y="33348"/>
                  <a:pt x="6278" y="33097"/>
                  <a:pt x="6324" y="32869"/>
                </a:cubicBezTo>
                <a:cubicBezTo>
                  <a:pt x="6392" y="32595"/>
                  <a:pt x="6460" y="32344"/>
                  <a:pt x="6529" y="32093"/>
                </a:cubicBezTo>
                <a:cubicBezTo>
                  <a:pt x="6597" y="31865"/>
                  <a:pt x="6689" y="31636"/>
                  <a:pt x="6780" y="31408"/>
                </a:cubicBezTo>
                <a:lnTo>
                  <a:pt x="6803" y="31340"/>
                </a:lnTo>
                <a:cubicBezTo>
                  <a:pt x="6871" y="31157"/>
                  <a:pt x="6917" y="30974"/>
                  <a:pt x="6985" y="30815"/>
                </a:cubicBezTo>
                <a:lnTo>
                  <a:pt x="7008" y="30792"/>
                </a:lnTo>
                <a:cubicBezTo>
                  <a:pt x="7145" y="30449"/>
                  <a:pt x="7328" y="30107"/>
                  <a:pt x="7602" y="29719"/>
                </a:cubicBezTo>
                <a:cubicBezTo>
                  <a:pt x="7853" y="29308"/>
                  <a:pt x="8081" y="28966"/>
                  <a:pt x="8309" y="28669"/>
                </a:cubicBezTo>
                <a:lnTo>
                  <a:pt x="8446" y="28532"/>
                </a:lnTo>
                <a:cubicBezTo>
                  <a:pt x="8583" y="28327"/>
                  <a:pt x="8743" y="28144"/>
                  <a:pt x="8903" y="27961"/>
                </a:cubicBezTo>
                <a:lnTo>
                  <a:pt x="9085" y="27733"/>
                </a:lnTo>
                <a:cubicBezTo>
                  <a:pt x="9199" y="27573"/>
                  <a:pt x="9336" y="27414"/>
                  <a:pt x="9496" y="27254"/>
                </a:cubicBezTo>
                <a:cubicBezTo>
                  <a:pt x="9588" y="27117"/>
                  <a:pt x="9702" y="27003"/>
                  <a:pt x="9816" y="26866"/>
                </a:cubicBezTo>
                <a:lnTo>
                  <a:pt x="9930" y="26752"/>
                </a:lnTo>
                <a:lnTo>
                  <a:pt x="9953" y="26706"/>
                </a:lnTo>
                <a:cubicBezTo>
                  <a:pt x="10021" y="26638"/>
                  <a:pt x="10067" y="26569"/>
                  <a:pt x="10135" y="26523"/>
                </a:cubicBezTo>
                <a:lnTo>
                  <a:pt x="10227" y="26387"/>
                </a:lnTo>
                <a:lnTo>
                  <a:pt x="10318" y="26295"/>
                </a:lnTo>
                <a:cubicBezTo>
                  <a:pt x="10455" y="26113"/>
                  <a:pt x="10569" y="25953"/>
                  <a:pt x="10706" y="25793"/>
                </a:cubicBezTo>
                <a:lnTo>
                  <a:pt x="10820" y="25679"/>
                </a:lnTo>
                <a:cubicBezTo>
                  <a:pt x="10934" y="25542"/>
                  <a:pt x="11071" y="25382"/>
                  <a:pt x="11185" y="25245"/>
                </a:cubicBezTo>
                <a:cubicBezTo>
                  <a:pt x="11254" y="25154"/>
                  <a:pt x="11345" y="25040"/>
                  <a:pt x="11414" y="24926"/>
                </a:cubicBezTo>
                <a:cubicBezTo>
                  <a:pt x="11436" y="24903"/>
                  <a:pt x="11459" y="24857"/>
                  <a:pt x="11482" y="24834"/>
                </a:cubicBezTo>
                <a:cubicBezTo>
                  <a:pt x="11505" y="24789"/>
                  <a:pt x="11528" y="24743"/>
                  <a:pt x="11573" y="24720"/>
                </a:cubicBezTo>
                <a:lnTo>
                  <a:pt x="11687" y="24561"/>
                </a:lnTo>
                <a:cubicBezTo>
                  <a:pt x="11756" y="24469"/>
                  <a:pt x="11824" y="24378"/>
                  <a:pt x="11893" y="24264"/>
                </a:cubicBezTo>
                <a:cubicBezTo>
                  <a:pt x="11984" y="24127"/>
                  <a:pt x="12053" y="23990"/>
                  <a:pt x="12144" y="23830"/>
                </a:cubicBezTo>
                <a:lnTo>
                  <a:pt x="12144" y="23784"/>
                </a:lnTo>
                <a:lnTo>
                  <a:pt x="12167" y="23762"/>
                </a:lnTo>
                <a:cubicBezTo>
                  <a:pt x="12167" y="23716"/>
                  <a:pt x="12190" y="23693"/>
                  <a:pt x="12190" y="23648"/>
                </a:cubicBezTo>
                <a:lnTo>
                  <a:pt x="12212" y="23602"/>
                </a:lnTo>
                <a:lnTo>
                  <a:pt x="12235" y="23533"/>
                </a:lnTo>
                <a:lnTo>
                  <a:pt x="12258" y="23465"/>
                </a:lnTo>
                <a:cubicBezTo>
                  <a:pt x="12281" y="23396"/>
                  <a:pt x="12304" y="23351"/>
                  <a:pt x="12281" y="23282"/>
                </a:cubicBezTo>
                <a:cubicBezTo>
                  <a:pt x="12281" y="23237"/>
                  <a:pt x="12281" y="23214"/>
                  <a:pt x="12281" y="23191"/>
                </a:cubicBezTo>
                <a:cubicBezTo>
                  <a:pt x="12258" y="23123"/>
                  <a:pt x="12235" y="23077"/>
                  <a:pt x="12190" y="23031"/>
                </a:cubicBezTo>
                <a:cubicBezTo>
                  <a:pt x="12121" y="22986"/>
                  <a:pt x="12075" y="22940"/>
                  <a:pt x="12007" y="22917"/>
                </a:cubicBezTo>
                <a:lnTo>
                  <a:pt x="11870" y="22917"/>
                </a:lnTo>
                <a:cubicBezTo>
                  <a:pt x="11824" y="22917"/>
                  <a:pt x="11779" y="22917"/>
                  <a:pt x="11710" y="22940"/>
                </a:cubicBezTo>
                <a:cubicBezTo>
                  <a:pt x="11619" y="22963"/>
                  <a:pt x="11505" y="23008"/>
                  <a:pt x="11368" y="23077"/>
                </a:cubicBezTo>
                <a:cubicBezTo>
                  <a:pt x="11299" y="23123"/>
                  <a:pt x="11231" y="23168"/>
                  <a:pt x="11162" y="23214"/>
                </a:cubicBezTo>
                <a:lnTo>
                  <a:pt x="11094" y="23259"/>
                </a:lnTo>
                <a:cubicBezTo>
                  <a:pt x="11003" y="23305"/>
                  <a:pt x="10934" y="23374"/>
                  <a:pt x="10843" y="23442"/>
                </a:cubicBezTo>
                <a:lnTo>
                  <a:pt x="10774" y="23488"/>
                </a:lnTo>
                <a:lnTo>
                  <a:pt x="10706" y="23533"/>
                </a:lnTo>
                <a:lnTo>
                  <a:pt x="10637" y="23579"/>
                </a:lnTo>
                <a:cubicBezTo>
                  <a:pt x="10523" y="23670"/>
                  <a:pt x="10386" y="23784"/>
                  <a:pt x="10249" y="23876"/>
                </a:cubicBezTo>
                <a:lnTo>
                  <a:pt x="10135" y="23967"/>
                </a:lnTo>
                <a:lnTo>
                  <a:pt x="10090" y="23990"/>
                </a:lnTo>
                <a:lnTo>
                  <a:pt x="10044" y="24036"/>
                </a:lnTo>
                <a:lnTo>
                  <a:pt x="10021" y="24058"/>
                </a:lnTo>
                <a:lnTo>
                  <a:pt x="9998" y="24081"/>
                </a:lnTo>
                <a:cubicBezTo>
                  <a:pt x="9953" y="24127"/>
                  <a:pt x="9884" y="24150"/>
                  <a:pt x="9839" y="24195"/>
                </a:cubicBezTo>
                <a:lnTo>
                  <a:pt x="9747" y="24264"/>
                </a:lnTo>
                <a:cubicBezTo>
                  <a:pt x="9633" y="24332"/>
                  <a:pt x="9542" y="24378"/>
                  <a:pt x="9451" y="24424"/>
                </a:cubicBezTo>
                <a:cubicBezTo>
                  <a:pt x="9359" y="24446"/>
                  <a:pt x="9268" y="24492"/>
                  <a:pt x="9177" y="24515"/>
                </a:cubicBezTo>
                <a:cubicBezTo>
                  <a:pt x="9085" y="24538"/>
                  <a:pt x="9017" y="24561"/>
                  <a:pt x="8926" y="24583"/>
                </a:cubicBezTo>
                <a:lnTo>
                  <a:pt x="8697" y="24583"/>
                </a:lnTo>
                <a:cubicBezTo>
                  <a:pt x="8652" y="24583"/>
                  <a:pt x="8606" y="24561"/>
                  <a:pt x="8560" y="24538"/>
                </a:cubicBezTo>
                <a:cubicBezTo>
                  <a:pt x="8515" y="24515"/>
                  <a:pt x="8469" y="24492"/>
                  <a:pt x="8423" y="24469"/>
                </a:cubicBezTo>
                <a:cubicBezTo>
                  <a:pt x="8355" y="24401"/>
                  <a:pt x="8264" y="24332"/>
                  <a:pt x="8195" y="24241"/>
                </a:cubicBezTo>
                <a:cubicBezTo>
                  <a:pt x="8127" y="24195"/>
                  <a:pt x="8081" y="24104"/>
                  <a:pt x="8013" y="24036"/>
                </a:cubicBezTo>
                <a:cubicBezTo>
                  <a:pt x="7967" y="23967"/>
                  <a:pt x="7921" y="23899"/>
                  <a:pt x="7876" y="23807"/>
                </a:cubicBezTo>
                <a:cubicBezTo>
                  <a:pt x="7830" y="23693"/>
                  <a:pt x="7807" y="23602"/>
                  <a:pt x="7784" y="23511"/>
                </a:cubicBezTo>
                <a:cubicBezTo>
                  <a:pt x="7761" y="23259"/>
                  <a:pt x="7761" y="22986"/>
                  <a:pt x="7761" y="22734"/>
                </a:cubicBezTo>
                <a:cubicBezTo>
                  <a:pt x="7784" y="22415"/>
                  <a:pt x="7807" y="22164"/>
                  <a:pt x="7830" y="21913"/>
                </a:cubicBezTo>
                <a:cubicBezTo>
                  <a:pt x="7853" y="21753"/>
                  <a:pt x="7876" y="21548"/>
                  <a:pt x="7921" y="21365"/>
                </a:cubicBezTo>
                <a:cubicBezTo>
                  <a:pt x="7967" y="21205"/>
                  <a:pt x="8013" y="21023"/>
                  <a:pt x="8058" y="20863"/>
                </a:cubicBezTo>
                <a:lnTo>
                  <a:pt x="8104" y="20657"/>
                </a:lnTo>
                <a:cubicBezTo>
                  <a:pt x="8150" y="20520"/>
                  <a:pt x="8172" y="20383"/>
                  <a:pt x="8218" y="20269"/>
                </a:cubicBezTo>
                <a:cubicBezTo>
                  <a:pt x="8264" y="20087"/>
                  <a:pt x="8332" y="19904"/>
                  <a:pt x="8423" y="19699"/>
                </a:cubicBezTo>
                <a:lnTo>
                  <a:pt x="8469" y="19585"/>
                </a:lnTo>
                <a:cubicBezTo>
                  <a:pt x="8560" y="19356"/>
                  <a:pt x="8652" y="19174"/>
                  <a:pt x="8720" y="18968"/>
                </a:cubicBezTo>
                <a:cubicBezTo>
                  <a:pt x="8743" y="18877"/>
                  <a:pt x="8720" y="18786"/>
                  <a:pt x="8675" y="18694"/>
                </a:cubicBezTo>
                <a:lnTo>
                  <a:pt x="8720" y="18626"/>
                </a:lnTo>
                <a:lnTo>
                  <a:pt x="8743" y="18535"/>
                </a:lnTo>
                <a:cubicBezTo>
                  <a:pt x="8811" y="18443"/>
                  <a:pt x="8880" y="18329"/>
                  <a:pt x="8926" y="18238"/>
                </a:cubicBezTo>
                <a:cubicBezTo>
                  <a:pt x="9085" y="18010"/>
                  <a:pt x="9245" y="17781"/>
                  <a:pt x="9428" y="17530"/>
                </a:cubicBezTo>
                <a:cubicBezTo>
                  <a:pt x="9496" y="17416"/>
                  <a:pt x="9588" y="17302"/>
                  <a:pt x="9679" y="17188"/>
                </a:cubicBezTo>
                <a:cubicBezTo>
                  <a:pt x="9747" y="17074"/>
                  <a:pt x="9839" y="16983"/>
                  <a:pt x="9930" y="16891"/>
                </a:cubicBezTo>
                <a:lnTo>
                  <a:pt x="9953" y="16846"/>
                </a:lnTo>
                <a:cubicBezTo>
                  <a:pt x="10295" y="16480"/>
                  <a:pt x="10683" y="16092"/>
                  <a:pt x="11162" y="15636"/>
                </a:cubicBezTo>
                <a:lnTo>
                  <a:pt x="11185" y="15613"/>
                </a:lnTo>
                <a:lnTo>
                  <a:pt x="11391" y="15408"/>
                </a:lnTo>
                <a:lnTo>
                  <a:pt x="11505" y="15316"/>
                </a:lnTo>
                <a:cubicBezTo>
                  <a:pt x="11642" y="15179"/>
                  <a:pt x="11756" y="15065"/>
                  <a:pt x="11893" y="14951"/>
                </a:cubicBezTo>
                <a:cubicBezTo>
                  <a:pt x="12007" y="14860"/>
                  <a:pt x="12098" y="14791"/>
                  <a:pt x="12212" y="14700"/>
                </a:cubicBezTo>
                <a:lnTo>
                  <a:pt x="12281" y="14654"/>
                </a:lnTo>
                <a:lnTo>
                  <a:pt x="12395" y="14540"/>
                </a:lnTo>
                <a:cubicBezTo>
                  <a:pt x="12418" y="14517"/>
                  <a:pt x="12441" y="14517"/>
                  <a:pt x="12441" y="14495"/>
                </a:cubicBezTo>
                <a:cubicBezTo>
                  <a:pt x="12441" y="14495"/>
                  <a:pt x="12464" y="14472"/>
                  <a:pt x="12486" y="14472"/>
                </a:cubicBezTo>
                <a:cubicBezTo>
                  <a:pt x="12600" y="14380"/>
                  <a:pt x="12715" y="14312"/>
                  <a:pt x="12829" y="14243"/>
                </a:cubicBezTo>
                <a:cubicBezTo>
                  <a:pt x="12874" y="14198"/>
                  <a:pt x="12943" y="14175"/>
                  <a:pt x="12988" y="14129"/>
                </a:cubicBezTo>
                <a:lnTo>
                  <a:pt x="13011" y="14107"/>
                </a:lnTo>
                <a:cubicBezTo>
                  <a:pt x="13080" y="14084"/>
                  <a:pt x="13125" y="14038"/>
                  <a:pt x="13194" y="14015"/>
                </a:cubicBezTo>
                <a:cubicBezTo>
                  <a:pt x="13377" y="13878"/>
                  <a:pt x="13582" y="13764"/>
                  <a:pt x="13856" y="13627"/>
                </a:cubicBezTo>
                <a:cubicBezTo>
                  <a:pt x="14084" y="13490"/>
                  <a:pt x="14312" y="13376"/>
                  <a:pt x="14563" y="13262"/>
                </a:cubicBezTo>
                <a:cubicBezTo>
                  <a:pt x="14723" y="13194"/>
                  <a:pt x="14883" y="13102"/>
                  <a:pt x="15020" y="13011"/>
                </a:cubicBezTo>
                <a:cubicBezTo>
                  <a:pt x="15111" y="12942"/>
                  <a:pt x="15203" y="12897"/>
                  <a:pt x="15271" y="12874"/>
                </a:cubicBezTo>
                <a:lnTo>
                  <a:pt x="15294" y="12851"/>
                </a:lnTo>
                <a:lnTo>
                  <a:pt x="15385" y="12806"/>
                </a:lnTo>
                <a:cubicBezTo>
                  <a:pt x="15476" y="12737"/>
                  <a:pt x="15568" y="12714"/>
                  <a:pt x="15659" y="12669"/>
                </a:cubicBezTo>
                <a:cubicBezTo>
                  <a:pt x="15682" y="12691"/>
                  <a:pt x="15705" y="12691"/>
                  <a:pt x="15773" y="12714"/>
                </a:cubicBezTo>
                <a:lnTo>
                  <a:pt x="15910" y="12714"/>
                </a:lnTo>
                <a:cubicBezTo>
                  <a:pt x="15979" y="12691"/>
                  <a:pt x="16047" y="12669"/>
                  <a:pt x="16093" y="12646"/>
                </a:cubicBezTo>
                <a:cubicBezTo>
                  <a:pt x="16207" y="12623"/>
                  <a:pt x="16298" y="12577"/>
                  <a:pt x="16412" y="12532"/>
                </a:cubicBezTo>
                <a:lnTo>
                  <a:pt x="16526" y="12486"/>
                </a:lnTo>
                <a:cubicBezTo>
                  <a:pt x="16846" y="12372"/>
                  <a:pt x="17188" y="12258"/>
                  <a:pt x="17531" y="12166"/>
                </a:cubicBezTo>
                <a:lnTo>
                  <a:pt x="17576" y="12166"/>
                </a:lnTo>
                <a:cubicBezTo>
                  <a:pt x="18147" y="12029"/>
                  <a:pt x="18740" y="11892"/>
                  <a:pt x="19311" y="11847"/>
                </a:cubicBezTo>
                <a:cubicBezTo>
                  <a:pt x="19562" y="11824"/>
                  <a:pt x="19813" y="11801"/>
                  <a:pt x="20042" y="11801"/>
                </a:cubicBezTo>
                <a:lnTo>
                  <a:pt x="20133" y="11801"/>
                </a:lnTo>
                <a:lnTo>
                  <a:pt x="20293" y="11778"/>
                </a:lnTo>
                <a:cubicBezTo>
                  <a:pt x="20430" y="11778"/>
                  <a:pt x="20544" y="11756"/>
                  <a:pt x="20681" y="11756"/>
                </a:cubicBezTo>
                <a:lnTo>
                  <a:pt x="20749" y="11756"/>
                </a:lnTo>
                <a:cubicBezTo>
                  <a:pt x="20932" y="11733"/>
                  <a:pt x="21114" y="11710"/>
                  <a:pt x="21297" y="11710"/>
                </a:cubicBezTo>
                <a:lnTo>
                  <a:pt x="22301" y="11710"/>
                </a:lnTo>
                <a:cubicBezTo>
                  <a:pt x="22575" y="11710"/>
                  <a:pt x="22872" y="11710"/>
                  <a:pt x="23169" y="11733"/>
                </a:cubicBezTo>
                <a:lnTo>
                  <a:pt x="23557" y="11733"/>
                </a:lnTo>
                <a:cubicBezTo>
                  <a:pt x="23808" y="11756"/>
                  <a:pt x="24082" y="11778"/>
                  <a:pt x="24355" y="11801"/>
                </a:cubicBezTo>
                <a:cubicBezTo>
                  <a:pt x="24698" y="11824"/>
                  <a:pt x="24972" y="11870"/>
                  <a:pt x="25246" y="11915"/>
                </a:cubicBezTo>
                <a:cubicBezTo>
                  <a:pt x="25793" y="11984"/>
                  <a:pt x="26387" y="12098"/>
                  <a:pt x="27026" y="12235"/>
                </a:cubicBezTo>
                <a:cubicBezTo>
                  <a:pt x="27277" y="12303"/>
                  <a:pt x="27551" y="12372"/>
                  <a:pt x="27756" y="12440"/>
                </a:cubicBezTo>
                <a:cubicBezTo>
                  <a:pt x="27939" y="12486"/>
                  <a:pt x="28122" y="12577"/>
                  <a:pt x="28304" y="12646"/>
                </a:cubicBezTo>
                <a:lnTo>
                  <a:pt x="28350" y="12669"/>
                </a:lnTo>
                <a:cubicBezTo>
                  <a:pt x="28441" y="12714"/>
                  <a:pt x="28510" y="12737"/>
                  <a:pt x="28601" y="12783"/>
                </a:cubicBezTo>
                <a:lnTo>
                  <a:pt x="28784" y="12851"/>
                </a:lnTo>
                <a:lnTo>
                  <a:pt x="28829" y="12874"/>
                </a:lnTo>
                <a:cubicBezTo>
                  <a:pt x="28898" y="12897"/>
                  <a:pt x="28966" y="12920"/>
                  <a:pt x="29035" y="12965"/>
                </a:cubicBezTo>
                <a:lnTo>
                  <a:pt x="29149" y="12988"/>
                </a:lnTo>
                <a:cubicBezTo>
                  <a:pt x="29263" y="13034"/>
                  <a:pt x="29377" y="13079"/>
                  <a:pt x="29468" y="13125"/>
                </a:cubicBezTo>
                <a:cubicBezTo>
                  <a:pt x="29605" y="13194"/>
                  <a:pt x="29742" y="13262"/>
                  <a:pt x="29879" y="13330"/>
                </a:cubicBezTo>
                <a:cubicBezTo>
                  <a:pt x="30039" y="13399"/>
                  <a:pt x="30176" y="13467"/>
                  <a:pt x="30313" y="13513"/>
                </a:cubicBezTo>
                <a:cubicBezTo>
                  <a:pt x="30404" y="13559"/>
                  <a:pt x="30518" y="13604"/>
                  <a:pt x="30610" y="13650"/>
                </a:cubicBezTo>
                <a:lnTo>
                  <a:pt x="30724" y="13719"/>
                </a:lnTo>
                <a:cubicBezTo>
                  <a:pt x="30815" y="13764"/>
                  <a:pt x="30929" y="13810"/>
                  <a:pt x="31020" y="13878"/>
                </a:cubicBezTo>
                <a:lnTo>
                  <a:pt x="31112" y="13924"/>
                </a:lnTo>
                <a:cubicBezTo>
                  <a:pt x="31180" y="13970"/>
                  <a:pt x="31249" y="13992"/>
                  <a:pt x="31317" y="14038"/>
                </a:cubicBezTo>
                <a:cubicBezTo>
                  <a:pt x="31477" y="14107"/>
                  <a:pt x="31614" y="14175"/>
                  <a:pt x="31751" y="14266"/>
                </a:cubicBezTo>
                <a:cubicBezTo>
                  <a:pt x="31933" y="14380"/>
                  <a:pt x="32116" y="14517"/>
                  <a:pt x="32299" y="14677"/>
                </a:cubicBezTo>
                <a:cubicBezTo>
                  <a:pt x="32344" y="14700"/>
                  <a:pt x="32390" y="14723"/>
                  <a:pt x="32436" y="14746"/>
                </a:cubicBezTo>
                <a:lnTo>
                  <a:pt x="32481" y="14791"/>
                </a:lnTo>
                <a:lnTo>
                  <a:pt x="32573" y="14837"/>
                </a:lnTo>
                <a:lnTo>
                  <a:pt x="32595" y="14860"/>
                </a:lnTo>
                <a:lnTo>
                  <a:pt x="32641" y="14883"/>
                </a:lnTo>
                <a:cubicBezTo>
                  <a:pt x="32710" y="14951"/>
                  <a:pt x="32778" y="14997"/>
                  <a:pt x="32847" y="15042"/>
                </a:cubicBezTo>
                <a:cubicBezTo>
                  <a:pt x="32869" y="15088"/>
                  <a:pt x="32892" y="15134"/>
                  <a:pt x="32915" y="15157"/>
                </a:cubicBezTo>
                <a:cubicBezTo>
                  <a:pt x="32961" y="15225"/>
                  <a:pt x="33029" y="15248"/>
                  <a:pt x="33098" y="15248"/>
                </a:cubicBezTo>
                <a:cubicBezTo>
                  <a:pt x="33143" y="15248"/>
                  <a:pt x="33189" y="15248"/>
                  <a:pt x="33212" y="15202"/>
                </a:cubicBezTo>
                <a:cubicBezTo>
                  <a:pt x="33303" y="15157"/>
                  <a:pt x="33326" y="15020"/>
                  <a:pt x="33257" y="14928"/>
                </a:cubicBezTo>
                <a:cubicBezTo>
                  <a:pt x="33235" y="14860"/>
                  <a:pt x="33189" y="14814"/>
                  <a:pt x="33166" y="14768"/>
                </a:cubicBezTo>
                <a:cubicBezTo>
                  <a:pt x="33189" y="14746"/>
                  <a:pt x="33212" y="14723"/>
                  <a:pt x="33235" y="14677"/>
                </a:cubicBezTo>
                <a:lnTo>
                  <a:pt x="33235" y="14654"/>
                </a:lnTo>
                <a:lnTo>
                  <a:pt x="33257" y="14609"/>
                </a:lnTo>
                <a:cubicBezTo>
                  <a:pt x="33257" y="14540"/>
                  <a:pt x="33257" y="14495"/>
                  <a:pt x="33235" y="14449"/>
                </a:cubicBezTo>
                <a:cubicBezTo>
                  <a:pt x="33212" y="14358"/>
                  <a:pt x="33189" y="14289"/>
                  <a:pt x="33166" y="14198"/>
                </a:cubicBezTo>
                <a:lnTo>
                  <a:pt x="33166" y="14152"/>
                </a:lnTo>
                <a:cubicBezTo>
                  <a:pt x="33120" y="13970"/>
                  <a:pt x="33098" y="13810"/>
                  <a:pt x="33098" y="13650"/>
                </a:cubicBezTo>
                <a:cubicBezTo>
                  <a:pt x="33098" y="13467"/>
                  <a:pt x="33120" y="13262"/>
                  <a:pt x="33166" y="13057"/>
                </a:cubicBezTo>
                <a:lnTo>
                  <a:pt x="33166" y="12965"/>
                </a:lnTo>
                <a:lnTo>
                  <a:pt x="33189" y="12897"/>
                </a:lnTo>
                <a:cubicBezTo>
                  <a:pt x="33189" y="12828"/>
                  <a:pt x="33212" y="12783"/>
                  <a:pt x="33212" y="12714"/>
                </a:cubicBezTo>
                <a:cubicBezTo>
                  <a:pt x="33235" y="12623"/>
                  <a:pt x="33235" y="12532"/>
                  <a:pt x="33257" y="12440"/>
                </a:cubicBezTo>
                <a:cubicBezTo>
                  <a:pt x="33326" y="12212"/>
                  <a:pt x="33394" y="12007"/>
                  <a:pt x="33463" y="11801"/>
                </a:cubicBezTo>
                <a:cubicBezTo>
                  <a:pt x="33531" y="11573"/>
                  <a:pt x="33623" y="11390"/>
                  <a:pt x="33714" y="11208"/>
                </a:cubicBezTo>
                <a:cubicBezTo>
                  <a:pt x="33828" y="11002"/>
                  <a:pt x="33988" y="10843"/>
                  <a:pt x="34170" y="10660"/>
                </a:cubicBezTo>
                <a:lnTo>
                  <a:pt x="34170" y="10660"/>
                </a:lnTo>
                <a:lnTo>
                  <a:pt x="34125" y="10683"/>
                </a:lnTo>
                <a:cubicBezTo>
                  <a:pt x="34239" y="10591"/>
                  <a:pt x="34353" y="10477"/>
                  <a:pt x="34444" y="10386"/>
                </a:cubicBezTo>
                <a:lnTo>
                  <a:pt x="34558" y="10249"/>
                </a:lnTo>
                <a:cubicBezTo>
                  <a:pt x="34741" y="10089"/>
                  <a:pt x="34924" y="9952"/>
                  <a:pt x="35106" y="9815"/>
                </a:cubicBezTo>
                <a:cubicBezTo>
                  <a:pt x="35152" y="9770"/>
                  <a:pt x="35198" y="9747"/>
                  <a:pt x="35243" y="9701"/>
                </a:cubicBezTo>
                <a:lnTo>
                  <a:pt x="35380" y="9610"/>
                </a:lnTo>
                <a:cubicBezTo>
                  <a:pt x="35471" y="9541"/>
                  <a:pt x="35563" y="9496"/>
                  <a:pt x="35631" y="9450"/>
                </a:cubicBezTo>
                <a:cubicBezTo>
                  <a:pt x="35837" y="9336"/>
                  <a:pt x="36042" y="9245"/>
                  <a:pt x="36247" y="9153"/>
                </a:cubicBezTo>
                <a:cubicBezTo>
                  <a:pt x="36362" y="9108"/>
                  <a:pt x="36499" y="9062"/>
                  <a:pt x="36613" y="9017"/>
                </a:cubicBezTo>
                <a:cubicBezTo>
                  <a:pt x="36704" y="8971"/>
                  <a:pt x="36818" y="8948"/>
                  <a:pt x="36909" y="8925"/>
                </a:cubicBezTo>
                <a:cubicBezTo>
                  <a:pt x="37001" y="8902"/>
                  <a:pt x="37092" y="8880"/>
                  <a:pt x="37183" y="8857"/>
                </a:cubicBezTo>
                <a:cubicBezTo>
                  <a:pt x="37275" y="8857"/>
                  <a:pt x="37366" y="8834"/>
                  <a:pt x="37480" y="8834"/>
                </a:cubicBezTo>
                <a:lnTo>
                  <a:pt x="37982" y="8834"/>
                </a:lnTo>
                <a:cubicBezTo>
                  <a:pt x="38119" y="8834"/>
                  <a:pt x="38256" y="8834"/>
                  <a:pt x="38393" y="8857"/>
                </a:cubicBezTo>
                <a:cubicBezTo>
                  <a:pt x="38576" y="8857"/>
                  <a:pt x="38735" y="8880"/>
                  <a:pt x="38918" y="8902"/>
                </a:cubicBezTo>
                <a:lnTo>
                  <a:pt x="39146" y="8948"/>
                </a:lnTo>
                <a:lnTo>
                  <a:pt x="39397" y="8971"/>
                </a:lnTo>
                <a:cubicBezTo>
                  <a:pt x="39557" y="8994"/>
                  <a:pt x="39694" y="9039"/>
                  <a:pt x="39808" y="9062"/>
                </a:cubicBezTo>
                <a:cubicBezTo>
                  <a:pt x="39945" y="9108"/>
                  <a:pt x="40082" y="9176"/>
                  <a:pt x="40242" y="9245"/>
                </a:cubicBezTo>
                <a:cubicBezTo>
                  <a:pt x="40447" y="9382"/>
                  <a:pt x="40630" y="9519"/>
                  <a:pt x="40790" y="9678"/>
                </a:cubicBezTo>
                <a:cubicBezTo>
                  <a:pt x="40995" y="9907"/>
                  <a:pt x="41178" y="10112"/>
                  <a:pt x="41338" y="10318"/>
                </a:cubicBezTo>
                <a:cubicBezTo>
                  <a:pt x="41497" y="10523"/>
                  <a:pt x="41634" y="10751"/>
                  <a:pt x="41794" y="11002"/>
                </a:cubicBezTo>
                <a:cubicBezTo>
                  <a:pt x="41885" y="11162"/>
                  <a:pt x="41954" y="11345"/>
                  <a:pt x="42045" y="11550"/>
                </a:cubicBezTo>
                <a:cubicBezTo>
                  <a:pt x="42091" y="11687"/>
                  <a:pt x="42159" y="11892"/>
                  <a:pt x="42228" y="12098"/>
                </a:cubicBezTo>
                <a:cubicBezTo>
                  <a:pt x="42251" y="12189"/>
                  <a:pt x="42273" y="12281"/>
                  <a:pt x="42273" y="12372"/>
                </a:cubicBezTo>
                <a:cubicBezTo>
                  <a:pt x="42273" y="12440"/>
                  <a:pt x="42251" y="12486"/>
                  <a:pt x="42251" y="12532"/>
                </a:cubicBezTo>
                <a:cubicBezTo>
                  <a:pt x="42228" y="12600"/>
                  <a:pt x="42228" y="12646"/>
                  <a:pt x="42251" y="12691"/>
                </a:cubicBezTo>
                <a:cubicBezTo>
                  <a:pt x="42296" y="12760"/>
                  <a:pt x="42365" y="12783"/>
                  <a:pt x="42410" y="12806"/>
                </a:cubicBezTo>
                <a:cubicBezTo>
                  <a:pt x="42502" y="12806"/>
                  <a:pt x="42547" y="12783"/>
                  <a:pt x="42570" y="12760"/>
                </a:cubicBezTo>
                <a:cubicBezTo>
                  <a:pt x="42593" y="12737"/>
                  <a:pt x="42616" y="12737"/>
                  <a:pt x="42616" y="12737"/>
                </a:cubicBezTo>
                <a:lnTo>
                  <a:pt x="42730" y="12737"/>
                </a:lnTo>
                <a:lnTo>
                  <a:pt x="42821" y="12714"/>
                </a:lnTo>
                <a:lnTo>
                  <a:pt x="43049" y="12714"/>
                </a:lnTo>
                <a:lnTo>
                  <a:pt x="43186" y="12737"/>
                </a:lnTo>
                <a:cubicBezTo>
                  <a:pt x="43346" y="12737"/>
                  <a:pt x="43483" y="12760"/>
                  <a:pt x="43620" y="12760"/>
                </a:cubicBezTo>
                <a:cubicBezTo>
                  <a:pt x="43780" y="12783"/>
                  <a:pt x="43917" y="12806"/>
                  <a:pt x="44077" y="12806"/>
                </a:cubicBezTo>
                <a:cubicBezTo>
                  <a:pt x="44214" y="12828"/>
                  <a:pt x="44328" y="12828"/>
                  <a:pt x="44442" y="12851"/>
                </a:cubicBezTo>
                <a:cubicBezTo>
                  <a:pt x="44556" y="12874"/>
                  <a:pt x="44647" y="12897"/>
                  <a:pt x="44738" y="12942"/>
                </a:cubicBezTo>
                <a:cubicBezTo>
                  <a:pt x="44830" y="12965"/>
                  <a:pt x="44921" y="13011"/>
                  <a:pt x="45012" y="13057"/>
                </a:cubicBezTo>
                <a:cubicBezTo>
                  <a:pt x="45241" y="13171"/>
                  <a:pt x="45423" y="13308"/>
                  <a:pt x="45606" y="13445"/>
                </a:cubicBezTo>
                <a:lnTo>
                  <a:pt x="45720" y="13536"/>
                </a:lnTo>
                <a:lnTo>
                  <a:pt x="45766" y="13559"/>
                </a:lnTo>
                <a:cubicBezTo>
                  <a:pt x="45880" y="13650"/>
                  <a:pt x="45994" y="13741"/>
                  <a:pt x="46108" y="13833"/>
                </a:cubicBezTo>
                <a:cubicBezTo>
                  <a:pt x="46268" y="13970"/>
                  <a:pt x="46359" y="14084"/>
                  <a:pt x="46450" y="14198"/>
                </a:cubicBezTo>
                <a:cubicBezTo>
                  <a:pt x="46519" y="14312"/>
                  <a:pt x="46587" y="14426"/>
                  <a:pt x="46656" y="14563"/>
                </a:cubicBezTo>
                <a:cubicBezTo>
                  <a:pt x="46724" y="14677"/>
                  <a:pt x="46770" y="14791"/>
                  <a:pt x="46816" y="14905"/>
                </a:cubicBezTo>
                <a:cubicBezTo>
                  <a:pt x="46861" y="15065"/>
                  <a:pt x="46884" y="15202"/>
                  <a:pt x="46907" y="15316"/>
                </a:cubicBezTo>
                <a:cubicBezTo>
                  <a:pt x="46930" y="15430"/>
                  <a:pt x="46953" y="15567"/>
                  <a:pt x="46953" y="15704"/>
                </a:cubicBezTo>
                <a:cubicBezTo>
                  <a:pt x="46975" y="16138"/>
                  <a:pt x="46975" y="16594"/>
                  <a:pt x="46884" y="17051"/>
                </a:cubicBezTo>
                <a:lnTo>
                  <a:pt x="46861" y="17142"/>
                </a:lnTo>
                <a:lnTo>
                  <a:pt x="46838" y="17234"/>
                </a:lnTo>
                <a:cubicBezTo>
                  <a:pt x="46816" y="17393"/>
                  <a:pt x="46747" y="17576"/>
                  <a:pt x="46701" y="17759"/>
                </a:cubicBezTo>
                <a:cubicBezTo>
                  <a:pt x="46656" y="17918"/>
                  <a:pt x="46610" y="18078"/>
                  <a:pt x="46565" y="18238"/>
                </a:cubicBezTo>
                <a:cubicBezTo>
                  <a:pt x="46450" y="18580"/>
                  <a:pt x="46313" y="18923"/>
                  <a:pt x="46131" y="19265"/>
                </a:cubicBezTo>
                <a:cubicBezTo>
                  <a:pt x="45948" y="19630"/>
                  <a:pt x="45720" y="19973"/>
                  <a:pt x="45446" y="20292"/>
                </a:cubicBezTo>
                <a:cubicBezTo>
                  <a:pt x="45378" y="20383"/>
                  <a:pt x="45286" y="20475"/>
                  <a:pt x="45195" y="20543"/>
                </a:cubicBezTo>
                <a:lnTo>
                  <a:pt x="45058" y="20657"/>
                </a:lnTo>
                <a:cubicBezTo>
                  <a:pt x="45035" y="20703"/>
                  <a:pt x="44967" y="20772"/>
                  <a:pt x="44944" y="20840"/>
                </a:cubicBezTo>
                <a:cubicBezTo>
                  <a:pt x="44921" y="20931"/>
                  <a:pt x="44921" y="21000"/>
                  <a:pt x="44921" y="21091"/>
                </a:cubicBezTo>
                <a:cubicBezTo>
                  <a:pt x="44921" y="21160"/>
                  <a:pt x="44944" y="21205"/>
                  <a:pt x="44944" y="21274"/>
                </a:cubicBezTo>
                <a:cubicBezTo>
                  <a:pt x="44967" y="21365"/>
                  <a:pt x="44967" y="21456"/>
                  <a:pt x="44990" y="21570"/>
                </a:cubicBezTo>
                <a:cubicBezTo>
                  <a:pt x="44990" y="21867"/>
                  <a:pt x="44967" y="22210"/>
                  <a:pt x="44875" y="22620"/>
                </a:cubicBezTo>
                <a:cubicBezTo>
                  <a:pt x="44830" y="22826"/>
                  <a:pt x="44784" y="23008"/>
                  <a:pt x="44738" y="23168"/>
                </a:cubicBezTo>
                <a:cubicBezTo>
                  <a:pt x="44693" y="23282"/>
                  <a:pt x="44624" y="23419"/>
                  <a:pt x="44556" y="23533"/>
                </a:cubicBezTo>
                <a:lnTo>
                  <a:pt x="44533" y="23579"/>
                </a:lnTo>
                <a:cubicBezTo>
                  <a:pt x="44396" y="23876"/>
                  <a:pt x="44236" y="24172"/>
                  <a:pt x="44031" y="24446"/>
                </a:cubicBezTo>
                <a:cubicBezTo>
                  <a:pt x="43803" y="24766"/>
                  <a:pt x="43620" y="24994"/>
                  <a:pt x="43460" y="25200"/>
                </a:cubicBezTo>
                <a:cubicBezTo>
                  <a:pt x="43346" y="25337"/>
                  <a:pt x="43232" y="25428"/>
                  <a:pt x="43095" y="25519"/>
                </a:cubicBezTo>
                <a:cubicBezTo>
                  <a:pt x="42981" y="25633"/>
                  <a:pt x="42844" y="25725"/>
                  <a:pt x="42707" y="25816"/>
                </a:cubicBezTo>
                <a:lnTo>
                  <a:pt x="42661" y="25839"/>
                </a:lnTo>
                <a:cubicBezTo>
                  <a:pt x="42570" y="25907"/>
                  <a:pt x="42456" y="25953"/>
                  <a:pt x="42365" y="25999"/>
                </a:cubicBezTo>
                <a:cubicBezTo>
                  <a:pt x="42228" y="26044"/>
                  <a:pt x="42091" y="26067"/>
                  <a:pt x="41977" y="26090"/>
                </a:cubicBezTo>
                <a:cubicBezTo>
                  <a:pt x="41817" y="26135"/>
                  <a:pt x="41680" y="26158"/>
                  <a:pt x="41566" y="26158"/>
                </a:cubicBezTo>
                <a:lnTo>
                  <a:pt x="41383" y="26158"/>
                </a:lnTo>
                <a:lnTo>
                  <a:pt x="41315" y="26135"/>
                </a:lnTo>
                <a:lnTo>
                  <a:pt x="41292" y="26113"/>
                </a:lnTo>
                <a:lnTo>
                  <a:pt x="41178" y="26113"/>
                </a:lnTo>
                <a:cubicBezTo>
                  <a:pt x="41018" y="26113"/>
                  <a:pt x="40904" y="26181"/>
                  <a:pt x="40858" y="26318"/>
                </a:cubicBezTo>
                <a:cubicBezTo>
                  <a:pt x="40790" y="26501"/>
                  <a:pt x="40881" y="26683"/>
                  <a:pt x="41064" y="26752"/>
                </a:cubicBezTo>
                <a:cubicBezTo>
                  <a:pt x="41178" y="26797"/>
                  <a:pt x="41292" y="26820"/>
                  <a:pt x="41406" y="26820"/>
                </a:cubicBezTo>
                <a:lnTo>
                  <a:pt x="41429" y="26889"/>
                </a:lnTo>
                <a:lnTo>
                  <a:pt x="41452" y="27003"/>
                </a:lnTo>
                <a:cubicBezTo>
                  <a:pt x="41452" y="27071"/>
                  <a:pt x="41474" y="27117"/>
                  <a:pt x="41474" y="27185"/>
                </a:cubicBezTo>
                <a:cubicBezTo>
                  <a:pt x="41497" y="27300"/>
                  <a:pt x="41520" y="27368"/>
                  <a:pt x="41543" y="27459"/>
                </a:cubicBezTo>
                <a:lnTo>
                  <a:pt x="41543" y="27482"/>
                </a:lnTo>
                <a:lnTo>
                  <a:pt x="41566" y="27573"/>
                </a:lnTo>
                <a:cubicBezTo>
                  <a:pt x="41566" y="27642"/>
                  <a:pt x="41589" y="27688"/>
                  <a:pt x="41589" y="27756"/>
                </a:cubicBezTo>
                <a:lnTo>
                  <a:pt x="41611" y="27847"/>
                </a:lnTo>
                <a:cubicBezTo>
                  <a:pt x="41634" y="28007"/>
                  <a:pt x="41680" y="28167"/>
                  <a:pt x="41703" y="28327"/>
                </a:cubicBezTo>
                <a:cubicBezTo>
                  <a:pt x="41771" y="28692"/>
                  <a:pt x="41840" y="29034"/>
                  <a:pt x="41885" y="29399"/>
                </a:cubicBezTo>
                <a:cubicBezTo>
                  <a:pt x="41931" y="29559"/>
                  <a:pt x="41954" y="29719"/>
                  <a:pt x="41977" y="29879"/>
                </a:cubicBezTo>
                <a:lnTo>
                  <a:pt x="41999" y="30039"/>
                </a:lnTo>
                <a:lnTo>
                  <a:pt x="41999" y="30107"/>
                </a:lnTo>
                <a:cubicBezTo>
                  <a:pt x="42022" y="30198"/>
                  <a:pt x="42022" y="30290"/>
                  <a:pt x="42022" y="30381"/>
                </a:cubicBezTo>
                <a:cubicBezTo>
                  <a:pt x="42068" y="30746"/>
                  <a:pt x="42091" y="31089"/>
                  <a:pt x="42114" y="31454"/>
                </a:cubicBezTo>
                <a:cubicBezTo>
                  <a:pt x="42136" y="31728"/>
                  <a:pt x="42136" y="31979"/>
                  <a:pt x="42159" y="32253"/>
                </a:cubicBezTo>
                <a:cubicBezTo>
                  <a:pt x="42159" y="32367"/>
                  <a:pt x="42159" y="32481"/>
                  <a:pt x="42159" y="32595"/>
                </a:cubicBezTo>
                <a:cubicBezTo>
                  <a:pt x="42159" y="32641"/>
                  <a:pt x="42159" y="32663"/>
                  <a:pt x="42159" y="32709"/>
                </a:cubicBezTo>
                <a:cubicBezTo>
                  <a:pt x="42091" y="33280"/>
                  <a:pt x="41999" y="33850"/>
                  <a:pt x="41885" y="34398"/>
                </a:cubicBezTo>
                <a:cubicBezTo>
                  <a:pt x="41817" y="34741"/>
                  <a:pt x="41748" y="35060"/>
                  <a:pt x="41680" y="35357"/>
                </a:cubicBezTo>
                <a:cubicBezTo>
                  <a:pt x="41657" y="35471"/>
                  <a:pt x="41611" y="35585"/>
                  <a:pt x="41589" y="35699"/>
                </a:cubicBezTo>
                <a:lnTo>
                  <a:pt x="41566" y="35813"/>
                </a:lnTo>
                <a:lnTo>
                  <a:pt x="41543" y="35927"/>
                </a:lnTo>
                <a:cubicBezTo>
                  <a:pt x="41497" y="36042"/>
                  <a:pt x="41474" y="36156"/>
                  <a:pt x="41452" y="36270"/>
                </a:cubicBezTo>
                <a:lnTo>
                  <a:pt x="41406" y="36384"/>
                </a:lnTo>
                <a:cubicBezTo>
                  <a:pt x="41383" y="36475"/>
                  <a:pt x="41338" y="36589"/>
                  <a:pt x="41292" y="36704"/>
                </a:cubicBezTo>
                <a:lnTo>
                  <a:pt x="41246" y="36818"/>
                </a:lnTo>
                <a:cubicBezTo>
                  <a:pt x="41201" y="36955"/>
                  <a:pt x="41155" y="37069"/>
                  <a:pt x="41109" y="37206"/>
                </a:cubicBezTo>
                <a:cubicBezTo>
                  <a:pt x="41064" y="37343"/>
                  <a:pt x="41018" y="37502"/>
                  <a:pt x="40949" y="37639"/>
                </a:cubicBezTo>
                <a:cubicBezTo>
                  <a:pt x="40881" y="37799"/>
                  <a:pt x="40813" y="37959"/>
                  <a:pt x="40744" y="38096"/>
                </a:cubicBezTo>
                <a:cubicBezTo>
                  <a:pt x="40584" y="38415"/>
                  <a:pt x="40425" y="38712"/>
                  <a:pt x="40265" y="39009"/>
                </a:cubicBezTo>
                <a:cubicBezTo>
                  <a:pt x="40173" y="39169"/>
                  <a:pt x="40082" y="39328"/>
                  <a:pt x="39991" y="39511"/>
                </a:cubicBezTo>
                <a:lnTo>
                  <a:pt x="39968" y="39534"/>
                </a:lnTo>
                <a:lnTo>
                  <a:pt x="39900" y="39648"/>
                </a:lnTo>
                <a:cubicBezTo>
                  <a:pt x="39763" y="39808"/>
                  <a:pt x="39648" y="39990"/>
                  <a:pt x="39534" y="40150"/>
                </a:cubicBezTo>
                <a:cubicBezTo>
                  <a:pt x="39375" y="40378"/>
                  <a:pt x="39260" y="40538"/>
                  <a:pt x="39123" y="40698"/>
                </a:cubicBezTo>
                <a:cubicBezTo>
                  <a:pt x="38987" y="40858"/>
                  <a:pt x="38850" y="41040"/>
                  <a:pt x="38690" y="41200"/>
                </a:cubicBezTo>
                <a:lnTo>
                  <a:pt x="38530" y="41337"/>
                </a:lnTo>
                <a:cubicBezTo>
                  <a:pt x="38370" y="41520"/>
                  <a:pt x="38210" y="41702"/>
                  <a:pt x="38028" y="41839"/>
                </a:cubicBezTo>
                <a:lnTo>
                  <a:pt x="37982" y="41908"/>
                </a:lnTo>
                <a:cubicBezTo>
                  <a:pt x="37868" y="41999"/>
                  <a:pt x="37754" y="42090"/>
                  <a:pt x="37663" y="42182"/>
                </a:cubicBezTo>
                <a:cubicBezTo>
                  <a:pt x="37549" y="42296"/>
                  <a:pt x="37412" y="42410"/>
                  <a:pt x="37297" y="42524"/>
                </a:cubicBezTo>
                <a:cubicBezTo>
                  <a:pt x="37229" y="42570"/>
                  <a:pt x="37160" y="42615"/>
                  <a:pt x="37092" y="42684"/>
                </a:cubicBezTo>
                <a:lnTo>
                  <a:pt x="37046" y="42707"/>
                </a:lnTo>
                <a:lnTo>
                  <a:pt x="36887" y="42844"/>
                </a:lnTo>
                <a:cubicBezTo>
                  <a:pt x="36772" y="42935"/>
                  <a:pt x="36636" y="43049"/>
                  <a:pt x="36499" y="43163"/>
                </a:cubicBezTo>
                <a:cubicBezTo>
                  <a:pt x="36384" y="43254"/>
                  <a:pt x="36247" y="43369"/>
                  <a:pt x="36111" y="43483"/>
                </a:cubicBezTo>
                <a:cubicBezTo>
                  <a:pt x="35996" y="43574"/>
                  <a:pt x="35859" y="43665"/>
                  <a:pt x="35722" y="43734"/>
                </a:cubicBezTo>
                <a:cubicBezTo>
                  <a:pt x="35449" y="43939"/>
                  <a:pt x="35175" y="44099"/>
                  <a:pt x="34878" y="44282"/>
                </a:cubicBezTo>
                <a:lnTo>
                  <a:pt x="34741" y="44373"/>
                </a:lnTo>
                <a:lnTo>
                  <a:pt x="34695" y="44396"/>
                </a:lnTo>
                <a:cubicBezTo>
                  <a:pt x="34604" y="44441"/>
                  <a:pt x="34536" y="44487"/>
                  <a:pt x="34467" y="44533"/>
                </a:cubicBezTo>
                <a:cubicBezTo>
                  <a:pt x="34330" y="44601"/>
                  <a:pt x="34170" y="44692"/>
                  <a:pt x="34033" y="44761"/>
                </a:cubicBezTo>
                <a:cubicBezTo>
                  <a:pt x="33919" y="44829"/>
                  <a:pt x="33805" y="44898"/>
                  <a:pt x="33668" y="44943"/>
                </a:cubicBezTo>
                <a:lnTo>
                  <a:pt x="33600" y="44989"/>
                </a:lnTo>
                <a:cubicBezTo>
                  <a:pt x="33463" y="45058"/>
                  <a:pt x="33326" y="45126"/>
                  <a:pt x="33166" y="45172"/>
                </a:cubicBezTo>
                <a:cubicBezTo>
                  <a:pt x="32892" y="45309"/>
                  <a:pt x="32595" y="45423"/>
                  <a:pt x="32322" y="45560"/>
                </a:cubicBezTo>
                <a:cubicBezTo>
                  <a:pt x="32048" y="45674"/>
                  <a:pt x="31774" y="45788"/>
                  <a:pt x="31454" y="45902"/>
                </a:cubicBezTo>
                <a:cubicBezTo>
                  <a:pt x="30838" y="46130"/>
                  <a:pt x="30199" y="46336"/>
                  <a:pt x="29651" y="46496"/>
                </a:cubicBezTo>
                <a:lnTo>
                  <a:pt x="29537" y="46518"/>
                </a:lnTo>
                <a:lnTo>
                  <a:pt x="29468" y="46541"/>
                </a:lnTo>
                <a:cubicBezTo>
                  <a:pt x="29354" y="46587"/>
                  <a:pt x="29240" y="46610"/>
                  <a:pt x="29103" y="46655"/>
                </a:cubicBezTo>
                <a:cubicBezTo>
                  <a:pt x="28966" y="46678"/>
                  <a:pt x="28829" y="46701"/>
                  <a:pt x="28692" y="46724"/>
                </a:cubicBezTo>
                <a:cubicBezTo>
                  <a:pt x="28396" y="46769"/>
                  <a:pt x="28099" y="46792"/>
                  <a:pt x="27825" y="46815"/>
                </a:cubicBezTo>
                <a:cubicBezTo>
                  <a:pt x="27140" y="46861"/>
                  <a:pt x="26478" y="46884"/>
                  <a:pt x="25885" y="46906"/>
                </a:cubicBezTo>
                <a:cubicBezTo>
                  <a:pt x="25634" y="46884"/>
                  <a:pt x="25383" y="46884"/>
                  <a:pt x="25132" y="46861"/>
                </a:cubicBezTo>
                <a:lnTo>
                  <a:pt x="24995" y="46861"/>
                </a:lnTo>
                <a:lnTo>
                  <a:pt x="24812" y="46838"/>
                </a:lnTo>
                <a:lnTo>
                  <a:pt x="24721" y="46838"/>
                </a:lnTo>
                <a:cubicBezTo>
                  <a:pt x="24652" y="46838"/>
                  <a:pt x="24584" y="46838"/>
                  <a:pt x="24538" y="46815"/>
                </a:cubicBezTo>
                <a:cubicBezTo>
                  <a:pt x="24401" y="46815"/>
                  <a:pt x="24264" y="46792"/>
                  <a:pt x="24150" y="46792"/>
                </a:cubicBezTo>
                <a:lnTo>
                  <a:pt x="24059" y="46769"/>
                </a:lnTo>
                <a:cubicBezTo>
                  <a:pt x="23922" y="46769"/>
                  <a:pt x="23762" y="46747"/>
                  <a:pt x="23602" y="46747"/>
                </a:cubicBezTo>
                <a:lnTo>
                  <a:pt x="23146" y="46747"/>
                </a:lnTo>
                <a:cubicBezTo>
                  <a:pt x="23009" y="46724"/>
                  <a:pt x="22849" y="46724"/>
                  <a:pt x="22644" y="46701"/>
                </a:cubicBezTo>
                <a:lnTo>
                  <a:pt x="22507" y="46678"/>
                </a:lnTo>
                <a:cubicBezTo>
                  <a:pt x="22415" y="46655"/>
                  <a:pt x="22324" y="46655"/>
                  <a:pt x="22233" y="46633"/>
                </a:cubicBezTo>
                <a:lnTo>
                  <a:pt x="22004" y="46633"/>
                </a:lnTo>
                <a:cubicBezTo>
                  <a:pt x="22004" y="46633"/>
                  <a:pt x="21982" y="46610"/>
                  <a:pt x="21982" y="46610"/>
                </a:cubicBezTo>
                <a:cubicBezTo>
                  <a:pt x="21959" y="46610"/>
                  <a:pt x="21913" y="46587"/>
                  <a:pt x="21890" y="46587"/>
                </a:cubicBezTo>
                <a:cubicBezTo>
                  <a:pt x="21868" y="46587"/>
                  <a:pt x="21822" y="46610"/>
                  <a:pt x="21799" y="46610"/>
                </a:cubicBezTo>
                <a:cubicBezTo>
                  <a:pt x="21731" y="46633"/>
                  <a:pt x="21708" y="46678"/>
                  <a:pt x="21685" y="46747"/>
                </a:cubicBezTo>
                <a:cubicBezTo>
                  <a:pt x="21616" y="46838"/>
                  <a:pt x="21571" y="46952"/>
                  <a:pt x="21525" y="47066"/>
                </a:cubicBezTo>
                <a:cubicBezTo>
                  <a:pt x="21480" y="47203"/>
                  <a:pt x="21434" y="47363"/>
                  <a:pt x="21388" y="47523"/>
                </a:cubicBezTo>
                <a:cubicBezTo>
                  <a:pt x="21343" y="47705"/>
                  <a:pt x="21365" y="47865"/>
                  <a:pt x="21365" y="48048"/>
                </a:cubicBezTo>
                <a:lnTo>
                  <a:pt x="21365" y="48139"/>
                </a:lnTo>
                <a:cubicBezTo>
                  <a:pt x="21365" y="48253"/>
                  <a:pt x="21365" y="48367"/>
                  <a:pt x="21365" y="48481"/>
                </a:cubicBezTo>
                <a:cubicBezTo>
                  <a:pt x="21365" y="48527"/>
                  <a:pt x="21388" y="48573"/>
                  <a:pt x="21388" y="48618"/>
                </a:cubicBezTo>
                <a:cubicBezTo>
                  <a:pt x="21388" y="48687"/>
                  <a:pt x="21388" y="48755"/>
                  <a:pt x="21388" y="48824"/>
                </a:cubicBezTo>
                <a:cubicBezTo>
                  <a:pt x="21388" y="48892"/>
                  <a:pt x="21411" y="48961"/>
                  <a:pt x="21434" y="49006"/>
                </a:cubicBezTo>
                <a:cubicBezTo>
                  <a:pt x="21502" y="49120"/>
                  <a:pt x="21616" y="49212"/>
                  <a:pt x="21776" y="49257"/>
                </a:cubicBezTo>
                <a:cubicBezTo>
                  <a:pt x="21913" y="49303"/>
                  <a:pt x="22073" y="49326"/>
                  <a:pt x="22210" y="49372"/>
                </a:cubicBezTo>
                <a:lnTo>
                  <a:pt x="22301" y="49372"/>
                </a:lnTo>
                <a:cubicBezTo>
                  <a:pt x="22415" y="49394"/>
                  <a:pt x="22529" y="49417"/>
                  <a:pt x="22644" y="49463"/>
                </a:cubicBezTo>
                <a:lnTo>
                  <a:pt x="22712" y="49463"/>
                </a:lnTo>
                <a:lnTo>
                  <a:pt x="22758" y="49486"/>
                </a:lnTo>
                <a:cubicBezTo>
                  <a:pt x="22986" y="49531"/>
                  <a:pt x="23214" y="49554"/>
                  <a:pt x="23420" y="49577"/>
                </a:cubicBezTo>
                <a:cubicBezTo>
                  <a:pt x="23511" y="49577"/>
                  <a:pt x="23602" y="49577"/>
                  <a:pt x="23671" y="49600"/>
                </a:cubicBezTo>
                <a:cubicBezTo>
                  <a:pt x="23808" y="49623"/>
                  <a:pt x="23945" y="49623"/>
                  <a:pt x="24082" y="49645"/>
                </a:cubicBezTo>
                <a:lnTo>
                  <a:pt x="24241" y="49645"/>
                </a:lnTo>
                <a:cubicBezTo>
                  <a:pt x="24378" y="49668"/>
                  <a:pt x="24492" y="49668"/>
                  <a:pt x="24607" y="49691"/>
                </a:cubicBezTo>
                <a:cubicBezTo>
                  <a:pt x="25040" y="49737"/>
                  <a:pt x="25474" y="49737"/>
                  <a:pt x="25908" y="49760"/>
                </a:cubicBezTo>
                <a:lnTo>
                  <a:pt x="26455" y="49760"/>
                </a:lnTo>
                <a:cubicBezTo>
                  <a:pt x="26684" y="49760"/>
                  <a:pt x="26912" y="49782"/>
                  <a:pt x="27140" y="49782"/>
                </a:cubicBezTo>
                <a:lnTo>
                  <a:pt x="27391" y="49782"/>
                </a:lnTo>
                <a:cubicBezTo>
                  <a:pt x="27642" y="49760"/>
                  <a:pt x="27893" y="49760"/>
                  <a:pt x="28167" y="49737"/>
                </a:cubicBezTo>
                <a:lnTo>
                  <a:pt x="28396" y="49737"/>
                </a:lnTo>
                <a:cubicBezTo>
                  <a:pt x="28738" y="49714"/>
                  <a:pt x="29058" y="49691"/>
                  <a:pt x="29400" y="49668"/>
                </a:cubicBezTo>
                <a:cubicBezTo>
                  <a:pt x="29468" y="49668"/>
                  <a:pt x="29537" y="49668"/>
                  <a:pt x="29628" y="49645"/>
                </a:cubicBezTo>
                <a:cubicBezTo>
                  <a:pt x="29697" y="49645"/>
                  <a:pt x="29788" y="49623"/>
                  <a:pt x="29856" y="49623"/>
                </a:cubicBezTo>
                <a:cubicBezTo>
                  <a:pt x="30016" y="49623"/>
                  <a:pt x="30176" y="49600"/>
                  <a:pt x="30336" y="49577"/>
                </a:cubicBezTo>
                <a:cubicBezTo>
                  <a:pt x="30496" y="49554"/>
                  <a:pt x="30678" y="49531"/>
                  <a:pt x="30838" y="49509"/>
                </a:cubicBezTo>
                <a:cubicBezTo>
                  <a:pt x="30929" y="49486"/>
                  <a:pt x="31043" y="49463"/>
                  <a:pt x="31135" y="49463"/>
                </a:cubicBezTo>
                <a:lnTo>
                  <a:pt x="31226" y="49440"/>
                </a:lnTo>
                <a:lnTo>
                  <a:pt x="31340" y="49417"/>
                </a:lnTo>
                <a:cubicBezTo>
                  <a:pt x="31637" y="49372"/>
                  <a:pt x="31956" y="49303"/>
                  <a:pt x="32299" y="49212"/>
                </a:cubicBezTo>
                <a:lnTo>
                  <a:pt x="32413" y="49189"/>
                </a:lnTo>
                <a:cubicBezTo>
                  <a:pt x="32710" y="49120"/>
                  <a:pt x="32983" y="49052"/>
                  <a:pt x="33280" y="48984"/>
                </a:cubicBezTo>
                <a:cubicBezTo>
                  <a:pt x="33554" y="48892"/>
                  <a:pt x="33851" y="48801"/>
                  <a:pt x="34148" y="48710"/>
                </a:cubicBezTo>
                <a:cubicBezTo>
                  <a:pt x="34330" y="48641"/>
                  <a:pt x="34513" y="48573"/>
                  <a:pt x="34695" y="48504"/>
                </a:cubicBezTo>
                <a:lnTo>
                  <a:pt x="35015" y="48390"/>
                </a:lnTo>
                <a:cubicBezTo>
                  <a:pt x="35334" y="48253"/>
                  <a:pt x="35608" y="48139"/>
                  <a:pt x="35859" y="48048"/>
                </a:cubicBezTo>
                <a:cubicBezTo>
                  <a:pt x="36179" y="47888"/>
                  <a:pt x="36453" y="47751"/>
                  <a:pt x="36727" y="47614"/>
                </a:cubicBezTo>
                <a:cubicBezTo>
                  <a:pt x="36887" y="47500"/>
                  <a:pt x="37069" y="47409"/>
                  <a:pt x="37229" y="47317"/>
                </a:cubicBezTo>
                <a:lnTo>
                  <a:pt x="37549" y="47112"/>
                </a:lnTo>
                <a:lnTo>
                  <a:pt x="37754" y="46998"/>
                </a:lnTo>
                <a:cubicBezTo>
                  <a:pt x="37982" y="46861"/>
                  <a:pt x="38210" y="46724"/>
                  <a:pt x="38439" y="46587"/>
                </a:cubicBezTo>
                <a:lnTo>
                  <a:pt x="38667" y="46427"/>
                </a:lnTo>
                <a:lnTo>
                  <a:pt x="38713" y="46381"/>
                </a:lnTo>
                <a:cubicBezTo>
                  <a:pt x="38895" y="46267"/>
                  <a:pt x="39078" y="46130"/>
                  <a:pt x="39260" y="46016"/>
                </a:cubicBezTo>
                <a:lnTo>
                  <a:pt x="39329" y="45971"/>
                </a:lnTo>
                <a:lnTo>
                  <a:pt x="39375" y="45948"/>
                </a:lnTo>
                <a:cubicBezTo>
                  <a:pt x="39603" y="45788"/>
                  <a:pt x="39854" y="45628"/>
                  <a:pt x="40059" y="45468"/>
                </a:cubicBezTo>
                <a:cubicBezTo>
                  <a:pt x="40333" y="45286"/>
                  <a:pt x="40584" y="45080"/>
                  <a:pt x="40835" y="44875"/>
                </a:cubicBezTo>
                <a:cubicBezTo>
                  <a:pt x="40904" y="44829"/>
                  <a:pt x="40949" y="44784"/>
                  <a:pt x="40995" y="44761"/>
                </a:cubicBezTo>
                <a:lnTo>
                  <a:pt x="41041" y="44715"/>
                </a:lnTo>
                <a:lnTo>
                  <a:pt x="41201" y="44578"/>
                </a:lnTo>
                <a:lnTo>
                  <a:pt x="41338" y="44464"/>
                </a:lnTo>
                <a:cubicBezTo>
                  <a:pt x="41429" y="44396"/>
                  <a:pt x="41497" y="44350"/>
                  <a:pt x="41589" y="44282"/>
                </a:cubicBezTo>
                <a:cubicBezTo>
                  <a:pt x="41703" y="44167"/>
                  <a:pt x="41817" y="44076"/>
                  <a:pt x="41931" y="43962"/>
                </a:cubicBezTo>
                <a:cubicBezTo>
                  <a:pt x="42045" y="43871"/>
                  <a:pt x="42114" y="43779"/>
                  <a:pt x="42205" y="43688"/>
                </a:cubicBezTo>
                <a:cubicBezTo>
                  <a:pt x="42205" y="43688"/>
                  <a:pt x="42228" y="43665"/>
                  <a:pt x="42228" y="43665"/>
                </a:cubicBezTo>
                <a:cubicBezTo>
                  <a:pt x="42228" y="43665"/>
                  <a:pt x="42251" y="43620"/>
                  <a:pt x="42251" y="43620"/>
                </a:cubicBezTo>
                <a:lnTo>
                  <a:pt x="42296" y="43620"/>
                </a:lnTo>
                <a:lnTo>
                  <a:pt x="42319" y="43574"/>
                </a:lnTo>
                <a:lnTo>
                  <a:pt x="42273" y="43597"/>
                </a:lnTo>
                <a:lnTo>
                  <a:pt x="42479" y="43414"/>
                </a:lnTo>
                <a:lnTo>
                  <a:pt x="42616" y="43277"/>
                </a:lnTo>
                <a:lnTo>
                  <a:pt x="42684" y="43232"/>
                </a:lnTo>
                <a:cubicBezTo>
                  <a:pt x="42776" y="43117"/>
                  <a:pt x="42867" y="43026"/>
                  <a:pt x="42958" y="42935"/>
                </a:cubicBezTo>
                <a:cubicBezTo>
                  <a:pt x="43209" y="42684"/>
                  <a:pt x="43460" y="42410"/>
                  <a:pt x="43689" y="42159"/>
                </a:cubicBezTo>
                <a:lnTo>
                  <a:pt x="43711" y="42113"/>
                </a:lnTo>
                <a:cubicBezTo>
                  <a:pt x="43940" y="41839"/>
                  <a:pt x="44168" y="41588"/>
                  <a:pt x="44396" y="41314"/>
                </a:cubicBezTo>
                <a:cubicBezTo>
                  <a:pt x="44556" y="41109"/>
                  <a:pt x="44716" y="40903"/>
                  <a:pt x="44853" y="40721"/>
                </a:cubicBezTo>
                <a:lnTo>
                  <a:pt x="44875" y="40675"/>
                </a:lnTo>
                <a:lnTo>
                  <a:pt x="45012" y="40493"/>
                </a:lnTo>
                <a:cubicBezTo>
                  <a:pt x="45081" y="40401"/>
                  <a:pt x="45149" y="40310"/>
                  <a:pt x="45218" y="40219"/>
                </a:cubicBezTo>
                <a:lnTo>
                  <a:pt x="45263" y="40173"/>
                </a:lnTo>
                <a:cubicBezTo>
                  <a:pt x="45309" y="40105"/>
                  <a:pt x="45355" y="40036"/>
                  <a:pt x="45400" y="39968"/>
                </a:cubicBezTo>
                <a:cubicBezTo>
                  <a:pt x="45446" y="39922"/>
                  <a:pt x="45469" y="39899"/>
                  <a:pt x="45492" y="39853"/>
                </a:cubicBezTo>
                <a:cubicBezTo>
                  <a:pt x="45537" y="39785"/>
                  <a:pt x="45583" y="39716"/>
                  <a:pt x="45652" y="39648"/>
                </a:cubicBezTo>
                <a:lnTo>
                  <a:pt x="45743" y="39534"/>
                </a:lnTo>
                <a:lnTo>
                  <a:pt x="45834" y="39420"/>
                </a:lnTo>
                <a:cubicBezTo>
                  <a:pt x="46017" y="39192"/>
                  <a:pt x="46176" y="38986"/>
                  <a:pt x="46336" y="38758"/>
                </a:cubicBezTo>
                <a:cubicBezTo>
                  <a:pt x="46450" y="38575"/>
                  <a:pt x="46542" y="38415"/>
                  <a:pt x="46633" y="38256"/>
                </a:cubicBezTo>
                <a:lnTo>
                  <a:pt x="46701" y="38119"/>
                </a:lnTo>
                <a:lnTo>
                  <a:pt x="46747" y="38050"/>
                </a:lnTo>
                <a:lnTo>
                  <a:pt x="46884" y="37822"/>
                </a:lnTo>
                <a:cubicBezTo>
                  <a:pt x="47067" y="37502"/>
                  <a:pt x="47226" y="37229"/>
                  <a:pt x="47363" y="36955"/>
                </a:cubicBezTo>
                <a:cubicBezTo>
                  <a:pt x="47500" y="36635"/>
                  <a:pt x="47637" y="36316"/>
                  <a:pt x="47751" y="36042"/>
                </a:cubicBezTo>
                <a:cubicBezTo>
                  <a:pt x="47797" y="35950"/>
                  <a:pt x="47820" y="35859"/>
                  <a:pt x="47866" y="35768"/>
                </a:cubicBezTo>
                <a:cubicBezTo>
                  <a:pt x="47888" y="35699"/>
                  <a:pt x="47911" y="35631"/>
                  <a:pt x="47957" y="35562"/>
                </a:cubicBezTo>
                <a:cubicBezTo>
                  <a:pt x="48025" y="35403"/>
                  <a:pt x="48094" y="35243"/>
                  <a:pt x="48162" y="35083"/>
                </a:cubicBezTo>
                <a:lnTo>
                  <a:pt x="48254" y="34900"/>
                </a:lnTo>
                <a:lnTo>
                  <a:pt x="48276" y="34832"/>
                </a:lnTo>
                <a:lnTo>
                  <a:pt x="48368" y="34626"/>
                </a:lnTo>
                <a:cubicBezTo>
                  <a:pt x="48436" y="34444"/>
                  <a:pt x="48527" y="34284"/>
                  <a:pt x="48596" y="34124"/>
                </a:cubicBezTo>
                <a:cubicBezTo>
                  <a:pt x="48710" y="33805"/>
                  <a:pt x="48847" y="33462"/>
                  <a:pt x="48961" y="33097"/>
                </a:cubicBezTo>
                <a:cubicBezTo>
                  <a:pt x="49007" y="32915"/>
                  <a:pt x="49052" y="32755"/>
                  <a:pt x="49121" y="32595"/>
                </a:cubicBezTo>
                <a:lnTo>
                  <a:pt x="49144" y="32504"/>
                </a:lnTo>
                <a:lnTo>
                  <a:pt x="49167" y="32412"/>
                </a:lnTo>
                <a:lnTo>
                  <a:pt x="49212" y="32321"/>
                </a:lnTo>
                <a:cubicBezTo>
                  <a:pt x="49235" y="32207"/>
                  <a:pt x="49281" y="32093"/>
                  <a:pt x="49304" y="31979"/>
                </a:cubicBezTo>
                <a:cubicBezTo>
                  <a:pt x="49326" y="31910"/>
                  <a:pt x="49349" y="31842"/>
                  <a:pt x="49372" y="31750"/>
                </a:cubicBezTo>
                <a:cubicBezTo>
                  <a:pt x="49395" y="31682"/>
                  <a:pt x="49418" y="31614"/>
                  <a:pt x="49418" y="31545"/>
                </a:cubicBezTo>
                <a:cubicBezTo>
                  <a:pt x="49441" y="31499"/>
                  <a:pt x="49418" y="31431"/>
                  <a:pt x="49395" y="31385"/>
                </a:cubicBezTo>
                <a:lnTo>
                  <a:pt x="49463" y="31180"/>
                </a:lnTo>
                <a:cubicBezTo>
                  <a:pt x="49532" y="30952"/>
                  <a:pt x="49577" y="30701"/>
                  <a:pt x="49646" y="30404"/>
                </a:cubicBezTo>
                <a:cubicBezTo>
                  <a:pt x="49669" y="30198"/>
                  <a:pt x="49714" y="29993"/>
                  <a:pt x="49737" y="29787"/>
                </a:cubicBezTo>
                <a:cubicBezTo>
                  <a:pt x="49760" y="29719"/>
                  <a:pt x="49783" y="29651"/>
                  <a:pt x="49806" y="29582"/>
                </a:cubicBezTo>
                <a:cubicBezTo>
                  <a:pt x="49851" y="29422"/>
                  <a:pt x="49897" y="29263"/>
                  <a:pt x="49920" y="29103"/>
                </a:cubicBezTo>
                <a:lnTo>
                  <a:pt x="49943" y="29011"/>
                </a:lnTo>
                <a:cubicBezTo>
                  <a:pt x="49965" y="28874"/>
                  <a:pt x="50011" y="28738"/>
                  <a:pt x="50034" y="28601"/>
                </a:cubicBezTo>
                <a:cubicBezTo>
                  <a:pt x="50057" y="28441"/>
                  <a:pt x="50080" y="28258"/>
                  <a:pt x="50102" y="28098"/>
                </a:cubicBezTo>
                <a:cubicBezTo>
                  <a:pt x="50148" y="27779"/>
                  <a:pt x="50194" y="27459"/>
                  <a:pt x="50217" y="27094"/>
                </a:cubicBezTo>
                <a:cubicBezTo>
                  <a:pt x="50239" y="26934"/>
                  <a:pt x="50239" y="26775"/>
                  <a:pt x="50262" y="26638"/>
                </a:cubicBezTo>
                <a:cubicBezTo>
                  <a:pt x="50285" y="26432"/>
                  <a:pt x="50308" y="26250"/>
                  <a:pt x="50308" y="26067"/>
                </a:cubicBezTo>
                <a:cubicBezTo>
                  <a:pt x="50354" y="25679"/>
                  <a:pt x="50354" y="25314"/>
                  <a:pt x="50354" y="24971"/>
                </a:cubicBezTo>
                <a:cubicBezTo>
                  <a:pt x="50376" y="24652"/>
                  <a:pt x="50354" y="24332"/>
                  <a:pt x="50308" y="24036"/>
                </a:cubicBezTo>
                <a:cubicBezTo>
                  <a:pt x="50308" y="23853"/>
                  <a:pt x="50285" y="23693"/>
                  <a:pt x="50262" y="23511"/>
                </a:cubicBezTo>
                <a:cubicBezTo>
                  <a:pt x="50262" y="23442"/>
                  <a:pt x="50262" y="23374"/>
                  <a:pt x="50262" y="23305"/>
                </a:cubicBezTo>
                <a:lnTo>
                  <a:pt x="50262" y="23237"/>
                </a:lnTo>
                <a:lnTo>
                  <a:pt x="50239" y="23031"/>
                </a:lnTo>
                <a:lnTo>
                  <a:pt x="50239" y="22963"/>
                </a:lnTo>
                <a:lnTo>
                  <a:pt x="50239" y="22940"/>
                </a:lnTo>
                <a:cubicBezTo>
                  <a:pt x="50217" y="22643"/>
                  <a:pt x="50194" y="22324"/>
                  <a:pt x="50125" y="22027"/>
                </a:cubicBezTo>
                <a:cubicBezTo>
                  <a:pt x="50080" y="21639"/>
                  <a:pt x="50011" y="21274"/>
                  <a:pt x="49943" y="20886"/>
                </a:cubicBezTo>
                <a:cubicBezTo>
                  <a:pt x="49920" y="20817"/>
                  <a:pt x="49920" y="20749"/>
                  <a:pt x="49897" y="20657"/>
                </a:cubicBezTo>
                <a:lnTo>
                  <a:pt x="49897" y="20589"/>
                </a:lnTo>
                <a:cubicBezTo>
                  <a:pt x="49874" y="20498"/>
                  <a:pt x="49851" y="20383"/>
                  <a:pt x="49851" y="20292"/>
                </a:cubicBezTo>
                <a:cubicBezTo>
                  <a:pt x="49829" y="20201"/>
                  <a:pt x="49806" y="20132"/>
                  <a:pt x="49783" y="20041"/>
                </a:cubicBezTo>
                <a:lnTo>
                  <a:pt x="49760" y="19973"/>
                </a:lnTo>
                <a:cubicBezTo>
                  <a:pt x="49737" y="19859"/>
                  <a:pt x="49714" y="19790"/>
                  <a:pt x="49669" y="19699"/>
                </a:cubicBezTo>
                <a:cubicBezTo>
                  <a:pt x="49669" y="19699"/>
                  <a:pt x="49646" y="19676"/>
                  <a:pt x="49646" y="19676"/>
                </a:cubicBezTo>
                <a:lnTo>
                  <a:pt x="49600" y="19516"/>
                </a:lnTo>
                <a:lnTo>
                  <a:pt x="49577" y="19379"/>
                </a:lnTo>
                <a:cubicBezTo>
                  <a:pt x="49509" y="19060"/>
                  <a:pt x="49418" y="18740"/>
                  <a:pt x="49349" y="18443"/>
                </a:cubicBezTo>
                <a:lnTo>
                  <a:pt x="49258" y="18147"/>
                </a:lnTo>
                <a:cubicBezTo>
                  <a:pt x="49212" y="17941"/>
                  <a:pt x="49144" y="17736"/>
                  <a:pt x="49075" y="17508"/>
                </a:cubicBezTo>
                <a:lnTo>
                  <a:pt x="49030" y="17371"/>
                </a:lnTo>
                <a:cubicBezTo>
                  <a:pt x="49007" y="17279"/>
                  <a:pt x="48984" y="17165"/>
                  <a:pt x="48938" y="17074"/>
                </a:cubicBezTo>
                <a:cubicBezTo>
                  <a:pt x="48893" y="16891"/>
                  <a:pt x="48824" y="16731"/>
                  <a:pt x="48756" y="16572"/>
                </a:cubicBezTo>
                <a:lnTo>
                  <a:pt x="48733" y="16480"/>
                </a:lnTo>
                <a:lnTo>
                  <a:pt x="48710" y="16389"/>
                </a:lnTo>
                <a:cubicBezTo>
                  <a:pt x="48687" y="16343"/>
                  <a:pt x="48687" y="16298"/>
                  <a:pt x="48664" y="16252"/>
                </a:cubicBezTo>
                <a:cubicBezTo>
                  <a:pt x="48619" y="16138"/>
                  <a:pt x="48596" y="16047"/>
                  <a:pt x="48550" y="15933"/>
                </a:cubicBezTo>
                <a:lnTo>
                  <a:pt x="48527" y="15818"/>
                </a:lnTo>
                <a:cubicBezTo>
                  <a:pt x="48482" y="15681"/>
                  <a:pt x="48436" y="15545"/>
                  <a:pt x="48391" y="15408"/>
                </a:cubicBezTo>
                <a:cubicBezTo>
                  <a:pt x="48276" y="15042"/>
                  <a:pt x="48162" y="14746"/>
                  <a:pt x="48048" y="14472"/>
                </a:cubicBezTo>
                <a:cubicBezTo>
                  <a:pt x="47934" y="14175"/>
                  <a:pt x="47797" y="13901"/>
                  <a:pt x="47660" y="13650"/>
                </a:cubicBezTo>
                <a:cubicBezTo>
                  <a:pt x="47523" y="13399"/>
                  <a:pt x="47363" y="13125"/>
                  <a:pt x="47204" y="12851"/>
                </a:cubicBezTo>
                <a:cubicBezTo>
                  <a:pt x="47158" y="12760"/>
                  <a:pt x="47112" y="12669"/>
                  <a:pt x="47044" y="12577"/>
                </a:cubicBezTo>
                <a:lnTo>
                  <a:pt x="46907" y="12349"/>
                </a:lnTo>
                <a:cubicBezTo>
                  <a:pt x="46838" y="12235"/>
                  <a:pt x="46770" y="12121"/>
                  <a:pt x="46701" y="12007"/>
                </a:cubicBezTo>
                <a:cubicBezTo>
                  <a:pt x="46701" y="12007"/>
                  <a:pt x="46679" y="11984"/>
                  <a:pt x="46679" y="11961"/>
                </a:cubicBezTo>
                <a:lnTo>
                  <a:pt x="46610" y="11892"/>
                </a:lnTo>
                <a:lnTo>
                  <a:pt x="46565" y="11801"/>
                </a:lnTo>
                <a:lnTo>
                  <a:pt x="46359" y="11504"/>
                </a:lnTo>
                <a:cubicBezTo>
                  <a:pt x="46291" y="11390"/>
                  <a:pt x="46222" y="11276"/>
                  <a:pt x="46131" y="11162"/>
                </a:cubicBezTo>
                <a:lnTo>
                  <a:pt x="46017" y="11025"/>
                </a:lnTo>
                <a:cubicBezTo>
                  <a:pt x="45652" y="10432"/>
                  <a:pt x="45263" y="9907"/>
                  <a:pt x="44853" y="9427"/>
                </a:cubicBezTo>
                <a:cubicBezTo>
                  <a:pt x="44716" y="9268"/>
                  <a:pt x="44579" y="9085"/>
                  <a:pt x="44442" y="8925"/>
                </a:cubicBezTo>
                <a:lnTo>
                  <a:pt x="44328" y="8834"/>
                </a:lnTo>
                <a:lnTo>
                  <a:pt x="44191" y="8651"/>
                </a:lnTo>
                <a:cubicBezTo>
                  <a:pt x="43940" y="8377"/>
                  <a:pt x="43711" y="8126"/>
                  <a:pt x="43506" y="7921"/>
                </a:cubicBezTo>
                <a:cubicBezTo>
                  <a:pt x="43346" y="7784"/>
                  <a:pt x="43186" y="7647"/>
                  <a:pt x="43027" y="7510"/>
                </a:cubicBezTo>
                <a:lnTo>
                  <a:pt x="42981" y="7464"/>
                </a:lnTo>
                <a:lnTo>
                  <a:pt x="42821" y="7327"/>
                </a:lnTo>
                <a:cubicBezTo>
                  <a:pt x="42776" y="7282"/>
                  <a:pt x="42707" y="7213"/>
                  <a:pt x="42639" y="7145"/>
                </a:cubicBezTo>
                <a:lnTo>
                  <a:pt x="42479" y="7008"/>
                </a:lnTo>
                <a:cubicBezTo>
                  <a:pt x="42342" y="6871"/>
                  <a:pt x="42205" y="6757"/>
                  <a:pt x="42045" y="6643"/>
                </a:cubicBezTo>
                <a:cubicBezTo>
                  <a:pt x="41931" y="6529"/>
                  <a:pt x="41794" y="6414"/>
                  <a:pt x="41657" y="6300"/>
                </a:cubicBezTo>
                <a:lnTo>
                  <a:pt x="41520" y="6186"/>
                </a:lnTo>
                <a:lnTo>
                  <a:pt x="41474" y="6141"/>
                </a:lnTo>
                <a:cubicBezTo>
                  <a:pt x="41406" y="6095"/>
                  <a:pt x="41360" y="6026"/>
                  <a:pt x="41292" y="5981"/>
                </a:cubicBezTo>
                <a:cubicBezTo>
                  <a:pt x="41132" y="5844"/>
                  <a:pt x="40949" y="5730"/>
                  <a:pt x="40790" y="5593"/>
                </a:cubicBezTo>
                <a:lnTo>
                  <a:pt x="40698" y="5524"/>
                </a:lnTo>
                <a:cubicBezTo>
                  <a:pt x="40630" y="5456"/>
                  <a:pt x="40539" y="5410"/>
                  <a:pt x="40470" y="5342"/>
                </a:cubicBezTo>
                <a:lnTo>
                  <a:pt x="40151" y="5091"/>
                </a:lnTo>
                <a:cubicBezTo>
                  <a:pt x="40151" y="5045"/>
                  <a:pt x="40128" y="5022"/>
                  <a:pt x="40082" y="4976"/>
                </a:cubicBezTo>
                <a:cubicBezTo>
                  <a:pt x="39831" y="4794"/>
                  <a:pt x="39580" y="4611"/>
                  <a:pt x="39260" y="4406"/>
                </a:cubicBezTo>
                <a:lnTo>
                  <a:pt x="39055" y="4269"/>
                </a:lnTo>
                <a:lnTo>
                  <a:pt x="39032" y="4246"/>
                </a:lnTo>
                <a:cubicBezTo>
                  <a:pt x="38827" y="4109"/>
                  <a:pt x="38644" y="3972"/>
                  <a:pt x="38439" y="3835"/>
                </a:cubicBezTo>
                <a:cubicBezTo>
                  <a:pt x="38325" y="3767"/>
                  <a:pt x="38210" y="3698"/>
                  <a:pt x="38074" y="3653"/>
                </a:cubicBezTo>
                <a:lnTo>
                  <a:pt x="38005" y="3607"/>
                </a:lnTo>
                <a:cubicBezTo>
                  <a:pt x="37891" y="3538"/>
                  <a:pt x="37777" y="3470"/>
                  <a:pt x="37663" y="3424"/>
                </a:cubicBezTo>
                <a:lnTo>
                  <a:pt x="37594" y="3379"/>
                </a:lnTo>
                <a:cubicBezTo>
                  <a:pt x="37457" y="3310"/>
                  <a:pt x="37320" y="3242"/>
                  <a:pt x="37183" y="3150"/>
                </a:cubicBezTo>
                <a:cubicBezTo>
                  <a:pt x="37046" y="3082"/>
                  <a:pt x="36909" y="3013"/>
                  <a:pt x="36772" y="2945"/>
                </a:cubicBezTo>
                <a:cubicBezTo>
                  <a:pt x="36681" y="2899"/>
                  <a:pt x="36613" y="2854"/>
                  <a:pt x="36521" y="2808"/>
                </a:cubicBezTo>
                <a:cubicBezTo>
                  <a:pt x="36133" y="2603"/>
                  <a:pt x="35722" y="2420"/>
                  <a:pt x="35289" y="2215"/>
                </a:cubicBezTo>
                <a:lnTo>
                  <a:pt x="35083" y="2146"/>
                </a:lnTo>
                <a:cubicBezTo>
                  <a:pt x="34969" y="2078"/>
                  <a:pt x="34832" y="2032"/>
                  <a:pt x="34718" y="1964"/>
                </a:cubicBezTo>
                <a:cubicBezTo>
                  <a:pt x="34421" y="1827"/>
                  <a:pt x="34102" y="1690"/>
                  <a:pt x="33805" y="1575"/>
                </a:cubicBezTo>
                <a:cubicBezTo>
                  <a:pt x="33531" y="1461"/>
                  <a:pt x="33257" y="1347"/>
                  <a:pt x="32983" y="1256"/>
                </a:cubicBezTo>
                <a:lnTo>
                  <a:pt x="32869" y="1210"/>
                </a:lnTo>
                <a:lnTo>
                  <a:pt x="32710" y="1165"/>
                </a:lnTo>
                <a:lnTo>
                  <a:pt x="32618" y="1119"/>
                </a:lnTo>
                <a:cubicBezTo>
                  <a:pt x="32390" y="1050"/>
                  <a:pt x="32162" y="959"/>
                  <a:pt x="31933" y="891"/>
                </a:cubicBezTo>
                <a:cubicBezTo>
                  <a:pt x="31637" y="777"/>
                  <a:pt x="31317" y="708"/>
                  <a:pt x="30998" y="640"/>
                </a:cubicBezTo>
                <a:lnTo>
                  <a:pt x="30564" y="548"/>
                </a:lnTo>
                <a:cubicBezTo>
                  <a:pt x="30085" y="434"/>
                  <a:pt x="29582" y="297"/>
                  <a:pt x="29080" y="229"/>
                </a:cubicBezTo>
                <a:cubicBezTo>
                  <a:pt x="28761" y="183"/>
                  <a:pt x="28464" y="137"/>
                  <a:pt x="28167" y="115"/>
                </a:cubicBezTo>
                <a:cubicBezTo>
                  <a:pt x="27893" y="92"/>
                  <a:pt x="27620" y="69"/>
                  <a:pt x="27346" y="46"/>
                </a:cubicBezTo>
                <a:cubicBezTo>
                  <a:pt x="27049" y="23"/>
                  <a:pt x="26729" y="23"/>
                  <a:pt x="26433" y="23"/>
                </a:cubicBezTo>
                <a:cubicBezTo>
                  <a:pt x="26273" y="23"/>
                  <a:pt x="26136" y="23"/>
                  <a:pt x="2597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8" name="Google Shape;4878;p38"/>
          <p:cNvSpPr/>
          <p:nvPr/>
        </p:nvSpPr>
        <p:spPr>
          <a:xfrm>
            <a:off x="6458021" y="1691004"/>
            <a:ext cx="63890" cy="78582"/>
          </a:xfrm>
          <a:custGeom>
            <a:avLst/>
            <a:gdLst/>
            <a:ahLst/>
            <a:cxnLst/>
            <a:rect l="l" t="t" r="r" b="b"/>
            <a:pathLst>
              <a:path w="2283" h="2808" extrusionOk="0">
                <a:moveTo>
                  <a:pt x="2146" y="0"/>
                </a:moveTo>
                <a:cubicBezTo>
                  <a:pt x="2123" y="0"/>
                  <a:pt x="2100" y="23"/>
                  <a:pt x="2077" y="23"/>
                </a:cubicBezTo>
                <a:cubicBezTo>
                  <a:pt x="2032" y="46"/>
                  <a:pt x="1986" y="46"/>
                  <a:pt x="1963" y="91"/>
                </a:cubicBezTo>
                <a:cubicBezTo>
                  <a:pt x="1552" y="525"/>
                  <a:pt x="1210" y="982"/>
                  <a:pt x="845" y="1461"/>
                </a:cubicBezTo>
                <a:cubicBezTo>
                  <a:pt x="845" y="1438"/>
                  <a:pt x="867" y="1438"/>
                  <a:pt x="867" y="1415"/>
                </a:cubicBezTo>
                <a:lnTo>
                  <a:pt x="867" y="1415"/>
                </a:lnTo>
                <a:cubicBezTo>
                  <a:pt x="731" y="1598"/>
                  <a:pt x="571" y="1780"/>
                  <a:pt x="434" y="1986"/>
                </a:cubicBezTo>
                <a:cubicBezTo>
                  <a:pt x="342" y="2077"/>
                  <a:pt x="274" y="2168"/>
                  <a:pt x="206" y="2260"/>
                </a:cubicBezTo>
                <a:cubicBezTo>
                  <a:pt x="137" y="2351"/>
                  <a:pt x="69" y="2442"/>
                  <a:pt x="23" y="2534"/>
                </a:cubicBezTo>
                <a:cubicBezTo>
                  <a:pt x="0" y="2556"/>
                  <a:pt x="0" y="2602"/>
                  <a:pt x="0" y="2625"/>
                </a:cubicBezTo>
                <a:cubicBezTo>
                  <a:pt x="0" y="2671"/>
                  <a:pt x="23" y="2716"/>
                  <a:pt x="46" y="2762"/>
                </a:cubicBezTo>
                <a:cubicBezTo>
                  <a:pt x="91" y="2808"/>
                  <a:pt x="137" y="2808"/>
                  <a:pt x="183" y="2808"/>
                </a:cubicBezTo>
                <a:cubicBezTo>
                  <a:pt x="228" y="2808"/>
                  <a:pt x="297" y="2808"/>
                  <a:pt x="320" y="2762"/>
                </a:cubicBezTo>
                <a:cubicBezTo>
                  <a:pt x="365" y="2693"/>
                  <a:pt x="411" y="2648"/>
                  <a:pt x="457" y="2579"/>
                </a:cubicBezTo>
                <a:cubicBezTo>
                  <a:pt x="502" y="2511"/>
                  <a:pt x="548" y="2465"/>
                  <a:pt x="594" y="2397"/>
                </a:cubicBezTo>
                <a:cubicBezTo>
                  <a:pt x="685" y="2283"/>
                  <a:pt x="776" y="2146"/>
                  <a:pt x="867" y="2031"/>
                </a:cubicBezTo>
                <a:cubicBezTo>
                  <a:pt x="890" y="2009"/>
                  <a:pt x="890" y="1986"/>
                  <a:pt x="913" y="1963"/>
                </a:cubicBezTo>
                <a:cubicBezTo>
                  <a:pt x="936" y="1963"/>
                  <a:pt x="959" y="1940"/>
                  <a:pt x="959" y="1940"/>
                </a:cubicBezTo>
                <a:cubicBezTo>
                  <a:pt x="959" y="1917"/>
                  <a:pt x="982" y="1917"/>
                  <a:pt x="982" y="1917"/>
                </a:cubicBezTo>
                <a:lnTo>
                  <a:pt x="1004" y="1917"/>
                </a:lnTo>
                <a:cubicBezTo>
                  <a:pt x="1017" y="1921"/>
                  <a:pt x="1029" y="1923"/>
                  <a:pt x="1042" y="1923"/>
                </a:cubicBezTo>
                <a:cubicBezTo>
                  <a:pt x="1103" y="1923"/>
                  <a:pt x="1168" y="1882"/>
                  <a:pt x="1187" y="1826"/>
                </a:cubicBezTo>
                <a:cubicBezTo>
                  <a:pt x="1233" y="1758"/>
                  <a:pt x="1278" y="1689"/>
                  <a:pt x="1324" y="1621"/>
                </a:cubicBezTo>
                <a:cubicBezTo>
                  <a:pt x="1347" y="1621"/>
                  <a:pt x="1347" y="1598"/>
                  <a:pt x="1347" y="1598"/>
                </a:cubicBezTo>
                <a:cubicBezTo>
                  <a:pt x="1392" y="1529"/>
                  <a:pt x="1438" y="1461"/>
                  <a:pt x="1484" y="1392"/>
                </a:cubicBezTo>
                <a:cubicBezTo>
                  <a:pt x="1575" y="1278"/>
                  <a:pt x="1644" y="1141"/>
                  <a:pt x="1735" y="1027"/>
                </a:cubicBezTo>
                <a:cubicBezTo>
                  <a:pt x="1826" y="913"/>
                  <a:pt x="1895" y="776"/>
                  <a:pt x="1986" y="662"/>
                </a:cubicBezTo>
                <a:cubicBezTo>
                  <a:pt x="2032" y="616"/>
                  <a:pt x="2077" y="548"/>
                  <a:pt x="2123" y="479"/>
                </a:cubicBezTo>
                <a:cubicBezTo>
                  <a:pt x="2146" y="457"/>
                  <a:pt x="2168" y="411"/>
                  <a:pt x="2191" y="365"/>
                </a:cubicBezTo>
                <a:cubicBezTo>
                  <a:pt x="2214" y="342"/>
                  <a:pt x="2237" y="297"/>
                  <a:pt x="2260" y="251"/>
                </a:cubicBezTo>
                <a:cubicBezTo>
                  <a:pt x="2260" y="228"/>
                  <a:pt x="2260" y="205"/>
                  <a:pt x="2260" y="160"/>
                </a:cubicBezTo>
                <a:cubicBezTo>
                  <a:pt x="2283" y="114"/>
                  <a:pt x="2283" y="68"/>
                  <a:pt x="2237" y="46"/>
                </a:cubicBezTo>
                <a:cubicBezTo>
                  <a:pt x="2214" y="23"/>
                  <a:pt x="2191" y="0"/>
                  <a:pt x="2146" y="0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9" name="Google Shape;4879;p38"/>
          <p:cNvSpPr/>
          <p:nvPr/>
        </p:nvSpPr>
        <p:spPr>
          <a:xfrm>
            <a:off x="6505903" y="1683952"/>
            <a:ext cx="21772" cy="32882"/>
          </a:xfrm>
          <a:custGeom>
            <a:avLst/>
            <a:gdLst/>
            <a:ahLst/>
            <a:cxnLst/>
            <a:rect l="l" t="t" r="r" b="b"/>
            <a:pathLst>
              <a:path w="778" h="1175" extrusionOk="0">
                <a:moveTo>
                  <a:pt x="686" y="1"/>
                </a:moveTo>
                <a:cubicBezTo>
                  <a:pt x="663" y="1"/>
                  <a:pt x="640" y="24"/>
                  <a:pt x="617" y="47"/>
                </a:cubicBezTo>
                <a:cubicBezTo>
                  <a:pt x="549" y="138"/>
                  <a:pt x="503" y="229"/>
                  <a:pt x="435" y="320"/>
                </a:cubicBezTo>
                <a:cubicBezTo>
                  <a:pt x="389" y="389"/>
                  <a:pt x="343" y="457"/>
                  <a:pt x="298" y="549"/>
                </a:cubicBezTo>
                <a:cubicBezTo>
                  <a:pt x="252" y="617"/>
                  <a:pt x="206" y="686"/>
                  <a:pt x="161" y="754"/>
                </a:cubicBezTo>
                <a:cubicBezTo>
                  <a:pt x="138" y="800"/>
                  <a:pt x="115" y="845"/>
                  <a:pt x="92" y="891"/>
                </a:cubicBezTo>
                <a:cubicBezTo>
                  <a:pt x="69" y="937"/>
                  <a:pt x="47" y="1005"/>
                  <a:pt x="24" y="1051"/>
                </a:cubicBezTo>
                <a:cubicBezTo>
                  <a:pt x="1" y="1074"/>
                  <a:pt x="1" y="1097"/>
                  <a:pt x="1" y="1119"/>
                </a:cubicBezTo>
                <a:cubicBezTo>
                  <a:pt x="1" y="1142"/>
                  <a:pt x="24" y="1142"/>
                  <a:pt x="47" y="1165"/>
                </a:cubicBezTo>
                <a:cubicBezTo>
                  <a:pt x="53" y="1172"/>
                  <a:pt x="64" y="1174"/>
                  <a:pt x="76" y="1174"/>
                </a:cubicBezTo>
                <a:cubicBezTo>
                  <a:pt x="106" y="1174"/>
                  <a:pt x="145" y="1158"/>
                  <a:pt x="161" y="1142"/>
                </a:cubicBezTo>
                <a:cubicBezTo>
                  <a:pt x="184" y="1074"/>
                  <a:pt x="206" y="1028"/>
                  <a:pt x="229" y="982"/>
                </a:cubicBezTo>
                <a:cubicBezTo>
                  <a:pt x="252" y="937"/>
                  <a:pt x="275" y="891"/>
                  <a:pt x="298" y="845"/>
                </a:cubicBezTo>
                <a:cubicBezTo>
                  <a:pt x="343" y="777"/>
                  <a:pt x="389" y="709"/>
                  <a:pt x="435" y="640"/>
                </a:cubicBezTo>
                <a:cubicBezTo>
                  <a:pt x="480" y="572"/>
                  <a:pt x="526" y="503"/>
                  <a:pt x="572" y="435"/>
                </a:cubicBezTo>
                <a:cubicBezTo>
                  <a:pt x="640" y="320"/>
                  <a:pt x="686" y="229"/>
                  <a:pt x="754" y="115"/>
                </a:cubicBezTo>
                <a:cubicBezTo>
                  <a:pt x="777" y="92"/>
                  <a:pt x="754" y="47"/>
                  <a:pt x="731" y="24"/>
                </a:cubicBezTo>
                <a:cubicBezTo>
                  <a:pt x="709" y="1"/>
                  <a:pt x="709" y="1"/>
                  <a:pt x="686" y="1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0" name="Google Shape;4880;p38"/>
          <p:cNvSpPr/>
          <p:nvPr/>
        </p:nvSpPr>
        <p:spPr>
          <a:xfrm>
            <a:off x="6540408" y="1629017"/>
            <a:ext cx="76679" cy="30056"/>
          </a:xfrm>
          <a:custGeom>
            <a:avLst/>
            <a:gdLst/>
            <a:ahLst/>
            <a:cxnLst/>
            <a:rect l="l" t="t" r="r" b="b"/>
            <a:pathLst>
              <a:path w="2740" h="1074" extrusionOk="0">
                <a:moveTo>
                  <a:pt x="1073" y="1"/>
                </a:moveTo>
                <a:cubicBezTo>
                  <a:pt x="868" y="1"/>
                  <a:pt x="708" y="24"/>
                  <a:pt x="548" y="47"/>
                </a:cubicBezTo>
                <a:cubicBezTo>
                  <a:pt x="480" y="47"/>
                  <a:pt x="411" y="115"/>
                  <a:pt x="366" y="229"/>
                </a:cubicBezTo>
                <a:cubicBezTo>
                  <a:pt x="297" y="252"/>
                  <a:pt x="229" y="298"/>
                  <a:pt x="229" y="389"/>
                </a:cubicBezTo>
                <a:cubicBezTo>
                  <a:pt x="206" y="435"/>
                  <a:pt x="206" y="480"/>
                  <a:pt x="229" y="526"/>
                </a:cubicBezTo>
                <a:cubicBezTo>
                  <a:pt x="206" y="503"/>
                  <a:pt x="183" y="503"/>
                  <a:pt x="183" y="503"/>
                </a:cubicBezTo>
                <a:cubicBezTo>
                  <a:pt x="92" y="503"/>
                  <a:pt x="23" y="549"/>
                  <a:pt x="1" y="640"/>
                </a:cubicBezTo>
                <a:cubicBezTo>
                  <a:pt x="1" y="686"/>
                  <a:pt x="1" y="754"/>
                  <a:pt x="23" y="777"/>
                </a:cubicBezTo>
                <a:cubicBezTo>
                  <a:pt x="46" y="823"/>
                  <a:pt x="92" y="846"/>
                  <a:pt x="138" y="868"/>
                </a:cubicBezTo>
                <a:cubicBezTo>
                  <a:pt x="183" y="868"/>
                  <a:pt x="229" y="891"/>
                  <a:pt x="274" y="891"/>
                </a:cubicBezTo>
                <a:lnTo>
                  <a:pt x="366" y="914"/>
                </a:lnTo>
                <a:cubicBezTo>
                  <a:pt x="434" y="937"/>
                  <a:pt x="503" y="937"/>
                  <a:pt x="571" y="937"/>
                </a:cubicBezTo>
                <a:lnTo>
                  <a:pt x="617" y="960"/>
                </a:lnTo>
                <a:cubicBezTo>
                  <a:pt x="777" y="982"/>
                  <a:pt x="936" y="1005"/>
                  <a:pt x="1096" y="1028"/>
                </a:cubicBezTo>
                <a:cubicBezTo>
                  <a:pt x="1302" y="1051"/>
                  <a:pt x="1461" y="1074"/>
                  <a:pt x="1598" y="1074"/>
                </a:cubicBezTo>
                <a:cubicBezTo>
                  <a:pt x="1690" y="1074"/>
                  <a:pt x="1758" y="1051"/>
                  <a:pt x="1804" y="1051"/>
                </a:cubicBezTo>
                <a:lnTo>
                  <a:pt x="1918" y="1051"/>
                </a:lnTo>
                <a:cubicBezTo>
                  <a:pt x="1986" y="1028"/>
                  <a:pt x="2055" y="1028"/>
                  <a:pt x="2123" y="1005"/>
                </a:cubicBezTo>
                <a:cubicBezTo>
                  <a:pt x="2192" y="1005"/>
                  <a:pt x="2260" y="982"/>
                  <a:pt x="2329" y="960"/>
                </a:cubicBezTo>
                <a:lnTo>
                  <a:pt x="2374" y="960"/>
                </a:lnTo>
                <a:cubicBezTo>
                  <a:pt x="2420" y="960"/>
                  <a:pt x="2443" y="937"/>
                  <a:pt x="2489" y="937"/>
                </a:cubicBezTo>
                <a:cubicBezTo>
                  <a:pt x="2534" y="914"/>
                  <a:pt x="2580" y="891"/>
                  <a:pt x="2625" y="846"/>
                </a:cubicBezTo>
                <a:cubicBezTo>
                  <a:pt x="2671" y="823"/>
                  <a:pt x="2671" y="777"/>
                  <a:pt x="2694" y="731"/>
                </a:cubicBezTo>
                <a:cubicBezTo>
                  <a:pt x="2740" y="594"/>
                  <a:pt x="2671" y="412"/>
                  <a:pt x="2557" y="366"/>
                </a:cubicBezTo>
                <a:cubicBezTo>
                  <a:pt x="2489" y="343"/>
                  <a:pt x="2443" y="321"/>
                  <a:pt x="2397" y="298"/>
                </a:cubicBezTo>
                <a:lnTo>
                  <a:pt x="2283" y="298"/>
                </a:lnTo>
                <a:cubicBezTo>
                  <a:pt x="2237" y="184"/>
                  <a:pt x="2146" y="115"/>
                  <a:pt x="2055" y="92"/>
                </a:cubicBezTo>
                <a:cubicBezTo>
                  <a:pt x="1964" y="69"/>
                  <a:pt x="1895" y="47"/>
                  <a:pt x="1827" y="47"/>
                </a:cubicBezTo>
                <a:cubicBezTo>
                  <a:pt x="1804" y="24"/>
                  <a:pt x="1758" y="24"/>
                  <a:pt x="1735" y="1"/>
                </a:cubicBezTo>
                <a:lnTo>
                  <a:pt x="1667" y="1"/>
                </a:lnTo>
                <a:cubicBezTo>
                  <a:pt x="1644" y="1"/>
                  <a:pt x="1621" y="1"/>
                  <a:pt x="1576" y="24"/>
                </a:cubicBezTo>
                <a:cubicBezTo>
                  <a:pt x="1484" y="24"/>
                  <a:pt x="1393" y="24"/>
                  <a:pt x="1324" y="1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1" name="Google Shape;4881;p38"/>
          <p:cNvSpPr/>
          <p:nvPr/>
        </p:nvSpPr>
        <p:spPr>
          <a:xfrm>
            <a:off x="6537218" y="1643710"/>
            <a:ext cx="86893" cy="18554"/>
          </a:xfrm>
          <a:custGeom>
            <a:avLst/>
            <a:gdLst/>
            <a:ahLst/>
            <a:cxnLst/>
            <a:rect l="l" t="t" r="r" b="b"/>
            <a:pathLst>
              <a:path w="3105" h="663" extrusionOk="0">
                <a:moveTo>
                  <a:pt x="2831" y="1"/>
                </a:moveTo>
                <a:cubicBezTo>
                  <a:pt x="2785" y="1"/>
                  <a:pt x="2739" y="24"/>
                  <a:pt x="2671" y="24"/>
                </a:cubicBezTo>
                <a:cubicBezTo>
                  <a:pt x="2625" y="47"/>
                  <a:pt x="2580" y="47"/>
                  <a:pt x="2511" y="69"/>
                </a:cubicBezTo>
                <a:cubicBezTo>
                  <a:pt x="2397" y="92"/>
                  <a:pt x="2260" y="92"/>
                  <a:pt x="2146" y="115"/>
                </a:cubicBezTo>
                <a:cubicBezTo>
                  <a:pt x="1963" y="138"/>
                  <a:pt x="1781" y="161"/>
                  <a:pt x="1598" y="161"/>
                </a:cubicBezTo>
                <a:cubicBezTo>
                  <a:pt x="1384" y="161"/>
                  <a:pt x="1150" y="181"/>
                  <a:pt x="934" y="183"/>
                </a:cubicBezTo>
                <a:lnTo>
                  <a:pt x="934" y="183"/>
                </a:lnTo>
                <a:cubicBezTo>
                  <a:pt x="729" y="161"/>
                  <a:pt x="525" y="138"/>
                  <a:pt x="320" y="92"/>
                </a:cubicBezTo>
                <a:cubicBezTo>
                  <a:pt x="297" y="92"/>
                  <a:pt x="274" y="69"/>
                  <a:pt x="252" y="69"/>
                </a:cubicBezTo>
                <a:cubicBezTo>
                  <a:pt x="235" y="64"/>
                  <a:pt x="217" y="61"/>
                  <a:pt x="197" y="61"/>
                </a:cubicBezTo>
                <a:cubicBezTo>
                  <a:pt x="134" y="61"/>
                  <a:pt x="64" y="91"/>
                  <a:pt x="46" y="161"/>
                </a:cubicBezTo>
                <a:cubicBezTo>
                  <a:pt x="0" y="229"/>
                  <a:pt x="46" y="343"/>
                  <a:pt x="137" y="366"/>
                </a:cubicBezTo>
                <a:cubicBezTo>
                  <a:pt x="183" y="389"/>
                  <a:pt x="229" y="412"/>
                  <a:pt x="297" y="435"/>
                </a:cubicBezTo>
                <a:lnTo>
                  <a:pt x="343" y="435"/>
                </a:lnTo>
                <a:cubicBezTo>
                  <a:pt x="366" y="457"/>
                  <a:pt x="388" y="457"/>
                  <a:pt x="434" y="457"/>
                </a:cubicBezTo>
                <a:cubicBezTo>
                  <a:pt x="640" y="526"/>
                  <a:pt x="868" y="594"/>
                  <a:pt x="1096" y="617"/>
                </a:cubicBezTo>
                <a:cubicBezTo>
                  <a:pt x="1324" y="640"/>
                  <a:pt x="1553" y="640"/>
                  <a:pt x="1758" y="663"/>
                </a:cubicBezTo>
                <a:lnTo>
                  <a:pt x="2123" y="663"/>
                </a:lnTo>
                <a:cubicBezTo>
                  <a:pt x="2214" y="663"/>
                  <a:pt x="2306" y="640"/>
                  <a:pt x="2374" y="640"/>
                </a:cubicBezTo>
                <a:cubicBezTo>
                  <a:pt x="2488" y="640"/>
                  <a:pt x="2603" y="617"/>
                  <a:pt x="2717" y="594"/>
                </a:cubicBezTo>
                <a:cubicBezTo>
                  <a:pt x="2876" y="549"/>
                  <a:pt x="3013" y="526"/>
                  <a:pt x="3082" y="366"/>
                </a:cubicBezTo>
                <a:cubicBezTo>
                  <a:pt x="3105" y="321"/>
                  <a:pt x="3105" y="229"/>
                  <a:pt x="3082" y="184"/>
                </a:cubicBezTo>
                <a:cubicBezTo>
                  <a:pt x="3082" y="138"/>
                  <a:pt x="3036" y="92"/>
                  <a:pt x="3013" y="69"/>
                </a:cubicBezTo>
                <a:cubicBezTo>
                  <a:pt x="2968" y="47"/>
                  <a:pt x="2922" y="24"/>
                  <a:pt x="2899" y="24"/>
                </a:cubicBezTo>
                <a:cubicBezTo>
                  <a:pt x="2876" y="1"/>
                  <a:pt x="2854" y="1"/>
                  <a:pt x="2831" y="1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2" name="Google Shape;4882;p38"/>
          <p:cNvSpPr/>
          <p:nvPr/>
        </p:nvSpPr>
        <p:spPr>
          <a:xfrm>
            <a:off x="6522526" y="1646928"/>
            <a:ext cx="113731" cy="28181"/>
          </a:xfrm>
          <a:custGeom>
            <a:avLst/>
            <a:gdLst/>
            <a:ahLst/>
            <a:cxnLst/>
            <a:rect l="l" t="t" r="r" b="b"/>
            <a:pathLst>
              <a:path w="4064" h="1007" extrusionOk="0">
                <a:moveTo>
                  <a:pt x="3173" y="0"/>
                </a:moveTo>
                <a:cubicBezTo>
                  <a:pt x="3186" y="0"/>
                  <a:pt x="3198" y="0"/>
                  <a:pt x="3211" y="0"/>
                </a:cubicBezTo>
                <a:lnTo>
                  <a:pt x="3211" y="0"/>
                </a:lnTo>
                <a:cubicBezTo>
                  <a:pt x="3221" y="0"/>
                  <a:pt x="3231" y="0"/>
                  <a:pt x="3242" y="0"/>
                </a:cubicBezTo>
                <a:close/>
                <a:moveTo>
                  <a:pt x="3211" y="0"/>
                </a:moveTo>
                <a:cubicBezTo>
                  <a:pt x="2991" y="2"/>
                  <a:pt x="2752" y="24"/>
                  <a:pt x="2534" y="46"/>
                </a:cubicBezTo>
                <a:cubicBezTo>
                  <a:pt x="2397" y="46"/>
                  <a:pt x="2237" y="46"/>
                  <a:pt x="2100" y="69"/>
                </a:cubicBezTo>
                <a:cubicBezTo>
                  <a:pt x="2009" y="69"/>
                  <a:pt x="1918" y="69"/>
                  <a:pt x="1826" y="91"/>
                </a:cubicBezTo>
                <a:lnTo>
                  <a:pt x="1028" y="91"/>
                </a:lnTo>
                <a:cubicBezTo>
                  <a:pt x="936" y="91"/>
                  <a:pt x="845" y="114"/>
                  <a:pt x="777" y="114"/>
                </a:cubicBezTo>
                <a:cubicBezTo>
                  <a:pt x="708" y="114"/>
                  <a:pt x="640" y="137"/>
                  <a:pt x="594" y="160"/>
                </a:cubicBezTo>
                <a:cubicBezTo>
                  <a:pt x="503" y="183"/>
                  <a:pt x="434" y="274"/>
                  <a:pt x="457" y="365"/>
                </a:cubicBezTo>
                <a:cubicBezTo>
                  <a:pt x="457" y="411"/>
                  <a:pt x="457" y="434"/>
                  <a:pt x="480" y="457"/>
                </a:cubicBezTo>
                <a:cubicBezTo>
                  <a:pt x="343" y="525"/>
                  <a:pt x="206" y="616"/>
                  <a:pt x="92" y="708"/>
                </a:cubicBezTo>
                <a:cubicBezTo>
                  <a:pt x="69" y="730"/>
                  <a:pt x="69" y="730"/>
                  <a:pt x="69" y="730"/>
                </a:cubicBezTo>
                <a:cubicBezTo>
                  <a:pt x="0" y="799"/>
                  <a:pt x="23" y="913"/>
                  <a:pt x="92" y="982"/>
                </a:cubicBezTo>
                <a:cubicBezTo>
                  <a:pt x="118" y="999"/>
                  <a:pt x="151" y="1006"/>
                  <a:pt x="185" y="1006"/>
                </a:cubicBezTo>
                <a:cubicBezTo>
                  <a:pt x="241" y="1006"/>
                  <a:pt x="301" y="987"/>
                  <a:pt x="343" y="959"/>
                </a:cubicBezTo>
                <a:cubicBezTo>
                  <a:pt x="343" y="936"/>
                  <a:pt x="343" y="936"/>
                  <a:pt x="343" y="936"/>
                </a:cubicBezTo>
                <a:cubicBezTo>
                  <a:pt x="343" y="936"/>
                  <a:pt x="366" y="913"/>
                  <a:pt x="388" y="890"/>
                </a:cubicBezTo>
                <a:cubicBezTo>
                  <a:pt x="457" y="867"/>
                  <a:pt x="503" y="845"/>
                  <a:pt x="571" y="845"/>
                </a:cubicBezTo>
                <a:cubicBezTo>
                  <a:pt x="685" y="822"/>
                  <a:pt x="799" y="799"/>
                  <a:pt x="891" y="799"/>
                </a:cubicBezTo>
                <a:cubicBezTo>
                  <a:pt x="1028" y="799"/>
                  <a:pt x="1165" y="776"/>
                  <a:pt x="1301" y="753"/>
                </a:cubicBezTo>
                <a:cubicBezTo>
                  <a:pt x="1575" y="730"/>
                  <a:pt x="1849" y="708"/>
                  <a:pt x="2146" y="685"/>
                </a:cubicBezTo>
                <a:lnTo>
                  <a:pt x="2511" y="685"/>
                </a:lnTo>
                <a:cubicBezTo>
                  <a:pt x="2625" y="685"/>
                  <a:pt x="2762" y="662"/>
                  <a:pt x="2876" y="662"/>
                </a:cubicBezTo>
                <a:cubicBezTo>
                  <a:pt x="3013" y="662"/>
                  <a:pt x="3150" y="662"/>
                  <a:pt x="3310" y="639"/>
                </a:cubicBezTo>
                <a:cubicBezTo>
                  <a:pt x="3401" y="662"/>
                  <a:pt x="3493" y="662"/>
                  <a:pt x="3584" y="662"/>
                </a:cubicBezTo>
                <a:cubicBezTo>
                  <a:pt x="3630" y="662"/>
                  <a:pt x="3675" y="662"/>
                  <a:pt x="3721" y="639"/>
                </a:cubicBezTo>
                <a:cubicBezTo>
                  <a:pt x="3858" y="639"/>
                  <a:pt x="3972" y="594"/>
                  <a:pt x="4018" y="479"/>
                </a:cubicBezTo>
                <a:cubicBezTo>
                  <a:pt x="4063" y="388"/>
                  <a:pt x="4041" y="297"/>
                  <a:pt x="3995" y="206"/>
                </a:cubicBezTo>
                <a:cubicBezTo>
                  <a:pt x="3949" y="114"/>
                  <a:pt x="3812" y="91"/>
                  <a:pt x="3721" y="69"/>
                </a:cubicBezTo>
                <a:cubicBezTo>
                  <a:pt x="3675" y="69"/>
                  <a:pt x="3607" y="46"/>
                  <a:pt x="3561" y="46"/>
                </a:cubicBezTo>
                <a:cubicBezTo>
                  <a:pt x="3516" y="46"/>
                  <a:pt x="3447" y="23"/>
                  <a:pt x="3401" y="23"/>
                </a:cubicBezTo>
                <a:cubicBezTo>
                  <a:pt x="3327" y="4"/>
                  <a:pt x="3267" y="1"/>
                  <a:pt x="3211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3" name="Google Shape;4883;p38"/>
          <p:cNvSpPr/>
          <p:nvPr/>
        </p:nvSpPr>
        <p:spPr>
          <a:xfrm>
            <a:off x="6597890" y="1650762"/>
            <a:ext cx="242126" cy="99934"/>
          </a:xfrm>
          <a:custGeom>
            <a:avLst/>
            <a:gdLst/>
            <a:ahLst/>
            <a:cxnLst/>
            <a:rect l="l" t="t" r="r" b="b"/>
            <a:pathLst>
              <a:path w="8652" h="3571" extrusionOk="0">
                <a:moveTo>
                  <a:pt x="229" y="0"/>
                </a:moveTo>
                <a:cubicBezTo>
                  <a:pt x="183" y="0"/>
                  <a:pt x="115" y="23"/>
                  <a:pt x="92" y="46"/>
                </a:cubicBezTo>
                <a:cubicBezTo>
                  <a:pt x="24" y="91"/>
                  <a:pt x="1" y="160"/>
                  <a:pt x="1" y="205"/>
                </a:cubicBezTo>
                <a:cubicBezTo>
                  <a:pt x="1" y="274"/>
                  <a:pt x="24" y="320"/>
                  <a:pt x="46" y="365"/>
                </a:cubicBezTo>
                <a:cubicBezTo>
                  <a:pt x="183" y="571"/>
                  <a:pt x="343" y="753"/>
                  <a:pt x="480" y="936"/>
                </a:cubicBezTo>
                <a:cubicBezTo>
                  <a:pt x="571" y="1027"/>
                  <a:pt x="640" y="1118"/>
                  <a:pt x="708" y="1210"/>
                </a:cubicBezTo>
                <a:cubicBezTo>
                  <a:pt x="794" y="1316"/>
                  <a:pt x="879" y="1403"/>
                  <a:pt x="982" y="1488"/>
                </a:cubicBezTo>
                <a:lnTo>
                  <a:pt x="982" y="1488"/>
                </a:lnTo>
                <a:cubicBezTo>
                  <a:pt x="982" y="1487"/>
                  <a:pt x="982" y="1485"/>
                  <a:pt x="982" y="1484"/>
                </a:cubicBezTo>
                <a:lnTo>
                  <a:pt x="982" y="1484"/>
                </a:lnTo>
                <a:cubicBezTo>
                  <a:pt x="991" y="1492"/>
                  <a:pt x="996" y="1497"/>
                  <a:pt x="999" y="1502"/>
                </a:cubicBezTo>
                <a:lnTo>
                  <a:pt x="999" y="1502"/>
                </a:lnTo>
                <a:cubicBezTo>
                  <a:pt x="994" y="1497"/>
                  <a:pt x="988" y="1493"/>
                  <a:pt x="982" y="1488"/>
                </a:cubicBezTo>
                <a:lnTo>
                  <a:pt x="982" y="1488"/>
                </a:lnTo>
                <a:cubicBezTo>
                  <a:pt x="982" y="1506"/>
                  <a:pt x="984" y="1506"/>
                  <a:pt x="1002" y="1506"/>
                </a:cubicBezTo>
                <a:lnTo>
                  <a:pt x="1002" y="1506"/>
                </a:lnTo>
                <a:cubicBezTo>
                  <a:pt x="1002" y="1505"/>
                  <a:pt x="1001" y="1503"/>
                  <a:pt x="999" y="1502"/>
                </a:cubicBezTo>
                <a:lnTo>
                  <a:pt x="999" y="1502"/>
                </a:lnTo>
                <a:cubicBezTo>
                  <a:pt x="1001" y="1503"/>
                  <a:pt x="1003" y="1505"/>
                  <a:pt x="1005" y="1506"/>
                </a:cubicBezTo>
                <a:cubicBezTo>
                  <a:pt x="1004" y="1506"/>
                  <a:pt x="1003" y="1506"/>
                  <a:pt x="1002" y="1506"/>
                </a:cubicBezTo>
                <a:lnTo>
                  <a:pt x="1002" y="1506"/>
                </a:lnTo>
                <a:cubicBezTo>
                  <a:pt x="1005" y="1512"/>
                  <a:pt x="1005" y="1518"/>
                  <a:pt x="1005" y="1529"/>
                </a:cubicBezTo>
                <a:cubicBezTo>
                  <a:pt x="1028" y="1529"/>
                  <a:pt x="1028" y="1529"/>
                  <a:pt x="1051" y="1552"/>
                </a:cubicBezTo>
                <a:lnTo>
                  <a:pt x="1028" y="1552"/>
                </a:lnTo>
                <a:cubicBezTo>
                  <a:pt x="1142" y="1643"/>
                  <a:pt x="1279" y="1735"/>
                  <a:pt x="1393" y="1849"/>
                </a:cubicBezTo>
                <a:cubicBezTo>
                  <a:pt x="1507" y="1940"/>
                  <a:pt x="1644" y="2054"/>
                  <a:pt x="1781" y="2168"/>
                </a:cubicBezTo>
                <a:cubicBezTo>
                  <a:pt x="2055" y="2351"/>
                  <a:pt x="2329" y="2534"/>
                  <a:pt x="2626" y="2693"/>
                </a:cubicBezTo>
                <a:cubicBezTo>
                  <a:pt x="2922" y="2853"/>
                  <a:pt x="3242" y="2990"/>
                  <a:pt x="3562" y="3127"/>
                </a:cubicBezTo>
                <a:cubicBezTo>
                  <a:pt x="3858" y="3241"/>
                  <a:pt x="4155" y="3333"/>
                  <a:pt x="4475" y="3401"/>
                </a:cubicBezTo>
                <a:cubicBezTo>
                  <a:pt x="4657" y="3447"/>
                  <a:pt x="4840" y="3492"/>
                  <a:pt x="5022" y="3515"/>
                </a:cubicBezTo>
                <a:cubicBezTo>
                  <a:pt x="5159" y="3538"/>
                  <a:pt x="5319" y="3561"/>
                  <a:pt x="5479" y="3561"/>
                </a:cubicBezTo>
                <a:cubicBezTo>
                  <a:pt x="5692" y="3561"/>
                  <a:pt x="5915" y="3571"/>
                  <a:pt x="6135" y="3571"/>
                </a:cubicBezTo>
                <a:cubicBezTo>
                  <a:pt x="6245" y="3571"/>
                  <a:pt x="6354" y="3568"/>
                  <a:pt x="6460" y="3561"/>
                </a:cubicBezTo>
                <a:cubicBezTo>
                  <a:pt x="6620" y="3538"/>
                  <a:pt x="6780" y="3515"/>
                  <a:pt x="6940" y="3492"/>
                </a:cubicBezTo>
                <a:cubicBezTo>
                  <a:pt x="7077" y="3469"/>
                  <a:pt x="7236" y="3447"/>
                  <a:pt x="7373" y="3424"/>
                </a:cubicBezTo>
                <a:cubicBezTo>
                  <a:pt x="7670" y="3355"/>
                  <a:pt x="7944" y="3264"/>
                  <a:pt x="8218" y="3127"/>
                </a:cubicBezTo>
                <a:cubicBezTo>
                  <a:pt x="8264" y="3104"/>
                  <a:pt x="8309" y="3081"/>
                  <a:pt x="8355" y="3059"/>
                </a:cubicBezTo>
                <a:cubicBezTo>
                  <a:pt x="8401" y="3036"/>
                  <a:pt x="8423" y="3013"/>
                  <a:pt x="8469" y="2990"/>
                </a:cubicBezTo>
                <a:cubicBezTo>
                  <a:pt x="8538" y="2944"/>
                  <a:pt x="8583" y="2876"/>
                  <a:pt x="8606" y="2808"/>
                </a:cubicBezTo>
                <a:cubicBezTo>
                  <a:pt x="8652" y="2716"/>
                  <a:pt x="8629" y="2579"/>
                  <a:pt x="8560" y="2511"/>
                </a:cubicBezTo>
                <a:cubicBezTo>
                  <a:pt x="8492" y="2442"/>
                  <a:pt x="8423" y="2397"/>
                  <a:pt x="8332" y="2397"/>
                </a:cubicBezTo>
                <a:lnTo>
                  <a:pt x="8241" y="2397"/>
                </a:lnTo>
                <a:cubicBezTo>
                  <a:pt x="8218" y="2397"/>
                  <a:pt x="8195" y="2420"/>
                  <a:pt x="8195" y="2420"/>
                </a:cubicBezTo>
                <a:lnTo>
                  <a:pt x="8081" y="2420"/>
                </a:lnTo>
                <a:cubicBezTo>
                  <a:pt x="8104" y="2397"/>
                  <a:pt x="8104" y="2351"/>
                  <a:pt x="8104" y="2305"/>
                </a:cubicBezTo>
                <a:cubicBezTo>
                  <a:pt x="8104" y="2260"/>
                  <a:pt x="8104" y="2191"/>
                  <a:pt x="8058" y="2146"/>
                </a:cubicBezTo>
                <a:cubicBezTo>
                  <a:pt x="8013" y="2077"/>
                  <a:pt x="7944" y="2054"/>
                  <a:pt x="7876" y="2054"/>
                </a:cubicBezTo>
                <a:cubicBezTo>
                  <a:pt x="7860" y="2047"/>
                  <a:pt x="7843" y="2044"/>
                  <a:pt x="7824" y="2044"/>
                </a:cubicBezTo>
                <a:cubicBezTo>
                  <a:pt x="7787" y="2044"/>
                  <a:pt x="7746" y="2054"/>
                  <a:pt x="7716" y="2054"/>
                </a:cubicBezTo>
                <a:lnTo>
                  <a:pt x="7488" y="2054"/>
                </a:lnTo>
                <a:cubicBezTo>
                  <a:pt x="7351" y="2077"/>
                  <a:pt x="7236" y="2077"/>
                  <a:pt x="7100" y="2100"/>
                </a:cubicBezTo>
                <a:cubicBezTo>
                  <a:pt x="6871" y="2123"/>
                  <a:pt x="6643" y="2146"/>
                  <a:pt x="6415" y="2168"/>
                </a:cubicBezTo>
                <a:cubicBezTo>
                  <a:pt x="6095" y="2168"/>
                  <a:pt x="5776" y="2168"/>
                  <a:pt x="5456" y="2146"/>
                </a:cubicBezTo>
                <a:cubicBezTo>
                  <a:pt x="5159" y="2123"/>
                  <a:pt x="4863" y="2054"/>
                  <a:pt x="4566" y="2009"/>
                </a:cubicBezTo>
                <a:cubicBezTo>
                  <a:pt x="4429" y="1986"/>
                  <a:pt x="4292" y="1940"/>
                  <a:pt x="4155" y="1917"/>
                </a:cubicBezTo>
                <a:cubicBezTo>
                  <a:pt x="3858" y="1803"/>
                  <a:pt x="3562" y="1712"/>
                  <a:pt x="3265" y="1598"/>
                </a:cubicBezTo>
                <a:cubicBezTo>
                  <a:pt x="2991" y="1484"/>
                  <a:pt x="2694" y="1370"/>
                  <a:pt x="2420" y="1255"/>
                </a:cubicBezTo>
                <a:cubicBezTo>
                  <a:pt x="2192" y="1141"/>
                  <a:pt x="1987" y="1004"/>
                  <a:pt x="1781" y="867"/>
                </a:cubicBezTo>
                <a:cubicBezTo>
                  <a:pt x="1644" y="776"/>
                  <a:pt x="1507" y="708"/>
                  <a:pt x="1393" y="593"/>
                </a:cubicBezTo>
                <a:cubicBezTo>
                  <a:pt x="1279" y="525"/>
                  <a:pt x="1188" y="434"/>
                  <a:pt x="1074" y="342"/>
                </a:cubicBezTo>
                <a:lnTo>
                  <a:pt x="1096" y="342"/>
                </a:lnTo>
                <a:cubicBezTo>
                  <a:pt x="1051" y="320"/>
                  <a:pt x="1005" y="274"/>
                  <a:pt x="959" y="228"/>
                </a:cubicBezTo>
                <a:cubicBezTo>
                  <a:pt x="914" y="183"/>
                  <a:pt x="868" y="137"/>
                  <a:pt x="800" y="91"/>
                </a:cubicBezTo>
                <a:cubicBezTo>
                  <a:pt x="773" y="65"/>
                  <a:pt x="731" y="54"/>
                  <a:pt x="686" y="54"/>
                </a:cubicBezTo>
                <a:cubicBezTo>
                  <a:pt x="655" y="54"/>
                  <a:pt x="623" y="59"/>
                  <a:pt x="594" y="69"/>
                </a:cubicBezTo>
                <a:cubicBezTo>
                  <a:pt x="549" y="91"/>
                  <a:pt x="503" y="137"/>
                  <a:pt x="480" y="183"/>
                </a:cubicBezTo>
                <a:cubicBezTo>
                  <a:pt x="457" y="160"/>
                  <a:pt x="435" y="114"/>
                  <a:pt x="412" y="91"/>
                </a:cubicBezTo>
                <a:cubicBezTo>
                  <a:pt x="366" y="23"/>
                  <a:pt x="298" y="0"/>
                  <a:pt x="252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4" name="Google Shape;4884;p38"/>
          <p:cNvSpPr/>
          <p:nvPr/>
        </p:nvSpPr>
        <p:spPr>
          <a:xfrm>
            <a:off x="6794652" y="1717170"/>
            <a:ext cx="214001" cy="131613"/>
          </a:xfrm>
          <a:custGeom>
            <a:avLst/>
            <a:gdLst/>
            <a:ahLst/>
            <a:cxnLst/>
            <a:rect l="l" t="t" r="r" b="b"/>
            <a:pathLst>
              <a:path w="7647" h="4703" extrusionOk="0">
                <a:moveTo>
                  <a:pt x="1118" y="1"/>
                </a:moveTo>
                <a:cubicBezTo>
                  <a:pt x="1004" y="1"/>
                  <a:pt x="890" y="69"/>
                  <a:pt x="822" y="161"/>
                </a:cubicBezTo>
                <a:cubicBezTo>
                  <a:pt x="753" y="252"/>
                  <a:pt x="730" y="366"/>
                  <a:pt x="753" y="457"/>
                </a:cubicBezTo>
                <a:cubicBezTo>
                  <a:pt x="662" y="457"/>
                  <a:pt x="571" y="457"/>
                  <a:pt x="502" y="526"/>
                </a:cubicBezTo>
                <a:cubicBezTo>
                  <a:pt x="479" y="549"/>
                  <a:pt x="457" y="571"/>
                  <a:pt x="457" y="594"/>
                </a:cubicBezTo>
                <a:cubicBezTo>
                  <a:pt x="434" y="549"/>
                  <a:pt x="388" y="503"/>
                  <a:pt x="365" y="457"/>
                </a:cubicBezTo>
                <a:cubicBezTo>
                  <a:pt x="329" y="408"/>
                  <a:pt x="272" y="386"/>
                  <a:pt x="214" y="386"/>
                </a:cubicBezTo>
                <a:cubicBezTo>
                  <a:pt x="163" y="386"/>
                  <a:pt x="111" y="403"/>
                  <a:pt x="69" y="435"/>
                </a:cubicBezTo>
                <a:cubicBezTo>
                  <a:pt x="23" y="480"/>
                  <a:pt x="0" y="526"/>
                  <a:pt x="0" y="594"/>
                </a:cubicBezTo>
                <a:cubicBezTo>
                  <a:pt x="0" y="640"/>
                  <a:pt x="23" y="686"/>
                  <a:pt x="46" y="731"/>
                </a:cubicBezTo>
                <a:lnTo>
                  <a:pt x="114" y="845"/>
                </a:lnTo>
                <a:cubicBezTo>
                  <a:pt x="205" y="960"/>
                  <a:pt x="297" y="1096"/>
                  <a:pt x="388" y="1233"/>
                </a:cubicBezTo>
                <a:cubicBezTo>
                  <a:pt x="479" y="1370"/>
                  <a:pt x="593" y="1507"/>
                  <a:pt x="685" y="1621"/>
                </a:cubicBezTo>
                <a:cubicBezTo>
                  <a:pt x="890" y="1873"/>
                  <a:pt x="1141" y="2078"/>
                  <a:pt x="1370" y="2306"/>
                </a:cubicBezTo>
                <a:cubicBezTo>
                  <a:pt x="1507" y="2420"/>
                  <a:pt x="1643" y="2557"/>
                  <a:pt x="1780" y="2671"/>
                </a:cubicBezTo>
                <a:cubicBezTo>
                  <a:pt x="1917" y="2763"/>
                  <a:pt x="2031" y="2877"/>
                  <a:pt x="2168" y="2968"/>
                </a:cubicBezTo>
                <a:cubicBezTo>
                  <a:pt x="2442" y="3151"/>
                  <a:pt x="2739" y="3333"/>
                  <a:pt x="3036" y="3493"/>
                </a:cubicBezTo>
                <a:cubicBezTo>
                  <a:pt x="3584" y="3835"/>
                  <a:pt x="4200" y="4087"/>
                  <a:pt x="4793" y="4315"/>
                </a:cubicBezTo>
                <a:cubicBezTo>
                  <a:pt x="5364" y="4520"/>
                  <a:pt x="5935" y="4680"/>
                  <a:pt x="6551" y="4703"/>
                </a:cubicBezTo>
                <a:lnTo>
                  <a:pt x="6893" y="4703"/>
                </a:lnTo>
                <a:cubicBezTo>
                  <a:pt x="6916" y="4703"/>
                  <a:pt x="6962" y="4680"/>
                  <a:pt x="7007" y="4680"/>
                </a:cubicBezTo>
                <a:cubicBezTo>
                  <a:pt x="7053" y="4680"/>
                  <a:pt x="7122" y="4657"/>
                  <a:pt x="7190" y="4634"/>
                </a:cubicBezTo>
                <a:cubicBezTo>
                  <a:pt x="7441" y="4497"/>
                  <a:pt x="7555" y="4201"/>
                  <a:pt x="7601" y="3950"/>
                </a:cubicBezTo>
                <a:cubicBezTo>
                  <a:pt x="7624" y="3835"/>
                  <a:pt x="7647" y="3699"/>
                  <a:pt x="7578" y="3584"/>
                </a:cubicBezTo>
                <a:cubicBezTo>
                  <a:pt x="7510" y="3402"/>
                  <a:pt x="7281" y="3311"/>
                  <a:pt x="7099" y="3265"/>
                </a:cubicBezTo>
                <a:cubicBezTo>
                  <a:pt x="6802" y="3151"/>
                  <a:pt x="6482" y="3082"/>
                  <a:pt x="6186" y="2991"/>
                </a:cubicBezTo>
                <a:cubicBezTo>
                  <a:pt x="5798" y="2854"/>
                  <a:pt x="5410" y="2694"/>
                  <a:pt x="5022" y="2534"/>
                </a:cubicBezTo>
                <a:cubicBezTo>
                  <a:pt x="4748" y="2375"/>
                  <a:pt x="4474" y="2238"/>
                  <a:pt x="4223" y="2078"/>
                </a:cubicBezTo>
                <a:cubicBezTo>
                  <a:pt x="3926" y="1895"/>
                  <a:pt x="3629" y="1713"/>
                  <a:pt x="3355" y="1530"/>
                </a:cubicBezTo>
                <a:cubicBezTo>
                  <a:pt x="3059" y="1348"/>
                  <a:pt x="2785" y="1165"/>
                  <a:pt x="2534" y="960"/>
                </a:cubicBezTo>
                <a:cubicBezTo>
                  <a:pt x="2397" y="845"/>
                  <a:pt x="2260" y="754"/>
                  <a:pt x="2123" y="640"/>
                </a:cubicBezTo>
                <a:cubicBezTo>
                  <a:pt x="1986" y="549"/>
                  <a:pt x="1849" y="457"/>
                  <a:pt x="1735" y="343"/>
                </a:cubicBezTo>
                <a:cubicBezTo>
                  <a:pt x="1621" y="252"/>
                  <a:pt x="1507" y="161"/>
                  <a:pt x="1370" y="92"/>
                </a:cubicBezTo>
                <a:cubicBezTo>
                  <a:pt x="1301" y="47"/>
                  <a:pt x="1233" y="24"/>
                  <a:pt x="1141" y="1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5" name="Google Shape;4885;p38"/>
          <p:cNvSpPr/>
          <p:nvPr/>
        </p:nvSpPr>
        <p:spPr>
          <a:xfrm>
            <a:off x="6947954" y="1835351"/>
            <a:ext cx="51129" cy="256818"/>
          </a:xfrm>
          <a:custGeom>
            <a:avLst/>
            <a:gdLst/>
            <a:ahLst/>
            <a:cxnLst/>
            <a:rect l="l" t="t" r="r" b="b"/>
            <a:pathLst>
              <a:path w="1827" h="9177" extrusionOk="0">
                <a:moveTo>
                  <a:pt x="1073" y="1"/>
                </a:moveTo>
                <a:cubicBezTo>
                  <a:pt x="1027" y="1"/>
                  <a:pt x="982" y="23"/>
                  <a:pt x="959" y="69"/>
                </a:cubicBezTo>
                <a:cubicBezTo>
                  <a:pt x="913" y="92"/>
                  <a:pt x="913" y="137"/>
                  <a:pt x="890" y="183"/>
                </a:cubicBezTo>
                <a:cubicBezTo>
                  <a:pt x="890" y="297"/>
                  <a:pt x="867" y="389"/>
                  <a:pt x="867" y="480"/>
                </a:cubicBezTo>
                <a:cubicBezTo>
                  <a:pt x="867" y="480"/>
                  <a:pt x="867" y="503"/>
                  <a:pt x="867" y="503"/>
                </a:cubicBezTo>
                <a:cubicBezTo>
                  <a:pt x="845" y="640"/>
                  <a:pt x="822" y="799"/>
                  <a:pt x="776" y="936"/>
                </a:cubicBezTo>
                <a:cubicBezTo>
                  <a:pt x="753" y="1119"/>
                  <a:pt x="685" y="1279"/>
                  <a:pt x="639" y="1439"/>
                </a:cubicBezTo>
                <a:cubicBezTo>
                  <a:pt x="548" y="1735"/>
                  <a:pt x="434" y="2055"/>
                  <a:pt x="365" y="2352"/>
                </a:cubicBezTo>
                <a:cubicBezTo>
                  <a:pt x="297" y="2694"/>
                  <a:pt x="206" y="3013"/>
                  <a:pt x="160" y="3356"/>
                </a:cubicBezTo>
                <a:cubicBezTo>
                  <a:pt x="114" y="3721"/>
                  <a:pt x="69" y="4086"/>
                  <a:pt x="23" y="4451"/>
                </a:cubicBezTo>
                <a:cubicBezTo>
                  <a:pt x="0" y="4794"/>
                  <a:pt x="0" y="5136"/>
                  <a:pt x="0" y="5479"/>
                </a:cubicBezTo>
                <a:cubicBezTo>
                  <a:pt x="0" y="5798"/>
                  <a:pt x="23" y="6118"/>
                  <a:pt x="46" y="6437"/>
                </a:cubicBezTo>
                <a:cubicBezTo>
                  <a:pt x="69" y="6620"/>
                  <a:pt x="91" y="6802"/>
                  <a:pt x="114" y="6985"/>
                </a:cubicBezTo>
                <a:cubicBezTo>
                  <a:pt x="137" y="7122"/>
                  <a:pt x="160" y="7259"/>
                  <a:pt x="206" y="7373"/>
                </a:cubicBezTo>
                <a:cubicBezTo>
                  <a:pt x="228" y="7510"/>
                  <a:pt x="274" y="7647"/>
                  <a:pt x="320" y="7784"/>
                </a:cubicBezTo>
                <a:cubicBezTo>
                  <a:pt x="388" y="7944"/>
                  <a:pt x="457" y="8103"/>
                  <a:pt x="548" y="8240"/>
                </a:cubicBezTo>
                <a:cubicBezTo>
                  <a:pt x="616" y="8355"/>
                  <a:pt x="685" y="8469"/>
                  <a:pt x="776" y="8560"/>
                </a:cubicBezTo>
                <a:cubicBezTo>
                  <a:pt x="799" y="8606"/>
                  <a:pt x="845" y="8651"/>
                  <a:pt x="867" y="8697"/>
                </a:cubicBezTo>
                <a:cubicBezTo>
                  <a:pt x="936" y="8743"/>
                  <a:pt x="1004" y="8811"/>
                  <a:pt x="1073" y="8857"/>
                </a:cubicBezTo>
                <a:cubicBezTo>
                  <a:pt x="1164" y="8925"/>
                  <a:pt x="1255" y="8994"/>
                  <a:pt x="1347" y="9039"/>
                </a:cubicBezTo>
                <a:cubicBezTo>
                  <a:pt x="1370" y="9085"/>
                  <a:pt x="1392" y="9108"/>
                  <a:pt x="1438" y="9131"/>
                </a:cubicBezTo>
                <a:lnTo>
                  <a:pt x="1461" y="9131"/>
                </a:lnTo>
                <a:cubicBezTo>
                  <a:pt x="1507" y="9153"/>
                  <a:pt x="1552" y="9176"/>
                  <a:pt x="1598" y="9176"/>
                </a:cubicBezTo>
                <a:cubicBezTo>
                  <a:pt x="1644" y="9176"/>
                  <a:pt x="1666" y="9153"/>
                  <a:pt x="1712" y="9153"/>
                </a:cubicBezTo>
                <a:cubicBezTo>
                  <a:pt x="1758" y="9131"/>
                  <a:pt x="1803" y="9062"/>
                  <a:pt x="1826" y="9017"/>
                </a:cubicBezTo>
                <a:cubicBezTo>
                  <a:pt x="1826" y="8994"/>
                  <a:pt x="1826" y="8971"/>
                  <a:pt x="1826" y="8948"/>
                </a:cubicBezTo>
                <a:cubicBezTo>
                  <a:pt x="1826" y="8834"/>
                  <a:pt x="1735" y="8743"/>
                  <a:pt x="1644" y="8651"/>
                </a:cubicBezTo>
                <a:cubicBezTo>
                  <a:pt x="1529" y="8469"/>
                  <a:pt x="1415" y="8286"/>
                  <a:pt x="1347" y="8103"/>
                </a:cubicBezTo>
                <a:cubicBezTo>
                  <a:pt x="1255" y="7898"/>
                  <a:pt x="1164" y="7693"/>
                  <a:pt x="1119" y="7464"/>
                </a:cubicBezTo>
                <a:cubicBezTo>
                  <a:pt x="1050" y="7259"/>
                  <a:pt x="1004" y="7008"/>
                  <a:pt x="982" y="6780"/>
                </a:cubicBezTo>
                <a:cubicBezTo>
                  <a:pt x="959" y="6506"/>
                  <a:pt x="913" y="6232"/>
                  <a:pt x="913" y="5981"/>
                </a:cubicBezTo>
                <a:cubicBezTo>
                  <a:pt x="913" y="5798"/>
                  <a:pt x="936" y="5638"/>
                  <a:pt x="936" y="5479"/>
                </a:cubicBezTo>
                <a:cubicBezTo>
                  <a:pt x="936" y="5319"/>
                  <a:pt x="959" y="5159"/>
                  <a:pt x="982" y="4999"/>
                </a:cubicBezTo>
                <a:cubicBezTo>
                  <a:pt x="1004" y="4680"/>
                  <a:pt x="1050" y="4337"/>
                  <a:pt x="1096" y="4018"/>
                </a:cubicBezTo>
                <a:cubicBezTo>
                  <a:pt x="1119" y="3995"/>
                  <a:pt x="1141" y="3972"/>
                  <a:pt x="1141" y="3949"/>
                </a:cubicBezTo>
                <a:lnTo>
                  <a:pt x="1187" y="3858"/>
                </a:lnTo>
                <a:cubicBezTo>
                  <a:pt x="1187" y="3835"/>
                  <a:pt x="1187" y="3790"/>
                  <a:pt x="1210" y="3767"/>
                </a:cubicBezTo>
                <a:cubicBezTo>
                  <a:pt x="1210" y="3721"/>
                  <a:pt x="1233" y="3675"/>
                  <a:pt x="1233" y="3607"/>
                </a:cubicBezTo>
                <a:cubicBezTo>
                  <a:pt x="1255" y="3516"/>
                  <a:pt x="1278" y="3401"/>
                  <a:pt x="1301" y="3310"/>
                </a:cubicBezTo>
                <a:cubicBezTo>
                  <a:pt x="1347" y="3082"/>
                  <a:pt x="1370" y="2877"/>
                  <a:pt x="1415" y="2648"/>
                </a:cubicBezTo>
                <a:cubicBezTo>
                  <a:pt x="1461" y="2237"/>
                  <a:pt x="1507" y="1827"/>
                  <a:pt x="1552" y="1393"/>
                </a:cubicBezTo>
                <a:cubicBezTo>
                  <a:pt x="1575" y="1256"/>
                  <a:pt x="1598" y="1096"/>
                  <a:pt x="1621" y="936"/>
                </a:cubicBezTo>
                <a:cubicBezTo>
                  <a:pt x="1644" y="822"/>
                  <a:pt x="1666" y="731"/>
                  <a:pt x="1666" y="617"/>
                </a:cubicBezTo>
                <a:cubicBezTo>
                  <a:pt x="1689" y="594"/>
                  <a:pt x="1689" y="548"/>
                  <a:pt x="1689" y="503"/>
                </a:cubicBezTo>
                <a:cubicBezTo>
                  <a:pt x="1689" y="480"/>
                  <a:pt x="1689" y="457"/>
                  <a:pt x="1689" y="434"/>
                </a:cubicBezTo>
                <a:cubicBezTo>
                  <a:pt x="1712" y="366"/>
                  <a:pt x="1712" y="320"/>
                  <a:pt x="1689" y="252"/>
                </a:cubicBezTo>
                <a:cubicBezTo>
                  <a:pt x="1666" y="137"/>
                  <a:pt x="1575" y="46"/>
                  <a:pt x="1461" y="23"/>
                </a:cubicBezTo>
                <a:cubicBezTo>
                  <a:pt x="1436" y="17"/>
                  <a:pt x="1412" y="14"/>
                  <a:pt x="1388" y="14"/>
                </a:cubicBezTo>
                <a:cubicBezTo>
                  <a:pt x="1322" y="14"/>
                  <a:pt x="1260" y="36"/>
                  <a:pt x="1210" y="69"/>
                </a:cubicBezTo>
                <a:cubicBezTo>
                  <a:pt x="1164" y="23"/>
                  <a:pt x="1119" y="1"/>
                  <a:pt x="1073" y="1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6" name="Google Shape;4886;p38"/>
          <p:cNvSpPr/>
          <p:nvPr/>
        </p:nvSpPr>
        <p:spPr>
          <a:xfrm>
            <a:off x="7056536" y="2088307"/>
            <a:ext cx="77966" cy="84431"/>
          </a:xfrm>
          <a:custGeom>
            <a:avLst/>
            <a:gdLst/>
            <a:ahLst/>
            <a:cxnLst/>
            <a:rect l="l" t="t" r="r" b="b"/>
            <a:pathLst>
              <a:path w="2786" h="3017" extrusionOk="0">
                <a:moveTo>
                  <a:pt x="1438" y="2032"/>
                </a:moveTo>
                <a:cubicBezTo>
                  <a:pt x="1431" y="2039"/>
                  <a:pt x="1426" y="2046"/>
                  <a:pt x="1422" y="2054"/>
                </a:cubicBezTo>
                <a:lnTo>
                  <a:pt x="1422" y="2054"/>
                </a:lnTo>
                <a:cubicBezTo>
                  <a:pt x="1429" y="2052"/>
                  <a:pt x="1438" y="2047"/>
                  <a:pt x="1438" y="2032"/>
                </a:cubicBezTo>
                <a:close/>
                <a:moveTo>
                  <a:pt x="2557" y="0"/>
                </a:moveTo>
                <a:cubicBezTo>
                  <a:pt x="2557" y="0"/>
                  <a:pt x="2557" y="0"/>
                  <a:pt x="2534" y="23"/>
                </a:cubicBezTo>
                <a:cubicBezTo>
                  <a:pt x="2420" y="23"/>
                  <a:pt x="2306" y="46"/>
                  <a:pt x="2192" y="69"/>
                </a:cubicBezTo>
                <a:cubicBezTo>
                  <a:pt x="2055" y="114"/>
                  <a:pt x="1941" y="160"/>
                  <a:pt x="1826" y="229"/>
                </a:cubicBezTo>
                <a:cubicBezTo>
                  <a:pt x="1689" y="297"/>
                  <a:pt x="1575" y="388"/>
                  <a:pt x="1484" y="480"/>
                </a:cubicBezTo>
                <a:cubicBezTo>
                  <a:pt x="1393" y="548"/>
                  <a:pt x="1324" y="662"/>
                  <a:pt x="1256" y="754"/>
                </a:cubicBezTo>
                <a:cubicBezTo>
                  <a:pt x="1164" y="913"/>
                  <a:pt x="1096" y="1073"/>
                  <a:pt x="1050" y="1256"/>
                </a:cubicBezTo>
                <a:cubicBezTo>
                  <a:pt x="1005" y="1393"/>
                  <a:pt x="959" y="1530"/>
                  <a:pt x="891" y="1667"/>
                </a:cubicBezTo>
                <a:cubicBezTo>
                  <a:pt x="845" y="1781"/>
                  <a:pt x="799" y="1872"/>
                  <a:pt x="731" y="1940"/>
                </a:cubicBezTo>
                <a:cubicBezTo>
                  <a:pt x="685" y="2055"/>
                  <a:pt x="617" y="2169"/>
                  <a:pt x="525" y="2260"/>
                </a:cubicBezTo>
                <a:cubicBezTo>
                  <a:pt x="503" y="2283"/>
                  <a:pt x="457" y="2329"/>
                  <a:pt x="388" y="2374"/>
                </a:cubicBezTo>
                <a:cubicBezTo>
                  <a:pt x="320" y="2397"/>
                  <a:pt x="251" y="2443"/>
                  <a:pt x="183" y="2488"/>
                </a:cubicBezTo>
                <a:cubicBezTo>
                  <a:pt x="69" y="2534"/>
                  <a:pt x="0" y="2648"/>
                  <a:pt x="23" y="2785"/>
                </a:cubicBezTo>
                <a:cubicBezTo>
                  <a:pt x="44" y="2910"/>
                  <a:pt x="179" y="3016"/>
                  <a:pt x="307" y="3016"/>
                </a:cubicBezTo>
                <a:cubicBezTo>
                  <a:pt x="319" y="3016"/>
                  <a:pt x="331" y="3015"/>
                  <a:pt x="343" y="3013"/>
                </a:cubicBezTo>
                <a:cubicBezTo>
                  <a:pt x="525" y="2968"/>
                  <a:pt x="662" y="2876"/>
                  <a:pt x="799" y="2808"/>
                </a:cubicBezTo>
                <a:cubicBezTo>
                  <a:pt x="891" y="2739"/>
                  <a:pt x="982" y="2671"/>
                  <a:pt x="1050" y="2602"/>
                </a:cubicBezTo>
                <a:cubicBezTo>
                  <a:pt x="1142" y="2511"/>
                  <a:pt x="1210" y="2420"/>
                  <a:pt x="1279" y="2329"/>
                </a:cubicBezTo>
                <a:cubicBezTo>
                  <a:pt x="1324" y="2237"/>
                  <a:pt x="1370" y="2169"/>
                  <a:pt x="1416" y="2077"/>
                </a:cubicBezTo>
                <a:lnTo>
                  <a:pt x="1416" y="2077"/>
                </a:lnTo>
                <a:cubicBezTo>
                  <a:pt x="1416" y="2077"/>
                  <a:pt x="1393" y="2100"/>
                  <a:pt x="1393" y="2100"/>
                </a:cubicBezTo>
                <a:cubicBezTo>
                  <a:pt x="1408" y="2085"/>
                  <a:pt x="1413" y="2069"/>
                  <a:pt x="1422" y="2054"/>
                </a:cubicBezTo>
                <a:lnTo>
                  <a:pt x="1422" y="2054"/>
                </a:lnTo>
                <a:cubicBezTo>
                  <a:pt x="1418" y="2055"/>
                  <a:pt x="1416" y="2055"/>
                  <a:pt x="1416" y="2055"/>
                </a:cubicBezTo>
                <a:cubicBezTo>
                  <a:pt x="1416" y="2055"/>
                  <a:pt x="1438" y="2032"/>
                  <a:pt x="1438" y="2009"/>
                </a:cubicBezTo>
                <a:cubicBezTo>
                  <a:pt x="1507" y="1895"/>
                  <a:pt x="1553" y="1758"/>
                  <a:pt x="1598" y="1621"/>
                </a:cubicBezTo>
                <a:cubicBezTo>
                  <a:pt x="1621" y="1484"/>
                  <a:pt x="1644" y="1324"/>
                  <a:pt x="1689" y="1187"/>
                </a:cubicBezTo>
                <a:cubicBezTo>
                  <a:pt x="1712" y="1119"/>
                  <a:pt x="1735" y="1027"/>
                  <a:pt x="1758" y="959"/>
                </a:cubicBezTo>
                <a:cubicBezTo>
                  <a:pt x="1804" y="891"/>
                  <a:pt x="1849" y="822"/>
                  <a:pt x="1918" y="754"/>
                </a:cubicBezTo>
                <a:cubicBezTo>
                  <a:pt x="1986" y="685"/>
                  <a:pt x="2055" y="617"/>
                  <a:pt x="2146" y="548"/>
                </a:cubicBezTo>
                <a:cubicBezTo>
                  <a:pt x="2214" y="525"/>
                  <a:pt x="2283" y="480"/>
                  <a:pt x="2351" y="457"/>
                </a:cubicBezTo>
                <a:cubicBezTo>
                  <a:pt x="2443" y="434"/>
                  <a:pt x="2511" y="434"/>
                  <a:pt x="2602" y="411"/>
                </a:cubicBezTo>
                <a:cubicBezTo>
                  <a:pt x="2717" y="411"/>
                  <a:pt x="2785" y="274"/>
                  <a:pt x="2785" y="183"/>
                </a:cubicBezTo>
                <a:cubicBezTo>
                  <a:pt x="2762" y="69"/>
                  <a:pt x="2671" y="0"/>
                  <a:pt x="2557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7" name="Google Shape;4887;p38"/>
          <p:cNvSpPr/>
          <p:nvPr/>
        </p:nvSpPr>
        <p:spPr>
          <a:xfrm>
            <a:off x="6624727" y="2136861"/>
            <a:ext cx="537872" cy="133516"/>
          </a:xfrm>
          <a:custGeom>
            <a:avLst/>
            <a:gdLst/>
            <a:ahLst/>
            <a:cxnLst/>
            <a:rect l="l" t="t" r="r" b="b"/>
            <a:pathLst>
              <a:path w="19220" h="4771" extrusionOk="0">
                <a:moveTo>
                  <a:pt x="19105" y="0"/>
                </a:moveTo>
                <a:cubicBezTo>
                  <a:pt x="19082" y="0"/>
                  <a:pt x="19060" y="23"/>
                  <a:pt x="19037" y="46"/>
                </a:cubicBezTo>
                <a:cubicBezTo>
                  <a:pt x="18923" y="160"/>
                  <a:pt x="18831" y="251"/>
                  <a:pt x="18740" y="365"/>
                </a:cubicBezTo>
                <a:lnTo>
                  <a:pt x="18740" y="342"/>
                </a:lnTo>
                <a:cubicBezTo>
                  <a:pt x="18626" y="457"/>
                  <a:pt x="18489" y="594"/>
                  <a:pt x="18329" y="708"/>
                </a:cubicBezTo>
                <a:cubicBezTo>
                  <a:pt x="18169" y="845"/>
                  <a:pt x="18010" y="959"/>
                  <a:pt x="17827" y="1073"/>
                </a:cubicBezTo>
                <a:cubicBezTo>
                  <a:pt x="17781" y="1096"/>
                  <a:pt x="17759" y="1096"/>
                  <a:pt x="17736" y="1118"/>
                </a:cubicBezTo>
                <a:cubicBezTo>
                  <a:pt x="17530" y="1233"/>
                  <a:pt x="17302" y="1324"/>
                  <a:pt x="17074" y="1392"/>
                </a:cubicBezTo>
                <a:cubicBezTo>
                  <a:pt x="16846" y="1461"/>
                  <a:pt x="16617" y="1552"/>
                  <a:pt x="16366" y="1621"/>
                </a:cubicBezTo>
                <a:cubicBezTo>
                  <a:pt x="16138" y="1666"/>
                  <a:pt x="15864" y="1712"/>
                  <a:pt x="15613" y="1712"/>
                </a:cubicBezTo>
                <a:cubicBezTo>
                  <a:pt x="15567" y="1712"/>
                  <a:pt x="15499" y="1712"/>
                  <a:pt x="15453" y="1689"/>
                </a:cubicBezTo>
                <a:cubicBezTo>
                  <a:pt x="15385" y="1689"/>
                  <a:pt x="15316" y="1666"/>
                  <a:pt x="15248" y="1643"/>
                </a:cubicBezTo>
                <a:lnTo>
                  <a:pt x="15248" y="1643"/>
                </a:lnTo>
                <a:cubicBezTo>
                  <a:pt x="15248" y="1666"/>
                  <a:pt x="15271" y="1666"/>
                  <a:pt x="15293" y="1666"/>
                </a:cubicBezTo>
                <a:cubicBezTo>
                  <a:pt x="15271" y="1666"/>
                  <a:pt x="15248" y="1666"/>
                  <a:pt x="15225" y="1643"/>
                </a:cubicBezTo>
                <a:cubicBezTo>
                  <a:pt x="15157" y="1621"/>
                  <a:pt x="15088" y="1598"/>
                  <a:pt x="15042" y="1575"/>
                </a:cubicBezTo>
                <a:cubicBezTo>
                  <a:pt x="14905" y="1461"/>
                  <a:pt x="14768" y="1370"/>
                  <a:pt x="14632" y="1255"/>
                </a:cubicBezTo>
                <a:cubicBezTo>
                  <a:pt x="14449" y="1141"/>
                  <a:pt x="14289" y="1004"/>
                  <a:pt x="14129" y="890"/>
                </a:cubicBezTo>
                <a:cubicBezTo>
                  <a:pt x="14038" y="822"/>
                  <a:pt x="13947" y="776"/>
                  <a:pt x="13833" y="730"/>
                </a:cubicBezTo>
                <a:cubicBezTo>
                  <a:pt x="13719" y="662"/>
                  <a:pt x="13582" y="662"/>
                  <a:pt x="13445" y="662"/>
                </a:cubicBezTo>
                <a:cubicBezTo>
                  <a:pt x="13376" y="662"/>
                  <a:pt x="13330" y="662"/>
                  <a:pt x="13262" y="685"/>
                </a:cubicBezTo>
                <a:cubicBezTo>
                  <a:pt x="13171" y="708"/>
                  <a:pt x="13079" y="730"/>
                  <a:pt x="13011" y="753"/>
                </a:cubicBezTo>
                <a:cubicBezTo>
                  <a:pt x="12942" y="799"/>
                  <a:pt x="12851" y="845"/>
                  <a:pt x="12805" y="890"/>
                </a:cubicBezTo>
                <a:cubicBezTo>
                  <a:pt x="12737" y="936"/>
                  <a:pt x="12691" y="982"/>
                  <a:pt x="12669" y="1004"/>
                </a:cubicBezTo>
                <a:lnTo>
                  <a:pt x="12646" y="1027"/>
                </a:lnTo>
                <a:cubicBezTo>
                  <a:pt x="12623" y="1050"/>
                  <a:pt x="12600" y="1073"/>
                  <a:pt x="12577" y="1096"/>
                </a:cubicBezTo>
                <a:cubicBezTo>
                  <a:pt x="12463" y="1187"/>
                  <a:pt x="12349" y="1301"/>
                  <a:pt x="12235" y="1415"/>
                </a:cubicBezTo>
                <a:cubicBezTo>
                  <a:pt x="12075" y="1552"/>
                  <a:pt x="11915" y="1666"/>
                  <a:pt x="11756" y="1803"/>
                </a:cubicBezTo>
                <a:cubicBezTo>
                  <a:pt x="11664" y="1872"/>
                  <a:pt x="11573" y="1940"/>
                  <a:pt x="11482" y="1986"/>
                </a:cubicBezTo>
                <a:cubicBezTo>
                  <a:pt x="11390" y="2054"/>
                  <a:pt x="11276" y="2123"/>
                  <a:pt x="11185" y="2191"/>
                </a:cubicBezTo>
                <a:cubicBezTo>
                  <a:pt x="11002" y="2305"/>
                  <a:pt x="10843" y="2420"/>
                  <a:pt x="10660" y="2534"/>
                </a:cubicBezTo>
                <a:cubicBezTo>
                  <a:pt x="10614" y="2556"/>
                  <a:pt x="10569" y="2579"/>
                  <a:pt x="10500" y="2602"/>
                </a:cubicBezTo>
                <a:cubicBezTo>
                  <a:pt x="10409" y="2671"/>
                  <a:pt x="10295" y="2716"/>
                  <a:pt x="10181" y="2762"/>
                </a:cubicBezTo>
                <a:cubicBezTo>
                  <a:pt x="10044" y="2830"/>
                  <a:pt x="9907" y="2899"/>
                  <a:pt x="9770" y="2967"/>
                </a:cubicBezTo>
                <a:cubicBezTo>
                  <a:pt x="9519" y="3081"/>
                  <a:pt x="9245" y="3173"/>
                  <a:pt x="8971" y="3287"/>
                </a:cubicBezTo>
                <a:cubicBezTo>
                  <a:pt x="8720" y="3378"/>
                  <a:pt x="8469" y="3469"/>
                  <a:pt x="8195" y="3538"/>
                </a:cubicBezTo>
                <a:cubicBezTo>
                  <a:pt x="7944" y="3629"/>
                  <a:pt x="7670" y="3698"/>
                  <a:pt x="7419" y="3766"/>
                </a:cubicBezTo>
                <a:lnTo>
                  <a:pt x="7396" y="3766"/>
                </a:lnTo>
                <a:cubicBezTo>
                  <a:pt x="7122" y="3835"/>
                  <a:pt x="6848" y="3858"/>
                  <a:pt x="6574" y="3903"/>
                </a:cubicBezTo>
                <a:cubicBezTo>
                  <a:pt x="6437" y="3926"/>
                  <a:pt x="6323" y="3949"/>
                  <a:pt x="6186" y="3949"/>
                </a:cubicBezTo>
                <a:cubicBezTo>
                  <a:pt x="6049" y="3972"/>
                  <a:pt x="5935" y="3972"/>
                  <a:pt x="5798" y="3994"/>
                </a:cubicBezTo>
                <a:cubicBezTo>
                  <a:pt x="5524" y="4017"/>
                  <a:pt x="5273" y="4040"/>
                  <a:pt x="4999" y="4040"/>
                </a:cubicBezTo>
                <a:cubicBezTo>
                  <a:pt x="4862" y="4063"/>
                  <a:pt x="4725" y="4063"/>
                  <a:pt x="4566" y="4063"/>
                </a:cubicBezTo>
                <a:cubicBezTo>
                  <a:pt x="4429" y="4063"/>
                  <a:pt x="4292" y="4086"/>
                  <a:pt x="4155" y="4086"/>
                </a:cubicBezTo>
                <a:lnTo>
                  <a:pt x="3470" y="4086"/>
                </a:lnTo>
                <a:cubicBezTo>
                  <a:pt x="3470" y="4063"/>
                  <a:pt x="3447" y="4063"/>
                  <a:pt x="3424" y="4063"/>
                </a:cubicBezTo>
                <a:cubicBezTo>
                  <a:pt x="3447" y="4063"/>
                  <a:pt x="3470" y="4086"/>
                  <a:pt x="3470" y="4086"/>
                </a:cubicBezTo>
                <a:cubicBezTo>
                  <a:pt x="3470" y="4086"/>
                  <a:pt x="3447" y="4086"/>
                  <a:pt x="3424" y="4063"/>
                </a:cubicBezTo>
                <a:cubicBezTo>
                  <a:pt x="3173" y="4063"/>
                  <a:pt x="2945" y="4040"/>
                  <a:pt x="2717" y="4017"/>
                </a:cubicBezTo>
                <a:cubicBezTo>
                  <a:pt x="2603" y="3994"/>
                  <a:pt x="2488" y="3994"/>
                  <a:pt x="2374" y="3972"/>
                </a:cubicBezTo>
                <a:cubicBezTo>
                  <a:pt x="2283" y="3949"/>
                  <a:pt x="2169" y="3926"/>
                  <a:pt x="2078" y="3903"/>
                </a:cubicBezTo>
                <a:cubicBezTo>
                  <a:pt x="1849" y="3880"/>
                  <a:pt x="1621" y="3880"/>
                  <a:pt x="1416" y="3835"/>
                </a:cubicBezTo>
                <a:cubicBezTo>
                  <a:pt x="1165" y="3812"/>
                  <a:pt x="936" y="3766"/>
                  <a:pt x="708" y="3698"/>
                </a:cubicBezTo>
                <a:cubicBezTo>
                  <a:pt x="594" y="3675"/>
                  <a:pt x="480" y="3652"/>
                  <a:pt x="366" y="3629"/>
                </a:cubicBezTo>
                <a:cubicBezTo>
                  <a:pt x="320" y="3629"/>
                  <a:pt x="274" y="3606"/>
                  <a:pt x="229" y="3606"/>
                </a:cubicBezTo>
                <a:lnTo>
                  <a:pt x="137" y="3606"/>
                </a:lnTo>
                <a:cubicBezTo>
                  <a:pt x="92" y="3606"/>
                  <a:pt x="69" y="3629"/>
                  <a:pt x="23" y="3652"/>
                </a:cubicBezTo>
                <a:cubicBezTo>
                  <a:pt x="0" y="3675"/>
                  <a:pt x="0" y="3721"/>
                  <a:pt x="0" y="3766"/>
                </a:cubicBezTo>
                <a:cubicBezTo>
                  <a:pt x="0" y="3789"/>
                  <a:pt x="23" y="3812"/>
                  <a:pt x="46" y="3835"/>
                </a:cubicBezTo>
                <a:cubicBezTo>
                  <a:pt x="46" y="3835"/>
                  <a:pt x="46" y="3858"/>
                  <a:pt x="69" y="3858"/>
                </a:cubicBezTo>
                <a:lnTo>
                  <a:pt x="92" y="3858"/>
                </a:lnTo>
                <a:cubicBezTo>
                  <a:pt x="229" y="3949"/>
                  <a:pt x="389" y="3972"/>
                  <a:pt x="548" y="4017"/>
                </a:cubicBezTo>
                <a:cubicBezTo>
                  <a:pt x="617" y="4040"/>
                  <a:pt x="685" y="4063"/>
                  <a:pt x="777" y="4086"/>
                </a:cubicBezTo>
                <a:cubicBezTo>
                  <a:pt x="868" y="4109"/>
                  <a:pt x="959" y="4131"/>
                  <a:pt x="1050" y="4154"/>
                </a:cubicBezTo>
                <a:cubicBezTo>
                  <a:pt x="1165" y="4177"/>
                  <a:pt x="1256" y="4223"/>
                  <a:pt x="1347" y="4223"/>
                </a:cubicBezTo>
                <a:cubicBezTo>
                  <a:pt x="1461" y="4268"/>
                  <a:pt x="1553" y="4268"/>
                  <a:pt x="1667" y="4291"/>
                </a:cubicBezTo>
                <a:cubicBezTo>
                  <a:pt x="1781" y="4314"/>
                  <a:pt x="1895" y="4337"/>
                  <a:pt x="1986" y="4360"/>
                </a:cubicBezTo>
                <a:cubicBezTo>
                  <a:pt x="2100" y="4383"/>
                  <a:pt x="2192" y="4405"/>
                  <a:pt x="2306" y="4428"/>
                </a:cubicBezTo>
                <a:cubicBezTo>
                  <a:pt x="2420" y="4451"/>
                  <a:pt x="2534" y="4474"/>
                  <a:pt x="2625" y="4497"/>
                </a:cubicBezTo>
                <a:cubicBezTo>
                  <a:pt x="2762" y="4519"/>
                  <a:pt x="2876" y="4542"/>
                  <a:pt x="2991" y="4565"/>
                </a:cubicBezTo>
                <a:cubicBezTo>
                  <a:pt x="3128" y="4588"/>
                  <a:pt x="3265" y="4588"/>
                  <a:pt x="3401" y="4611"/>
                </a:cubicBezTo>
                <a:cubicBezTo>
                  <a:pt x="3516" y="4611"/>
                  <a:pt x="3630" y="4634"/>
                  <a:pt x="3744" y="4634"/>
                </a:cubicBezTo>
                <a:cubicBezTo>
                  <a:pt x="3858" y="4656"/>
                  <a:pt x="3995" y="4656"/>
                  <a:pt x="4109" y="4656"/>
                </a:cubicBezTo>
                <a:cubicBezTo>
                  <a:pt x="4269" y="4679"/>
                  <a:pt x="4429" y="4679"/>
                  <a:pt x="4588" y="4679"/>
                </a:cubicBezTo>
                <a:lnTo>
                  <a:pt x="4634" y="4679"/>
                </a:lnTo>
                <a:cubicBezTo>
                  <a:pt x="4725" y="4679"/>
                  <a:pt x="4817" y="4702"/>
                  <a:pt x="4908" y="4702"/>
                </a:cubicBezTo>
                <a:cubicBezTo>
                  <a:pt x="5227" y="4725"/>
                  <a:pt x="5547" y="4748"/>
                  <a:pt x="5844" y="4748"/>
                </a:cubicBezTo>
                <a:lnTo>
                  <a:pt x="5798" y="4748"/>
                </a:lnTo>
                <a:cubicBezTo>
                  <a:pt x="6026" y="4748"/>
                  <a:pt x="6255" y="4771"/>
                  <a:pt x="6483" y="4771"/>
                </a:cubicBezTo>
                <a:lnTo>
                  <a:pt x="6529" y="4771"/>
                </a:lnTo>
                <a:cubicBezTo>
                  <a:pt x="6551" y="4771"/>
                  <a:pt x="6620" y="4748"/>
                  <a:pt x="6665" y="4748"/>
                </a:cubicBezTo>
                <a:lnTo>
                  <a:pt x="6871" y="4748"/>
                </a:lnTo>
                <a:cubicBezTo>
                  <a:pt x="7213" y="4748"/>
                  <a:pt x="7533" y="4702"/>
                  <a:pt x="7807" y="4634"/>
                </a:cubicBezTo>
                <a:cubicBezTo>
                  <a:pt x="8103" y="4565"/>
                  <a:pt x="8400" y="4519"/>
                  <a:pt x="8674" y="4474"/>
                </a:cubicBezTo>
                <a:cubicBezTo>
                  <a:pt x="8743" y="4474"/>
                  <a:pt x="8834" y="4451"/>
                  <a:pt x="8902" y="4428"/>
                </a:cubicBezTo>
                <a:lnTo>
                  <a:pt x="8971" y="4428"/>
                </a:lnTo>
                <a:cubicBezTo>
                  <a:pt x="9062" y="4405"/>
                  <a:pt x="9131" y="4360"/>
                  <a:pt x="9222" y="4337"/>
                </a:cubicBezTo>
                <a:cubicBezTo>
                  <a:pt x="9450" y="4246"/>
                  <a:pt x="9678" y="4177"/>
                  <a:pt x="9907" y="4063"/>
                </a:cubicBezTo>
                <a:cubicBezTo>
                  <a:pt x="10135" y="3972"/>
                  <a:pt x="10340" y="3858"/>
                  <a:pt x="10569" y="3743"/>
                </a:cubicBezTo>
                <a:cubicBezTo>
                  <a:pt x="10706" y="3675"/>
                  <a:pt x="10820" y="3606"/>
                  <a:pt x="10957" y="3538"/>
                </a:cubicBezTo>
                <a:cubicBezTo>
                  <a:pt x="11048" y="3469"/>
                  <a:pt x="11162" y="3424"/>
                  <a:pt x="11253" y="3355"/>
                </a:cubicBezTo>
                <a:lnTo>
                  <a:pt x="11276" y="3355"/>
                </a:lnTo>
                <a:cubicBezTo>
                  <a:pt x="11345" y="3310"/>
                  <a:pt x="11436" y="3264"/>
                  <a:pt x="11527" y="3218"/>
                </a:cubicBezTo>
                <a:lnTo>
                  <a:pt x="11596" y="3150"/>
                </a:lnTo>
                <a:lnTo>
                  <a:pt x="11687" y="3081"/>
                </a:lnTo>
                <a:cubicBezTo>
                  <a:pt x="11801" y="2990"/>
                  <a:pt x="11915" y="2922"/>
                  <a:pt x="12029" y="2830"/>
                </a:cubicBezTo>
                <a:cubicBezTo>
                  <a:pt x="12121" y="2785"/>
                  <a:pt x="12212" y="2739"/>
                  <a:pt x="12303" y="2671"/>
                </a:cubicBezTo>
                <a:lnTo>
                  <a:pt x="12372" y="2648"/>
                </a:lnTo>
                <a:lnTo>
                  <a:pt x="12509" y="2556"/>
                </a:lnTo>
                <a:cubicBezTo>
                  <a:pt x="12646" y="2488"/>
                  <a:pt x="12783" y="2397"/>
                  <a:pt x="12920" y="2283"/>
                </a:cubicBezTo>
                <a:cubicBezTo>
                  <a:pt x="13057" y="2146"/>
                  <a:pt x="13171" y="2009"/>
                  <a:pt x="13308" y="1826"/>
                </a:cubicBezTo>
                <a:cubicBezTo>
                  <a:pt x="13353" y="1758"/>
                  <a:pt x="13422" y="1712"/>
                  <a:pt x="13513" y="1689"/>
                </a:cubicBezTo>
                <a:cubicBezTo>
                  <a:pt x="13513" y="1689"/>
                  <a:pt x="13536" y="1666"/>
                  <a:pt x="13559" y="1666"/>
                </a:cubicBezTo>
                <a:cubicBezTo>
                  <a:pt x="13627" y="1598"/>
                  <a:pt x="13696" y="1507"/>
                  <a:pt x="13764" y="1438"/>
                </a:cubicBezTo>
                <a:cubicBezTo>
                  <a:pt x="13924" y="1552"/>
                  <a:pt x="14107" y="1689"/>
                  <a:pt x="14266" y="1803"/>
                </a:cubicBezTo>
                <a:cubicBezTo>
                  <a:pt x="14449" y="1940"/>
                  <a:pt x="14632" y="2100"/>
                  <a:pt x="14837" y="2191"/>
                </a:cubicBezTo>
                <a:cubicBezTo>
                  <a:pt x="14905" y="2237"/>
                  <a:pt x="14974" y="2237"/>
                  <a:pt x="15065" y="2260"/>
                </a:cubicBezTo>
                <a:cubicBezTo>
                  <a:pt x="15111" y="2283"/>
                  <a:pt x="15179" y="2305"/>
                  <a:pt x="15248" y="2305"/>
                </a:cubicBezTo>
                <a:cubicBezTo>
                  <a:pt x="15385" y="2351"/>
                  <a:pt x="15522" y="2351"/>
                  <a:pt x="15636" y="2351"/>
                </a:cubicBezTo>
                <a:cubicBezTo>
                  <a:pt x="15796" y="2351"/>
                  <a:pt x="15933" y="2328"/>
                  <a:pt x="16092" y="2305"/>
                </a:cubicBezTo>
                <a:cubicBezTo>
                  <a:pt x="16252" y="2283"/>
                  <a:pt x="16435" y="2237"/>
                  <a:pt x="16594" y="2168"/>
                </a:cubicBezTo>
                <a:cubicBezTo>
                  <a:pt x="16868" y="2100"/>
                  <a:pt x="17119" y="1963"/>
                  <a:pt x="17371" y="1826"/>
                </a:cubicBezTo>
                <a:cubicBezTo>
                  <a:pt x="17599" y="1689"/>
                  <a:pt x="17827" y="1529"/>
                  <a:pt x="18055" y="1370"/>
                </a:cubicBezTo>
                <a:cubicBezTo>
                  <a:pt x="18169" y="1278"/>
                  <a:pt x="18284" y="1164"/>
                  <a:pt x="18398" y="1050"/>
                </a:cubicBezTo>
                <a:cubicBezTo>
                  <a:pt x="18489" y="959"/>
                  <a:pt x="18580" y="845"/>
                  <a:pt x="18672" y="730"/>
                </a:cubicBezTo>
                <a:cubicBezTo>
                  <a:pt x="18763" y="639"/>
                  <a:pt x="18831" y="548"/>
                  <a:pt x="18900" y="457"/>
                </a:cubicBezTo>
                <a:cubicBezTo>
                  <a:pt x="18991" y="365"/>
                  <a:pt x="19082" y="251"/>
                  <a:pt x="19174" y="160"/>
                </a:cubicBezTo>
                <a:cubicBezTo>
                  <a:pt x="19219" y="114"/>
                  <a:pt x="19197" y="46"/>
                  <a:pt x="19151" y="23"/>
                </a:cubicBezTo>
                <a:cubicBezTo>
                  <a:pt x="19151" y="23"/>
                  <a:pt x="19128" y="0"/>
                  <a:pt x="19105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8" name="Google Shape;4888;p38"/>
          <p:cNvSpPr/>
          <p:nvPr/>
        </p:nvSpPr>
        <p:spPr>
          <a:xfrm>
            <a:off x="7000958" y="2175816"/>
            <a:ext cx="93302" cy="31791"/>
          </a:xfrm>
          <a:custGeom>
            <a:avLst/>
            <a:gdLst/>
            <a:ahLst/>
            <a:cxnLst/>
            <a:rect l="l" t="t" r="r" b="b"/>
            <a:pathLst>
              <a:path w="3334" h="1136" extrusionOk="0">
                <a:moveTo>
                  <a:pt x="160" y="0"/>
                </a:moveTo>
                <a:cubicBezTo>
                  <a:pt x="115" y="0"/>
                  <a:pt x="69" y="23"/>
                  <a:pt x="46" y="69"/>
                </a:cubicBezTo>
                <a:cubicBezTo>
                  <a:pt x="1" y="115"/>
                  <a:pt x="1" y="206"/>
                  <a:pt x="69" y="251"/>
                </a:cubicBezTo>
                <a:cubicBezTo>
                  <a:pt x="92" y="274"/>
                  <a:pt x="115" y="297"/>
                  <a:pt x="138" y="320"/>
                </a:cubicBezTo>
                <a:lnTo>
                  <a:pt x="206" y="320"/>
                </a:lnTo>
                <a:cubicBezTo>
                  <a:pt x="275" y="343"/>
                  <a:pt x="343" y="366"/>
                  <a:pt x="411" y="411"/>
                </a:cubicBezTo>
                <a:cubicBezTo>
                  <a:pt x="548" y="503"/>
                  <a:pt x="663" y="594"/>
                  <a:pt x="799" y="685"/>
                </a:cubicBezTo>
                <a:cubicBezTo>
                  <a:pt x="868" y="731"/>
                  <a:pt x="936" y="776"/>
                  <a:pt x="1005" y="845"/>
                </a:cubicBezTo>
                <a:cubicBezTo>
                  <a:pt x="1096" y="891"/>
                  <a:pt x="1165" y="936"/>
                  <a:pt x="1233" y="1005"/>
                </a:cubicBezTo>
                <a:cubicBezTo>
                  <a:pt x="1302" y="1028"/>
                  <a:pt x="1393" y="1073"/>
                  <a:pt x="1461" y="1096"/>
                </a:cubicBezTo>
                <a:cubicBezTo>
                  <a:pt x="1507" y="1096"/>
                  <a:pt x="1530" y="1119"/>
                  <a:pt x="1553" y="1119"/>
                </a:cubicBezTo>
                <a:lnTo>
                  <a:pt x="1872" y="1119"/>
                </a:lnTo>
                <a:cubicBezTo>
                  <a:pt x="1929" y="1130"/>
                  <a:pt x="1992" y="1136"/>
                  <a:pt x="2058" y="1136"/>
                </a:cubicBezTo>
                <a:cubicBezTo>
                  <a:pt x="2123" y="1136"/>
                  <a:pt x="2192" y="1130"/>
                  <a:pt x="2260" y="1119"/>
                </a:cubicBezTo>
                <a:cubicBezTo>
                  <a:pt x="2397" y="1119"/>
                  <a:pt x="2557" y="1096"/>
                  <a:pt x="2694" y="1073"/>
                </a:cubicBezTo>
                <a:cubicBezTo>
                  <a:pt x="2854" y="1028"/>
                  <a:pt x="3014" y="982"/>
                  <a:pt x="3196" y="913"/>
                </a:cubicBezTo>
                <a:cubicBezTo>
                  <a:pt x="3287" y="891"/>
                  <a:pt x="3333" y="776"/>
                  <a:pt x="3287" y="685"/>
                </a:cubicBezTo>
                <a:cubicBezTo>
                  <a:pt x="3265" y="662"/>
                  <a:pt x="3242" y="617"/>
                  <a:pt x="3196" y="594"/>
                </a:cubicBezTo>
                <a:cubicBezTo>
                  <a:pt x="3173" y="582"/>
                  <a:pt x="3150" y="577"/>
                  <a:pt x="3128" y="577"/>
                </a:cubicBezTo>
                <a:cubicBezTo>
                  <a:pt x="3105" y="577"/>
                  <a:pt x="3082" y="582"/>
                  <a:pt x="3059" y="594"/>
                </a:cubicBezTo>
                <a:cubicBezTo>
                  <a:pt x="2991" y="617"/>
                  <a:pt x="2922" y="639"/>
                  <a:pt x="2831" y="639"/>
                </a:cubicBezTo>
                <a:cubicBezTo>
                  <a:pt x="2626" y="685"/>
                  <a:pt x="2420" y="731"/>
                  <a:pt x="2215" y="731"/>
                </a:cubicBezTo>
                <a:cubicBezTo>
                  <a:pt x="2032" y="754"/>
                  <a:pt x="1849" y="754"/>
                  <a:pt x="1667" y="754"/>
                </a:cubicBezTo>
                <a:cubicBezTo>
                  <a:pt x="1530" y="754"/>
                  <a:pt x="1439" y="731"/>
                  <a:pt x="1324" y="708"/>
                </a:cubicBezTo>
                <a:cubicBezTo>
                  <a:pt x="1210" y="662"/>
                  <a:pt x="1119" y="617"/>
                  <a:pt x="1005" y="548"/>
                </a:cubicBezTo>
                <a:cubicBezTo>
                  <a:pt x="914" y="503"/>
                  <a:pt x="799" y="434"/>
                  <a:pt x="708" y="388"/>
                </a:cubicBezTo>
                <a:cubicBezTo>
                  <a:pt x="617" y="320"/>
                  <a:pt x="548" y="274"/>
                  <a:pt x="457" y="229"/>
                </a:cubicBezTo>
                <a:cubicBezTo>
                  <a:pt x="389" y="160"/>
                  <a:pt x="320" y="92"/>
                  <a:pt x="229" y="46"/>
                </a:cubicBezTo>
                <a:cubicBezTo>
                  <a:pt x="206" y="23"/>
                  <a:pt x="183" y="0"/>
                  <a:pt x="160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9" name="Google Shape;4889;p38"/>
          <p:cNvSpPr/>
          <p:nvPr/>
        </p:nvSpPr>
        <p:spPr>
          <a:xfrm>
            <a:off x="6654755" y="2260135"/>
            <a:ext cx="145662" cy="61819"/>
          </a:xfrm>
          <a:custGeom>
            <a:avLst/>
            <a:gdLst/>
            <a:ahLst/>
            <a:cxnLst/>
            <a:rect l="l" t="t" r="r" b="b"/>
            <a:pathLst>
              <a:path w="5205" h="2209" extrusionOk="0">
                <a:moveTo>
                  <a:pt x="662" y="0"/>
                </a:moveTo>
                <a:cubicBezTo>
                  <a:pt x="594" y="0"/>
                  <a:pt x="525" y="46"/>
                  <a:pt x="457" y="92"/>
                </a:cubicBezTo>
                <a:cubicBezTo>
                  <a:pt x="411" y="114"/>
                  <a:pt x="365" y="160"/>
                  <a:pt x="343" y="206"/>
                </a:cubicBezTo>
                <a:cubicBezTo>
                  <a:pt x="251" y="320"/>
                  <a:pt x="183" y="457"/>
                  <a:pt x="183" y="594"/>
                </a:cubicBezTo>
                <a:cubicBezTo>
                  <a:pt x="160" y="617"/>
                  <a:pt x="114" y="639"/>
                  <a:pt x="92" y="662"/>
                </a:cubicBezTo>
                <a:cubicBezTo>
                  <a:pt x="0" y="754"/>
                  <a:pt x="23" y="891"/>
                  <a:pt x="114" y="959"/>
                </a:cubicBezTo>
                <a:cubicBezTo>
                  <a:pt x="160" y="1005"/>
                  <a:pt x="229" y="1050"/>
                  <a:pt x="274" y="1096"/>
                </a:cubicBezTo>
                <a:cubicBezTo>
                  <a:pt x="343" y="1164"/>
                  <a:pt x="434" y="1210"/>
                  <a:pt x="502" y="1256"/>
                </a:cubicBezTo>
                <a:cubicBezTo>
                  <a:pt x="662" y="1324"/>
                  <a:pt x="799" y="1393"/>
                  <a:pt x="959" y="1461"/>
                </a:cubicBezTo>
                <a:cubicBezTo>
                  <a:pt x="1096" y="1530"/>
                  <a:pt x="1233" y="1575"/>
                  <a:pt x="1370" y="1644"/>
                </a:cubicBezTo>
                <a:cubicBezTo>
                  <a:pt x="1530" y="1689"/>
                  <a:pt x="1667" y="1735"/>
                  <a:pt x="1803" y="1781"/>
                </a:cubicBezTo>
                <a:cubicBezTo>
                  <a:pt x="2123" y="1872"/>
                  <a:pt x="2420" y="1986"/>
                  <a:pt x="2739" y="2055"/>
                </a:cubicBezTo>
                <a:cubicBezTo>
                  <a:pt x="3059" y="2100"/>
                  <a:pt x="3378" y="2169"/>
                  <a:pt x="3698" y="2192"/>
                </a:cubicBezTo>
                <a:cubicBezTo>
                  <a:pt x="3778" y="2203"/>
                  <a:pt x="3858" y="2209"/>
                  <a:pt x="3938" y="2209"/>
                </a:cubicBezTo>
                <a:cubicBezTo>
                  <a:pt x="4018" y="2209"/>
                  <a:pt x="4097" y="2203"/>
                  <a:pt x="4177" y="2192"/>
                </a:cubicBezTo>
                <a:cubicBezTo>
                  <a:pt x="4314" y="2192"/>
                  <a:pt x="4451" y="2169"/>
                  <a:pt x="4588" y="2123"/>
                </a:cubicBezTo>
                <a:cubicBezTo>
                  <a:pt x="4771" y="2077"/>
                  <a:pt x="4885" y="1940"/>
                  <a:pt x="4953" y="1781"/>
                </a:cubicBezTo>
                <a:cubicBezTo>
                  <a:pt x="4976" y="1689"/>
                  <a:pt x="5022" y="1598"/>
                  <a:pt x="5045" y="1507"/>
                </a:cubicBezTo>
                <a:cubicBezTo>
                  <a:pt x="5090" y="1393"/>
                  <a:pt x="5136" y="1256"/>
                  <a:pt x="5159" y="1142"/>
                </a:cubicBezTo>
                <a:cubicBezTo>
                  <a:pt x="5182" y="1073"/>
                  <a:pt x="5204" y="1005"/>
                  <a:pt x="5204" y="936"/>
                </a:cubicBezTo>
                <a:cubicBezTo>
                  <a:pt x="5204" y="913"/>
                  <a:pt x="5204" y="913"/>
                  <a:pt x="5182" y="913"/>
                </a:cubicBezTo>
                <a:cubicBezTo>
                  <a:pt x="5159" y="868"/>
                  <a:pt x="5136" y="799"/>
                  <a:pt x="5136" y="754"/>
                </a:cubicBezTo>
                <a:cubicBezTo>
                  <a:pt x="5113" y="731"/>
                  <a:pt x="5113" y="708"/>
                  <a:pt x="5136" y="685"/>
                </a:cubicBezTo>
                <a:cubicBezTo>
                  <a:pt x="5068" y="617"/>
                  <a:pt x="4999" y="571"/>
                  <a:pt x="4931" y="571"/>
                </a:cubicBezTo>
                <a:lnTo>
                  <a:pt x="4634" y="571"/>
                </a:lnTo>
                <a:cubicBezTo>
                  <a:pt x="4497" y="594"/>
                  <a:pt x="4337" y="594"/>
                  <a:pt x="4177" y="594"/>
                </a:cubicBezTo>
                <a:lnTo>
                  <a:pt x="4040" y="594"/>
                </a:lnTo>
                <a:cubicBezTo>
                  <a:pt x="3721" y="571"/>
                  <a:pt x="3401" y="525"/>
                  <a:pt x="3082" y="457"/>
                </a:cubicBezTo>
                <a:cubicBezTo>
                  <a:pt x="2785" y="411"/>
                  <a:pt x="2465" y="343"/>
                  <a:pt x="2169" y="297"/>
                </a:cubicBezTo>
                <a:cubicBezTo>
                  <a:pt x="2009" y="251"/>
                  <a:pt x="1849" y="229"/>
                  <a:pt x="1712" y="183"/>
                </a:cubicBezTo>
                <a:cubicBezTo>
                  <a:pt x="1552" y="160"/>
                  <a:pt x="1415" y="137"/>
                  <a:pt x="1256" y="114"/>
                </a:cubicBezTo>
                <a:cubicBezTo>
                  <a:pt x="1142" y="69"/>
                  <a:pt x="1005" y="69"/>
                  <a:pt x="890" y="23"/>
                </a:cubicBezTo>
                <a:cubicBezTo>
                  <a:pt x="822" y="23"/>
                  <a:pt x="754" y="23"/>
                  <a:pt x="685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0" name="Google Shape;4890;p38"/>
          <p:cNvSpPr/>
          <p:nvPr/>
        </p:nvSpPr>
        <p:spPr>
          <a:xfrm>
            <a:off x="6656014" y="2283139"/>
            <a:ext cx="134832" cy="39627"/>
          </a:xfrm>
          <a:custGeom>
            <a:avLst/>
            <a:gdLst/>
            <a:ahLst/>
            <a:cxnLst/>
            <a:rect l="l" t="t" r="r" b="b"/>
            <a:pathLst>
              <a:path w="4818" h="1416" extrusionOk="0">
                <a:moveTo>
                  <a:pt x="161" y="0"/>
                </a:moveTo>
                <a:cubicBezTo>
                  <a:pt x="115" y="0"/>
                  <a:pt x="69" y="46"/>
                  <a:pt x="47" y="91"/>
                </a:cubicBezTo>
                <a:cubicBezTo>
                  <a:pt x="1" y="137"/>
                  <a:pt x="24" y="205"/>
                  <a:pt x="69" y="251"/>
                </a:cubicBezTo>
                <a:cubicBezTo>
                  <a:pt x="47" y="274"/>
                  <a:pt x="47" y="297"/>
                  <a:pt x="69" y="297"/>
                </a:cubicBezTo>
                <a:cubicBezTo>
                  <a:pt x="69" y="342"/>
                  <a:pt x="69" y="365"/>
                  <a:pt x="92" y="388"/>
                </a:cubicBezTo>
                <a:cubicBezTo>
                  <a:pt x="92" y="411"/>
                  <a:pt x="115" y="411"/>
                  <a:pt x="115" y="434"/>
                </a:cubicBezTo>
                <a:cubicBezTo>
                  <a:pt x="161" y="457"/>
                  <a:pt x="206" y="479"/>
                  <a:pt x="252" y="502"/>
                </a:cubicBezTo>
                <a:cubicBezTo>
                  <a:pt x="298" y="525"/>
                  <a:pt x="343" y="548"/>
                  <a:pt x="389" y="571"/>
                </a:cubicBezTo>
                <a:cubicBezTo>
                  <a:pt x="480" y="616"/>
                  <a:pt x="549" y="662"/>
                  <a:pt x="640" y="685"/>
                </a:cubicBezTo>
                <a:cubicBezTo>
                  <a:pt x="686" y="708"/>
                  <a:pt x="754" y="730"/>
                  <a:pt x="800" y="753"/>
                </a:cubicBezTo>
                <a:cubicBezTo>
                  <a:pt x="845" y="776"/>
                  <a:pt x="891" y="799"/>
                  <a:pt x="937" y="822"/>
                </a:cubicBezTo>
                <a:cubicBezTo>
                  <a:pt x="1005" y="845"/>
                  <a:pt x="1074" y="867"/>
                  <a:pt x="1142" y="890"/>
                </a:cubicBezTo>
                <a:cubicBezTo>
                  <a:pt x="1165" y="890"/>
                  <a:pt x="1211" y="890"/>
                  <a:pt x="1234" y="913"/>
                </a:cubicBezTo>
                <a:cubicBezTo>
                  <a:pt x="1302" y="936"/>
                  <a:pt x="1370" y="959"/>
                  <a:pt x="1439" y="982"/>
                </a:cubicBezTo>
                <a:cubicBezTo>
                  <a:pt x="1599" y="1050"/>
                  <a:pt x="1758" y="1096"/>
                  <a:pt x="1918" y="1141"/>
                </a:cubicBezTo>
                <a:cubicBezTo>
                  <a:pt x="2055" y="1187"/>
                  <a:pt x="2192" y="1210"/>
                  <a:pt x="2352" y="1255"/>
                </a:cubicBezTo>
                <a:cubicBezTo>
                  <a:pt x="2489" y="1278"/>
                  <a:pt x="2649" y="1301"/>
                  <a:pt x="2808" y="1324"/>
                </a:cubicBezTo>
                <a:cubicBezTo>
                  <a:pt x="2968" y="1347"/>
                  <a:pt x="3105" y="1370"/>
                  <a:pt x="3265" y="1370"/>
                </a:cubicBezTo>
                <a:cubicBezTo>
                  <a:pt x="3379" y="1392"/>
                  <a:pt x="3516" y="1392"/>
                  <a:pt x="3653" y="1392"/>
                </a:cubicBezTo>
                <a:cubicBezTo>
                  <a:pt x="3790" y="1415"/>
                  <a:pt x="3927" y="1415"/>
                  <a:pt x="4064" y="1415"/>
                </a:cubicBezTo>
                <a:lnTo>
                  <a:pt x="4429" y="1415"/>
                </a:lnTo>
                <a:cubicBezTo>
                  <a:pt x="4498" y="1392"/>
                  <a:pt x="4543" y="1370"/>
                  <a:pt x="4612" y="1370"/>
                </a:cubicBezTo>
                <a:cubicBezTo>
                  <a:pt x="4634" y="1347"/>
                  <a:pt x="4657" y="1347"/>
                  <a:pt x="4657" y="1347"/>
                </a:cubicBezTo>
                <a:lnTo>
                  <a:pt x="4703" y="1324"/>
                </a:lnTo>
                <a:cubicBezTo>
                  <a:pt x="4726" y="1324"/>
                  <a:pt x="4771" y="1301"/>
                  <a:pt x="4794" y="1278"/>
                </a:cubicBezTo>
                <a:cubicBezTo>
                  <a:pt x="4794" y="1255"/>
                  <a:pt x="4817" y="1210"/>
                  <a:pt x="4817" y="1164"/>
                </a:cubicBezTo>
                <a:cubicBezTo>
                  <a:pt x="4817" y="1118"/>
                  <a:pt x="4794" y="1073"/>
                  <a:pt x="4726" y="1050"/>
                </a:cubicBezTo>
                <a:cubicBezTo>
                  <a:pt x="4703" y="1004"/>
                  <a:pt x="4657" y="959"/>
                  <a:pt x="4589" y="959"/>
                </a:cubicBezTo>
                <a:lnTo>
                  <a:pt x="4452" y="959"/>
                </a:lnTo>
                <a:cubicBezTo>
                  <a:pt x="4429" y="982"/>
                  <a:pt x="4383" y="982"/>
                  <a:pt x="4338" y="982"/>
                </a:cubicBezTo>
                <a:lnTo>
                  <a:pt x="3630" y="982"/>
                </a:lnTo>
                <a:cubicBezTo>
                  <a:pt x="3448" y="959"/>
                  <a:pt x="3265" y="959"/>
                  <a:pt x="3082" y="936"/>
                </a:cubicBezTo>
                <a:cubicBezTo>
                  <a:pt x="2968" y="913"/>
                  <a:pt x="2877" y="913"/>
                  <a:pt x="2763" y="890"/>
                </a:cubicBezTo>
                <a:lnTo>
                  <a:pt x="2626" y="890"/>
                </a:lnTo>
                <a:cubicBezTo>
                  <a:pt x="2398" y="845"/>
                  <a:pt x="2192" y="799"/>
                  <a:pt x="1987" y="730"/>
                </a:cubicBezTo>
                <a:cubicBezTo>
                  <a:pt x="1873" y="708"/>
                  <a:pt x="1758" y="685"/>
                  <a:pt x="1667" y="662"/>
                </a:cubicBezTo>
                <a:cubicBezTo>
                  <a:pt x="1622" y="639"/>
                  <a:pt x="1599" y="639"/>
                  <a:pt x="1553" y="616"/>
                </a:cubicBezTo>
                <a:cubicBezTo>
                  <a:pt x="1485" y="593"/>
                  <a:pt x="1393" y="571"/>
                  <a:pt x="1325" y="548"/>
                </a:cubicBezTo>
                <a:cubicBezTo>
                  <a:pt x="1302" y="548"/>
                  <a:pt x="1302" y="548"/>
                  <a:pt x="1279" y="525"/>
                </a:cubicBezTo>
                <a:cubicBezTo>
                  <a:pt x="1119" y="457"/>
                  <a:pt x="960" y="388"/>
                  <a:pt x="800" y="320"/>
                </a:cubicBezTo>
                <a:cubicBezTo>
                  <a:pt x="686" y="251"/>
                  <a:pt x="572" y="183"/>
                  <a:pt x="457" y="114"/>
                </a:cubicBezTo>
                <a:cubicBezTo>
                  <a:pt x="412" y="91"/>
                  <a:pt x="389" y="69"/>
                  <a:pt x="343" y="46"/>
                </a:cubicBezTo>
                <a:cubicBezTo>
                  <a:pt x="320" y="46"/>
                  <a:pt x="298" y="23"/>
                  <a:pt x="275" y="23"/>
                </a:cubicBezTo>
                <a:cubicBezTo>
                  <a:pt x="252" y="0"/>
                  <a:pt x="206" y="0"/>
                  <a:pt x="161" y="0"/>
                </a:cubicBezTo>
                <a:close/>
              </a:path>
            </a:pathLst>
          </a:custGeom>
          <a:solidFill>
            <a:srgbClr val="EACDB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1" name="Google Shape;4891;p38"/>
          <p:cNvSpPr/>
          <p:nvPr/>
        </p:nvSpPr>
        <p:spPr>
          <a:xfrm>
            <a:off x="5839048" y="3172922"/>
            <a:ext cx="350708" cy="340493"/>
          </a:xfrm>
          <a:custGeom>
            <a:avLst/>
            <a:gdLst/>
            <a:ahLst/>
            <a:cxnLst/>
            <a:rect l="l" t="t" r="r" b="b"/>
            <a:pathLst>
              <a:path w="12532" h="12167" extrusionOk="0">
                <a:moveTo>
                  <a:pt x="9519" y="1"/>
                </a:moveTo>
                <a:cubicBezTo>
                  <a:pt x="9382" y="1"/>
                  <a:pt x="9222" y="92"/>
                  <a:pt x="9199" y="229"/>
                </a:cubicBezTo>
                <a:cubicBezTo>
                  <a:pt x="9199" y="297"/>
                  <a:pt x="9199" y="343"/>
                  <a:pt x="9199" y="411"/>
                </a:cubicBezTo>
                <a:cubicBezTo>
                  <a:pt x="9199" y="434"/>
                  <a:pt x="9222" y="457"/>
                  <a:pt x="9222" y="480"/>
                </a:cubicBezTo>
                <a:lnTo>
                  <a:pt x="9245" y="526"/>
                </a:lnTo>
                <a:cubicBezTo>
                  <a:pt x="9290" y="571"/>
                  <a:pt x="9313" y="594"/>
                  <a:pt x="9336" y="640"/>
                </a:cubicBezTo>
                <a:lnTo>
                  <a:pt x="9359" y="663"/>
                </a:lnTo>
                <a:lnTo>
                  <a:pt x="9382" y="708"/>
                </a:lnTo>
                <a:cubicBezTo>
                  <a:pt x="9427" y="777"/>
                  <a:pt x="9473" y="868"/>
                  <a:pt x="9519" y="936"/>
                </a:cubicBezTo>
                <a:cubicBezTo>
                  <a:pt x="9564" y="982"/>
                  <a:pt x="9587" y="1028"/>
                  <a:pt x="9610" y="1096"/>
                </a:cubicBezTo>
                <a:cubicBezTo>
                  <a:pt x="9724" y="1279"/>
                  <a:pt x="9815" y="1461"/>
                  <a:pt x="9907" y="1644"/>
                </a:cubicBezTo>
                <a:cubicBezTo>
                  <a:pt x="9975" y="1849"/>
                  <a:pt x="10066" y="2078"/>
                  <a:pt x="10089" y="2329"/>
                </a:cubicBezTo>
                <a:cubicBezTo>
                  <a:pt x="10112" y="2511"/>
                  <a:pt x="10135" y="2694"/>
                  <a:pt x="10158" y="2877"/>
                </a:cubicBezTo>
                <a:cubicBezTo>
                  <a:pt x="10158" y="2877"/>
                  <a:pt x="10158" y="2899"/>
                  <a:pt x="10158" y="2899"/>
                </a:cubicBezTo>
                <a:cubicBezTo>
                  <a:pt x="10158" y="2899"/>
                  <a:pt x="10180" y="2922"/>
                  <a:pt x="10180" y="2922"/>
                </a:cubicBezTo>
                <a:cubicBezTo>
                  <a:pt x="10180" y="3105"/>
                  <a:pt x="10203" y="3287"/>
                  <a:pt x="10203" y="3447"/>
                </a:cubicBezTo>
                <a:cubicBezTo>
                  <a:pt x="10226" y="3653"/>
                  <a:pt x="10226" y="3835"/>
                  <a:pt x="10203" y="4018"/>
                </a:cubicBezTo>
                <a:lnTo>
                  <a:pt x="10203" y="4109"/>
                </a:lnTo>
                <a:cubicBezTo>
                  <a:pt x="10203" y="4200"/>
                  <a:pt x="10203" y="4292"/>
                  <a:pt x="10203" y="4383"/>
                </a:cubicBezTo>
                <a:cubicBezTo>
                  <a:pt x="10203" y="4520"/>
                  <a:pt x="10226" y="4680"/>
                  <a:pt x="10203" y="4817"/>
                </a:cubicBezTo>
                <a:cubicBezTo>
                  <a:pt x="10203" y="5022"/>
                  <a:pt x="10180" y="5228"/>
                  <a:pt x="10158" y="5456"/>
                </a:cubicBezTo>
                <a:cubicBezTo>
                  <a:pt x="10112" y="5684"/>
                  <a:pt x="10089" y="5912"/>
                  <a:pt x="10044" y="6118"/>
                </a:cubicBezTo>
                <a:cubicBezTo>
                  <a:pt x="10021" y="6346"/>
                  <a:pt x="9975" y="6574"/>
                  <a:pt x="9907" y="6825"/>
                </a:cubicBezTo>
                <a:cubicBezTo>
                  <a:pt x="9861" y="6962"/>
                  <a:pt x="9815" y="7122"/>
                  <a:pt x="9770" y="7259"/>
                </a:cubicBezTo>
                <a:cubicBezTo>
                  <a:pt x="9747" y="7328"/>
                  <a:pt x="9724" y="7396"/>
                  <a:pt x="9701" y="7464"/>
                </a:cubicBezTo>
                <a:cubicBezTo>
                  <a:pt x="9633" y="7670"/>
                  <a:pt x="9564" y="7875"/>
                  <a:pt x="9473" y="8081"/>
                </a:cubicBezTo>
                <a:lnTo>
                  <a:pt x="9473" y="8104"/>
                </a:lnTo>
                <a:cubicBezTo>
                  <a:pt x="9473" y="8104"/>
                  <a:pt x="9473" y="8104"/>
                  <a:pt x="9473" y="8104"/>
                </a:cubicBezTo>
                <a:lnTo>
                  <a:pt x="9473" y="8104"/>
                </a:lnTo>
                <a:cubicBezTo>
                  <a:pt x="9450" y="8126"/>
                  <a:pt x="9450" y="8149"/>
                  <a:pt x="9450" y="8149"/>
                </a:cubicBezTo>
                <a:lnTo>
                  <a:pt x="9473" y="8104"/>
                </a:lnTo>
                <a:lnTo>
                  <a:pt x="9473" y="8104"/>
                </a:lnTo>
                <a:cubicBezTo>
                  <a:pt x="9427" y="8218"/>
                  <a:pt x="9359" y="8309"/>
                  <a:pt x="9313" y="8423"/>
                </a:cubicBezTo>
                <a:cubicBezTo>
                  <a:pt x="9245" y="8537"/>
                  <a:pt x="9176" y="8674"/>
                  <a:pt x="9108" y="8788"/>
                </a:cubicBezTo>
                <a:cubicBezTo>
                  <a:pt x="8971" y="8994"/>
                  <a:pt x="8834" y="9222"/>
                  <a:pt x="8697" y="9450"/>
                </a:cubicBezTo>
                <a:cubicBezTo>
                  <a:pt x="8583" y="9564"/>
                  <a:pt x="8446" y="9701"/>
                  <a:pt x="8286" y="9815"/>
                </a:cubicBezTo>
                <a:cubicBezTo>
                  <a:pt x="8172" y="9907"/>
                  <a:pt x="8058" y="9975"/>
                  <a:pt x="7921" y="10021"/>
                </a:cubicBezTo>
                <a:cubicBezTo>
                  <a:pt x="7670" y="10112"/>
                  <a:pt x="7396" y="10181"/>
                  <a:pt x="7122" y="10226"/>
                </a:cubicBezTo>
                <a:lnTo>
                  <a:pt x="7099" y="10226"/>
                </a:lnTo>
                <a:cubicBezTo>
                  <a:pt x="7099" y="10226"/>
                  <a:pt x="7076" y="10249"/>
                  <a:pt x="7076" y="10249"/>
                </a:cubicBezTo>
                <a:lnTo>
                  <a:pt x="6460" y="10249"/>
                </a:lnTo>
                <a:cubicBezTo>
                  <a:pt x="6277" y="10249"/>
                  <a:pt x="6049" y="10226"/>
                  <a:pt x="5775" y="10204"/>
                </a:cubicBezTo>
                <a:cubicBezTo>
                  <a:pt x="5570" y="10158"/>
                  <a:pt x="5364" y="10135"/>
                  <a:pt x="5159" y="10067"/>
                </a:cubicBezTo>
                <a:cubicBezTo>
                  <a:pt x="4999" y="10044"/>
                  <a:pt x="4839" y="9998"/>
                  <a:pt x="4680" y="9952"/>
                </a:cubicBezTo>
                <a:lnTo>
                  <a:pt x="4520" y="9907"/>
                </a:lnTo>
                <a:cubicBezTo>
                  <a:pt x="4155" y="9815"/>
                  <a:pt x="3767" y="9679"/>
                  <a:pt x="3333" y="9496"/>
                </a:cubicBezTo>
                <a:cubicBezTo>
                  <a:pt x="2990" y="9359"/>
                  <a:pt x="2648" y="9176"/>
                  <a:pt x="2237" y="8902"/>
                </a:cubicBezTo>
                <a:cubicBezTo>
                  <a:pt x="1781" y="8629"/>
                  <a:pt x="1461" y="8400"/>
                  <a:pt x="1164" y="8172"/>
                </a:cubicBezTo>
                <a:lnTo>
                  <a:pt x="1164" y="8172"/>
                </a:lnTo>
                <a:lnTo>
                  <a:pt x="1187" y="8195"/>
                </a:lnTo>
                <a:cubicBezTo>
                  <a:pt x="936" y="7989"/>
                  <a:pt x="708" y="7761"/>
                  <a:pt x="525" y="7533"/>
                </a:cubicBezTo>
                <a:cubicBezTo>
                  <a:pt x="457" y="7419"/>
                  <a:pt x="388" y="7305"/>
                  <a:pt x="320" y="7191"/>
                </a:cubicBezTo>
                <a:cubicBezTo>
                  <a:pt x="274" y="7145"/>
                  <a:pt x="229" y="7122"/>
                  <a:pt x="183" y="7122"/>
                </a:cubicBezTo>
                <a:cubicBezTo>
                  <a:pt x="137" y="7122"/>
                  <a:pt x="114" y="7122"/>
                  <a:pt x="92" y="7145"/>
                </a:cubicBezTo>
                <a:cubicBezTo>
                  <a:pt x="69" y="7145"/>
                  <a:pt x="23" y="7191"/>
                  <a:pt x="23" y="7236"/>
                </a:cubicBezTo>
                <a:cubicBezTo>
                  <a:pt x="0" y="7282"/>
                  <a:pt x="0" y="7328"/>
                  <a:pt x="23" y="7350"/>
                </a:cubicBezTo>
                <a:cubicBezTo>
                  <a:pt x="114" y="7487"/>
                  <a:pt x="183" y="7601"/>
                  <a:pt x="251" y="7716"/>
                </a:cubicBezTo>
                <a:cubicBezTo>
                  <a:pt x="320" y="7830"/>
                  <a:pt x="411" y="7921"/>
                  <a:pt x="480" y="8035"/>
                </a:cubicBezTo>
                <a:lnTo>
                  <a:pt x="525" y="8081"/>
                </a:lnTo>
                <a:cubicBezTo>
                  <a:pt x="571" y="8149"/>
                  <a:pt x="617" y="8218"/>
                  <a:pt x="685" y="8286"/>
                </a:cubicBezTo>
                <a:cubicBezTo>
                  <a:pt x="594" y="8355"/>
                  <a:pt x="548" y="8469"/>
                  <a:pt x="571" y="8583"/>
                </a:cubicBezTo>
                <a:cubicBezTo>
                  <a:pt x="594" y="8629"/>
                  <a:pt x="617" y="8697"/>
                  <a:pt x="639" y="8743"/>
                </a:cubicBezTo>
                <a:cubicBezTo>
                  <a:pt x="662" y="8788"/>
                  <a:pt x="708" y="8834"/>
                  <a:pt x="731" y="8857"/>
                </a:cubicBezTo>
                <a:lnTo>
                  <a:pt x="891" y="9062"/>
                </a:lnTo>
                <a:cubicBezTo>
                  <a:pt x="982" y="9176"/>
                  <a:pt x="1073" y="9291"/>
                  <a:pt x="1164" y="9405"/>
                </a:cubicBezTo>
                <a:cubicBezTo>
                  <a:pt x="1347" y="9610"/>
                  <a:pt x="1552" y="9793"/>
                  <a:pt x="1735" y="9952"/>
                </a:cubicBezTo>
                <a:lnTo>
                  <a:pt x="1804" y="9998"/>
                </a:lnTo>
                <a:cubicBezTo>
                  <a:pt x="1941" y="10135"/>
                  <a:pt x="2100" y="10249"/>
                  <a:pt x="2237" y="10363"/>
                </a:cubicBezTo>
                <a:cubicBezTo>
                  <a:pt x="2374" y="10455"/>
                  <a:pt x="2488" y="10546"/>
                  <a:pt x="2625" y="10614"/>
                </a:cubicBezTo>
                <a:cubicBezTo>
                  <a:pt x="2899" y="10774"/>
                  <a:pt x="3173" y="10934"/>
                  <a:pt x="3447" y="11071"/>
                </a:cubicBezTo>
                <a:lnTo>
                  <a:pt x="3630" y="11162"/>
                </a:lnTo>
                <a:cubicBezTo>
                  <a:pt x="3698" y="11208"/>
                  <a:pt x="3789" y="11253"/>
                  <a:pt x="3858" y="11276"/>
                </a:cubicBezTo>
                <a:cubicBezTo>
                  <a:pt x="4018" y="11368"/>
                  <a:pt x="4200" y="11436"/>
                  <a:pt x="4360" y="11505"/>
                </a:cubicBezTo>
                <a:cubicBezTo>
                  <a:pt x="4611" y="11619"/>
                  <a:pt x="4862" y="11710"/>
                  <a:pt x="5159" y="11801"/>
                </a:cubicBezTo>
                <a:cubicBezTo>
                  <a:pt x="5501" y="11915"/>
                  <a:pt x="5775" y="11984"/>
                  <a:pt x="6026" y="12052"/>
                </a:cubicBezTo>
                <a:cubicBezTo>
                  <a:pt x="6186" y="12075"/>
                  <a:pt x="6323" y="12098"/>
                  <a:pt x="6483" y="12121"/>
                </a:cubicBezTo>
                <a:lnTo>
                  <a:pt x="6506" y="12121"/>
                </a:lnTo>
                <a:cubicBezTo>
                  <a:pt x="6688" y="12144"/>
                  <a:pt x="6848" y="12144"/>
                  <a:pt x="6985" y="12166"/>
                </a:cubicBezTo>
                <a:lnTo>
                  <a:pt x="7122" y="12166"/>
                </a:lnTo>
                <a:cubicBezTo>
                  <a:pt x="7282" y="12166"/>
                  <a:pt x="7441" y="12144"/>
                  <a:pt x="7624" y="12144"/>
                </a:cubicBezTo>
                <a:lnTo>
                  <a:pt x="7761" y="12144"/>
                </a:lnTo>
                <a:cubicBezTo>
                  <a:pt x="8012" y="12144"/>
                  <a:pt x="8240" y="12098"/>
                  <a:pt x="8469" y="12075"/>
                </a:cubicBezTo>
                <a:lnTo>
                  <a:pt x="8560" y="12052"/>
                </a:lnTo>
                <a:lnTo>
                  <a:pt x="8697" y="12052"/>
                </a:lnTo>
                <a:cubicBezTo>
                  <a:pt x="8879" y="12030"/>
                  <a:pt x="9039" y="11984"/>
                  <a:pt x="9199" y="11961"/>
                </a:cubicBezTo>
                <a:cubicBezTo>
                  <a:pt x="9313" y="11915"/>
                  <a:pt x="9450" y="11870"/>
                  <a:pt x="9564" y="11824"/>
                </a:cubicBezTo>
                <a:lnTo>
                  <a:pt x="9907" y="11710"/>
                </a:lnTo>
                <a:cubicBezTo>
                  <a:pt x="10044" y="11664"/>
                  <a:pt x="10180" y="11596"/>
                  <a:pt x="10340" y="11550"/>
                </a:cubicBezTo>
                <a:cubicBezTo>
                  <a:pt x="10500" y="11482"/>
                  <a:pt x="10637" y="11413"/>
                  <a:pt x="10774" y="11322"/>
                </a:cubicBezTo>
                <a:cubicBezTo>
                  <a:pt x="10842" y="11276"/>
                  <a:pt x="10911" y="11231"/>
                  <a:pt x="10957" y="11185"/>
                </a:cubicBezTo>
                <a:cubicBezTo>
                  <a:pt x="11025" y="11117"/>
                  <a:pt x="11093" y="11048"/>
                  <a:pt x="11162" y="10957"/>
                </a:cubicBezTo>
                <a:cubicBezTo>
                  <a:pt x="11367" y="10706"/>
                  <a:pt x="11482" y="10409"/>
                  <a:pt x="11573" y="10158"/>
                </a:cubicBezTo>
                <a:cubicBezTo>
                  <a:pt x="11755" y="9679"/>
                  <a:pt x="11915" y="9222"/>
                  <a:pt x="12006" y="8743"/>
                </a:cubicBezTo>
                <a:cubicBezTo>
                  <a:pt x="12052" y="8492"/>
                  <a:pt x="12121" y="8241"/>
                  <a:pt x="12143" y="8012"/>
                </a:cubicBezTo>
                <a:cubicBezTo>
                  <a:pt x="12166" y="7830"/>
                  <a:pt x="12189" y="7647"/>
                  <a:pt x="12212" y="7487"/>
                </a:cubicBezTo>
                <a:lnTo>
                  <a:pt x="12235" y="7328"/>
                </a:lnTo>
                <a:lnTo>
                  <a:pt x="12258" y="7168"/>
                </a:lnTo>
                <a:cubicBezTo>
                  <a:pt x="12280" y="7008"/>
                  <a:pt x="12303" y="6871"/>
                  <a:pt x="12303" y="6711"/>
                </a:cubicBezTo>
                <a:lnTo>
                  <a:pt x="12326" y="6597"/>
                </a:lnTo>
                <a:cubicBezTo>
                  <a:pt x="12326" y="6460"/>
                  <a:pt x="12349" y="6323"/>
                  <a:pt x="12372" y="6209"/>
                </a:cubicBezTo>
                <a:cubicBezTo>
                  <a:pt x="12395" y="5935"/>
                  <a:pt x="12417" y="5684"/>
                  <a:pt x="12440" y="5387"/>
                </a:cubicBezTo>
                <a:cubicBezTo>
                  <a:pt x="12440" y="5296"/>
                  <a:pt x="12440" y="5205"/>
                  <a:pt x="12440" y="5113"/>
                </a:cubicBezTo>
                <a:lnTo>
                  <a:pt x="12440" y="4977"/>
                </a:lnTo>
                <a:cubicBezTo>
                  <a:pt x="12463" y="4840"/>
                  <a:pt x="12463" y="4703"/>
                  <a:pt x="12486" y="4566"/>
                </a:cubicBezTo>
                <a:lnTo>
                  <a:pt x="12486" y="4520"/>
                </a:lnTo>
                <a:cubicBezTo>
                  <a:pt x="12486" y="4383"/>
                  <a:pt x="12509" y="4223"/>
                  <a:pt x="12509" y="4086"/>
                </a:cubicBezTo>
                <a:cubicBezTo>
                  <a:pt x="12509" y="4018"/>
                  <a:pt x="12509" y="3972"/>
                  <a:pt x="12509" y="3927"/>
                </a:cubicBezTo>
                <a:cubicBezTo>
                  <a:pt x="12531" y="3858"/>
                  <a:pt x="12531" y="3812"/>
                  <a:pt x="12531" y="3744"/>
                </a:cubicBezTo>
                <a:cubicBezTo>
                  <a:pt x="12531" y="3561"/>
                  <a:pt x="12509" y="3379"/>
                  <a:pt x="12486" y="3196"/>
                </a:cubicBezTo>
                <a:lnTo>
                  <a:pt x="12463" y="3151"/>
                </a:lnTo>
                <a:lnTo>
                  <a:pt x="12463" y="3059"/>
                </a:lnTo>
                <a:cubicBezTo>
                  <a:pt x="12440" y="2991"/>
                  <a:pt x="12440" y="2922"/>
                  <a:pt x="12440" y="2854"/>
                </a:cubicBezTo>
                <a:cubicBezTo>
                  <a:pt x="12417" y="2648"/>
                  <a:pt x="12372" y="2443"/>
                  <a:pt x="12303" y="2215"/>
                </a:cubicBezTo>
                <a:cubicBezTo>
                  <a:pt x="12235" y="1964"/>
                  <a:pt x="12075" y="1713"/>
                  <a:pt x="11870" y="1461"/>
                </a:cubicBezTo>
                <a:cubicBezTo>
                  <a:pt x="11664" y="1233"/>
                  <a:pt x="11413" y="1051"/>
                  <a:pt x="11162" y="845"/>
                </a:cubicBezTo>
                <a:cubicBezTo>
                  <a:pt x="10934" y="685"/>
                  <a:pt x="10683" y="526"/>
                  <a:pt x="10432" y="389"/>
                </a:cubicBezTo>
                <a:cubicBezTo>
                  <a:pt x="10249" y="252"/>
                  <a:pt x="10021" y="160"/>
                  <a:pt x="9747" y="46"/>
                </a:cubicBezTo>
                <a:cubicBezTo>
                  <a:pt x="9678" y="1"/>
                  <a:pt x="9610" y="1"/>
                  <a:pt x="9541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2" name="Google Shape;4892;p38"/>
          <p:cNvSpPr/>
          <p:nvPr/>
        </p:nvSpPr>
        <p:spPr>
          <a:xfrm>
            <a:off x="6047928" y="3489124"/>
            <a:ext cx="86250" cy="23647"/>
          </a:xfrm>
          <a:custGeom>
            <a:avLst/>
            <a:gdLst/>
            <a:ahLst/>
            <a:cxnLst/>
            <a:rect l="l" t="t" r="r" b="b"/>
            <a:pathLst>
              <a:path w="3082" h="845" extrusionOk="0">
                <a:moveTo>
                  <a:pt x="2671" y="0"/>
                </a:moveTo>
                <a:cubicBezTo>
                  <a:pt x="2580" y="23"/>
                  <a:pt x="2511" y="46"/>
                  <a:pt x="2420" y="46"/>
                </a:cubicBezTo>
                <a:cubicBezTo>
                  <a:pt x="2260" y="69"/>
                  <a:pt x="2100" y="114"/>
                  <a:pt x="1940" y="137"/>
                </a:cubicBezTo>
                <a:cubicBezTo>
                  <a:pt x="1758" y="160"/>
                  <a:pt x="1598" y="160"/>
                  <a:pt x="1438" y="183"/>
                </a:cubicBezTo>
                <a:cubicBezTo>
                  <a:pt x="1233" y="206"/>
                  <a:pt x="1005" y="228"/>
                  <a:pt x="799" y="251"/>
                </a:cubicBezTo>
                <a:cubicBezTo>
                  <a:pt x="753" y="251"/>
                  <a:pt x="731" y="274"/>
                  <a:pt x="685" y="297"/>
                </a:cubicBezTo>
                <a:cubicBezTo>
                  <a:pt x="662" y="320"/>
                  <a:pt x="662" y="365"/>
                  <a:pt x="662" y="388"/>
                </a:cubicBezTo>
                <a:cubicBezTo>
                  <a:pt x="662" y="449"/>
                  <a:pt x="699" y="529"/>
                  <a:pt x="771" y="529"/>
                </a:cubicBezTo>
                <a:cubicBezTo>
                  <a:pt x="780" y="529"/>
                  <a:pt x="789" y="528"/>
                  <a:pt x="799" y="525"/>
                </a:cubicBezTo>
                <a:cubicBezTo>
                  <a:pt x="1142" y="502"/>
                  <a:pt x="1461" y="479"/>
                  <a:pt x="1803" y="457"/>
                </a:cubicBezTo>
                <a:cubicBezTo>
                  <a:pt x="1963" y="434"/>
                  <a:pt x="2123" y="411"/>
                  <a:pt x="2283" y="388"/>
                </a:cubicBezTo>
                <a:cubicBezTo>
                  <a:pt x="2397" y="365"/>
                  <a:pt x="2511" y="343"/>
                  <a:pt x="2625" y="320"/>
                </a:cubicBezTo>
                <a:lnTo>
                  <a:pt x="2625" y="320"/>
                </a:lnTo>
                <a:cubicBezTo>
                  <a:pt x="2625" y="320"/>
                  <a:pt x="2625" y="320"/>
                  <a:pt x="2625" y="320"/>
                </a:cubicBezTo>
                <a:lnTo>
                  <a:pt x="2625" y="320"/>
                </a:lnTo>
                <a:cubicBezTo>
                  <a:pt x="2625" y="343"/>
                  <a:pt x="2602" y="343"/>
                  <a:pt x="2602" y="343"/>
                </a:cubicBezTo>
                <a:cubicBezTo>
                  <a:pt x="2602" y="343"/>
                  <a:pt x="2602" y="343"/>
                  <a:pt x="2625" y="320"/>
                </a:cubicBezTo>
                <a:lnTo>
                  <a:pt x="2625" y="320"/>
                </a:lnTo>
                <a:cubicBezTo>
                  <a:pt x="2579" y="365"/>
                  <a:pt x="2534" y="388"/>
                  <a:pt x="2488" y="411"/>
                </a:cubicBezTo>
                <a:cubicBezTo>
                  <a:pt x="2420" y="434"/>
                  <a:pt x="2374" y="457"/>
                  <a:pt x="2306" y="479"/>
                </a:cubicBezTo>
                <a:lnTo>
                  <a:pt x="2328" y="479"/>
                </a:lnTo>
                <a:cubicBezTo>
                  <a:pt x="2237" y="525"/>
                  <a:pt x="2146" y="548"/>
                  <a:pt x="2032" y="571"/>
                </a:cubicBezTo>
                <a:cubicBezTo>
                  <a:pt x="1986" y="594"/>
                  <a:pt x="1918" y="616"/>
                  <a:pt x="1872" y="616"/>
                </a:cubicBezTo>
                <a:cubicBezTo>
                  <a:pt x="1803" y="616"/>
                  <a:pt x="1735" y="639"/>
                  <a:pt x="1666" y="639"/>
                </a:cubicBezTo>
                <a:cubicBezTo>
                  <a:pt x="1598" y="662"/>
                  <a:pt x="1552" y="662"/>
                  <a:pt x="1484" y="662"/>
                </a:cubicBezTo>
                <a:lnTo>
                  <a:pt x="1278" y="662"/>
                </a:lnTo>
                <a:cubicBezTo>
                  <a:pt x="1263" y="670"/>
                  <a:pt x="1248" y="672"/>
                  <a:pt x="1232" y="672"/>
                </a:cubicBezTo>
                <a:cubicBezTo>
                  <a:pt x="1200" y="672"/>
                  <a:pt x="1164" y="662"/>
                  <a:pt x="1119" y="662"/>
                </a:cubicBezTo>
                <a:lnTo>
                  <a:pt x="845" y="662"/>
                </a:lnTo>
                <a:cubicBezTo>
                  <a:pt x="685" y="639"/>
                  <a:pt x="525" y="594"/>
                  <a:pt x="388" y="525"/>
                </a:cubicBezTo>
                <a:cubicBezTo>
                  <a:pt x="343" y="525"/>
                  <a:pt x="297" y="502"/>
                  <a:pt x="251" y="457"/>
                </a:cubicBezTo>
                <a:cubicBezTo>
                  <a:pt x="251" y="457"/>
                  <a:pt x="229" y="434"/>
                  <a:pt x="206" y="434"/>
                </a:cubicBezTo>
                <a:cubicBezTo>
                  <a:pt x="183" y="411"/>
                  <a:pt x="183" y="388"/>
                  <a:pt x="160" y="365"/>
                </a:cubicBezTo>
                <a:cubicBezTo>
                  <a:pt x="137" y="343"/>
                  <a:pt x="114" y="331"/>
                  <a:pt x="94" y="331"/>
                </a:cubicBezTo>
                <a:cubicBezTo>
                  <a:pt x="74" y="331"/>
                  <a:pt x="57" y="343"/>
                  <a:pt x="46" y="365"/>
                </a:cubicBezTo>
                <a:cubicBezTo>
                  <a:pt x="0" y="388"/>
                  <a:pt x="0" y="434"/>
                  <a:pt x="46" y="479"/>
                </a:cubicBezTo>
                <a:cubicBezTo>
                  <a:pt x="46" y="479"/>
                  <a:pt x="69" y="502"/>
                  <a:pt x="69" y="525"/>
                </a:cubicBezTo>
                <a:cubicBezTo>
                  <a:pt x="92" y="548"/>
                  <a:pt x="137" y="571"/>
                  <a:pt x="160" y="594"/>
                </a:cubicBezTo>
                <a:cubicBezTo>
                  <a:pt x="229" y="639"/>
                  <a:pt x="297" y="685"/>
                  <a:pt x="388" y="708"/>
                </a:cubicBezTo>
                <a:cubicBezTo>
                  <a:pt x="548" y="776"/>
                  <a:pt x="731" y="799"/>
                  <a:pt x="913" y="822"/>
                </a:cubicBezTo>
                <a:cubicBezTo>
                  <a:pt x="1027" y="845"/>
                  <a:pt x="1119" y="845"/>
                  <a:pt x="1233" y="845"/>
                </a:cubicBezTo>
                <a:cubicBezTo>
                  <a:pt x="1301" y="845"/>
                  <a:pt x="1393" y="822"/>
                  <a:pt x="1461" y="822"/>
                </a:cubicBezTo>
                <a:cubicBezTo>
                  <a:pt x="1530" y="822"/>
                  <a:pt x="1621" y="822"/>
                  <a:pt x="1689" y="799"/>
                </a:cubicBezTo>
                <a:cubicBezTo>
                  <a:pt x="1758" y="799"/>
                  <a:pt x="1826" y="776"/>
                  <a:pt x="1918" y="776"/>
                </a:cubicBezTo>
                <a:cubicBezTo>
                  <a:pt x="1940" y="776"/>
                  <a:pt x="1986" y="753"/>
                  <a:pt x="2009" y="753"/>
                </a:cubicBezTo>
                <a:cubicBezTo>
                  <a:pt x="2055" y="731"/>
                  <a:pt x="2077" y="731"/>
                  <a:pt x="2123" y="731"/>
                </a:cubicBezTo>
                <a:cubicBezTo>
                  <a:pt x="2214" y="708"/>
                  <a:pt x="2283" y="685"/>
                  <a:pt x="2374" y="662"/>
                </a:cubicBezTo>
                <a:cubicBezTo>
                  <a:pt x="2511" y="616"/>
                  <a:pt x="2648" y="571"/>
                  <a:pt x="2762" y="502"/>
                </a:cubicBezTo>
                <a:cubicBezTo>
                  <a:pt x="2831" y="479"/>
                  <a:pt x="2876" y="434"/>
                  <a:pt x="2945" y="388"/>
                </a:cubicBezTo>
                <a:cubicBezTo>
                  <a:pt x="2968" y="365"/>
                  <a:pt x="3013" y="343"/>
                  <a:pt x="3036" y="297"/>
                </a:cubicBezTo>
                <a:cubicBezTo>
                  <a:pt x="3082" y="251"/>
                  <a:pt x="3082" y="183"/>
                  <a:pt x="3082" y="137"/>
                </a:cubicBezTo>
                <a:cubicBezTo>
                  <a:pt x="3082" y="114"/>
                  <a:pt x="3059" y="91"/>
                  <a:pt x="3036" y="69"/>
                </a:cubicBezTo>
                <a:cubicBezTo>
                  <a:pt x="3013" y="46"/>
                  <a:pt x="2968" y="23"/>
                  <a:pt x="2945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3" name="Google Shape;4893;p38"/>
          <p:cNvSpPr/>
          <p:nvPr/>
        </p:nvSpPr>
        <p:spPr>
          <a:xfrm>
            <a:off x="5567566" y="2765404"/>
            <a:ext cx="365400" cy="304057"/>
          </a:xfrm>
          <a:custGeom>
            <a:avLst/>
            <a:gdLst/>
            <a:ahLst/>
            <a:cxnLst/>
            <a:rect l="l" t="t" r="r" b="b"/>
            <a:pathLst>
              <a:path w="13057" h="10865" extrusionOk="0">
                <a:moveTo>
                  <a:pt x="914" y="0"/>
                </a:moveTo>
                <a:cubicBezTo>
                  <a:pt x="868" y="0"/>
                  <a:pt x="799" y="23"/>
                  <a:pt x="754" y="69"/>
                </a:cubicBezTo>
                <a:cubicBezTo>
                  <a:pt x="708" y="114"/>
                  <a:pt x="708" y="160"/>
                  <a:pt x="685" y="228"/>
                </a:cubicBezTo>
                <a:cubicBezTo>
                  <a:pt x="685" y="228"/>
                  <a:pt x="685" y="251"/>
                  <a:pt x="685" y="251"/>
                </a:cubicBezTo>
                <a:cubicBezTo>
                  <a:pt x="663" y="388"/>
                  <a:pt x="617" y="525"/>
                  <a:pt x="594" y="662"/>
                </a:cubicBezTo>
                <a:lnTo>
                  <a:pt x="548" y="799"/>
                </a:lnTo>
                <a:cubicBezTo>
                  <a:pt x="526" y="913"/>
                  <a:pt x="503" y="1050"/>
                  <a:pt x="480" y="1164"/>
                </a:cubicBezTo>
                <a:cubicBezTo>
                  <a:pt x="457" y="1255"/>
                  <a:pt x="457" y="1324"/>
                  <a:pt x="434" y="1370"/>
                </a:cubicBezTo>
                <a:cubicBezTo>
                  <a:pt x="320" y="1392"/>
                  <a:pt x="229" y="1461"/>
                  <a:pt x="183" y="1575"/>
                </a:cubicBezTo>
                <a:cubicBezTo>
                  <a:pt x="115" y="1735"/>
                  <a:pt x="92" y="1895"/>
                  <a:pt x="69" y="2054"/>
                </a:cubicBezTo>
                <a:cubicBezTo>
                  <a:pt x="69" y="2214"/>
                  <a:pt x="46" y="2351"/>
                  <a:pt x="23" y="2488"/>
                </a:cubicBezTo>
                <a:cubicBezTo>
                  <a:pt x="1" y="2716"/>
                  <a:pt x="23" y="2967"/>
                  <a:pt x="23" y="3196"/>
                </a:cubicBezTo>
                <a:lnTo>
                  <a:pt x="23" y="3355"/>
                </a:lnTo>
                <a:cubicBezTo>
                  <a:pt x="23" y="3515"/>
                  <a:pt x="23" y="3698"/>
                  <a:pt x="23" y="3880"/>
                </a:cubicBezTo>
                <a:cubicBezTo>
                  <a:pt x="46" y="3995"/>
                  <a:pt x="69" y="4109"/>
                  <a:pt x="92" y="4223"/>
                </a:cubicBezTo>
                <a:lnTo>
                  <a:pt x="115" y="4314"/>
                </a:lnTo>
                <a:lnTo>
                  <a:pt x="138" y="4474"/>
                </a:lnTo>
                <a:cubicBezTo>
                  <a:pt x="183" y="4748"/>
                  <a:pt x="252" y="5022"/>
                  <a:pt x="320" y="5273"/>
                </a:cubicBezTo>
                <a:cubicBezTo>
                  <a:pt x="411" y="5638"/>
                  <a:pt x="526" y="5957"/>
                  <a:pt x="663" y="6254"/>
                </a:cubicBezTo>
                <a:cubicBezTo>
                  <a:pt x="777" y="6528"/>
                  <a:pt x="891" y="6825"/>
                  <a:pt x="1051" y="7099"/>
                </a:cubicBezTo>
                <a:cubicBezTo>
                  <a:pt x="1073" y="7190"/>
                  <a:pt x="1119" y="7259"/>
                  <a:pt x="1165" y="7350"/>
                </a:cubicBezTo>
                <a:lnTo>
                  <a:pt x="1256" y="7510"/>
                </a:lnTo>
                <a:cubicBezTo>
                  <a:pt x="1302" y="7624"/>
                  <a:pt x="1370" y="7738"/>
                  <a:pt x="1461" y="7875"/>
                </a:cubicBezTo>
                <a:cubicBezTo>
                  <a:pt x="1530" y="7989"/>
                  <a:pt x="1621" y="8103"/>
                  <a:pt x="1713" y="8240"/>
                </a:cubicBezTo>
                <a:lnTo>
                  <a:pt x="1735" y="8286"/>
                </a:lnTo>
                <a:cubicBezTo>
                  <a:pt x="1827" y="8423"/>
                  <a:pt x="1918" y="8537"/>
                  <a:pt x="2009" y="8651"/>
                </a:cubicBezTo>
                <a:lnTo>
                  <a:pt x="2101" y="8765"/>
                </a:lnTo>
                <a:cubicBezTo>
                  <a:pt x="2237" y="8948"/>
                  <a:pt x="2397" y="9153"/>
                  <a:pt x="2557" y="9313"/>
                </a:cubicBezTo>
                <a:cubicBezTo>
                  <a:pt x="2785" y="9564"/>
                  <a:pt x="3059" y="9792"/>
                  <a:pt x="3310" y="9975"/>
                </a:cubicBezTo>
                <a:cubicBezTo>
                  <a:pt x="3379" y="10043"/>
                  <a:pt x="3447" y="10089"/>
                  <a:pt x="3516" y="10135"/>
                </a:cubicBezTo>
                <a:cubicBezTo>
                  <a:pt x="3584" y="10180"/>
                  <a:pt x="3630" y="10203"/>
                  <a:pt x="3675" y="10249"/>
                </a:cubicBezTo>
                <a:lnTo>
                  <a:pt x="3744" y="10294"/>
                </a:lnTo>
                <a:cubicBezTo>
                  <a:pt x="3835" y="10363"/>
                  <a:pt x="3927" y="10431"/>
                  <a:pt x="4018" y="10477"/>
                </a:cubicBezTo>
                <a:cubicBezTo>
                  <a:pt x="4155" y="10568"/>
                  <a:pt x="4315" y="10637"/>
                  <a:pt x="4452" y="10682"/>
                </a:cubicBezTo>
                <a:cubicBezTo>
                  <a:pt x="4634" y="10751"/>
                  <a:pt x="4794" y="10796"/>
                  <a:pt x="4954" y="10842"/>
                </a:cubicBezTo>
                <a:cubicBezTo>
                  <a:pt x="5068" y="10865"/>
                  <a:pt x="5205" y="10865"/>
                  <a:pt x="5365" y="10865"/>
                </a:cubicBezTo>
                <a:lnTo>
                  <a:pt x="5387" y="10865"/>
                </a:lnTo>
                <a:cubicBezTo>
                  <a:pt x="5570" y="10865"/>
                  <a:pt x="5730" y="10865"/>
                  <a:pt x="5890" y="10842"/>
                </a:cubicBezTo>
                <a:cubicBezTo>
                  <a:pt x="6026" y="10819"/>
                  <a:pt x="6141" y="10796"/>
                  <a:pt x="6278" y="10774"/>
                </a:cubicBezTo>
                <a:cubicBezTo>
                  <a:pt x="6460" y="10728"/>
                  <a:pt x="6643" y="10660"/>
                  <a:pt x="6780" y="10591"/>
                </a:cubicBezTo>
                <a:cubicBezTo>
                  <a:pt x="7054" y="10477"/>
                  <a:pt x="7328" y="10363"/>
                  <a:pt x="7601" y="10203"/>
                </a:cubicBezTo>
                <a:cubicBezTo>
                  <a:pt x="7670" y="10180"/>
                  <a:pt x="7761" y="10135"/>
                  <a:pt x="7830" y="10089"/>
                </a:cubicBezTo>
                <a:lnTo>
                  <a:pt x="7989" y="9998"/>
                </a:lnTo>
                <a:cubicBezTo>
                  <a:pt x="8126" y="9929"/>
                  <a:pt x="8241" y="9861"/>
                  <a:pt x="8378" y="9792"/>
                </a:cubicBezTo>
                <a:cubicBezTo>
                  <a:pt x="8469" y="9724"/>
                  <a:pt x="8537" y="9678"/>
                  <a:pt x="8629" y="9610"/>
                </a:cubicBezTo>
                <a:lnTo>
                  <a:pt x="8743" y="9518"/>
                </a:lnTo>
                <a:cubicBezTo>
                  <a:pt x="8834" y="9450"/>
                  <a:pt x="8925" y="9381"/>
                  <a:pt x="9017" y="9336"/>
                </a:cubicBezTo>
                <a:cubicBezTo>
                  <a:pt x="9176" y="9222"/>
                  <a:pt x="9336" y="9107"/>
                  <a:pt x="9496" y="8993"/>
                </a:cubicBezTo>
                <a:cubicBezTo>
                  <a:pt x="9656" y="8902"/>
                  <a:pt x="9770" y="8811"/>
                  <a:pt x="9884" y="8719"/>
                </a:cubicBezTo>
                <a:cubicBezTo>
                  <a:pt x="10021" y="8605"/>
                  <a:pt x="10135" y="8514"/>
                  <a:pt x="10272" y="8400"/>
                </a:cubicBezTo>
                <a:lnTo>
                  <a:pt x="10363" y="8309"/>
                </a:lnTo>
                <a:cubicBezTo>
                  <a:pt x="10455" y="8240"/>
                  <a:pt x="10546" y="8172"/>
                  <a:pt x="10614" y="8080"/>
                </a:cubicBezTo>
                <a:cubicBezTo>
                  <a:pt x="10706" y="8012"/>
                  <a:pt x="10797" y="7920"/>
                  <a:pt x="10888" y="7829"/>
                </a:cubicBezTo>
                <a:lnTo>
                  <a:pt x="10957" y="7761"/>
                </a:lnTo>
                <a:cubicBezTo>
                  <a:pt x="11002" y="7692"/>
                  <a:pt x="11071" y="7624"/>
                  <a:pt x="11139" y="7578"/>
                </a:cubicBezTo>
                <a:lnTo>
                  <a:pt x="11253" y="7464"/>
                </a:lnTo>
                <a:lnTo>
                  <a:pt x="11368" y="7350"/>
                </a:lnTo>
                <a:lnTo>
                  <a:pt x="11505" y="7236"/>
                </a:lnTo>
                <a:cubicBezTo>
                  <a:pt x="11687" y="7053"/>
                  <a:pt x="11847" y="6916"/>
                  <a:pt x="12007" y="6802"/>
                </a:cubicBezTo>
                <a:cubicBezTo>
                  <a:pt x="12212" y="6642"/>
                  <a:pt x="12395" y="6437"/>
                  <a:pt x="12555" y="6186"/>
                </a:cubicBezTo>
                <a:cubicBezTo>
                  <a:pt x="12600" y="6094"/>
                  <a:pt x="12669" y="5957"/>
                  <a:pt x="12737" y="5843"/>
                </a:cubicBezTo>
                <a:cubicBezTo>
                  <a:pt x="12783" y="5729"/>
                  <a:pt x="12806" y="5638"/>
                  <a:pt x="12851" y="5524"/>
                </a:cubicBezTo>
                <a:lnTo>
                  <a:pt x="12874" y="5478"/>
                </a:lnTo>
                <a:cubicBezTo>
                  <a:pt x="12897" y="5364"/>
                  <a:pt x="12943" y="5250"/>
                  <a:pt x="12965" y="5136"/>
                </a:cubicBezTo>
                <a:lnTo>
                  <a:pt x="12965" y="5090"/>
                </a:lnTo>
                <a:cubicBezTo>
                  <a:pt x="13011" y="4953"/>
                  <a:pt x="13034" y="4816"/>
                  <a:pt x="13034" y="4656"/>
                </a:cubicBezTo>
                <a:cubicBezTo>
                  <a:pt x="13057" y="4542"/>
                  <a:pt x="13057" y="4405"/>
                  <a:pt x="13057" y="4291"/>
                </a:cubicBezTo>
                <a:cubicBezTo>
                  <a:pt x="13034" y="4131"/>
                  <a:pt x="13034" y="3972"/>
                  <a:pt x="13011" y="3789"/>
                </a:cubicBezTo>
                <a:cubicBezTo>
                  <a:pt x="12965" y="3538"/>
                  <a:pt x="12920" y="3264"/>
                  <a:pt x="12851" y="2922"/>
                </a:cubicBezTo>
                <a:cubicBezTo>
                  <a:pt x="12783" y="2625"/>
                  <a:pt x="12669" y="2305"/>
                  <a:pt x="12532" y="1986"/>
                </a:cubicBezTo>
                <a:cubicBezTo>
                  <a:pt x="12463" y="1849"/>
                  <a:pt x="12395" y="1712"/>
                  <a:pt x="12326" y="1598"/>
                </a:cubicBezTo>
                <a:cubicBezTo>
                  <a:pt x="12235" y="1438"/>
                  <a:pt x="12144" y="1278"/>
                  <a:pt x="12007" y="1164"/>
                </a:cubicBezTo>
                <a:cubicBezTo>
                  <a:pt x="11938" y="1119"/>
                  <a:pt x="11870" y="1096"/>
                  <a:pt x="11778" y="1073"/>
                </a:cubicBezTo>
                <a:lnTo>
                  <a:pt x="11733" y="1073"/>
                </a:lnTo>
                <a:cubicBezTo>
                  <a:pt x="11664" y="1073"/>
                  <a:pt x="11596" y="1096"/>
                  <a:pt x="11505" y="1164"/>
                </a:cubicBezTo>
                <a:cubicBezTo>
                  <a:pt x="11413" y="1233"/>
                  <a:pt x="11390" y="1370"/>
                  <a:pt x="11390" y="1484"/>
                </a:cubicBezTo>
                <a:cubicBezTo>
                  <a:pt x="11390" y="1598"/>
                  <a:pt x="11368" y="1712"/>
                  <a:pt x="11345" y="1803"/>
                </a:cubicBezTo>
                <a:cubicBezTo>
                  <a:pt x="11322" y="1940"/>
                  <a:pt x="11299" y="2054"/>
                  <a:pt x="11276" y="2169"/>
                </a:cubicBezTo>
                <a:lnTo>
                  <a:pt x="11253" y="2237"/>
                </a:lnTo>
                <a:lnTo>
                  <a:pt x="11231" y="2305"/>
                </a:lnTo>
                <a:lnTo>
                  <a:pt x="11253" y="2283"/>
                </a:lnTo>
                <a:lnTo>
                  <a:pt x="11253" y="2283"/>
                </a:lnTo>
                <a:lnTo>
                  <a:pt x="11231" y="2374"/>
                </a:lnTo>
                <a:lnTo>
                  <a:pt x="11208" y="2420"/>
                </a:lnTo>
                <a:cubicBezTo>
                  <a:pt x="11185" y="2579"/>
                  <a:pt x="11139" y="2716"/>
                  <a:pt x="11094" y="2876"/>
                </a:cubicBezTo>
                <a:cubicBezTo>
                  <a:pt x="11048" y="2990"/>
                  <a:pt x="10980" y="3104"/>
                  <a:pt x="10934" y="3241"/>
                </a:cubicBezTo>
                <a:cubicBezTo>
                  <a:pt x="10865" y="3355"/>
                  <a:pt x="10820" y="3492"/>
                  <a:pt x="10751" y="3606"/>
                </a:cubicBezTo>
                <a:lnTo>
                  <a:pt x="10729" y="3652"/>
                </a:lnTo>
                <a:lnTo>
                  <a:pt x="10706" y="3698"/>
                </a:lnTo>
                <a:lnTo>
                  <a:pt x="10660" y="3789"/>
                </a:lnTo>
                <a:cubicBezTo>
                  <a:pt x="10592" y="3926"/>
                  <a:pt x="10523" y="4063"/>
                  <a:pt x="10432" y="4177"/>
                </a:cubicBezTo>
                <a:lnTo>
                  <a:pt x="10340" y="4337"/>
                </a:lnTo>
                <a:cubicBezTo>
                  <a:pt x="10295" y="4428"/>
                  <a:pt x="10226" y="4520"/>
                  <a:pt x="10158" y="4634"/>
                </a:cubicBezTo>
                <a:cubicBezTo>
                  <a:pt x="9998" y="4885"/>
                  <a:pt x="9770" y="5181"/>
                  <a:pt x="9542" y="5478"/>
                </a:cubicBezTo>
                <a:cubicBezTo>
                  <a:pt x="9405" y="5615"/>
                  <a:pt x="9245" y="5798"/>
                  <a:pt x="9062" y="5957"/>
                </a:cubicBezTo>
                <a:cubicBezTo>
                  <a:pt x="8971" y="6049"/>
                  <a:pt x="8880" y="6140"/>
                  <a:pt x="8788" y="6231"/>
                </a:cubicBezTo>
                <a:cubicBezTo>
                  <a:pt x="8720" y="6277"/>
                  <a:pt x="8674" y="6346"/>
                  <a:pt x="8606" y="6391"/>
                </a:cubicBezTo>
                <a:cubicBezTo>
                  <a:pt x="8537" y="6482"/>
                  <a:pt x="8446" y="6551"/>
                  <a:pt x="8355" y="6619"/>
                </a:cubicBezTo>
                <a:cubicBezTo>
                  <a:pt x="8286" y="6665"/>
                  <a:pt x="8218" y="6711"/>
                  <a:pt x="8172" y="6756"/>
                </a:cubicBezTo>
                <a:lnTo>
                  <a:pt x="8104" y="6825"/>
                </a:lnTo>
                <a:cubicBezTo>
                  <a:pt x="8012" y="6871"/>
                  <a:pt x="7944" y="6916"/>
                  <a:pt x="7875" y="6962"/>
                </a:cubicBezTo>
                <a:cubicBezTo>
                  <a:pt x="7784" y="7053"/>
                  <a:pt x="7693" y="7122"/>
                  <a:pt x="7579" y="7190"/>
                </a:cubicBezTo>
                <a:cubicBezTo>
                  <a:pt x="7350" y="7350"/>
                  <a:pt x="7099" y="7487"/>
                  <a:pt x="6848" y="7624"/>
                </a:cubicBezTo>
                <a:cubicBezTo>
                  <a:pt x="6643" y="7738"/>
                  <a:pt x="6415" y="7875"/>
                  <a:pt x="6186" y="7943"/>
                </a:cubicBezTo>
                <a:cubicBezTo>
                  <a:pt x="5890" y="8035"/>
                  <a:pt x="5570" y="8103"/>
                  <a:pt x="5205" y="8149"/>
                </a:cubicBezTo>
                <a:lnTo>
                  <a:pt x="5159" y="8149"/>
                </a:lnTo>
                <a:cubicBezTo>
                  <a:pt x="4908" y="8149"/>
                  <a:pt x="4680" y="8103"/>
                  <a:pt x="4497" y="8057"/>
                </a:cubicBezTo>
                <a:cubicBezTo>
                  <a:pt x="4406" y="8035"/>
                  <a:pt x="4315" y="8012"/>
                  <a:pt x="4223" y="7989"/>
                </a:cubicBezTo>
                <a:cubicBezTo>
                  <a:pt x="4132" y="7966"/>
                  <a:pt x="4018" y="7920"/>
                  <a:pt x="3949" y="7875"/>
                </a:cubicBezTo>
                <a:cubicBezTo>
                  <a:pt x="3698" y="7738"/>
                  <a:pt x="3447" y="7555"/>
                  <a:pt x="3173" y="7327"/>
                </a:cubicBezTo>
                <a:cubicBezTo>
                  <a:pt x="3014" y="7190"/>
                  <a:pt x="2877" y="7053"/>
                  <a:pt x="2762" y="6939"/>
                </a:cubicBezTo>
                <a:cubicBezTo>
                  <a:pt x="2626" y="6779"/>
                  <a:pt x="2511" y="6619"/>
                  <a:pt x="2397" y="6460"/>
                </a:cubicBezTo>
                <a:cubicBezTo>
                  <a:pt x="2283" y="6323"/>
                  <a:pt x="2215" y="6163"/>
                  <a:pt x="2123" y="6026"/>
                </a:cubicBezTo>
                <a:lnTo>
                  <a:pt x="2055" y="5912"/>
                </a:lnTo>
                <a:cubicBezTo>
                  <a:pt x="1986" y="5775"/>
                  <a:pt x="1918" y="5661"/>
                  <a:pt x="1849" y="5524"/>
                </a:cubicBezTo>
                <a:cubicBezTo>
                  <a:pt x="1758" y="5318"/>
                  <a:pt x="1690" y="5181"/>
                  <a:pt x="1621" y="5044"/>
                </a:cubicBezTo>
                <a:cubicBezTo>
                  <a:pt x="1553" y="4862"/>
                  <a:pt x="1484" y="4679"/>
                  <a:pt x="1439" y="4497"/>
                </a:cubicBezTo>
                <a:lnTo>
                  <a:pt x="1393" y="4383"/>
                </a:lnTo>
                <a:lnTo>
                  <a:pt x="1370" y="4291"/>
                </a:lnTo>
                <a:cubicBezTo>
                  <a:pt x="1370" y="4314"/>
                  <a:pt x="1370" y="4314"/>
                  <a:pt x="1370" y="4314"/>
                </a:cubicBezTo>
                <a:cubicBezTo>
                  <a:pt x="1324" y="4177"/>
                  <a:pt x="1279" y="4017"/>
                  <a:pt x="1233" y="3835"/>
                </a:cubicBezTo>
                <a:cubicBezTo>
                  <a:pt x="1188" y="3698"/>
                  <a:pt x="1165" y="3561"/>
                  <a:pt x="1142" y="3424"/>
                </a:cubicBezTo>
                <a:lnTo>
                  <a:pt x="1119" y="3287"/>
                </a:lnTo>
                <a:lnTo>
                  <a:pt x="1096" y="3173"/>
                </a:lnTo>
                <a:cubicBezTo>
                  <a:pt x="1051" y="3013"/>
                  <a:pt x="1028" y="2853"/>
                  <a:pt x="1005" y="2693"/>
                </a:cubicBezTo>
                <a:cubicBezTo>
                  <a:pt x="982" y="2534"/>
                  <a:pt x="959" y="2351"/>
                  <a:pt x="959" y="2191"/>
                </a:cubicBezTo>
                <a:cubicBezTo>
                  <a:pt x="914" y="1689"/>
                  <a:pt x="959" y="1164"/>
                  <a:pt x="1096" y="548"/>
                </a:cubicBezTo>
                <a:lnTo>
                  <a:pt x="1119" y="434"/>
                </a:lnTo>
                <a:lnTo>
                  <a:pt x="1096" y="502"/>
                </a:lnTo>
                <a:lnTo>
                  <a:pt x="1119" y="365"/>
                </a:lnTo>
                <a:lnTo>
                  <a:pt x="1142" y="251"/>
                </a:lnTo>
                <a:cubicBezTo>
                  <a:pt x="1165" y="206"/>
                  <a:pt x="1142" y="114"/>
                  <a:pt x="1096" y="91"/>
                </a:cubicBezTo>
                <a:cubicBezTo>
                  <a:pt x="1051" y="46"/>
                  <a:pt x="1005" y="0"/>
                  <a:pt x="936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4" name="Google Shape;4894;p38"/>
          <p:cNvSpPr/>
          <p:nvPr/>
        </p:nvSpPr>
        <p:spPr>
          <a:xfrm>
            <a:off x="5568210" y="2856104"/>
            <a:ext cx="29412" cy="102229"/>
          </a:xfrm>
          <a:custGeom>
            <a:avLst/>
            <a:gdLst/>
            <a:ahLst/>
            <a:cxnLst/>
            <a:rect l="l" t="t" r="r" b="b"/>
            <a:pathLst>
              <a:path w="1051" h="3653" extrusionOk="0">
                <a:moveTo>
                  <a:pt x="343" y="0"/>
                </a:moveTo>
                <a:cubicBezTo>
                  <a:pt x="274" y="0"/>
                  <a:pt x="206" y="69"/>
                  <a:pt x="183" y="137"/>
                </a:cubicBezTo>
                <a:cubicBezTo>
                  <a:pt x="183" y="137"/>
                  <a:pt x="160" y="114"/>
                  <a:pt x="137" y="114"/>
                </a:cubicBezTo>
                <a:cubicBezTo>
                  <a:pt x="69" y="114"/>
                  <a:pt x="23" y="160"/>
                  <a:pt x="23" y="206"/>
                </a:cubicBezTo>
                <a:cubicBezTo>
                  <a:pt x="0" y="297"/>
                  <a:pt x="0" y="365"/>
                  <a:pt x="0" y="457"/>
                </a:cubicBezTo>
                <a:cubicBezTo>
                  <a:pt x="0" y="571"/>
                  <a:pt x="0" y="708"/>
                  <a:pt x="23" y="822"/>
                </a:cubicBezTo>
                <a:cubicBezTo>
                  <a:pt x="23" y="913"/>
                  <a:pt x="46" y="1005"/>
                  <a:pt x="46" y="1096"/>
                </a:cubicBezTo>
                <a:cubicBezTo>
                  <a:pt x="46" y="1164"/>
                  <a:pt x="69" y="1210"/>
                  <a:pt x="69" y="1256"/>
                </a:cubicBezTo>
                <a:cubicBezTo>
                  <a:pt x="92" y="1393"/>
                  <a:pt x="115" y="1530"/>
                  <a:pt x="160" y="1667"/>
                </a:cubicBezTo>
                <a:cubicBezTo>
                  <a:pt x="183" y="1826"/>
                  <a:pt x="229" y="1963"/>
                  <a:pt x="252" y="2100"/>
                </a:cubicBezTo>
                <a:cubicBezTo>
                  <a:pt x="274" y="2146"/>
                  <a:pt x="274" y="2214"/>
                  <a:pt x="297" y="2260"/>
                </a:cubicBezTo>
                <a:cubicBezTo>
                  <a:pt x="320" y="2328"/>
                  <a:pt x="343" y="2374"/>
                  <a:pt x="343" y="2420"/>
                </a:cubicBezTo>
                <a:cubicBezTo>
                  <a:pt x="388" y="2557"/>
                  <a:pt x="457" y="2716"/>
                  <a:pt x="503" y="2853"/>
                </a:cubicBezTo>
                <a:cubicBezTo>
                  <a:pt x="525" y="2968"/>
                  <a:pt x="571" y="3082"/>
                  <a:pt x="617" y="3196"/>
                </a:cubicBezTo>
                <a:cubicBezTo>
                  <a:pt x="640" y="3241"/>
                  <a:pt x="662" y="3310"/>
                  <a:pt x="685" y="3356"/>
                </a:cubicBezTo>
                <a:cubicBezTo>
                  <a:pt x="685" y="3401"/>
                  <a:pt x="708" y="3424"/>
                  <a:pt x="708" y="3470"/>
                </a:cubicBezTo>
                <a:cubicBezTo>
                  <a:pt x="731" y="3493"/>
                  <a:pt x="754" y="3538"/>
                  <a:pt x="754" y="3561"/>
                </a:cubicBezTo>
                <a:cubicBezTo>
                  <a:pt x="799" y="3630"/>
                  <a:pt x="845" y="3652"/>
                  <a:pt x="913" y="3652"/>
                </a:cubicBezTo>
                <a:cubicBezTo>
                  <a:pt x="982" y="3630"/>
                  <a:pt x="1028" y="3584"/>
                  <a:pt x="1050" y="3515"/>
                </a:cubicBezTo>
                <a:cubicBezTo>
                  <a:pt x="1050" y="3493"/>
                  <a:pt x="1050" y="3493"/>
                  <a:pt x="1050" y="3470"/>
                </a:cubicBezTo>
                <a:cubicBezTo>
                  <a:pt x="1050" y="3447"/>
                  <a:pt x="1028" y="3401"/>
                  <a:pt x="1028" y="3378"/>
                </a:cubicBezTo>
                <a:cubicBezTo>
                  <a:pt x="1028" y="3356"/>
                  <a:pt x="1005" y="3310"/>
                  <a:pt x="1005" y="3287"/>
                </a:cubicBezTo>
                <a:cubicBezTo>
                  <a:pt x="982" y="3219"/>
                  <a:pt x="959" y="3173"/>
                  <a:pt x="959" y="3127"/>
                </a:cubicBezTo>
                <a:cubicBezTo>
                  <a:pt x="913" y="3036"/>
                  <a:pt x="891" y="2922"/>
                  <a:pt x="868" y="2831"/>
                </a:cubicBezTo>
                <a:cubicBezTo>
                  <a:pt x="822" y="2716"/>
                  <a:pt x="799" y="2625"/>
                  <a:pt x="776" y="2511"/>
                </a:cubicBezTo>
                <a:cubicBezTo>
                  <a:pt x="731" y="2420"/>
                  <a:pt x="708" y="2306"/>
                  <a:pt x="685" y="2214"/>
                </a:cubicBezTo>
                <a:cubicBezTo>
                  <a:pt x="640" y="1986"/>
                  <a:pt x="594" y="1758"/>
                  <a:pt x="548" y="1552"/>
                </a:cubicBezTo>
                <a:cubicBezTo>
                  <a:pt x="525" y="1347"/>
                  <a:pt x="503" y="1142"/>
                  <a:pt x="480" y="959"/>
                </a:cubicBezTo>
                <a:cubicBezTo>
                  <a:pt x="480" y="845"/>
                  <a:pt x="480" y="754"/>
                  <a:pt x="480" y="662"/>
                </a:cubicBezTo>
                <a:cubicBezTo>
                  <a:pt x="480" y="502"/>
                  <a:pt x="503" y="343"/>
                  <a:pt x="525" y="183"/>
                </a:cubicBezTo>
                <a:cubicBezTo>
                  <a:pt x="525" y="92"/>
                  <a:pt x="457" y="23"/>
                  <a:pt x="366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5" name="Google Shape;4895;p38"/>
          <p:cNvSpPr/>
          <p:nvPr/>
        </p:nvSpPr>
        <p:spPr>
          <a:xfrm>
            <a:off x="6739074" y="2922540"/>
            <a:ext cx="70914" cy="61595"/>
          </a:xfrm>
          <a:custGeom>
            <a:avLst/>
            <a:gdLst/>
            <a:ahLst/>
            <a:cxnLst/>
            <a:rect l="l" t="t" r="r" b="b"/>
            <a:pathLst>
              <a:path w="2534" h="2201" extrusionOk="0">
                <a:moveTo>
                  <a:pt x="2306" y="0"/>
                </a:moveTo>
                <a:cubicBezTo>
                  <a:pt x="2260" y="0"/>
                  <a:pt x="2214" y="23"/>
                  <a:pt x="2191" y="69"/>
                </a:cubicBezTo>
                <a:cubicBezTo>
                  <a:pt x="2055" y="183"/>
                  <a:pt x="1940" y="320"/>
                  <a:pt x="1803" y="457"/>
                </a:cubicBezTo>
                <a:cubicBezTo>
                  <a:pt x="1598" y="639"/>
                  <a:pt x="1393" y="845"/>
                  <a:pt x="1164" y="1027"/>
                </a:cubicBezTo>
                <a:cubicBezTo>
                  <a:pt x="1050" y="1119"/>
                  <a:pt x="936" y="1187"/>
                  <a:pt x="822" y="1278"/>
                </a:cubicBezTo>
                <a:cubicBezTo>
                  <a:pt x="708" y="1370"/>
                  <a:pt x="571" y="1438"/>
                  <a:pt x="457" y="1507"/>
                </a:cubicBezTo>
                <a:cubicBezTo>
                  <a:pt x="388" y="1529"/>
                  <a:pt x="343" y="1575"/>
                  <a:pt x="297" y="1598"/>
                </a:cubicBezTo>
                <a:cubicBezTo>
                  <a:pt x="251" y="1598"/>
                  <a:pt x="228" y="1621"/>
                  <a:pt x="206" y="1621"/>
                </a:cubicBezTo>
                <a:cubicBezTo>
                  <a:pt x="183" y="1644"/>
                  <a:pt x="160" y="1666"/>
                  <a:pt x="137" y="1666"/>
                </a:cubicBezTo>
                <a:cubicBezTo>
                  <a:pt x="92" y="1712"/>
                  <a:pt x="46" y="1758"/>
                  <a:pt x="23" y="1803"/>
                </a:cubicBezTo>
                <a:cubicBezTo>
                  <a:pt x="0" y="1872"/>
                  <a:pt x="0" y="1963"/>
                  <a:pt x="23" y="2032"/>
                </a:cubicBezTo>
                <a:cubicBezTo>
                  <a:pt x="69" y="2123"/>
                  <a:pt x="137" y="2169"/>
                  <a:pt x="251" y="2191"/>
                </a:cubicBezTo>
                <a:cubicBezTo>
                  <a:pt x="271" y="2198"/>
                  <a:pt x="293" y="2201"/>
                  <a:pt x="316" y="2201"/>
                </a:cubicBezTo>
                <a:cubicBezTo>
                  <a:pt x="371" y="2201"/>
                  <a:pt x="431" y="2185"/>
                  <a:pt x="480" y="2169"/>
                </a:cubicBezTo>
                <a:cubicBezTo>
                  <a:pt x="525" y="2146"/>
                  <a:pt x="571" y="2123"/>
                  <a:pt x="617" y="2077"/>
                </a:cubicBezTo>
                <a:cubicBezTo>
                  <a:pt x="753" y="2009"/>
                  <a:pt x="890" y="1940"/>
                  <a:pt x="1027" y="1872"/>
                </a:cubicBezTo>
                <a:cubicBezTo>
                  <a:pt x="1233" y="1735"/>
                  <a:pt x="1438" y="1598"/>
                  <a:pt x="1644" y="1438"/>
                </a:cubicBezTo>
                <a:cubicBezTo>
                  <a:pt x="1826" y="1301"/>
                  <a:pt x="2009" y="1141"/>
                  <a:pt x="2169" y="959"/>
                </a:cubicBezTo>
                <a:cubicBezTo>
                  <a:pt x="2306" y="799"/>
                  <a:pt x="2420" y="639"/>
                  <a:pt x="2511" y="434"/>
                </a:cubicBezTo>
                <a:cubicBezTo>
                  <a:pt x="2534" y="365"/>
                  <a:pt x="2534" y="297"/>
                  <a:pt x="2488" y="228"/>
                </a:cubicBezTo>
                <a:cubicBezTo>
                  <a:pt x="2511" y="160"/>
                  <a:pt x="2488" y="69"/>
                  <a:pt x="2443" y="46"/>
                </a:cubicBezTo>
                <a:cubicBezTo>
                  <a:pt x="2397" y="0"/>
                  <a:pt x="2374" y="0"/>
                  <a:pt x="2328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6" name="Google Shape;4896;p38"/>
          <p:cNvSpPr/>
          <p:nvPr/>
        </p:nvSpPr>
        <p:spPr>
          <a:xfrm>
            <a:off x="6654755" y="2497756"/>
            <a:ext cx="16623" cy="29524"/>
          </a:xfrm>
          <a:custGeom>
            <a:avLst/>
            <a:gdLst/>
            <a:ahLst/>
            <a:cxnLst/>
            <a:rect l="l" t="t" r="r" b="b"/>
            <a:pathLst>
              <a:path w="594" h="1055" extrusionOk="0">
                <a:moveTo>
                  <a:pt x="343" y="0"/>
                </a:moveTo>
                <a:cubicBezTo>
                  <a:pt x="274" y="0"/>
                  <a:pt x="229" y="69"/>
                  <a:pt x="206" y="114"/>
                </a:cubicBezTo>
                <a:cubicBezTo>
                  <a:pt x="160" y="137"/>
                  <a:pt x="137" y="183"/>
                  <a:pt x="114" y="229"/>
                </a:cubicBezTo>
                <a:cubicBezTo>
                  <a:pt x="69" y="274"/>
                  <a:pt x="69" y="320"/>
                  <a:pt x="46" y="366"/>
                </a:cubicBezTo>
                <a:cubicBezTo>
                  <a:pt x="23" y="548"/>
                  <a:pt x="0" y="754"/>
                  <a:pt x="92" y="913"/>
                </a:cubicBezTo>
                <a:cubicBezTo>
                  <a:pt x="131" y="993"/>
                  <a:pt x="205" y="1055"/>
                  <a:pt x="314" y="1055"/>
                </a:cubicBezTo>
                <a:cubicBezTo>
                  <a:pt x="330" y="1055"/>
                  <a:pt x="347" y="1053"/>
                  <a:pt x="365" y="1050"/>
                </a:cubicBezTo>
                <a:cubicBezTo>
                  <a:pt x="480" y="1027"/>
                  <a:pt x="571" y="936"/>
                  <a:pt x="571" y="822"/>
                </a:cubicBezTo>
                <a:cubicBezTo>
                  <a:pt x="571" y="822"/>
                  <a:pt x="571" y="822"/>
                  <a:pt x="571" y="799"/>
                </a:cubicBezTo>
                <a:cubicBezTo>
                  <a:pt x="571" y="776"/>
                  <a:pt x="571" y="776"/>
                  <a:pt x="571" y="754"/>
                </a:cubicBezTo>
                <a:cubicBezTo>
                  <a:pt x="594" y="685"/>
                  <a:pt x="571" y="617"/>
                  <a:pt x="571" y="548"/>
                </a:cubicBezTo>
                <a:cubicBezTo>
                  <a:pt x="571" y="525"/>
                  <a:pt x="571" y="525"/>
                  <a:pt x="571" y="502"/>
                </a:cubicBezTo>
                <a:cubicBezTo>
                  <a:pt x="571" y="480"/>
                  <a:pt x="571" y="457"/>
                  <a:pt x="594" y="434"/>
                </a:cubicBezTo>
                <a:cubicBezTo>
                  <a:pt x="594" y="366"/>
                  <a:pt x="571" y="297"/>
                  <a:pt x="548" y="251"/>
                </a:cubicBezTo>
                <a:cubicBezTo>
                  <a:pt x="525" y="206"/>
                  <a:pt x="525" y="160"/>
                  <a:pt x="525" y="114"/>
                </a:cubicBezTo>
                <a:cubicBezTo>
                  <a:pt x="502" y="46"/>
                  <a:pt x="434" y="0"/>
                  <a:pt x="365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7" name="Google Shape;4897;p38"/>
          <p:cNvSpPr/>
          <p:nvPr/>
        </p:nvSpPr>
        <p:spPr>
          <a:xfrm>
            <a:off x="6667516" y="2500946"/>
            <a:ext cx="105419" cy="180195"/>
          </a:xfrm>
          <a:custGeom>
            <a:avLst/>
            <a:gdLst/>
            <a:ahLst/>
            <a:cxnLst/>
            <a:rect l="l" t="t" r="r" b="b"/>
            <a:pathLst>
              <a:path w="3767" h="6439" extrusionOk="0">
                <a:moveTo>
                  <a:pt x="252" y="0"/>
                </a:moveTo>
                <a:cubicBezTo>
                  <a:pt x="206" y="0"/>
                  <a:pt x="138" y="23"/>
                  <a:pt x="92" y="69"/>
                </a:cubicBezTo>
                <a:cubicBezTo>
                  <a:pt x="1" y="160"/>
                  <a:pt x="1" y="297"/>
                  <a:pt x="69" y="388"/>
                </a:cubicBezTo>
                <a:cubicBezTo>
                  <a:pt x="206" y="571"/>
                  <a:pt x="366" y="754"/>
                  <a:pt x="503" y="936"/>
                </a:cubicBezTo>
                <a:cubicBezTo>
                  <a:pt x="617" y="1073"/>
                  <a:pt x="731" y="1233"/>
                  <a:pt x="845" y="1370"/>
                </a:cubicBezTo>
                <a:cubicBezTo>
                  <a:pt x="959" y="1575"/>
                  <a:pt x="1051" y="1781"/>
                  <a:pt x="1142" y="2009"/>
                </a:cubicBezTo>
                <a:cubicBezTo>
                  <a:pt x="1165" y="2123"/>
                  <a:pt x="1188" y="2260"/>
                  <a:pt x="1211" y="2374"/>
                </a:cubicBezTo>
                <a:cubicBezTo>
                  <a:pt x="1233" y="2488"/>
                  <a:pt x="1256" y="2625"/>
                  <a:pt x="1279" y="2762"/>
                </a:cubicBezTo>
                <a:cubicBezTo>
                  <a:pt x="1279" y="2876"/>
                  <a:pt x="1279" y="2991"/>
                  <a:pt x="1256" y="3128"/>
                </a:cubicBezTo>
                <a:cubicBezTo>
                  <a:pt x="1233" y="3219"/>
                  <a:pt x="1211" y="3310"/>
                  <a:pt x="1211" y="3424"/>
                </a:cubicBezTo>
                <a:cubicBezTo>
                  <a:pt x="1211" y="3493"/>
                  <a:pt x="1188" y="3561"/>
                  <a:pt x="1211" y="3630"/>
                </a:cubicBezTo>
                <a:cubicBezTo>
                  <a:pt x="1233" y="3721"/>
                  <a:pt x="1233" y="3698"/>
                  <a:pt x="1302" y="3789"/>
                </a:cubicBezTo>
                <a:cubicBezTo>
                  <a:pt x="1302" y="3812"/>
                  <a:pt x="1347" y="3835"/>
                  <a:pt x="1370" y="3858"/>
                </a:cubicBezTo>
                <a:cubicBezTo>
                  <a:pt x="1416" y="3881"/>
                  <a:pt x="1439" y="3904"/>
                  <a:pt x="1484" y="3926"/>
                </a:cubicBezTo>
                <a:cubicBezTo>
                  <a:pt x="1530" y="3949"/>
                  <a:pt x="1576" y="3949"/>
                  <a:pt x="1621" y="3972"/>
                </a:cubicBezTo>
                <a:cubicBezTo>
                  <a:pt x="1667" y="3972"/>
                  <a:pt x="1713" y="3995"/>
                  <a:pt x="1781" y="4018"/>
                </a:cubicBezTo>
                <a:cubicBezTo>
                  <a:pt x="1850" y="4063"/>
                  <a:pt x="1895" y="4109"/>
                  <a:pt x="1964" y="4155"/>
                </a:cubicBezTo>
                <a:cubicBezTo>
                  <a:pt x="2078" y="4269"/>
                  <a:pt x="2169" y="4383"/>
                  <a:pt x="2260" y="4520"/>
                </a:cubicBezTo>
                <a:cubicBezTo>
                  <a:pt x="2329" y="4634"/>
                  <a:pt x="2375" y="4748"/>
                  <a:pt x="2420" y="4862"/>
                </a:cubicBezTo>
                <a:cubicBezTo>
                  <a:pt x="2489" y="5068"/>
                  <a:pt x="2512" y="5273"/>
                  <a:pt x="2512" y="5479"/>
                </a:cubicBezTo>
                <a:cubicBezTo>
                  <a:pt x="2534" y="5615"/>
                  <a:pt x="2512" y="5752"/>
                  <a:pt x="2489" y="5889"/>
                </a:cubicBezTo>
                <a:cubicBezTo>
                  <a:pt x="2489" y="5935"/>
                  <a:pt x="2466" y="5981"/>
                  <a:pt x="2466" y="6026"/>
                </a:cubicBezTo>
                <a:cubicBezTo>
                  <a:pt x="2420" y="6232"/>
                  <a:pt x="2557" y="6414"/>
                  <a:pt x="2763" y="6437"/>
                </a:cubicBezTo>
                <a:cubicBezTo>
                  <a:pt x="2773" y="6438"/>
                  <a:pt x="2784" y="6439"/>
                  <a:pt x="2794" y="6439"/>
                </a:cubicBezTo>
                <a:cubicBezTo>
                  <a:pt x="3004" y="6439"/>
                  <a:pt x="3132" y="6223"/>
                  <a:pt x="3219" y="6049"/>
                </a:cubicBezTo>
                <a:cubicBezTo>
                  <a:pt x="3265" y="5958"/>
                  <a:pt x="3310" y="5844"/>
                  <a:pt x="3333" y="5730"/>
                </a:cubicBezTo>
                <a:cubicBezTo>
                  <a:pt x="3379" y="5593"/>
                  <a:pt x="3402" y="5433"/>
                  <a:pt x="3425" y="5296"/>
                </a:cubicBezTo>
                <a:cubicBezTo>
                  <a:pt x="3493" y="5273"/>
                  <a:pt x="3539" y="5227"/>
                  <a:pt x="3584" y="5182"/>
                </a:cubicBezTo>
                <a:cubicBezTo>
                  <a:pt x="3653" y="5113"/>
                  <a:pt x="3653" y="5022"/>
                  <a:pt x="3653" y="4931"/>
                </a:cubicBezTo>
                <a:cubicBezTo>
                  <a:pt x="3676" y="4908"/>
                  <a:pt x="3676" y="4862"/>
                  <a:pt x="3676" y="4817"/>
                </a:cubicBezTo>
                <a:cubicBezTo>
                  <a:pt x="3676" y="4725"/>
                  <a:pt x="3676" y="4611"/>
                  <a:pt x="3676" y="4520"/>
                </a:cubicBezTo>
                <a:cubicBezTo>
                  <a:pt x="3721" y="4406"/>
                  <a:pt x="3721" y="4314"/>
                  <a:pt x="3744" y="4223"/>
                </a:cubicBezTo>
                <a:cubicBezTo>
                  <a:pt x="3767" y="4041"/>
                  <a:pt x="3767" y="3858"/>
                  <a:pt x="3721" y="3698"/>
                </a:cubicBezTo>
                <a:cubicBezTo>
                  <a:pt x="3698" y="3516"/>
                  <a:pt x="3607" y="3333"/>
                  <a:pt x="3493" y="3173"/>
                </a:cubicBezTo>
                <a:cubicBezTo>
                  <a:pt x="3470" y="3150"/>
                  <a:pt x="3425" y="3105"/>
                  <a:pt x="3402" y="3082"/>
                </a:cubicBezTo>
                <a:cubicBezTo>
                  <a:pt x="3333" y="3013"/>
                  <a:pt x="3288" y="2968"/>
                  <a:pt x="3219" y="2922"/>
                </a:cubicBezTo>
                <a:cubicBezTo>
                  <a:pt x="3124" y="2868"/>
                  <a:pt x="3014" y="2822"/>
                  <a:pt x="2906" y="2822"/>
                </a:cubicBezTo>
                <a:cubicBezTo>
                  <a:pt x="2832" y="2822"/>
                  <a:pt x="2759" y="2844"/>
                  <a:pt x="2694" y="2899"/>
                </a:cubicBezTo>
                <a:cubicBezTo>
                  <a:pt x="2626" y="2945"/>
                  <a:pt x="2603" y="2991"/>
                  <a:pt x="2580" y="3059"/>
                </a:cubicBezTo>
                <a:cubicBezTo>
                  <a:pt x="2557" y="3036"/>
                  <a:pt x="2534" y="3013"/>
                  <a:pt x="2489" y="2991"/>
                </a:cubicBezTo>
                <a:cubicBezTo>
                  <a:pt x="2397" y="2945"/>
                  <a:pt x="2306" y="2876"/>
                  <a:pt x="2215" y="2831"/>
                </a:cubicBezTo>
                <a:cubicBezTo>
                  <a:pt x="2146" y="2808"/>
                  <a:pt x="2078" y="2808"/>
                  <a:pt x="2009" y="2785"/>
                </a:cubicBezTo>
                <a:lnTo>
                  <a:pt x="1918" y="2785"/>
                </a:lnTo>
                <a:cubicBezTo>
                  <a:pt x="1918" y="2648"/>
                  <a:pt x="1895" y="2488"/>
                  <a:pt x="1872" y="2351"/>
                </a:cubicBezTo>
                <a:cubicBezTo>
                  <a:pt x="1850" y="2192"/>
                  <a:pt x="1804" y="2055"/>
                  <a:pt x="1781" y="1918"/>
                </a:cubicBezTo>
                <a:cubicBezTo>
                  <a:pt x="1667" y="1621"/>
                  <a:pt x="1553" y="1324"/>
                  <a:pt x="1347" y="1073"/>
                </a:cubicBezTo>
                <a:cubicBezTo>
                  <a:pt x="1302" y="982"/>
                  <a:pt x="1233" y="913"/>
                  <a:pt x="1165" y="822"/>
                </a:cubicBezTo>
                <a:cubicBezTo>
                  <a:pt x="1051" y="731"/>
                  <a:pt x="959" y="617"/>
                  <a:pt x="845" y="525"/>
                </a:cubicBezTo>
                <a:cubicBezTo>
                  <a:pt x="708" y="388"/>
                  <a:pt x="549" y="252"/>
                  <a:pt x="434" y="92"/>
                </a:cubicBezTo>
                <a:cubicBezTo>
                  <a:pt x="389" y="46"/>
                  <a:pt x="320" y="0"/>
                  <a:pt x="252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8" name="Google Shape;4898;p38"/>
          <p:cNvSpPr/>
          <p:nvPr/>
        </p:nvSpPr>
        <p:spPr>
          <a:xfrm>
            <a:off x="6687330" y="2522019"/>
            <a:ext cx="26866" cy="37892"/>
          </a:xfrm>
          <a:custGeom>
            <a:avLst/>
            <a:gdLst/>
            <a:ahLst/>
            <a:cxnLst/>
            <a:rect l="l" t="t" r="r" b="b"/>
            <a:pathLst>
              <a:path w="960" h="1354" extrusionOk="0">
                <a:moveTo>
                  <a:pt x="115" y="1"/>
                </a:moveTo>
                <a:cubicBezTo>
                  <a:pt x="92" y="1"/>
                  <a:pt x="69" y="1"/>
                  <a:pt x="46" y="24"/>
                </a:cubicBezTo>
                <a:cubicBezTo>
                  <a:pt x="23" y="46"/>
                  <a:pt x="0" y="92"/>
                  <a:pt x="46" y="138"/>
                </a:cubicBezTo>
                <a:cubicBezTo>
                  <a:pt x="115" y="206"/>
                  <a:pt x="206" y="275"/>
                  <a:pt x="274" y="366"/>
                </a:cubicBezTo>
                <a:cubicBezTo>
                  <a:pt x="320" y="412"/>
                  <a:pt x="366" y="480"/>
                  <a:pt x="411" y="548"/>
                </a:cubicBezTo>
                <a:cubicBezTo>
                  <a:pt x="434" y="571"/>
                  <a:pt x="457" y="617"/>
                  <a:pt x="480" y="640"/>
                </a:cubicBezTo>
                <a:cubicBezTo>
                  <a:pt x="503" y="685"/>
                  <a:pt x="525" y="708"/>
                  <a:pt x="548" y="754"/>
                </a:cubicBezTo>
                <a:cubicBezTo>
                  <a:pt x="571" y="822"/>
                  <a:pt x="617" y="868"/>
                  <a:pt x="639" y="914"/>
                </a:cubicBezTo>
                <a:cubicBezTo>
                  <a:pt x="662" y="982"/>
                  <a:pt x="685" y="1028"/>
                  <a:pt x="708" y="1073"/>
                </a:cubicBezTo>
                <a:cubicBezTo>
                  <a:pt x="731" y="1119"/>
                  <a:pt x="754" y="1165"/>
                  <a:pt x="754" y="1210"/>
                </a:cubicBezTo>
                <a:cubicBezTo>
                  <a:pt x="776" y="1233"/>
                  <a:pt x="776" y="1256"/>
                  <a:pt x="776" y="1279"/>
                </a:cubicBezTo>
                <a:cubicBezTo>
                  <a:pt x="795" y="1316"/>
                  <a:pt x="814" y="1353"/>
                  <a:pt x="845" y="1353"/>
                </a:cubicBezTo>
                <a:cubicBezTo>
                  <a:pt x="852" y="1353"/>
                  <a:pt x="859" y="1352"/>
                  <a:pt x="868" y="1347"/>
                </a:cubicBezTo>
                <a:cubicBezTo>
                  <a:pt x="913" y="1347"/>
                  <a:pt x="959" y="1302"/>
                  <a:pt x="936" y="1256"/>
                </a:cubicBezTo>
                <a:cubicBezTo>
                  <a:pt x="936" y="1210"/>
                  <a:pt x="913" y="1165"/>
                  <a:pt x="913" y="1119"/>
                </a:cubicBezTo>
                <a:cubicBezTo>
                  <a:pt x="891" y="1073"/>
                  <a:pt x="868" y="1028"/>
                  <a:pt x="845" y="1005"/>
                </a:cubicBezTo>
                <a:cubicBezTo>
                  <a:pt x="822" y="937"/>
                  <a:pt x="799" y="891"/>
                  <a:pt x="776" y="822"/>
                </a:cubicBezTo>
                <a:cubicBezTo>
                  <a:pt x="754" y="777"/>
                  <a:pt x="731" y="731"/>
                  <a:pt x="708" y="685"/>
                </a:cubicBezTo>
                <a:cubicBezTo>
                  <a:pt x="662" y="594"/>
                  <a:pt x="594" y="526"/>
                  <a:pt x="548" y="434"/>
                </a:cubicBezTo>
                <a:cubicBezTo>
                  <a:pt x="480" y="366"/>
                  <a:pt x="411" y="275"/>
                  <a:pt x="343" y="206"/>
                </a:cubicBezTo>
                <a:lnTo>
                  <a:pt x="160" y="24"/>
                </a:lnTo>
                <a:cubicBezTo>
                  <a:pt x="160" y="1"/>
                  <a:pt x="137" y="1"/>
                  <a:pt x="115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9" name="Google Shape;4899;p38"/>
          <p:cNvSpPr/>
          <p:nvPr/>
        </p:nvSpPr>
        <p:spPr>
          <a:xfrm>
            <a:off x="6602367" y="2518829"/>
            <a:ext cx="97808" cy="50569"/>
          </a:xfrm>
          <a:custGeom>
            <a:avLst/>
            <a:gdLst/>
            <a:ahLst/>
            <a:cxnLst/>
            <a:rect l="l" t="t" r="r" b="b"/>
            <a:pathLst>
              <a:path w="3495" h="1807" extrusionOk="0">
                <a:moveTo>
                  <a:pt x="663" y="1"/>
                </a:moveTo>
                <a:cubicBezTo>
                  <a:pt x="571" y="23"/>
                  <a:pt x="480" y="46"/>
                  <a:pt x="389" y="92"/>
                </a:cubicBezTo>
                <a:cubicBezTo>
                  <a:pt x="343" y="92"/>
                  <a:pt x="297" y="115"/>
                  <a:pt x="252" y="138"/>
                </a:cubicBezTo>
                <a:cubicBezTo>
                  <a:pt x="206" y="160"/>
                  <a:pt x="138" y="206"/>
                  <a:pt x="92" y="252"/>
                </a:cubicBezTo>
                <a:cubicBezTo>
                  <a:pt x="1" y="320"/>
                  <a:pt x="1" y="480"/>
                  <a:pt x="69" y="571"/>
                </a:cubicBezTo>
                <a:cubicBezTo>
                  <a:pt x="118" y="620"/>
                  <a:pt x="180" y="643"/>
                  <a:pt x="241" y="643"/>
                </a:cubicBezTo>
                <a:cubicBezTo>
                  <a:pt x="294" y="643"/>
                  <a:pt x="346" y="626"/>
                  <a:pt x="389" y="594"/>
                </a:cubicBezTo>
                <a:cubicBezTo>
                  <a:pt x="411" y="571"/>
                  <a:pt x="411" y="571"/>
                  <a:pt x="434" y="548"/>
                </a:cubicBezTo>
                <a:cubicBezTo>
                  <a:pt x="457" y="548"/>
                  <a:pt x="457" y="548"/>
                  <a:pt x="457" y="526"/>
                </a:cubicBezTo>
                <a:cubicBezTo>
                  <a:pt x="548" y="526"/>
                  <a:pt x="617" y="503"/>
                  <a:pt x="685" y="503"/>
                </a:cubicBezTo>
                <a:cubicBezTo>
                  <a:pt x="754" y="503"/>
                  <a:pt x="822" y="503"/>
                  <a:pt x="868" y="526"/>
                </a:cubicBezTo>
                <a:cubicBezTo>
                  <a:pt x="1119" y="571"/>
                  <a:pt x="1347" y="685"/>
                  <a:pt x="1576" y="799"/>
                </a:cubicBezTo>
                <a:cubicBezTo>
                  <a:pt x="1553" y="777"/>
                  <a:pt x="1530" y="777"/>
                  <a:pt x="1507" y="754"/>
                </a:cubicBezTo>
                <a:lnTo>
                  <a:pt x="1507" y="754"/>
                </a:lnTo>
                <a:cubicBezTo>
                  <a:pt x="1758" y="891"/>
                  <a:pt x="1964" y="1028"/>
                  <a:pt x="2192" y="1165"/>
                </a:cubicBezTo>
                <a:cubicBezTo>
                  <a:pt x="2352" y="1256"/>
                  <a:pt x="2489" y="1370"/>
                  <a:pt x="2648" y="1507"/>
                </a:cubicBezTo>
                <a:cubicBezTo>
                  <a:pt x="2671" y="1530"/>
                  <a:pt x="2694" y="1553"/>
                  <a:pt x="2740" y="1598"/>
                </a:cubicBezTo>
                <a:cubicBezTo>
                  <a:pt x="2785" y="1644"/>
                  <a:pt x="2808" y="1690"/>
                  <a:pt x="2854" y="1712"/>
                </a:cubicBezTo>
                <a:cubicBezTo>
                  <a:pt x="2899" y="1758"/>
                  <a:pt x="2945" y="1758"/>
                  <a:pt x="2991" y="1781"/>
                </a:cubicBezTo>
                <a:cubicBezTo>
                  <a:pt x="3029" y="1798"/>
                  <a:pt x="3068" y="1806"/>
                  <a:pt x="3106" y="1806"/>
                </a:cubicBezTo>
                <a:cubicBezTo>
                  <a:pt x="3316" y="1806"/>
                  <a:pt x="3495" y="1564"/>
                  <a:pt x="3379" y="1370"/>
                </a:cubicBezTo>
                <a:cubicBezTo>
                  <a:pt x="3333" y="1256"/>
                  <a:pt x="3242" y="1187"/>
                  <a:pt x="3151" y="1096"/>
                </a:cubicBezTo>
                <a:cubicBezTo>
                  <a:pt x="3059" y="1005"/>
                  <a:pt x="2968" y="914"/>
                  <a:pt x="2854" y="845"/>
                </a:cubicBezTo>
                <a:cubicBezTo>
                  <a:pt x="2762" y="777"/>
                  <a:pt x="2671" y="708"/>
                  <a:pt x="2580" y="640"/>
                </a:cubicBezTo>
                <a:cubicBezTo>
                  <a:pt x="2466" y="571"/>
                  <a:pt x="2329" y="503"/>
                  <a:pt x="2215" y="434"/>
                </a:cubicBezTo>
                <a:cubicBezTo>
                  <a:pt x="2207" y="430"/>
                  <a:pt x="2199" y="427"/>
                  <a:pt x="2192" y="423"/>
                </a:cubicBezTo>
                <a:lnTo>
                  <a:pt x="2192" y="423"/>
                </a:lnTo>
                <a:cubicBezTo>
                  <a:pt x="2186" y="417"/>
                  <a:pt x="2180" y="411"/>
                  <a:pt x="2169" y="411"/>
                </a:cubicBezTo>
                <a:lnTo>
                  <a:pt x="2169" y="411"/>
                </a:lnTo>
                <a:cubicBezTo>
                  <a:pt x="2139" y="396"/>
                  <a:pt x="2108" y="381"/>
                  <a:pt x="2078" y="366"/>
                </a:cubicBezTo>
                <a:lnTo>
                  <a:pt x="2101" y="366"/>
                </a:lnTo>
                <a:cubicBezTo>
                  <a:pt x="1781" y="206"/>
                  <a:pt x="1461" y="46"/>
                  <a:pt x="1096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0" name="Google Shape;4900;p38"/>
          <p:cNvSpPr/>
          <p:nvPr/>
        </p:nvSpPr>
        <p:spPr>
          <a:xfrm>
            <a:off x="6551910" y="2563549"/>
            <a:ext cx="90084" cy="26950"/>
          </a:xfrm>
          <a:custGeom>
            <a:avLst/>
            <a:gdLst/>
            <a:ahLst/>
            <a:cxnLst/>
            <a:rect l="l" t="t" r="r" b="b"/>
            <a:pathLst>
              <a:path w="3219" h="963" extrusionOk="0">
                <a:moveTo>
                  <a:pt x="1050" y="0"/>
                </a:moveTo>
                <a:cubicBezTo>
                  <a:pt x="913" y="0"/>
                  <a:pt x="776" y="23"/>
                  <a:pt x="617" y="46"/>
                </a:cubicBezTo>
                <a:cubicBezTo>
                  <a:pt x="548" y="69"/>
                  <a:pt x="457" y="92"/>
                  <a:pt x="366" y="137"/>
                </a:cubicBezTo>
                <a:cubicBezTo>
                  <a:pt x="297" y="160"/>
                  <a:pt x="229" y="183"/>
                  <a:pt x="183" y="229"/>
                </a:cubicBezTo>
                <a:cubicBezTo>
                  <a:pt x="69" y="297"/>
                  <a:pt x="0" y="411"/>
                  <a:pt x="69" y="525"/>
                </a:cubicBezTo>
                <a:cubicBezTo>
                  <a:pt x="103" y="610"/>
                  <a:pt x="187" y="657"/>
                  <a:pt x="275" y="657"/>
                </a:cubicBezTo>
                <a:cubicBezTo>
                  <a:pt x="305" y="657"/>
                  <a:pt x="336" y="651"/>
                  <a:pt x="366" y="639"/>
                </a:cubicBezTo>
                <a:cubicBezTo>
                  <a:pt x="411" y="617"/>
                  <a:pt x="480" y="571"/>
                  <a:pt x="525" y="548"/>
                </a:cubicBezTo>
                <a:cubicBezTo>
                  <a:pt x="617" y="525"/>
                  <a:pt x="685" y="525"/>
                  <a:pt x="776" y="525"/>
                </a:cubicBezTo>
                <a:cubicBezTo>
                  <a:pt x="982" y="525"/>
                  <a:pt x="1187" y="548"/>
                  <a:pt x="1416" y="571"/>
                </a:cubicBezTo>
                <a:cubicBezTo>
                  <a:pt x="1575" y="594"/>
                  <a:pt x="1735" y="617"/>
                  <a:pt x="1895" y="639"/>
                </a:cubicBezTo>
                <a:cubicBezTo>
                  <a:pt x="2055" y="685"/>
                  <a:pt x="2214" y="754"/>
                  <a:pt x="2374" y="799"/>
                </a:cubicBezTo>
                <a:cubicBezTo>
                  <a:pt x="2443" y="822"/>
                  <a:pt x="2511" y="868"/>
                  <a:pt x="2602" y="891"/>
                </a:cubicBezTo>
                <a:cubicBezTo>
                  <a:pt x="2625" y="913"/>
                  <a:pt x="2648" y="913"/>
                  <a:pt x="2694" y="936"/>
                </a:cubicBezTo>
                <a:cubicBezTo>
                  <a:pt x="2739" y="959"/>
                  <a:pt x="2808" y="959"/>
                  <a:pt x="2854" y="959"/>
                </a:cubicBezTo>
                <a:cubicBezTo>
                  <a:pt x="2868" y="961"/>
                  <a:pt x="2882" y="962"/>
                  <a:pt x="2896" y="962"/>
                </a:cubicBezTo>
                <a:cubicBezTo>
                  <a:pt x="3018" y="962"/>
                  <a:pt x="3132" y="876"/>
                  <a:pt x="3173" y="754"/>
                </a:cubicBezTo>
                <a:cubicBezTo>
                  <a:pt x="3219" y="639"/>
                  <a:pt x="3173" y="480"/>
                  <a:pt x="3059" y="411"/>
                </a:cubicBezTo>
                <a:cubicBezTo>
                  <a:pt x="3036" y="411"/>
                  <a:pt x="3036" y="388"/>
                  <a:pt x="3013" y="388"/>
                </a:cubicBezTo>
                <a:cubicBezTo>
                  <a:pt x="2968" y="366"/>
                  <a:pt x="2945" y="343"/>
                  <a:pt x="2899" y="320"/>
                </a:cubicBezTo>
                <a:cubicBezTo>
                  <a:pt x="2854" y="297"/>
                  <a:pt x="2831" y="297"/>
                  <a:pt x="2785" y="274"/>
                </a:cubicBezTo>
                <a:cubicBezTo>
                  <a:pt x="2694" y="229"/>
                  <a:pt x="2602" y="206"/>
                  <a:pt x="2511" y="183"/>
                </a:cubicBezTo>
                <a:cubicBezTo>
                  <a:pt x="2306" y="92"/>
                  <a:pt x="2078" y="46"/>
                  <a:pt x="1872" y="23"/>
                </a:cubicBezTo>
                <a:cubicBezTo>
                  <a:pt x="1758" y="0"/>
                  <a:pt x="1621" y="0"/>
                  <a:pt x="1507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1" name="Google Shape;4901;p38"/>
          <p:cNvSpPr/>
          <p:nvPr/>
        </p:nvSpPr>
        <p:spPr>
          <a:xfrm>
            <a:off x="6663067" y="2505424"/>
            <a:ext cx="53675" cy="93442"/>
          </a:xfrm>
          <a:custGeom>
            <a:avLst/>
            <a:gdLst/>
            <a:ahLst/>
            <a:cxnLst/>
            <a:rect l="l" t="t" r="r" b="b"/>
            <a:pathLst>
              <a:path w="1918" h="3339" extrusionOk="0">
                <a:moveTo>
                  <a:pt x="205" y="0"/>
                </a:moveTo>
                <a:cubicBezTo>
                  <a:pt x="183" y="0"/>
                  <a:pt x="160" y="23"/>
                  <a:pt x="137" y="23"/>
                </a:cubicBezTo>
                <a:cubicBezTo>
                  <a:pt x="91" y="46"/>
                  <a:pt x="46" y="69"/>
                  <a:pt x="46" y="137"/>
                </a:cubicBezTo>
                <a:cubicBezTo>
                  <a:pt x="23" y="160"/>
                  <a:pt x="23" y="206"/>
                  <a:pt x="23" y="251"/>
                </a:cubicBezTo>
                <a:cubicBezTo>
                  <a:pt x="23" y="297"/>
                  <a:pt x="0" y="343"/>
                  <a:pt x="0" y="411"/>
                </a:cubicBezTo>
                <a:cubicBezTo>
                  <a:pt x="0" y="525"/>
                  <a:pt x="0" y="662"/>
                  <a:pt x="23" y="776"/>
                </a:cubicBezTo>
                <a:cubicBezTo>
                  <a:pt x="23" y="822"/>
                  <a:pt x="46" y="868"/>
                  <a:pt x="91" y="890"/>
                </a:cubicBezTo>
                <a:cubicBezTo>
                  <a:pt x="91" y="913"/>
                  <a:pt x="91" y="913"/>
                  <a:pt x="114" y="936"/>
                </a:cubicBezTo>
                <a:cubicBezTo>
                  <a:pt x="137" y="959"/>
                  <a:pt x="183" y="982"/>
                  <a:pt x="228" y="1005"/>
                </a:cubicBezTo>
                <a:cubicBezTo>
                  <a:pt x="274" y="1005"/>
                  <a:pt x="320" y="982"/>
                  <a:pt x="365" y="959"/>
                </a:cubicBezTo>
                <a:lnTo>
                  <a:pt x="411" y="1050"/>
                </a:lnTo>
                <a:cubicBezTo>
                  <a:pt x="479" y="1119"/>
                  <a:pt x="525" y="1210"/>
                  <a:pt x="593" y="1301"/>
                </a:cubicBezTo>
                <a:cubicBezTo>
                  <a:pt x="662" y="1393"/>
                  <a:pt x="708" y="1484"/>
                  <a:pt x="799" y="1552"/>
                </a:cubicBezTo>
                <a:cubicBezTo>
                  <a:pt x="845" y="1575"/>
                  <a:pt x="867" y="1598"/>
                  <a:pt x="913" y="1598"/>
                </a:cubicBezTo>
                <a:cubicBezTo>
                  <a:pt x="1004" y="1735"/>
                  <a:pt x="1073" y="1872"/>
                  <a:pt x="1141" y="2009"/>
                </a:cubicBezTo>
                <a:cubicBezTo>
                  <a:pt x="1164" y="2032"/>
                  <a:pt x="1164" y="2032"/>
                  <a:pt x="1164" y="2054"/>
                </a:cubicBezTo>
                <a:cubicBezTo>
                  <a:pt x="1187" y="2077"/>
                  <a:pt x="1210" y="2123"/>
                  <a:pt x="1210" y="2169"/>
                </a:cubicBezTo>
                <a:cubicBezTo>
                  <a:pt x="1233" y="2214"/>
                  <a:pt x="1255" y="2260"/>
                  <a:pt x="1301" y="2283"/>
                </a:cubicBezTo>
                <a:cubicBezTo>
                  <a:pt x="1301" y="2283"/>
                  <a:pt x="1301" y="2283"/>
                  <a:pt x="1301" y="2306"/>
                </a:cubicBezTo>
                <a:cubicBezTo>
                  <a:pt x="1301" y="2328"/>
                  <a:pt x="1324" y="2374"/>
                  <a:pt x="1324" y="2397"/>
                </a:cubicBezTo>
                <a:cubicBezTo>
                  <a:pt x="1347" y="2465"/>
                  <a:pt x="1370" y="2534"/>
                  <a:pt x="1392" y="2602"/>
                </a:cubicBezTo>
                <a:cubicBezTo>
                  <a:pt x="1415" y="2648"/>
                  <a:pt x="1415" y="2694"/>
                  <a:pt x="1438" y="2739"/>
                </a:cubicBezTo>
                <a:cubicBezTo>
                  <a:pt x="1438" y="2762"/>
                  <a:pt x="1438" y="2762"/>
                  <a:pt x="1438" y="2762"/>
                </a:cubicBezTo>
                <a:cubicBezTo>
                  <a:pt x="1438" y="2876"/>
                  <a:pt x="1415" y="3013"/>
                  <a:pt x="1392" y="3127"/>
                </a:cubicBezTo>
                <a:cubicBezTo>
                  <a:pt x="1370" y="3219"/>
                  <a:pt x="1438" y="3310"/>
                  <a:pt x="1506" y="3333"/>
                </a:cubicBezTo>
                <a:cubicBezTo>
                  <a:pt x="1522" y="3337"/>
                  <a:pt x="1539" y="3339"/>
                  <a:pt x="1557" y="3339"/>
                </a:cubicBezTo>
                <a:cubicBezTo>
                  <a:pt x="1641" y="3339"/>
                  <a:pt x="1739" y="3294"/>
                  <a:pt x="1758" y="3219"/>
                </a:cubicBezTo>
                <a:cubicBezTo>
                  <a:pt x="1780" y="3104"/>
                  <a:pt x="1803" y="2990"/>
                  <a:pt x="1803" y="2876"/>
                </a:cubicBezTo>
                <a:cubicBezTo>
                  <a:pt x="1803" y="2853"/>
                  <a:pt x="1803" y="2853"/>
                  <a:pt x="1803" y="2853"/>
                </a:cubicBezTo>
                <a:cubicBezTo>
                  <a:pt x="1826" y="2831"/>
                  <a:pt x="1849" y="2808"/>
                  <a:pt x="1872" y="2762"/>
                </a:cubicBezTo>
                <a:cubicBezTo>
                  <a:pt x="1917" y="2671"/>
                  <a:pt x="1849" y="2534"/>
                  <a:pt x="1826" y="2443"/>
                </a:cubicBezTo>
                <a:cubicBezTo>
                  <a:pt x="1803" y="2374"/>
                  <a:pt x="1780" y="2306"/>
                  <a:pt x="1735" y="2214"/>
                </a:cubicBezTo>
                <a:cubicBezTo>
                  <a:pt x="1758" y="2146"/>
                  <a:pt x="1780" y="2054"/>
                  <a:pt x="1735" y="2009"/>
                </a:cubicBezTo>
                <a:cubicBezTo>
                  <a:pt x="1735" y="1986"/>
                  <a:pt x="1735" y="1986"/>
                  <a:pt x="1712" y="1986"/>
                </a:cubicBezTo>
                <a:cubicBezTo>
                  <a:pt x="1666" y="1872"/>
                  <a:pt x="1621" y="1781"/>
                  <a:pt x="1575" y="1666"/>
                </a:cubicBezTo>
                <a:cubicBezTo>
                  <a:pt x="1506" y="1530"/>
                  <a:pt x="1415" y="1393"/>
                  <a:pt x="1324" y="1278"/>
                </a:cubicBezTo>
                <a:cubicBezTo>
                  <a:pt x="1255" y="1164"/>
                  <a:pt x="1187" y="1050"/>
                  <a:pt x="1096" y="936"/>
                </a:cubicBezTo>
                <a:cubicBezTo>
                  <a:pt x="1050" y="890"/>
                  <a:pt x="1004" y="845"/>
                  <a:pt x="959" y="799"/>
                </a:cubicBezTo>
                <a:cubicBezTo>
                  <a:pt x="913" y="753"/>
                  <a:pt x="867" y="685"/>
                  <a:pt x="799" y="639"/>
                </a:cubicBezTo>
                <a:cubicBezTo>
                  <a:pt x="776" y="639"/>
                  <a:pt x="753" y="617"/>
                  <a:pt x="730" y="617"/>
                </a:cubicBezTo>
                <a:cubicBezTo>
                  <a:pt x="685" y="571"/>
                  <a:pt x="662" y="525"/>
                  <a:pt x="616" y="480"/>
                </a:cubicBezTo>
                <a:cubicBezTo>
                  <a:pt x="593" y="457"/>
                  <a:pt x="548" y="434"/>
                  <a:pt x="502" y="411"/>
                </a:cubicBezTo>
                <a:cubicBezTo>
                  <a:pt x="479" y="388"/>
                  <a:pt x="479" y="365"/>
                  <a:pt x="457" y="343"/>
                </a:cubicBezTo>
                <a:cubicBezTo>
                  <a:pt x="457" y="320"/>
                  <a:pt x="434" y="297"/>
                  <a:pt x="411" y="251"/>
                </a:cubicBezTo>
                <a:cubicBezTo>
                  <a:pt x="411" y="251"/>
                  <a:pt x="411" y="228"/>
                  <a:pt x="388" y="228"/>
                </a:cubicBezTo>
                <a:cubicBezTo>
                  <a:pt x="388" y="183"/>
                  <a:pt x="388" y="137"/>
                  <a:pt x="365" y="114"/>
                </a:cubicBezTo>
                <a:cubicBezTo>
                  <a:pt x="342" y="69"/>
                  <a:pt x="320" y="46"/>
                  <a:pt x="274" y="23"/>
                </a:cubicBezTo>
                <a:cubicBezTo>
                  <a:pt x="251" y="23"/>
                  <a:pt x="228" y="0"/>
                  <a:pt x="205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2" name="Google Shape;4902;p38"/>
          <p:cNvSpPr/>
          <p:nvPr/>
        </p:nvSpPr>
        <p:spPr>
          <a:xfrm>
            <a:off x="7111470" y="2350191"/>
            <a:ext cx="103517" cy="205718"/>
          </a:xfrm>
          <a:custGeom>
            <a:avLst/>
            <a:gdLst/>
            <a:ahLst/>
            <a:cxnLst/>
            <a:rect l="l" t="t" r="r" b="b"/>
            <a:pathLst>
              <a:path w="3699" h="7351" extrusionOk="0">
                <a:moveTo>
                  <a:pt x="2032" y="1735"/>
                </a:moveTo>
                <a:cubicBezTo>
                  <a:pt x="2009" y="1758"/>
                  <a:pt x="2009" y="1781"/>
                  <a:pt x="1986" y="1804"/>
                </a:cubicBezTo>
                <a:lnTo>
                  <a:pt x="1986" y="1804"/>
                </a:lnTo>
                <a:cubicBezTo>
                  <a:pt x="1998" y="1792"/>
                  <a:pt x="2009" y="1776"/>
                  <a:pt x="2020" y="1759"/>
                </a:cubicBezTo>
                <a:lnTo>
                  <a:pt x="2020" y="1759"/>
                </a:lnTo>
                <a:cubicBezTo>
                  <a:pt x="2024" y="1751"/>
                  <a:pt x="2028" y="1743"/>
                  <a:pt x="2032" y="1735"/>
                </a:cubicBezTo>
                <a:close/>
                <a:moveTo>
                  <a:pt x="754" y="6506"/>
                </a:moveTo>
                <a:cubicBezTo>
                  <a:pt x="776" y="6506"/>
                  <a:pt x="799" y="6529"/>
                  <a:pt x="799" y="6552"/>
                </a:cubicBezTo>
                <a:cubicBezTo>
                  <a:pt x="799" y="6552"/>
                  <a:pt x="776" y="6574"/>
                  <a:pt x="754" y="6574"/>
                </a:cubicBezTo>
                <a:cubicBezTo>
                  <a:pt x="754" y="6552"/>
                  <a:pt x="754" y="6529"/>
                  <a:pt x="754" y="6506"/>
                </a:cubicBezTo>
                <a:close/>
                <a:moveTo>
                  <a:pt x="2739" y="1"/>
                </a:moveTo>
                <a:cubicBezTo>
                  <a:pt x="2602" y="1"/>
                  <a:pt x="2488" y="92"/>
                  <a:pt x="2488" y="229"/>
                </a:cubicBezTo>
                <a:cubicBezTo>
                  <a:pt x="2488" y="229"/>
                  <a:pt x="2488" y="252"/>
                  <a:pt x="2488" y="252"/>
                </a:cubicBezTo>
                <a:lnTo>
                  <a:pt x="2488" y="275"/>
                </a:lnTo>
                <a:cubicBezTo>
                  <a:pt x="2488" y="275"/>
                  <a:pt x="2466" y="275"/>
                  <a:pt x="2466" y="297"/>
                </a:cubicBezTo>
                <a:cubicBezTo>
                  <a:pt x="2443" y="320"/>
                  <a:pt x="2420" y="389"/>
                  <a:pt x="2420" y="412"/>
                </a:cubicBezTo>
                <a:lnTo>
                  <a:pt x="2397" y="526"/>
                </a:lnTo>
                <a:cubicBezTo>
                  <a:pt x="2374" y="571"/>
                  <a:pt x="2374" y="640"/>
                  <a:pt x="2374" y="708"/>
                </a:cubicBezTo>
                <a:cubicBezTo>
                  <a:pt x="2351" y="754"/>
                  <a:pt x="2351" y="822"/>
                  <a:pt x="2329" y="891"/>
                </a:cubicBezTo>
                <a:cubicBezTo>
                  <a:pt x="2283" y="1073"/>
                  <a:pt x="2237" y="1233"/>
                  <a:pt x="2169" y="1416"/>
                </a:cubicBezTo>
                <a:cubicBezTo>
                  <a:pt x="2146" y="1507"/>
                  <a:pt x="2100" y="1621"/>
                  <a:pt x="2055" y="1713"/>
                </a:cubicBezTo>
                <a:cubicBezTo>
                  <a:pt x="2043" y="1724"/>
                  <a:pt x="2031" y="1742"/>
                  <a:pt x="2020" y="1759"/>
                </a:cubicBezTo>
                <a:lnTo>
                  <a:pt x="2020" y="1759"/>
                </a:lnTo>
                <a:cubicBezTo>
                  <a:pt x="1930" y="1932"/>
                  <a:pt x="1821" y="2085"/>
                  <a:pt x="1712" y="2238"/>
                </a:cubicBezTo>
                <a:cubicBezTo>
                  <a:pt x="1598" y="2420"/>
                  <a:pt x="1461" y="2557"/>
                  <a:pt x="1324" y="2717"/>
                </a:cubicBezTo>
                <a:cubicBezTo>
                  <a:pt x="1187" y="2877"/>
                  <a:pt x="1050" y="3036"/>
                  <a:pt x="913" y="3196"/>
                </a:cubicBezTo>
                <a:cubicBezTo>
                  <a:pt x="868" y="3242"/>
                  <a:pt x="799" y="3333"/>
                  <a:pt x="776" y="3402"/>
                </a:cubicBezTo>
                <a:lnTo>
                  <a:pt x="754" y="3424"/>
                </a:lnTo>
                <a:cubicBezTo>
                  <a:pt x="708" y="3470"/>
                  <a:pt x="685" y="3493"/>
                  <a:pt x="639" y="3539"/>
                </a:cubicBezTo>
                <a:cubicBezTo>
                  <a:pt x="594" y="3561"/>
                  <a:pt x="571" y="3607"/>
                  <a:pt x="571" y="3653"/>
                </a:cubicBezTo>
                <a:cubicBezTo>
                  <a:pt x="503" y="3607"/>
                  <a:pt x="457" y="3584"/>
                  <a:pt x="388" y="3584"/>
                </a:cubicBezTo>
                <a:cubicBezTo>
                  <a:pt x="377" y="3582"/>
                  <a:pt x="365" y="3581"/>
                  <a:pt x="352" y="3581"/>
                </a:cubicBezTo>
                <a:cubicBezTo>
                  <a:pt x="225" y="3581"/>
                  <a:pt x="88" y="3687"/>
                  <a:pt x="46" y="3813"/>
                </a:cubicBezTo>
                <a:cubicBezTo>
                  <a:pt x="0" y="3904"/>
                  <a:pt x="23" y="4018"/>
                  <a:pt x="23" y="4132"/>
                </a:cubicBezTo>
                <a:cubicBezTo>
                  <a:pt x="46" y="4269"/>
                  <a:pt x="69" y="4383"/>
                  <a:pt x="69" y="4520"/>
                </a:cubicBezTo>
                <a:cubicBezTo>
                  <a:pt x="92" y="4840"/>
                  <a:pt x="115" y="5136"/>
                  <a:pt x="137" y="5456"/>
                </a:cubicBezTo>
                <a:cubicBezTo>
                  <a:pt x="137" y="5593"/>
                  <a:pt x="137" y="5730"/>
                  <a:pt x="137" y="5867"/>
                </a:cubicBezTo>
                <a:cubicBezTo>
                  <a:pt x="137" y="6027"/>
                  <a:pt x="137" y="6186"/>
                  <a:pt x="115" y="6346"/>
                </a:cubicBezTo>
                <a:cubicBezTo>
                  <a:pt x="92" y="6529"/>
                  <a:pt x="69" y="6688"/>
                  <a:pt x="69" y="6871"/>
                </a:cubicBezTo>
                <a:cubicBezTo>
                  <a:pt x="69" y="6917"/>
                  <a:pt x="69" y="6962"/>
                  <a:pt x="69" y="7008"/>
                </a:cubicBezTo>
                <a:cubicBezTo>
                  <a:pt x="69" y="7054"/>
                  <a:pt x="92" y="7099"/>
                  <a:pt x="92" y="7145"/>
                </a:cubicBezTo>
                <a:cubicBezTo>
                  <a:pt x="115" y="7191"/>
                  <a:pt x="183" y="7236"/>
                  <a:pt x="229" y="7282"/>
                </a:cubicBezTo>
                <a:cubicBezTo>
                  <a:pt x="274" y="7305"/>
                  <a:pt x="320" y="7328"/>
                  <a:pt x="388" y="7350"/>
                </a:cubicBezTo>
                <a:cubicBezTo>
                  <a:pt x="411" y="7328"/>
                  <a:pt x="457" y="7328"/>
                  <a:pt x="480" y="7328"/>
                </a:cubicBezTo>
                <a:cubicBezTo>
                  <a:pt x="525" y="7328"/>
                  <a:pt x="594" y="7305"/>
                  <a:pt x="639" y="7282"/>
                </a:cubicBezTo>
                <a:lnTo>
                  <a:pt x="662" y="7282"/>
                </a:lnTo>
                <a:cubicBezTo>
                  <a:pt x="778" y="7244"/>
                  <a:pt x="893" y="7205"/>
                  <a:pt x="1021" y="7167"/>
                </a:cubicBezTo>
                <a:lnTo>
                  <a:pt x="1021" y="7167"/>
                </a:lnTo>
                <a:cubicBezTo>
                  <a:pt x="1016" y="7167"/>
                  <a:pt x="1011" y="7168"/>
                  <a:pt x="1005" y="7168"/>
                </a:cubicBezTo>
                <a:cubicBezTo>
                  <a:pt x="1019" y="7165"/>
                  <a:pt x="1034" y="7162"/>
                  <a:pt x="1048" y="7159"/>
                </a:cubicBezTo>
                <a:lnTo>
                  <a:pt x="1048" y="7159"/>
                </a:lnTo>
                <a:cubicBezTo>
                  <a:pt x="1039" y="7162"/>
                  <a:pt x="1030" y="7164"/>
                  <a:pt x="1021" y="7167"/>
                </a:cubicBezTo>
                <a:lnTo>
                  <a:pt x="1021" y="7167"/>
                </a:lnTo>
                <a:cubicBezTo>
                  <a:pt x="1036" y="7165"/>
                  <a:pt x="1047" y="7161"/>
                  <a:pt x="1058" y="7157"/>
                </a:cubicBezTo>
                <a:lnTo>
                  <a:pt x="1058" y="7157"/>
                </a:lnTo>
                <a:cubicBezTo>
                  <a:pt x="1054" y="7158"/>
                  <a:pt x="1051" y="7158"/>
                  <a:pt x="1048" y="7159"/>
                </a:cubicBezTo>
                <a:lnTo>
                  <a:pt x="1048" y="7159"/>
                </a:lnTo>
                <a:cubicBezTo>
                  <a:pt x="1053" y="7157"/>
                  <a:pt x="1059" y="7156"/>
                  <a:pt x="1065" y="7154"/>
                </a:cubicBezTo>
                <a:lnTo>
                  <a:pt x="1065" y="7154"/>
                </a:lnTo>
                <a:cubicBezTo>
                  <a:pt x="1063" y="7155"/>
                  <a:pt x="1060" y="7156"/>
                  <a:pt x="1058" y="7157"/>
                </a:cubicBezTo>
                <a:lnTo>
                  <a:pt x="1058" y="7157"/>
                </a:lnTo>
                <a:cubicBezTo>
                  <a:pt x="1148" y="7138"/>
                  <a:pt x="1225" y="7119"/>
                  <a:pt x="1301" y="7099"/>
                </a:cubicBezTo>
                <a:cubicBezTo>
                  <a:pt x="1370" y="7077"/>
                  <a:pt x="1461" y="7054"/>
                  <a:pt x="1530" y="7054"/>
                </a:cubicBezTo>
                <a:lnTo>
                  <a:pt x="1804" y="7054"/>
                </a:lnTo>
                <a:cubicBezTo>
                  <a:pt x="1849" y="7054"/>
                  <a:pt x="1895" y="7054"/>
                  <a:pt x="1918" y="7031"/>
                </a:cubicBezTo>
                <a:cubicBezTo>
                  <a:pt x="2009" y="7031"/>
                  <a:pt x="2100" y="6962"/>
                  <a:pt x="2146" y="6894"/>
                </a:cubicBezTo>
                <a:cubicBezTo>
                  <a:pt x="2192" y="6825"/>
                  <a:pt x="2214" y="6780"/>
                  <a:pt x="2214" y="6711"/>
                </a:cubicBezTo>
                <a:cubicBezTo>
                  <a:pt x="2214" y="6688"/>
                  <a:pt x="2237" y="6666"/>
                  <a:pt x="2237" y="6643"/>
                </a:cubicBezTo>
                <a:cubicBezTo>
                  <a:pt x="2260" y="6415"/>
                  <a:pt x="2260" y="6164"/>
                  <a:pt x="2283" y="5912"/>
                </a:cubicBezTo>
                <a:cubicBezTo>
                  <a:pt x="2283" y="5753"/>
                  <a:pt x="2283" y="5616"/>
                  <a:pt x="2283" y="5456"/>
                </a:cubicBezTo>
                <a:cubicBezTo>
                  <a:pt x="2283" y="5296"/>
                  <a:pt x="2283" y="5136"/>
                  <a:pt x="2283" y="4977"/>
                </a:cubicBezTo>
                <a:cubicBezTo>
                  <a:pt x="2283" y="4794"/>
                  <a:pt x="2260" y="4634"/>
                  <a:pt x="2237" y="4452"/>
                </a:cubicBezTo>
                <a:cubicBezTo>
                  <a:pt x="2237" y="4315"/>
                  <a:pt x="2192" y="4155"/>
                  <a:pt x="2169" y="4018"/>
                </a:cubicBezTo>
                <a:cubicBezTo>
                  <a:pt x="2146" y="3835"/>
                  <a:pt x="2077" y="3653"/>
                  <a:pt x="2032" y="3493"/>
                </a:cubicBezTo>
                <a:cubicBezTo>
                  <a:pt x="2077" y="3447"/>
                  <a:pt x="2146" y="3424"/>
                  <a:pt x="2192" y="3402"/>
                </a:cubicBezTo>
                <a:cubicBezTo>
                  <a:pt x="2351" y="3310"/>
                  <a:pt x="2488" y="3219"/>
                  <a:pt x="2625" y="3128"/>
                </a:cubicBezTo>
                <a:cubicBezTo>
                  <a:pt x="2762" y="3014"/>
                  <a:pt x="2876" y="2899"/>
                  <a:pt x="2990" y="2763"/>
                </a:cubicBezTo>
                <a:cubicBezTo>
                  <a:pt x="3105" y="2626"/>
                  <a:pt x="3173" y="2466"/>
                  <a:pt x="3242" y="2306"/>
                </a:cubicBezTo>
                <a:cubicBezTo>
                  <a:pt x="3379" y="2032"/>
                  <a:pt x="3470" y="1713"/>
                  <a:pt x="3538" y="1416"/>
                </a:cubicBezTo>
                <a:cubicBezTo>
                  <a:pt x="3607" y="1119"/>
                  <a:pt x="3652" y="800"/>
                  <a:pt x="3698" y="503"/>
                </a:cubicBezTo>
                <a:cubicBezTo>
                  <a:pt x="3698" y="480"/>
                  <a:pt x="3698" y="480"/>
                  <a:pt x="3698" y="457"/>
                </a:cubicBezTo>
                <a:cubicBezTo>
                  <a:pt x="3698" y="343"/>
                  <a:pt x="3607" y="252"/>
                  <a:pt x="3493" y="229"/>
                </a:cubicBezTo>
                <a:cubicBezTo>
                  <a:pt x="3379" y="229"/>
                  <a:pt x="3287" y="320"/>
                  <a:pt x="3264" y="434"/>
                </a:cubicBezTo>
                <a:cubicBezTo>
                  <a:pt x="3242" y="412"/>
                  <a:pt x="3219" y="389"/>
                  <a:pt x="3219" y="389"/>
                </a:cubicBezTo>
                <a:cubicBezTo>
                  <a:pt x="3196" y="389"/>
                  <a:pt x="3196" y="366"/>
                  <a:pt x="3196" y="366"/>
                </a:cubicBezTo>
                <a:cubicBezTo>
                  <a:pt x="3173" y="343"/>
                  <a:pt x="3150" y="320"/>
                  <a:pt x="3127" y="320"/>
                </a:cubicBezTo>
                <a:cubicBezTo>
                  <a:pt x="3105" y="275"/>
                  <a:pt x="3036" y="275"/>
                  <a:pt x="2990" y="275"/>
                </a:cubicBezTo>
                <a:cubicBezTo>
                  <a:pt x="2968" y="160"/>
                  <a:pt x="2922" y="69"/>
                  <a:pt x="2808" y="24"/>
                </a:cubicBezTo>
                <a:cubicBezTo>
                  <a:pt x="2785" y="24"/>
                  <a:pt x="2762" y="1"/>
                  <a:pt x="2739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3" name="Google Shape;4903;p38"/>
          <p:cNvSpPr/>
          <p:nvPr/>
        </p:nvSpPr>
        <p:spPr>
          <a:xfrm>
            <a:off x="7155547" y="2360405"/>
            <a:ext cx="68367" cy="187276"/>
          </a:xfrm>
          <a:custGeom>
            <a:avLst/>
            <a:gdLst/>
            <a:ahLst/>
            <a:cxnLst/>
            <a:rect l="l" t="t" r="r" b="b"/>
            <a:pathLst>
              <a:path w="2443" h="6692" extrusionOk="0">
                <a:moveTo>
                  <a:pt x="2214" y="1"/>
                </a:moveTo>
                <a:cubicBezTo>
                  <a:pt x="2123" y="1"/>
                  <a:pt x="2032" y="92"/>
                  <a:pt x="2032" y="183"/>
                </a:cubicBezTo>
                <a:cubicBezTo>
                  <a:pt x="2009" y="343"/>
                  <a:pt x="1986" y="503"/>
                  <a:pt x="1963" y="663"/>
                </a:cubicBezTo>
                <a:cubicBezTo>
                  <a:pt x="1918" y="868"/>
                  <a:pt x="1826" y="1097"/>
                  <a:pt x="1735" y="1279"/>
                </a:cubicBezTo>
                <a:cubicBezTo>
                  <a:pt x="1621" y="1485"/>
                  <a:pt x="1507" y="1667"/>
                  <a:pt x="1370" y="1850"/>
                </a:cubicBezTo>
                <a:cubicBezTo>
                  <a:pt x="1256" y="2010"/>
                  <a:pt x="1119" y="2169"/>
                  <a:pt x="982" y="2329"/>
                </a:cubicBezTo>
                <a:cubicBezTo>
                  <a:pt x="845" y="2466"/>
                  <a:pt x="708" y="2580"/>
                  <a:pt x="548" y="2694"/>
                </a:cubicBezTo>
                <a:cubicBezTo>
                  <a:pt x="502" y="2717"/>
                  <a:pt x="434" y="2763"/>
                  <a:pt x="388" y="2786"/>
                </a:cubicBezTo>
                <a:cubicBezTo>
                  <a:pt x="320" y="2808"/>
                  <a:pt x="251" y="2831"/>
                  <a:pt x="183" y="2877"/>
                </a:cubicBezTo>
                <a:cubicBezTo>
                  <a:pt x="114" y="2923"/>
                  <a:pt x="92" y="2968"/>
                  <a:pt x="69" y="3037"/>
                </a:cubicBezTo>
                <a:cubicBezTo>
                  <a:pt x="23" y="3105"/>
                  <a:pt x="46" y="3196"/>
                  <a:pt x="69" y="3288"/>
                </a:cubicBezTo>
                <a:cubicBezTo>
                  <a:pt x="92" y="3356"/>
                  <a:pt x="114" y="3448"/>
                  <a:pt x="137" y="3516"/>
                </a:cubicBezTo>
                <a:cubicBezTo>
                  <a:pt x="206" y="3836"/>
                  <a:pt x="251" y="4155"/>
                  <a:pt x="274" y="4475"/>
                </a:cubicBezTo>
                <a:cubicBezTo>
                  <a:pt x="274" y="4726"/>
                  <a:pt x="274" y="4977"/>
                  <a:pt x="251" y="5205"/>
                </a:cubicBezTo>
                <a:cubicBezTo>
                  <a:pt x="229" y="5433"/>
                  <a:pt x="206" y="5662"/>
                  <a:pt x="160" y="5890"/>
                </a:cubicBezTo>
                <a:cubicBezTo>
                  <a:pt x="137" y="6027"/>
                  <a:pt x="92" y="6141"/>
                  <a:pt x="46" y="6278"/>
                </a:cubicBezTo>
                <a:cubicBezTo>
                  <a:pt x="0" y="6415"/>
                  <a:pt x="46" y="6552"/>
                  <a:pt x="160" y="6643"/>
                </a:cubicBezTo>
                <a:cubicBezTo>
                  <a:pt x="213" y="6675"/>
                  <a:pt x="281" y="6692"/>
                  <a:pt x="347" y="6692"/>
                </a:cubicBezTo>
                <a:cubicBezTo>
                  <a:pt x="424" y="6692"/>
                  <a:pt x="499" y="6669"/>
                  <a:pt x="548" y="6620"/>
                </a:cubicBezTo>
                <a:cubicBezTo>
                  <a:pt x="617" y="6575"/>
                  <a:pt x="639" y="6506"/>
                  <a:pt x="685" y="6438"/>
                </a:cubicBezTo>
                <a:cubicBezTo>
                  <a:pt x="685" y="6415"/>
                  <a:pt x="685" y="6369"/>
                  <a:pt x="708" y="6346"/>
                </a:cubicBezTo>
                <a:cubicBezTo>
                  <a:pt x="731" y="6278"/>
                  <a:pt x="731" y="6209"/>
                  <a:pt x="754" y="6164"/>
                </a:cubicBezTo>
                <a:cubicBezTo>
                  <a:pt x="799" y="6004"/>
                  <a:pt x="822" y="5844"/>
                  <a:pt x="845" y="5684"/>
                </a:cubicBezTo>
                <a:cubicBezTo>
                  <a:pt x="891" y="5410"/>
                  <a:pt x="891" y="5159"/>
                  <a:pt x="891" y="4885"/>
                </a:cubicBezTo>
                <a:cubicBezTo>
                  <a:pt x="891" y="4726"/>
                  <a:pt x="891" y="4566"/>
                  <a:pt x="891" y="4406"/>
                </a:cubicBezTo>
                <a:cubicBezTo>
                  <a:pt x="868" y="4269"/>
                  <a:pt x="845" y="4155"/>
                  <a:pt x="845" y="4018"/>
                </a:cubicBezTo>
                <a:cubicBezTo>
                  <a:pt x="799" y="3767"/>
                  <a:pt x="731" y="3539"/>
                  <a:pt x="662" y="3288"/>
                </a:cubicBezTo>
                <a:cubicBezTo>
                  <a:pt x="731" y="3265"/>
                  <a:pt x="776" y="3242"/>
                  <a:pt x="845" y="3196"/>
                </a:cubicBezTo>
                <a:cubicBezTo>
                  <a:pt x="982" y="3105"/>
                  <a:pt x="1096" y="3014"/>
                  <a:pt x="1210" y="2900"/>
                </a:cubicBezTo>
                <a:cubicBezTo>
                  <a:pt x="1324" y="2786"/>
                  <a:pt x="1438" y="2671"/>
                  <a:pt x="1530" y="2534"/>
                </a:cubicBezTo>
                <a:cubicBezTo>
                  <a:pt x="1621" y="2398"/>
                  <a:pt x="1712" y="2283"/>
                  <a:pt x="1804" y="2146"/>
                </a:cubicBezTo>
                <a:cubicBezTo>
                  <a:pt x="1895" y="2010"/>
                  <a:pt x="1986" y="1850"/>
                  <a:pt x="2055" y="1690"/>
                </a:cubicBezTo>
                <a:cubicBezTo>
                  <a:pt x="2123" y="1553"/>
                  <a:pt x="2192" y="1393"/>
                  <a:pt x="2237" y="1233"/>
                </a:cubicBezTo>
                <a:cubicBezTo>
                  <a:pt x="2306" y="1051"/>
                  <a:pt x="2351" y="891"/>
                  <a:pt x="2374" y="708"/>
                </a:cubicBezTo>
                <a:cubicBezTo>
                  <a:pt x="2397" y="640"/>
                  <a:pt x="2397" y="572"/>
                  <a:pt x="2397" y="480"/>
                </a:cubicBezTo>
                <a:cubicBezTo>
                  <a:pt x="2397" y="389"/>
                  <a:pt x="2420" y="320"/>
                  <a:pt x="2420" y="229"/>
                </a:cubicBezTo>
                <a:cubicBezTo>
                  <a:pt x="2443" y="115"/>
                  <a:pt x="2351" y="24"/>
                  <a:pt x="2237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4" name="Google Shape;4904;p38"/>
          <p:cNvSpPr/>
          <p:nvPr/>
        </p:nvSpPr>
        <p:spPr>
          <a:xfrm>
            <a:off x="7160640" y="2438344"/>
            <a:ext cx="167406" cy="104916"/>
          </a:xfrm>
          <a:custGeom>
            <a:avLst/>
            <a:gdLst/>
            <a:ahLst/>
            <a:cxnLst/>
            <a:rect l="l" t="t" r="r" b="b"/>
            <a:pathLst>
              <a:path w="5982" h="3749" extrusionOk="0">
                <a:moveTo>
                  <a:pt x="4817" y="3014"/>
                </a:moveTo>
                <a:lnTo>
                  <a:pt x="4840" y="3025"/>
                </a:lnTo>
                <a:lnTo>
                  <a:pt x="4840" y="3025"/>
                </a:lnTo>
                <a:cubicBezTo>
                  <a:pt x="4839" y="3014"/>
                  <a:pt x="4835" y="3014"/>
                  <a:pt x="4817" y="3014"/>
                </a:cubicBezTo>
                <a:close/>
                <a:moveTo>
                  <a:pt x="252" y="1"/>
                </a:moveTo>
                <a:cubicBezTo>
                  <a:pt x="115" y="23"/>
                  <a:pt x="1" y="183"/>
                  <a:pt x="1" y="297"/>
                </a:cubicBezTo>
                <a:cubicBezTo>
                  <a:pt x="1" y="434"/>
                  <a:pt x="92" y="548"/>
                  <a:pt x="161" y="640"/>
                </a:cubicBezTo>
                <a:cubicBezTo>
                  <a:pt x="206" y="731"/>
                  <a:pt x="275" y="799"/>
                  <a:pt x="320" y="868"/>
                </a:cubicBezTo>
                <a:cubicBezTo>
                  <a:pt x="343" y="914"/>
                  <a:pt x="366" y="936"/>
                  <a:pt x="389" y="959"/>
                </a:cubicBezTo>
                <a:cubicBezTo>
                  <a:pt x="389" y="982"/>
                  <a:pt x="412" y="1005"/>
                  <a:pt x="412" y="1028"/>
                </a:cubicBezTo>
                <a:cubicBezTo>
                  <a:pt x="435" y="1051"/>
                  <a:pt x="457" y="1073"/>
                  <a:pt x="480" y="1096"/>
                </a:cubicBezTo>
                <a:cubicBezTo>
                  <a:pt x="503" y="1142"/>
                  <a:pt x="549" y="1187"/>
                  <a:pt x="594" y="1233"/>
                </a:cubicBezTo>
                <a:cubicBezTo>
                  <a:pt x="640" y="1279"/>
                  <a:pt x="709" y="1347"/>
                  <a:pt x="754" y="1416"/>
                </a:cubicBezTo>
                <a:cubicBezTo>
                  <a:pt x="891" y="1530"/>
                  <a:pt x="1028" y="1644"/>
                  <a:pt x="1165" y="1735"/>
                </a:cubicBezTo>
                <a:cubicBezTo>
                  <a:pt x="1302" y="1849"/>
                  <a:pt x="1416" y="1941"/>
                  <a:pt x="1553" y="2032"/>
                </a:cubicBezTo>
                <a:cubicBezTo>
                  <a:pt x="1599" y="2078"/>
                  <a:pt x="1667" y="2100"/>
                  <a:pt x="1713" y="2146"/>
                </a:cubicBezTo>
                <a:cubicBezTo>
                  <a:pt x="1873" y="2260"/>
                  <a:pt x="2032" y="2374"/>
                  <a:pt x="2192" y="2489"/>
                </a:cubicBezTo>
                <a:cubicBezTo>
                  <a:pt x="2329" y="2580"/>
                  <a:pt x="2443" y="2671"/>
                  <a:pt x="2580" y="2762"/>
                </a:cubicBezTo>
                <a:cubicBezTo>
                  <a:pt x="2649" y="2785"/>
                  <a:pt x="2717" y="2831"/>
                  <a:pt x="2786" y="2877"/>
                </a:cubicBezTo>
                <a:cubicBezTo>
                  <a:pt x="2877" y="2922"/>
                  <a:pt x="2991" y="2968"/>
                  <a:pt x="3082" y="2968"/>
                </a:cubicBezTo>
                <a:cubicBezTo>
                  <a:pt x="3128" y="2968"/>
                  <a:pt x="3151" y="2968"/>
                  <a:pt x="3174" y="2945"/>
                </a:cubicBezTo>
                <a:cubicBezTo>
                  <a:pt x="3402" y="3036"/>
                  <a:pt x="3630" y="3128"/>
                  <a:pt x="3858" y="3219"/>
                </a:cubicBezTo>
                <a:cubicBezTo>
                  <a:pt x="4109" y="3310"/>
                  <a:pt x="4338" y="3402"/>
                  <a:pt x="4589" y="3470"/>
                </a:cubicBezTo>
                <a:lnTo>
                  <a:pt x="4612" y="3470"/>
                </a:lnTo>
                <a:cubicBezTo>
                  <a:pt x="4771" y="3516"/>
                  <a:pt x="4931" y="3561"/>
                  <a:pt x="5068" y="3607"/>
                </a:cubicBezTo>
                <a:cubicBezTo>
                  <a:pt x="5182" y="3630"/>
                  <a:pt x="5274" y="3653"/>
                  <a:pt x="5365" y="3675"/>
                </a:cubicBezTo>
                <a:cubicBezTo>
                  <a:pt x="5479" y="3698"/>
                  <a:pt x="5593" y="3721"/>
                  <a:pt x="5707" y="3744"/>
                </a:cubicBezTo>
                <a:cubicBezTo>
                  <a:pt x="5722" y="3747"/>
                  <a:pt x="5737" y="3748"/>
                  <a:pt x="5751" y="3748"/>
                </a:cubicBezTo>
                <a:cubicBezTo>
                  <a:pt x="5849" y="3748"/>
                  <a:pt x="5938" y="3684"/>
                  <a:pt x="5958" y="3584"/>
                </a:cubicBezTo>
                <a:cubicBezTo>
                  <a:pt x="5981" y="3493"/>
                  <a:pt x="5913" y="3356"/>
                  <a:pt x="5799" y="3333"/>
                </a:cubicBezTo>
                <a:cubicBezTo>
                  <a:pt x="5730" y="3310"/>
                  <a:pt x="5639" y="3310"/>
                  <a:pt x="5547" y="3287"/>
                </a:cubicBezTo>
                <a:cubicBezTo>
                  <a:pt x="5525" y="3242"/>
                  <a:pt x="5479" y="3219"/>
                  <a:pt x="5456" y="3219"/>
                </a:cubicBezTo>
                <a:cubicBezTo>
                  <a:pt x="5411" y="3196"/>
                  <a:pt x="5365" y="3196"/>
                  <a:pt x="5319" y="3173"/>
                </a:cubicBezTo>
                <a:cubicBezTo>
                  <a:pt x="5274" y="3173"/>
                  <a:pt x="5228" y="3150"/>
                  <a:pt x="5182" y="3150"/>
                </a:cubicBezTo>
                <a:cubicBezTo>
                  <a:pt x="5137" y="3128"/>
                  <a:pt x="5091" y="3105"/>
                  <a:pt x="5045" y="3105"/>
                </a:cubicBezTo>
                <a:cubicBezTo>
                  <a:pt x="4977" y="3082"/>
                  <a:pt x="4931" y="3059"/>
                  <a:pt x="4886" y="3036"/>
                </a:cubicBezTo>
                <a:lnTo>
                  <a:pt x="4863" y="3036"/>
                </a:lnTo>
                <a:lnTo>
                  <a:pt x="4840" y="3025"/>
                </a:lnTo>
                <a:lnTo>
                  <a:pt x="4840" y="3025"/>
                </a:lnTo>
                <a:cubicBezTo>
                  <a:pt x="4840" y="3028"/>
                  <a:pt x="4840" y="3032"/>
                  <a:pt x="4840" y="3036"/>
                </a:cubicBezTo>
                <a:cubicBezTo>
                  <a:pt x="4612" y="2922"/>
                  <a:pt x="4361" y="2808"/>
                  <a:pt x="4109" y="2694"/>
                </a:cubicBezTo>
                <a:cubicBezTo>
                  <a:pt x="3995" y="2648"/>
                  <a:pt x="3881" y="2580"/>
                  <a:pt x="3767" y="2511"/>
                </a:cubicBezTo>
                <a:cubicBezTo>
                  <a:pt x="3630" y="2443"/>
                  <a:pt x="3493" y="2374"/>
                  <a:pt x="3356" y="2306"/>
                </a:cubicBezTo>
                <a:cubicBezTo>
                  <a:pt x="3242" y="2237"/>
                  <a:pt x="3105" y="2169"/>
                  <a:pt x="2991" y="2078"/>
                </a:cubicBezTo>
                <a:cubicBezTo>
                  <a:pt x="2877" y="2009"/>
                  <a:pt x="2763" y="1941"/>
                  <a:pt x="2626" y="1872"/>
                </a:cubicBezTo>
                <a:cubicBezTo>
                  <a:pt x="2398" y="1712"/>
                  <a:pt x="2147" y="1530"/>
                  <a:pt x="1918" y="1370"/>
                </a:cubicBezTo>
                <a:cubicBezTo>
                  <a:pt x="1644" y="1142"/>
                  <a:pt x="1393" y="936"/>
                  <a:pt x="1142" y="685"/>
                </a:cubicBezTo>
                <a:cubicBezTo>
                  <a:pt x="1028" y="571"/>
                  <a:pt x="914" y="457"/>
                  <a:pt x="800" y="343"/>
                </a:cubicBezTo>
                <a:cubicBezTo>
                  <a:pt x="754" y="297"/>
                  <a:pt x="709" y="229"/>
                  <a:pt x="663" y="183"/>
                </a:cubicBezTo>
                <a:cubicBezTo>
                  <a:pt x="640" y="160"/>
                  <a:pt x="617" y="138"/>
                  <a:pt x="594" y="115"/>
                </a:cubicBezTo>
                <a:cubicBezTo>
                  <a:pt x="549" y="69"/>
                  <a:pt x="526" y="46"/>
                  <a:pt x="480" y="46"/>
                </a:cubicBezTo>
                <a:cubicBezTo>
                  <a:pt x="435" y="1"/>
                  <a:pt x="389" y="1"/>
                  <a:pt x="343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5" name="Google Shape;4905;p38"/>
          <p:cNvSpPr/>
          <p:nvPr/>
        </p:nvSpPr>
        <p:spPr>
          <a:xfrm>
            <a:off x="6763981" y="2531618"/>
            <a:ext cx="592163" cy="574896"/>
          </a:xfrm>
          <a:custGeom>
            <a:avLst/>
            <a:gdLst/>
            <a:ahLst/>
            <a:cxnLst/>
            <a:rect l="l" t="t" r="r" b="b"/>
            <a:pathLst>
              <a:path w="21160" h="20543" extrusionOk="0">
                <a:moveTo>
                  <a:pt x="12075" y="17964"/>
                </a:moveTo>
                <a:lnTo>
                  <a:pt x="12075" y="17964"/>
                </a:lnTo>
                <a:cubicBezTo>
                  <a:pt x="12007" y="18032"/>
                  <a:pt x="11938" y="18078"/>
                  <a:pt x="11847" y="18146"/>
                </a:cubicBezTo>
                <a:cubicBezTo>
                  <a:pt x="11824" y="18123"/>
                  <a:pt x="11801" y="18100"/>
                  <a:pt x="11755" y="18100"/>
                </a:cubicBezTo>
                <a:lnTo>
                  <a:pt x="11801" y="18100"/>
                </a:lnTo>
                <a:cubicBezTo>
                  <a:pt x="11892" y="18055"/>
                  <a:pt x="11984" y="18009"/>
                  <a:pt x="12075" y="17964"/>
                </a:cubicBezTo>
                <a:close/>
                <a:moveTo>
                  <a:pt x="20954" y="0"/>
                </a:moveTo>
                <a:cubicBezTo>
                  <a:pt x="20886" y="0"/>
                  <a:pt x="20794" y="69"/>
                  <a:pt x="20794" y="160"/>
                </a:cubicBezTo>
                <a:cubicBezTo>
                  <a:pt x="20749" y="297"/>
                  <a:pt x="20749" y="457"/>
                  <a:pt x="20726" y="594"/>
                </a:cubicBezTo>
                <a:cubicBezTo>
                  <a:pt x="20703" y="730"/>
                  <a:pt x="20703" y="845"/>
                  <a:pt x="20680" y="982"/>
                </a:cubicBezTo>
                <a:cubicBezTo>
                  <a:pt x="20634" y="1255"/>
                  <a:pt x="20612" y="1552"/>
                  <a:pt x="20566" y="1826"/>
                </a:cubicBezTo>
                <a:lnTo>
                  <a:pt x="20543" y="1849"/>
                </a:lnTo>
                <a:cubicBezTo>
                  <a:pt x="20498" y="2100"/>
                  <a:pt x="20475" y="2374"/>
                  <a:pt x="20406" y="2625"/>
                </a:cubicBezTo>
                <a:cubicBezTo>
                  <a:pt x="20338" y="2853"/>
                  <a:pt x="20269" y="3081"/>
                  <a:pt x="20178" y="3378"/>
                </a:cubicBezTo>
                <a:cubicBezTo>
                  <a:pt x="20132" y="3515"/>
                  <a:pt x="20087" y="3652"/>
                  <a:pt x="20041" y="3789"/>
                </a:cubicBezTo>
                <a:lnTo>
                  <a:pt x="20018" y="3835"/>
                </a:lnTo>
                <a:cubicBezTo>
                  <a:pt x="19927" y="4131"/>
                  <a:pt x="19813" y="4405"/>
                  <a:pt x="19721" y="4702"/>
                </a:cubicBezTo>
                <a:cubicBezTo>
                  <a:pt x="19653" y="4862"/>
                  <a:pt x="19607" y="4999"/>
                  <a:pt x="19539" y="5159"/>
                </a:cubicBezTo>
                <a:lnTo>
                  <a:pt x="19448" y="5364"/>
                </a:lnTo>
                <a:cubicBezTo>
                  <a:pt x="19402" y="5432"/>
                  <a:pt x="19356" y="5524"/>
                  <a:pt x="19333" y="5615"/>
                </a:cubicBezTo>
                <a:cubicBezTo>
                  <a:pt x="19265" y="5752"/>
                  <a:pt x="19196" y="5912"/>
                  <a:pt x="19128" y="6072"/>
                </a:cubicBezTo>
                <a:cubicBezTo>
                  <a:pt x="19082" y="6140"/>
                  <a:pt x="19060" y="6231"/>
                  <a:pt x="19014" y="6323"/>
                </a:cubicBezTo>
                <a:cubicBezTo>
                  <a:pt x="18991" y="6391"/>
                  <a:pt x="18968" y="6437"/>
                  <a:pt x="18945" y="6505"/>
                </a:cubicBezTo>
                <a:lnTo>
                  <a:pt x="18854" y="6711"/>
                </a:lnTo>
                <a:cubicBezTo>
                  <a:pt x="18808" y="6802"/>
                  <a:pt x="18786" y="6893"/>
                  <a:pt x="18740" y="6985"/>
                </a:cubicBezTo>
                <a:cubicBezTo>
                  <a:pt x="18672" y="7144"/>
                  <a:pt x="18603" y="7304"/>
                  <a:pt x="18535" y="7441"/>
                </a:cubicBezTo>
                <a:cubicBezTo>
                  <a:pt x="18466" y="7578"/>
                  <a:pt x="18420" y="7692"/>
                  <a:pt x="18352" y="7806"/>
                </a:cubicBezTo>
                <a:cubicBezTo>
                  <a:pt x="18261" y="7989"/>
                  <a:pt x="18169" y="8194"/>
                  <a:pt x="18101" y="8377"/>
                </a:cubicBezTo>
                <a:cubicBezTo>
                  <a:pt x="17987" y="8628"/>
                  <a:pt x="17873" y="8879"/>
                  <a:pt x="17713" y="9199"/>
                </a:cubicBezTo>
                <a:lnTo>
                  <a:pt x="17599" y="9450"/>
                </a:lnTo>
                <a:cubicBezTo>
                  <a:pt x="17507" y="9655"/>
                  <a:pt x="17393" y="9861"/>
                  <a:pt x="17302" y="10066"/>
                </a:cubicBezTo>
                <a:cubicBezTo>
                  <a:pt x="17188" y="10294"/>
                  <a:pt x="17074" y="10477"/>
                  <a:pt x="16960" y="10682"/>
                </a:cubicBezTo>
                <a:lnTo>
                  <a:pt x="16800" y="10933"/>
                </a:lnTo>
                <a:cubicBezTo>
                  <a:pt x="16777" y="11002"/>
                  <a:pt x="16731" y="11070"/>
                  <a:pt x="16709" y="11116"/>
                </a:cubicBezTo>
                <a:cubicBezTo>
                  <a:pt x="16686" y="11184"/>
                  <a:pt x="16640" y="11253"/>
                  <a:pt x="16617" y="11299"/>
                </a:cubicBezTo>
                <a:cubicBezTo>
                  <a:pt x="16526" y="11436"/>
                  <a:pt x="16457" y="11550"/>
                  <a:pt x="16389" y="11687"/>
                </a:cubicBezTo>
                <a:cubicBezTo>
                  <a:pt x="16298" y="11846"/>
                  <a:pt x="16206" y="12029"/>
                  <a:pt x="16092" y="12212"/>
                </a:cubicBezTo>
                <a:lnTo>
                  <a:pt x="15978" y="12394"/>
                </a:lnTo>
                <a:lnTo>
                  <a:pt x="15910" y="12531"/>
                </a:lnTo>
                <a:cubicBezTo>
                  <a:pt x="15864" y="12600"/>
                  <a:pt x="15841" y="12645"/>
                  <a:pt x="15796" y="12714"/>
                </a:cubicBezTo>
                <a:lnTo>
                  <a:pt x="15704" y="12851"/>
                </a:lnTo>
                <a:lnTo>
                  <a:pt x="15590" y="13079"/>
                </a:lnTo>
                <a:cubicBezTo>
                  <a:pt x="15453" y="13284"/>
                  <a:pt x="15316" y="13490"/>
                  <a:pt x="15179" y="13718"/>
                </a:cubicBezTo>
                <a:lnTo>
                  <a:pt x="15156" y="13741"/>
                </a:lnTo>
                <a:lnTo>
                  <a:pt x="15111" y="13809"/>
                </a:lnTo>
                <a:lnTo>
                  <a:pt x="15049" y="13912"/>
                </a:lnTo>
                <a:lnTo>
                  <a:pt x="15049" y="13912"/>
                </a:lnTo>
                <a:cubicBezTo>
                  <a:pt x="14634" y="14523"/>
                  <a:pt x="14301" y="14986"/>
                  <a:pt x="13947" y="15384"/>
                </a:cubicBezTo>
                <a:cubicBezTo>
                  <a:pt x="13787" y="15590"/>
                  <a:pt x="13604" y="15841"/>
                  <a:pt x="13399" y="16046"/>
                </a:cubicBezTo>
                <a:cubicBezTo>
                  <a:pt x="13308" y="16138"/>
                  <a:pt x="13216" y="16252"/>
                  <a:pt x="13125" y="16343"/>
                </a:cubicBezTo>
                <a:lnTo>
                  <a:pt x="13056" y="16411"/>
                </a:lnTo>
                <a:cubicBezTo>
                  <a:pt x="12988" y="16480"/>
                  <a:pt x="12920" y="16571"/>
                  <a:pt x="12851" y="16640"/>
                </a:cubicBezTo>
                <a:cubicBezTo>
                  <a:pt x="12805" y="16685"/>
                  <a:pt x="12760" y="16708"/>
                  <a:pt x="12714" y="16754"/>
                </a:cubicBezTo>
                <a:lnTo>
                  <a:pt x="12646" y="16822"/>
                </a:lnTo>
                <a:lnTo>
                  <a:pt x="12623" y="16845"/>
                </a:lnTo>
                <a:cubicBezTo>
                  <a:pt x="12509" y="16936"/>
                  <a:pt x="12372" y="17051"/>
                  <a:pt x="12258" y="17119"/>
                </a:cubicBezTo>
                <a:cubicBezTo>
                  <a:pt x="12143" y="17210"/>
                  <a:pt x="12029" y="17279"/>
                  <a:pt x="11892" y="17324"/>
                </a:cubicBezTo>
                <a:lnTo>
                  <a:pt x="11847" y="17347"/>
                </a:lnTo>
                <a:cubicBezTo>
                  <a:pt x="11710" y="17416"/>
                  <a:pt x="11550" y="17484"/>
                  <a:pt x="11390" y="17530"/>
                </a:cubicBezTo>
                <a:cubicBezTo>
                  <a:pt x="11253" y="17598"/>
                  <a:pt x="11116" y="17644"/>
                  <a:pt x="10979" y="17712"/>
                </a:cubicBezTo>
                <a:cubicBezTo>
                  <a:pt x="10865" y="17758"/>
                  <a:pt x="10728" y="17804"/>
                  <a:pt x="10614" y="17827"/>
                </a:cubicBezTo>
                <a:cubicBezTo>
                  <a:pt x="10477" y="17872"/>
                  <a:pt x="10363" y="17918"/>
                  <a:pt x="10249" y="17941"/>
                </a:cubicBezTo>
                <a:cubicBezTo>
                  <a:pt x="10181" y="17941"/>
                  <a:pt x="10089" y="17964"/>
                  <a:pt x="10021" y="17964"/>
                </a:cubicBezTo>
                <a:lnTo>
                  <a:pt x="9952" y="17964"/>
                </a:lnTo>
                <a:cubicBezTo>
                  <a:pt x="9884" y="17941"/>
                  <a:pt x="9815" y="17941"/>
                  <a:pt x="9724" y="17918"/>
                </a:cubicBezTo>
                <a:lnTo>
                  <a:pt x="9678" y="17918"/>
                </a:lnTo>
                <a:cubicBezTo>
                  <a:pt x="9564" y="17895"/>
                  <a:pt x="9427" y="17895"/>
                  <a:pt x="9313" y="17895"/>
                </a:cubicBezTo>
                <a:lnTo>
                  <a:pt x="9245" y="17895"/>
                </a:lnTo>
                <a:cubicBezTo>
                  <a:pt x="9131" y="17872"/>
                  <a:pt x="8994" y="17872"/>
                  <a:pt x="8879" y="17872"/>
                </a:cubicBezTo>
                <a:lnTo>
                  <a:pt x="8218" y="17872"/>
                </a:lnTo>
                <a:cubicBezTo>
                  <a:pt x="8126" y="17849"/>
                  <a:pt x="8012" y="17827"/>
                  <a:pt x="7921" y="17804"/>
                </a:cubicBezTo>
                <a:cubicBezTo>
                  <a:pt x="7807" y="17781"/>
                  <a:pt x="7693" y="17758"/>
                  <a:pt x="7578" y="17712"/>
                </a:cubicBezTo>
                <a:lnTo>
                  <a:pt x="7464" y="17690"/>
                </a:lnTo>
                <a:lnTo>
                  <a:pt x="7373" y="17644"/>
                </a:lnTo>
                <a:lnTo>
                  <a:pt x="7282" y="17621"/>
                </a:lnTo>
                <a:cubicBezTo>
                  <a:pt x="7236" y="17598"/>
                  <a:pt x="7190" y="17576"/>
                  <a:pt x="7145" y="17553"/>
                </a:cubicBezTo>
                <a:cubicBezTo>
                  <a:pt x="6962" y="17484"/>
                  <a:pt x="6802" y="17416"/>
                  <a:pt x="6643" y="17347"/>
                </a:cubicBezTo>
                <a:cubicBezTo>
                  <a:pt x="6483" y="17256"/>
                  <a:pt x="6300" y="17187"/>
                  <a:pt x="6140" y="17096"/>
                </a:cubicBezTo>
                <a:cubicBezTo>
                  <a:pt x="5958" y="17005"/>
                  <a:pt x="5798" y="16936"/>
                  <a:pt x="5661" y="16845"/>
                </a:cubicBezTo>
                <a:lnTo>
                  <a:pt x="5661" y="16845"/>
                </a:lnTo>
                <a:lnTo>
                  <a:pt x="5707" y="16868"/>
                </a:lnTo>
                <a:cubicBezTo>
                  <a:pt x="5638" y="16822"/>
                  <a:pt x="5570" y="16777"/>
                  <a:pt x="5524" y="16731"/>
                </a:cubicBezTo>
                <a:cubicBezTo>
                  <a:pt x="5501" y="16731"/>
                  <a:pt x="5478" y="16708"/>
                  <a:pt x="5456" y="16685"/>
                </a:cubicBezTo>
                <a:cubicBezTo>
                  <a:pt x="5387" y="16640"/>
                  <a:pt x="5319" y="16571"/>
                  <a:pt x="5227" y="16571"/>
                </a:cubicBezTo>
                <a:cubicBezTo>
                  <a:pt x="5205" y="16548"/>
                  <a:pt x="5182" y="16548"/>
                  <a:pt x="5159" y="16548"/>
                </a:cubicBezTo>
                <a:cubicBezTo>
                  <a:pt x="5113" y="16548"/>
                  <a:pt x="5045" y="16571"/>
                  <a:pt x="4976" y="16594"/>
                </a:cubicBezTo>
                <a:lnTo>
                  <a:pt x="5022" y="16571"/>
                </a:lnTo>
                <a:cubicBezTo>
                  <a:pt x="5068" y="16526"/>
                  <a:pt x="5090" y="16503"/>
                  <a:pt x="5113" y="16457"/>
                </a:cubicBezTo>
                <a:cubicBezTo>
                  <a:pt x="5159" y="16411"/>
                  <a:pt x="5205" y="16366"/>
                  <a:pt x="5227" y="16297"/>
                </a:cubicBezTo>
                <a:cubicBezTo>
                  <a:pt x="5319" y="16160"/>
                  <a:pt x="5273" y="16001"/>
                  <a:pt x="5159" y="15909"/>
                </a:cubicBezTo>
                <a:cubicBezTo>
                  <a:pt x="5113" y="15886"/>
                  <a:pt x="5045" y="15864"/>
                  <a:pt x="4999" y="15841"/>
                </a:cubicBezTo>
                <a:cubicBezTo>
                  <a:pt x="4862" y="15795"/>
                  <a:pt x="4748" y="15772"/>
                  <a:pt x="4634" y="15704"/>
                </a:cubicBezTo>
                <a:cubicBezTo>
                  <a:pt x="4497" y="15635"/>
                  <a:pt x="4337" y="15567"/>
                  <a:pt x="4177" y="15476"/>
                </a:cubicBezTo>
                <a:lnTo>
                  <a:pt x="4177" y="15476"/>
                </a:lnTo>
                <a:lnTo>
                  <a:pt x="4200" y="15498"/>
                </a:lnTo>
                <a:cubicBezTo>
                  <a:pt x="4063" y="15407"/>
                  <a:pt x="3926" y="15339"/>
                  <a:pt x="3789" y="15247"/>
                </a:cubicBezTo>
                <a:cubicBezTo>
                  <a:pt x="3675" y="15202"/>
                  <a:pt x="3584" y="15133"/>
                  <a:pt x="3470" y="15088"/>
                </a:cubicBezTo>
                <a:cubicBezTo>
                  <a:pt x="3310" y="14973"/>
                  <a:pt x="3150" y="14905"/>
                  <a:pt x="3013" y="14814"/>
                </a:cubicBezTo>
                <a:cubicBezTo>
                  <a:pt x="2922" y="14791"/>
                  <a:pt x="2831" y="14745"/>
                  <a:pt x="2739" y="14700"/>
                </a:cubicBezTo>
                <a:cubicBezTo>
                  <a:pt x="2694" y="14677"/>
                  <a:pt x="2671" y="14677"/>
                  <a:pt x="2625" y="14654"/>
                </a:cubicBezTo>
                <a:lnTo>
                  <a:pt x="2580" y="14654"/>
                </a:lnTo>
                <a:cubicBezTo>
                  <a:pt x="2625" y="14585"/>
                  <a:pt x="2603" y="14494"/>
                  <a:pt x="2534" y="14448"/>
                </a:cubicBezTo>
                <a:cubicBezTo>
                  <a:pt x="2511" y="14426"/>
                  <a:pt x="2466" y="14403"/>
                  <a:pt x="2443" y="14403"/>
                </a:cubicBezTo>
                <a:cubicBezTo>
                  <a:pt x="2374" y="14403"/>
                  <a:pt x="2329" y="14426"/>
                  <a:pt x="2306" y="14471"/>
                </a:cubicBezTo>
                <a:lnTo>
                  <a:pt x="2260" y="14517"/>
                </a:lnTo>
                <a:lnTo>
                  <a:pt x="2237" y="14563"/>
                </a:lnTo>
                <a:cubicBezTo>
                  <a:pt x="2237" y="14563"/>
                  <a:pt x="2214" y="14563"/>
                  <a:pt x="2214" y="14585"/>
                </a:cubicBezTo>
                <a:cubicBezTo>
                  <a:pt x="2123" y="14677"/>
                  <a:pt x="2055" y="14768"/>
                  <a:pt x="1986" y="14859"/>
                </a:cubicBezTo>
                <a:cubicBezTo>
                  <a:pt x="1895" y="14951"/>
                  <a:pt x="1781" y="15065"/>
                  <a:pt x="1689" y="15156"/>
                </a:cubicBezTo>
                <a:lnTo>
                  <a:pt x="1735" y="15133"/>
                </a:lnTo>
                <a:lnTo>
                  <a:pt x="1621" y="15225"/>
                </a:lnTo>
                <a:lnTo>
                  <a:pt x="1575" y="15270"/>
                </a:lnTo>
                <a:lnTo>
                  <a:pt x="1507" y="15316"/>
                </a:lnTo>
                <a:cubicBezTo>
                  <a:pt x="1416" y="15430"/>
                  <a:pt x="1301" y="15544"/>
                  <a:pt x="1187" y="15635"/>
                </a:cubicBezTo>
                <a:lnTo>
                  <a:pt x="1073" y="15727"/>
                </a:lnTo>
                <a:cubicBezTo>
                  <a:pt x="982" y="15795"/>
                  <a:pt x="891" y="15864"/>
                  <a:pt x="776" y="15955"/>
                </a:cubicBezTo>
                <a:cubicBezTo>
                  <a:pt x="708" y="16023"/>
                  <a:pt x="640" y="16069"/>
                  <a:pt x="548" y="16138"/>
                </a:cubicBezTo>
                <a:lnTo>
                  <a:pt x="434" y="16206"/>
                </a:lnTo>
                <a:lnTo>
                  <a:pt x="343" y="16297"/>
                </a:lnTo>
                <a:lnTo>
                  <a:pt x="229" y="16389"/>
                </a:lnTo>
                <a:lnTo>
                  <a:pt x="206" y="16411"/>
                </a:lnTo>
                <a:cubicBezTo>
                  <a:pt x="183" y="16411"/>
                  <a:pt x="160" y="16434"/>
                  <a:pt x="160" y="16434"/>
                </a:cubicBezTo>
                <a:cubicBezTo>
                  <a:pt x="115" y="16480"/>
                  <a:pt x="92" y="16503"/>
                  <a:pt x="69" y="16548"/>
                </a:cubicBezTo>
                <a:cubicBezTo>
                  <a:pt x="23" y="16594"/>
                  <a:pt x="0" y="16663"/>
                  <a:pt x="23" y="16708"/>
                </a:cubicBezTo>
                <a:cubicBezTo>
                  <a:pt x="69" y="16731"/>
                  <a:pt x="115" y="16754"/>
                  <a:pt x="137" y="16799"/>
                </a:cubicBezTo>
                <a:cubicBezTo>
                  <a:pt x="160" y="16799"/>
                  <a:pt x="160" y="16822"/>
                  <a:pt x="160" y="16822"/>
                </a:cubicBezTo>
                <a:lnTo>
                  <a:pt x="343" y="16822"/>
                </a:lnTo>
                <a:cubicBezTo>
                  <a:pt x="388" y="16799"/>
                  <a:pt x="434" y="16777"/>
                  <a:pt x="480" y="16754"/>
                </a:cubicBezTo>
                <a:cubicBezTo>
                  <a:pt x="480" y="16868"/>
                  <a:pt x="548" y="16959"/>
                  <a:pt x="685" y="17028"/>
                </a:cubicBezTo>
                <a:cubicBezTo>
                  <a:pt x="776" y="17073"/>
                  <a:pt x="868" y="17119"/>
                  <a:pt x="959" y="17165"/>
                </a:cubicBezTo>
                <a:cubicBezTo>
                  <a:pt x="1073" y="17210"/>
                  <a:pt x="1187" y="17256"/>
                  <a:pt x="1301" y="17324"/>
                </a:cubicBezTo>
                <a:cubicBezTo>
                  <a:pt x="1324" y="17347"/>
                  <a:pt x="1370" y="17370"/>
                  <a:pt x="1416" y="17393"/>
                </a:cubicBezTo>
                <a:cubicBezTo>
                  <a:pt x="1438" y="17439"/>
                  <a:pt x="1484" y="17461"/>
                  <a:pt x="1530" y="17484"/>
                </a:cubicBezTo>
                <a:cubicBezTo>
                  <a:pt x="1598" y="17530"/>
                  <a:pt x="1689" y="17576"/>
                  <a:pt x="1781" y="17644"/>
                </a:cubicBezTo>
                <a:lnTo>
                  <a:pt x="1895" y="17712"/>
                </a:lnTo>
                <a:lnTo>
                  <a:pt x="2009" y="17781"/>
                </a:lnTo>
                <a:cubicBezTo>
                  <a:pt x="2078" y="17804"/>
                  <a:pt x="2123" y="17849"/>
                  <a:pt x="2192" y="17895"/>
                </a:cubicBezTo>
                <a:cubicBezTo>
                  <a:pt x="2329" y="17964"/>
                  <a:pt x="2466" y="18055"/>
                  <a:pt x="2603" y="18123"/>
                </a:cubicBezTo>
                <a:cubicBezTo>
                  <a:pt x="2671" y="18146"/>
                  <a:pt x="2739" y="18169"/>
                  <a:pt x="2808" y="18192"/>
                </a:cubicBezTo>
                <a:cubicBezTo>
                  <a:pt x="2854" y="18215"/>
                  <a:pt x="2922" y="18237"/>
                  <a:pt x="2991" y="18237"/>
                </a:cubicBezTo>
                <a:lnTo>
                  <a:pt x="3036" y="18237"/>
                </a:lnTo>
                <a:cubicBezTo>
                  <a:pt x="3105" y="18215"/>
                  <a:pt x="3173" y="18192"/>
                  <a:pt x="3264" y="18146"/>
                </a:cubicBezTo>
                <a:cubicBezTo>
                  <a:pt x="3356" y="18100"/>
                  <a:pt x="3424" y="18009"/>
                  <a:pt x="3516" y="17941"/>
                </a:cubicBezTo>
                <a:lnTo>
                  <a:pt x="3561" y="17918"/>
                </a:lnTo>
                <a:cubicBezTo>
                  <a:pt x="3607" y="17872"/>
                  <a:pt x="3652" y="17827"/>
                  <a:pt x="3721" y="17781"/>
                </a:cubicBezTo>
                <a:cubicBezTo>
                  <a:pt x="3767" y="17735"/>
                  <a:pt x="3812" y="17690"/>
                  <a:pt x="3858" y="17644"/>
                </a:cubicBezTo>
                <a:cubicBezTo>
                  <a:pt x="3926" y="17576"/>
                  <a:pt x="4018" y="17507"/>
                  <a:pt x="4086" y="17439"/>
                </a:cubicBezTo>
                <a:lnTo>
                  <a:pt x="4200" y="17347"/>
                </a:lnTo>
                <a:cubicBezTo>
                  <a:pt x="4269" y="17279"/>
                  <a:pt x="4337" y="17210"/>
                  <a:pt x="4406" y="17165"/>
                </a:cubicBezTo>
                <a:lnTo>
                  <a:pt x="4497" y="17073"/>
                </a:lnTo>
                <a:lnTo>
                  <a:pt x="4543" y="17051"/>
                </a:lnTo>
                <a:lnTo>
                  <a:pt x="4565" y="17028"/>
                </a:lnTo>
                <a:lnTo>
                  <a:pt x="4565" y="17028"/>
                </a:lnTo>
                <a:cubicBezTo>
                  <a:pt x="4360" y="17256"/>
                  <a:pt x="4177" y="17484"/>
                  <a:pt x="3926" y="17712"/>
                </a:cubicBezTo>
                <a:cubicBezTo>
                  <a:pt x="3767" y="17849"/>
                  <a:pt x="3607" y="17964"/>
                  <a:pt x="3447" y="18100"/>
                </a:cubicBezTo>
                <a:lnTo>
                  <a:pt x="3242" y="18237"/>
                </a:lnTo>
                <a:lnTo>
                  <a:pt x="3219" y="18260"/>
                </a:lnTo>
                <a:cubicBezTo>
                  <a:pt x="3082" y="18374"/>
                  <a:pt x="2945" y="18466"/>
                  <a:pt x="2831" y="18580"/>
                </a:cubicBezTo>
                <a:cubicBezTo>
                  <a:pt x="2694" y="18694"/>
                  <a:pt x="2648" y="18899"/>
                  <a:pt x="2717" y="19059"/>
                </a:cubicBezTo>
                <a:cubicBezTo>
                  <a:pt x="2762" y="19128"/>
                  <a:pt x="2785" y="19150"/>
                  <a:pt x="2831" y="19219"/>
                </a:cubicBezTo>
                <a:cubicBezTo>
                  <a:pt x="2876" y="19242"/>
                  <a:pt x="2899" y="19265"/>
                  <a:pt x="2922" y="19310"/>
                </a:cubicBezTo>
                <a:cubicBezTo>
                  <a:pt x="2968" y="19333"/>
                  <a:pt x="3013" y="19379"/>
                  <a:pt x="3059" y="19402"/>
                </a:cubicBezTo>
                <a:cubicBezTo>
                  <a:pt x="3219" y="19493"/>
                  <a:pt x="3379" y="19584"/>
                  <a:pt x="3516" y="19653"/>
                </a:cubicBezTo>
                <a:lnTo>
                  <a:pt x="3561" y="19675"/>
                </a:lnTo>
                <a:lnTo>
                  <a:pt x="3561" y="19698"/>
                </a:lnTo>
                <a:cubicBezTo>
                  <a:pt x="3698" y="19767"/>
                  <a:pt x="3835" y="19835"/>
                  <a:pt x="3995" y="19904"/>
                </a:cubicBezTo>
                <a:cubicBezTo>
                  <a:pt x="4292" y="20041"/>
                  <a:pt x="4588" y="20109"/>
                  <a:pt x="4908" y="20178"/>
                </a:cubicBezTo>
                <a:cubicBezTo>
                  <a:pt x="5022" y="20200"/>
                  <a:pt x="5136" y="20223"/>
                  <a:pt x="5227" y="20246"/>
                </a:cubicBezTo>
                <a:cubicBezTo>
                  <a:pt x="5342" y="20269"/>
                  <a:pt x="5456" y="20292"/>
                  <a:pt x="5570" y="20315"/>
                </a:cubicBezTo>
                <a:cubicBezTo>
                  <a:pt x="5752" y="20360"/>
                  <a:pt x="5935" y="20383"/>
                  <a:pt x="6163" y="20406"/>
                </a:cubicBezTo>
                <a:lnTo>
                  <a:pt x="6323" y="20406"/>
                </a:lnTo>
                <a:cubicBezTo>
                  <a:pt x="6369" y="20474"/>
                  <a:pt x="6437" y="20520"/>
                  <a:pt x="6506" y="20543"/>
                </a:cubicBezTo>
                <a:lnTo>
                  <a:pt x="7099" y="20543"/>
                </a:lnTo>
                <a:lnTo>
                  <a:pt x="7190" y="20520"/>
                </a:lnTo>
                <a:cubicBezTo>
                  <a:pt x="7327" y="20520"/>
                  <a:pt x="7464" y="20520"/>
                  <a:pt x="7601" y="20497"/>
                </a:cubicBezTo>
                <a:cubicBezTo>
                  <a:pt x="7989" y="20451"/>
                  <a:pt x="8354" y="20383"/>
                  <a:pt x="8697" y="20315"/>
                </a:cubicBezTo>
                <a:cubicBezTo>
                  <a:pt x="8834" y="20269"/>
                  <a:pt x="8971" y="20223"/>
                  <a:pt x="9108" y="20200"/>
                </a:cubicBezTo>
                <a:lnTo>
                  <a:pt x="9176" y="20178"/>
                </a:lnTo>
                <a:cubicBezTo>
                  <a:pt x="9336" y="20132"/>
                  <a:pt x="9473" y="20086"/>
                  <a:pt x="9633" y="20018"/>
                </a:cubicBezTo>
                <a:cubicBezTo>
                  <a:pt x="9678" y="19995"/>
                  <a:pt x="9724" y="19995"/>
                  <a:pt x="9770" y="19972"/>
                </a:cubicBezTo>
                <a:cubicBezTo>
                  <a:pt x="9861" y="19949"/>
                  <a:pt x="9929" y="19927"/>
                  <a:pt x="10021" y="19881"/>
                </a:cubicBezTo>
                <a:cubicBezTo>
                  <a:pt x="10135" y="19835"/>
                  <a:pt x="10249" y="19790"/>
                  <a:pt x="10386" y="19698"/>
                </a:cubicBezTo>
                <a:cubicBezTo>
                  <a:pt x="10454" y="19675"/>
                  <a:pt x="10500" y="19653"/>
                  <a:pt x="10569" y="19630"/>
                </a:cubicBezTo>
                <a:cubicBezTo>
                  <a:pt x="10751" y="19538"/>
                  <a:pt x="10911" y="19447"/>
                  <a:pt x="11094" y="19356"/>
                </a:cubicBezTo>
                <a:cubicBezTo>
                  <a:pt x="11230" y="19287"/>
                  <a:pt x="11367" y="19196"/>
                  <a:pt x="11504" y="19150"/>
                </a:cubicBezTo>
                <a:cubicBezTo>
                  <a:pt x="11618" y="19082"/>
                  <a:pt x="11755" y="19014"/>
                  <a:pt x="11892" y="18922"/>
                </a:cubicBezTo>
                <a:lnTo>
                  <a:pt x="12007" y="18831"/>
                </a:lnTo>
                <a:cubicBezTo>
                  <a:pt x="12052" y="18831"/>
                  <a:pt x="12075" y="18831"/>
                  <a:pt x="12098" y="18808"/>
                </a:cubicBezTo>
                <a:cubicBezTo>
                  <a:pt x="12143" y="18808"/>
                  <a:pt x="12189" y="18762"/>
                  <a:pt x="12258" y="18717"/>
                </a:cubicBezTo>
                <a:cubicBezTo>
                  <a:pt x="12326" y="18648"/>
                  <a:pt x="12395" y="18580"/>
                  <a:pt x="12463" y="18534"/>
                </a:cubicBezTo>
                <a:lnTo>
                  <a:pt x="12509" y="18489"/>
                </a:lnTo>
                <a:lnTo>
                  <a:pt x="12532" y="18466"/>
                </a:lnTo>
                <a:lnTo>
                  <a:pt x="12577" y="18443"/>
                </a:lnTo>
                <a:lnTo>
                  <a:pt x="12600" y="18420"/>
                </a:lnTo>
                <a:cubicBezTo>
                  <a:pt x="12714" y="18329"/>
                  <a:pt x="12828" y="18215"/>
                  <a:pt x="12942" y="18123"/>
                </a:cubicBezTo>
                <a:lnTo>
                  <a:pt x="13011" y="18078"/>
                </a:lnTo>
                <a:cubicBezTo>
                  <a:pt x="13079" y="18009"/>
                  <a:pt x="13148" y="17964"/>
                  <a:pt x="13216" y="17895"/>
                </a:cubicBezTo>
                <a:cubicBezTo>
                  <a:pt x="13399" y="17735"/>
                  <a:pt x="13604" y="17576"/>
                  <a:pt x="13787" y="17393"/>
                </a:cubicBezTo>
                <a:cubicBezTo>
                  <a:pt x="14038" y="17142"/>
                  <a:pt x="14243" y="16936"/>
                  <a:pt x="14449" y="16708"/>
                </a:cubicBezTo>
                <a:cubicBezTo>
                  <a:pt x="14654" y="16457"/>
                  <a:pt x="14860" y="16206"/>
                  <a:pt x="15019" y="15955"/>
                </a:cubicBezTo>
                <a:lnTo>
                  <a:pt x="15088" y="15864"/>
                </a:lnTo>
                <a:cubicBezTo>
                  <a:pt x="15156" y="15749"/>
                  <a:pt x="15248" y="15635"/>
                  <a:pt x="15316" y="15521"/>
                </a:cubicBezTo>
                <a:lnTo>
                  <a:pt x="15453" y="15293"/>
                </a:lnTo>
                <a:cubicBezTo>
                  <a:pt x="15499" y="15225"/>
                  <a:pt x="15522" y="15156"/>
                  <a:pt x="15567" y="15088"/>
                </a:cubicBezTo>
                <a:cubicBezTo>
                  <a:pt x="15750" y="14814"/>
                  <a:pt x="15887" y="14517"/>
                  <a:pt x="16047" y="14220"/>
                </a:cubicBezTo>
                <a:cubicBezTo>
                  <a:pt x="16092" y="14129"/>
                  <a:pt x="16138" y="14060"/>
                  <a:pt x="16184" y="13969"/>
                </a:cubicBezTo>
                <a:cubicBezTo>
                  <a:pt x="16206" y="13901"/>
                  <a:pt x="16252" y="13855"/>
                  <a:pt x="16275" y="13787"/>
                </a:cubicBezTo>
                <a:cubicBezTo>
                  <a:pt x="16343" y="13650"/>
                  <a:pt x="16435" y="13513"/>
                  <a:pt x="16503" y="13376"/>
                </a:cubicBezTo>
                <a:cubicBezTo>
                  <a:pt x="16640" y="13079"/>
                  <a:pt x="16800" y="12782"/>
                  <a:pt x="16937" y="12485"/>
                </a:cubicBezTo>
                <a:lnTo>
                  <a:pt x="17028" y="12303"/>
                </a:lnTo>
                <a:lnTo>
                  <a:pt x="17165" y="12029"/>
                </a:lnTo>
                <a:cubicBezTo>
                  <a:pt x="17211" y="11938"/>
                  <a:pt x="17256" y="11824"/>
                  <a:pt x="17325" y="11732"/>
                </a:cubicBezTo>
                <a:lnTo>
                  <a:pt x="17393" y="11595"/>
                </a:lnTo>
                <a:lnTo>
                  <a:pt x="17462" y="11458"/>
                </a:lnTo>
                <a:cubicBezTo>
                  <a:pt x="17507" y="11367"/>
                  <a:pt x="17576" y="11276"/>
                  <a:pt x="17622" y="11184"/>
                </a:cubicBezTo>
                <a:lnTo>
                  <a:pt x="17713" y="11047"/>
                </a:lnTo>
                <a:lnTo>
                  <a:pt x="17850" y="10774"/>
                </a:lnTo>
                <a:cubicBezTo>
                  <a:pt x="18010" y="10523"/>
                  <a:pt x="18169" y="10249"/>
                  <a:pt x="18329" y="9929"/>
                </a:cubicBezTo>
                <a:cubicBezTo>
                  <a:pt x="18489" y="9609"/>
                  <a:pt x="18626" y="9290"/>
                  <a:pt x="18763" y="9016"/>
                </a:cubicBezTo>
                <a:lnTo>
                  <a:pt x="18900" y="8696"/>
                </a:lnTo>
                <a:cubicBezTo>
                  <a:pt x="18945" y="8560"/>
                  <a:pt x="19014" y="8423"/>
                  <a:pt x="19082" y="8286"/>
                </a:cubicBezTo>
                <a:cubicBezTo>
                  <a:pt x="19128" y="8149"/>
                  <a:pt x="19196" y="8035"/>
                  <a:pt x="19242" y="7898"/>
                </a:cubicBezTo>
                <a:cubicBezTo>
                  <a:pt x="19288" y="7806"/>
                  <a:pt x="19311" y="7715"/>
                  <a:pt x="19333" y="7624"/>
                </a:cubicBezTo>
                <a:lnTo>
                  <a:pt x="19402" y="7464"/>
                </a:lnTo>
                <a:cubicBezTo>
                  <a:pt x="19470" y="7304"/>
                  <a:pt x="19539" y="7122"/>
                  <a:pt x="19607" y="6962"/>
                </a:cubicBezTo>
                <a:cubicBezTo>
                  <a:pt x="19653" y="6870"/>
                  <a:pt x="19699" y="6756"/>
                  <a:pt x="19744" y="6665"/>
                </a:cubicBezTo>
                <a:cubicBezTo>
                  <a:pt x="19790" y="6528"/>
                  <a:pt x="19836" y="6391"/>
                  <a:pt x="19881" y="6254"/>
                </a:cubicBezTo>
                <a:cubicBezTo>
                  <a:pt x="19904" y="6209"/>
                  <a:pt x="19904" y="6140"/>
                  <a:pt x="19927" y="6094"/>
                </a:cubicBezTo>
                <a:cubicBezTo>
                  <a:pt x="19950" y="6003"/>
                  <a:pt x="19973" y="5935"/>
                  <a:pt x="19995" y="5843"/>
                </a:cubicBezTo>
                <a:lnTo>
                  <a:pt x="20018" y="5798"/>
                </a:lnTo>
                <a:cubicBezTo>
                  <a:pt x="20041" y="5752"/>
                  <a:pt x="20041" y="5684"/>
                  <a:pt x="20018" y="5638"/>
                </a:cubicBezTo>
                <a:lnTo>
                  <a:pt x="20041" y="5592"/>
                </a:lnTo>
                <a:lnTo>
                  <a:pt x="20041" y="5524"/>
                </a:lnTo>
                <a:cubicBezTo>
                  <a:pt x="20155" y="5318"/>
                  <a:pt x="20224" y="5090"/>
                  <a:pt x="20269" y="4930"/>
                </a:cubicBezTo>
                <a:cubicBezTo>
                  <a:pt x="20383" y="4634"/>
                  <a:pt x="20498" y="4314"/>
                  <a:pt x="20589" y="3972"/>
                </a:cubicBezTo>
                <a:lnTo>
                  <a:pt x="20612" y="3858"/>
                </a:lnTo>
                <a:cubicBezTo>
                  <a:pt x="20703" y="3584"/>
                  <a:pt x="20771" y="3287"/>
                  <a:pt x="20840" y="2990"/>
                </a:cubicBezTo>
                <a:cubicBezTo>
                  <a:pt x="20908" y="2671"/>
                  <a:pt x="20954" y="2351"/>
                  <a:pt x="20977" y="2077"/>
                </a:cubicBezTo>
                <a:cubicBezTo>
                  <a:pt x="21000" y="1780"/>
                  <a:pt x="21023" y="1461"/>
                  <a:pt x="21045" y="1164"/>
                </a:cubicBezTo>
                <a:lnTo>
                  <a:pt x="21045" y="1118"/>
                </a:lnTo>
                <a:lnTo>
                  <a:pt x="21068" y="890"/>
                </a:lnTo>
                <a:lnTo>
                  <a:pt x="21091" y="685"/>
                </a:lnTo>
                <a:cubicBezTo>
                  <a:pt x="21091" y="525"/>
                  <a:pt x="21114" y="365"/>
                  <a:pt x="21137" y="228"/>
                </a:cubicBezTo>
                <a:cubicBezTo>
                  <a:pt x="21159" y="114"/>
                  <a:pt x="21091" y="23"/>
                  <a:pt x="21000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6" name="Google Shape;4906;p38"/>
          <p:cNvSpPr/>
          <p:nvPr/>
        </p:nvSpPr>
        <p:spPr>
          <a:xfrm>
            <a:off x="5931035" y="2426198"/>
            <a:ext cx="84347" cy="44300"/>
          </a:xfrm>
          <a:custGeom>
            <a:avLst/>
            <a:gdLst/>
            <a:ahLst/>
            <a:cxnLst/>
            <a:rect l="l" t="t" r="r" b="b"/>
            <a:pathLst>
              <a:path w="3014" h="1583" extrusionOk="0">
                <a:moveTo>
                  <a:pt x="251" y="1"/>
                </a:moveTo>
                <a:cubicBezTo>
                  <a:pt x="183" y="1"/>
                  <a:pt x="137" y="24"/>
                  <a:pt x="92" y="69"/>
                </a:cubicBezTo>
                <a:cubicBezTo>
                  <a:pt x="46" y="115"/>
                  <a:pt x="0" y="183"/>
                  <a:pt x="0" y="229"/>
                </a:cubicBezTo>
                <a:cubicBezTo>
                  <a:pt x="0" y="298"/>
                  <a:pt x="23" y="343"/>
                  <a:pt x="69" y="412"/>
                </a:cubicBezTo>
                <a:cubicBezTo>
                  <a:pt x="69" y="412"/>
                  <a:pt x="69" y="435"/>
                  <a:pt x="92" y="457"/>
                </a:cubicBezTo>
                <a:cubicBezTo>
                  <a:pt x="114" y="503"/>
                  <a:pt x="160" y="572"/>
                  <a:pt x="206" y="617"/>
                </a:cubicBezTo>
                <a:cubicBezTo>
                  <a:pt x="206" y="686"/>
                  <a:pt x="228" y="754"/>
                  <a:pt x="297" y="800"/>
                </a:cubicBezTo>
                <a:cubicBezTo>
                  <a:pt x="320" y="823"/>
                  <a:pt x="365" y="868"/>
                  <a:pt x="411" y="891"/>
                </a:cubicBezTo>
                <a:cubicBezTo>
                  <a:pt x="502" y="960"/>
                  <a:pt x="571" y="1028"/>
                  <a:pt x="639" y="1097"/>
                </a:cubicBezTo>
                <a:cubicBezTo>
                  <a:pt x="753" y="1165"/>
                  <a:pt x="845" y="1256"/>
                  <a:pt x="959" y="1325"/>
                </a:cubicBezTo>
                <a:cubicBezTo>
                  <a:pt x="1027" y="1370"/>
                  <a:pt x="1119" y="1416"/>
                  <a:pt x="1210" y="1439"/>
                </a:cubicBezTo>
                <a:cubicBezTo>
                  <a:pt x="1256" y="1462"/>
                  <a:pt x="1324" y="1485"/>
                  <a:pt x="1370" y="1507"/>
                </a:cubicBezTo>
                <a:cubicBezTo>
                  <a:pt x="1544" y="1561"/>
                  <a:pt x="1710" y="1583"/>
                  <a:pt x="1877" y="1583"/>
                </a:cubicBezTo>
                <a:cubicBezTo>
                  <a:pt x="1995" y="1583"/>
                  <a:pt x="2114" y="1572"/>
                  <a:pt x="2237" y="1553"/>
                </a:cubicBezTo>
                <a:cubicBezTo>
                  <a:pt x="2328" y="1553"/>
                  <a:pt x="2397" y="1530"/>
                  <a:pt x="2465" y="1507"/>
                </a:cubicBezTo>
                <a:lnTo>
                  <a:pt x="2534" y="1507"/>
                </a:lnTo>
                <a:cubicBezTo>
                  <a:pt x="2579" y="1485"/>
                  <a:pt x="2625" y="1485"/>
                  <a:pt x="2671" y="1462"/>
                </a:cubicBezTo>
                <a:cubicBezTo>
                  <a:pt x="2716" y="1462"/>
                  <a:pt x="2785" y="1439"/>
                  <a:pt x="2831" y="1416"/>
                </a:cubicBezTo>
                <a:cubicBezTo>
                  <a:pt x="2876" y="1393"/>
                  <a:pt x="2922" y="1348"/>
                  <a:pt x="2945" y="1302"/>
                </a:cubicBezTo>
                <a:cubicBezTo>
                  <a:pt x="2968" y="1256"/>
                  <a:pt x="2990" y="1211"/>
                  <a:pt x="2990" y="1165"/>
                </a:cubicBezTo>
                <a:cubicBezTo>
                  <a:pt x="3013" y="1005"/>
                  <a:pt x="2922" y="891"/>
                  <a:pt x="2785" y="845"/>
                </a:cubicBezTo>
                <a:cubicBezTo>
                  <a:pt x="2751" y="832"/>
                  <a:pt x="2714" y="827"/>
                  <a:pt x="2675" y="827"/>
                </a:cubicBezTo>
                <a:cubicBezTo>
                  <a:pt x="2581" y="827"/>
                  <a:pt x="2478" y="859"/>
                  <a:pt x="2397" y="891"/>
                </a:cubicBezTo>
                <a:cubicBezTo>
                  <a:pt x="2260" y="914"/>
                  <a:pt x="2100" y="937"/>
                  <a:pt x="1963" y="960"/>
                </a:cubicBezTo>
                <a:cubicBezTo>
                  <a:pt x="1826" y="960"/>
                  <a:pt x="1689" y="960"/>
                  <a:pt x="1575" y="937"/>
                </a:cubicBezTo>
                <a:cubicBezTo>
                  <a:pt x="1461" y="914"/>
                  <a:pt x="1347" y="868"/>
                  <a:pt x="1233" y="823"/>
                </a:cubicBezTo>
                <a:cubicBezTo>
                  <a:pt x="1164" y="777"/>
                  <a:pt x="1073" y="708"/>
                  <a:pt x="982" y="663"/>
                </a:cubicBezTo>
                <a:cubicBezTo>
                  <a:pt x="890" y="594"/>
                  <a:pt x="799" y="549"/>
                  <a:pt x="708" y="480"/>
                </a:cubicBezTo>
                <a:cubicBezTo>
                  <a:pt x="685" y="435"/>
                  <a:pt x="639" y="412"/>
                  <a:pt x="616" y="366"/>
                </a:cubicBezTo>
                <a:cubicBezTo>
                  <a:pt x="571" y="320"/>
                  <a:pt x="548" y="298"/>
                  <a:pt x="525" y="252"/>
                </a:cubicBezTo>
                <a:lnTo>
                  <a:pt x="525" y="252"/>
                </a:lnTo>
                <a:cubicBezTo>
                  <a:pt x="525" y="252"/>
                  <a:pt x="548" y="275"/>
                  <a:pt x="548" y="275"/>
                </a:cubicBezTo>
                <a:cubicBezTo>
                  <a:pt x="502" y="229"/>
                  <a:pt x="457" y="161"/>
                  <a:pt x="434" y="92"/>
                </a:cubicBezTo>
                <a:cubicBezTo>
                  <a:pt x="388" y="47"/>
                  <a:pt x="320" y="24"/>
                  <a:pt x="251" y="24"/>
                </a:cubicBezTo>
                <a:cubicBezTo>
                  <a:pt x="251" y="24"/>
                  <a:pt x="251" y="1"/>
                  <a:pt x="251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7" name="Google Shape;4907;p38"/>
          <p:cNvSpPr/>
          <p:nvPr/>
        </p:nvSpPr>
        <p:spPr>
          <a:xfrm>
            <a:off x="5934869" y="2372551"/>
            <a:ext cx="86250" cy="50149"/>
          </a:xfrm>
          <a:custGeom>
            <a:avLst/>
            <a:gdLst/>
            <a:ahLst/>
            <a:cxnLst/>
            <a:rect l="l" t="t" r="r" b="b"/>
            <a:pathLst>
              <a:path w="3082" h="1792" extrusionOk="0">
                <a:moveTo>
                  <a:pt x="228" y="1"/>
                </a:moveTo>
                <a:cubicBezTo>
                  <a:pt x="206" y="1"/>
                  <a:pt x="183" y="1"/>
                  <a:pt x="137" y="23"/>
                </a:cubicBezTo>
                <a:cubicBezTo>
                  <a:pt x="46" y="69"/>
                  <a:pt x="0" y="206"/>
                  <a:pt x="46" y="297"/>
                </a:cubicBezTo>
                <a:cubicBezTo>
                  <a:pt x="69" y="343"/>
                  <a:pt x="69" y="366"/>
                  <a:pt x="91" y="389"/>
                </a:cubicBezTo>
                <a:cubicBezTo>
                  <a:pt x="23" y="457"/>
                  <a:pt x="0" y="548"/>
                  <a:pt x="46" y="617"/>
                </a:cubicBezTo>
                <a:cubicBezTo>
                  <a:pt x="91" y="731"/>
                  <a:pt x="160" y="822"/>
                  <a:pt x="228" y="914"/>
                </a:cubicBezTo>
                <a:cubicBezTo>
                  <a:pt x="297" y="1028"/>
                  <a:pt x="411" y="1119"/>
                  <a:pt x="502" y="1210"/>
                </a:cubicBezTo>
                <a:cubicBezTo>
                  <a:pt x="571" y="1256"/>
                  <a:pt x="639" y="1279"/>
                  <a:pt x="708" y="1324"/>
                </a:cubicBezTo>
                <a:cubicBezTo>
                  <a:pt x="753" y="1347"/>
                  <a:pt x="799" y="1370"/>
                  <a:pt x="868" y="1393"/>
                </a:cubicBezTo>
                <a:cubicBezTo>
                  <a:pt x="959" y="1439"/>
                  <a:pt x="1050" y="1484"/>
                  <a:pt x="1164" y="1530"/>
                </a:cubicBezTo>
                <a:cubicBezTo>
                  <a:pt x="1187" y="1530"/>
                  <a:pt x="1210" y="1553"/>
                  <a:pt x="1233" y="1553"/>
                </a:cubicBezTo>
                <a:cubicBezTo>
                  <a:pt x="1256" y="1553"/>
                  <a:pt x="1278" y="1576"/>
                  <a:pt x="1301" y="1576"/>
                </a:cubicBezTo>
                <a:cubicBezTo>
                  <a:pt x="1438" y="1621"/>
                  <a:pt x="1575" y="1667"/>
                  <a:pt x="1712" y="1712"/>
                </a:cubicBezTo>
                <a:cubicBezTo>
                  <a:pt x="1872" y="1735"/>
                  <a:pt x="2032" y="1781"/>
                  <a:pt x="2191" y="1781"/>
                </a:cubicBezTo>
                <a:cubicBezTo>
                  <a:pt x="2237" y="1789"/>
                  <a:pt x="2283" y="1791"/>
                  <a:pt x="2328" y="1791"/>
                </a:cubicBezTo>
                <a:cubicBezTo>
                  <a:pt x="2417" y="1791"/>
                  <a:pt x="2503" y="1781"/>
                  <a:pt x="2579" y="1781"/>
                </a:cubicBezTo>
                <a:cubicBezTo>
                  <a:pt x="2625" y="1781"/>
                  <a:pt x="2671" y="1781"/>
                  <a:pt x="2716" y="1758"/>
                </a:cubicBezTo>
                <a:cubicBezTo>
                  <a:pt x="2785" y="1758"/>
                  <a:pt x="2853" y="1735"/>
                  <a:pt x="2899" y="1712"/>
                </a:cubicBezTo>
                <a:cubicBezTo>
                  <a:pt x="2945" y="1690"/>
                  <a:pt x="2990" y="1644"/>
                  <a:pt x="3036" y="1598"/>
                </a:cubicBezTo>
                <a:cubicBezTo>
                  <a:pt x="3082" y="1530"/>
                  <a:pt x="3082" y="1461"/>
                  <a:pt x="3082" y="1370"/>
                </a:cubicBezTo>
                <a:cubicBezTo>
                  <a:pt x="3059" y="1302"/>
                  <a:pt x="3013" y="1210"/>
                  <a:pt x="2945" y="1165"/>
                </a:cubicBezTo>
                <a:cubicBezTo>
                  <a:pt x="2876" y="1142"/>
                  <a:pt x="2831" y="1119"/>
                  <a:pt x="2762" y="1119"/>
                </a:cubicBezTo>
                <a:lnTo>
                  <a:pt x="2648" y="1119"/>
                </a:lnTo>
                <a:cubicBezTo>
                  <a:pt x="2625" y="1119"/>
                  <a:pt x="2602" y="1142"/>
                  <a:pt x="2557" y="1142"/>
                </a:cubicBezTo>
                <a:cubicBezTo>
                  <a:pt x="2534" y="1142"/>
                  <a:pt x="2511" y="1142"/>
                  <a:pt x="2488" y="1165"/>
                </a:cubicBezTo>
                <a:lnTo>
                  <a:pt x="2169" y="1165"/>
                </a:lnTo>
                <a:cubicBezTo>
                  <a:pt x="2032" y="1142"/>
                  <a:pt x="1917" y="1142"/>
                  <a:pt x="1803" y="1119"/>
                </a:cubicBezTo>
                <a:cubicBezTo>
                  <a:pt x="1621" y="1073"/>
                  <a:pt x="1438" y="1005"/>
                  <a:pt x="1256" y="936"/>
                </a:cubicBezTo>
                <a:cubicBezTo>
                  <a:pt x="1119" y="845"/>
                  <a:pt x="959" y="754"/>
                  <a:pt x="822" y="640"/>
                </a:cubicBezTo>
                <a:cubicBezTo>
                  <a:pt x="731" y="548"/>
                  <a:pt x="616" y="434"/>
                  <a:pt x="525" y="320"/>
                </a:cubicBezTo>
                <a:cubicBezTo>
                  <a:pt x="502" y="252"/>
                  <a:pt x="457" y="183"/>
                  <a:pt x="434" y="115"/>
                </a:cubicBezTo>
                <a:cubicBezTo>
                  <a:pt x="388" y="46"/>
                  <a:pt x="320" y="1"/>
                  <a:pt x="228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8" name="Google Shape;4908;p38"/>
          <p:cNvSpPr/>
          <p:nvPr/>
        </p:nvSpPr>
        <p:spPr>
          <a:xfrm>
            <a:off x="5941250" y="2329762"/>
            <a:ext cx="91371" cy="45364"/>
          </a:xfrm>
          <a:custGeom>
            <a:avLst/>
            <a:gdLst/>
            <a:ahLst/>
            <a:cxnLst/>
            <a:rect l="l" t="t" r="r" b="b"/>
            <a:pathLst>
              <a:path w="3265" h="1621" extrusionOk="0">
                <a:moveTo>
                  <a:pt x="251" y="0"/>
                </a:moveTo>
                <a:cubicBezTo>
                  <a:pt x="229" y="0"/>
                  <a:pt x="183" y="0"/>
                  <a:pt x="160" y="23"/>
                </a:cubicBezTo>
                <a:cubicBezTo>
                  <a:pt x="46" y="69"/>
                  <a:pt x="0" y="206"/>
                  <a:pt x="46" y="320"/>
                </a:cubicBezTo>
                <a:cubicBezTo>
                  <a:pt x="115" y="457"/>
                  <a:pt x="183" y="594"/>
                  <a:pt x="274" y="708"/>
                </a:cubicBezTo>
                <a:cubicBezTo>
                  <a:pt x="388" y="845"/>
                  <a:pt x="525" y="959"/>
                  <a:pt x="662" y="1050"/>
                </a:cubicBezTo>
                <a:cubicBezTo>
                  <a:pt x="776" y="1164"/>
                  <a:pt x="913" y="1256"/>
                  <a:pt x="1073" y="1324"/>
                </a:cubicBezTo>
                <a:cubicBezTo>
                  <a:pt x="1187" y="1393"/>
                  <a:pt x="1324" y="1438"/>
                  <a:pt x="1461" y="1484"/>
                </a:cubicBezTo>
                <a:cubicBezTo>
                  <a:pt x="1621" y="1530"/>
                  <a:pt x="1781" y="1575"/>
                  <a:pt x="1941" y="1598"/>
                </a:cubicBezTo>
                <a:cubicBezTo>
                  <a:pt x="2078" y="1621"/>
                  <a:pt x="2214" y="1621"/>
                  <a:pt x="2351" y="1621"/>
                </a:cubicBezTo>
                <a:cubicBezTo>
                  <a:pt x="2466" y="1598"/>
                  <a:pt x="2603" y="1598"/>
                  <a:pt x="2739" y="1552"/>
                </a:cubicBezTo>
                <a:cubicBezTo>
                  <a:pt x="2808" y="1552"/>
                  <a:pt x="2876" y="1530"/>
                  <a:pt x="2945" y="1484"/>
                </a:cubicBezTo>
                <a:cubicBezTo>
                  <a:pt x="2991" y="1461"/>
                  <a:pt x="3013" y="1438"/>
                  <a:pt x="3059" y="1415"/>
                </a:cubicBezTo>
                <a:lnTo>
                  <a:pt x="3082" y="1415"/>
                </a:lnTo>
                <a:cubicBezTo>
                  <a:pt x="3196" y="1347"/>
                  <a:pt x="3264" y="1233"/>
                  <a:pt x="3242" y="1096"/>
                </a:cubicBezTo>
                <a:cubicBezTo>
                  <a:pt x="3219" y="1027"/>
                  <a:pt x="3173" y="959"/>
                  <a:pt x="3105" y="913"/>
                </a:cubicBezTo>
                <a:cubicBezTo>
                  <a:pt x="3065" y="887"/>
                  <a:pt x="3032" y="875"/>
                  <a:pt x="2994" y="875"/>
                </a:cubicBezTo>
                <a:cubicBezTo>
                  <a:pt x="2967" y="875"/>
                  <a:pt x="2937" y="881"/>
                  <a:pt x="2899" y="890"/>
                </a:cubicBezTo>
                <a:lnTo>
                  <a:pt x="2739" y="890"/>
                </a:lnTo>
                <a:cubicBezTo>
                  <a:pt x="2694" y="913"/>
                  <a:pt x="2648" y="936"/>
                  <a:pt x="2603" y="936"/>
                </a:cubicBezTo>
                <a:cubicBezTo>
                  <a:pt x="2488" y="959"/>
                  <a:pt x="2374" y="982"/>
                  <a:pt x="2283" y="982"/>
                </a:cubicBezTo>
                <a:cubicBezTo>
                  <a:pt x="2234" y="988"/>
                  <a:pt x="2185" y="991"/>
                  <a:pt x="2136" y="991"/>
                </a:cubicBezTo>
                <a:cubicBezTo>
                  <a:pt x="2002" y="991"/>
                  <a:pt x="1869" y="970"/>
                  <a:pt x="1735" y="936"/>
                </a:cubicBezTo>
                <a:cubicBezTo>
                  <a:pt x="1553" y="890"/>
                  <a:pt x="1347" y="845"/>
                  <a:pt x="1165" y="754"/>
                </a:cubicBezTo>
                <a:cubicBezTo>
                  <a:pt x="1005" y="662"/>
                  <a:pt x="822" y="548"/>
                  <a:pt x="685" y="434"/>
                </a:cubicBezTo>
                <a:cubicBezTo>
                  <a:pt x="640" y="388"/>
                  <a:pt x="594" y="320"/>
                  <a:pt x="548" y="274"/>
                </a:cubicBezTo>
                <a:cubicBezTo>
                  <a:pt x="525" y="229"/>
                  <a:pt x="503" y="183"/>
                  <a:pt x="480" y="114"/>
                </a:cubicBezTo>
                <a:cubicBezTo>
                  <a:pt x="434" y="46"/>
                  <a:pt x="343" y="0"/>
                  <a:pt x="251" y="0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9" name="Google Shape;4909;p38"/>
          <p:cNvSpPr/>
          <p:nvPr/>
        </p:nvSpPr>
        <p:spPr>
          <a:xfrm>
            <a:off x="5941250" y="2440890"/>
            <a:ext cx="65821" cy="20317"/>
          </a:xfrm>
          <a:custGeom>
            <a:avLst/>
            <a:gdLst/>
            <a:ahLst/>
            <a:cxnLst/>
            <a:rect l="l" t="t" r="r" b="b"/>
            <a:pathLst>
              <a:path w="2352" h="726" extrusionOk="0">
                <a:moveTo>
                  <a:pt x="92" y="1"/>
                </a:moveTo>
                <a:cubicBezTo>
                  <a:pt x="69" y="1"/>
                  <a:pt x="69" y="1"/>
                  <a:pt x="46" y="24"/>
                </a:cubicBezTo>
                <a:cubicBezTo>
                  <a:pt x="0" y="47"/>
                  <a:pt x="0" y="92"/>
                  <a:pt x="23" y="138"/>
                </a:cubicBezTo>
                <a:cubicBezTo>
                  <a:pt x="69" y="183"/>
                  <a:pt x="115" y="229"/>
                  <a:pt x="160" y="275"/>
                </a:cubicBezTo>
                <a:cubicBezTo>
                  <a:pt x="229" y="320"/>
                  <a:pt x="274" y="366"/>
                  <a:pt x="320" y="389"/>
                </a:cubicBezTo>
                <a:cubicBezTo>
                  <a:pt x="366" y="412"/>
                  <a:pt x="388" y="435"/>
                  <a:pt x="411" y="457"/>
                </a:cubicBezTo>
                <a:cubicBezTo>
                  <a:pt x="480" y="503"/>
                  <a:pt x="548" y="549"/>
                  <a:pt x="617" y="572"/>
                </a:cubicBezTo>
                <a:cubicBezTo>
                  <a:pt x="776" y="663"/>
                  <a:pt x="936" y="686"/>
                  <a:pt x="1096" y="708"/>
                </a:cubicBezTo>
                <a:cubicBezTo>
                  <a:pt x="1187" y="720"/>
                  <a:pt x="1284" y="726"/>
                  <a:pt x="1381" y="726"/>
                </a:cubicBezTo>
                <a:cubicBezTo>
                  <a:pt x="1478" y="726"/>
                  <a:pt x="1575" y="720"/>
                  <a:pt x="1667" y="708"/>
                </a:cubicBezTo>
                <a:lnTo>
                  <a:pt x="1758" y="708"/>
                </a:lnTo>
                <a:cubicBezTo>
                  <a:pt x="1804" y="708"/>
                  <a:pt x="1849" y="686"/>
                  <a:pt x="1872" y="686"/>
                </a:cubicBezTo>
                <a:cubicBezTo>
                  <a:pt x="1941" y="686"/>
                  <a:pt x="1986" y="663"/>
                  <a:pt x="2055" y="663"/>
                </a:cubicBezTo>
                <a:cubicBezTo>
                  <a:pt x="2146" y="640"/>
                  <a:pt x="2214" y="594"/>
                  <a:pt x="2306" y="572"/>
                </a:cubicBezTo>
                <a:cubicBezTo>
                  <a:pt x="2306" y="572"/>
                  <a:pt x="2329" y="549"/>
                  <a:pt x="2329" y="526"/>
                </a:cubicBezTo>
                <a:cubicBezTo>
                  <a:pt x="2351" y="503"/>
                  <a:pt x="2351" y="480"/>
                  <a:pt x="2329" y="457"/>
                </a:cubicBezTo>
                <a:cubicBezTo>
                  <a:pt x="2329" y="435"/>
                  <a:pt x="2306" y="435"/>
                  <a:pt x="2283" y="412"/>
                </a:cubicBezTo>
                <a:cubicBezTo>
                  <a:pt x="2260" y="412"/>
                  <a:pt x="2237" y="412"/>
                  <a:pt x="2214" y="435"/>
                </a:cubicBezTo>
                <a:cubicBezTo>
                  <a:pt x="2169" y="435"/>
                  <a:pt x="2123" y="457"/>
                  <a:pt x="2078" y="480"/>
                </a:cubicBezTo>
                <a:lnTo>
                  <a:pt x="2100" y="480"/>
                </a:lnTo>
                <a:cubicBezTo>
                  <a:pt x="2032" y="480"/>
                  <a:pt x="1986" y="503"/>
                  <a:pt x="1918" y="526"/>
                </a:cubicBezTo>
                <a:lnTo>
                  <a:pt x="1826" y="526"/>
                </a:lnTo>
                <a:cubicBezTo>
                  <a:pt x="1758" y="549"/>
                  <a:pt x="1712" y="549"/>
                  <a:pt x="1667" y="549"/>
                </a:cubicBezTo>
                <a:lnTo>
                  <a:pt x="1461" y="549"/>
                </a:lnTo>
                <a:cubicBezTo>
                  <a:pt x="1416" y="572"/>
                  <a:pt x="1370" y="572"/>
                  <a:pt x="1324" y="572"/>
                </a:cubicBezTo>
                <a:cubicBezTo>
                  <a:pt x="1233" y="572"/>
                  <a:pt x="1119" y="549"/>
                  <a:pt x="1005" y="526"/>
                </a:cubicBezTo>
                <a:cubicBezTo>
                  <a:pt x="959" y="526"/>
                  <a:pt x="913" y="503"/>
                  <a:pt x="868" y="503"/>
                </a:cubicBezTo>
                <a:cubicBezTo>
                  <a:pt x="799" y="480"/>
                  <a:pt x="754" y="457"/>
                  <a:pt x="685" y="435"/>
                </a:cubicBezTo>
                <a:cubicBezTo>
                  <a:pt x="548" y="366"/>
                  <a:pt x="411" y="275"/>
                  <a:pt x="297" y="161"/>
                </a:cubicBezTo>
                <a:cubicBezTo>
                  <a:pt x="251" y="115"/>
                  <a:pt x="206" y="69"/>
                  <a:pt x="160" y="24"/>
                </a:cubicBezTo>
                <a:cubicBezTo>
                  <a:pt x="137" y="1"/>
                  <a:pt x="115" y="1"/>
                  <a:pt x="92" y="1"/>
                </a:cubicBezTo>
                <a:close/>
              </a:path>
            </a:pathLst>
          </a:custGeom>
          <a:solidFill>
            <a:srgbClr val="4543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0" name="Google Shape;4910;p38"/>
          <p:cNvSpPr/>
          <p:nvPr/>
        </p:nvSpPr>
        <p:spPr>
          <a:xfrm>
            <a:off x="7004792" y="1806610"/>
            <a:ext cx="79869" cy="30672"/>
          </a:xfrm>
          <a:custGeom>
            <a:avLst/>
            <a:gdLst/>
            <a:ahLst/>
            <a:cxnLst/>
            <a:rect l="l" t="t" r="r" b="b"/>
            <a:pathLst>
              <a:path w="2854" h="1096" extrusionOk="0">
                <a:moveTo>
                  <a:pt x="2420" y="0"/>
                </a:moveTo>
                <a:cubicBezTo>
                  <a:pt x="2374" y="0"/>
                  <a:pt x="2329" y="23"/>
                  <a:pt x="2283" y="23"/>
                </a:cubicBezTo>
                <a:cubicBezTo>
                  <a:pt x="2215" y="46"/>
                  <a:pt x="2146" y="69"/>
                  <a:pt x="2055" y="115"/>
                </a:cubicBezTo>
                <a:cubicBezTo>
                  <a:pt x="1986" y="137"/>
                  <a:pt x="1918" y="183"/>
                  <a:pt x="1849" y="206"/>
                </a:cubicBezTo>
                <a:cubicBezTo>
                  <a:pt x="1735" y="274"/>
                  <a:pt x="1598" y="297"/>
                  <a:pt x="1461" y="343"/>
                </a:cubicBezTo>
                <a:cubicBezTo>
                  <a:pt x="1279" y="388"/>
                  <a:pt x="1119" y="411"/>
                  <a:pt x="936" y="434"/>
                </a:cubicBezTo>
                <a:cubicBezTo>
                  <a:pt x="914" y="411"/>
                  <a:pt x="891" y="411"/>
                  <a:pt x="891" y="411"/>
                </a:cubicBezTo>
                <a:cubicBezTo>
                  <a:pt x="799" y="411"/>
                  <a:pt x="708" y="388"/>
                  <a:pt x="640" y="388"/>
                </a:cubicBezTo>
                <a:cubicBezTo>
                  <a:pt x="526" y="366"/>
                  <a:pt x="434" y="366"/>
                  <a:pt x="320" y="366"/>
                </a:cubicBezTo>
                <a:cubicBezTo>
                  <a:pt x="115" y="366"/>
                  <a:pt x="1" y="617"/>
                  <a:pt x="69" y="799"/>
                </a:cubicBezTo>
                <a:cubicBezTo>
                  <a:pt x="92" y="891"/>
                  <a:pt x="160" y="936"/>
                  <a:pt x="252" y="982"/>
                </a:cubicBezTo>
                <a:lnTo>
                  <a:pt x="274" y="982"/>
                </a:lnTo>
                <a:cubicBezTo>
                  <a:pt x="274" y="1005"/>
                  <a:pt x="297" y="1005"/>
                  <a:pt x="320" y="1005"/>
                </a:cubicBezTo>
                <a:cubicBezTo>
                  <a:pt x="389" y="1028"/>
                  <a:pt x="480" y="1028"/>
                  <a:pt x="571" y="1028"/>
                </a:cubicBezTo>
                <a:cubicBezTo>
                  <a:pt x="662" y="1050"/>
                  <a:pt x="754" y="1073"/>
                  <a:pt x="845" y="1073"/>
                </a:cubicBezTo>
                <a:cubicBezTo>
                  <a:pt x="1073" y="1096"/>
                  <a:pt x="1302" y="1096"/>
                  <a:pt x="1530" y="1096"/>
                </a:cubicBezTo>
                <a:cubicBezTo>
                  <a:pt x="1758" y="1096"/>
                  <a:pt x="1986" y="1050"/>
                  <a:pt x="2215" y="959"/>
                </a:cubicBezTo>
                <a:cubicBezTo>
                  <a:pt x="2306" y="913"/>
                  <a:pt x="2397" y="868"/>
                  <a:pt x="2466" y="799"/>
                </a:cubicBezTo>
                <a:cubicBezTo>
                  <a:pt x="2557" y="731"/>
                  <a:pt x="2648" y="639"/>
                  <a:pt x="2740" y="548"/>
                </a:cubicBezTo>
                <a:cubicBezTo>
                  <a:pt x="2854" y="411"/>
                  <a:pt x="2808" y="206"/>
                  <a:pt x="2671" y="92"/>
                </a:cubicBezTo>
                <a:cubicBezTo>
                  <a:pt x="2625" y="69"/>
                  <a:pt x="2580" y="46"/>
                  <a:pt x="2534" y="46"/>
                </a:cubicBezTo>
                <a:cubicBezTo>
                  <a:pt x="2534" y="23"/>
                  <a:pt x="2534" y="23"/>
                  <a:pt x="2534" y="23"/>
                </a:cubicBezTo>
                <a:cubicBezTo>
                  <a:pt x="2489" y="23"/>
                  <a:pt x="2443" y="0"/>
                  <a:pt x="2420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1" name="Google Shape;4911;p38"/>
          <p:cNvSpPr/>
          <p:nvPr/>
        </p:nvSpPr>
        <p:spPr>
          <a:xfrm>
            <a:off x="6797842" y="1241929"/>
            <a:ext cx="717340" cy="1061023"/>
          </a:xfrm>
          <a:custGeom>
            <a:avLst/>
            <a:gdLst/>
            <a:ahLst/>
            <a:cxnLst/>
            <a:rect l="l" t="t" r="r" b="b"/>
            <a:pathLst>
              <a:path w="25633" h="37914" extrusionOk="0">
                <a:moveTo>
                  <a:pt x="17941" y="14518"/>
                </a:moveTo>
                <a:lnTo>
                  <a:pt x="17941" y="14518"/>
                </a:lnTo>
                <a:cubicBezTo>
                  <a:pt x="18032" y="14609"/>
                  <a:pt x="18123" y="14655"/>
                  <a:pt x="18215" y="14700"/>
                </a:cubicBezTo>
                <a:lnTo>
                  <a:pt x="18238" y="14723"/>
                </a:lnTo>
                <a:cubicBezTo>
                  <a:pt x="18260" y="14814"/>
                  <a:pt x="18306" y="14883"/>
                  <a:pt x="18329" y="14951"/>
                </a:cubicBezTo>
                <a:cubicBezTo>
                  <a:pt x="18352" y="15020"/>
                  <a:pt x="18375" y="15066"/>
                  <a:pt x="18397" y="15111"/>
                </a:cubicBezTo>
                <a:lnTo>
                  <a:pt x="18443" y="15180"/>
                </a:lnTo>
                <a:cubicBezTo>
                  <a:pt x="18511" y="15317"/>
                  <a:pt x="18580" y="15476"/>
                  <a:pt x="18648" y="15613"/>
                </a:cubicBezTo>
                <a:cubicBezTo>
                  <a:pt x="18717" y="15773"/>
                  <a:pt x="18785" y="15910"/>
                  <a:pt x="18831" y="16070"/>
                </a:cubicBezTo>
                <a:cubicBezTo>
                  <a:pt x="18854" y="16138"/>
                  <a:pt x="18877" y="16184"/>
                  <a:pt x="18900" y="16252"/>
                </a:cubicBezTo>
                <a:lnTo>
                  <a:pt x="18877" y="16252"/>
                </a:lnTo>
                <a:cubicBezTo>
                  <a:pt x="18831" y="16252"/>
                  <a:pt x="18763" y="16275"/>
                  <a:pt x="18717" y="16321"/>
                </a:cubicBezTo>
                <a:cubicBezTo>
                  <a:pt x="18694" y="16321"/>
                  <a:pt x="18694" y="16321"/>
                  <a:pt x="18694" y="16344"/>
                </a:cubicBezTo>
                <a:cubicBezTo>
                  <a:pt x="18671" y="16275"/>
                  <a:pt x="18648" y="16184"/>
                  <a:pt x="18626" y="16115"/>
                </a:cubicBezTo>
                <a:cubicBezTo>
                  <a:pt x="18580" y="15887"/>
                  <a:pt x="18511" y="15682"/>
                  <a:pt x="18397" y="15385"/>
                </a:cubicBezTo>
                <a:cubicBezTo>
                  <a:pt x="18352" y="15294"/>
                  <a:pt x="18306" y="15180"/>
                  <a:pt x="18238" y="15066"/>
                </a:cubicBezTo>
                <a:cubicBezTo>
                  <a:pt x="18192" y="14974"/>
                  <a:pt x="18146" y="14883"/>
                  <a:pt x="18101" y="14792"/>
                </a:cubicBezTo>
                <a:lnTo>
                  <a:pt x="18009" y="14655"/>
                </a:lnTo>
                <a:lnTo>
                  <a:pt x="17986" y="14586"/>
                </a:lnTo>
                <a:lnTo>
                  <a:pt x="17941" y="14518"/>
                </a:lnTo>
                <a:close/>
                <a:moveTo>
                  <a:pt x="17986" y="1"/>
                </a:moveTo>
                <a:cubicBezTo>
                  <a:pt x="17941" y="1"/>
                  <a:pt x="17918" y="1"/>
                  <a:pt x="17872" y="24"/>
                </a:cubicBezTo>
                <a:cubicBezTo>
                  <a:pt x="17781" y="92"/>
                  <a:pt x="17758" y="229"/>
                  <a:pt x="17827" y="298"/>
                </a:cubicBezTo>
                <a:lnTo>
                  <a:pt x="17918" y="412"/>
                </a:lnTo>
                <a:cubicBezTo>
                  <a:pt x="17964" y="480"/>
                  <a:pt x="18032" y="571"/>
                  <a:pt x="18101" y="640"/>
                </a:cubicBezTo>
                <a:cubicBezTo>
                  <a:pt x="18101" y="686"/>
                  <a:pt x="18123" y="708"/>
                  <a:pt x="18146" y="754"/>
                </a:cubicBezTo>
                <a:cubicBezTo>
                  <a:pt x="18169" y="777"/>
                  <a:pt x="18192" y="800"/>
                  <a:pt x="18215" y="823"/>
                </a:cubicBezTo>
                <a:cubicBezTo>
                  <a:pt x="18283" y="914"/>
                  <a:pt x="18329" y="1005"/>
                  <a:pt x="18397" y="1096"/>
                </a:cubicBezTo>
                <a:lnTo>
                  <a:pt x="18420" y="1165"/>
                </a:lnTo>
                <a:lnTo>
                  <a:pt x="18466" y="1233"/>
                </a:lnTo>
                <a:cubicBezTo>
                  <a:pt x="18511" y="1348"/>
                  <a:pt x="18557" y="1439"/>
                  <a:pt x="18580" y="1530"/>
                </a:cubicBezTo>
                <a:cubicBezTo>
                  <a:pt x="18626" y="1736"/>
                  <a:pt x="18671" y="1918"/>
                  <a:pt x="18694" y="2124"/>
                </a:cubicBezTo>
                <a:lnTo>
                  <a:pt x="18740" y="2352"/>
                </a:lnTo>
                <a:cubicBezTo>
                  <a:pt x="18740" y="2443"/>
                  <a:pt x="18808" y="2512"/>
                  <a:pt x="18900" y="2534"/>
                </a:cubicBezTo>
                <a:cubicBezTo>
                  <a:pt x="18922" y="2717"/>
                  <a:pt x="18945" y="2922"/>
                  <a:pt x="18945" y="3196"/>
                </a:cubicBezTo>
                <a:cubicBezTo>
                  <a:pt x="18945" y="3333"/>
                  <a:pt x="18922" y="3470"/>
                  <a:pt x="18922" y="3607"/>
                </a:cubicBezTo>
                <a:cubicBezTo>
                  <a:pt x="18900" y="3721"/>
                  <a:pt x="18854" y="3858"/>
                  <a:pt x="18831" y="3972"/>
                </a:cubicBezTo>
                <a:cubicBezTo>
                  <a:pt x="18763" y="4155"/>
                  <a:pt x="18717" y="4292"/>
                  <a:pt x="18626" y="4429"/>
                </a:cubicBezTo>
                <a:lnTo>
                  <a:pt x="18603" y="4475"/>
                </a:lnTo>
                <a:lnTo>
                  <a:pt x="18580" y="4520"/>
                </a:lnTo>
                <a:lnTo>
                  <a:pt x="18557" y="4566"/>
                </a:lnTo>
                <a:cubicBezTo>
                  <a:pt x="18511" y="4612"/>
                  <a:pt x="18489" y="4680"/>
                  <a:pt x="18466" y="4726"/>
                </a:cubicBezTo>
                <a:cubicBezTo>
                  <a:pt x="18420" y="4817"/>
                  <a:pt x="18420" y="4908"/>
                  <a:pt x="18466" y="5000"/>
                </a:cubicBezTo>
                <a:cubicBezTo>
                  <a:pt x="18443" y="5022"/>
                  <a:pt x="18397" y="5045"/>
                  <a:pt x="18375" y="5068"/>
                </a:cubicBezTo>
                <a:cubicBezTo>
                  <a:pt x="18306" y="5159"/>
                  <a:pt x="18260" y="5251"/>
                  <a:pt x="18192" y="5319"/>
                </a:cubicBezTo>
                <a:lnTo>
                  <a:pt x="18169" y="5388"/>
                </a:lnTo>
                <a:cubicBezTo>
                  <a:pt x="18101" y="5479"/>
                  <a:pt x="18055" y="5547"/>
                  <a:pt x="18009" y="5639"/>
                </a:cubicBezTo>
                <a:cubicBezTo>
                  <a:pt x="17986" y="5730"/>
                  <a:pt x="17941" y="5821"/>
                  <a:pt x="17918" y="5890"/>
                </a:cubicBezTo>
                <a:cubicBezTo>
                  <a:pt x="17895" y="6004"/>
                  <a:pt x="17872" y="6072"/>
                  <a:pt x="17872" y="6164"/>
                </a:cubicBezTo>
                <a:cubicBezTo>
                  <a:pt x="17872" y="6278"/>
                  <a:pt x="17872" y="6415"/>
                  <a:pt x="17918" y="6529"/>
                </a:cubicBezTo>
                <a:cubicBezTo>
                  <a:pt x="17941" y="6620"/>
                  <a:pt x="17986" y="6711"/>
                  <a:pt x="18032" y="6780"/>
                </a:cubicBezTo>
                <a:cubicBezTo>
                  <a:pt x="18055" y="6826"/>
                  <a:pt x="18101" y="6848"/>
                  <a:pt x="18123" y="6871"/>
                </a:cubicBezTo>
                <a:cubicBezTo>
                  <a:pt x="18146" y="6894"/>
                  <a:pt x="18192" y="6917"/>
                  <a:pt x="18238" y="6940"/>
                </a:cubicBezTo>
                <a:cubicBezTo>
                  <a:pt x="18260" y="6940"/>
                  <a:pt x="18283" y="6963"/>
                  <a:pt x="18306" y="6963"/>
                </a:cubicBezTo>
                <a:cubicBezTo>
                  <a:pt x="18306" y="7031"/>
                  <a:pt x="18352" y="7077"/>
                  <a:pt x="18397" y="7122"/>
                </a:cubicBezTo>
                <a:cubicBezTo>
                  <a:pt x="18443" y="7145"/>
                  <a:pt x="18489" y="7168"/>
                  <a:pt x="18557" y="7168"/>
                </a:cubicBezTo>
                <a:cubicBezTo>
                  <a:pt x="18557" y="7191"/>
                  <a:pt x="18580" y="7191"/>
                  <a:pt x="18603" y="7191"/>
                </a:cubicBezTo>
                <a:cubicBezTo>
                  <a:pt x="18648" y="7191"/>
                  <a:pt x="18717" y="7168"/>
                  <a:pt x="18763" y="7145"/>
                </a:cubicBezTo>
                <a:cubicBezTo>
                  <a:pt x="18854" y="7100"/>
                  <a:pt x="18922" y="7031"/>
                  <a:pt x="18991" y="6940"/>
                </a:cubicBezTo>
                <a:cubicBezTo>
                  <a:pt x="19014" y="6940"/>
                  <a:pt x="19014" y="6917"/>
                  <a:pt x="19036" y="6894"/>
                </a:cubicBezTo>
                <a:cubicBezTo>
                  <a:pt x="19059" y="6894"/>
                  <a:pt x="19082" y="6871"/>
                  <a:pt x="19128" y="6848"/>
                </a:cubicBezTo>
                <a:cubicBezTo>
                  <a:pt x="19196" y="6826"/>
                  <a:pt x="19265" y="6780"/>
                  <a:pt x="19310" y="6734"/>
                </a:cubicBezTo>
                <a:cubicBezTo>
                  <a:pt x="19424" y="6666"/>
                  <a:pt x="19493" y="6552"/>
                  <a:pt x="19561" y="6483"/>
                </a:cubicBezTo>
                <a:lnTo>
                  <a:pt x="19607" y="6438"/>
                </a:lnTo>
                <a:cubicBezTo>
                  <a:pt x="19653" y="6392"/>
                  <a:pt x="19676" y="6369"/>
                  <a:pt x="19721" y="6323"/>
                </a:cubicBezTo>
                <a:cubicBezTo>
                  <a:pt x="19813" y="6232"/>
                  <a:pt x="19881" y="6141"/>
                  <a:pt x="19949" y="6050"/>
                </a:cubicBezTo>
                <a:cubicBezTo>
                  <a:pt x="20041" y="5913"/>
                  <a:pt x="20086" y="5821"/>
                  <a:pt x="20155" y="5730"/>
                </a:cubicBezTo>
                <a:cubicBezTo>
                  <a:pt x="20223" y="5570"/>
                  <a:pt x="20292" y="5410"/>
                  <a:pt x="20360" y="5251"/>
                </a:cubicBezTo>
                <a:lnTo>
                  <a:pt x="20383" y="5205"/>
                </a:lnTo>
                <a:lnTo>
                  <a:pt x="20429" y="5205"/>
                </a:lnTo>
                <a:cubicBezTo>
                  <a:pt x="20657" y="5251"/>
                  <a:pt x="20840" y="5296"/>
                  <a:pt x="20999" y="5319"/>
                </a:cubicBezTo>
                <a:cubicBezTo>
                  <a:pt x="21273" y="5410"/>
                  <a:pt x="21502" y="5502"/>
                  <a:pt x="21707" y="5616"/>
                </a:cubicBezTo>
                <a:cubicBezTo>
                  <a:pt x="21775" y="5662"/>
                  <a:pt x="21821" y="5707"/>
                  <a:pt x="21867" y="5753"/>
                </a:cubicBezTo>
                <a:cubicBezTo>
                  <a:pt x="21935" y="5798"/>
                  <a:pt x="21981" y="5844"/>
                  <a:pt x="22049" y="5890"/>
                </a:cubicBezTo>
                <a:cubicBezTo>
                  <a:pt x="22095" y="5958"/>
                  <a:pt x="22141" y="6004"/>
                  <a:pt x="22186" y="6072"/>
                </a:cubicBezTo>
                <a:cubicBezTo>
                  <a:pt x="22232" y="6118"/>
                  <a:pt x="22255" y="6164"/>
                  <a:pt x="22278" y="6209"/>
                </a:cubicBezTo>
                <a:cubicBezTo>
                  <a:pt x="22346" y="6323"/>
                  <a:pt x="22415" y="6460"/>
                  <a:pt x="22437" y="6597"/>
                </a:cubicBezTo>
                <a:cubicBezTo>
                  <a:pt x="22460" y="6689"/>
                  <a:pt x="22483" y="6780"/>
                  <a:pt x="22483" y="6894"/>
                </a:cubicBezTo>
                <a:cubicBezTo>
                  <a:pt x="22460" y="7168"/>
                  <a:pt x="22392" y="7442"/>
                  <a:pt x="22323" y="7693"/>
                </a:cubicBezTo>
                <a:cubicBezTo>
                  <a:pt x="22232" y="7967"/>
                  <a:pt x="22164" y="8195"/>
                  <a:pt x="22049" y="8378"/>
                </a:cubicBezTo>
                <a:cubicBezTo>
                  <a:pt x="21935" y="8583"/>
                  <a:pt x="21821" y="8720"/>
                  <a:pt x="21730" y="8857"/>
                </a:cubicBezTo>
                <a:cubicBezTo>
                  <a:pt x="21593" y="9040"/>
                  <a:pt x="21456" y="9199"/>
                  <a:pt x="21296" y="9382"/>
                </a:cubicBezTo>
                <a:cubicBezTo>
                  <a:pt x="21136" y="9519"/>
                  <a:pt x="20999" y="9633"/>
                  <a:pt x="20885" y="9747"/>
                </a:cubicBezTo>
                <a:cubicBezTo>
                  <a:pt x="20771" y="9816"/>
                  <a:pt x="20703" y="9884"/>
                  <a:pt x="20611" y="9953"/>
                </a:cubicBezTo>
                <a:cubicBezTo>
                  <a:pt x="20543" y="9998"/>
                  <a:pt x="20474" y="10044"/>
                  <a:pt x="20383" y="10090"/>
                </a:cubicBezTo>
                <a:cubicBezTo>
                  <a:pt x="20018" y="10272"/>
                  <a:pt x="19630" y="10432"/>
                  <a:pt x="19242" y="10546"/>
                </a:cubicBezTo>
                <a:cubicBezTo>
                  <a:pt x="19059" y="10592"/>
                  <a:pt x="18900" y="10615"/>
                  <a:pt x="18740" y="10637"/>
                </a:cubicBezTo>
                <a:cubicBezTo>
                  <a:pt x="18694" y="10637"/>
                  <a:pt x="18626" y="10637"/>
                  <a:pt x="18580" y="10660"/>
                </a:cubicBezTo>
                <a:lnTo>
                  <a:pt x="18397" y="10660"/>
                </a:lnTo>
                <a:cubicBezTo>
                  <a:pt x="18329" y="10660"/>
                  <a:pt x="18260" y="10660"/>
                  <a:pt x="18192" y="10706"/>
                </a:cubicBezTo>
                <a:cubicBezTo>
                  <a:pt x="18078" y="10752"/>
                  <a:pt x="18009" y="10843"/>
                  <a:pt x="17986" y="10957"/>
                </a:cubicBezTo>
                <a:cubicBezTo>
                  <a:pt x="17986" y="11003"/>
                  <a:pt x="17986" y="11071"/>
                  <a:pt x="18009" y="11117"/>
                </a:cubicBezTo>
                <a:cubicBezTo>
                  <a:pt x="18032" y="11185"/>
                  <a:pt x="18078" y="11208"/>
                  <a:pt x="18123" y="11254"/>
                </a:cubicBezTo>
                <a:cubicBezTo>
                  <a:pt x="18169" y="11299"/>
                  <a:pt x="18238" y="11322"/>
                  <a:pt x="18283" y="11322"/>
                </a:cubicBezTo>
                <a:cubicBezTo>
                  <a:pt x="18375" y="11368"/>
                  <a:pt x="18443" y="11368"/>
                  <a:pt x="18489" y="11391"/>
                </a:cubicBezTo>
                <a:cubicBezTo>
                  <a:pt x="18603" y="11436"/>
                  <a:pt x="18694" y="11482"/>
                  <a:pt x="18785" y="11550"/>
                </a:cubicBezTo>
                <a:cubicBezTo>
                  <a:pt x="18991" y="11665"/>
                  <a:pt x="19196" y="11824"/>
                  <a:pt x="19379" y="12007"/>
                </a:cubicBezTo>
                <a:cubicBezTo>
                  <a:pt x="19607" y="12258"/>
                  <a:pt x="19790" y="12486"/>
                  <a:pt x="19927" y="12692"/>
                </a:cubicBezTo>
                <a:cubicBezTo>
                  <a:pt x="19972" y="12806"/>
                  <a:pt x="20018" y="12920"/>
                  <a:pt x="20064" y="13057"/>
                </a:cubicBezTo>
                <a:cubicBezTo>
                  <a:pt x="20086" y="13125"/>
                  <a:pt x="20109" y="13217"/>
                  <a:pt x="20109" y="13308"/>
                </a:cubicBezTo>
                <a:cubicBezTo>
                  <a:pt x="20086" y="13445"/>
                  <a:pt x="20064" y="13605"/>
                  <a:pt x="20018" y="13787"/>
                </a:cubicBezTo>
                <a:cubicBezTo>
                  <a:pt x="20018" y="13833"/>
                  <a:pt x="19995" y="13879"/>
                  <a:pt x="19972" y="13924"/>
                </a:cubicBezTo>
                <a:cubicBezTo>
                  <a:pt x="19949" y="13970"/>
                  <a:pt x="19904" y="13993"/>
                  <a:pt x="19881" y="14038"/>
                </a:cubicBezTo>
                <a:cubicBezTo>
                  <a:pt x="19790" y="14130"/>
                  <a:pt x="19676" y="14198"/>
                  <a:pt x="19561" y="14267"/>
                </a:cubicBezTo>
                <a:cubicBezTo>
                  <a:pt x="19447" y="14335"/>
                  <a:pt x="19356" y="14381"/>
                  <a:pt x="19242" y="14404"/>
                </a:cubicBezTo>
                <a:cubicBezTo>
                  <a:pt x="19128" y="14426"/>
                  <a:pt x="19014" y="14449"/>
                  <a:pt x="18900" y="14449"/>
                </a:cubicBezTo>
                <a:cubicBezTo>
                  <a:pt x="18717" y="14449"/>
                  <a:pt x="18557" y="14426"/>
                  <a:pt x="18397" y="14381"/>
                </a:cubicBezTo>
                <a:cubicBezTo>
                  <a:pt x="18352" y="14358"/>
                  <a:pt x="18283" y="14335"/>
                  <a:pt x="18238" y="14312"/>
                </a:cubicBezTo>
                <a:cubicBezTo>
                  <a:pt x="18169" y="14267"/>
                  <a:pt x="18123" y="14221"/>
                  <a:pt x="18055" y="14153"/>
                </a:cubicBezTo>
                <a:lnTo>
                  <a:pt x="18032" y="14130"/>
                </a:lnTo>
                <a:cubicBezTo>
                  <a:pt x="17986" y="14107"/>
                  <a:pt x="17964" y="14107"/>
                  <a:pt x="17918" y="14107"/>
                </a:cubicBezTo>
                <a:cubicBezTo>
                  <a:pt x="17872" y="14107"/>
                  <a:pt x="17804" y="14130"/>
                  <a:pt x="17781" y="14153"/>
                </a:cubicBezTo>
                <a:cubicBezTo>
                  <a:pt x="17735" y="14130"/>
                  <a:pt x="17713" y="14084"/>
                  <a:pt x="17644" y="14061"/>
                </a:cubicBezTo>
                <a:cubicBezTo>
                  <a:pt x="17621" y="14038"/>
                  <a:pt x="17576" y="14038"/>
                  <a:pt x="17553" y="14038"/>
                </a:cubicBezTo>
                <a:cubicBezTo>
                  <a:pt x="17530" y="14038"/>
                  <a:pt x="17484" y="14038"/>
                  <a:pt x="17462" y="14061"/>
                </a:cubicBezTo>
                <a:cubicBezTo>
                  <a:pt x="17393" y="14084"/>
                  <a:pt x="17347" y="14130"/>
                  <a:pt x="17325" y="14198"/>
                </a:cubicBezTo>
                <a:cubicBezTo>
                  <a:pt x="17302" y="14267"/>
                  <a:pt x="17302" y="14312"/>
                  <a:pt x="17325" y="14358"/>
                </a:cubicBezTo>
                <a:cubicBezTo>
                  <a:pt x="17507" y="14678"/>
                  <a:pt x="17621" y="14929"/>
                  <a:pt x="17713" y="15180"/>
                </a:cubicBezTo>
                <a:lnTo>
                  <a:pt x="17758" y="15339"/>
                </a:lnTo>
                <a:lnTo>
                  <a:pt x="17758" y="15362"/>
                </a:lnTo>
                <a:cubicBezTo>
                  <a:pt x="17850" y="15591"/>
                  <a:pt x="17918" y="15819"/>
                  <a:pt x="17986" y="16047"/>
                </a:cubicBezTo>
                <a:cubicBezTo>
                  <a:pt x="18032" y="16275"/>
                  <a:pt x="18078" y="16481"/>
                  <a:pt x="18123" y="16709"/>
                </a:cubicBezTo>
                <a:cubicBezTo>
                  <a:pt x="18169" y="16937"/>
                  <a:pt x="18192" y="17188"/>
                  <a:pt x="18238" y="17439"/>
                </a:cubicBezTo>
                <a:cubicBezTo>
                  <a:pt x="18260" y="17668"/>
                  <a:pt x="18260" y="17919"/>
                  <a:pt x="18283" y="18170"/>
                </a:cubicBezTo>
                <a:cubicBezTo>
                  <a:pt x="18283" y="18398"/>
                  <a:pt x="18306" y="18626"/>
                  <a:pt x="18306" y="18855"/>
                </a:cubicBezTo>
                <a:cubicBezTo>
                  <a:pt x="18283" y="19128"/>
                  <a:pt x="18283" y="19402"/>
                  <a:pt x="18260" y="19699"/>
                </a:cubicBezTo>
                <a:lnTo>
                  <a:pt x="18238" y="19813"/>
                </a:lnTo>
                <a:cubicBezTo>
                  <a:pt x="18215" y="20178"/>
                  <a:pt x="18169" y="20544"/>
                  <a:pt x="18123" y="20817"/>
                </a:cubicBezTo>
                <a:lnTo>
                  <a:pt x="17986" y="21822"/>
                </a:lnTo>
                <a:cubicBezTo>
                  <a:pt x="17964" y="21982"/>
                  <a:pt x="17941" y="22164"/>
                  <a:pt x="17918" y="22324"/>
                </a:cubicBezTo>
                <a:cubicBezTo>
                  <a:pt x="17872" y="22461"/>
                  <a:pt x="17850" y="22598"/>
                  <a:pt x="17827" y="22735"/>
                </a:cubicBezTo>
                <a:lnTo>
                  <a:pt x="17804" y="22803"/>
                </a:lnTo>
                <a:lnTo>
                  <a:pt x="17781" y="22895"/>
                </a:lnTo>
                <a:lnTo>
                  <a:pt x="17758" y="22986"/>
                </a:lnTo>
                <a:cubicBezTo>
                  <a:pt x="17735" y="23054"/>
                  <a:pt x="17713" y="23123"/>
                  <a:pt x="17690" y="23191"/>
                </a:cubicBezTo>
                <a:cubicBezTo>
                  <a:pt x="17553" y="23671"/>
                  <a:pt x="17393" y="24173"/>
                  <a:pt x="17210" y="24652"/>
                </a:cubicBezTo>
                <a:cubicBezTo>
                  <a:pt x="17142" y="24812"/>
                  <a:pt x="17073" y="24949"/>
                  <a:pt x="17028" y="25086"/>
                </a:cubicBezTo>
                <a:cubicBezTo>
                  <a:pt x="17005" y="24880"/>
                  <a:pt x="16937" y="24675"/>
                  <a:pt x="16845" y="24492"/>
                </a:cubicBezTo>
                <a:cubicBezTo>
                  <a:pt x="16777" y="24378"/>
                  <a:pt x="16708" y="24287"/>
                  <a:pt x="16617" y="24196"/>
                </a:cubicBezTo>
                <a:cubicBezTo>
                  <a:pt x="16549" y="24127"/>
                  <a:pt x="16457" y="24059"/>
                  <a:pt x="16366" y="24013"/>
                </a:cubicBezTo>
                <a:cubicBezTo>
                  <a:pt x="16206" y="23899"/>
                  <a:pt x="16024" y="23853"/>
                  <a:pt x="15864" y="23808"/>
                </a:cubicBezTo>
                <a:cubicBezTo>
                  <a:pt x="15818" y="23808"/>
                  <a:pt x="15750" y="23785"/>
                  <a:pt x="15681" y="23785"/>
                </a:cubicBezTo>
                <a:cubicBezTo>
                  <a:pt x="15590" y="23762"/>
                  <a:pt x="15521" y="23762"/>
                  <a:pt x="15430" y="23762"/>
                </a:cubicBezTo>
                <a:cubicBezTo>
                  <a:pt x="15247" y="23762"/>
                  <a:pt x="15088" y="23785"/>
                  <a:pt x="14882" y="23853"/>
                </a:cubicBezTo>
                <a:cubicBezTo>
                  <a:pt x="14768" y="23899"/>
                  <a:pt x="14654" y="23967"/>
                  <a:pt x="14540" y="24036"/>
                </a:cubicBezTo>
                <a:lnTo>
                  <a:pt x="14471" y="24082"/>
                </a:lnTo>
                <a:cubicBezTo>
                  <a:pt x="14357" y="24150"/>
                  <a:pt x="14243" y="24218"/>
                  <a:pt x="14106" y="24310"/>
                </a:cubicBezTo>
                <a:cubicBezTo>
                  <a:pt x="13992" y="24424"/>
                  <a:pt x="13855" y="24538"/>
                  <a:pt x="13764" y="24675"/>
                </a:cubicBezTo>
                <a:cubicBezTo>
                  <a:pt x="13650" y="24789"/>
                  <a:pt x="13558" y="24949"/>
                  <a:pt x="13490" y="25086"/>
                </a:cubicBezTo>
                <a:cubicBezTo>
                  <a:pt x="13307" y="25360"/>
                  <a:pt x="13170" y="25656"/>
                  <a:pt x="13033" y="25976"/>
                </a:cubicBezTo>
                <a:cubicBezTo>
                  <a:pt x="12965" y="26136"/>
                  <a:pt x="12896" y="26296"/>
                  <a:pt x="12851" y="26455"/>
                </a:cubicBezTo>
                <a:lnTo>
                  <a:pt x="12828" y="26501"/>
                </a:lnTo>
                <a:lnTo>
                  <a:pt x="12737" y="26729"/>
                </a:lnTo>
                <a:lnTo>
                  <a:pt x="12600" y="26729"/>
                </a:lnTo>
                <a:cubicBezTo>
                  <a:pt x="12463" y="26729"/>
                  <a:pt x="12303" y="26752"/>
                  <a:pt x="12212" y="26752"/>
                </a:cubicBezTo>
                <a:cubicBezTo>
                  <a:pt x="11938" y="26798"/>
                  <a:pt x="11664" y="26866"/>
                  <a:pt x="11390" y="26935"/>
                </a:cubicBezTo>
                <a:cubicBezTo>
                  <a:pt x="11185" y="27003"/>
                  <a:pt x="10979" y="27117"/>
                  <a:pt x="10751" y="27254"/>
                </a:cubicBezTo>
                <a:cubicBezTo>
                  <a:pt x="10660" y="27323"/>
                  <a:pt x="10568" y="27368"/>
                  <a:pt x="10500" y="27414"/>
                </a:cubicBezTo>
                <a:lnTo>
                  <a:pt x="10408" y="27482"/>
                </a:lnTo>
                <a:cubicBezTo>
                  <a:pt x="10272" y="27574"/>
                  <a:pt x="10157" y="27688"/>
                  <a:pt x="10066" y="27779"/>
                </a:cubicBezTo>
                <a:lnTo>
                  <a:pt x="9906" y="27939"/>
                </a:lnTo>
                <a:lnTo>
                  <a:pt x="9906" y="27916"/>
                </a:lnTo>
                <a:cubicBezTo>
                  <a:pt x="9861" y="27962"/>
                  <a:pt x="9815" y="28007"/>
                  <a:pt x="9769" y="28076"/>
                </a:cubicBezTo>
                <a:cubicBezTo>
                  <a:pt x="9724" y="28144"/>
                  <a:pt x="9678" y="28213"/>
                  <a:pt x="9678" y="28281"/>
                </a:cubicBezTo>
                <a:cubicBezTo>
                  <a:pt x="9655" y="28373"/>
                  <a:pt x="9678" y="28464"/>
                  <a:pt x="9747" y="28532"/>
                </a:cubicBezTo>
                <a:cubicBezTo>
                  <a:pt x="9792" y="28578"/>
                  <a:pt x="9884" y="28647"/>
                  <a:pt x="9952" y="28669"/>
                </a:cubicBezTo>
                <a:lnTo>
                  <a:pt x="10020" y="28669"/>
                </a:lnTo>
                <a:cubicBezTo>
                  <a:pt x="10066" y="28669"/>
                  <a:pt x="10112" y="28647"/>
                  <a:pt x="10157" y="28647"/>
                </a:cubicBezTo>
                <a:cubicBezTo>
                  <a:pt x="10203" y="28624"/>
                  <a:pt x="10249" y="28624"/>
                  <a:pt x="10294" y="28601"/>
                </a:cubicBezTo>
                <a:cubicBezTo>
                  <a:pt x="10340" y="28578"/>
                  <a:pt x="10386" y="28578"/>
                  <a:pt x="10431" y="28555"/>
                </a:cubicBezTo>
                <a:lnTo>
                  <a:pt x="10454" y="28532"/>
                </a:lnTo>
                <a:cubicBezTo>
                  <a:pt x="10545" y="28510"/>
                  <a:pt x="10637" y="28464"/>
                  <a:pt x="10728" y="28418"/>
                </a:cubicBezTo>
                <a:lnTo>
                  <a:pt x="10751" y="28418"/>
                </a:lnTo>
                <a:cubicBezTo>
                  <a:pt x="10865" y="28373"/>
                  <a:pt x="10956" y="28304"/>
                  <a:pt x="11048" y="28259"/>
                </a:cubicBezTo>
                <a:cubicBezTo>
                  <a:pt x="11139" y="28213"/>
                  <a:pt x="11230" y="28167"/>
                  <a:pt x="11322" y="28122"/>
                </a:cubicBezTo>
                <a:cubicBezTo>
                  <a:pt x="11413" y="28167"/>
                  <a:pt x="11527" y="28190"/>
                  <a:pt x="11618" y="28213"/>
                </a:cubicBezTo>
                <a:lnTo>
                  <a:pt x="11664" y="28236"/>
                </a:lnTo>
                <a:cubicBezTo>
                  <a:pt x="11710" y="28236"/>
                  <a:pt x="11755" y="28259"/>
                  <a:pt x="11801" y="28259"/>
                </a:cubicBezTo>
                <a:lnTo>
                  <a:pt x="11846" y="28259"/>
                </a:lnTo>
                <a:lnTo>
                  <a:pt x="12029" y="28304"/>
                </a:lnTo>
                <a:lnTo>
                  <a:pt x="12212" y="28327"/>
                </a:lnTo>
                <a:lnTo>
                  <a:pt x="12326" y="28350"/>
                </a:lnTo>
                <a:cubicBezTo>
                  <a:pt x="12394" y="28373"/>
                  <a:pt x="12463" y="28373"/>
                  <a:pt x="12531" y="28395"/>
                </a:cubicBezTo>
                <a:lnTo>
                  <a:pt x="12623" y="28441"/>
                </a:lnTo>
                <a:lnTo>
                  <a:pt x="12668" y="28487"/>
                </a:lnTo>
                <a:cubicBezTo>
                  <a:pt x="12828" y="28578"/>
                  <a:pt x="12988" y="28692"/>
                  <a:pt x="13125" y="28829"/>
                </a:cubicBezTo>
                <a:cubicBezTo>
                  <a:pt x="13193" y="28898"/>
                  <a:pt x="13262" y="28966"/>
                  <a:pt x="13307" y="29057"/>
                </a:cubicBezTo>
                <a:cubicBezTo>
                  <a:pt x="13376" y="29194"/>
                  <a:pt x="13421" y="29331"/>
                  <a:pt x="13467" y="29468"/>
                </a:cubicBezTo>
                <a:cubicBezTo>
                  <a:pt x="13558" y="29856"/>
                  <a:pt x="13604" y="30199"/>
                  <a:pt x="13604" y="30541"/>
                </a:cubicBezTo>
                <a:cubicBezTo>
                  <a:pt x="13604" y="30838"/>
                  <a:pt x="13558" y="31157"/>
                  <a:pt x="13467" y="31431"/>
                </a:cubicBezTo>
                <a:cubicBezTo>
                  <a:pt x="13444" y="31545"/>
                  <a:pt x="13399" y="31659"/>
                  <a:pt x="13353" y="31774"/>
                </a:cubicBezTo>
                <a:cubicBezTo>
                  <a:pt x="13307" y="31888"/>
                  <a:pt x="13239" y="32025"/>
                  <a:pt x="13193" y="32116"/>
                </a:cubicBezTo>
                <a:cubicBezTo>
                  <a:pt x="13170" y="32139"/>
                  <a:pt x="13170" y="32162"/>
                  <a:pt x="13148" y="32162"/>
                </a:cubicBezTo>
                <a:cubicBezTo>
                  <a:pt x="12896" y="32595"/>
                  <a:pt x="12600" y="32983"/>
                  <a:pt x="12257" y="33326"/>
                </a:cubicBezTo>
                <a:cubicBezTo>
                  <a:pt x="12120" y="33440"/>
                  <a:pt x="12006" y="33531"/>
                  <a:pt x="11915" y="33600"/>
                </a:cubicBezTo>
                <a:cubicBezTo>
                  <a:pt x="11778" y="33691"/>
                  <a:pt x="11664" y="33782"/>
                  <a:pt x="11550" y="33851"/>
                </a:cubicBezTo>
                <a:cubicBezTo>
                  <a:pt x="11344" y="33965"/>
                  <a:pt x="11139" y="34079"/>
                  <a:pt x="10933" y="34147"/>
                </a:cubicBezTo>
                <a:lnTo>
                  <a:pt x="10797" y="34216"/>
                </a:lnTo>
                <a:cubicBezTo>
                  <a:pt x="10637" y="34284"/>
                  <a:pt x="10477" y="34353"/>
                  <a:pt x="10317" y="34399"/>
                </a:cubicBezTo>
                <a:cubicBezTo>
                  <a:pt x="10157" y="34421"/>
                  <a:pt x="9998" y="34467"/>
                  <a:pt x="9838" y="34490"/>
                </a:cubicBezTo>
                <a:lnTo>
                  <a:pt x="9792" y="34490"/>
                </a:lnTo>
                <a:cubicBezTo>
                  <a:pt x="9678" y="34513"/>
                  <a:pt x="9587" y="34535"/>
                  <a:pt x="9473" y="34535"/>
                </a:cubicBezTo>
                <a:lnTo>
                  <a:pt x="9313" y="34535"/>
                </a:lnTo>
                <a:cubicBezTo>
                  <a:pt x="9062" y="34535"/>
                  <a:pt x="8879" y="34513"/>
                  <a:pt x="8719" y="34467"/>
                </a:cubicBezTo>
                <a:cubicBezTo>
                  <a:pt x="8651" y="34444"/>
                  <a:pt x="8560" y="34399"/>
                  <a:pt x="8491" y="34376"/>
                </a:cubicBezTo>
                <a:cubicBezTo>
                  <a:pt x="8423" y="34307"/>
                  <a:pt x="8354" y="34262"/>
                  <a:pt x="8263" y="34216"/>
                </a:cubicBezTo>
                <a:cubicBezTo>
                  <a:pt x="8194" y="34147"/>
                  <a:pt x="8126" y="34102"/>
                  <a:pt x="8057" y="34056"/>
                </a:cubicBezTo>
                <a:cubicBezTo>
                  <a:pt x="7921" y="33965"/>
                  <a:pt x="7806" y="33874"/>
                  <a:pt x="7669" y="33782"/>
                </a:cubicBezTo>
                <a:cubicBezTo>
                  <a:pt x="7601" y="33737"/>
                  <a:pt x="7533" y="33714"/>
                  <a:pt x="7464" y="33714"/>
                </a:cubicBezTo>
                <a:cubicBezTo>
                  <a:pt x="7441" y="33691"/>
                  <a:pt x="7396" y="33668"/>
                  <a:pt x="7350" y="33668"/>
                </a:cubicBezTo>
                <a:cubicBezTo>
                  <a:pt x="7259" y="33668"/>
                  <a:pt x="7167" y="33714"/>
                  <a:pt x="7122" y="33805"/>
                </a:cubicBezTo>
                <a:cubicBezTo>
                  <a:pt x="6985" y="33988"/>
                  <a:pt x="6871" y="34125"/>
                  <a:pt x="6734" y="34262"/>
                </a:cubicBezTo>
                <a:cubicBezTo>
                  <a:pt x="6597" y="34376"/>
                  <a:pt x="6460" y="34467"/>
                  <a:pt x="6323" y="34535"/>
                </a:cubicBezTo>
                <a:lnTo>
                  <a:pt x="6186" y="34627"/>
                </a:lnTo>
                <a:lnTo>
                  <a:pt x="6117" y="34650"/>
                </a:lnTo>
                <a:cubicBezTo>
                  <a:pt x="6026" y="34718"/>
                  <a:pt x="5935" y="34764"/>
                  <a:pt x="5843" y="34809"/>
                </a:cubicBezTo>
                <a:cubicBezTo>
                  <a:pt x="5729" y="34901"/>
                  <a:pt x="5615" y="34969"/>
                  <a:pt x="5501" y="35060"/>
                </a:cubicBezTo>
                <a:lnTo>
                  <a:pt x="5410" y="35129"/>
                </a:lnTo>
                <a:lnTo>
                  <a:pt x="5296" y="35220"/>
                </a:lnTo>
                <a:cubicBezTo>
                  <a:pt x="5067" y="35403"/>
                  <a:pt x="4839" y="35585"/>
                  <a:pt x="4611" y="35722"/>
                </a:cubicBezTo>
                <a:lnTo>
                  <a:pt x="4542" y="35745"/>
                </a:lnTo>
                <a:lnTo>
                  <a:pt x="4451" y="35814"/>
                </a:lnTo>
                <a:cubicBezTo>
                  <a:pt x="4383" y="35837"/>
                  <a:pt x="4337" y="35859"/>
                  <a:pt x="4291" y="35905"/>
                </a:cubicBezTo>
                <a:lnTo>
                  <a:pt x="4200" y="35951"/>
                </a:lnTo>
                <a:cubicBezTo>
                  <a:pt x="4017" y="36042"/>
                  <a:pt x="3880" y="36110"/>
                  <a:pt x="3744" y="36156"/>
                </a:cubicBezTo>
                <a:cubicBezTo>
                  <a:pt x="3607" y="36202"/>
                  <a:pt x="3447" y="36247"/>
                  <a:pt x="3287" y="36293"/>
                </a:cubicBezTo>
                <a:cubicBezTo>
                  <a:pt x="3219" y="36316"/>
                  <a:pt x="3127" y="36339"/>
                  <a:pt x="3059" y="36339"/>
                </a:cubicBezTo>
                <a:lnTo>
                  <a:pt x="2899" y="36384"/>
                </a:lnTo>
                <a:lnTo>
                  <a:pt x="2785" y="36407"/>
                </a:lnTo>
                <a:lnTo>
                  <a:pt x="2716" y="36407"/>
                </a:lnTo>
                <a:cubicBezTo>
                  <a:pt x="2648" y="36430"/>
                  <a:pt x="2557" y="36453"/>
                  <a:pt x="2465" y="36453"/>
                </a:cubicBezTo>
                <a:cubicBezTo>
                  <a:pt x="2214" y="36498"/>
                  <a:pt x="1917" y="36544"/>
                  <a:pt x="1621" y="36613"/>
                </a:cubicBezTo>
                <a:cubicBezTo>
                  <a:pt x="1347" y="36681"/>
                  <a:pt x="1027" y="36727"/>
                  <a:pt x="685" y="36727"/>
                </a:cubicBezTo>
                <a:lnTo>
                  <a:pt x="479" y="36727"/>
                </a:lnTo>
                <a:cubicBezTo>
                  <a:pt x="365" y="36750"/>
                  <a:pt x="297" y="36750"/>
                  <a:pt x="228" y="36795"/>
                </a:cubicBezTo>
                <a:cubicBezTo>
                  <a:pt x="160" y="36818"/>
                  <a:pt x="114" y="36841"/>
                  <a:pt x="91" y="36886"/>
                </a:cubicBezTo>
                <a:cubicBezTo>
                  <a:pt x="23" y="36978"/>
                  <a:pt x="0" y="37046"/>
                  <a:pt x="23" y="37138"/>
                </a:cubicBezTo>
                <a:cubicBezTo>
                  <a:pt x="23" y="37183"/>
                  <a:pt x="46" y="37252"/>
                  <a:pt x="69" y="37297"/>
                </a:cubicBezTo>
                <a:cubicBezTo>
                  <a:pt x="114" y="37343"/>
                  <a:pt x="160" y="37366"/>
                  <a:pt x="206" y="37411"/>
                </a:cubicBezTo>
                <a:cubicBezTo>
                  <a:pt x="251" y="37434"/>
                  <a:pt x="297" y="37434"/>
                  <a:pt x="343" y="37457"/>
                </a:cubicBezTo>
                <a:lnTo>
                  <a:pt x="411" y="37457"/>
                </a:lnTo>
                <a:lnTo>
                  <a:pt x="479" y="37480"/>
                </a:lnTo>
                <a:lnTo>
                  <a:pt x="548" y="37503"/>
                </a:lnTo>
                <a:cubicBezTo>
                  <a:pt x="753" y="37548"/>
                  <a:pt x="982" y="37594"/>
                  <a:pt x="1210" y="37640"/>
                </a:cubicBezTo>
                <a:cubicBezTo>
                  <a:pt x="1324" y="37663"/>
                  <a:pt x="1438" y="37685"/>
                  <a:pt x="1552" y="37708"/>
                </a:cubicBezTo>
                <a:lnTo>
                  <a:pt x="2557" y="37708"/>
                </a:lnTo>
                <a:cubicBezTo>
                  <a:pt x="2671" y="37708"/>
                  <a:pt x="2785" y="37731"/>
                  <a:pt x="2876" y="37731"/>
                </a:cubicBezTo>
                <a:cubicBezTo>
                  <a:pt x="3013" y="37754"/>
                  <a:pt x="3150" y="37799"/>
                  <a:pt x="3287" y="37822"/>
                </a:cubicBezTo>
                <a:cubicBezTo>
                  <a:pt x="3584" y="37891"/>
                  <a:pt x="3880" y="37914"/>
                  <a:pt x="4246" y="37914"/>
                </a:cubicBezTo>
                <a:lnTo>
                  <a:pt x="4405" y="37914"/>
                </a:lnTo>
                <a:cubicBezTo>
                  <a:pt x="4634" y="37914"/>
                  <a:pt x="4816" y="37914"/>
                  <a:pt x="4976" y="37891"/>
                </a:cubicBezTo>
                <a:cubicBezTo>
                  <a:pt x="5204" y="37868"/>
                  <a:pt x="5433" y="37845"/>
                  <a:pt x="5615" y="37799"/>
                </a:cubicBezTo>
                <a:cubicBezTo>
                  <a:pt x="5706" y="37777"/>
                  <a:pt x="5798" y="37777"/>
                  <a:pt x="5889" y="37754"/>
                </a:cubicBezTo>
                <a:cubicBezTo>
                  <a:pt x="6026" y="37731"/>
                  <a:pt x="6140" y="37708"/>
                  <a:pt x="6254" y="37685"/>
                </a:cubicBezTo>
                <a:cubicBezTo>
                  <a:pt x="6391" y="37663"/>
                  <a:pt x="6528" y="37640"/>
                  <a:pt x="6665" y="37594"/>
                </a:cubicBezTo>
                <a:lnTo>
                  <a:pt x="6802" y="37548"/>
                </a:lnTo>
                <a:lnTo>
                  <a:pt x="6939" y="37503"/>
                </a:lnTo>
                <a:cubicBezTo>
                  <a:pt x="7099" y="37457"/>
                  <a:pt x="7281" y="37434"/>
                  <a:pt x="7464" y="37389"/>
                </a:cubicBezTo>
                <a:lnTo>
                  <a:pt x="7510" y="37389"/>
                </a:lnTo>
                <a:cubicBezTo>
                  <a:pt x="7624" y="37366"/>
                  <a:pt x="7715" y="37343"/>
                  <a:pt x="7829" y="37320"/>
                </a:cubicBezTo>
                <a:cubicBezTo>
                  <a:pt x="7921" y="37297"/>
                  <a:pt x="8012" y="37275"/>
                  <a:pt x="8103" y="37252"/>
                </a:cubicBezTo>
                <a:lnTo>
                  <a:pt x="8126" y="37252"/>
                </a:lnTo>
                <a:lnTo>
                  <a:pt x="8286" y="37206"/>
                </a:lnTo>
                <a:cubicBezTo>
                  <a:pt x="8423" y="37183"/>
                  <a:pt x="8560" y="37138"/>
                  <a:pt x="8719" y="37115"/>
                </a:cubicBezTo>
                <a:cubicBezTo>
                  <a:pt x="9039" y="37069"/>
                  <a:pt x="9359" y="36978"/>
                  <a:pt x="9701" y="36864"/>
                </a:cubicBezTo>
                <a:cubicBezTo>
                  <a:pt x="10043" y="36750"/>
                  <a:pt x="10317" y="36658"/>
                  <a:pt x="10568" y="36544"/>
                </a:cubicBezTo>
                <a:lnTo>
                  <a:pt x="10728" y="36476"/>
                </a:lnTo>
                <a:lnTo>
                  <a:pt x="10751" y="36453"/>
                </a:lnTo>
                <a:cubicBezTo>
                  <a:pt x="10842" y="36430"/>
                  <a:pt x="10933" y="36384"/>
                  <a:pt x="11025" y="36339"/>
                </a:cubicBezTo>
                <a:lnTo>
                  <a:pt x="11070" y="36339"/>
                </a:lnTo>
                <a:cubicBezTo>
                  <a:pt x="11185" y="36270"/>
                  <a:pt x="11322" y="36225"/>
                  <a:pt x="11458" y="36179"/>
                </a:cubicBezTo>
                <a:cubicBezTo>
                  <a:pt x="11618" y="36110"/>
                  <a:pt x="11801" y="36042"/>
                  <a:pt x="11961" y="35951"/>
                </a:cubicBezTo>
                <a:cubicBezTo>
                  <a:pt x="12120" y="35882"/>
                  <a:pt x="12257" y="35791"/>
                  <a:pt x="12417" y="35700"/>
                </a:cubicBezTo>
                <a:cubicBezTo>
                  <a:pt x="12577" y="35608"/>
                  <a:pt x="12691" y="35563"/>
                  <a:pt x="12828" y="35494"/>
                </a:cubicBezTo>
                <a:cubicBezTo>
                  <a:pt x="12874" y="35471"/>
                  <a:pt x="12919" y="35448"/>
                  <a:pt x="12965" y="35426"/>
                </a:cubicBezTo>
                <a:lnTo>
                  <a:pt x="13011" y="35403"/>
                </a:lnTo>
                <a:lnTo>
                  <a:pt x="13079" y="35380"/>
                </a:lnTo>
                <a:cubicBezTo>
                  <a:pt x="13125" y="35357"/>
                  <a:pt x="13170" y="35334"/>
                  <a:pt x="13216" y="35312"/>
                </a:cubicBezTo>
                <a:cubicBezTo>
                  <a:pt x="13353" y="35243"/>
                  <a:pt x="13490" y="35152"/>
                  <a:pt x="13627" y="35060"/>
                </a:cubicBezTo>
                <a:cubicBezTo>
                  <a:pt x="13718" y="34992"/>
                  <a:pt x="13832" y="34924"/>
                  <a:pt x="13924" y="34855"/>
                </a:cubicBezTo>
                <a:lnTo>
                  <a:pt x="14015" y="34787"/>
                </a:lnTo>
                <a:cubicBezTo>
                  <a:pt x="14083" y="34764"/>
                  <a:pt x="14129" y="34718"/>
                  <a:pt x="14197" y="34672"/>
                </a:cubicBezTo>
                <a:lnTo>
                  <a:pt x="14243" y="34627"/>
                </a:lnTo>
                <a:lnTo>
                  <a:pt x="14380" y="34513"/>
                </a:lnTo>
                <a:cubicBezTo>
                  <a:pt x="14449" y="34490"/>
                  <a:pt x="14494" y="34444"/>
                  <a:pt x="14563" y="34399"/>
                </a:cubicBezTo>
                <a:cubicBezTo>
                  <a:pt x="14631" y="34353"/>
                  <a:pt x="14700" y="34307"/>
                  <a:pt x="14745" y="34262"/>
                </a:cubicBezTo>
                <a:cubicBezTo>
                  <a:pt x="14996" y="34079"/>
                  <a:pt x="15247" y="33896"/>
                  <a:pt x="15499" y="33714"/>
                </a:cubicBezTo>
                <a:lnTo>
                  <a:pt x="15613" y="33645"/>
                </a:lnTo>
                <a:cubicBezTo>
                  <a:pt x="15818" y="33463"/>
                  <a:pt x="16024" y="33303"/>
                  <a:pt x="16229" y="33143"/>
                </a:cubicBezTo>
                <a:cubicBezTo>
                  <a:pt x="16457" y="32961"/>
                  <a:pt x="16685" y="32732"/>
                  <a:pt x="16937" y="32481"/>
                </a:cubicBezTo>
                <a:lnTo>
                  <a:pt x="16982" y="32436"/>
                </a:lnTo>
                <a:cubicBezTo>
                  <a:pt x="17051" y="32344"/>
                  <a:pt x="17142" y="32253"/>
                  <a:pt x="17233" y="32162"/>
                </a:cubicBezTo>
                <a:cubicBezTo>
                  <a:pt x="17347" y="32048"/>
                  <a:pt x="17439" y="31911"/>
                  <a:pt x="17530" y="31774"/>
                </a:cubicBezTo>
                <a:cubicBezTo>
                  <a:pt x="17758" y="31500"/>
                  <a:pt x="17918" y="31226"/>
                  <a:pt x="18078" y="30952"/>
                </a:cubicBezTo>
                <a:cubicBezTo>
                  <a:pt x="18169" y="30815"/>
                  <a:pt x="18238" y="30655"/>
                  <a:pt x="18306" y="30495"/>
                </a:cubicBezTo>
                <a:cubicBezTo>
                  <a:pt x="18375" y="30381"/>
                  <a:pt x="18443" y="30244"/>
                  <a:pt x="18511" y="30130"/>
                </a:cubicBezTo>
                <a:cubicBezTo>
                  <a:pt x="18648" y="29856"/>
                  <a:pt x="18785" y="29582"/>
                  <a:pt x="18945" y="29308"/>
                </a:cubicBezTo>
                <a:lnTo>
                  <a:pt x="19059" y="29126"/>
                </a:lnTo>
                <a:cubicBezTo>
                  <a:pt x="19151" y="28943"/>
                  <a:pt x="19265" y="28738"/>
                  <a:pt x="19356" y="28555"/>
                </a:cubicBezTo>
                <a:cubicBezTo>
                  <a:pt x="19447" y="28350"/>
                  <a:pt x="19539" y="28122"/>
                  <a:pt x="19607" y="27916"/>
                </a:cubicBezTo>
                <a:lnTo>
                  <a:pt x="19698" y="27688"/>
                </a:lnTo>
                <a:lnTo>
                  <a:pt x="19721" y="27665"/>
                </a:lnTo>
                <a:cubicBezTo>
                  <a:pt x="19813" y="27391"/>
                  <a:pt x="19927" y="27094"/>
                  <a:pt x="19995" y="26798"/>
                </a:cubicBezTo>
                <a:cubicBezTo>
                  <a:pt x="20018" y="26638"/>
                  <a:pt x="20064" y="26455"/>
                  <a:pt x="20086" y="26296"/>
                </a:cubicBezTo>
                <a:cubicBezTo>
                  <a:pt x="20109" y="26159"/>
                  <a:pt x="20132" y="26022"/>
                  <a:pt x="20155" y="25908"/>
                </a:cubicBezTo>
                <a:cubicBezTo>
                  <a:pt x="20178" y="25793"/>
                  <a:pt x="20201" y="25679"/>
                  <a:pt x="20223" y="25588"/>
                </a:cubicBezTo>
                <a:cubicBezTo>
                  <a:pt x="20269" y="25360"/>
                  <a:pt x="20315" y="25131"/>
                  <a:pt x="20338" y="24926"/>
                </a:cubicBezTo>
                <a:cubicBezTo>
                  <a:pt x="20360" y="24743"/>
                  <a:pt x="20383" y="24584"/>
                  <a:pt x="20406" y="24424"/>
                </a:cubicBezTo>
                <a:cubicBezTo>
                  <a:pt x="20429" y="24264"/>
                  <a:pt x="20452" y="24127"/>
                  <a:pt x="20452" y="23990"/>
                </a:cubicBezTo>
                <a:lnTo>
                  <a:pt x="20452" y="23945"/>
                </a:lnTo>
                <a:cubicBezTo>
                  <a:pt x="20452" y="23830"/>
                  <a:pt x="20452" y="23716"/>
                  <a:pt x="20452" y="23602"/>
                </a:cubicBezTo>
                <a:cubicBezTo>
                  <a:pt x="20452" y="23328"/>
                  <a:pt x="20474" y="23032"/>
                  <a:pt x="20474" y="22735"/>
                </a:cubicBezTo>
                <a:cubicBezTo>
                  <a:pt x="20474" y="22621"/>
                  <a:pt x="20497" y="22529"/>
                  <a:pt x="20497" y="22438"/>
                </a:cubicBezTo>
                <a:cubicBezTo>
                  <a:pt x="20497" y="22187"/>
                  <a:pt x="20520" y="21959"/>
                  <a:pt x="20497" y="21731"/>
                </a:cubicBezTo>
                <a:cubicBezTo>
                  <a:pt x="20497" y="21365"/>
                  <a:pt x="20452" y="21023"/>
                  <a:pt x="20383" y="20635"/>
                </a:cubicBezTo>
                <a:cubicBezTo>
                  <a:pt x="20360" y="20407"/>
                  <a:pt x="20315" y="20178"/>
                  <a:pt x="20292" y="19973"/>
                </a:cubicBezTo>
                <a:lnTo>
                  <a:pt x="20292" y="19790"/>
                </a:lnTo>
                <a:cubicBezTo>
                  <a:pt x="20246" y="19539"/>
                  <a:pt x="20223" y="19311"/>
                  <a:pt x="20201" y="19060"/>
                </a:cubicBezTo>
                <a:cubicBezTo>
                  <a:pt x="20132" y="18718"/>
                  <a:pt x="20064" y="18421"/>
                  <a:pt x="19972" y="18124"/>
                </a:cubicBezTo>
                <a:lnTo>
                  <a:pt x="19927" y="17987"/>
                </a:lnTo>
                <a:cubicBezTo>
                  <a:pt x="19835" y="17736"/>
                  <a:pt x="19744" y="17462"/>
                  <a:pt x="19653" y="17234"/>
                </a:cubicBezTo>
                <a:cubicBezTo>
                  <a:pt x="19607" y="17143"/>
                  <a:pt x="19584" y="17074"/>
                  <a:pt x="19539" y="17006"/>
                </a:cubicBezTo>
                <a:lnTo>
                  <a:pt x="19539" y="17006"/>
                </a:lnTo>
                <a:cubicBezTo>
                  <a:pt x="19607" y="17029"/>
                  <a:pt x="19676" y="17051"/>
                  <a:pt x="19744" y="17074"/>
                </a:cubicBezTo>
                <a:cubicBezTo>
                  <a:pt x="19813" y="17074"/>
                  <a:pt x="19881" y="17097"/>
                  <a:pt x="19949" y="17097"/>
                </a:cubicBezTo>
                <a:lnTo>
                  <a:pt x="20064" y="17097"/>
                </a:lnTo>
                <a:cubicBezTo>
                  <a:pt x="20132" y="17097"/>
                  <a:pt x="20201" y="17097"/>
                  <a:pt x="20269" y="17074"/>
                </a:cubicBezTo>
                <a:cubicBezTo>
                  <a:pt x="20338" y="17074"/>
                  <a:pt x="20406" y="17051"/>
                  <a:pt x="20474" y="17029"/>
                </a:cubicBezTo>
                <a:lnTo>
                  <a:pt x="20520" y="17006"/>
                </a:lnTo>
                <a:cubicBezTo>
                  <a:pt x="20611" y="16983"/>
                  <a:pt x="20680" y="16960"/>
                  <a:pt x="20771" y="16937"/>
                </a:cubicBezTo>
                <a:cubicBezTo>
                  <a:pt x="20908" y="16892"/>
                  <a:pt x="21045" y="16846"/>
                  <a:pt x="21182" y="16800"/>
                </a:cubicBezTo>
                <a:lnTo>
                  <a:pt x="21365" y="16709"/>
                </a:lnTo>
                <a:lnTo>
                  <a:pt x="21547" y="16640"/>
                </a:lnTo>
                <a:cubicBezTo>
                  <a:pt x="21707" y="16572"/>
                  <a:pt x="21844" y="16481"/>
                  <a:pt x="21981" y="16389"/>
                </a:cubicBezTo>
                <a:cubicBezTo>
                  <a:pt x="22095" y="16321"/>
                  <a:pt x="22232" y="16230"/>
                  <a:pt x="22346" y="16115"/>
                </a:cubicBezTo>
                <a:cubicBezTo>
                  <a:pt x="22460" y="16001"/>
                  <a:pt x="22574" y="15864"/>
                  <a:pt x="22689" y="15705"/>
                </a:cubicBezTo>
                <a:cubicBezTo>
                  <a:pt x="22803" y="15545"/>
                  <a:pt x="22894" y="15431"/>
                  <a:pt x="22962" y="15294"/>
                </a:cubicBezTo>
                <a:cubicBezTo>
                  <a:pt x="23031" y="15157"/>
                  <a:pt x="23099" y="14997"/>
                  <a:pt x="23145" y="14860"/>
                </a:cubicBezTo>
                <a:cubicBezTo>
                  <a:pt x="23213" y="14723"/>
                  <a:pt x="23259" y="14563"/>
                  <a:pt x="23305" y="14426"/>
                </a:cubicBezTo>
                <a:cubicBezTo>
                  <a:pt x="23373" y="14198"/>
                  <a:pt x="23442" y="13947"/>
                  <a:pt x="23487" y="13696"/>
                </a:cubicBezTo>
                <a:cubicBezTo>
                  <a:pt x="23533" y="13445"/>
                  <a:pt x="23533" y="13194"/>
                  <a:pt x="23533" y="13011"/>
                </a:cubicBezTo>
                <a:cubicBezTo>
                  <a:pt x="23533" y="12806"/>
                  <a:pt x="23533" y="12578"/>
                  <a:pt x="23510" y="12349"/>
                </a:cubicBezTo>
                <a:lnTo>
                  <a:pt x="23487" y="12212"/>
                </a:lnTo>
                <a:lnTo>
                  <a:pt x="23442" y="11984"/>
                </a:lnTo>
                <a:cubicBezTo>
                  <a:pt x="23442" y="11938"/>
                  <a:pt x="23442" y="11916"/>
                  <a:pt x="23442" y="11893"/>
                </a:cubicBezTo>
                <a:lnTo>
                  <a:pt x="23487" y="11847"/>
                </a:lnTo>
                <a:cubicBezTo>
                  <a:pt x="23556" y="11802"/>
                  <a:pt x="23624" y="11756"/>
                  <a:pt x="23670" y="11687"/>
                </a:cubicBezTo>
                <a:cubicBezTo>
                  <a:pt x="23784" y="11596"/>
                  <a:pt x="23944" y="11482"/>
                  <a:pt x="24058" y="11322"/>
                </a:cubicBezTo>
                <a:cubicBezTo>
                  <a:pt x="24149" y="11231"/>
                  <a:pt x="24241" y="11094"/>
                  <a:pt x="24309" y="10980"/>
                </a:cubicBezTo>
                <a:lnTo>
                  <a:pt x="24332" y="10957"/>
                </a:lnTo>
                <a:cubicBezTo>
                  <a:pt x="24446" y="10820"/>
                  <a:pt x="24515" y="10660"/>
                  <a:pt x="24606" y="10500"/>
                </a:cubicBezTo>
                <a:cubicBezTo>
                  <a:pt x="24766" y="10249"/>
                  <a:pt x="24903" y="9976"/>
                  <a:pt x="25017" y="9702"/>
                </a:cubicBezTo>
                <a:cubicBezTo>
                  <a:pt x="25154" y="9405"/>
                  <a:pt x="25268" y="9108"/>
                  <a:pt x="25359" y="8811"/>
                </a:cubicBezTo>
                <a:cubicBezTo>
                  <a:pt x="25405" y="8652"/>
                  <a:pt x="25473" y="8469"/>
                  <a:pt x="25519" y="8286"/>
                </a:cubicBezTo>
                <a:cubicBezTo>
                  <a:pt x="25542" y="8127"/>
                  <a:pt x="25564" y="7990"/>
                  <a:pt x="25587" y="7830"/>
                </a:cubicBezTo>
                <a:cubicBezTo>
                  <a:pt x="25610" y="7761"/>
                  <a:pt x="25610" y="7670"/>
                  <a:pt x="25633" y="7602"/>
                </a:cubicBezTo>
                <a:cubicBezTo>
                  <a:pt x="25633" y="7510"/>
                  <a:pt x="25633" y="7419"/>
                  <a:pt x="25633" y="7328"/>
                </a:cubicBezTo>
                <a:lnTo>
                  <a:pt x="25633" y="7282"/>
                </a:lnTo>
                <a:cubicBezTo>
                  <a:pt x="25633" y="7145"/>
                  <a:pt x="25633" y="6985"/>
                  <a:pt x="25610" y="6826"/>
                </a:cubicBezTo>
                <a:cubicBezTo>
                  <a:pt x="25587" y="6529"/>
                  <a:pt x="25473" y="6232"/>
                  <a:pt x="25382" y="5981"/>
                </a:cubicBezTo>
                <a:lnTo>
                  <a:pt x="25382" y="5935"/>
                </a:lnTo>
                <a:cubicBezTo>
                  <a:pt x="25336" y="5821"/>
                  <a:pt x="25291" y="5707"/>
                  <a:pt x="25245" y="5570"/>
                </a:cubicBezTo>
                <a:cubicBezTo>
                  <a:pt x="25154" y="5410"/>
                  <a:pt x="25062" y="5251"/>
                  <a:pt x="24971" y="5091"/>
                </a:cubicBezTo>
                <a:cubicBezTo>
                  <a:pt x="24880" y="4954"/>
                  <a:pt x="24766" y="4817"/>
                  <a:pt x="24629" y="4680"/>
                </a:cubicBezTo>
                <a:cubicBezTo>
                  <a:pt x="24492" y="4566"/>
                  <a:pt x="24332" y="4452"/>
                  <a:pt x="24172" y="4383"/>
                </a:cubicBezTo>
                <a:cubicBezTo>
                  <a:pt x="24035" y="4292"/>
                  <a:pt x="23898" y="4224"/>
                  <a:pt x="23738" y="4155"/>
                </a:cubicBezTo>
                <a:cubicBezTo>
                  <a:pt x="23579" y="4087"/>
                  <a:pt x="23442" y="4018"/>
                  <a:pt x="23305" y="3972"/>
                </a:cubicBezTo>
                <a:cubicBezTo>
                  <a:pt x="22962" y="3836"/>
                  <a:pt x="22620" y="3767"/>
                  <a:pt x="22346" y="3721"/>
                </a:cubicBezTo>
                <a:cubicBezTo>
                  <a:pt x="22209" y="3699"/>
                  <a:pt x="22072" y="3676"/>
                  <a:pt x="21935" y="3676"/>
                </a:cubicBezTo>
                <a:lnTo>
                  <a:pt x="21821" y="3676"/>
                </a:lnTo>
                <a:cubicBezTo>
                  <a:pt x="21684" y="3676"/>
                  <a:pt x="21547" y="3676"/>
                  <a:pt x="21387" y="3699"/>
                </a:cubicBezTo>
                <a:cubicBezTo>
                  <a:pt x="21136" y="3721"/>
                  <a:pt x="20977" y="3790"/>
                  <a:pt x="20840" y="3881"/>
                </a:cubicBezTo>
                <a:cubicBezTo>
                  <a:pt x="20726" y="3995"/>
                  <a:pt x="20657" y="4109"/>
                  <a:pt x="20611" y="4224"/>
                </a:cubicBezTo>
                <a:lnTo>
                  <a:pt x="20589" y="4269"/>
                </a:lnTo>
                <a:cubicBezTo>
                  <a:pt x="20589" y="4201"/>
                  <a:pt x="20611" y="4132"/>
                  <a:pt x="20634" y="4064"/>
                </a:cubicBezTo>
                <a:cubicBezTo>
                  <a:pt x="20680" y="3744"/>
                  <a:pt x="20657" y="3447"/>
                  <a:pt x="20634" y="3196"/>
                </a:cubicBezTo>
                <a:cubicBezTo>
                  <a:pt x="20589" y="2854"/>
                  <a:pt x="20497" y="2512"/>
                  <a:pt x="20315" y="2124"/>
                </a:cubicBezTo>
                <a:cubicBezTo>
                  <a:pt x="20269" y="2032"/>
                  <a:pt x="20223" y="1964"/>
                  <a:pt x="20201" y="1895"/>
                </a:cubicBezTo>
                <a:lnTo>
                  <a:pt x="20178" y="1850"/>
                </a:lnTo>
                <a:cubicBezTo>
                  <a:pt x="20132" y="1781"/>
                  <a:pt x="20086" y="1736"/>
                  <a:pt x="20041" y="1667"/>
                </a:cubicBezTo>
                <a:cubicBezTo>
                  <a:pt x="19995" y="1599"/>
                  <a:pt x="19927" y="1530"/>
                  <a:pt x="19858" y="1462"/>
                </a:cubicBezTo>
                <a:lnTo>
                  <a:pt x="19835" y="1439"/>
                </a:lnTo>
                <a:lnTo>
                  <a:pt x="19790" y="1370"/>
                </a:lnTo>
                <a:cubicBezTo>
                  <a:pt x="19767" y="1325"/>
                  <a:pt x="19744" y="1279"/>
                  <a:pt x="19721" y="1256"/>
                </a:cubicBezTo>
                <a:cubicBezTo>
                  <a:pt x="19698" y="1211"/>
                  <a:pt x="19676" y="1188"/>
                  <a:pt x="19630" y="1165"/>
                </a:cubicBezTo>
                <a:cubicBezTo>
                  <a:pt x="19607" y="1165"/>
                  <a:pt x="19584" y="1142"/>
                  <a:pt x="19561" y="1142"/>
                </a:cubicBezTo>
                <a:lnTo>
                  <a:pt x="19470" y="1028"/>
                </a:lnTo>
                <a:cubicBezTo>
                  <a:pt x="19402" y="914"/>
                  <a:pt x="19310" y="800"/>
                  <a:pt x="19219" y="686"/>
                </a:cubicBezTo>
                <a:cubicBezTo>
                  <a:pt x="19151" y="617"/>
                  <a:pt x="19128" y="571"/>
                  <a:pt x="19059" y="549"/>
                </a:cubicBezTo>
                <a:cubicBezTo>
                  <a:pt x="19014" y="549"/>
                  <a:pt x="18991" y="526"/>
                  <a:pt x="18945" y="526"/>
                </a:cubicBezTo>
                <a:cubicBezTo>
                  <a:pt x="18922" y="526"/>
                  <a:pt x="18877" y="549"/>
                  <a:pt x="18854" y="549"/>
                </a:cubicBezTo>
                <a:cubicBezTo>
                  <a:pt x="18808" y="503"/>
                  <a:pt x="18785" y="457"/>
                  <a:pt x="18740" y="412"/>
                </a:cubicBezTo>
                <a:lnTo>
                  <a:pt x="18717" y="389"/>
                </a:lnTo>
                <a:cubicBezTo>
                  <a:pt x="18694" y="343"/>
                  <a:pt x="18648" y="298"/>
                  <a:pt x="18603" y="275"/>
                </a:cubicBezTo>
                <a:cubicBezTo>
                  <a:pt x="18534" y="229"/>
                  <a:pt x="18466" y="206"/>
                  <a:pt x="18375" y="206"/>
                </a:cubicBezTo>
                <a:lnTo>
                  <a:pt x="18306" y="206"/>
                </a:lnTo>
                <a:cubicBezTo>
                  <a:pt x="18306" y="206"/>
                  <a:pt x="18283" y="183"/>
                  <a:pt x="18283" y="183"/>
                </a:cubicBezTo>
                <a:lnTo>
                  <a:pt x="18238" y="138"/>
                </a:lnTo>
                <a:cubicBezTo>
                  <a:pt x="18192" y="92"/>
                  <a:pt x="18169" y="69"/>
                  <a:pt x="18123" y="47"/>
                </a:cubicBezTo>
                <a:cubicBezTo>
                  <a:pt x="18078" y="1"/>
                  <a:pt x="18032" y="1"/>
                  <a:pt x="17986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2" name="Google Shape;4912;p38"/>
          <p:cNvSpPr/>
          <p:nvPr/>
        </p:nvSpPr>
        <p:spPr>
          <a:xfrm>
            <a:off x="6719261" y="1316033"/>
            <a:ext cx="551277" cy="298964"/>
          </a:xfrm>
          <a:custGeom>
            <a:avLst/>
            <a:gdLst/>
            <a:ahLst/>
            <a:cxnLst/>
            <a:rect l="l" t="t" r="r" b="b"/>
            <a:pathLst>
              <a:path w="19699" h="10683" extrusionOk="0">
                <a:moveTo>
                  <a:pt x="18443" y="8400"/>
                </a:moveTo>
                <a:cubicBezTo>
                  <a:pt x="18466" y="8423"/>
                  <a:pt x="18466" y="8446"/>
                  <a:pt x="18489" y="8469"/>
                </a:cubicBezTo>
                <a:lnTo>
                  <a:pt x="18512" y="8514"/>
                </a:lnTo>
                <a:lnTo>
                  <a:pt x="18512" y="8492"/>
                </a:lnTo>
                <a:cubicBezTo>
                  <a:pt x="18626" y="8743"/>
                  <a:pt x="18740" y="8994"/>
                  <a:pt x="18854" y="9222"/>
                </a:cubicBezTo>
                <a:lnTo>
                  <a:pt x="18809" y="9131"/>
                </a:lnTo>
                <a:cubicBezTo>
                  <a:pt x="18695" y="8994"/>
                  <a:pt x="18580" y="8834"/>
                  <a:pt x="18466" y="8697"/>
                </a:cubicBezTo>
                <a:cubicBezTo>
                  <a:pt x="18398" y="8629"/>
                  <a:pt x="18307" y="8537"/>
                  <a:pt x="18238" y="8469"/>
                </a:cubicBezTo>
                <a:lnTo>
                  <a:pt x="18261" y="8469"/>
                </a:lnTo>
                <a:cubicBezTo>
                  <a:pt x="18284" y="8469"/>
                  <a:pt x="18307" y="8469"/>
                  <a:pt x="18352" y="8446"/>
                </a:cubicBezTo>
                <a:cubicBezTo>
                  <a:pt x="18375" y="8446"/>
                  <a:pt x="18421" y="8423"/>
                  <a:pt x="18443" y="8400"/>
                </a:cubicBezTo>
                <a:close/>
                <a:moveTo>
                  <a:pt x="3790" y="1"/>
                </a:moveTo>
                <a:cubicBezTo>
                  <a:pt x="3676" y="1"/>
                  <a:pt x="3561" y="69"/>
                  <a:pt x="3516" y="160"/>
                </a:cubicBezTo>
                <a:cubicBezTo>
                  <a:pt x="3493" y="206"/>
                  <a:pt x="3493" y="229"/>
                  <a:pt x="3470" y="274"/>
                </a:cubicBezTo>
                <a:cubicBezTo>
                  <a:pt x="3310" y="229"/>
                  <a:pt x="3128" y="206"/>
                  <a:pt x="2968" y="206"/>
                </a:cubicBezTo>
                <a:cubicBezTo>
                  <a:pt x="2717" y="183"/>
                  <a:pt x="2489" y="160"/>
                  <a:pt x="2238" y="160"/>
                </a:cubicBezTo>
                <a:lnTo>
                  <a:pt x="1484" y="160"/>
                </a:lnTo>
                <a:cubicBezTo>
                  <a:pt x="1279" y="160"/>
                  <a:pt x="1073" y="183"/>
                  <a:pt x="891" y="206"/>
                </a:cubicBezTo>
                <a:cubicBezTo>
                  <a:pt x="594" y="229"/>
                  <a:pt x="343" y="297"/>
                  <a:pt x="138" y="343"/>
                </a:cubicBezTo>
                <a:cubicBezTo>
                  <a:pt x="92" y="343"/>
                  <a:pt x="46" y="389"/>
                  <a:pt x="23" y="434"/>
                </a:cubicBezTo>
                <a:cubicBezTo>
                  <a:pt x="1" y="480"/>
                  <a:pt x="1" y="526"/>
                  <a:pt x="1" y="571"/>
                </a:cubicBezTo>
                <a:cubicBezTo>
                  <a:pt x="23" y="640"/>
                  <a:pt x="92" y="708"/>
                  <a:pt x="183" y="708"/>
                </a:cubicBezTo>
                <a:cubicBezTo>
                  <a:pt x="206" y="708"/>
                  <a:pt x="229" y="708"/>
                  <a:pt x="229" y="685"/>
                </a:cubicBezTo>
                <a:lnTo>
                  <a:pt x="297" y="685"/>
                </a:lnTo>
                <a:cubicBezTo>
                  <a:pt x="366" y="663"/>
                  <a:pt x="457" y="640"/>
                  <a:pt x="548" y="617"/>
                </a:cubicBezTo>
                <a:cubicBezTo>
                  <a:pt x="708" y="594"/>
                  <a:pt x="891" y="571"/>
                  <a:pt x="1096" y="571"/>
                </a:cubicBezTo>
                <a:cubicBezTo>
                  <a:pt x="1325" y="571"/>
                  <a:pt x="1530" y="594"/>
                  <a:pt x="1735" y="594"/>
                </a:cubicBezTo>
                <a:lnTo>
                  <a:pt x="1827" y="617"/>
                </a:lnTo>
                <a:lnTo>
                  <a:pt x="1964" y="617"/>
                </a:lnTo>
                <a:cubicBezTo>
                  <a:pt x="2580" y="685"/>
                  <a:pt x="3219" y="777"/>
                  <a:pt x="3812" y="914"/>
                </a:cubicBezTo>
                <a:cubicBezTo>
                  <a:pt x="4178" y="1005"/>
                  <a:pt x="4520" y="1096"/>
                  <a:pt x="4885" y="1165"/>
                </a:cubicBezTo>
                <a:cubicBezTo>
                  <a:pt x="5159" y="1210"/>
                  <a:pt x="5410" y="1279"/>
                  <a:pt x="5684" y="1347"/>
                </a:cubicBezTo>
                <a:cubicBezTo>
                  <a:pt x="6004" y="1416"/>
                  <a:pt x="6346" y="1507"/>
                  <a:pt x="6688" y="1598"/>
                </a:cubicBezTo>
                <a:cubicBezTo>
                  <a:pt x="7054" y="1712"/>
                  <a:pt x="7373" y="1804"/>
                  <a:pt x="7693" y="1918"/>
                </a:cubicBezTo>
                <a:lnTo>
                  <a:pt x="7738" y="1941"/>
                </a:lnTo>
                <a:cubicBezTo>
                  <a:pt x="7830" y="1964"/>
                  <a:pt x="7921" y="2009"/>
                  <a:pt x="8012" y="2032"/>
                </a:cubicBezTo>
                <a:cubicBezTo>
                  <a:pt x="8126" y="2078"/>
                  <a:pt x="8241" y="2146"/>
                  <a:pt x="8355" y="2192"/>
                </a:cubicBezTo>
                <a:lnTo>
                  <a:pt x="8400" y="2215"/>
                </a:lnTo>
                <a:lnTo>
                  <a:pt x="8651" y="2329"/>
                </a:lnTo>
                <a:cubicBezTo>
                  <a:pt x="8811" y="2397"/>
                  <a:pt x="8971" y="2489"/>
                  <a:pt x="9131" y="2557"/>
                </a:cubicBezTo>
                <a:cubicBezTo>
                  <a:pt x="9359" y="2671"/>
                  <a:pt x="9610" y="2785"/>
                  <a:pt x="9838" y="2945"/>
                </a:cubicBezTo>
                <a:lnTo>
                  <a:pt x="9884" y="2945"/>
                </a:lnTo>
                <a:cubicBezTo>
                  <a:pt x="9770" y="2968"/>
                  <a:pt x="9679" y="2968"/>
                  <a:pt x="9587" y="2991"/>
                </a:cubicBezTo>
                <a:cubicBezTo>
                  <a:pt x="9542" y="3014"/>
                  <a:pt x="9473" y="3036"/>
                  <a:pt x="9427" y="3059"/>
                </a:cubicBezTo>
                <a:cubicBezTo>
                  <a:pt x="9405" y="3082"/>
                  <a:pt x="9382" y="3105"/>
                  <a:pt x="9359" y="3128"/>
                </a:cubicBezTo>
                <a:cubicBezTo>
                  <a:pt x="9291" y="3150"/>
                  <a:pt x="9245" y="3196"/>
                  <a:pt x="9199" y="3242"/>
                </a:cubicBezTo>
                <a:cubicBezTo>
                  <a:pt x="9131" y="3310"/>
                  <a:pt x="9085" y="3402"/>
                  <a:pt x="9039" y="3493"/>
                </a:cubicBezTo>
                <a:cubicBezTo>
                  <a:pt x="9039" y="3516"/>
                  <a:pt x="9017" y="3539"/>
                  <a:pt x="9017" y="3584"/>
                </a:cubicBezTo>
                <a:lnTo>
                  <a:pt x="8994" y="3607"/>
                </a:lnTo>
                <a:cubicBezTo>
                  <a:pt x="8994" y="3653"/>
                  <a:pt x="8971" y="3721"/>
                  <a:pt x="8971" y="3767"/>
                </a:cubicBezTo>
                <a:cubicBezTo>
                  <a:pt x="8971" y="3881"/>
                  <a:pt x="8994" y="3949"/>
                  <a:pt x="9017" y="4018"/>
                </a:cubicBezTo>
                <a:cubicBezTo>
                  <a:pt x="9017" y="4063"/>
                  <a:pt x="9017" y="4086"/>
                  <a:pt x="9039" y="4132"/>
                </a:cubicBezTo>
                <a:cubicBezTo>
                  <a:pt x="9085" y="4246"/>
                  <a:pt x="9131" y="4337"/>
                  <a:pt x="9199" y="4406"/>
                </a:cubicBezTo>
                <a:cubicBezTo>
                  <a:pt x="9268" y="4520"/>
                  <a:pt x="9359" y="4634"/>
                  <a:pt x="9496" y="4771"/>
                </a:cubicBezTo>
                <a:cubicBezTo>
                  <a:pt x="9610" y="4885"/>
                  <a:pt x="9701" y="4976"/>
                  <a:pt x="9816" y="5068"/>
                </a:cubicBezTo>
                <a:cubicBezTo>
                  <a:pt x="9930" y="5159"/>
                  <a:pt x="10067" y="5273"/>
                  <a:pt x="10181" y="5365"/>
                </a:cubicBezTo>
                <a:cubicBezTo>
                  <a:pt x="10318" y="5479"/>
                  <a:pt x="10477" y="5570"/>
                  <a:pt x="10637" y="5684"/>
                </a:cubicBezTo>
                <a:lnTo>
                  <a:pt x="10729" y="5753"/>
                </a:lnTo>
                <a:cubicBezTo>
                  <a:pt x="10820" y="5821"/>
                  <a:pt x="10934" y="5890"/>
                  <a:pt x="11048" y="5958"/>
                </a:cubicBezTo>
                <a:cubicBezTo>
                  <a:pt x="11322" y="6118"/>
                  <a:pt x="11596" y="6278"/>
                  <a:pt x="11938" y="6437"/>
                </a:cubicBezTo>
                <a:lnTo>
                  <a:pt x="12167" y="6574"/>
                </a:lnTo>
                <a:cubicBezTo>
                  <a:pt x="12395" y="6688"/>
                  <a:pt x="12623" y="6825"/>
                  <a:pt x="12851" y="6939"/>
                </a:cubicBezTo>
                <a:cubicBezTo>
                  <a:pt x="12943" y="6985"/>
                  <a:pt x="13034" y="7008"/>
                  <a:pt x="13102" y="7054"/>
                </a:cubicBezTo>
                <a:lnTo>
                  <a:pt x="13308" y="7145"/>
                </a:lnTo>
                <a:cubicBezTo>
                  <a:pt x="13376" y="7168"/>
                  <a:pt x="13445" y="7213"/>
                  <a:pt x="13513" y="7236"/>
                </a:cubicBezTo>
                <a:cubicBezTo>
                  <a:pt x="13582" y="7259"/>
                  <a:pt x="13650" y="7305"/>
                  <a:pt x="13719" y="7328"/>
                </a:cubicBezTo>
                <a:cubicBezTo>
                  <a:pt x="13993" y="7464"/>
                  <a:pt x="14289" y="7624"/>
                  <a:pt x="14586" y="7761"/>
                </a:cubicBezTo>
                <a:lnTo>
                  <a:pt x="14609" y="7784"/>
                </a:lnTo>
                <a:cubicBezTo>
                  <a:pt x="14769" y="7875"/>
                  <a:pt x="14906" y="7944"/>
                  <a:pt x="15043" y="8035"/>
                </a:cubicBezTo>
                <a:cubicBezTo>
                  <a:pt x="15202" y="8104"/>
                  <a:pt x="15339" y="8195"/>
                  <a:pt x="15476" y="8286"/>
                </a:cubicBezTo>
                <a:cubicBezTo>
                  <a:pt x="15636" y="8400"/>
                  <a:pt x="15796" y="8492"/>
                  <a:pt x="15956" y="8606"/>
                </a:cubicBezTo>
                <a:lnTo>
                  <a:pt x="16024" y="8651"/>
                </a:lnTo>
                <a:lnTo>
                  <a:pt x="16138" y="8743"/>
                </a:lnTo>
                <a:cubicBezTo>
                  <a:pt x="16321" y="8857"/>
                  <a:pt x="16481" y="8994"/>
                  <a:pt x="16663" y="9131"/>
                </a:cubicBezTo>
                <a:cubicBezTo>
                  <a:pt x="16823" y="9245"/>
                  <a:pt x="17005" y="9382"/>
                  <a:pt x="17165" y="9496"/>
                </a:cubicBezTo>
                <a:cubicBezTo>
                  <a:pt x="17257" y="9564"/>
                  <a:pt x="17325" y="9633"/>
                  <a:pt x="17416" y="9701"/>
                </a:cubicBezTo>
                <a:cubicBezTo>
                  <a:pt x="17530" y="9770"/>
                  <a:pt x="17645" y="9861"/>
                  <a:pt x="17759" y="9952"/>
                </a:cubicBezTo>
                <a:lnTo>
                  <a:pt x="17804" y="9975"/>
                </a:lnTo>
                <a:cubicBezTo>
                  <a:pt x="17896" y="10044"/>
                  <a:pt x="17964" y="10089"/>
                  <a:pt x="18033" y="10158"/>
                </a:cubicBezTo>
                <a:cubicBezTo>
                  <a:pt x="18124" y="10203"/>
                  <a:pt x="18238" y="10272"/>
                  <a:pt x="18329" y="10318"/>
                </a:cubicBezTo>
                <a:lnTo>
                  <a:pt x="18512" y="10432"/>
                </a:lnTo>
                <a:lnTo>
                  <a:pt x="18626" y="10477"/>
                </a:lnTo>
                <a:cubicBezTo>
                  <a:pt x="18740" y="10546"/>
                  <a:pt x="18877" y="10614"/>
                  <a:pt x="19014" y="10660"/>
                </a:cubicBezTo>
                <a:cubicBezTo>
                  <a:pt x="19083" y="10683"/>
                  <a:pt x="19151" y="10683"/>
                  <a:pt x="19220" y="10683"/>
                </a:cubicBezTo>
                <a:lnTo>
                  <a:pt x="19265" y="10683"/>
                </a:lnTo>
                <a:cubicBezTo>
                  <a:pt x="19357" y="10683"/>
                  <a:pt x="19448" y="10660"/>
                  <a:pt x="19516" y="10569"/>
                </a:cubicBezTo>
                <a:cubicBezTo>
                  <a:pt x="19585" y="10500"/>
                  <a:pt x="19630" y="10386"/>
                  <a:pt x="19608" y="10318"/>
                </a:cubicBezTo>
                <a:cubicBezTo>
                  <a:pt x="19608" y="10272"/>
                  <a:pt x="19608" y="10226"/>
                  <a:pt x="19585" y="10158"/>
                </a:cubicBezTo>
                <a:lnTo>
                  <a:pt x="19630" y="10158"/>
                </a:lnTo>
                <a:cubicBezTo>
                  <a:pt x="19676" y="10135"/>
                  <a:pt x="19699" y="10089"/>
                  <a:pt x="19699" y="10044"/>
                </a:cubicBezTo>
                <a:cubicBezTo>
                  <a:pt x="19699" y="9998"/>
                  <a:pt x="19699" y="9975"/>
                  <a:pt x="19676" y="9930"/>
                </a:cubicBezTo>
                <a:cubicBezTo>
                  <a:pt x="19608" y="9861"/>
                  <a:pt x="19562" y="9770"/>
                  <a:pt x="19493" y="9679"/>
                </a:cubicBezTo>
                <a:cubicBezTo>
                  <a:pt x="19455" y="9621"/>
                  <a:pt x="19417" y="9549"/>
                  <a:pt x="19379" y="9473"/>
                </a:cubicBezTo>
                <a:lnTo>
                  <a:pt x="19379" y="9473"/>
                </a:lnTo>
                <a:cubicBezTo>
                  <a:pt x="19379" y="9462"/>
                  <a:pt x="19374" y="9456"/>
                  <a:pt x="19368" y="9450"/>
                </a:cubicBezTo>
                <a:lnTo>
                  <a:pt x="19368" y="9450"/>
                </a:lnTo>
                <a:cubicBezTo>
                  <a:pt x="19365" y="9444"/>
                  <a:pt x="19361" y="9437"/>
                  <a:pt x="19358" y="9431"/>
                </a:cubicBezTo>
                <a:lnTo>
                  <a:pt x="19358" y="9431"/>
                </a:lnTo>
                <a:lnTo>
                  <a:pt x="19368" y="9450"/>
                </a:lnTo>
                <a:lnTo>
                  <a:pt x="19368" y="9450"/>
                </a:lnTo>
                <a:cubicBezTo>
                  <a:pt x="19362" y="9445"/>
                  <a:pt x="19357" y="9439"/>
                  <a:pt x="19357" y="9427"/>
                </a:cubicBezTo>
                <a:lnTo>
                  <a:pt x="19357" y="9427"/>
                </a:lnTo>
                <a:cubicBezTo>
                  <a:pt x="19357" y="9427"/>
                  <a:pt x="19357" y="9427"/>
                  <a:pt x="19357" y="9427"/>
                </a:cubicBezTo>
                <a:cubicBezTo>
                  <a:pt x="19242" y="9154"/>
                  <a:pt x="19128" y="8857"/>
                  <a:pt x="19014" y="8583"/>
                </a:cubicBezTo>
                <a:cubicBezTo>
                  <a:pt x="18923" y="8286"/>
                  <a:pt x="18809" y="7989"/>
                  <a:pt x="18717" y="7693"/>
                </a:cubicBezTo>
                <a:cubicBezTo>
                  <a:pt x="18649" y="7419"/>
                  <a:pt x="18535" y="7122"/>
                  <a:pt x="18398" y="6780"/>
                </a:cubicBezTo>
                <a:cubicBezTo>
                  <a:pt x="18261" y="6460"/>
                  <a:pt x="18101" y="6163"/>
                  <a:pt x="17964" y="5935"/>
                </a:cubicBezTo>
                <a:cubicBezTo>
                  <a:pt x="17804" y="5684"/>
                  <a:pt x="17667" y="5433"/>
                  <a:pt x="17508" y="5182"/>
                </a:cubicBezTo>
                <a:cubicBezTo>
                  <a:pt x="17348" y="4931"/>
                  <a:pt x="17188" y="4657"/>
                  <a:pt x="16983" y="4406"/>
                </a:cubicBezTo>
                <a:cubicBezTo>
                  <a:pt x="16891" y="4292"/>
                  <a:pt x="16800" y="4178"/>
                  <a:pt x="16663" y="4041"/>
                </a:cubicBezTo>
                <a:lnTo>
                  <a:pt x="16572" y="3949"/>
                </a:lnTo>
                <a:cubicBezTo>
                  <a:pt x="16503" y="3881"/>
                  <a:pt x="16435" y="3790"/>
                  <a:pt x="16366" y="3721"/>
                </a:cubicBezTo>
                <a:cubicBezTo>
                  <a:pt x="16298" y="3675"/>
                  <a:pt x="16252" y="3607"/>
                  <a:pt x="16184" y="3561"/>
                </a:cubicBezTo>
                <a:cubicBezTo>
                  <a:pt x="16115" y="3493"/>
                  <a:pt x="16024" y="3447"/>
                  <a:pt x="15956" y="3379"/>
                </a:cubicBezTo>
                <a:cubicBezTo>
                  <a:pt x="15841" y="3310"/>
                  <a:pt x="15727" y="3242"/>
                  <a:pt x="15590" y="3173"/>
                </a:cubicBezTo>
                <a:cubicBezTo>
                  <a:pt x="15476" y="3105"/>
                  <a:pt x="15339" y="3059"/>
                  <a:pt x="15179" y="3014"/>
                </a:cubicBezTo>
                <a:cubicBezTo>
                  <a:pt x="15134" y="2991"/>
                  <a:pt x="15088" y="2991"/>
                  <a:pt x="15043" y="2968"/>
                </a:cubicBezTo>
                <a:lnTo>
                  <a:pt x="14928" y="2968"/>
                </a:lnTo>
                <a:cubicBezTo>
                  <a:pt x="14837" y="2968"/>
                  <a:pt x="14769" y="2991"/>
                  <a:pt x="14723" y="3036"/>
                </a:cubicBezTo>
                <a:cubicBezTo>
                  <a:pt x="14677" y="3059"/>
                  <a:pt x="14632" y="3105"/>
                  <a:pt x="14609" y="3150"/>
                </a:cubicBezTo>
                <a:cubicBezTo>
                  <a:pt x="14563" y="3219"/>
                  <a:pt x="14563" y="3310"/>
                  <a:pt x="14586" y="3402"/>
                </a:cubicBezTo>
                <a:cubicBezTo>
                  <a:pt x="14609" y="3493"/>
                  <a:pt x="14677" y="3561"/>
                  <a:pt x="14746" y="3630"/>
                </a:cubicBezTo>
                <a:lnTo>
                  <a:pt x="14791" y="3653"/>
                </a:lnTo>
                <a:cubicBezTo>
                  <a:pt x="14791" y="3721"/>
                  <a:pt x="14791" y="3767"/>
                  <a:pt x="14814" y="3835"/>
                </a:cubicBezTo>
                <a:cubicBezTo>
                  <a:pt x="14837" y="3904"/>
                  <a:pt x="14883" y="3949"/>
                  <a:pt x="14906" y="3995"/>
                </a:cubicBezTo>
                <a:cubicBezTo>
                  <a:pt x="14928" y="4086"/>
                  <a:pt x="14951" y="4178"/>
                  <a:pt x="14997" y="4223"/>
                </a:cubicBezTo>
                <a:cubicBezTo>
                  <a:pt x="15134" y="4315"/>
                  <a:pt x="15248" y="4452"/>
                  <a:pt x="15362" y="4566"/>
                </a:cubicBezTo>
                <a:cubicBezTo>
                  <a:pt x="15499" y="4703"/>
                  <a:pt x="15613" y="4840"/>
                  <a:pt x="15727" y="4976"/>
                </a:cubicBezTo>
                <a:lnTo>
                  <a:pt x="15819" y="5068"/>
                </a:lnTo>
                <a:cubicBezTo>
                  <a:pt x="15956" y="5250"/>
                  <a:pt x="16115" y="5433"/>
                  <a:pt x="16252" y="5616"/>
                </a:cubicBezTo>
                <a:lnTo>
                  <a:pt x="16412" y="5821"/>
                </a:lnTo>
                <a:cubicBezTo>
                  <a:pt x="16549" y="5958"/>
                  <a:pt x="16663" y="6095"/>
                  <a:pt x="16777" y="6255"/>
                </a:cubicBezTo>
                <a:cubicBezTo>
                  <a:pt x="16869" y="6392"/>
                  <a:pt x="16937" y="6529"/>
                  <a:pt x="17028" y="6666"/>
                </a:cubicBezTo>
                <a:cubicBezTo>
                  <a:pt x="17165" y="6894"/>
                  <a:pt x="17302" y="7122"/>
                  <a:pt x="17416" y="7350"/>
                </a:cubicBezTo>
                <a:lnTo>
                  <a:pt x="17485" y="7464"/>
                </a:lnTo>
                <a:lnTo>
                  <a:pt x="17553" y="7579"/>
                </a:lnTo>
                <a:lnTo>
                  <a:pt x="17485" y="7487"/>
                </a:lnTo>
                <a:lnTo>
                  <a:pt x="17439" y="7419"/>
                </a:lnTo>
                <a:cubicBezTo>
                  <a:pt x="17371" y="7305"/>
                  <a:pt x="17302" y="7213"/>
                  <a:pt x="17211" y="7099"/>
                </a:cubicBezTo>
                <a:lnTo>
                  <a:pt x="17120" y="6962"/>
                </a:lnTo>
                <a:cubicBezTo>
                  <a:pt x="17051" y="6871"/>
                  <a:pt x="17005" y="6803"/>
                  <a:pt x="16937" y="6734"/>
                </a:cubicBezTo>
                <a:cubicBezTo>
                  <a:pt x="16891" y="6643"/>
                  <a:pt x="16823" y="6551"/>
                  <a:pt x="16754" y="6460"/>
                </a:cubicBezTo>
                <a:cubicBezTo>
                  <a:pt x="16640" y="6300"/>
                  <a:pt x="16526" y="6118"/>
                  <a:pt x="16389" y="5958"/>
                </a:cubicBezTo>
                <a:lnTo>
                  <a:pt x="16275" y="5798"/>
                </a:lnTo>
                <a:cubicBezTo>
                  <a:pt x="16115" y="5616"/>
                  <a:pt x="15978" y="5410"/>
                  <a:pt x="15796" y="5228"/>
                </a:cubicBezTo>
                <a:cubicBezTo>
                  <a:pt x="15727" y="5159"/>
                  <a:pt x="15636" y="5068"/>
                  <a:pt x="15568" y="4999"/>
                </a:cubicBezTo>
                <a:lnTo>
                  <a:pt x="15476" y="4908"/>
                </a:lnTo>
                <a:cubicBezTo>
                  <a:pt x="15431" y="4840"/>
                  <a:pt x="15362" y="4794"/>
                  <a:pt x="15294" y="4725"/>
                </a:cubicBezTo>
                <a:lnTo>
                  <a:pt x="15157" y="4588"/>
                </a:lnTo>
                <a:cubicBezTo>
                  <a:pt x="14974" y="4383"/>
                  <a:pt x="14769" y="4200"/>
                  <a:pt x="14563" y="4018"/>
                </a:cubicBezTo>
                <a:lnTo>
                  <a:pt x="14495" y="3949"/>
                </a:lnTo>
                <a:cubicBezTo>
                  <a:pt x="14244" y="3721"/>
                  <a:pt x="13993" y="3516"/>
                  <a:pt x="13764" y="3333"/>
                </a:cubicBezTo>
                <a:cubicBezTo>
                  <a:pt x="13650" y="3242"/>
                  <a:pt x="13559" y="3173"/>
                  <a:pt x="13468" y="3082"/>
                </a:cubicBezTo>
                <a:cubicBezTo>
                  <a:pt x="13331" y="2968"/>
                  <a:pt x="13194" y="2854"/>
                  <a:pt x="13057" y="2740"/>
                </a:cubicBezTo>
                <a:cubicBezTo>
                  <a:pt x="12851" y="2580"/>
                  <a:pt x="12555" y="2374"/>
                  <a:pt x="12235" y="2169"/>
                </a:cubicBezTo>
                <a:lnTo>
                  <a:pt x="12075" y="2078"/>
                </a:lnTo>
                <a:cubicBezTo>
                  <a:pt x="11984" y="2009"/>
                  <a:pt x="11915" y="1964"/>
                  <a:pt x="11824" y="1918"/>
                </a:cubicBezTo>
                <a:cubicBezTo>
                  <a:pt x="11687" y="1827"/>
                  <a:pt x="11527" y="1735"/>
                  <a:pt x="11390" y="1667"/>
                </a:cubicBezTo>
                <a:cubicBezTo>
                  <a:pt x="11094" y="1507"/>
                  <a:pt x="10820" y="1347"/>
                  <a:pt x="10523" y="1210"/>
                </a:cubicBezTo>
                <a:cubicBezTo>
                  <a:pt x="10318" y="1119"/>
                  <a:pt x="10158" y="1051"/>
                  <a:pt x="9998" y="982"/>
                </a:cubicBezTo>
                <a:cubicBezTo>
                  <a:pt x="9861" y="936"/>
                  <a:pt x="9701" y="891"/>
                  <a:pt x="9564" y="845"/>
                </a:cubicBezTo>
                <a:cubicBezTo>
                  <a:pt x="9268" y="777"/>
                  <a:pt x="8948" y="685"/>
                  <a:pt x="8606" y="617"/>
                </a:cubicBezTo>
                <a:cubicBezTo>
                  <a:pt x="8309" y="548"/>
                  <a:pt x="8012" y="480"/>
                  <a:pt x="7738" y="434"/>
                </a:cubicBezTo>
                <a:cubicBezTo>
                  <a:pt x="7487" y="411"/>
                  <a:pt x="7236" y="366"/>
                  <a:pt x="6985" y="343"/>
                </a:cubicBezTo>
                <a:lnTo>
                  <a:pt x="6803" y="320"/>
                </a:lnTo>
                <a:cubicBezTo>
                  <a:pt x="6460" y="274"/>
                  <a:pt x="6118" y="229"/>
                  <a:pt x="5775" y="206"/>
                </a:cubicBezTo>
                <a:cubicBezTo>
                  <a:pt x="5593" y="183"/>
                  <a:pt x="5410" y="183"/>
                  <a:pt x="5228" y="160"/>
                </a:cubicBezTo>
                <a:lnTo>
                  <a:pt x="4657" y="160"/>
                </a:lnTo>
                <a:cubicBezTo>
                  <a:pt x="4520" y="138"/>
                  <a:pt x="4406" y="115"/>
                  <a:pt x="4292" y="92"/>
                </a:cubicBezTo>
                <a:cubicBezTo>
                  <a:pt x="4246" y="92"/>
                  <a:pt x="4201" y="92"/>
                  <a:pt x="4155" y="69"/>
                </a:cubicBezTo>
                <a:lnTo>
                  <a:pt x="4086" y="46"/>
                </a:lnTo>
                <a:lnTo>
                  <a:pt x="3972" y="46"/>
                </a:lnTo>
                <a:cubicBezTo>
                  <a:pt x="3927" y="23"/>
                  <a:pt x="3881" y="23"/>
                  <a:pt x="3858" y="23"/>
                </a:cubicBezTo>
                <a:cubicBezTo>
                  <a:pt x="3835" y="1"/>
                  <a:pt x="3812" y="1"/>
                  <a:pt x="3790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3" name="Google Shape;4913;p38"/>
          <p:cNvSpPr/>
          <p:nvPr/>
        </p:nvSpPr>
        <p:spPr>
          <a:xfrm>
            <a:off x="6578104" y="1596443"/>
            <a:ext cx="233171" cy="111828"/>
          </a:xfrm>
          <a:custGeom>
            <a:avLst/>
            <a:gdLst/>
            <a:ahLst/>
            <a:cxnLst/>
            <a:rect l="l" t="t" r="r" b="b"/>
            <a:pathLst>
              <a:path w="8332" h="3996" extrusionOk="0">
                <a:moveTo>
                  <a:pt x="2491" y="1510"/>
                </a:moveTo>
                <a:lnTo>
                  <a:pt x="2491" y="1510"/>
                </a:lnTo>
                <a:cubicBezTo>
                  <a:pt x="2505" y="1517"/>
                  <a:pt x="2518" y="1523"/>
                  <a:pt x="2531" y="1529"/>
                </a:cubicBezTo>
                <a:lnTo>
                  <a:pt x="2531" y="1529"/>
                </a:lnTo>
                <a:cubicBezTo>
                  <a:pt x="2518" y="1527"/>
                  <a:pt x="2505" y="1523"/>
                  <a:pt x="2491" y="1510"/>
                </a:cubicBezTo>
                <a:close/>
                <a:moveTo>
                  <a:pt x="229" y="1"/>
                </a:moveTo>
                <a:cubicBezTo>
                  <a:pt x="160" y="1"/>
                  <a:pt x="114" y="24"/>
                  <a:pt x="92" y="69"/>
                </a:cubicBezTo>
                <a:cubicBezTo>
                  <a:pt x="0" y="138"/>
                  <a:pt x="23" y="252"/>
                  <a:pt x="92" y="320"/>
                </a:cubicBezTo>
                <a:cubicBezTo>
                  <a:pt x="137" y="366"/>
                  <a:pt x="183" y="435"/>
                  <a:pt x="229" y="503"/>
                </a:cubicBezTo>
                <a:cubicBezTo>
                  <a:pt x="274" y="549"/>
                  <a:pt x="343" y="617"/>
                  <a:pt x="388" y="663"/>
                </a:cubicBezTo>
                <a:cubicBezTo>
                  <a:pt x="502" y="777"/>
                  <a:pt x="617" y="868"/>
                  <a:pt x="731" y="982"/>
                </a:cubicBezTo>
                <a:cubicBezTo>
                  <a:pt x="959" y="1211"/>
                  <a:pt x="1233" y="1416"/>
                  <a:pt x="1507" y="1599"/>
                </a:cubicBezTo>
                <a:cubicBezTo>
                  <a:pt x="1666" y="1690"/>
                  <a:pt x="1803" y="1781"/>
                  <a:pt x="1963" y="1873"/>
                </a:cubicBezTo>
                <a:cubicBezTo>
                  <a:pt x="2009" y="1918"/>
                  <a:pt x="2032" y="1941"/>
                  <a:pt x="2077" y="1964"/>
                </a:cubicBezTo>
                <a:cubicBezTo>
                  <a:pt x="2214" y="2078"/>
                  <a:pt x="2351" y="2192"/>
                  <a:pt x="2511" y="2283"/>
                </a:cubicBezTo>
                <a:cubicBezTo>
                  <a:pt x="2557" y="2306"/>
                  <a:pt x="2602" y="2352"/>
                  <a:pt x="2671" y="2375"/>
                </a:cubicBezTo>
                <a:cubicBezTo>
                  <a:pt x="2671" y="2420"/>
                  <a:pt x="2694" y="2466"/>
                  <a:pt x="2716" y="2489"/>
                </a:cubicBezTo>
                <a:cubicBezTo>
                  <a:pt x="2808" y="2603"/>
                  <a:pt x="2945" y="2649"/>
                  <a:pt x="3059" y="2717"/>
                </a:cubicBezTo>
                <a:cubicBezTo>
                  <a:pt x="3127" y="2763"/>
                  <a:pt x="3219" y="2808"/>
                  <a:pt x="3287" y="2831"/>
                </a:cubicBezTo>
                <a:cubicBezTo>
                  <a:pt x="3378" y="2877"/>
                  <a:pt x="3447" y="2900"/>
                  <a:pt x="3538" y="2945"/>
                </a:cubicBezTo>
                <a:cubicBezTo>
                  <a:pt x="3538" y="2945"/>
                  <a:pt x="3561" y="2968"/>
                  <a:pt x="3584" y="2968"/>
                </a:cubicBezTo>
                <a:cubicBezTo>
                  <a:pt x="3744" y="3082"/>
                  <a:pt x="3881" y="3151"/>
                  <a:pt x="4063" y="3219"/>
                </a:cubicBezTo>
                <a:cubicBezTo>
                  <a:pt x="4177" y="3288"/>
                  <a:pt x="4291" y="3333"/>
                  <a:pt x="4406" y="3356"/>
                </a:cubicBezTo>
                <a:cubicBezTo>
                  <a:pt x="4657" y="3447"/>
                  <a:pt x="4908" y="3539"/>
                  <a:pt x="5159" y="3584"/>
                </a:cubicBezTo>
                <a:cubicBezTo>
                  <a:pt x="5410" y="3653"/>
                  <a:pt x="5661" y="3699"/>
                  <a:pt x="5912" y="3744"/>
                </a:cubicBezTo>
                <a:cubicBezTo>
                  <a:pt x="6026" y="3767"/>
                  <a:pt x="6163" y="3790"/>
                  <a:pt x="6277" y="3813"/>
                </a:cubicBezTo>
                <a:cubicBezTo>
                  <a:pt x="6346" y="3836"/>
                  <a:pt x="6414" y="3836"/>
                  <a:pt x="6483" y="3836"/>
                </a:cubicBezTo>
                <a:cubicBezTo>
                  <a:pt x="6517" y="3847"/>
                  <a:pt x="6551" y="3853"/>
                  <a:pt x="6585" y="3853"/>
                </a:cubicBezTo>
                <a:cubicBezTo>
                  <a:pt x="6620" y="3853"/>
                  <a:pt x="6654" y="3847"/>
                  <a:pt x="6688" y="3836"/>
                </a:cubicBezTo>
                <a:cubicBezTo>
                  <a:pt x="7053" y="3904"/>
                  <a:pt x="7418" y="3950"/>
                  <a:pt x="7784" y="3995"/>
                </a:cubicBezTo>
                <a:cubicBezTo>
                  <a:pt x="7852" y="3995"/>
                  <a:pt x="7966" y="3995"/>
                  <a:pt x="8035" y="3972"/>
                </a:cubicBezTo>
                <a:cubicBezTo>
                  <a:pt x="8103" y="3950"/>
                  <a:pt x="8149" y="3927"/>
                  <a:pt x="8195" y="3881"/>
                </a:cubicBezTo>
                <a:cubicBezTo>
                  <a:pt x="8240" y="3836"/>
                  <a:pt x="8286" y="3767"/>
                  <a:pt x="8309" y="3721"/>
                </a:cubicBezTo>
                <a:cubicBezTo>
                  <a:pt x="8331" y="3607"/>
                  <a:pt x="8309" y="3516"/>
                  <a:pt x="8263" y="3402"/>
                </a:cubicBezTo>
                <a:cubicBezTo>
                  <a:pt x="8240" y="3379"/>
                  <a:pt x="8217" y="3333"/>
                  <a:pt x="8195" y="3311"/>
                </a:cubicBezTo>
                <a:cubicBezTo>
                  <a:pt x="8126" y="3151"/>
                  <a:pt x="8035" y="3014"/>
                  <a:pt x="7966" y="2877"/>
                </a:cubicBezTo>
                <a:cubicBezTo>
                  <a:pt x="7875" y="2740"/>
                  <a:pt x="7784" y="2603"/>
                  <a:pt x="7692" y="2489"/>
                </a:cubicBezTo>
                <a:cubicBezTo>
                  <a:pt x="7647" y="2420"/>
                  <a:pt x="7601" y="2375"/>
                  <a:pt x="7555" y="2306"/>
                </a:cubicBezTo>
                <a:cubicBezTo>
                  <a:pt x="7464" y="2238"/>
                  <a:pt x="7373" y="2146"/>
                  <a:pt x="7259" y="2124"/>
                </a:cubicBezTo>
                <a:cubicBezTo>
                  <a:pt x="7223" y="2109"/>
                  <a:pt x="7186" y="2104"/>
                  <a:pt x="7147" y="2104"/>
                </a:cubicBezTo>
                <a:cubicBezTo>
                  <a:pt x="7062" y="2104"/>
                  <a:pt x="6972" y="2131"/>
                  <a:pt x="6893" y="2146"/>
                </a:cubicBezTo>
                <a:cubicBezTo>
                  <a:pt x="6779" y="2169"/>
                  <a:pt x="6665" y="2192"/>
                  <a:pt x="6551" y="2192"/>
                </a:cubicBezTo>
                <a:cubicBezTo>
                  <a:pt x="6505" y="2215"/>
                  <a:pt x="6483" y="2215"/>
                  <a:pt x="6437" y="2215"/>
                </a:cubicBezTo>
                <a:lnTo>
                  <a:pt x="6460" y="2215"/>
                </a:lnTo>
                <a:cubicBezTo>
                  <a:pt x="6313" y="2228"/>
                  <a:pt x="6168" y="2233"/>
                  <a:pt x="6025" y="2233"/>
                </a:cubicBezTo>
                <a:cubicBezTo>
                  <a:pt x="5654" y="2233"/>
                  <a:pt x="5292" y="2196"/>
                  <a:pt x="4931" y="2146"/>
                </a:cubicBezTo>
                <a:cubicBezTo>
                  <a:pt x="4862" y="2146"/>
                  <a:pt x="4794" y="2124"/>
                  <a:pt x="4725" y="2124"/>
                </a:cubicBezTo>
                <a:lnTo>
                  <a:pt x="4702" y="2124"/>
                </a:lnTo>
                <a:cubicBezTo>
                  <a:pt x="4679" y="2124"/>
                  <a:pt x="4634" y="2101"/>
                  <a:pt x="4611" y="2101"/>
                </a:cubicBezTo>
                <a:cubicBezTo>
                  <a:pt x="4269" y="2055"/>
                  <a:pt x="3903" y="1964"/>
                  <a:pt x="3561" y="1895"/>
                </a:cubicBezTo>
                <a:cubicBezTo>
                  <a:pt x="3219" y="1804"/>
                  <a:pt x="2899" y="1667"/>
                  <a:pt x="2557" y="1530"/>
                </a:cubicBezTo>
                <a:cubicBezTo>
                  <a:pt x="2549" y="1530"/>
                  <a:pt x="2541" y="1530"/>
                  <a:pt x="2533" y="1529"/>
                </a:cubicBezTo>
                <a:lnTo>
                  <a:pt x="2533" y="1529"/>
                </a:lnTo>
                <a:cubicBezTo>
                  <a:pt x="2534" y="1530"/>
                  <a:pt x="2534" y="1530"/>
                  <a:pt x="2534" y="1530"/>
                </a:cubicBezTo>
                <a:cubicBezTo>
                  <a:pt x="2533" y="1530"/>
                  <a:pt x="2532" y="1529"/>
                  <a:pt x="2531" y="1529"/>
                </a:cubicBezTo>
                <a:lnTo>
                  <a:pt x="2531" y="1529"/>
                </a:lnTo>
                <a:cubicBezTo>
                  <a:pt x="2532" y="1529"/>
                  <a:pt x="2532" y="1529"/>
                  <a:pt x="2533" y="1529"/>
                </a:cubicBezTo>
                <a:lnTo>
                  <a:pt x="2533" y="1529"/>
                </a:lnTo>
                <a:cubicBezTo>
                  <a:pt x="2528" y="1525"/>
                  <a:pt x="2508" y="1507"/>
                  <a:pt x="2488" y="1507"/>
                </a:cubicBezTo>
                <a:cubicBezTo>
                  <a:pt x="2489" y="1508"/>
                  <a:pt x="2490" y="1509"/>
                  <a:pt x="2491" y="1510"/>
                </a:cubicBezTo>
                <a:lnTo>
                  <a:pt x="2491" y="1510"/>
                </a:lnTo>
                <a:cubicBezTo>
                  <a:pt x="2209" y="1378"/>
                  <a:pt x="1926" y="1226"/>
                  <a:pt x="1644" y="1074"/>
                </a:cubicBezTo>
                <a:cubicBezTo>
                  <a:pt x="1331" y="872"/>
                  <a:pt x="1039" y="693"/>
                  <a:pt x="749" y="471"/>
                </a:cubicBezTo>
                <a:lnTo>
                  <a:pt x="749" y="471"/>
                </a:lnTo>
                <a:cubicBezTo>
                  <a:pt x="757" y="476"/>
                  <a:pt x="766" y="480"/>
                  <a:pt x="776" y="480"/>
                </a:cubicBezTo>
                <a:cubicBezTo>
                  <a:pt x="685" y="412"/>
                  <a:pt x="617" y="343"/>
                  <a:pt x="548" y="275"/>
                </a:cubicBezTo>
                <a:cubicBezTo>
                  <a:pt x="457" y="229"/>
                  <a:pt x="411" y="138"/>
                  <a:pt x="343" y="69"/>
                </a:cubicBezTo>
                <a:cubicBezTo>
                  <a:pt x="320" y="24"/>
                  <a:pt x="274" y="1"/>
                  <a:pt x="229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4" name="Google Shape;4914;p38"/>
          <p:cNvSpPr/>
          <p:nvPr/>
        </p:nvSpPr>
        <p:spPr>
          <a:xfrm>
            <a:off x="6786341" y="1649475"/>
            <a:ext cx="295130" cy="161641"/>
          </a:xfrm>
          <a:custGeom>
            <a:avLst/>
            <a:gdLst/>
            <a:ahLst/>
            <a:cxnLst/>
            <a:rect l="l" t="t" r="r" b="b"/>
            <a:pathLst>
              <a:path w="10546" h="5776" extrusionOk="0">
                <a:moveTo>
                  <a:pt x="183" y="0"/>
                </a:moveTo>
                <a:cubicBezTo>
                  <a:pt x="137" y="0"/>
                  <a:pt x="114" y="0"/>
                  <a:pt x="92" y="23"/>
                </a:cubicBezTo>
                <a:cubicBezTo>
                  <a:pt x="46" y="46"/>
                  <a:pt x="23" y="69"/>
                  <a:pt x="0" y="115"/>
                </a:cubicBezTo>
                <a:cubicBezTo>
                  <a:pt x="0" y="160"/>
                  <a:pt x="0" y="206"/>
                  <a:pt x="23" y="251"/>
                </a:cubicBezTo>
                <a:cubicBezTo>
                  <a:pt x="92" y="388"/>
                  <a:pt x="160" y="548"/>
                  <a:pt x="229" y="685"/>
                </a:cubicBezTo>
                <a:cubicBezTo>
                  <a:pt x="320" y="822"/>
                  <a:pt x="411" y="936"/>
                  <a:pt x="502" y="1073"/>
                </a:cubicBezTo>
                <a:cubicBezTo>
                  <a:pt x="594" y="1210"/>
                  <a:pt x="708" y="1370"/>
                  <a:pt x="799" y="1507"/>
                </a:cubicBezTo>
                <a:cubicBezTo>
                  <a:pt x="913" y="1644"/>
                  <a:pt x="1005" y="1758"/>
                  <a:pt x="1119" y="1895"/>
                </a:cubicBezTo>
                <a:cubicBezTo>
                  <a:pt x="1324" y="2146"/>
                  <a:pt x="1552" y="2397"/>
                  <a:pt x="1804" y="2602"/>
                </a:cubicBezTo>
                <a:cubicBezTo>
                  <a:pt x="2055" y="2831"/>
                  <a:pt x="2306" y="3036"/>
                  <a:pt x="2580" y="3242"/>
                </a:cubicBezTo>
                <a:cubicBezTo>
                  <a:pt x="2625" y="3287"/>
                  <a:pt x="2694" y="3333"/>
                  <a:pt x="2762" y="3379"/>
                </a:cubicBezTo>
                <a:cubicBezTo>
                  <a:pt x="2853" y="3447"/>
                  <a:pt x="2945" y="3515"/>
                  <a:pt x="3059" y="3584"/>
                </a:cubicBezTo>
                <a:cubicBezTo>
                  <a:pt x="3310" y="3767"/>
                  <a:pt x="3584" y="3949"/>
                  <a:pt x="3858" y="4109"/>
                </a:cubicBezTo>
                <a:cubicBezTo>
                  <a:pt x="3995" y="4177"/>
                  <a:pt x="4132" y="4269"/>
                  <a:pt x="4291" y="4337"/>
                </a:cubicBezTo>
                <a:cubicBezTo>
                  <a:pt x="4428" y="4406"/>
                  <a:pt x="4588" y="4474"/>
                  <a:pt x="4748" y="4565"/>
                </a:cubicBezTo>
                <a:cubicBezTo>
                  <a:pt x="5045" y="4702"/>
                  <a:pt x="5364" y="4862"/>
                  <a:pt x="5684" y="4976"/>
                </a:cubicBezTo>
                <a:cubicBezTo>
                  <a:pt x="5981" y="5090"/>
                  <a:pt x="6300" y="5159"/>
                  <a:pt x="6597" y="5250"/>
                </a:cubicBezTo>
                <a:cubicBezTo>
                  <a:pt x="6825" y="5296"/>
                  <a:pt x="7053" y="5364"/>
                  <a:pt x="7282" y="5410"/>
                </a:cubicBezTo>
                <a:cubicBezTo>
                  <a:pt x="7350" y="5433"/>
                  <a:pt x="7419" y="5456"/>
                  <a:pt x="7487" y="5456"/>
                </a:cubicBezTo>
                <a:cubicBezTo>
                  <a:pt x="7647" y="5501"/>
                  <a:pt x="7829" y="5547"/>
                  <a:pt x="8012" y="5593"/>
                </a:cubicBezTo>
                <a:cubicBezTo>
                  <a:pt x="8309" y="5661"/>
                  <a:pt x="8605" y="5707"/>
                  <a:pt x="8925" y="5730"/>
                </a:cubicBezTo>
                <a:cubicBezTo>
                  <a:pt x="9130" y="5752"/>
                  <a:pt x="9336" y="5752"/>
                  <a:pt x="9564" y="5775"/>
                </a:cubicBezTo>
                <a:lnTo>
                  <a:pt x="10135" y="5775"/>
                </a:lnTo>
                <a:cubicBezTo>
                  <a:pt x="10203" y="5775"/>
                  <a:pt x="10295" y="5752"/>
                  <a:pt x="10363" y="5707"/>
                </a:cubicBezTo>
                <a:cubicBezTo>
                  <a:pt x="10386" y="5707"/>
                  <a:pt x="10409" y="5684"/>
                  <a:pt x="10431" y="5661"/>
                </a:cubicBezTo>
                <a:cubicBezTo>
                  <a:pt x="10500" y="5615"/>
                  <a:pt x="10500" y="5570"/>
                  <a:pt x="10523" y="5501"/>
                </a:cubicBezTo>
                <a:cubicBezTo>
                  <a:pt x="10546" y="5433"/>
                  <a:pt x="10546" y="5387"/>
                  <a:pt x="10523" y="5341"/>
                </a:cubicBezTo>
                <a:cubicBezTo>
                  <a:pt x="10523" y="5250"/>
                  <a:pt x="10454" y="5182"/>
                  <a:pt x="10386" y="5136"/>
                </a:cubicBezTo>
                <a:cubicBezTo>
                  <a:pt x="10272" y="5068"/>
                  <a:pt x="10135" y="5068"/>
                  <a:pt x="10021" y="5068"/>
                </a:cubicBezTo>
                <a:cubicBezTo>
                  <a:pt x="9929" y="5045"/>
                  <a:pt x="9838" y="5045"/>
                  <a:pt x="9747" y="5045"/>
                </a:cubicBezTo>
                <a:cubicBezTo>
                  <a:pt x="9587" y="5022"/>
                  <a:pt x="9404" y="4999"/>
                  <a:pt x="9222" y="4999"/>
                </a:cubicBezTo>
                <a:cubicBezTo>
                  <a:pt x="8925" y="4976"/>
                  <a:pt x="8605" y="4953"/>
                  <a:pt x="8286" y="4908"/>
                </a:cubicBezTo>
                <a:cubicBezTo>
                  <a:pt x="8080" y="4862"/>
                  <a:pt x="7875" y="4839"/>
                  <a:pt x="7670" y="4794"/>
                </a:cubicBezTo>
                <a:cubicBezTo>
                  <a:pt x="7441" y="4748"/>
                  <a:pt x="7213" y="4702"/>
                  <a:pt x="7008" y="4657"/>
                </a:cubicBezTo>
                <a:cubicBezTo>
                  <a:pt x="6802" y="4611"/>
                  <a:pt x="6597" y="4565"/>
                  <a:pt x="6414" y="4520"/>
                </a:cubicBezTo>
                <a:cubicBezTo>
                  <a:pt x="6186" y="4451"/>
                  <a:pt x="5958" y="4383"/>
                  <a:pt x="5752" y="4292"/>
                </a:cubicBezTo>
                <a:lnTo>
                  <a:pt x="5707" y="4292"/>
                </a:lnTo>
                <a:cubicBezTo>
                  <a:pt x="5570" y="4223"/>
                  <a:pt x="5433" y="4155"/>
                  <a:pt x="5296" y="4109"/>
                </a:cubicBezTo>
                <a:cubicBezTo>
                  <a:pt x="5159" y="4040"/>
                  <a:pt x="5022" y="3972"/>
                  <a:pt x="4885" y="3903"/>
                </a:cubicBezTo>
                <a:cubicBezTo>
                  <a:pt x="4816" y="3858"/>
                  <a:pt x="4771" y="3835"/>
                  <a:pt x="4702" y="3812"/>
                </a:cubicBezTo>
                <a:cubicBezTo>
                  <a:pt x="4451" y="3675"/>
                  <a:pt x="4200" y="3538"/>
                  <a:pt x="3949" y="3379"/>
                </a:cubicBezTo>
                <a:cubicBezTo>
                  <a:pt x="3538" y="3150"/>
                  <a:pt x="3173" y="2922"/>
                  <a:pt x="2785" y="2648"/>
                </a:cubicBezTo>
                <a:cubicBezTo>
                  <a:pt x="2739" y="2625"/>
                  <a:pt x="2694" y="2580"/>
                  <a:pt x="2625" y="2534"/>
                </a:cubicBezTo>
                <a:cubicBezTo>
                  <a:pt x="2534" y="2466"/>
                  <a:pt x="2443" y="2397"/>
                  <a:pt x="2328" y="2329"/>
                </a:cubicBezTo>
                <a:cubicBezTo>
                  <a:pt x="2328" y="2306"/>
                  <a:pt x="2328" y="2306"/>
                  <a:pt x="2306" y="2306"/>
                </a:cubicBezTo>
                <a:cubicBezTo>
                  <a:pt x="2306" y="2306"/>
                  <a:pt x="2283" y="2283"/>
                  <a:pt x="2283" y="2283"/>
                </a:cubicBezTo>
                <a:lnTo>
                  <a:pt x="2306" y="2283"/>
                </a:lnTo>
                <a:cubicBezTo>
                  <a:pt x="2146" y="2169"/>
                  <a:pt x="2009" y="2055"/>
                  <a:pt x="1872" y="1941"/>
                </a:cubicBezTo>
                <a:cubicBezTo>
                  <a:pt x="1712" y="1804"/>
                  <a:pt x="1575" y="1667"/>
                  <a:pt x="1438" y="1530"/>
                </a:cubicBezTo>
                <a:cubicBezTo>
                  <a:pt x="1142" y="1233"/>
                  <a:pt x="868" y="936"/>
                  <a:pt x="617" y="594"/>
                </a:cubicBezTo>
                <a:cubicBezTo>
                  <a:pt x="548" y="525"/>
                  <a:pt x="502" y="457"/>
                  <a:pt x="457" y="366"/>
                </a:cubicBezTo>
                <a:cubicBezTo>
                  <a:pt x="411" y="274"/>
                  <a:pt x="366" y="183"/>
                  <a:pt x="320" y="92"/>
                </a:cubicBezTo>
                <a:cubicBezTo>
                  <a:pt x="297" y="23"/>
                  <a:pt x="229" y="0"/>
                  <a:pt x="183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5" name="Google Shape;4915;p38"/>
          <p:cNvSpPr/>
          <p:nvPr/>
        </p:nvSpPr>
        <p:spPr>
          <a:xfrm>
            <a:off x="6425446" y="1502553"/>
            <a:ext cx="162901" cy="178125"/>
          </a:xfrm>
          <a:custGeom>
            <a:avLst/>
            <a:gdLst/>
            <a:ahLst/>
            <a:cxnLst/>
            <a:rect l="l" t="t" r="r" b="b"/>
            <a:pathLst>
              <a:path w="5821" h="6365" extrusionOk="0">
                <a:moveTo>
                  <a:pt x="4360" y="1"/>
                </a:moveTo>
                <a:cubicBezTo>
                  <a:pt x="4268" y="1"/>
                  <a:pt x="4200" y="46"/>
                  <a:pt x="4177" y="138"/>
                </a:cubicBezTo>
                <a:cubicBezTo>
                  <a:pt x="4109" y="366"/>
                  <a:pt x="4063" y="617"/>
                  <a:pt x="4017" y="845"/>
                </a:cubicBezTo>
                <a:cubicBezTo>
                  <a:pt x="4017" y="845"/>
                  <a:pt x="4017" y="822"/>
                  <a:pt x="4017" y="822"/>
                </a:cubicBezTo>
                <a:cubicBezTo>
                  <a:pt x="3994" y="982"/>
                  <a:pt x="3994" y="1119"/>
                  <a:pt x="3972" y="1256"/>
                </a:cubicBezTo>
                <a:cubicBezTo>
                  <a:pt x="3972" y="1416"/>
                  <a:pt x="3972" y="1576"/>
                  <a:pt x="3972" y="1735"/>
                </a:cubicBezTo>
                <a:cubicBezTo>
                  <a:pt x="3994" y="2032"/>
                  <a:pt x="4017" y="2306"/>
                  <a:pt x="3994" y="2580"/>
                </a:cubicBezTo>
                <a:cubicBezTo>
                  <a:pt x="3949" y="2785"/>
                  <a:pt x="3903" y="2968"/>
                  <a:pt x="3835" y="3128"/>
                </a:cubicBezTo>
                <a:cubicBezTo>
                  <a:pt x="3789" y="3219"/>
                  <a:pt x="3721" y="3310"/>
                  <a:pt x="3652" y="3402"/>
                </a:cubicBezTo>
                <a:cubicBezTo>
                  <a:pt x="3492" y="3584"/>
                  <a:pt x="3310" y="3744"/>
                  <a:pt x="3104" y="3881"/>
                </a:cubicBezTo>
                <a:cubicBezTo>
                  <a:pt x="2990" y="3949"/>
                  <a:pt x="2876" y="4018"/>
                  <a:pt x="2762" y="4086"/>
                </a:cubicBezTo>
                <a:cubicBezTo>
                  <a:pt x="2648" y="4132"/>
                  <a:pt x="2511" y="4200"/>
                  <a:pt x="2397" y="4269"/>
                </a:cubicBezTo>
                <a:cubicBezTo>
                  <a:pt x="2123" y="4429"/>
                  <a:pt x="1895" y="4611"/>
                  <a:pt x="1643" y="4817"/>
                </a:cubicBezTo>
                <a:cubicBezTo>
                  <a:pt x="1392" y="4976"/>
                  <a:pt x="1141" y="5113"/>
                  <a:pt x="890" y="5273"/>
                </a:cubicBezTo>
                <a:cubicBezTo>
                  <a:pt x="662" y="5433"/>
                  <a:pt x="434" y="5570"/>
                  <a:pt x="205" y="5730"/>
                </a:cubicBezTo>
                <a:cubicBezTo>
                  <a:pt x="205" y="5730"/>
                  <a:pt x="205" y="5730"/>
                  <a:pt x="183" y="5753"/>
                </a:cubicBezTo>
                <a:cubicBezTo>
                  <a:pt x="160" y="5753"/>
                  <a:pt x="160" y="5775"/>
                  <a:pt x="137" y="5798"/>
                </a:cubicBezTo>
                <a:cubicBezTo>
                  <a:pt x="91" y="5821"/>
                  <a:pt x="46" y="5889"/>
                  <a:pt x="23" y="5935"/>
                </a:cubicBezTo>
                <a:cubicBezTo>
                  <a:pt x="0" y="6026"/>
                  <a:pt x="23" y="6118"/>
                  <a:pt x="46" y="6186"/>
                </a:cubicBezTo>
                <a:cubicBezTo>
                  <a:pt x="109" y="6297"/>
                  <a:pt x="227" y="6364"/>
                  <a:pt x="347" y="6364"/>
                </a:cubicBezTo>
                <a:cubicBezTo>
                  <a:pt x="400" y="6364"/>
                  <a:pt x="453" y="6351"/>
                  <a:pt x="502" y="6323"/>
                </a:cubicBezTo>
                <a:cubicBezTo>
                  <a:pt x="548" y="6300"/>
                  <a:pt x="616" y="6255"/>
                  <a:pt x="662" y="6232"/>
                </a:cubicBezTo>
                <a:cubicBezTo>
                  <a:pt x="753" y="6186"/>
                  <a:pt x="822" y="6141"/>
                  <a:pt x="890" y="6095"/>
                </a:cubicBezTo>
                <a:cubicBezTo>
                  <a:pt x="1027" y="6026"/>
                  <a:pt x="1164" y="5958"/>
                  <a:pt x="1301" y="5867"/>
                </a:cubicBezTo>
                <a:cubicBezTo>
                  <a:pt x="1575" y="5684"/>
                  <a:pt x="1849" y="5501"/>
                  <a:pt x="2100" y="5319"/>
                </a:cubicBezTo>
                <a:cubicBezTo>
                  <a:pt x="2237" y="5228"/>
                  <a:pt x="2374" y="5113"/>
                  <a:pt x="2534" y="5045"/>
                </a:cubicBezTo>
                <a:cubicBezTo>
                  <a:pt x="2648" y="4954"/>
                  <a:pt x="2785" y="4885"/>
                  <a:pt x="2922" y="4840"/>
                </a:cubicBezTo>
                <a:cubicBezTo>
                  <a:pt x="3059" y="4794"/>
                  <a:pt x="3173" y="4748"/>
                  <a:pt x="3310" y="4725"/>
                </a:cubicBezTo>
                <a:cubicBezTo>
                  <a:pt x="3447" y="4680"/>
                  <a:pt x="3584" y="4657"/>
                  <a:pt x="3721" y="4634"/>
                </a:cubicBezTo>
                <a:cubicBezTo>
                  <a:pt x="3857" y="4611"/>
                  <a:pt x="3972" y="4588"/>
                  <a:pt x="4109" y="4566"/>
                </a:cubicBezTo>
                <a:cubicBezTo>
                  <a:pt x="4246" y="4543"/>
                  <a:pt x="4405" y="4520"/>
                  <a:pt x="4542" y="4497"/>
                </a:cubicBezTo>
                <a:cubicBezTo>
                  <a:pt x="4707" y="4497"/>
                  <a:pt x="4886" y="4468"/>
                  <a:pt x="5056" y="4468"/>
                </a:cubicBezTo>
                <a:cubicBezTo>
                  <a:pt x="5098" y="4468"/>
                  <a:pt x="5140" y="4470"/>
                  <a:pt x="5181" y="4474"/>
                </a:cubicBezTo>
                <a:lnTo>
                  <a:pt x="5318" y="4474"/>
                </a:lnTo>
                <a:cubicBezTo>
                  <a:pt x="5478" y="4474"/>
                  <a:pt x="5615" y="4451"/>
                  <a:pt x="5706" y="4315"/>
                </a:cubicBezTo>
                <a:cubicBezTo>
                  <a:pt x="5820" y="4132"/>
                  <a:pt x="5729" y="3927"/>
                  <a:pt x="5661" y="3767"/>
                </a:cubicBezTo>
                <a:cubicBezTo>
                  <a:pt x="5615" y="3675"/>
                  <a:pt x="5569" y="3607"/>
                  <a:pt x="5524" y="3538"/>
                </a:cubicBezTo>
                <a:cubicBezTo>
                  <a:pt x="5387" y="3287"/>
                  <a:pt x="5250" y="3059"/>
                  <a:pt x="5136" y="2808"/>
                </a:cubicBezTo>
                <a:cubicBezTo>
                  <a:pt x="5067" y="2694"/>
                  <a:pt x="5022" y="2603"/>
                  <a:pt x="4976" y="2489"/>
                </a:cubicBezTo>
                <a:lnTo>
                  <a:pt x="4907" y="2306"/>
                </a:lnTo>
                <a:cubicBezTo>
                  <a:pt x="4907" y="2283"/>
                  <a:pt x="4885" y="2260"/>
                  <a:pt x="4885" y="2237"/>
                </a:cubicBezTo>
                <a:cubicBezTo>
                  <a:pt x="4862" y="2215"/>
                  <a:pt x="4862" y="2192"/>
                  <a:pt x="4839" y="2169"/>
                </a:cubicBezTo>
                <a:cubicBezTo>
                  <a:pt x="4816" y="2100"/>
                  <a:pt x="4770" y="2078"/>
                  <a:pt x="4725" y="2032"/>
                </a:cubicBezTo>
                <a:cubicBezTo>
                  <a:pt x="4679" y="2009"/>
                  <a:pt x="4611" y="1986"/>
                  <a:pt x="4542" y="1986"/>
                </a:cubicBezTo>
                <a:cubicBezTo>
                  <a:pt x="4519" y="1781"/>
                  <a:pt x="4474" y="1576"/>
                  <a:pt x="4451" y="1370"/>
                </a:cubicBezTo>
                <a:cubicBezTo>
                  <a:pt x="4428" y="1096"/>
                  <a:pt x="4428" y="822"/>
                  <a:pt x="4474" y="548"/>
                </a:cubicBezTo>
                <a:cubicBezTo>
                  <a:pt x="4497" y="434"/>
                  <a:pt x="4519" y="343"/>
                  <a:pt x="4542" y="252"/>
                </a:cubicBezTo>
                <a:cubicBezTo>
                  <a:pt x="4565" y="138"/>
                  <a:pt x="4519" y="46"/>
                  <a:pt x="4405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6" name="Google Shape;4916;p38"/>
          <p:cNvSpPr/>
          <p:nvPr/>
        </p:nvSpPr>
        <p:spPr>
          <a:xfrm>
            <a:off x="7287132" y="1637973"/>
            <a:ext cx="26838" cy="56250"/>
          </a:xfrm>
          <a:custGeom>
            <a:avLst/>
            <a:gdLst/>
            <a:ahLst/>
            <a:cxnLst/>
            <a:rect l="l" t="t" r="r" b="b"/>
            <a:pathLst>
              <a:path w="959" h="2010" extrusionOk="0">
                <a:moveTo>
                  <a:pt x="92" y="1"/>
                </a:moveTo>
                <a:cubicBezTo>
                  <a:pt x="69" y="1"/>
                  <a:pt x="23" y="23"/>
                  <a:pt x="23" y="46"/>
                </a:cubicBezTo>
                <a:cubicBezTo>
                  <a:pt x="0" y="92"/>
                  <a:pt x="0" y="137"/>
                  <a:pt x="0" y="160"/>
                </a:cubicBezTo>
                <a:cubicBezTo>
                  <a:pt x="137" y="457"/>
                  <a:pt x="251" y="754"/>
                  <a:pt x="366" y="1073"/>
                </a:cubicBezTo>
                <a:cubicBezTo>
                  <a:pt x="457" y="1347"/>
                  <a:pt x="548" y="1644"/>
                  <a:pt x="662" y="1918"/>
                </a:cubicBezTo>
                <a:cubicBezTo>
                  <a:pt x="685" y="1941"/>
                  <a:pt x="685" y="1986"/>
                  <a:pt x="731" y="1986"/>
                </a:cubicBezTo>
                <a:cubicBezTo>
                  <a:pt x="754" y="2009"/>
                  <a:pt x="799" y="2009"/>
                  <a:pt x="822" y="2009"/>
                </a:cubicBezTo>
                <a:cubicBezTo>
                  <a:pt x="891" y="1986"/>
                  <a:pt x="959" y="1918"/>
                  <a:pt x="936" y="1849"/>
                </a:cubicBezTo>
                <a:cubicBezTo>
                  <a:pt x="868" y="1712"/>
                  <a:pt x="822" y="1553"/>
                  <a:pt x="776" y="1416"/>
                </a:cubicBezTo>
                <a:cubicBezTo>
                  <a:pt x="731" y="1279"/>
                  <a:pt x="662" y="1142"/>
                  <a:pt x="617" y="982"/>
                </a:cubicBezTo>
                <a:cubicBezTo>
                  <a:pt x="502" y="685"/>
                  <a:pt x="366" y="389"/>
                  <a:pt x="251" y="92"/>
                </a:cubicBezTo>
                <a:cubicBezTo>
                  <a:pt x="229" y="46"/>
                  <a:pt x="229" y="23"/>
                  <a:pt x="183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7" name="Google Shape;4917;p38"/>
          <p:cNvSpPr/>
          <p:nvPr/>
        </p:nvSpPr>
        <p:spPr>
          <a:xfrm>
            <a:off x="7255817" y="1662879"/>
            <a:ext cx="28797" cy="212742"/>
          </a:xfrm>
          <a:custGeom>
            <a:avLst/>
            <a:gdLst/>
            <a:ahLst/>
            <a:cxnLst/>
            <a:rect l="l" t="t" r="r" b="b"/>
            <a:pathLst>
              <a:path w="1029" h="7602" extrusionOk="0">
                <a:moveTo>
                  <a:pt x="138" y="1"/>
                </a:moveTo>
                <a:cubicBezTo>
                  <a:pt x="47" y="24"/>
                  <a:pt x="1" y="115"/>
                  <a:pt x="24" y="183"/>
                </a:cubicBezTo>
                <a:cubicBezTo>
                  <a:pt x="69" y="412"/>
                  <a:pt x="92" y="640"/>
                  <a:pt x="138" y="868"/>
                </a:cubicBezTo>
                <a:cubicBezTo>
                  <a:pt x="184" y="1073"/>
                  <a:pt x="229" y="1279"/>
                  <a:pt x="275" y="1507"/>
                </a:cubicBezTo>
                <a:cubicBezTo>
                  <a:pt x="298" y="1827"/>
                  <a:pt x="320" y="2146"/>
                  <a:pt x="343" y="2489"/>
                </a:cubicBezTo>
                <a:cubicBezTo>
                  <a:pt x="366" y="2808"/>
                  <a:pt x="412" y="3128"/>
                  <a:pt x="412" y="3447"/>
                </a:cubicBezTo>
                <a:cubicBezTo>
                  <a:pt x="412" y="3790"/>
                  <a:pt x="412" y="4109"/>
                  <a:pt x="389" y="4452"/>
                </a:cubicBezTo>
                <a:cubicBezTo>
                  <a:pt x="389" y="4771"/>
                  <a:pt x="389" y="5114"/>
                  <a:pt x="366" y="5433"/>
                </a:cubicBezTo>
                <a:cubicBezTo>
                  <a:pt x="366" y="5639"/>
                  <a:pt x="343" y="5821"/>
                  <a:pt x="320" y="6004"/>
                </a:cubicBezTo>
                <a:cubicBezTo>
                  <a:pt x="298" y="6209"/>
                  <a:pt x="275" y="6392"/>
                  <a:pt x="229" y="6574"/>
                </a:cubicBezTo>
                <a:cubicBezTo>
                  <a:pt x="206" y="6666"/>
                  <a:pt x="184" y="6780"/>
                  <a:pt x="138" y="6871"/>
                </a:cubicBezTo>
                <a:cubicBezTo>
                  <a:pt x="115" y="6962"/>
                  <a:pt x="92" y="7031"/>
                  <a:pt x="69" y="7122"/>
                </a:cubicBezTo>
                <a:cubicBezTo>
                  <a:pt x="1" y="7213"/>
                  <a:pt x="1" y="7350"/>
                  <a:pt x="69" y="7465"/>
                </a:cubicBezTo>
                <a:cubicBezTo>
                  <a:pt x="92" y="7510"/>
                  <a:pt x="115" y="7533"/>
                  <a:pt x="184" y="7556"/>
                </a:cubicBezTo>
                <a:cubicBezTo>
                  <a:pt x="252" y="7602"/>
                  <a:pt x="320" y="7602"/>
                  <a:pt x="412" y="7602"/>
                </a:cubicBezTo>
                <a:cubicBezTo>
                  <a:pt x="526" y="7579"/>
                  <a:pt x="617" y="7487"/>
                  <a:pt x="663" y="7396"/>
                </a:cubicBezTo>
                <a:cubicBezTo>
                  <a:pt x="686" y="7350"/>
                  <a:pt x="686" y="7282"/>
                  <a:pt x="708" y="7236"/>
                </a:cubicBezTo>
                <a:cubicBezTo>
                  <a:pt x="731" y="7168"/>
                  <a:pt x="754" y="7077"/>
                  <a:pt x="777" y="7008"/>
                </a:cubicBezTo>
                <a:cubicBezTo>
                  <a:pt x="823" y="6848"/>
                  <a:pt x="868" y="6689"/>
                  <a:pt x="891" y="6529"/>
                </a:cubicBezTo>
                <a:cubicBezTo>
                  <a:pt x="960" y="6209"/>
                  <a:pt x="982" y="5867"/>
                  <a:pt x="1005" y="5524"/>
                </a:cubicBezTo>
                <a:cubicBezTo>
                  <a:pt x="1028" y="5182"/>
                  <a:pt x="1028" y="4840"/>
                  <a:pt x="1028" y="4497"/>
                </a:cubicBezTo>
                <a:cubicBezTo>
                  <a:pt x="1005" y="4155"/>
                  <a:pt x="1005" y="3835"/>
                  <a:pt x="982" y="3493"/>
                </a:cubicBezTo>
                <a:cubicBezTo>
                  <a:pt x="982" y="3196"/>
                  <a:pt x="937" y="2900"/>
                  <a:pt x="891" y="2580"/>
                </a:cubicBezTo>
                <a:cubicBezTo>
                  <a:pt x="845" y="2306"/>
                  <a:pt x="800" y="2009"/>
                  <a:pt x="731" y="1735"/>
                </a:cubicBezTo>
                <a:cubicBezTo>
                  <a:pt x="686" y="1462"/>
                  <a:pt x="594" y="1188"/>
                  <a:pt x="526" y="914"/>
                </a:cubicBezTo>
                <a:cubicBezTo>
                  <a:pt x="480" y="800"/>
                  <a:pt x="435" y="663"/>
                  <a:pt x="412" y="526"/>
                </a:cubicBezTo>
                <a:cubicBezTo>
                  <a:pt x="366" y="389"/>
                  <a:pt x="343" y="252"/>
                  <a:pt x="320" y="115"/>
                </a:cubicBezTo>
                <a:cubicBezTo>
                  <a:pt x="298" y="46"/>
                  <a:pt x="229" y="1"/>
                  <a:pt x="161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8" name="Google Shape;4918;p38"/>
          <p:cNvSpPr/>
          <p:nvPr/>
        </p:nvSpPr>
        <p:spPr>
          <a:xfrm>
            <a:off x="7168308" y="1625212"/>
            <a:ext cx="40914" cy="280829"/>
          </a:xfrm>
          <a:custGeom>
            <a:avLst/>
            <a:gdLst/>
            <a:ahLst/>
            <a:cxnLst/>
            <a:rect l="l" t="t" r="r" b="b"/>
            <a:pathLst>
              <a:path w="1462" h="10035" extrusionOk="0">
                <a:moveTo>
                  <a:pt x="617" y="0"/>
                </a:moveTo>
                <a:cubicBezTo>
                  <a:pt x="549" y="23"/>
                  <a:pt x="526" y="68"/>
                  <a:pt x="526" y="137"/>
                </a:cubicBezTo>
                <a:cubicBezTo>
                  <a:pt x="571" y="320"/>
                  <a:pt x="617" y="502"/>
                  <a:pt x="640" y="708"/>
                </a:cubicBezTo>
                <a:cubicBezTo>
                  <a:pt x="640" y="708"/>
                  <a:pt x="640" y="685"/>
                  <a:pt x="640" y="685"/>
                </a:cubicBezTo>
                <a:cubicBezTo>
                  <a:pt x="663" y="982"/>
                  <a:pt x="708" y="1255"/>
                  <a:pt x="754" y="1529"/>
                </a:cubicBezTo>
                <a:cubicBezTo>
                  <a:pt x="754" y="1621"/>
                  <a:pt x="777" y="1712"/>
                  <a:pt x="800" y="1803"/>
                </a:cubicBezTo>
                <a:cubicBezTo>
                  <a:pt x="800" y="1803"/>
                  <a:pt x="800" y="1803"/>
                  <a:pt x="800" y="1826"/>
                </a:cubicBezTo>
                <a:cubicBezTo>
                  <a:pt x="868" y="2465"/>
                  <a:pt x="891" y="3104"/>
                  <a:pt x="891" y="3766"/>
                </a:cubicBezTo>
                <a:cubicBezTo>
                  <a:pt x="868" y="4086"/>
                  <a:pt x="868" y="4428"/>
                  <a:pt x="868" y="4748"/>
                </a:cubicBezTo>
                <a:cubicBezTo>
                  <a:pt x="845" y="5090"/>
                  <a:pt x="845" y="5432"/>
                  <a:pt x="845" y="5752"/>
                </a:cubicBezTo>
                <a:cubicBezTo>
                  <a:pt x="823" y="6026"/>
                  <a:pt x="823" y="6277"/>
                  <a:pt x="777" y="6551"/>
                </a:cubicBezTo>
                <a:cubicBezTo>
                  <a:pt x="754" y="6802"/>
                  <a:pt x="708" y="7030"/>
                  <a:pt x="663" y="7281"/>
                </a:cubicBezTo>
                <a:cubicBezTo>
                  <a:pt x="617" y="7532"/>
                  <a:pt x="571" y="7806"/>
                  <a:pt x="503" y="8057"/>
                </a:cubicBezTo>
                <a:cubicBezTo>
                  <a:pt x="457" y="8331"/>
                  <a:pt x="389" y="8582"/>
                  <a:pt x="298" y="8856"/>
                </a:cubicBezTo>
                <a:cubicBezTo>
                  <a:pt x="252" y="8993"/>
                  <a:pt x="206" y="9130"/>
                  <a:pt x="138" y="9267"/>
                </a:cubicBezTo>
                <a:cubicBezTo>
                  <a:pt x="115" y="9336"/>
                  <a:pt x="92" y="9381"/>
                  <a:pt x="69" y="9450"/>
                </a:cubicBezTo>
                <a:cubicBezTo>
                  <a:pt x="69" y="9473"/>
                  <a:pt x="46" y="9495"/>
                  <a:pt x="46" y="9518"/>
                </a:cubicBezTo>
                <a:cubicBezTo>
                  <a:pt x="24" y="9587"/>
                  <a:pt x="1" y="9655"/>
                  <a:pt x="1" y="9724"/>
                </a:cubicBezTo>
                <a:cubicBezTo>
                  <a:pt x="1" y="9861"/>
                  <a:pt x="92" y="9975"/>
                  <a:pt x="229" y="10020"/>
                </a:cubicBezTo>
                <a:cubicBezTo>
                  <a:pt x="258" y="10030"/>
                  <a:pt x="288" y="10035"/>
                  <a:pt x="316" y="10035"/>
                </a:cubicBezTo>
                <a:cubicBezTo>
                  <a:pt x="422" y="10035"/>
                  <a:pt x="523" y="9973"/>
                  <a:pt x="594" y="9883"/>
                </a:cubicBezTo>
                <a:cubicBezTo>
                  <a:pt x="617" y="9838"/>
                  <a:pt x="640" y="9769"/>
                  <a:pt x="663" y="9724"/>
                </a:cubicBezTo>
                <a:cubicBezTo>
                  <a:pt x="686" y="9678"/>
                  <a:pt x="686" y="9655"/>
                  <a:pt x="708" y="9632"/>
                </a:cubicBezTo>
                <a:cubicBezTo>
                  <a:pt x="731" y="9541"/>
                  <a:pt x="754" y="9473"/>
                  <a:pt x="800" y="9381"/>
                </a:cubicBezTo>
                <a:cubicBezTo>
                  <a:pt x="845" y="9221"/>
                  <a:pt x="914" y="9039"/>
                  <a:pt x="959" y="8879"/>
                </a:cubicBezTo>
                <a:cubicBezTo>
                  <a:pt x="1051" y="8559"/>
                  <a:pt x="1119" y="8263"/>
                  <a:pt x="1188" y="7920"/>
                </a:cubicBezTo>
                <a:cubicBezTo>
                  <a:pt x="1211" y="7783"/>
                  <a:pt x="1256" y="7624"/>
                  <a:pt x="1279" y="7464"/>
                </a:cubicBezTo>
                <a:cubicBezTo>
                  <a:pt x="1302" y="7304"/>
                  <a:pt x="1325" y="7144"/>
                  <a:pt x="1348" y="6985"/>
                </a:cubicBezTo>
                <a:cubicBezTo>
                  <a:pt x="1370" y="6802"/>
                  <a:pt x="1393" y="6619"/>
                  <a:pt x="1416" y="6437"/>
                </a:cubicBezTo>
                <a:cubicBezTo>
                  <a:pt x="1439" y="6277"/>
                  <a:pt x="1439" y="6094"/>
                  <a:pt x="1439" y="5935"/>
                </a:cubicBezTo>
                <a:cubicBezTo>
                  <a:pt x="1462" y="5592"/>
                  <a:pt x="1439" y="5273"/>
                  <a:pt x="1439" y="4953"/>
                </a:cubicBezTo>
                <a:cubicBezTo>
                  <a:pt x="1439" y="4611"/>
                  <a:pt x="1416" y="4268"/>
                  <a:pt x="1416" y="3926"/>
                </a:cubicBezTo>
                <a:cubicBezTo>
                  <a:pt x="1393" y="3584"/>
                  <a:pt x="1370" y="3241"/>
                  <a:pt x="1325" y="2899"/>
                </a:cubicBezTo>
                <a:cubicBezTo>
                  <a:pt x="1279" y="2579"/>
                  <a:pt x="1233" y="2260"/>
                  <a:pt x="1165" y="1940"/>
                </a:cubicBezTo>
                <a:cubicBezTo>
                  <a:pt x="1119" y="1643"/>
                  <a:pt x="1028" y="1347"/>
                  <a:pt x="959" y="1050"/>
                </a:cubicBezTo>
                <a:cubicBezTo>
                  <a:pt x="868" y="730"/>
                  <a:pt x="800" y="388"/>
                  <a:pt x="731" y="68"/>
                </a:cubicBezTo>
                <a:cubicBezTo>
                  <a:pt x="731" y="23"/>
                  <a:pt x="686" y="0"/>
                  <a:pt x="640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9" name="Google Shape;4919;p38"/>
          <p:cNvSpPr/>
          <p:nvPr/>
        </p:nvSpPr>
        <p:spPr>
          <a:xfrm>
            <a:off x="7232198" y="1708887"/>
            <a:ext cx="12789" cy="89440"/>
          </a:xfrm>
          <a:custGeom>
            <a:avLst/>
            <a:gdLst/>
            <a:ahLst/>
            <a:cxnLst/>
            <a:rect l="l" t="t" r="r" b="b"/>
            <a:pathLst>
              <a:path w="457" h="3196" extrusionOk="0">
                <a:moveTo>
                  <a:pt x="92" y="0"/>
                </a:moveTo>
                <a:cubicBezTo>
                  <a:pt x="46" y="0"/>
                  <a:pt x="0" y="46"/>
                  <a:pt x="0" y="91"/>
                </a:cubicBezTo>
                <a:cubicBezTo>
                  <a:pt x="46" y="320"/>
                  <a:pt x="69" y="548"/>
                  <a:pt x="92" y="776"/>
                </a:cubicBezTo>
                <a:cubicBezTo>
                  <a:pt x="114" y="1027"/>
                  <a:pt x="137" y="1278"/>
                  <a:pt x="137" y="1529"/>
                </a:cubicBezTo>
                <a:cubicBezTo>
                  <a:pt x="160" y="1780"/>
                  <a:pt x="160" y="2032"/>
                  <a:pt x="160" y="2283"/>
                </a:cubicBezTo>
                <a:cubicBezTo>
                  <a:pt x="137" y="2397"/>
                  <a:pt x="137" y="2511"/>
                  <a:pt x="137" y="2648"/>
                </a:cubicBezTo>
                <a:cubicBezTo>
                  <a:pt x="114" y="2785"/>
                  <a:pt x="114" y="2899"/>
                  <a:pt x="92" y="3036"/>
                </a:cubicBezTo>
                <a:cubicBezTo>
                  <a:pt x="92" y="3082"/>
                  <a:pt x="114" y="3127"/>
                  <a:pt x="137" y="3150"/>
                </a:cubicBezTo>
                <a:cubicBezTo>
                  <a:pt x="183" y="3196"/>
                  <a:pt x="229" y="3196"/>
                  <a:pt x="274" y="3196"/>
                </a:cubicBezTo>
                <a:cubicBezTo>
                  <a:pt x="297" y="3196"/>
                  <a:pt x="343" y="3196"/>
                  <a:pt x="388" y="3150"/>
                </a:cubicBezTo>
                <a:lnTo>
                  <a:pt x="411" y="3127"/>
                </a:lnTo>
                <a:cubicBezTo>
                  <a:pt x="434" y="3104"/>
                  <a:pt x="434" y="3059"/>
                  <a:pt x="434" y="3036"/>
                </a:cubicBezTo>
                <a:cubicBezTo>
                  <a:pt x="434" y="2922"/>
                  <a:pt x="457" y="2830"/>
                  <a:pt x="457" y="2716"/>
                </a:cubicBezTo>
                <a:cubicBezTo>
                  <a:pt x="457" y="2625"/>
                  <a:pt x="434" y="2511"/>
                  <a:pt x="434" y="2420"/>
                </a:cubicBezTo>
                <a:cubicBezTo>
                  <a:pt x="411" y="2214"/>
                  <a:pt x="411" y="2009"/>
                  <a:pt x="388" y="1803"/>
                </a:cubicBezTo>
                <a:cubicBezTo>
                  <a:pt x="366" y="1392"/>
                  <a:pt x="320" y="982"/>
                  <a:pt x="251" y="571"/>
                </a:cubicBezTo>
                <a:cubicBezTo>
                  <a:pt x="251" y="571"/>
                  <a:pt x="251" y="571"/>
                  <a:pt x="251" y="594"/>
                </a:cubicBezTo>
                <a:cubicBezTo>
                  <a:pt x="229" y="411"/>
                  <a:pt x="206" y="228"/>
                  <a:pt x="183" y="69"/>
                </a:cubicBezTo>
                <a:cubicBezTo>
                  <a:pt x="183" y="23"/>
                  <a:pt x="137" y="0"/>
                  <a:pt x="92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0" name="Google Shape;4920;p38"/>
          <p:cNvSpPr/>
          <p:nvPr/>
        </p:nvSpPr>
        <p:spPr>
          <a:xfrm>
            <a:off x="7033532" y="1880071"/>
            <a:ext cx="37080" cy="153973"/>
          </a:xfrm>
          <a:custGeom>
            <a:avLst/>
            <a:gdLst/>
            <a:ahLst/>
            <a:cxnLst/>
            <a:rect l="l" t="t" r="r" b="b"/>
            <a:pathLst>
              <a:path w="1325" h="5502" extrusionOk="0">
                <a:moveTo>
                  <a:pt x="1210" y="0"/>
                </a:moveTo>
                <a:cubicBezTo>
                  <a:pt x="1165" y="0"/>
                  <a:pt x="1119" y="46"/>
                  <a:pt x="1119" y="114"/>
                </a:cubicBezTo>
                <a:cubicBezTo>
                  <a:pt x="1119" y="343"/>
                  <a:pt x="1119" y="571"/>
                  <a:pt x="1096" y="799"/>
                </a:cubicBezTo>
                <a:cubicBezTo>
                  <a:pt x="1096" y="1050"/>
                  <a:pt x="1073" y="1279"/>
                  <a:pt x="1051" y="1507"/>
                </a:cubicBezTo>
                <a:cubicBezTo>
                  <a:pt x="1005" y="1758"/>
                  <a:pt x="959" y="2032"/>
                  <a:pt x="914" y="2283"/>
                </a:cubicBezTo>
                <a:cubicBezTo>
                  <a:pt x="845" y="2557"/>
                  <a:pt x="800" y="2808"/>
                  <a:pt x="754" y="3059"/>
                </a:cubicBezTo>
                <a:cubicBezTo>
                  <a:pt x="685" y="3333"/>
                  <a:pt x="617" y="3584"/>
                  <a:pt x="549" y="3835"/>
                </a:cubicBezTo>
                <a:cubicBezTo>
                  <a:pt x="526" y="3972"/>
                  <a:pt x="480" y="4109"/>
                  <a:pt x="434" y="4246"/>
                </a:cubicBezTo>
                <a:cubicBezTo>
                  <a:pt x="389" y="4360"/>
                  <a:pt x="343" y="4497"/>
                  <a:pt x="297" y="4611"/>
                </a:cubicBezTo>
                <a:cubicBezTo>
                  <a:pt x="252" y="4702"/>
                  <a:pt x="229" y="4771"/>
                  <a:pt x="183" y="4862"/>
                </a:cubicBezTo>
                <a:cubicBezTo>
                  <a:pt x="138" y="4953"/>
                  <a:pt x="92" y="5022"/>
                  <a:pt x="46" y="5113"/>
                </a:cubicBezTo>
                <a:cubicBezTo>
                  <a:pt x="24" y="5159"/>
                  <a:pt x="1" y="5204"/>
                  <a:pt x="1" y="5250"/>
                </a:cubicBezTo>
                <a:cubicBezTo>
                  <a:pt x="1" y="5319"/>
                  <a:pt x="24" y="5387"/>
                  <a:pt x="92" y="5433"/>
                </a:cubicBezTo>
                <a:cubicBezTo>
                  <a:pt x="138" y="5478"/>
                  <a:pt x="206" y="5501"/>
                  <a:pt x="275" y="5501"/>
                </a:cubicBezTo>
                <a:cubicBezTo>
                  <a:pt x="320" y="5501"/>
                  <a:pt x="412" y="5478"/>
                  <a:pt x="457" y="5433"/>
                </a:cubicBezTo>
                <a:cubicBezTo>
                  <a:pt x="480" y="5387"/>
                  <a:pt x="526" y="5341"/>
                  <a:pt x="549" y="5296"/>
                </a:cubicBezTo>
                <a:cubicBezTo>
                  <a:pt x="571" y="5273"/>
                  <a:pt x="571" y="5250"/>
                  <a:pt x="594" y="5204"/>
                </a:cubicBezTo>
                <a:cubicBezTo>
                  <a:pt x="640" y="5136"/>
                  <a:pt x="663" y="5045"/>
                  <a:pt x="708" y="4953"/>
                </a:cubicBezTo>
                <a:cubicBezTo>
                  <a:pt x="754" y="4794"/>
                  <a:pt x="822" y="4634"/>
                  <a:pt x="868" y="4474"/>
                </a:cubicBezTo>
                <a:cubicBezTo>
                  <a:pt x="914" y="4314"/>
                  <a:pt x="959" y="4132"/>
                  <a:pt x="1005" y="3949"/>
                </a:cubicBezTo>
                <a:cubicBezTo>
                  <a:pt x="1028" y="3789"/>
                  <a:pt x="1051" y="3630"/>
                  <a:pt x="1073" y="3470"/>
                </a:cubicBezTo>
                <a:cubicBezTo>
                  <a:pt x="1142" y="3127"/>
                  <a:pt x="1188" y="2808"/>
                  <a:pt x="1233" y="2465"/>
                </a:cubicBezTo>
                <a:cubicBezTo>
                  <a:pt x="1233" y="2374"/>
                  <a:pt x="1233" y="2306"/>
                  <a:pt x="1256" y="2214"/>
                </a:cubicBezTo>
                <a:cubicBezTo>
                  <a:pt x="1256" y="2146"/>
                  <a:pt x="1279" y="2055"/>
                  <a:pt x="1279" y="1963"/>
                </a:cubicBezTo>
                <a:cubicBezTo>
                  <a:pt x="1279" y="1803"/>
                  <a:pt x="1302" y="1644"/>
                  <a:pt x="1302" y="1484"/>
                </a:cubicBezTo>
                <a:cubicBezTo>
                  <a:pt x="1325" y="1370"/>
                  <a:pt x="1325" y="1256"/>
                  <a:pt x="1325" y="1142"/>
                </a:cubicBezTo>
                <a:cubicBezTo>
                  <a:pt x="1325" y="1027"/>
                  <a:pt x="1302" y="913"/>
                  <a:pt x="1302" y="799"/>
                </a:cubicBezTo>
                <a:cubicBezTo>
                  <a:pt x="1302" y="571"/>
                  <a:pt x="1302" y="343"/>
                  <a:pt x="1302" y="114"/>
                </a:cubicBezTo>
                <a:cubicBezTo>
                  <a:pt x="1325" y="46"/>
                  <a:pt x="1279" y="0"/>
                  <a:pt x="1210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1" name="Google Shape;4921;p38"/>
          <p:cNvSpPr/>
          <p:nvPr/>
        </p:nvSpPr>
        <p:spPr>
          <a:xfrm>
            <a:off x="6848943" y="1642450"/>
            <a:ext cx="229337" cy="122518"/>
          </a:xfrm>
          <a:custGeom>
            <a:avLst/>
            <a:gdLst/>
            <a:ahLst/>
            <a:cxnLst/>
            <a:rect l="l" t="t" r="r" b="b"/>
            <a:pathLst>
              <a:path w="8195" h="4378" extrusionOk="0">
                <a:moveTo>
                  <a:pt x="137" y="0"/>
                </a:moveTo>
                <a:cubicBezTo>
                  <a:pt x="114" y="0"/>
                  <a:pt x="91" y="0"/>
                  <a:pt x="69" y="23"/>
                </a:cubicBezTo>
                <a:cubicBezTo>
                  <a:pt x="23" y="69"/>
                  <a:pt x="0" y="137"/>
                  <a:pt x="46" y="183"/>
                </a:cubicBezTo>
                <a:cubicBezTo>
                  <a:pt x="160" y="320"/>
                  <a:pt x="251" y="457"/>
                  <a:pt x="365" y="617"/>
                </a:cubicBezTo>
                <a:cubicBezTo>
                  <a:pt x="457" y="731"/>
                  <a:pt x="571" y="868"/>
                  <a:pt x="662" y="982"/>
                </a:cubicBezTo>
                <a:cubicBezTo>
                  <a:pt x="890" y="1210"/>
                  <a:pt x="1141" y="1461"/>
                  <a:pt x="1393" y="1667"/>
                </a:cubicBezTo>
                <a:cubicBezTo>
                  <a:pt x="1644" y="1872"/>
                  <a:pt x="1918" y="2100"/>
                  <a:pt x="2191" y="2283"/>
                </a:cubicBezTo>
                <a:cubicBezTo>
                  <a:pt x="2488" y="2488"/>
                  <a:pt x="2808" y="2694"/>
                  <a:pt x="3127" y="2876"/>
                </a:cubicBezTo>
                <a:cubicBezTo>
                  <a:pt x="3264" y="2945"/>
                  <a:pt x="3424" y="3036"/>
                  <a:pt x="3561" y="3127"/>
                </a:cubicBezTo>
                <a:cubicBezTo>
                  <a:pt x="3721" y="3196"/>
                  <a:pt x="3858" y="3264"/>
                  <a:pt x="3995" y="3333"/>
                </a:cubicBezTo>
                <a:cubicBezTo>
                  <a:pt x="4154" y="3424"/>
                  <a:pt x="4291" y="3493"/>
                  <a:pt x="4451" y="3561"/>
                </a:cubicBezTo>
                <a:cubicBezTo>
                  <a:pt x="4588" y="3630"/>
                  <a:pt x="4725" y="3698"/>
                  <a:pt x="4862" y="3744"/>
                </a:cubicBezTo>
                <a:cubicBezTo>
                  <a:pt x="5524" y="3949"/>
                  <a:pt x="6209" y="4086"/>
                  <a:pt x="6871" y="4246"/>
                </a:cubicBezTo>
                <a:cubicBezTo>
                  <a:pt x="7030" y="4269"/>
                  <a:pt x="7190" y="4314"/>
                  <a:pt x="7350" y="4337"/>
                </a:cubicBezTo>
                <a:cubicBezTo>
                  <a:pt x="7441" y="4337"/>
                  <a:pt x="7510" y="4360"/>
                  <a:pt x="7601" y="4360"/>
                </a:cubicBezTo>
                <a:cubicBezTo>
                  <a:pt x="7647" y="4371"/>
                  <a:pt x="7698" y="4377"/>
                  <a:pt x="7752" y="4377"/>
                </a:cubicBezTo>
                <a:cubicBezTo>
                  <a:pt x="7806" y="4377"/>
                  <a:pt x="7863" y="4371"/>
                  <a:pt x="7921" y="4360"/>
                </a:cubicBezTo>
                <a:cubicBezTo>
                  <a:pt x="7966" y="4360"/>
                  <a:pt x="8035" y="4337"/>
                  <a:pt x="8080" y="4314"/>
                </a:cubicBezTo>
                <a:cubicBezTo>
                  <a:pt x="8126" y="4246"/>
                  <a:pt x="8172" y="4177"/>
                  <a:pt x="8194" y="4109"/>
                </a:cubicBezTo>
                <a:cubicBezTo>
                  <a:pt x="8194" y="4018"/>
                  <a:pt x="8194" y="3949"/>
                  <a:pt x="8126" y="3881"/>
                </a:cubicBezTo>
                <a:cubicBezTo>
                  <a:pt x="8103" y="3812"/>
                  <a:pt x="8012" y="3744"/>
                  <a:pt x="7943" y="3744"/>
                </a:cubicBezTo>
                <a:cubicBezTo>
                  <a:pt x="7806" y="3744"/>
                  <a:pt x="7692" y="3721"/>
                  <a:pt x="7578" y="3721"/>
                </a:cubicBezTo>
                <a:cubicBezTo>
                  <a:pt x="7464" y="3698"/>
                  <a:pt x="7350" y="3675"/>
                  <a:pt x="7236" y="3675"/>
                </a:cubicBezTo>
                <a:cubicBezTo>
                  <a:pt x="7008" y="3630"/>
                  <a:pt x="6756" y="3561"/>
                  <a:pt x="6528" y="3515"/>
                </a:cubicBezTo>
                <a:cubicBezTo>
                  <a:pt x="6072" y="3424"/>
                  <a:pt x="5615" y="3333"/>
                  <a:pt x="5159" y="3219"/>
                </a:cubicBezTo>
                <a:cubicBezTo>
                  <a:pt x="4702" y="3059"/>
                  <a:pt x="4246" y="2831"/>
                  <a:pt x="3789" y="2625"/>
                </a:cubicBezTo>
                <a:cubicBezTo>
                  <a:pt x="3561" y="2534"/>
                  <a:pt x="3333" y="2397"/>
                  <a:pt x="3104" y="2283"/>
                </a:cubicBezTo>
                <a:cubicBezTo>
                  <a:pt x="2876" y="2169"/>
                  <a:pt x="2648" y="2055"/>
                  <a:pt x="2442" y="1940"/>
                </a:cubicBezTo>
                <a:cubicBezTo>
                  <a:pt x="2123" y="1735"/>
                  <a:pt x="1803" y="1530"/>
                  <a:pt x="1507" y="1301"/>
                </a:cubicBezTo>
                <a:cubicBezTo>
                  <a:pt x="1210" y="1096"/>
                  <a:pt x="936" y="845"/>
                  <a:pt x="662" y="571"/>
                </a:cubicBezTo>
                <a:cubicBezTo>
                  <a:pt x="525" y="411"/>
                  <a:pt x="365" y="229"/>
                  <a:pt x="228" y="46"/>
                </a:cubicBezTo>
                <a:cubicBezTo>
                  <a:pt x="206" y="23"/>
                  <a:pt x="183" y="0"/>
                  <a:pt x="137" y="0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2" name="Google Shape;4922;p38"/>
          <p:cNvSpPr/>
          <p:nvPr/>
        </p:nvSpPr>
        <p:spPr>
          <a:xfrm>
            <a:off x="6813150" y="1546630"/>
            <a:ext cx="189123" cy="151679"/>
          </a:xfrm>
          <a:custGeom>
            <a:avLst/>
            <a:gdLst/>
            <a:ahLst/>
            <a:cxnLst/>
            <a:rect l="l" t="t" r="r" b="b"/>
            <a:pathLst>
              <a:path w="6758" h="5420" extrusionOk="0">
                <a:moveTo>
                  <a:pt x="184" y="1"/>
                </a:moveTo>
                <a:cubicBezTo>
                  <a:pt x="138" y="1"/>
                  <a:pt x="115" y="1"/>
                  <a:pt x="69" y="23"/>
                </a:cubicBezTo>
                <a:cubicBezTo>
                  <a:pt x="1" y="92"/>
                  <a:pt x="1" y="183"/>
                  <a:pt x="47" y="252"/>
                </a:cubicBezTo>
                <a:cubicBezTo>
                  <a:pt x="229" y="548"/>
                  <a:pt x="412" y="822"/>
                  <a:pt x="617" y="1119"/>
                </a:cubicBezTo>
                <a:cubicBezTo>
                  <a:pt x="800" y="1393"/>
                  <a:pt x="982" y="1667"/>
                  <a:pt x="1211" y="1918"/>
                </a:cubicBezTo>
                <a:cubicBezTo>
                  <a:pt x="1416" y="2192"/>
                  <a:pt x="1667" y="2443"/>
                  <a:pt x="1918" y="2694"/>
                </a:cubicBezTo>
                <a:cubicBezTo>
                  <a:pt x="2147" y="2922"/>
                  <a:pt x="2398" y="3150"/>
                  <a:pt x="2672" y="3379"/>
                </a:cubicBezTo>
                <a:cubicBezTo>
                  <a:pt x="2923" y="3584"/>
                  <a:pt x="3197" y="3812"/>
                  <a:pt x="3493" y="3995"/>
                </a:cubicBezTo>
                <a:cubicBezTo>
                  <a:pt x="3630" y="4109"/>
                  <a:pt x="3790" y="4200"/>
                  <a:pt x="3927" y="4292"/>
                </a:cubicBezTo>
                <a:cubicBezTo>
                  <a:pt x="4087" y="4383"/>
                  <a:pt x="4246" y="4497"/>
                  <a:pt x="4406" y="4588"/>
                </a:cubicBezTo>
                <a:cubicBezTo>
                  <a:pt x="4566" y="4657"/>
                  <a:pt x="4726" y="4748"/>
                  <a:pt x="4886" y="4817"/>
                </a:cubicBezTo>
                <a:cubicBezTo>
                  <a:pt x="5045" y="4908"/>
                  <a:pt x="5205" y="4976"/>
                  <a:pt x="5365" y="5045"/>
                </a:cubicBezTo>
                <a:cubicBezTo>
                  <a:pt x="5525" y="5113"/>
                  <a:pt x="5662" y="5159"/>
                  <a:pt x="5799" y="5227"/>
                </a:cubicBezTo>
                <a:cubicBezTo>
                  <a:pt x="5958" y="5296"/>
                  <a:pt x="6118" y="5364"/>
                  <a:pt x="6301" y="5410"/>
                </a:cubicBezTo>
                <a:lnTo>
                  <a:pt x="6392" y="5410"/>
                </a:lnTo>
                <a:cubicBezTo>
                  <a:pt x="6417" y="5416"/>
                  <a:pt x="6439" y="5419"/>
                  <a:pt x="6461" y="5419"/>
                </a:cubicBezTo>
                <a:cubicBezTo>
                  <a:pt x="6520" y="5419"/>
                  <a:pt x="6570" y="5398"/>
                  <a:pt x="6620" y="5364"/>
                </a:cubicBezTo>
                <a:cubicBezTo>
                  <a:pt x="6689" y="5319"/>
                  <a:pt x="6734" y="5250"/>
                  <a:pt x="6734" y="5159"/>
                </a:cubicBezTo>
                <a:cubicBezTo>
                  <a:pt x="6757" y="5091"/>
                  <a:pt x="6734" y="4999"/>
                  <a:pt x="6689" y="4954"/>
                </a:cubicBezTo>
                <a:cubicBezTo>
                  <a:pt x="6643" y="4862"/>
                  <a:pt x="6575" y="4839"/>
                  <a:pt x="6483" y="4817"/>
                </a:cubicBezTo>
                <a:cubicBezTo>
                  <a:pt x="6324" y="4771"/>
                  <a:pt x="6187" y="4703"/>
                  <a:pt x="6027" y="4634"/>
                </a:cubicBezTo>
                <a:cubicBezTo>
                  <a:pt x="5844" y="4566"/>
                  <a:pt x="5684" y="4497"/>
                  <a:pt x="5502" y="4429"/>
                </a:cubicBezTo>
                <a:cubicBezTo>
                  <a:pt x="5114" y="4269"/>
                  <a:pt x="4749" y="4086"/>
                  <a:pt x="4383" y="3881"/>
                </a:cubicBezTo>
                <a:cubicBezTo>
                  <a:pt x="4132" y="3744"/>
                  <a:pt x="3904" y="3607"/>
                  <a:pt x="3676" y="3447"/>
                </a:cubicBezTo>
                <a:cubicBezTo>
                  <a:pt x="3425" y="3287"/>
                  <a:pt x="3197" y="3105"/>
                  <a:pt x="2945" y="2922"/>
                </a:cubicBezTo>
                <a:cubicBezTo>
                  <a:pt x="2717" y="2740"/>
                  <a:pt x="2489" y="2534"/>
                  <a:pt x="2261" y="2352"/>
                </a:cubicBezTo>
                <a:cubicBezTo>
                  <a:pt x="2032" y="2146"/>
                  <a:pt x="1804" y="1963"/>
                  <a:pt x="1599" y="1735"/>
                </a:cubicBezTo>
                <a:lnTo>
                  <a:pt x="1599" y="1735"/>
                </a:lnTo>
                <a:cubicBezTo>
                  <a:pt x="1622" y="1758"/>
                  <a:pt x="1644" y="1781"/>
                  <a:pt x="1644" y="1781"/>
                </a:cubicBezTo>
                <a:cubicBezTo>
                  <a:pt x="1530" y="1667"/>
                  <a:pt x="1416" y="1530"/>
                  <a:pt x="1279" y="1393"/>
                </a:cubicBezTo>
                <a:cubicBezTo>
                  <a:pt x="1165" y="1256"/>
                  <a:pt x="1051" y="1119"/>
                  <a:pt x="937" y="959"/>
                </a:cubicBezTo>
                <a:cubicBezTo>
                  <a:pt x="731" y="662"/>
                  <a:pt x="503" y="366"/>
                  <a:pt x="298" y="69"/>
                </a:cubicBezTo>
                <a:cubicBezTo>
                  <a:pt x="275" y="23"/>
                  <a:pt x="229" y="1"/>
                  <a:pt x="184" y="1"/>
                </a:cubicBezTo>
                <a:close/>
              </a:path>
            </a:pathLst>
          </a:custGeom>
          <a:solidFill>
            <a:srgbClr val="6753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3" name="Google Shape;4923;p38"/>
          <p:cNvSpPr/>
          <p:nvPr/>
        </p:nvSpPr>
        <p:spPr>
          <a:xfrm>
            <a:off x="6614513" y="2330406"/>
            <a:ext cx="46651" cy="186548"/>
          </a:xfrm>
          <a:custGeom>
            <a:avLst/>
            <a:gdLst/>
            <a:ahLst/>
            <a:cxnLst/>
            <a:rect l="l" t="t" r="r" b="b"/>
            <a:pathLst>
              <a:path w="1667" h="6666" extrusionOk="0">
                <a:moveTo>
                  <a:pt x="1096" y="0"/>
                </a:moveTo>
                <a:cubicBezTo>
                  <a:pt x="982" y="0"/>
                  <a:pt x="890" y="46"/>
                  <a:pt x="822" y="91"/>
                </a:cubicBezTo>
                <a:cubicBezTo>
                  <a:pt x="731" y="160"/>
                  <a:pt x="685" y="206"/>
                  <a:pt x="617" y="297"/>
                </a:cubicBezTo>
                <a:cubicBezTo>
                  <a:pt x="594" y="228"/>
                  <a:pt x="525" y="183"/>
                  <a:pt x="434" y="183"/>
                </a:cubicBezTo>
                <a:cubicBezTo>
                  <a:pt x="343" y="183"/>
                  <a:pt x="229" y="274"/>
                  <a:pt x="251" y="388"/>
                </a:cubicBezTo>
                <a:cubicBezTo>
                  <a:pt x="251" y="548"/>
                  <a:pt x="251" y="708"/>
                  <a:pt x="251" y="890"/>
                </a:cubicBezTo>
                <a:cubicBezTo>
                  <a:pt x="229" y="1050"/>
                  <a:pt x="229" y="1210"/>
                  <a:pt x="206" y="1370"/>
                </a:cubicBezTo>
                <a:cubicBezTo>
                  <a:pt x="183" y="1529"/>
                  <a:pt x="183" y="1689"/>
                  <a:pt x="160" y="1849"/>
                </a:cubicBezTo>
                <a:cubicBezTo>
                  <a:pt x="137" y="2032"/>
                  <a:pt x="137" y="2191"/>
                  <a:pt x="114" y="2351"/>
                </a:cubicBezTo>
                <a:cubicBezTo>
                  <a:pt x="114" y="2511"/>
                  <a:pt x="92" y="2671"/>
                  <a:pt x="92" y="2830"/>
                </a:cubicBezTo>
                <a:cubicBezTo>
                  <a:pt x="69" y="2990"/>
                  <a:pt x="69" y="3173"/>
                  <a:pt x="46" y="3355"/>
                </a:cubicBezTo>
                <a:cubicBezTo>
                  <a:pt x="23" y="3675"/>
                  <a:pt x="23" y="3995"/>
                  <a:pt x="23" y="4337"/>
                </a:cubicBezTo>
                <a:cubicBezTo>
                  <a:pt x="23" y="4816"/>
                  <a:pt x="23" y="5273"/>
                  <a:pt x="0" y="5752"/>
                </a:cubicBezTo>
                <a:lnTo>
                  <a:pt x="0" y="6026"/>
                </a:lnTo>
                <a:cubicBezTo>
                  <a:pt x="0" y="6094"/>
                  <a:pt x="23" y="6140"/>
                  <a:pt x="23" y="6209"/>
                </a:cubicBezTo>
                <a:cubicBezTo>
                  <a:pt x="23" y="6254"/>
                  <a:pt x="92" y="6346"/>
                  <a:pt x="137" y="6391"/>
                </a:cubicBezTo>
                <a:cubicBezTo>
                  <a:pt x="183" y="6437"/>
                  <a:pt x="229" y="6482"/>
                  <a:pt x="320" y="6505"/>
                </a:cubicBezTo>
                <a:cubicBezTo>
                  <a:pt x="411" y="6528"/>
                  <a:pt x="502" y="6528"/>
                  <a:pt x="594" y="6551"/>
                </a:cubicBezTo>
                <a:cubicBezTo>
                  <a:pt x="639" y="6574"/>
                  <a:pt x="708" y="6597"/>
                  <a:pt x="754" y="6619"/>
                </a:cubicBezTo>
                <a:cubicBezTo>
                  <a:pt x="822" y="6642"/>
                  <a:pt x="868" y="6665"/>
                  <a:pt x="936" y="6665"/>
                </a:cubicBezTo>
                <a:cubicBezTo>
                  <a:pt x="1073" y="6665"/>
                  <a:pt x="1187" y="6597"/>
                  <a:pt x="1256" y="6482"/>
                </a:cubicBezTo>
                <a:cubicBezTo>
                  <a:pt x="1301" y="6391"/>
                  <a:pt x="1324" y="6254"/>
                  <a:pt x="1324" y="6140"/>
                </a:cubicBezTo>
                <a:cubicBezTo>
                  <a:pt x="1324" y="6117"/>
                  <a:pt x="1324" y="6072"/>
                  <a:pt x="1324" y="6026"/>
                </a:cubicBezTo>
                <a:cubicBezTo>
                  <a:pt x="1324" y="5889"/>
                  <a:pt x="1301" y="5752"/>
                  <a:pt x="1279" y="5615"/>
                </a:cubicBezTo>
                <a:cubicBezTo>
                  <a:pt x="1393" y="5592"/>
                  <a:pt x="1484" y="5501"/>
                  <a:pt x="1507" y="5387"/>
                </a:cubicBezTo>
                <a:cubicBezTo>
                  <a:pt x="1530" y="5296"/>
                  <a:pt x="1530" y="5181"/>
                  <a:pt x="1530" y="5090"/>
                </a:cubicBezTo>
                <a:cubicBezTo>
                  <a:pt x="1507" y="5067"/>
                  <a:pt x="1507" y="5044"/>
                  <a:pt x="1484" y="4999"/>
                </a:cubicBezTo>
                <a:cubicBezTo>
                  <a:pt x="1461" y="4953"/>
                  <a:pt x="1484" y="4908"/>
                  <a:pt x="1507" y="4839"/>
                </a:cubicBezTo>
                <a:cubicBezTo>
                  <a:pt x="1507" y="4816"/>
                  <a:pt x="1530" y="4793"/>
                  <a:pt x="1552" y="4793"/>
                </a:cubicBezTo>
                <a:cubicBezTo>
                  <a:pt x="1552" y="4656"/>
                  <a:pt x="1575" y="4520"/>
                  <a:pt x="1575" y="4383"/>
                </a:cubicBezTo>
                <a:cubicBezTo>
                  <a:pt x="1598" y="4040"/>
                  <a:pt x="1621" y="3721"/>
                  <a:pt x="1644" y="3401"/>
                </a:cubicBezTo>
                <a:cubicBezTo>
                  <a:pt x="1644" y="3059"/>
                  <a:pt x="1667" y="2716"/>
                  <a:pt x="1667" y="2374"/>
                </a:cubicBezTo>
                <a:cubicBezTo>
                  <a:pt x="1644" y="2054"/>
                  <a:pt x="1644" y="1712"/>
                  <a:pt x="1621" y="1370"/>
                </a:cubicBezTo>
                <a:cubicBezTo>
                  <a:pt x="1598" y="1210"/>
                  <a:pt x="1598" y="1050"/>
                  <a:pt x="1575" y="890"/>
                </a:cubicBezTo>
                <a:cubicBezTo>
                  <a:pt x="1575" y="708"/>
                  <a:pt x="1552" y="525"/>
                  <a:pt x="1507" y="365"/>
                </a:cubicBezTo>
                <a:cubicBezTo>
                  <a:pt x="1438" y="206"/>
                  <a:pt x="1347" y="69"/>
                  <a:pt x="1187" y="23"/>
                </a:cubicBezTo>
                <a:cubicBezTo>
                  <a:pt x="1164" y="23"/>
                  <a:pt x="1119" y="0"/>
                  <a:pt x="109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4" name="Google Shape;4924;p38"/>
          <p:cNvSpPr/>
          <p:nvPr/>
        </p:nvSpPr>
        <p:spPr>
          <a:xfrm>
            <a:off x="6608125" y="2334908"/>
            <a:ext cx="18554" cy="172500"/>
          </a:xfrm>
          <a:custGeom>
            <a:avLst/>
            <a:gdLst/>
            <a:ahLst/>
            <a:cxnLst/>
            <a:rect l="l" t="t" r="r" b="b"/>
            <a:pathLst>
              <a:path w="663" h="6164" extrusionOk="0">
                <a:moveTo>
                  <a:pt x="320" y="0"/>
                </a:moveTo>
                <a:cubicBezTo>
                  <a:pt x="252" y="0"/>
                  <a:pt x="183" y="69"/>
                  <a:pt x="183" y="137"/>
                </a:cubicBezTo>
                <a:cubicBezTo>
                  <a:pt x="206" y="457"/>
                  <a:pt x="206" y="776"/>
                  <a:pt x="183" y="1096"/>
                </a:cubicBezTo>
                <a:cubicBezTo>
                  <a:pt x="183" y="1256"/>
                  <a:pt x="183" y="1438"/>
                  <a:pt x="160" y="1598"/>
                </a:cubicBezTo>
                <a:cubicBezTo>
                  <a:pt x="160" y="1758"/>
                  <a:pt x="160" y="1918"/>
                  <a:pt x="160" y="2077"/>
                </a:cubicBezTo>
                <a:cubicBezTo>
                  <a:pt x="160" y="2237"/>
                  <a:pt x="160" y="2374"/>
                  <a:pt x="160" y="2534"/>
                </a:cubicBezTo>
                <a:cubicBezTo>
                  <a:pt x="160" y="2534"/>
                  <a:pt x="160" y="2534"/>
                  <a:pt x="160" y="2557"/>
                </a:cubicBezTo>
                <a:cubicBezTo>
                  <a:pt x="160" y="2717"/>
                  <a:pt x="138" y="2876"/>
                  <a:pt x="138" y="3036"/>
                </a:cubicBezTo>
                <a:cubicBezTo>
                  <a:pt x="115" y="3196"/>
                  <a:pt x="115" y="3356"/>
                  <a:pt x="115" y="3515"/>
                </a:cubicBezTo>
                <a:cubicBezTo>
                  <a:pt x="115" y="3675"/>
                  <a:pt x="115" y="3835"/>
                  <a:pt x="115" y="3995"/>
                </a:cubicBezTo>
                <a:lnTo>
                  <a:pt x="115" y="4018"/>
                </a:lnTo>
                <a:cubicBezTo>
                  <a:pt x="92" y="4177"/>
                  <a:pt x="92" y="4337"/>
                  <a:pt x="92" y="4497"/>
                </a:cubicBezTo>
                <a:cubicBezTo>
                  <a:pt x="69" y="4588"/>
                  <a:pt x="69" y="4679"/>
                  <a:pt x="69" y="4771"/>
                </a:cubicBezTo>
                <a:cubicBezTo>
                  <a:pt x="69" y="4885"/>
                  <a:pt x="69" y="4999"/>
                  <a:pt x="69" y="5113"/>
                </a:cubicBezTo>
                <a:cubicBezTo>
                  <a:pt x="46" y="5296"/>
                  <a:pt x="46" y="5478"/>
                  <a:pt x="23" y="5684"/>
                </a:cubicBezTo>
                <a:cubicBezTo>
                  <a:pt x="23" y="5729"/>
                  <a:pt x="1" y="5798"/>
                  <a:pt x="23" y="5844"/>
                </a:cubicBezTo>
                <a:cubicBezTo>
                  <a:pt x="23" y="5889"/>
                  <a:pt x="23" y="5958"/>
                  <a:pt x="46" y="6003"/>
                </a:cubicBezTo>
                <a:cubicBezTo>
                  <a:pt x="46" y="6003"/>
                  <a:pt x="46" y="6003"/>
                  <a:pt x="46" y="6026"/>
                </a:cubicBezTo>
                <a:cubicBezTo>
                  <a:pt x="46" y="6072"/>
                  <a:pt x="92" y="6117"/>
                  <a:pt x="138" y="6140"/>
                </a:cubicBezTo>
                <a:cubicBezTo>
                  <a:pt x="168" y="6156"/>
                  <a:pt x="204" y="6163"/>
                  <a:pt x="239" y="6163"/>
                </a:cubicBezTo>
                <a:cubicBezTo>
                  <a:pt x="310" y="6163"/>
                  <a:pt x="381" y="6133"/>
                  <a:pt x="411" y="6072"/>
                </a:cubicBezTo>
                <a:cubicBezTo>
                  <a:pt x="434" y="6026"/>
                  <a:pt x="457" y="5958"/>
                  <a:pt x="457" y="5912"/>
                </a:cubicBezTo>
                <a:cubicBezTo>
                  <a:pt x="480" y="5844"/>
                  <a:pt x="480" y="5752"/>
                  <a:pt x="503" y="5684"/>
                </a:cubicBezTo>
                <a:lnTo>
                  <a:pt x="503" y="5684"/>
                </a:lnTo>
                <a:cubicBezTo>
                  <a:pt x="495" y="5692"/>
                  <a:pt x="490" y="5700"/>
                  <a:pt x="486" y="5708"/>
                </a:cubicBezTo>
                <a:lnTo>
                  <a:pt x="486" y="5708"/>
                </a:lnTo>
                <a:cubicBezTo>
                  <a:pt x="507" y="5563"/>
                  <a:pt x="526" y="5418"/>
                  <a:pt x="526" y="5273"/>
                </a:cubicBezTo>
                <a:cubicBezTo>
                  <a:pt x="548" y="5204"/>
                  <a:pt x="548" y="5136"/>
                  <a:pt x="548" y="5068"/>
                </a:cubicBezTo>
                <a:cubicBezTo>
                  <a:pt x="548" y="4976"/>
                  <a:pt x="548" y="4885"/>
                  <a:pt x="548" y="4816"/>
                </a:cubicBezTo>
                <a:cubicBezTo>
                  <a:pt x="571" y="4679"/>
                  <a:pt x="571" y="4543"/>
                  <a:pt x="571" y="4406"/>
                </a:cubicBezTo>
                <a:cubicBezTo>
                  <a:pt x="571" y="4246"/>
                  <a:pt x="571" y="4086"/>
                  <a:pt x="594" y="3926"/>
                </a:cubicBezTo>
                <a:cubicBezTo>
                  <a:pt x="594" y="3766"/>
                  <a:pt x="594" y="3630"/>
                  <a:pt x="594" y="3470"/>
                </a:cubicBezTo>
                <a:cubicBezTo>
                  <a:pt x="571" y="3310"/>
                  <a:pt x="571" y="3150"/>
                  <a:pt x="571" y="3013"/>
                </a:cubicBezTo>
                <a:cubicBezTo>
                  <a:pt x="571" y="2785"/>
                  <a:pt x="548" y="2580"/>
                  <a:pt x="548" y="2351"/>
                </a:cubicBezTo>
                <a:cubicBezTo>
                  <a:pt x="548" y="2283"/>
                  <a:pt x="548" y="2192"/>
                  <a:pt x="548" y="2123"/>
                </a:cubicBezTo>
                <a:cubicBezTo>
                  <a:pt x="571" y="1963"/>
                  <a:pt x="594" y="1781"/>
                  <a:pt x="594" y="1621"/>
                </a:cubicBezTo>
                <a:cubicBezTo>
                  <a:pt x="594" y="1484"/>
                  <a:pt x="617" y="1324"/>
                  <a:pt x="617" y="1164"/>
                </a:cubicBezTo>
                <a:cubicBezTo>
                  <a:pt x="617" y="1005"/>
                  <a:pt x="640" y="845"/>
                  <a:pt x="640" y="685"/>
                </a:cubicBezTo>
                <a:cubicBezTo>
                  <a:pt x="640" y="548"/>
                  <a:pt x="663" y="411"/>
                  <a:pt x="640" y="297"/>
                </a:cubicBezTo>
                <a:cubicBezTo>
                  <a:pt x="640" y="206"/>
                  <a:pt x="594" y="137"/>
                  <a:pt x="503" y="114"/>
                </a:cubicBezTo>
                <a:cubicBezTo>
                  <a:pt x="503" y="92"/>
                  <a:pt x="480" y="92"/>
                  <a:pt x="457" y="92"/>
                </a:cubicBezTo>
                <a:cubicBezTo>
                  <a:pt x="434" y="46"/>
                  <a:pt x="389" y="0"/>
                  <a:pt x="32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5" name="Google Shape;4925;p38"/>
          <p:cNvSpPr/>
          <p:nvPr/>
        </p:nvSpPr>
        <p:spPr>
          <a:xfrm>
            <a:off x="6577461" y="2493278"/>
            <a:ext cx="52416" cy="69655"/>
          </a:xfrm>
          <a:custGeom>
            <a:avLst/>
            <a:gdLst/>
            <a:ahLst/>
            <a:cxnLst/>
            <a:rect l="l" t="t" r="r" b="b"/>
            <a:pathLst>
              <a:path w="1873" h="2489" extrusionOk="0">
                <a:moveTo>
                  <a:pt x="1210" y="1"/>
                </a:moveTo>
                <a:cubicBezTo>
                  <a:pt x="1050" y="23"/>
                  <a:pt x="913" y="69"/>
                  <a:pt x="776" y="160"/>
                </a:cubicBezTo>
                <a:cubicBezTo>
                  <a:pt x="548" y="274"/>
                  <a:pt x="366" y="480"/>
                  <a:pt x="229" y="708"/>
                </a:cubicBezTo>
                <a:cubicBezTo>
                  <a:pt x="69" y="936"/>
                  <a:pt x="0" y="1233"/>
                  <a:pt x="46" y="1507"/>
                </a:cubicBezTo>
                <a:cubicBezTo>
                  <a:pt x="46" y="1690"/>
                  <a:pt x="92" y="1849"/>
                  <a:pt x="183" y="2009"/>
                </a:cubicBezTo>
                <a:cubicBezTo>
                  <a:pt x="229" y="2100"/>
                  <a:pt x="297" y="2215"/>
                  <a:pt x="388" y="2306"/>
                </a:cubicBezTo>
                <a:cubicBezTo>
                  <a:pt x="480" y="2397"/>
                  <a:pt x="571" y="2488"/>
                  <a:pt x="731" y="2488"/>
                </a:cubicBezTo>
                <a:cubicBezTo>
                  <a:pt x="822" y="2488"/>
                  <a:pt x="936" y="2443"/>
                  <a:pt x="982" y="2352"/>
                </a:cubicBezTo>
                <a:cubicBezTo>
                  <a:pt x="1028" y="2260"/>
                  <a:pt x="1028" y="2169"/>
                  <a:pt x="1005" y="2078"/>
                </a:cubicBezTo>
                <a:cubicBezTo>
                  <a:pt x="1005" y="2055"/>
                  <a:pt x="982" y="2055"/>
                  <a:pt x="982" y="2032"/>
                </a:cubicBezTo>
                <a:lnTo>
                  <a:pt x="982" y="2055"/>
                </a:lnTo>
                <a:cubicBezTo>
                  <a:pt x="959" y="2009"/>
                  <a:pt x="936" y="1964"/>
                  <a:pt x="913" y="1941"/>
                </a:cubicBezTo>
                <a:cubicBezTo>
                  <a:pt x="891" y="1918"/>
                  <a:pt x="868" y="1895"/>
                  <a:pt x="868" y="1895"/>
                </a:cubicBezTo>
                <a:cubicBezTo>
                  <a:pt x="845" y="1872"/>
                  <a:pt x="822" y="1849"/>
                  <a:pt x="799" y="1827"/>
                </a:cubicBezTo>
                <a:cubicBezTo>
                  <a:pt x="754" y="1781"/>
                  <a:pt x="731" y="1712"/>
                  <a:pt x="708" y="1667"/>
                </a:cubicBezTo>
                <a:cubicBezTo>
                  <a:pt x="685" y="1621"/>
                  <a:pt x="685" y="1575"/>
                  <a:pt x="662" y="1530"/>
                </a:cubicBezTo>
                <a:cubicBezTo>
                  <a:pt x="662" y="1461"/>
                  <a:pt x="662" y="1393"/>
                  <a:pt x="662" y="1324"/>
                </a:cubicBezTo>
                <a:cubicBezTo>
                  <a:pt x="685" y="1256"/>
                  <a:pt x="685" y="1210"/>
                  <a:pt x="708" y="1142"/>
                </a:cubicBezTo>
                <a:cubicBezTo>
                  <a:pt x="754" y="1073"/>
                  <a:pt x="799" y="1005"/>
                  <a:pt x="845" y="936"/>
                </a:cubicBezTo>
                <a:cubicBezTo>
                  <a:pt x="913" y="845"/>
                  <a:pt x="982" y="777"/>
                  <a:pt x="1050" y="708"/>
                </a:cubicBezTo>
                <a:cubicBezTo>
                  <a:pt x="1096" y="685"/>
                  <a:pt x="1142" y="662"/>
                  <a:pt x="1187" y="640"/>
                </a:cubicBezTo>
                <a:cubicBezTo>
                  <a:pt x="1210" y="640"/>
                  <a:pt x="1256" y="617"/>
                  <a:pt x="1279" y="617"/>
                </a:cubicBezTo>
                <a:lnTo>
                  <a:pt x="1553" y="617"/>
                </a:lnTo>
                <a:cubicBezTo>
                  <a:pt x="1735" y="617"/>
                  <a:pt x="1872" y="480"/>
                  <a:pt x="1872" y="320"/>
                </a:cubicBezTo>
                <a:cubicBezTo>
                  <a:pt x="1872" y="137"/>
                  <a:pt x="1735" y="1"/>
                  <a:pt x="15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6" name="Google Shape;4926;p38"/>
          <p:cNvSpPr/>
          <p:nvPr/>
        </p:nvSpPr>
        <p:spPr>
          <a:xfrm>
            <a:off x="6528907" y="2541832"/>
            <a:ext cx="72201" cy="84571"/>
          </a:xfrm>
          <a:custGeom>
            <a:avLst/>
            <a:gdLst/>
            <a:ahLst/>
            <a:cxnLst/>
            <a:rect l="l" t="t" r="r" b="b"/>
            <a:pathLst>
              <a:path w="2580" h="3022" extrusionOk="0">
                <a:moveTo>
                  <a:pt x="1598" y="0"/>
                </a:moveTo>
                <a:cubicBezTo>
                  <a:pt x="1553" y="0"/>
                  <a:pt x="1507" y="23"/>
                  <a:pt x="1462" y="23"/>
                </a:cubicBezTo>
                <a:cubicBezTo>
                  <a:pt x="1302" y="23"/>
                  <a:pt x="1119" y="69"/>
                  <a:pt x="959" y="114"/>
                </a:cubicBezTo>
                <a:cubicBezTo>
                  <a:pt x="822" y="160"/>
                  <a:pt x="731" y="229"/>
                  <a:pt x="617" y="320"/>
                </a:cubicBezTo>
                <a:cubicBezTo>
                  <a:pt x="526" y="388"/>
                  <a:pt x="412" y="480"/>
                  <a:pt x="343" y="571"/>
                </a:cubicBezTo>
                <a:cubicBezTo>
                  <a:pt x="297" y="639"/>
                  <a:pt x="252" y="685"/>
                  <a:pt x="206" y="753"/>
                </a:cubicBezTo>
                <a:cubicBezTo>
                  <a:pt x="160" y="845"/>
                  <a:pt x="138" y="913"/>
                  <a:pt x="115" y="1005"/>
                </a:cubicBezTo>
                <a:cubicBezTo>
                  <a:pt x="24" y="1301"/>
                  <a:pt x="1" y="1667"/>
                  <a:pt x="115" y="1963"/>
                </a:cubicBezTo>
                <a:cubicBezTo>
                  <a:pt x="206" y="2214"/>
                  <a:pt x="366" y="2443"/>
                  <a:pt x="571" y="2602"/>
                </a:cubicBezTo>
                <a:cubicBezTo>
                  <a:pt x="663" y="2694"/>
                  <a:pt x="777" y="2762"/>
                  <a:pt x="868" y="2831"/>
                </a:cubicBezTo>
                <a:cubicBezTo>
                  <a:pt x="914" y="2853"/>
                  <a:pt x="959" y="2899"/>
                  <a:pt x="1005" y="2922"/>
                </a:cubicBezTo>
                <a:cubicBezTo>
                  <a:pt x="1110" y="2992"/>
                  <a:pt x="1214" y="3021"/>
                  <a:pt x="1319" y="3021"/>
                </a:cubicBezTo>
                <a:cubicBezTo>
                  <a:pt x="1351" y="3021"/>
                  <a:pt x="1384" y="3019"/>
                  <a:pt x="1416" y="3013"/>
                </a:cubicBezTo>
                <a:cubicBezTo>
                  <a:pt x="1507" y="3013"/>
                  <a:pt x="1576" y="2990"/>
                  <a:pt x="1644" y="2922"/>
                </a:cubicBezTo>
                <a:cubicBezTo>
                  <a:pt x="1690" y="2876"/>
                  <a:pt x="1735" y="2785"/>
                  <a:pt x="1735" y="2716"/>
                </a:cubicBezTo>
                <a:cubicBezTo>
                  <a:pt x="1735" y="2534"/>
                  <a:pt x="1598" y="2397"/>
                  <a:pt x="1416" y="2397"/>
                </a:cubicBezTo>
                <a:cubicBezTo>
                  <a:pt x="1325" y="2351"/>
                  <a:pt x="1256" y="2283"/>
                  <a:pt x="1165" y="2237"/>
                </a:cubicBezTo>
                <a:cubicBezTo>
                  <a:pt x="1096" y="2214"/>
                  <a:pt x="1051" y="2169"/>
                  <a:pt x="982" y="2123"/>
                </a:cubicBezTo>
                <a:cubicBezTo>
                  <a:pt x="914" y="2077"/>
                  <a:pt x="868" y="2032"/>
                  <a:pt x="822" y="1963"/>
                </a:cubicBezTo>
                <a:cubicBezTo>
                  <a:pt x="800" y="1918"/>
                  <a:pt x="754" y="1872"/>
                  <a:pt x="731" y="1803"/>
                </a:cubicBezTo>
                <a:cubicBezTo>
                  <a:pt x="708" y="1758"/>
                  <a:pt x="708" y="1689"/>
                  <a:pt x="685" y="1644"/>
                </a:cubicBezTo>
                <a:cubicBezTo>
                  <a:pt x="685" y="1530"/>
                  <a:pt x="685" y="1438"/>
                  <a:pt x="708" y="1324"/>
                </a:cubicBezTo>
                <a:cubicBezTo>
                  <a:pt x="708" y="1256"/>
                  <a:pt x="731" y="1187"/>
                  <a:pt x="754" y="1119"/>
                </a:cubicBezTo>
                <a:cubicBezTo>
                  <a:pt x="777" y="1073"/>
                  <a:pt x="800" y="1027"/>
                  <a:pt x="822" y="1005"/>
                </a:cubicBezTo>
                <a:cubicBezTo>
                  <a:pt x="891" y="936"/>
                  <a:pt x="959" y="868"/>
                  <a:pt x="1028" y="799"/>
                </a:cubicBezTo>
                <a:cubicBezTo>
                  <a:pt x="1073" y="776"/>
                  <a:pt x="1119" y="753"/>
                  <a:pt x="1165" y="731"/>
                </a:cubicBezTo>
                <a:cubicBezTo>
                  <a:pt x="1302" y="685"/>
                  <a:pt x="1416" y="639"/>
                  <a:pt x="1553" y="617"/>
                </a:cubicBezTo>
                <a:cubicBezTo>
                  <a:pt x="1644" y="617"/>
                  <a:pt x="1735" y="617"/>
                  <a:pt x="1827" y="594"/>
                </a:cubicBezTo>
                <a:lnTo>
                  <a:pt x="2078" y="594"/>
                </a:lnTo>
                <a:cubicBezTo>
                  <a:pt x="2123" y="617"/>
                  <a:pt x="2169" y="617"/>
                  <a:pt x="2215" y="639"/>
                </a:cubicBezTo>
                <a:cubicBezTo>
                  <a:pt x="2239" y="647"/>
                  <a:pt x="2264" y="651"/>
                  <a:pt x="2289" y="651"/>
                </a:cubicBezTo>
                <a:cubicBezTo>
                  <a:pt x="2404" y="651"/>
                  <a:pt x="2516" y="569"/>
                  <a:pt x="2534" y="457"/>
                </a:cubicBezTo>
                <a:cubicBezTo>
                  <a:pt x="2580" y="320"/>
                  <a:pt x="2489" y="183"/>
                  <a:pt x="2352" y="137"/>
                </a:cubicBezTo>
                <a:cubicBezTo>
                  <a:pt x="2283" y="114"/>
                  <a:pt x="2238" y="92"/>
                  <a:pt x="2169" y="69"/>
                </a:cubicBezTo>
                <a:cubicBezTo>
                  <a:pt x="2078" y="46"/>
                  <a:pt x="2009" y="46"/>
                  <a:pt x="1918" y="23"/>
                </a:cubicBezTo>
                <a:cubicBezTo>
                  <a:pt x="1804" y="23"/>
                  <a:pt x="1713" y="0"/>
                  <a:pt x="15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7" name="Google Shape;4927;p38"/>
          <p:cNvSpPr/>
          <p:nvPr/>
        </p:nvSpPr>
        <p:spPr>
          <a:xfrm>
            <a:off x="6534028" y="2610815"/>
            <a:ext cx="111800" cy="92015"/>
          </a:xfrm>
          <a:custGeom>
            <a:avLst/>
            <a:gdLst/>
            <a:ahLst/>
            <a:cxnLst/>
            <a:rect l="l" t="t" r="r" b="b"/>
            <a:pathLst>
              <a:path w="3995" h="3288" extrusionOk="0">
                <a:moveTo>
                  <a:pt x="913" y="0"/>
                </a:moveTo>
                <a:cubicBezTo>
                  <a:pt x="890" y="0"/>
                  <a:pt x="868" y="0"/>
                  <a:pt x="845" y="23"/>
                </a:cubicBezTo>
                <a:cubicBezTo>
                  <a:pt x="776" y="46"/>
                  <a:pt x="685" y="69"/>
                  <a:pt x="617" y="115"/>
                </a:cubicBezTo>
                <a:cubicBezTo>
                  <a:pt x="548" y="137"/>
                  <a:pt x="502" y="183"/>
                  <a:pt x="457" y="229"/>
                </a:cubicBezTo>
                <a:cubicBezTo>
                  <a:pt x="366" y="297"/>
                  <a:pt x="297" y="388"/>
                  <a:pt x="229" y="503"/>
                </a:cubicBezTo>
                <a:cubicBezTo>
                  <a:pt x="160" y="617"/>
                  <a:pt x="92" y="731"/>
                  <a:pt x="69" y="868"/>
                </a:cubicBezTo>
                <a:cubicBezTo>
                  <a:pt x="46" y="959"/>
                  <a:pt x="23" y="1050"/>
                  <a:pt x="23" y="1164"/>
                </a:cubicBezTo>
                <a:cubicBezTo>
                  <a:pt x="0" y="1256"/>
                  <a:pt x="23" y="1370"/>
                  <a:pt x="46" y="1461"/>
                </a:cubicBezTo>
                <a:cubicBezTo>
                  <a:pt x="69" y="1621"/>
                  <a:pt x="137" y="1804"/>
                  <a:pt x="206" y="1941"/>
                </a:cubicBezTo>
                <a:cubicBezTo>
                  <a:pt x="251" y="2009"/>
                  <a:pt x="274" y="2055"/>
                  <a:pt x="320" y="2100"/>
                </a:cubicBezTo>
                <a:cubicBezTo>
                  <a:pt x="366" y="2192"/>
                  <a:pt x="434" y="2260"/>
                  <a:pt x="480" y="2329"/>
                </a:cubicBezTo>
                <a:cubicBezTo>
                  <a:pt x="594" y="2443"/>
                  <a:pt x="685" y="2557"/>
                  <a:pt x="799" y="2648"/>
                </a:cubicBezTo>
                <a:cubicBezTo>
                  <a:pt x="868" y="2717"/>
                  <a:pt x="959" y="2785"/>
                  <a:pt x="1027" y="2831"/>
                </a:cubicBezTo>
                <a:cubicBezTo>
                  <a:pt x="1096" y="2854"/>
                  <a:pt x="1164" y="2899"/>
                  <a:pt x="1233" y="2922"/>
                </a:cubicBezTo>
                <a:cubicBezTo>
                  <a:pt x="1324" y="2968"/>
                  <a:pt x="1438" y="3013"/>
                  <a:pt x="1530" y="3059"/>
                </a:cubicBezTo>
                <a:cubicBezTo>
                  <a:pt x="1621" y="3105"/>
                  <a:pt x="1712" y="3127"/>
                  <a:pt x="1826" y="3173"/>
                </a:cubicBezTo>
                <a:cubicBezTo>
                  <a:pt x="2055" y="3242"/>
                  <a:pt x="2306" y="3287"/>
                  <a:pt x="2557" y="3287"/>
                </a:cubicBezTo>
                <a:lnTo>
                  <a:pt x="2922" y="3287"/>
                </a:lnTo>
                <a:cubicBezTo>
                  <a:pt x="3036" y="3287"/>
                  <a:pt x="3150" y="3287"/>
                  <a:pt x="3264" y="3264"/>
                </a:cubicBezTo>
                <a:cubicBezTo>
                  <a:pt x="3310" y="3264"/>
                  <a:pt x="3378" y="3242"/>
                  <a:pt x="3447" y="3219"/>
                </a:cubicBezTo>
                <a:lnTo>
                  <a:pt x="3470" y="3219"/>
                </a:lnTo>
                <a:cubicBezTo>
                  <a:pt x="3538" y="3219"/>
                  <a:pt x="3607" y="3196"/>
                  <a:pt x="3652" y="3173"/>
                </a:cubicBezTo>
                <a:cubicBezTo>
                  <a:pt x="3698" y="3173"/>
                  <a:pt x="3744" y="3150"/>
                  <a:pt x="3766" y="3127"/>
                </a:cubicBezTo>
                <a:cubicBezTo>
                  <a:pt x="3835" y="3082"/>
                  <a:pt x="3858" y="3059"/>
                  <a:pt x="3903" y="2991"/>
                </a:cubicBezTo>
                <a:cubicBezTo>
                  <a:pt x="3995" y="2831"/>
                  <a:pt x="3903" y="2580"/>
                  <a:pt x="3698" y="2534"/>
                </a:cubicBezTo>
                <a:cubicBezTo>
                  <a:pt x="3652" y="2511"/>
                  <a:pt x="3607" y="2511"/>
                  <a:pt x="3538" y="2511"/>
                </a:cubicBezTo>
                <a:cubicBezTo>
                  <a:pt x="3515" y="2534"/>
                  <a:pt x="3470" y="2534"/>
                  <a:pt x="3424" y="2534"/>
                </a:cubicBezTo>
                <a:cubicBezTo>
                  <a:pt x="3378" y="2534"/>
                  <a:pt x="3356" y="2557"/>
                  <a:pt x="3310" y="2580"/>
                </a:cubicBezTo>
                <a:lnTo>
                  <a:pt x="3287" y="2580"/>
                </a:lnTo>
                <a:cubicBezTo>
                  <a:pt x="3196" y="2602"/>
                  <a:pt x="3127" y="2602"/>
                  <a:pt x="3036" y="2602"/>
                </a:cubicBezTo>
                <a:cubicBezTo>
                  <a:pt x="2979" y="2614"/>
                  <a:pt x="2922" y="2620"/>
                  <a:pt x="2868" y="2620"/>
                </a:cubicBezTo>
                <a:cubicBezTo>
                  <a:pt x="2814" y="2620"/>
                  <a:pt x="2762" y="2614"/>
                  <a:pt x="2717" y="2602"/>
                </a:cubicBezTo>
                <a:cubicBezTo>
                  <a:pt x="2580" y="2580"/>
                  <a:pt x="2443" y="2557"/>
                  <a:pt x="2306" y="2511"/>
                </a:cubicBezTo>
                <a:cubicBezTo>
                  <a:pt x="2192" y="2488"/>
                  <a:pt x="2077" y="2466"/>
                  <a:pt x="1986" y="2420"/>
                </a:cubicBezTo>
                <a:cubicBezTo>
                  <a:pt x="1849" y="2351"/>
                  <a:pt x="1689" y="2283"/>
                  <a:pt x="1552" y="2192"/>
                </a:cubicBezTo>
                <a:cubicBezTo>
                  <a:pt x="1484" y="2169"/>
                  <a:pt x="1415" y="2146"/>
                  <a:pt x="1370" y="2100"/>
                </a:cubicBezTo>
                <a:cubicBezTo>
                  <a:pt x="1301" y="2077"/>
                  <a:pt x="1233" y="2032"/>
                  <a:pt x="1187" y="1986"/>
                </a:cubicBezTo>
                <a:cubicBezTo>
                  <a:pt x="1050" y="1872"/>
                  <a:pt x="913" y="1781"/>
                  <a:pt x="799" y="1644"/>
                </a:cubicBezTo>
                <a:cubicBezTo>
                  <a:pt x="776" y="1621"/>
                  <a:pt x="754" y="1598"/>
                  <a:pt x="754" y="1575"/>
                </a:cubicBezTo>
                <a:cubicBezTo>
                  <a:pt x="731" y="1530"/>
                  <a:pt x="731" y="1507"/>
                  <a:pt x="708" y="1484"/>
                </a:cubicBezTo>
                <a:cubicBezTo>
                  <a:pt x="685" y="1416"/>
                  <a:pt x="662" y="1347"/>
                  <a:pt x="662" y="1301"/>
                </a:cubicBezTo>
                <a:cubicBezTo>
                  <a:pt x="639" y="1233"/>
                  <a:pt x="639" y="1164"/>
                  <a:pt x="662" y="1096"/>
                </a:cubicBezTo>
                <a:cubicBezTo>
                  <a:pt x="662" y="1028"/>
                  <a:pt x="685" y="959"/>
                  <a:pt x="708" y="891"/>
                </a:cubicBezTo>
                <a:cubicBezTo>
                  <a:pt x="754" y="799"/>
                  <a:pt x="799" y="731"/>
                  <a:pt x="845" y="662"/>
                </a:cubicBezTo>
                <a:cubicBezTo>
                  <a:pt x="845" y="662"/>
                  <a:pt x="868" y="640"/>
                  <a:pt x="868" y="640"/>
                </a:cubicBezTo>
                <a:cubicBezTo>
                  <a:pt x="913" y="617"/>
                  <a:pt x="936" y="594"/>
                  <a:pt x="982" y="571"/>
                </a:cubicBezTo>
                <a:lnTo>
                  <a:pt x="1005" y="571"/>
                </a:lnTo>
                <a:cubicBezTo>
                  <a:pt x="1027" y="548"/>
                  <a:pt x="1050" y="548"/>
                  <a:pt x="1073" y="548"/>
                </a:cubicBezTo>
                <a:cubicBezTo>
                  <a:pt x="1119" y="503"/>
                  <a:pt x="1142" y="480"/>
                  <a:pt x="1164" y="434"/>
                </a:cubicBezTo>
                <a:cubicBezTo>
                  <a:pt x="1187" y="411"/>
                  <a:pt x="1210" y="366"/>
                  <a:pt x="1210" y="343"/>
                </a:cubicBezTo>
                <a:cubicBezTo>
                  <a:pt x="1210" y="343"/>
                  <a:pt x="1233" y="320"/>
                  <a:pt x="1233" y="320"/>
                </a:cubicBezTo>
                <a:cubicBezTo>
                  <a:pt x="1279" y="297"/>
                  <a:pt x="1301" y="229"/>
                  <a:pt x="1279" y="183"/>
                </a:cubicBezTo>
                <a:cubicBezTo>
                  <a:pt x="1256" y="137"/>
                  <a:pt x="1210" y="137"/>
                  <a:pt x="1164" y="137"/>
                </a:cubicBezTo>
                <a:cubicBezTo>
                  <a:pt x="1142" y="92"/>
                  <a:pt x="1119" y="69"/>
                  <a:pt x="1073" y="46"/>
                </a:cubicBezTo>
                <a:cubicBezTo>
                  <a:pt x="1027" y="23"/>
                  <a:pt x="982" y="0"/>
                  <a:pt x="9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8" name="Google Shape;4928;p38"/>
          <p:cNvSpPr/>
          <p:nvPr/>
        </p:nvSpPr>
        <p:spPr>
          <a:xfrm>
            <a:off x="6580651" y="2684920"/>
            <a:ext cx="58796" cy="74104"/>
          </a:xfrm>
          <a:custGeom>
            <a:avLst/>
            <a:gdLst/>
            <a:ahLst/>
            <a:cxnLst/>
            <a:rect l="l" t="t" r="r" b="b"/>
            <a:pathLst>
              <a:path w="2101" h="2648" extrusionOk="0">
                <a:moveTo>
                  <a:pt x="297" y="0"/>
                </a:moveTo>
                <a:cubicBezTo>
                  <a:pt x="206" y="0"/>
                  <a:pt x="138" y="91"/>
                  <a:pt x="115" y="183"/>
                </a:cubicBezTo>
                <a:cubicBezTo>
                  <a:pt x="115" y="502"/>
                  <a:pt x="92" y="822"/>
                  <a:pt x="92" y="1119"/>
                </a:cubicBezTo>
                <a:cubicBezTo>
                  <a:pt x="69" y="1438"/>
                  <a:pt x="46" y="1758"/>
                  <a:pt x="23" y="2077"/>
                </a:cubicBezTo>
                <a:cubicBezTo>
                  <a:pt x="23" y="2146"/>
                  <a:pt x="23" y="2214"/>
                  <a:pt x="23" y="2305"/>
                </a:cubicBezTo>
                <a:cubicBezTo>
                  <a:pt x="1" y="2351"/>
                  <a:pt x="23" y="2397"/>
                  <a:pt x="23" y="2442"/>
                </a:cubicBezTo>
                <a:cubicBezTo>
                  <a:pt x="46" y="2557"/>
                  <a:pt x="160" y="2625"/>
                  <a:pt x="274" y="2648"/>
                </a:cubicBezTo>
                <a:cubicBezTo>
                  <a:pt x="457" y="2648"/>
                  <a:pt x="526" y="2488"/>
                  <a:pt x="571" y="2351"/>
                </a:cubicBezTo>
                <a:lnTo>
                  <a:pt x="617" y="2351"/>
                </a:lnTo>
                <a:cubicBezTo>
                  <a:pt x="640" y="2374"/>
                  <a:pt x="640" y="2397"/>
                  <a:pt x="685" y="2397"/>
                </a:cubicBezTo>
                <a:cubicBezTo>
                  <a:pt x="719" y="2430"/>
                  <a:pt x="789" y="2451"/>
                  <a:pt x="851" y="2451"/>
                </a:cubicBezTo>
                <a:cubicBezTo>
                  <a:pt x="874" y="2451"/>
                  <a:pt x="895" y="2449"/>
                  <a:pt x="914" y="2442"/>
                </a:cubicBezTo>
                <a:cubicBezTo>
                  <a:pt x="936" y="2420"/>
                  <a:pt x="959" y="2397"/>
                  <a:pt x="1005" y="2397"/>
                </a:cubicBezTo>
                <a:cubicBezTo>
                  <a:pt x="1028" y="2374"/>
                  <a:pt x="1051" y="2351"/>
                  <a:pt x="1073" y="2328"/>
                </a:cubicBezTo>
                <a:cubicBezTo>
                  <a:pt x="1096" y="2340"/>
                  <a:pt x="1119" y="2345"/>
                  <a:pt x="1142" y="2345"/>
                </a:cubicBezTo>
                <a:cubicBezTo>
                  <a:pt x="1165" y="2345"/>
                  <a:pt x="1187" y="2340"/>
                  <a:pt x="1210" y="2328"/>
                </a:cubicBezTo>
                <a:cubicBezTo>
                  <a:pt x="1279" y="2305"/>
                  <a:pt x="1324" y="2283"/>
                  <a:pt x="1370" y="2237"/>
                </a:cubicBezTo>
                <a:cubicBezTo>
                  <a:pt x="1439" y="2191"/>
                  <a:pt x="1461" y="2146"/>
                  <a:pt x="1484" y="2077"/>
                </a:cubicBezTo>
                <a:cubicBezTo>
                  <a:pt x="1484" y="2054"/>
                  <a:pt x="1484" y="2054"/>
                  <a:pt x="1484" y="2032"/>
                </a:cubicBezTo>
                <a:cubicBezTo>
                  <a:pt x="1507" y="2043"/>
                  <a:pt x="1530" y="2049"/>
                  <a:pt x="1553" y="2049"/>
                </a:cubicBezTo>
                <a:cubicBezTo>
                  <a:pt x="1575" y="2049"/>
                  <a:pt x="1598" y="2043"/>
                  <a:pt x="1621" y="2032"/>
                </a:cubicBezTo>
                <a:cubicBezTo>
                  <a:pt x="1661" y="2058"/>
                  <a:pt x="1701" y="2069"/>
                  <a:pt x="1741" y="2069"/>
                </a:cubicBezTo>
                <a:cubicBezTo>
                  <a:pt x="1770" y="2069"/>
                  <a:pt x="1798" y="2064"/>
                  <a:pt x="1827" y="2054"/>
                </a:cubicBezTo>
                <a:cubicBezTo>
                  <a:pt x="1964" y="2032"/>
                  <a:pt x="2055" y="1895"/>
                  <a:pt x="2055" y="1758"/>
                </a:cubicBezTo>
                <a:cubicBezTo>
                  <a:pt x="2078" y="1575"/>
                  <a:pt x="2078" y="1370"/>
                  <a:pt x="2078" y="1187"/>
                </a:cubicBezTo>
                <a:cubicBezTo>
                  <a:pt x="2100" y="1004"/>
                  <a:pt x="2100" y="776"/>
                  <a:pt x="2078" y="594"/>
                </a:cubicBezTo>
                <a:cubicBezTo>
                  <a:pt x="2078" y="457"/>
                  <a:pt x="2032" y="365"/>
                  <a:pt x="1918" y="297"/>
                </a:cubicBezTo>
                <a:cubicBezTo>
                  <a:pt x="1872" y="274"/>
                  <a:pt x="1804" y="251"/>
                  <a:pt x="1758" y="251"/>
                </a:cubicBezTo>
                <a:cubicBezTo>
                  <a:pt x="1690" y="251"/>
                  <a:pt x="1644" y="274"/>
                  <a:pt x="1598" y="297"/>
                </a:cubicBezTo>
                <a:cubicBezTo>
                  <a:pt x="1575" y="320"/>
                  <a:pt x="1553" y="320"/>
                  <a:pt x="1530" y="343"/>
                </a:cubicBezTo>
                <a:lnTo>
                  <a:pt x="1507" y="343"/>
                </a:lnTo>
                <a:cubicBezTo>
                  <a:pt x="1473" y="331"/>
                  <a:pt x="1444" y="325"/>
                  <a:pt x="1416" y="325"/>
                </a:cubicBezTo>
                <a:cubicBezTo>
                  <a:pt x="1387" y="325"/>
                  <a:pt x="1359" y="331"/>
                  <a:pt x="1324" y="343"/>
                </a:cubicBezTo>
                <a:cubicBezTo>
                  <a:pt x="1302" y="343"/>
                  <a:pt x="1256" y="365"/>
                  <a:pt x="1210" y="388"/>
                </a:cubicBezTo>
                <a:cubicBezTo>
                  <a:pt x="1169" y="368"/>
                  <a:pt x="1119" y="356"/>
                  <a:pt x="1070" y="356"/>
                </a:cubicBezTo>
                <a:cubicBezTo>
                  <a:pt x="1010" y="356"/>
                  <a:pt x="951" y="373"/>
                  <a:pt x="914" y="411"/>
                </a:cubicBezTo>
                <a:cubicBezTo>
                  <a:pt x="891" y="411"/>
                  <a:pt x="868" y="434"/>
                  <a:pt x="845" y="434"/>
                </a:cubicBezTo>
                <a:cubicBezTo>
                  <a:pt x="822" y="411"/>
                  <a:pt x="777" y="411"/>
                  <a:pt x="731" y="411"/>
                </a:cubicBezTo>
                <a:cubicBezTo>
                  <a:pt x="685" y="365"/>
                  <a:pt x="640" y="343"/>
                  <a:pt x="571" y="343"/>
                </a:cubicBezTo>
                <a:cubicBezTo>
                  <a:pt x="548" y="343"/>
                  <a:pt x="503" y="343"/>
                  <a:pt x="480" y="365"/>
                </a:cubicBezTo>
                <a:cubicBezTo>
                  <a:pt x="480" y="297"/>
                  <a:pt x="480" y="251"/>
                  <a:pt x="480" y="183"/>
                </a:cubicBezTo>
                <a:cubicBezTo>
                  <a:pt x="503" y="91"/>
                  <a:pt x="411" y="0"/>
                  <a:pt x="2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9" name="Google Shape;4929;p38"/>
          <p:cNvSpPr/>
          <p:nvPr/>
        </p:nvSpPr>
        <p:spPr>
          <a:xfrm>
            <a:off x="6270857" y="2410890"/>
            <a:ext cx="36436" cy="366911"/>
          </a:xfrm>
          <a:custGeom>
            <a:avLst/>
            <a:gdLst/>
            <a:ahLst/>
            <a:cxnLst/>
            <a:rect l="l" t="t" r="r" b="b"/>
            <a:pathLst>
              <a:path w="1302" h="13111" extrusionOk="0">
                <a:moveTo>
                  <a:pt x="1027" y="0"/>
                </a:moveTo>
                <a:cubicBezTo>
                  <a:pt x="982" y="0"/>
                  <a:pt x="936" y="23"/>
                  <a:pt x="890" y="46"/>
                </a:cubicBezTo>
                <a:cubicBezTo>
                  <a:pt x="845" y="69"/>
                  <a:pt x="776" y="137"/>
                  <a:pt x="776" y="206"/>
                </a:cubicBezTo>
                <a:cubicBezTo>
                  <a:pt x="731" y="434"/>
                  <a:pt x="708" y="639"/>
                  <a:pt x="685" y="867"/>
                </a:cubicBezTo>
                <a:cubicBezTo>
                  <a:pt x="662" y="1027"/>
                  <a:pt x="639" y="1187"/>
                  <a:pt x="617" y="1347"/>
                </a:cubicBezTo>
                <a:cubicBezTo>
                  <a:pt x="617" y="1484"/>
                  <a:pt x="617" y="1644"/>
                  <a:pt x="594" y="1780"/>
                </a:cubicBezTo>
                <a:cubicBezTo>
                  <a:pt x="571" y="2123"/>
                  <a:pt x="571" y="2442"/>
                  <a:pt x="548" y="2762"/>
                </a:cubicBezTo>
                <a:cubicBezTo>
                  <a:pt x="502" y="3378"/>
                  <a:pt x="434" y="3995"/>
                  <a:pt x="388" y="4611"/>
                </a:cubicBezTo>
                <a:cubicBezTo>
                  <a:pt x="343" y="5250"/>
                  <a:pt x="251" y="5866"/>
                  <a:pt x="251" y="6505"/>
                </a:cubicBezTo>
                <a:cubicBezTo>
                  <a:pt x="251" y="6642"/>
                  <a:pt x="229" y="6779"/>
                  <a:pt x="229" y="6939"/>
                </a:cubicBezTo>
                <a:cubicBezTo>
                  <a:pt x="229" y="7099"/>
                  <a:pt x="229" y="7259"/>
                  <a:pt x="206" y="7418"/>
                </a:cubicBezTo>
                <a:cubicBezTo>
                  <a:pt x="206" y="7578"/>
                  <a:pt x="206" y="7715"/>
                  <a:pt x="206" y="7875"/>
                </a:cubicBezTo>
                <a:cubicBezTo>
                  <a:pt x="183" y="8035"/>
                  <a:pt x="183" y="8194"/>
                  <a:pt x="183" y="8354"/>
                </a:cubicBezTo>
                <a:cubicBezTo>
                  <a:pt x="160" y="8674"/>
                  <a:pt x="137" y="8993"/>
                  <a:pt x="137" y="9336"/>
                </a:cubicBezTo>
                <a:cubicBezTo>
                  <a:pt x="114" y="9655"/>
                  <a:pt x="114" y="9952"/>
                  <a:pt x="92" y="10271"/>
                </a:cubicBezTo>
                <a:cubicBezTo>
                  <a:pt x="92" y="10591"/>
                  <a:pt x="69" y="10911"/>
                  <a:pt x="46" y="11230"/>
                </a:cubicBezTo>
                <a:cubicBezTo>
                  <a:pt x="46" y="11550"/>
                  <a:pt x="23" y="11869"/>
                  <a:pt x="0" y="12189"/>
                </a:cubicBezTo>
                <a:cubicBezTo>
                  <a:pt x="0" y="12280"/>
                  <a:pt x="0" y="12371"/>
                  <a:pt x="0" y="12463"/>
                </a:cubicBezTo>
                <a:cubicBezTo>
                  <a:pt x="0" y="12531"/>
                  <a:pt x="0" y="12600"/>
                  <a:pt x="0" y="12645"/>
                </a:cubicBezTo>
                <a:cubicBezTo>
                  <a:pt x="0" y="12737"/>
                  <a:pt x="0" y="12805"/>
                  <a:pt x="23" y="12874"/>
                </a:cubicBezTo>
                <a:cubicBezTo>
                  <a:pt x="69" y="12988"/>
                  <a:pt x="137" y="13056"/>
                  <a:pt x="251" y="13102"/>
                </a:cubicBezTo>
                <a:cubicBezTo>
                  <a:pt x="273" y="13107"/>
                  <a:pt x="297" y="13110"/>
                  <a:pt x="322" y="13110"/>
                </a:cubicBezTo>
                <a:cubicBezTo>
                  <a:pt x="404" y="13110"/>
                  <a:pt x="496" y="13080"/>
                  <a:pt x="548" y="13010"/>
                </a:cubicBezTo>
                <a:cubicBezTo>
                  <a:pt x="594" y="12965"/>
                  <a:pt x="617" y="12919"/>
                  <a:pt x="639" y="12874"/>
                </a:cubicBezTo>
                <a:cubicBezTo>
                  <a:pt x="662" y="12828"/>
                  <a:pt x="662" y="12782"/>
                  <a:pt x="662" y="12737"/>
                </a:cubicBezTo>
                <a:cubicBezTo>
                  <a:pt x="662" y="12714"/>
                  <a:pt x="662" y="12668"/>
                  <a:pt x="662" y="12645"/>
                </a:cubicBezTo>
                <a:cubicBezTo>
                  <a:pt x="662" y="12554"/>
                  <a:pt x="662" y="12463"/>
                  <a:pt x="662" y="12394"/>
                </a:cubicBezTo>
                <a:cubicBezTo>
                  <a:pt x="662" y="12234"/>
                  <a:pt x="662" y="12075"/>
                  <a:pt x="685" y="11915"/>
                </a:cubicBezTo>
                <a:cubicBezTo>
                  <a:pt x="685" y="11595"/>
                  <a:pt x="708" y="11276"/>
                  <a:pt x="731" y="10956"/>
                </a:cubicBezTo>
                <a:cubicBezTo>
                  <a:pt x="776" y="10340"/>
                  <a:pt x="754" y="9701"/>
                  <a:pt x="799" y="9062"/>
                </a:cubicBezTo>
                <a:cubicBezTo>
                  <a:pt x="822" y="8742"/>
                  <a:pt x="822" y="8423"/>
                  <a:pt x="845" y="8103"/>
                </a:cubicBezTo>
                <a:cubicBezTo>
                  <a:pt x="845" y="7943"/>
                  <a:pt x="845" y="7784"/>
                  <a:pt x="868" y="7624"/>
                </a:cubicBezTo>
                <a:cubicBezTo>
                  <a:pt x="868" y="7464"/>
                  <a:pt x="868" y="7327"/>
                  <a:pt x="868" y="7167"/>
                </a:cubicBezTo>
                <a:cubicBezTo>
                  <a:pt x="890" y="7030"/>
                  <a:pt x="890" y="6870"/>
                  <a:pt x="890" y="6711"/>
                </a:cubicBezTo>
                <a:cubicBezTo>
                  <a:pt x="913" y="6574"/>
                  <a:pt x="913" y="6414"/>
                  <a:pt x="913" y="6277"/>
                </a:cubicBezTo>
                <a:cubicBezTo>
                  <a:pt x="936" y="5957"/>
                  <a:pt x="936" y="5638"/>
                  <a:pt x="982" y="5341"/>
                </a:cubicBezTo>
                <a:cubicBezTo>
                  <a:pt x="1005" y="4999"/>
                  <a:pt x="1027" y="4679"/>
                  <a:pt x="1073" y="4360"/>
                </a:cubicBezTo>
                <a:cubicBezTo>
                  <a:pt x="1096" y="4040"/>
                  <a:pt x="1142" y="3743"/>
                  <a:pt x="1142" y="3424"/>
                </a:cubicBezTo>
                <a:cubicBezTo>
                  <a:pt x="1187" y="2808"/>
                  <a:pt x="1210" y="2191"/>
                  <a:pt x="1210" y="1575"/>
                </a:cubicBezTo>
                <a:cubicBezTo>
                  <a:pt x="1233" y="1370"/>
                  <a:pt x="1233" y="1164"/>
                  <a:pt x="1256" y="982"/>
                </a:cubicBezTo>
                <a:cubicBezTo>
                  <a:pt x="1256" y="799"/>
                  <a:pt x="1256" y="616"/>
                  <a:pt x="1278" y="434"/>
                </a:cubicBezTo>
                <a:cubicBezTo>
                  <a:pt x="1278" y="411"/>
                  <a:pt x="1301" y="388"/>
                  <a:pt x="1301" y="342"/>
                </a:cubicBezTo>
                <a:cubicBezTo>
                  <a:pt x="1301" y="274"/>
                  <a:pt x="1301" y="206"/>
                  <a:pt x="1256" y="137"/>
                </a:cubicBezTo>
                <a:cubicBezTo>
                  <a:pt x="1233" y="91"/>
                  <a:pt x="1164" y="23"/>
                  <a:pt x="1096" y="23"/>
                </a:cubicBezTo>
                <a:cubicBezTo>
                  <a:pt x="1073" y="0"/>
                  <a:pt x="1050" y="0"/>
                  <a:pt x="10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0" name="Google Shape;4930;p38"/>
          <p:cNvSpPr/>
          <p:nvPr/>
        </p:nvSpPr>
        <p:spPr>
          <a:xfrm>
            <a:off x="6229327" y="2420461"/>
            <a:ext cx="53675" cy="362210"/>
          </a:xfrm>
          <a:custGeom>
            <a:avLst/>
            <a:gdLst/>
            <a:ahLst/>
            <a:cxnLst/>
            <a:rect l="l" t="t" r="r" b="b"/>
            <a:pathLst>
              <a:path w="1918" h="12943" extrusionOk="0">
                <a:moveTo>
                  <a:pt x="1370" y="0"/>
                </a:moveTo>
                <a:cubicBezTo>
                  <a:pt x="1347" y="0"/>
                  <a:pt x="1325" y="23"/>
                  <a:pt x="1279" y="23"/>
                </a:cubicBezTo>
                <a:cubicBezTo>
                  <a:pt x="1233" y="46"/>
                  <a:pt x="1165" y="69"/>
                  <a:pt x="1119" y="115"/>
                </a:cubicBezTo>
                <a:cubicBezTo>
                  <a:pt x="1096" y="137"/>
                  <a:pt x="1073" y="160"/>
                  <a:pt x="1051" y="206"/>
                </a:cubicBezTo>
                <a:cubicBezTo>
                  <a:pt x="1028" y="137"/>
                  <a:pt x="959" y="92"/>
                  <a:pt x="891" y="92"/>
                </a:cubicBezTo>
                <a:cubicBezTo>
                  <a:pt x="777" y="92"/>
                  <a:pt x="685" y="183"/>
                  <a:pt x="685" y="274"/>
                </a:cubicBezTo>
                <a:cubicBezTo>
                  <a:pt x="685" y="617"/>
                  <a:pt x="663" y="936"/>
                  <a:pt x="663" y="1256"/>
                </a:cubicBezTo>
                <a:cubicBezTo>
                  <a:pt x="640" y="1416"/>
                  <a:pt x="617" y="1575"/>
                  <a:pt x="617" y="1735"/>
                </a:cubicBezTo>
                <a:cubicBezTo>
                  <a:pt x="594" y="1895"/>
                  <a:pt x="594" y="2078"/>
                  <a:pt x="571" y="2237"/>
                </a:cubicBezTo>
                <a:cubicBezTo>
                  <a:pt x="526" y="2557"/>
                  <a:pt x="503" y="2899"/>
                  <a:pt x="480" y="3219"/>
                </a:cubicBezTo>
                <a:cubicBezTo>
                  <a:pt x="434" y="3538"/>
                  <a:pt x="411" y="3858"/>
                  <a:pt x="389" y="4155"/>
                </a:cubicBezTo>
                <a:cubicBezTo>
                  <a:pt x="343" y="4794"/>
                  <a:pt x="320" y="5433"/>
                  <a:pt x="297" y="6049"/>
                </a:cubicBezTo>
                <a:cubicBezTo>
                  <a:pt x="275" y="6369"/>
                  <a:pt x="275" y="6688"/>
                  <a:pt x="252" y="7008"/>
                </a:cubicBezTo>
                <a:cubicBezTo>
                  <a:pt x="229" y="7327"/>
                  <a:pt x="206" y="7647"/>
                  <a:pt x="206" y="7966"/>
                </a:cubicBezTo>
                <a:cubicBezTo>
                  <a:pt x="183" y="8286"/>
                  <a:pt x="138" y="8628"/>
                  <a:pt x="138" y="8971"/>
                </a:cubicBezTo>
                <a:cubicBezTo>
                  <a:pt x="115" y="9290"/>
                  <a:pt x="92" y="9610"/>
                  <a:pt x="69" y="9952"/>
                </a:cubicBezTo>
                <a:cubicBezTo>
                  <a:pt x="69" y="10272"/>
                  <a:pt x="46" y="10591"/>
                  <a:pt x="23" y="10911"/>
                </a:cubicBezTo>
                <a:cubicBezTo>
                  <a:pt x="23" y="11071"/>
                  <a:pt x="23" y="11230"/>
                  <a:pt x="23" y="11390"/>
                </a:cubicBezTo>
                <a:cubicBezTo>
                  <a:pt x="23" y="11550"/>
                  <a:pt x="1" y="11710"/>
                  <a:pt x="1" y="11870"/>
                </a:cubicBezTo>
                <a:cubicBezTo>
                  <a:pt x="1" y="12029"/>
                  <a:pt x="1" y="12166"/>
                  <a:pt x="1" y="12326"/>
                </a:cubicBezTo>
                <a:cubicBezTo>
                  <a:pt x="1" y="12486"/>
                  <a:pt x="1" y="12691"/>
                  <a:pt x="138" y="12805"/>
                </a:cubicBezTo>
                <a:cubicBezTo>
                  <a:pt x="206" y="12851"/>
                  <a:pt x="275" y="12897"/>
                  <a:pt x="343" y="12897"/>
                </a:cubicBezTo>
                <a:cubicBezTo>
                  <a:pt x="389" y="12920"/>
                  <a:pt x="434" y="12920"/>
                  <a:pt x="480" y="12920"/>
                </a:cubicBezTo>
                <a:cubicBezTo>
                  <a:pt x="526" y="12942"/>
                  <a:pt x="571" y="12942"/>
                  <a:pt x="617" y="12942"/>
                </a:cubicBezTo>
                <a:cubicBezTo>
                  <a:pt x="708" y="12942"/>
                  <a:pt x="777" y="12920"/>
                  <a:pt x="845" y="12897"/>
                </a:cubicBezTo>
                <a:cubicBezTo>
                  <a:pt x="868" y="12874"/>
                  <a:pt x="914" y="12851"/>
                  <a:pt x="936" y="12828"/>
                </a:cubicBezTo>
                <a:lnTo>
                  <a:pt x="982" y="12760"/>
                </a:lnTo>
                <a:cubicBezTo>
                  <a:pt x="982" y="12737"/>
                  <a:pt x="982" y="12737"/>
                  <a:pt x="1005" y="12714"/>
                </a:cubicBezTo>
                <a:lnTo>
                  <a:pt x="1028" y="12714"/>
                </a:lnTo>
                <a:cubicBezTo>
                  <a:pt x="1096" y="12714"/>
                  <a:pt x="1188" y="12691"/>
                  <a:pt x="1233" y="12623"/>
                </a:cubicBezTo>
                <a:cubicBezTo>
                  <a:pt x="1302" y="12554"/>
                  <a:pt x="1347" y="12463"/>
                  <a:pt x="1347" y="12372"/>
                </a:cubicBezTo>
                <a:cubicBezTo>
                  <a:pt x="1347" y="12326"/>
                  <a:pt x="1347" y="12280"/>
                  <a:pt x="1347" y="12258"/>
                </a:cubicBezTo>
                <a:cubicBezTo>
                  <a:pt x="1347" y="12166"/>
                  <a:pt x="1370" y="12098"/>
                  <a:pt x="1370" y="12007"/>
                </a:cubicBezTo>
                <a:cubicBezTo>
                  <a:pt x="1370" y="11847"/>
                  <a:pt x="1393" y="11687"/>
                  <a:pt x="1416" y="11527"/>
                </a:cubicBezTo>
                <a:cubicBezTo>
                  <a:pt x="1439" y="11208"/>
                  <a:pt x="1461" y="10888"/>
                  <a:pt x="1484" y="10569"/>
                </a:cubicBezTo>
                <a:cubicBezTo>
                  <a:pt x="1507" y="10432"/>
                  <a:pt x="1507" y="10272"/>
                  <a:pt x="1530" y="10112"/>
                </a:cubicBezTo>
                <a:cubicBezTo>
                  <a:pt x="1530" y="9952"/>
                  <a:pt x="1553" y="9770"/>
                  <a:pt x="1576" y="9610"/>
                </a:cubicBezTo>
                <a:cubicBezTo>
                  <a:pt x="1598" y="9290"/>
                  <a:pt x="1621" y="8971"/>
                  <a:pt x="1621" y="8628"/>
                </a:cubicBezTo>
                <a:cubicBezTo>
                  <a:pt x="1644" y="8491"/>
                  <a:pt x="1644" y="8332"/>
                  <a:pt x="1644" y="8195"/>
                </a:cubicBezTo>
                <a:cubicBezTo>
                  <a:pt x="1644" y="8035"/>
                  <a:pt x="1667" y="7875"/>
                  <a:pt x="1667" y="7715"/>
                </a:cubicBezTo>
                <a:cubicBezTo>
                  <a:pt x="1690" y="7373"/>
                  <a:pt x="1713" y="7053"/>
                  <a:pt x="1735" y="6734"/>
                </a:cubicBezTo>
                <a:cubicBezTo>
                  <a:pt x="1758" y="6392"/>
                  <a:pt x="1781" y="6072"/>
                  <a:pt x="1781" y="5730"/>
                </a:cubicBezTo>
                <a:cubicBezTo>
                  <a:pt x="1804" y="5387"/>
                  <a:pt x="1804" y="5045"/>
                  <a:pt x="1827" y="4725"/>
                </a:cubicBezTo>
                <a:cubicBezTo>
                  <a:pt x="1827" y="4543"/>
                  <a:pt x="1849" y="4360"/>
                  <a:pt x="1849" y="4177"/>
                </a:cubicBezTo>
                <a:cubicBezTo>
                  <a:pt x="1872" y="4018"/>
                  <a:pt x="1872" y="3858"/>
                  <a:pt x="1872" y="3675"/>
                </a:cubicBezTo>
                <a:cubicBezTo>
                  <a:pt x="1895" y="3333"/>
                  <a:pt x="1895" y="2991"/>
                  <a:pt x="1895" y="2648"/>
                </a:cubicBezTo>
                <a:cubicBezTo>
                  <a:pt x="1895" y="2466"/>
                  <a:pt x="1895" y="2306"/>
                  <a:pt x="1895" y="2123"/>
                </a:cubicBezTo>
                <a:cubicBezTo>
                  <a:pt x="1895" y="1963"/>
                  <a:pt x="1895" y="1804"/>
                  <a:pt x="1895" y="1644"/>
                </a:cubicBezTo>
                <a:cubicBezTo>
                  <a:pt x="1895" y="1233"/>
                  <a:pt x="1918" y="822"/>
                  <a:pt x="1849" y="434"/>
                </a:cubicBezTo>
                <a:cubicBezTo>
                  <a:pt x="1827" y="388"/>
                  <a:pt x="1804" y="320"/>
                  <a:pt x="1781" y="274"/>
                </a:cubicBezTo>
                <a:cubicBezTo>
                  <a:pt x="1735" y="206"/>
                  <a:pt x="1690" y="183"/>
                  <a:pt x="1644" y="137"/>
                </a:cubicBezTo>
                <a:cubicBezTo>
                  <a:pt x="1621" y="137"/>
                  <a:pt x="1621" y="115"/>
                  <a:pt x="1598" y="115"/>
                </a:cubicBezTo>
                <a:cubicBezTo>
                  <a:pt x="1553" y="46"/>
                  <a:pt x="1461" y="0"/>
                  <a:pt x="13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1" name="Google Shape;4931;p38"/>
          <p:cNvSpPr/>
          <p:nvPr/>
        </p:nvSpPr>
        <p:spPr>
          <a:xfrm>
            <a:off x="6286193" y="2722587"/>
            <a:ext cx="323227" cy="58153"/>
          </a:xfrm>
          <a:custGeom>
            <a:avLst/>
            <a:gdLst/>
            <a:ahLst/>
            <a:cxnLst/>
            <a:rect l="l" t="t" r="r" b="b"/>
            <a:pathLst>
              <a:path w="11550" h="2078" extrusionOk="0">
                <a:moveTo>
                  <a:pt x="11070" y="1"/>
                </a:moveTo>
                <a:cubicBezTo>
                  <a:pt x="11025" y="1"/>
                  <a:pt x="10979" y="24"/>
                  <a:pt x="10956" y="24"/>
                </a:cubicBezTo>
                <a:cubicBezTo>
                  <a:pt x="10888" y="46"/>
                  <a:pt x="10796" y="69"/>
                  <a:pt x="10728" y="92"/>
                </a:cubicBezTo>
                <a:cubicBezTo>
                  <a:pt x="10591" y="138"/>
                  <a:pt x="10454" y="183"/>
                  <a:pt x="10294" y="206"/>
                </a:cubicBezTo>
                <a:cubicBezTo>
                  <a:pt x="9998" y="298"/>
                  <a:pt x="9701" y="389"/>
                  <a:pt x="9381" y="457"/>
                </a:cubicBezTo>
                <a:cubicBezTo>
                  <a:pt x="9222" y="503"/>
                  <a:pt x="9039" y="526"/>
                  <a:pt x="8879" y="571"/>
                </a:cubicBezTo>
                <a:cubicBezTo>
                  <a:pt x="8719" y="594"/>
                  <a:pt x="8537" y="617"/>
                  <a:pt x="8377" y="663"/>
                </a:cubicBezTo>
                <a:cubicBezTo>
                  <a:pt x="8057" y="708"/>
                  <a:pt x="7738" y="754"/>
                  <a:pt x="7418" y="800"/>
                </a:cubicBezTo>
                <a:cubicBezTo>
                  <a:pt x="7167" y="845"/>
                  <a:pt x="6916" y="891"/>
                  <a:pt x="6665" y="914"/>
                </a:cubicBezTo>
                <a:cubicBezTo>
                  <a:pt x="6437" y="937"/>
                  <a:pt x="6209" y="982"/>
                  <a:pt x="5957" y="1005"/>
                </a:cubicBezTo>
                <a:cubicBezTo>
                  <a:pt x="5661" y="1028"/>
                  <a:pt x="5341" y="1074"/>
                  <a:pt x="5044" y="1074"/>
                </a:cubicBezTo>
                <a:cubicBezTo>
                  <a:pt x="4885" y="1096"/>
                  <a:pt x="4702" y="1119"/>
                  <a:pt x="4542" y="1119"/>
                </a:cubicBezTo>
                <a:cubicBezTo>
                  <a:pt x="4360" y="1142"/>
                  <a:pt x="4177" y="1142"/>
                  <a:pt x="3995" y="1165"/>
                </a:cubicBezTo>
                <a:lnTo>
                  <a:pt x="3470" y="1165"/>
                </a:lnTo>
                <a:cubicBezTo>
                  <a:pt x="3310" y="1188"/>
                  <a:pt x="3150" y="1188"/>
                  <a:pt x="2990" y="1188"/>
                </a:cubicBezTo>
                <a:lnTo>
                  <a:pt x="1575" y="1188"/>
                </a:lnTo>
                <a:cubicBezTo>
                  <a:pt x="1438" y="1188"/>
                  <a:pt x="1278" y="1165"/>
                  <a:pt x="1141" y="1165"/>
                </a:cubicBezTo>
                <a:cubicBezTo>
                  <a:pt x="1004" y="1142"/>
                  <a:pt x="845" y="1142"/>
                  <a:pt x="708" y="1119"/>
                </a:cubicBezTo>
                <a:cubicBezTo>
                  <a:pt x="571" y="1119"/>
                  <a:pt x="411" y="1096"/>
                  <a:pt x="274" y="1074"/>
                </a:cubicBezTo>
                <a:cubicBezTo>
                  <a:pt x="267" y="1071"/>
                  <a:pt x="259" y="1070"/>
                  <a:pt x="252" y="1070"/>
                </a:cubicBezTo>
                <a:cubicBezTo>
                  <a:pt x="191" y="1070"/>
                  <a:pt x="135" y="1149"/>
                  <a:pt x="114" y="1211"/>
                </a:cubicBezTo>
                <a:cubicBezTo>
                  <a:pt x="114" y="1302"/>
                  <a:pt x="183" y="1348"/>
                  <a:pt x="251" y="1370"/>
                </a:cubicBezTo>
                <a:cubicBezTo>
                  <a:pt x="251" y="1370"/>
                  <a:pt x="251" y="1370"/>
                  <a:pt x="228" y="1393"/>
                </a:cubicBezTo>
                <a:cubicBezTo>
                  <a:pt x="160" y="1393"/>
                  <a:pt x="91" y="1439"/>
                  <a:pt x="69" y="1507"/>
                </a:cubicBezTo>
                <a:cubicBezTo>
                  <a:pt x="0" y="1621"/>
                  <a:pt x="23" y="1804"/>
                  <a:pt x="160" y="1872"/>
                </a:cubicBezTo>
                <a:cubicBezTo>
                  <a:pt x="183" y="1895"/>
                  <a:pt x="228" y="1918"/>
                  <a:pt x="297" y="1918"/>
                </a:cubicBezTo>
                <a:cubicBezTo>
                  <a:pt x="342" y="1941"/>
                  <a:pt x="388" y="1941"/>
                  <a:pt x="457" y="1941"/>
                </a:cubicBezTo>
                <a:cubicBezTo>
                  <a:pt x="525" y="1964"/>
                  <a:pt x="616" y="1964"/>
                  <a:pt x="685" y="1987"/>
                </a:cubicBezTo>
                <a:cubicBezTo>
                  <a:pt x="845" y="1987"/>
                  <a:pt x="982" y="2009"/>
                  <a:pt x="1141" y="2032"/>
                </a:cubicBezTo>
                <a:cubicBezTo>
                  <a:pt x="1301" y="2032"/>
                  <a:pt x="1461" y="2032"/>
                  <a:pt x="1621" y="2055"/>
                </a:cubicBezTo>
                <a:lnTo>
                  <a:pt x="2123" y="2055"/>
                </a:lnTo>
                <a:cubicBezTo>
                  <a:pt x="2305" y="2078"/>
                  <a:pt x="2488" y="2078"/>
                  <a:pt x="2671" y="2078"/>
                </a:cubicBezTo>
                <a:cubicBezTo>
                  <a:pt x="2830" y="2078"/>
                  <a:pt x="2990" y="2055"/>
                  <a:pt x="3150" y="2055"/>
                </a:cubicBezTo>
                <a:cubicBezTo>
                  <a:pt x="3470" y="2055"/>
                  <a:pt x="3812" y="2055"/>
                  <a:pt x="4131" y="2032"/>
                </a:cubicBezTo>
                <a:cubicBezTo>
                  <a:pt x="4474" y="2009"/>
                  <a:pt x="4816" y="1987"/>
                  <a:pt x="5159" y="1964"/>
                </a:cubicBezTo>
                <a:cubicBezTo>
                  <a:pt x="5318" y="1964"/>
                  <a:pt x="5478" y="1964"/>
                  <a:pt x="5661" y="1941"/>
                </a:cubicBezTo>
                <a:cubicBezTo>
                  <a:pt x="5843" y="1918"/>
                  <a:pt x="6026" y="1895"/>
                  <a:pt x="6231" y="1872"/>
                </a:cubicBezTo>
                <a:cubicBezTo>
                  <a:pt x="6574" y="1827"/>
                  <a:pt x="6916" y="1804"/>
                  <a:pt x="7259" y="1736"/>
                </a:cubicBezTo>
                <a:lnTo>
                  <a:pt x="7327" y="1713"/>
                </a:lnTo>
                <a:cubicBezTo>
                  <a:pt x="7464" y="1713"/>
                  <a:pt x="7578" y="1690"/>
                  <a:pt x="7692" y="1690"/>
                </a:cubicBezTo>
                <a:cubicBezTo>
                  <a:pt x="7852" y="1667"/>
                  <a:pt x="7989" y="1644"/>
                  <a:pt x="8149" y="1621"/>
                </a:cubicBezTo>
                <a:cubicBezTo>
                  <a:pt x="8308" y="1599"/>
                  <a:pt x="8468" y="1576"/>
                  <a:pt x="8628" y="1553"/>
                </a:cubicBezTo>
                <a:cubicBezTo>
                  <a:pt x="8948" y="1507"/>
                  <a:pt x="9267" y="1416"/>
                  <a:pt x="9610" y="1348"/>
                </a:cubicBezTo>
                <a:cubicBezTo>
                  <a:pt x="9906" y="1279"/>
                  <a:pt x="10203" y="1211"/>
                  <a:pt x="10500" y="1142"/>
                </a:cubicBezTo>
                <a:cubicBezTo>
                  <a:pt x="10660" y="1119"/>
                  <a:pt x="10796" y="1074"/>
                  <a:pt x="10956" y="1051"/>
                </a:cubicBezTo>
                <a:cubicBezTo>
                  <a:pt x="11116" y="1005"/>
                  <a:pt x="11299" y="959"/>
                  <a:pt x="11436" y="845"/>
                </a:cubicBezTo>
                <a:cubicBezTo>
                  <a:pt x="11504" y="800"/>
                  <a:pt x="11550" y="686"/>
                  <a:pt x="11504" y="594"/>
                </a:cubicBezTo>
                <a:cubicBezTo>
                  <a:pt x="11504" y="571"/>
                  <a:pt x="11481" y="526"/>
                  <a:pt x="11458" y="503"/>
                </a:cubicBezTo>
                <a:cubicBezTo>
                  <a:pt x="11458" y="503"/>
                  <a:pt x="11458" y="480"/>
                  <a:pt x="11481" y="480"/>
                </a:cubicBezTo>
                <a:cubicBezTo>
                  <a:pt x="11527" y="412"/>
                  <a:pt x="11527" y="320"/>
                  <a:pt x="11504" y="229"/>
                </a:cubicBezTo>
                <a:cubicBezTo>
                  <a:pt x="11504" y="183"/>
                  <a:pt x="11481" y="138"/>
                  <a:pt x="11436" y="92"/>
                </a:cubicBezTo>
                <a:cubicBezTo>
                  <a:pt x="11390" y="69"/>
                  <a:pt x="11344" y="24"/>
                  <a:pt x="11299" y="24"/>
                </a:cubicBezTo>
                <a:cubicBezTo>
                  <a:pt x="11276" y="1"/>
                  <a:pt x="11230" y="1"/>
                  <a:pt x="1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2" name="Google Shape;4932;p38"/>
          <p:cNvSpPr/>
          <p:nvPr/>
        </p:nvSpPr>
        <p:spPr>
          <a:xfrm>
            <a:off x="6586388" y="2367430"/>
            <a:ext cx="16007" cy="106707"/>
          </a:xfrm>
          <a:custGeom>
            <a:avLst/>
            <a:gdLst/>
            <a:ahLst/>
            <a:cxnLst/>
            <a:rect l="l" t="t" r="r" b="b"/>
            <a:pathLst>
              <a:path w="572" h="3813" extrusionOk="0">
                <a:moveTo>
                  <a:pt x="360" y="657"/>
                </a:moveTo>
                <a:cubicBezTo>
                  <a:pt x="362" y="667"/>
                  <a:pt x="364" y="676"/>
                  <a:pt x="366" y="686"/>
                </a:cubicBezTo>
                <a:cubicBezTo>
                  <a:pt x="366" y="671"/>
                  <a:pt x="366" y="666"/>
                  <a:pt x="360" y="657"/>
                </a:cubicBezTo>
                <a:close/>
                <a:moveTo>
                  <a:pt x="229" y="1"/>
                </a:moveTo>
                <a:cubicBezTo>
                  <a:pt x="161" y="1"/>
                  <a:pt x="92" y="47"/>
                  <a:pt x="92" y="115"/>
                </a:cubicBezTo>
                <a:cubicBezTo>
                  <a:pt x="92" y="275"/>
                  <a:pt x="92" y="412"/>
                  <a:pt x="69" y="549"/>
                </a:cubicBezTo>
                <a:cubicBezTo>
                  <a:pt x="69" y="709"/>
                  <a:pt x="69" y="846"/>
                  <a:pt x="69" y="1005"/>
                </a:cubicBezTo>
                <a:cubicBezTo>
                  <a:pt x="69" y="1279"/>
                  <a:pt x="47" y="1553"/>
                  <a:pt x="24" y="1850"/>
                </a:cubicBezTo>
                <a:cubicBezTo>
                  <a:pt x="24" y="2124"/>
                  <a:pt x="24" y="2375"/>
                  <a:pt x="1" y="2649"/>
                </a:cubicBezTo>
                <a:cubicBezTo>
                  <a:pt x="1" y="2923"/>
                  <a:pt x="1" y="3219"/>
                  <a:pt x="1" y="3493"/>
                </a:cubicBezTo>
                <a:cubicBezTo>
                  <a:pt x="1" y="3562"/>
                  <a:pt x="1" y="3653"/>
                  <a:pt x="69" y="3699"/>
                </a:cubicBezTo>
                <a:cubicBezTo>
                  <a:pt x="115" y="3767"/>
                  <a:pt x="184" y="3813"/>
                  <a:pt x="252" y="3813"/>
                </a:cubicBezTo>
                <a:cubicBezTo>
                  <a:pt x="343" y="3813"/>
                  <a:pt x="412" y="3790"/>
                  <a:pt x="480" y="3744"/>
                </a:cubicBezTo>
                <a:cubicBezTo>
                  <a:pt x="526" y="3699"/>
                  <a:pt x="572" y="3607"/>
                  <a:pt x="572" y="3539"/>
                </a:cubicBezTo>
                <a:cubicBezTo>
                  <a:pt x="572" y="3402"/>
                  <a:pt x="572" y="3265"/>
                  <a:pt x="549" y="3128"/>
                </a:cubicBezTo>
                <a:cubicBezTo>
                  <a:pt x="549" y="3014"/>
                  <a:pt x="549" y="2900"/>
                  <a:pt x="526" y="2763"/>
                </a:cubicBezTo>
                <a:cubicBezTo>
                  <a:pt x="503" y="2535"/>
                  <a:pt x="503" y="2306"/>
                  <a:pt x="480" y="2078"/>
                </a:cubicBezTo>
                <a:cubicBezTo>
                  <a:pt x="457" y="1827"/>
                  <a:pt x="435" y="1599"/>
                  <a:pt x="412" y="1370"/>
                </a:cubicBezTo>
                <a:cubicBezTo>
                  <a:pt x="389" y="1119"/>
                  <a:pt x="366" y="891"/>
                  <a:pt x="343" y="640"/>
                </a:cubicBezTo>
                <a:lnTo>
                  <a:pt x="343" y="640"/>
                </a:lnTo>
                <a:cubicBezTo>
                  <a:pt x="351" y="648"/>
                  <a:pt x="356" y="653"/>
                  <a:pt x="360" y="657"/>
                </a:cubicBezTo>
                <a:lnTo>
                  <a:pt x="360" y="657"/>
                </a:lnTo>
                <a:cubicBezTo>
                  <a:pt x="343" y="576"/>
                  <a:pt x="343" y="496"/>
                  <a:pt x="343" y="435"/>
                </a:cubicBezTo>
                <a:cubicBezTo>
                  <a:pt x="343" y="343"/>
                  <a:pt x="343" y="229"/>
                  <a:pt x="343" y="138"/>
                </a:cubicBezTo>
                <a:cubicBezTo>
                  <a:pt x="343" y="69"/>
                  <a:pt x="298" y="1"/>
                  <a:pt x="22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3" name="Google Shape;4933;p38"/>
          <p:cNvSpPr/>
          <p:nvPr/>
        </p:nvSpPr>
        <p:spPr>
          <a:xfrm>
            <a:off x="6553198" y="2403223"/>
            <a:ext cx="17267" cy="128647"/>
          </a:xfrm>
          <a:custGeom>
            <a:avLst/>
            <a:gdLst/>
            <a:ahLst/>
            <a:cxnLst/>
            <a:rect l="l" t="t" r="r" b="b"/>
            <a:pathLst>
              <a:path w="617" h="4597" extrusionOk="0">
                <a:moveTo>
                  <a:pt x="205" y="0"/>
                </a:moveTo>
                <a:cubicBezTo>
                  <a:pt x="160" y="0"/>
                  <a:pt x="114" y="46"/>
                  <a:pt x="114" y="91"/>
                </a:cubicBezTo>
                <a:cubicBezTo>
                  <a:pt x="114" y="388"/>
                  <a:pt x="114" y="708"/>
                  <a:pt x="91" y="1027"/>
                </a:cubicBezTo>
                <a:cubicBezTo>
                  <a:pt x="91" y="1187"/>
                  <a:pt x="91" y="1347"/>
                  <a:pt x="91" y="1507"/>
                </a:cubicBezTo>
                <a:cubicBezTo>
                  <a:pt x="69" y="1666"/>
                  <a:pt x="69" y="1826"/>
                  <a:pt x="69" y="1963"/>
                </a:cubicBezTo>
                <a:cubicBezTo>
                  <a:pt x="69" y="2123"/>
                  <a:pt x="69" y="2283"/>
                  <a:pt x="69" y="2442"/>
                </a:cubicBezTo>
                <a:cubicBezTo>
                  <a:pt x="69" y="2602"/>
                  <a:pt x="46" y="2739"/>
                  <a:pt x="46" y="2899"/>
                </a:cubicBezTo>
                <a:cubicBezTo>
                  <a:pt x="46" y="3036"/>
                  <a:pt x="46" y="3173"/>
                  <a:pt x="46" y="3310"/>
                </a:cubicBezTo>
                <a:cubicBezTo>
                  <a:pt x="46" y="3447"/>
                  <a:pt x="46" y="3584"/>
                  <a:pt x="23" y="3744"/>
                </a:cubicBezTo>
                <a:cubicBezTo>
                  <a:pt x="23" y="3949"/>
                  <a:pt x="0" y="4154"/>
                  <a:pt x="23" y="4360"/>
                </a:cubicBezTo>
                <a:cubicBezTo>
                  <a:pt x="46" y="4497"/>
                  <a:pt x="160" y="4588"/>
                  <a:pt x="297" y="4588"/>
                </a:cubicBezTo>
                <a:cubicBezTo>
                  <a:pt x="314" y="4594"/>
                  <a:pt x="332" y="4597"/>
                  <a:pt x="351" y="4597"/>
                </a:cubicBezTo>
                <a:cubicBezTo>
                  <a:pt x="408" y="4597"/>
                  <a:pt x="468" y="4571"/>
                  <a:pt x="502" y="4520"/>
                </a:cubicBezTo>
                <a:cubicBezTo>
                  <a:pt x="571" y="4474"/>
                  <a:pt x="594" y="4405"/>
                  <a:pt x="616" y="4314"/>
                </a:cubicBezTo>
                <a:cubicBezTo>
                  <a:pt x="616" y="4246"/>
                  <a:pt x="616" y="4177"/>
                  <a:pt x="616" y="4109"/>
                </a:cubicBezTo>
                <a:cubicBezTo>
                  <a:pt x="616" y="4040"/>
                  <a:pt x="616" y="3949"/>
                  <a:pt x="616" y="3880"/>
                </a:cubicBezTo>
                <a:cubicBezTo>
                  <a:pt x="616" y="3721"/>
                  <a:pt x="616" y="3538"/>
                  <a:pt x="594" y="3378"/>
                </a:cubicBezTo>
                <a:cubicBezTo>
                  <a:pt x="571" y="3104"/>
                  <a:pt x="525" y="2808"/>
                  <a:pt x="502" y="2534"/>
                </a:cubicBezTo>
                <a:cubicBezTo>
                  <a:pt x="479" y="2374"/>
                  <a:pt x="457" y="2214"/>
                  <a:pt x="434" y="2054"/>
                </a:cubicBezTo>
                <a:cubicBezTo>
                  <a:pt x="411" y="1895"/>
                  <a:pt x="411" y="1758"/>
                  <a:pt x="388" y="1598"/>
                </a:cubicBezTo>
                <a:cubicBezTo>
                  <a:pt x="342" y="1278"/>
                  <a:pt x="342" y="982"/>
                  <a:pt x="320" y="662"/>
                </a:cubicBezTo>
                <a:cubicBezTo>
                  <a:pt x="320" y="662"/>
                  <a:pt x="320" y="639"/>
                  <a:pt x="320" y="616"/>
                </a:cubicBezTo>
                <a:cubicBezTo>
                  <a:pt x="297" y="548"/>
                  <a:pt x="297" y="480"/>
                  <a:pt x="297" y="388"/>
                </a:cubicBezTo>
                <a:cubicBezTo>
                  <a:pt x="297" y="297"/>
                  <a:pt x="297" y="206"/>
                  <a:pt x="297" y="91"/>
                </a:cubicBezTo>
                <a:cubicBezTo>
                  <a:pt x="297" y="46"/>
                  <a:pt x="274" y="0"/>
                  <a:pt x="2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4" name="Google Shape;4934;p38"/>
          <p:cNvSpPr/>
          <p:nvPr/>
        </p:nvSpPr>
        <p:spPr>
          <a:xfrm>
            <a:off x="6145008" y="2386599"/>
            <a:ext cx="44104" cy="358376"/>
          </a:xfrm>
          <a:custGeom>
            <a:avLst/>
            <a:gdLst/>
            <a:ahLst/>
            <a:cxnLst/>
            <a:rect l="l" t="t" r="r" b="b"/>
            <a:pathLst>
              <a:path w="1576" h="12806" extrusionOk="0">
                <a:moveTo>
                  <a:pt x="1142" y="1"/>
                </a:moveTo>
                <a:cubicBezTo>
                  <a:pt x="1051" y="1"/>
                  <a:pt x="1005" y="69"/>
                  <a:pt x="982" y="161"/>
                </a:cubicBezTo>
                <a:cubicBezTo>
                  <a:pt x="937" y="480"/>
                  <a:pt x="891" y="822"/>
                  <a:pt x="868" y="1142"/>
                </a:cubicBezTo>
                <a:cubicBezTo>
                  <a:pt x="845" y="1484"/>
                  <a:pt x="822" y="1827"/>
                  <a:pt x="777" y="2146"/>
                </a:cubicBezTo>
                <a:cubicBezTo>
                  <a:pt x="731" y="2489"/>
                  <a:pt x="685" y="2808"/>
                  <a:pt x="685" y="3128"/>
                </a:cubicBezTo>
                <a:cubicBezTo>
                  <a:pt x="663" y="3470"/>
                  <a:pt x="617" y="3813"/>
                  <a:pt x="571" y="4155"/>
                </a:cubicBezTo>
                <a:cubicBezTo>
                  <a:pt x="571" y="4315"/>
                  <a:pt x="549" y="4474"/>
                  <a:pt x="549" y="4657"/>
                </a:cubicBezTo>
                <a:cubicBezTo>
                  <a:pt x="526" y="4817"/>
                  <a:pt x="526" y="4977"/>
                  <a:pt x="503" y="5159"/>
                </a:cubicBezTo>
                <a:cubicBezTo>
                  <a:pt x="480" y="5479"/>
                  <a:pt x="434" y="5798"/>
                  <a:pt x="412" y="6141"/>
                </a:cubicBezTo>
                <a:cubicBezTo>
                  <a:pt x="343" y="6780"/>
                  <a:pt x="297" y="7442"/>
                  <a:pt x="229" y="8081"/>
                </a:cubicBezTo>
                <a:cubicBezTo>
                  <a:pt x="183" y="8720"/>
                  <a:pt x="138" y="9382"/>
                  <a:pt x="69" y="10021"/>
                </a:cubicBezTo>
                <a:cubicBezTo>
                  <a:pt x="46" y="10341"/>
                  <a:pt x="24" y="10637"/>
                  <a:pt x="24" y="10957"/>
                </a:cubicBezTo>
                <a:cubicBezTo>
                  <a:pt x="24" y="11117"/>
                  <a:pt x="1" y="11276"/>
                  <a:pt x="1" y="11436"/>
                </a:cubicBezTo>
                <a:cubicBezTo>
                  <a:pt x="24" y="11596"/>
                  <a:pt x="24" y="11756"/>
                  <a:pt x="24" y="11916"/>
                </a:cubicBezTo>
                <a:cubicBezTo>
                  <a:pt x="46" y="11938"/>
                  <a:pt x="46" y="11960"/>
                  <a:pt x="46" y="11982"/>
                </a:cubicBezTo>
                <a:lnTo>
                  <a:pt x="46" y="11982"/>
                </a:lnTo>
                <a:cubicBezTo>
                  <a:pt x="46" y="11960"/>
                  <a:pt x="46" y="11938"/>
                  <a:pt x="24" y="11938"/>
                </a:cubicBezTo>
                <a:cubicBezTo>
                  <a:pt x="46" y="12075"/>
                  <a:pt x="46" y="12235"/>
                  <a:pt x="92" y="12395"/>
                </a:cubicBezTo>
                <a:cubicBezTo>
                  <a:pt x="115" y="12440"/>
                  <a:pt x="115" y="12463"/>
                  <a:pt x="138" y="12509"/>
                </a:cubicBezTo>
                <a:cubicBezTo>
                  <a:pt x="160" y="12555"/>
                  <a:pt x="183" y="12577"/>
                  <a:pt x="206" y="12623"/>
                </a:cubicBezTo>
                <a:cubicBezTo>
                  <a:pt x="206" y="12646"/>
                  <a:pt x="229" y="12669"/>
                  <a:pt x="252" y="12692"/>
                </a:cubicBezTo>
                <a:cubicBezTo>
                  <a:pt x="320" y="12737"/>
                  <a:pt x="412" y="12806"/>
                  <a:pt x="503" y="12806"/>
                </a:cubicBezTo>
                <a:cubicBezTo>
                  <a:pt x="594" y="12806"/>
                  <a:pt x="685" y="12783"/>
                  <a:pt x="754" y="12737"/>
                </a:cubicBezTo>
                <a:cubicBezTo>
                  <a:pt x="822" y="12669"/>
                  <a:pt x="868" y="12555"/>
                  <a:pt x="891" y="12463"/>
                </a:cubicBezTo>
                <a:cubicBezTo>
                  <a:pt x="937" y="12372"/>
                  <a:pt x="937" y="12258"/>
                  <a:pt x="959" y="12167"/>
                </a:cubicBezTo>
                <a:cubicBezTo>
                  <a:pt x="982" y="12007"/>
                  <a:pt x="1005" y="11847"/>
                  <a:pt x="1028" y="11710"/>
                </a:cubicBezTo>
                <a:cubicBezTo>
                  <a:pt x="1051" y="11368"/>
                  <a:pt x="1051" y="11048"/>
                  <a:pt x="1073" y="10729"/>
                </a:cubicBezTo>
                <a:cubicBezTo>
                  <a:pt x="1096" y="10386"/>
                  <a:pt x="1096" y="10067"/>
                  <a:pt x="1096" y="9724"/>
                </a:cubicBezTo>
                <a:cubicBezTo>
                  <a:pt x="1096" y="9565"/>
                  <a:pt x="1119" y="9405"/>
                  <a:pt x="1119" y="9245"/>
                </a:cubicBezTo>
                <a:cubicBezTo>
                  <a:pt x="1119" y="9085"/>
                  <a:pt x="1119" y="8925"/>
                  <a:pt x="1142" y="8743"/>
                </a:cubicBezTo>
                <a:cubicBezTo>
                  <a:pt x="1165" y="8423"/>
                  <a:pt x="1165" y="8081"/>
                  <a:pt x="1188" y="7738"/>
                </a:cubicBezTo>
                <a:cubicBezTo>
                  <a:pt x="1210" y="7419"/>
                  <a:pt x="1233" y="7077"/>
                  <a:pt x="1256" y="6734"/>
                </a:cubicBezTo>
                <a:cubicBezTo>
                  <a:pt x="1256" y="6574"/>
                  <a:pt x="1256" y="6415"/>
                  <a:pt x="1279" y="6232"/>
                </a:cubicBezTo>
                <a:cubicBezTo>
                  <a:pt x="1279" y="6072"/>
                  <a:pt x="1302" y="5912"/>
                  <a:pt x="1302" y="5753"/>
                </a:cubicBezTo>
                <a:cubicBezTo>
                  <a:pt x="1302" y="5433"/>
                  <a:pt x="1325" y="5114"/>
                  <a:pt x="1325" y="4771"/>
                </a:cubicBezTo>
                <a:cubicBezTo>
                  <a:pt x="1347" y="4452"/>
                  <a:pt x="1370" y="4132"/>
                  <a:pt x="1393" y="3790"/>
                </a:cubicBezTo>
                <a:cubicBezTo>
                  <a:pt x="1439" y="3151"/>
                  <a:pt x="1462" y="2512"/>
                  <a:pt x="1530" y="1872"/>
                </a:cubicBezTo>
                <a:cubicBezTo>
                  <a:pt x="1530" y="1690"/>
                  <a:pt x="1553" y="1484"/>
                  <a:pt x="1553" y="1302"/>
                </a:cubicBezTo>
                <a:cubicBezTo>
                  <a:pt x="1576" y="1096"/>
                  <a:pt x="1576" y="891"/>
                  <a:pt x="1553" y="685"/>
                </a:cubicBezTo>
                <a:cubicBezTo>
                  <a:pt x="1553" y="640"/>
                  <a:pt x="1530" y="594"/>
                  <a:pt x="1507" y="571"/>
                </a:cubicBezTo>
                <a:cubicBezTo>
                  <a:pt x="1462" y="526"/>
                  <a:pt x="1393" y="503"/>
                  <a:pt x="1347" y="480"/>
                </a:cubicBezTo>
                <a:cubicBezTo>
                  <a:pt x="1302" y="480"/>
                  <a:pt x="1279" y="480"/>
                  <a:pt x="1256" y="503"/>
                </a:cubicBezTo>
                <a:cubicBezTo>
                  <a:pt x="1256" y="457"/>
                  <a:pt x="1256" y="412"/>
                  <a:pt x="1256" y="389"/>
                </a:cubicBezTo>
                <a:cubicBezTo>
                  <a:pt x="1279" y="320"/>
                  <a:pt x="1279" y="252"/>
                  <a:pt x="1302" y="183"/>
                </a:cubicBezTo>
                <a:cubicBezTo>
                  <a:pt x="1302" y="92"/>
                  <a:pt x="1233" y="24"/>
                  <a:pt x="114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5" name="Google Shape;4935;p38"/>
          <p:cNvSpPr/>
          <p:nvPr/>
        </p:nvSpPr>
        <p:spPr>
          <a:xfrm>
            <a:off x="6166725" y="2384053"/>
            <a:ext cx="8340" cy="95205"/>
          </a:xfrm>
          <a:custGeom>
            <a:avLst/>
            <a:gdLst/>
            <a:ahLst/>
            <a:cxnLst/>
            <a:rect l="l" t="t" r="r" b="b"/>
            <a:pathLst>
              <a:path w="298" h="3402" extrusionOk="0">
                <a:moveTo>
                  <a:pt x="229" y="0"/>
                </a:moveTo>
                <a:cubicBezTo>
                  <a:pt x="183" y="0"/>
                  <a:pt x="138" y="46"/>
                  <a:pt x="138" y="69"/>
                </a:cubicBezTo>
                <a:cubicBezTo>
                  <a:pt x="115" y="206"/>
                  <a:pt x="115" y="343"/>
                  <a:pt x="92" y="480"/>
                </a:cubicBezTo>
                <a:cubicBezTo>
                  <a:pt x="92" y="617"/>
                  <a:pt x="92" y="754"/>
                  <a:pt x="69" y="891"/>
                </a:cubicBezTo>
                <a:lnTo>
                  <a:pt x="46" y="1279"/>
                </a:lnTo>
                <a:cubicBezTo>
                  <a:pt x="46" y="1416"/>
                  <a:pt x="46" y="1553"/>
                  <a:pt x="24" y="1689"/>
                </a:cubicBezTo>
                <a:cubicBezTo>
                  <a:pt x="24" y="1941"/>
                  <a:pt x="1" y="2169"/>
                  <a:pt x="1" y="2397"/>
                </a:cubicBezTo>
                <a:cubicBezTo>
                  <a:pt x="1" y="2717"/>
                  <a:pt x="1" y="3013"/>
                  <a:pt x="1" y="3310"/>
                </a:cubicBezTo>
                <a:cubicBezTo>
                  <a:pt x="1" y="3356"/>
                  <a:pt x="24" y="3401"/>
                  <a:pt x="69" y="3401"/>
                </a:cubicBezTo>
                <a:cubicBezTo>
                  <a:pt x="115" y="3401"/>
                  <a:pt x="161" y="3356"/>
                  <a:pt x="161" y="3310"/>
                </a:cubicBezTo>
                <a:cubicBezTo>
                  <a:pt x="161" y="3036"/>
                  <a:pt x="161" y="2739"/>
                  <a:pt x="183" y="2443"/>
                </a:cubicBezTo>
                <a:cubicBezTo>
                  <a:pt x="183" y="2192"/>
                  <a:pt x="183" y="1963"/>
                  <a:pt x="206" y="1712"/>
                </a:cubicBezTo>
                <a:cubicBezTo>
                  <a:pt x="206" y="1575"/>
                  <a:pt x="206" y="1461"/>
                  <a:pt x="206" y="1324"/>
                </a:cubicBezTo>
                <a:cubicBezTo>
                  <a:pt x="229" y="1187"/>
                  <a:pt x="229" y="1073"/>
                  <a:pt x="229" y="936"/>
                </a:cubicBezTo>
                <a:cubicBezTo>
                  <a:pt x="252" y="799"/>
                  <a:pt x="252" y="662"/>
                  <a:pt x="252" y="525"/>
                </a:cubicBezTo>
                <a:cubicBezTo>
                  <a:pt x="275" y="366"/>
                  <a:pt x="297" y="229"/>
                  <a:pt x="297" y="92"/>
                </a:cubicBezTo>
                <a:cubicBezTo>
                  <a:pt x="297" y="46"/>
                  <a:pt x="275" y="0"/>
                  <a:pt x="229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6" name="Google Shape;4936;p38"/>
          <p:cNvSpPr/>
          <p:nvPr/>
        </p:nvSpPr>
        <p:spPr>
          <a:xfrm>
            <a:off x="6165465" y="2384053"/>
            <a:ext cx="8312" cy="91007"/>
          </a:xfrm>
          <a:custGeom>
            <a:avLst/>
            <a:gdLst/>
            <a:ahLst/>
            <a:cxnLst/>
            <a:rect l="l" t="t" r="r" b="b"/>
            <a:pathLst>
              <a:path w="297" h="3252" extrusionOk="0">
                <a:moveTo>
                  <a:pt x="206" y="0"/>
                </a:moveTo>
                <a:cubicBezTo>
                  <a:pt x="160" y="0"/>
                  <a:pt x="137" y="46"/>
                  <a:pt x="114" y="92"/>
                </a:cubicBezTo>
                <a:cubicBezTo>
                  <a:pt x="114" y="229"/>
                  <a:pt x="91" y="366"/>
                  <a:pt x="91" y="503"/>
                </a:cubicBezTo>
                <a:cubicBezTo>
                  <a:pt x="91" y="617"/>
                  <a:pt x="91" y="754"/>
                  <a:pt x="69" y="868"/>
                </a:cubicBezTo>
                <a:cubicBezTo>
                  <a:pt x="69" y="1142"/>
                  <a:pt x="69" y="1393"/>
                  <a:pt x="46" y="1644"/>
                </a:cubicBezTo>
                <a:cubicBezTo>
                  <a:pt x="46" y="1895"/>
                  <a:pt x="23" y="2146"/>
                  <a:pt x="23" y="2374"/>
                </a:cubicBezTo>
                <a:cubicBezTo>
                  <a:pt x="23" y="2648"/>
                  <a:pt x="0" y="2922"/>
                  <a:pt x="23" y="3173"/>
                </a:cubicBezTo>
                <a:cubicBezTo>
                  <a:pt x="23" y="3196"/>
                  <a:pt x="23" y="3219"/>
                  <a:pt x="46" y="3219"/>
                </a:cubicBezTo>
                <a:cubicBezTo>
                  <a:pt x="69" y="3242"/>
                  <a:pt x="69" y="3242"/>
                  <a:pt x="91" y="3242"/>
                </a:cubicBezTo>
                <a:cubicBezTo>
                  <a:pt x="107" y="3249"/>
                  <a:pt x="119" y="3252"/>
                  <a:pt x="129" y="3252"/>
                </a:cubicBezTo>
                <a:cubicBezTo>
                  <a:pt x="150" y="3252"/>
                  <a:pt x="160" y="3242"/>
                  <a:pt x="160" y="3242"/>
                </a:cubicBezTo>
                <a:cubicBezTo>
                  <a:pt x="183" y="3219"/>
                  <a:pt x="206" y="3196"/>
                  <a:pt x="206" y="3173"/>
                </a:cubicBezTo>
                <a:cubicBezTo>
                  <a:pt x="183" y="3036"/>
                  <a:pt x="206" y="2922"/>
                  <a:pt x="206" y="2785"/>
                </a:cubicBezTo>
                <a:cubicBezTo>
                  <a:pt x="206" y="2648"/>
                  <a:pt x="206" y="2534"/>
                  <a:pt x="206" y="2397"/>
                </a:cubicBezTo>
                <a:cubicBezTo>
                  <a:pt x="206" y="2146"/>
                  <a:pt x="228" y="1918"/>
                  <a:pt x="228" y="1667"/>
                </a:cubicBezTo>
                <a:cubicBezTo>
                  <a:pt x="228" y="1416"/>
                  <a:pt x="251" y="1165"/>
                  <a:pt x="251" y="913"/>
                </a:cubicBezTo>
                <a:cubicBezTo>
                  <a:pt x="251" y="776"/>
                  <a:pt x="274" y="640"/>
                  <a:pt x="274" y="525"/>
                </a:cubicBezTo>
                <a:cubicBezTo>
                  <a:pt x="274" y="388"/>
                  <a:pt x="297" y="229"/>
                  <a:pt x="297" y="92"/>
                </a:cubicBezTo>
                <a:cubicBezTo>
                  <a:pt x="297" y="46"/>
                  <a:pt x="274" y="0"/>
                  <a:pt x="228" y="0"/>
                </a:cubicBezTo>
                <a:close/>
              </a:path>
            </a:pathLst>
          </a:custGeom>
          <a:solidFill>
            <a:srgbClr val="A434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7" name="Google Shape;4937;p38"/>
          <p:cNvSpPr/>
          <p:nvPr/>
        </p:nvSpPr>
        <p:spPr>
          <a:xfrm>
            <a:off x="6163534" y="2382765"/>
            <a:ext cx="8340" cy="133544"/>
          </a:xfrm>
          <a:custGeom>
            <a:avLst/>
            <a:gdLst/>
            <a:ahLst/>
            <a:cxnLst/>
            <a:rect l="l" t="t" r="r" b="b"/>
            <a:pathLst>
              <a:path w="298" h="4772" extrusionOk="0">
                <a:moveTo>
                  <a:pt x="206" y="1"/>
                </a:moveTo>
                <a:cubicBezTo>
                  <a:pt x="183" y="1"/>
                  <a:pt x="138" y="46"/>
                  <a:pt x="138" y="92"/>
                </a:cubicBezTo>
                <a:cubicBezTo>
                  <a:pt x="115" y="275"/>
                  <a:pt x="115" y="457"/>
                  <a:pt x="115" y="663"/>
                </a:cubicBezTo>
                <a:cubicBezTo>
                  <a:pt x="115" y="845"/>
                  <a:pt x="115" y="1051"/>
                  <a:pt x="92" y="1256"/>
                </a:cubicBezTo>
                <a:cubicBezTo>
                  <a:pt x="92" y="1576"/>
                  <a:pt x="69" y="1895"/>
                  <a:pt x="69" y="2238"/>
                </a:cubicBezTo>
                <a:cubicBezTo>
                  <a:pt x="69" y="2945"/>
                  <a:pt x="23" y="3653"/>
                  <a:pt x="23" y="4360"/>
                </a:cubicBezTo>
                <a:cubicBezTo>
                  <a:pt x="1" y="4475"/>
                  <a:pt x="1" y="4566"/>
                  <a:pt x="1" y="4680"/>
                </a:cubicBezTo>
                <a:cubicBezTo>
                  <a:pt x="1" y="4726"/>
                  <a:pt x="46" y="4771"/>
                  <a:pt x="92" y="4771"/>
                </a:cubicBezTo>
                <a:cubicBezTo>
                  <a:pt x="138" y="4771"/>
                  <a:pt x="183" y="4726"/>
                  <a:pt x="183" y="4680"/>
                </a:cubicBezTo>
                <a:cubicBezTo>
                  <a:pt x="183" y="4497"/>
                  <a:pt x="206" y="4292"/>
                  <a:pt x="206" y="4086"/>
                </a:cubicBezTo>
                <a:cubicBezTo>
                  <a:pt x="206" y="3927"/>
                  <a:pt x="206" y="3744"/>
                  <a:pt x="206" y="3584"/>
                </a:cubicBezTo>
                <a:cubicBezTo>
                  <a:pt x="229" y="3402"/>
                  <a:pt x="229" y="3196"/>
                  <a:pt x="229" y="3014"/>
                </a:cubicBezTo>
                <a:cubicBezTo>
                  <a:pt x="229" y="2854"/>
                  <a:pt x="229" y="2694"/>
                  <a:pt x="252" y="2534"/>
                </a:cubicBezTo>
                <a:cubicBezTo>
                  <a:pt x="252" y="2352"/>
                  <a:pt x="252" y="2146"/>
                  <a:pt x="252" y="1964"/>
                </a:cubicBezTo>
                <a:cubicBezTo>
                  <a:pt x="252" y="1781"/>
                  <a:pt x="252" y="1576"/>
                  <a:pt x="252" y="1393"/>
                </a:cubicBezTo>
                <a:cubicBezTo>
                  <a:pt x="275" y="1233"/>
                  <a:pt x="275" y="1096"/>
                  <a:pt x="275" y="937"/>
                </a:cubicBezTo>
                <a:cubicBezTo>
                  <a:pt x="275" y="731"/>
                  <a:pt x="297" y="549"/>
                  <a:pt x="297" y="366"/>
                </a:cubicBezTo>
                <a:cubicBezTo>
                  <a:pt x="297" y="275"/>
                  <a:pt x="297" y="183"/>
                  <a:pt x="297" y="92"/>
                </a:cubicBezTo>
                <a:cubicBezTo>
                  <a:pt x="297" y="46"/>
                  <a:pt x="275" y="24"/>
                  <a:pt x="2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8" name="Google Shape;4938;p38"/>
          <p:cNvSpPr/>
          <p:nvPr/>
        </p:nvSpPr>
        <p:spPr>
          <a:xfrm>
            <a:off x="6158219" y="2384050"/>
            <a:ext cx="17950" cy="157172"/>
          </a:xfrm>
          <a:custGeom>
            <a:avLst/>
            <a:gdLst/>
            <a:ahLst/>
            <a:cxnLst/>
            <a:rect l="l" t="t" r="r" b="b"/>
            <a:pathLst>
              <a:path w="435" h="5753" extrusionOk="0">
                <a:moveTo>
                  <a:pt x="343" y="0"/>
                </a:moveTo>
                <a:cubicBezTo>
                  <a:pt x="297" y="0"/>
                  <a:pt x="274" y="23"/>
                  <a:pt x="274" y="69"/>
                </a:cubicBezTo>
                <a:cubicBezTo>
                  <a:pt x="252" y="434"/>
                  <a:pt x="229" y="799"/>
                  <a:pt x="206" y="1187"/>
                </a:cubicBezTo>
                <a:cubicBezTo>
                  <a:pt x="206" y="1347"/>
                  <a:pt x="183" y="1507"/>
                  <a:pt x="183" y="1667"/>
                </a:cubicBezTo>
                <a:cubicBezTo>
                  <a:pt x="183" y="1849"/>
                  <a:pt x="160" y="2009"/>
                  <a:pt x="160" y="2192"/>
                </a:cubicBezTo>
                <a:cubicBezTo>
                  <a:pt x="137" y="2580"/>
                  <a:pt x="115" y="2945"/>
                  <a:pt x="92" y="3333"/>
                </a:cubicBezTo>
                <a:cubicBezTo>
                  <a:pt x="92" y="3516"/>
                  <a:pt x="92" y="3698"/>
                  <a:pt x="69" y="3881"/>
                </a:cubicBezTo>
                <a:cubicBezTo>
                  <a:pt x="69" y="4041"/>
                  <a:pt x="46" y="4177"/>
                  <a:pt x="46" y="4337"/>
                </a:cubicBezTo>
                <a:cubicBezTo>
                  <a:pt x="23" y="4543"/>
                  <a:pt x="23" y="4748"/>
                  <a:pt x="23" y="4954"/>
                </a:cubicBezTo>
                <a:cubicBezTo>
                  <a:pt x="1" y="5205"/>
                  <a:pt x="1" y="5433"/>
                  <a:pt x="1" y="5661"/>
                </a:cubicBezTo>
                <a:cubicBezTo>
                  <a:pt x="1" y="5707"/>
                  <a:pt x="23" y="5752"/>
                  <a:pt x="69" y="5752"/>
                </a:cubicBezTo>
                <a:cubicBezTo>
                  <a:pt x="115" y="5752"/>
                  <a:pt x="160" y="5730"/>
                  <a:pt x="160" y="5684"/>
                </a:cubicBezTo>
                <a:cubicBezTo>
                  <a:pt x="183" y="5319"/>
                  <a:pt x="206" y="4954"/>
                  <a:pt x="206" y="4588"/>
                </a:cubicBezTo>
                <a:cubicBezTo>
                  <a:pt x="229" y="4223"/>
                  <a:pt x="252" y="3858"/>
                  <a:pt x="252" y="3516"/>
                </a:cubicBezTo>
                <a:cubicBezTo>
                  <a:pt x="274" y="3150"/>
                  <a:pt x="297" y="2808"/>
                  <a:pt x="297" y="2443"/>
                </a:cubicBezTo>
                <a:cubicBezTo>
                  <a:pt x="320" y="2078"/>
                  <a:pt x="343" y="1690"/>
                  <a:pt x="366" y="1324"/>
                </a:cubicBezTo>
                <a:cubicBezTo>
                  <a:pt x="366" y="1142"/>
                  <a:pt x="389" y="959"/>
                  <a:pt x="389" y="777"/>
                </a:cubicBezTo>
                <a:cubicBezTo>
                  <a:pt x="411" y="548"/>
                  <a:pt x="411" y="320"/>
                  <a:pt x="434" y="69"/>
                </a:cubicBezTo>
                <a:cubicBezTo>
                  <a:pt x="434" y="46"/>
                  <a:pt x="411" y="0"/>
                  <a:pt x="3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9" name="Google Shape;4939;p38"/>
          <p:cNvSpPr/>
          <p:nvPr/>
        </p:nvSpPr>
        <p:spPr>
          <a:xfrm>
            <a:off x="5965513" y="2295256"/>
            <a:ext cx="80513" cy="203171"/>
          </a:xfrm>
          <a:custGeom>
            <a:avLst/>
            <a:gdLst/>
            <a:ahLst/>
            <a:cxnLst/>
            <a:rect l="l" t="t" r="r" b="b"/>
            <a:pathLst>
              <a:path w="2877" h="7260" extrusionOk="0">
                <a:moveTo>
                  <a:pt x="2009" y="3516"/>
                </a:moveTo>
                <a:cubicBezTo>
                  <a:pt x="2009" y="3516"/>
                  <a:pt x="2012" y="3518"/>
                  <a:pt x="2015" y="3522"/>
                </a:cubicBezTo>
                <a:lnTo>
                  <a:pt x="2015" y="3522"/>
                </a:lnTo>
                <a:cubicBezTo>
                  <a:pt x="2015" y="3520"/>
                  <a:pt x="2014" y="3518"/>
                  <a:pt x="2013" y="3516"/>
                </a:cubicBezTo>
                <a:lnTo>
                  <a:pt x="2013" y="3516"/>
                </a:lnTo>
                <a:cubicBezTo>
                  <a:pt x="2012" y="3516"/>
                  <a:pt x="2011" y="3516"/>
                  <a:pt x="2009" y="3516"/>
                </a:cubicBezTo>
                <a:close/>
                <a:moveTo>
                  <a:pt x="800" y="1"/>
                </a:moveTo>
                <a:cubicBezTo>
                  <a:pt x="754" y="1"/>
                  <a:pt x="686" y="24"/>
                  <a:pt x="617" y="69"/>
                </a:cubicBezTo>
                <a:cubicBezTo>
                  <a:pt x="549" y="115"/>
                  <a:pt x="503" y="183"/>
                  <a:pt x="480" y="275"/>
                </a:cubicBezTo>
                <a:cubicBezTo>
                  <a:pt x="480" y="343"/>
                  <a:pt x="480" y="434"/>
                  <a:pt x="549" y="526"/>
                </a:cubicBezTo>
                <a:cubicBezTo>
                  <a:pt x="571" y="571"/>
                  <a:pt x="663" y="640"/>
                  <a:pt x="754" y="663"/>
                </a:cubicBezTo>
                <a:cubicBezTo>
                  <a:pt x="868" y="663"/>
                  <a:pt x="1005" y="685"/>
                  <a:pt x="1119" y="731"/>
                </a:cubicBezTo>
                <a:cubicBezTo>
                  <a:pt x="1325" y="800"/>
                  <a:pt x="1530" y="891"/>
                  <a:pt x="1713" y="1005"/>
                </a:cubicBezTo>
                <a:cubicBezTo>
                  <a:pt x="1804" y="1074"/>
                  <a:pt x="1872" y="1142"/>
                  <a:pt x="1964" y="1233"/>
                </a:cubicBezTo>
                <a:cubicBezTo>
                  <a:pt x="2009" y="1279"/>
                  <a:pt x="2032" y="1347"/>
                  <a:pt x="2078" y="1416"/>
                </a:cubicBezTo>
                <a:cubicBezTo>
                  <a:pt x="2124" y="1507"/>
                  <a:pt x="2169" y="1621"/>
                  <a:pt x="2192" y="1735"/>
                </a:cubicBezTo>
                <a:cubicBezTo>
                  <a:pt x="2215" y="1895"/>
                  <a:pt x="2215" y="2032"/>
                  <a:pt x="2215" y="2192"/>
                </a:cubicBezTo>
                <a:cubicBezTo>
                  <a:pt x="2215" y="2260"/>
                  <a:pt x="2192" y="2329"/>
                  <a:pt x="2169" y="2397"/>
                </a:cubicBezTo>
                <a:cubicBezTo>
                  <a:pt x="2146" y="2489"/>
                  <a:pt x="2101" y="2580"/>
                  <a:pt x="2055" y="2648"/>
                </a:cubicBezTo>
                <a:cubicBezTo>
                  <a:pt x="2032" y="2671"/>
                  <a:pt x="2032" y="2694"/>
                  <a:pt x="2009" y="2717"/>
                </a:cubicBezTo>
                <a:cubicBezTo>
                  <a:pt x="1987" y="2740"/>
                  <a:pt x="1964" y="2740"/>
                  <a:pt x="1964" y="2740"/>
                </a:cubicBezTo>
                <a:cubicBezTo>
                  <a:pt x="1941" y="2763"/>
                  <a:pt x="1941" y="2763"/>
                  <a:pt x="1918" y="2763"/>
                </a:cubicBezTo>
                <a:cubicBezTo>
                  <a:pt x="1827" y="2808"/>
                  <a:pt x="1804" y="2900"/>
                  <a:pt x="1781" y="2968"/>
                </a:cubicBezTo>
                <a:cubicBezTo>
                  <a:pt x="1736" y="3105"/>
                  <a:pt x="1804" y="3242"/>
                  <a:pt x="1895" y="3333"/>
                </a:cubicBezTo>
                <a:cubicBezTo>
                  <a:pt x="1918" y="3333"/>
                  <a:pt x="1918" y="3356"/>
                  <a:pt x="1941" y="3356"/>
                </a:cubicBezTo>
                <a:cubicBezTo>
                  <a:pt x="1964" y="3379"/>
                  <a:pt x="1964" y="3425"/>
                  <a:pt x="1987" y="3447"/>
                </a:cubicBezTo>
                <a:cubicBezTo>
                  <a:pt x="2001" y="3475"/>
                  <a:pt x="2006" y="3495"/>
                  <a:pt x="2013" y="3516"/>
                </a:cubicBezTo>
                <a:lnTo>
                  <a:pt x="2013" y="3516"/>
                </a:lnTo>
                <a:cubicBezTo>
                  <a:pt x="2032" y="3519"/>
                  <a:pt x="2032" y="3539"/>
                  <a:pt x="2032" y="3539"/>
                </a:cubicBezTo>
                <a:cubicBezTo>
                  <a:pt x="2032" y="3539"/>
                  <a:pt x="2022" y="3528"/>
                  <a:pt x="2015" y="3522"/>
                </a:cubicBezTo>
                <a:lnTo>
                  <a:pt x="2015" y="3522"/>
                </a:lnTo>
                <a:cubicBezTo>
                  <a:pt x="2020" y="3534"/>
                  <a:pt x="2025" y="3546"/>
                  <a:pt x="2032" y="3561"/>
                </a:cubicBezTo>
                <a:cubicBezTo>
                  <a:pt x="2055" y="3698"/>
                  <a:pt x="2055" y="3813"/>
                  <a:pt x="2055" y="3949"/>
                </a:cubicBezTo>
                <a:cubicBezTo>
                  <a:pt x="2032" y="4041"/>
                  <a:pt x="2009" y="4155"/>
                  <a:pt x="1987" y="4246"/>
                </a:cubicBezTo>
                <a:cubicBezTo>
                  <a:pt x="1964" y="4269"/>
                  <a:pt x="1964" y="4292"/>
                  <a:pt x="1941" y="4315"/>
                </a:cubicBezTo>
                <a:cubicBezTo>
                  <a:pt x="1941" y="4338"/>
                  <a:pt x="1918" y="4360"/>
                  <a:pt x="1918" y="4360"/>
                </a:cubicBezTo>
                <a:cubicBezTo>
                  <a:pt x="1872" y="4406"/>
                  <a:pt x="1827" y="4429"/>
                  <a:pt x="1781" y="4452"/>
                </a:cubicBezTo>
                <a:cubicBezTo>
                  <a:pt x="1736" y="4474"/>
                  <a:pt x="1667" y="4497"/>
                  <a:pt x="1621" y="4543"/>
                </a:cubicBezTo>
                <a:cubicBezTo>
                  <a:pt x="1530" y="4634"/>
                  <a:pt x="1530" y="4840"/>
                  <a:pt x="1621" y="4931"/>
                </a:cubicBezTo>
                <a:cubicBezTo>
                  <a:pt x="1667" y="4999"/>
                  <a:pt x="1713" y="5045"/>
                  <a:pt x="1758" y="5091"/>
                </a:cubicBezTo>
                <a:cubicBezTo>
                  <a:pt x="1781" y="5114"/>
                  <a:pt x="1781" y="5114"/>
                  <a:pt x="1781" y="5136"/>
                </a:cubicBezTo>
                <a:cubicBezTo>
                  <a:pt x="1804" y="5159"/>
                  <a:pt x="1804" y="5182"/>
                  <a:pt x="1827" y="5228"/>
                </a:cubicBezTo>
                <a:cubicBezTo>
                  <a:pt x="1827" y="5342"/>
                  <a:pt x="1827" y="5456"/>
                  <a:pt x="1827" y="5570"/>
                </a:cubicBezTo>
                <a:cubicBezTo>
                  <a:pt x="1827" y="5661"/>
                  <a:pt x="1804" y="5776"/>
                  <a:pt x="1781" y="5867"/>
                </a:cubicBezTo>
                <a:cubicBezTo>
                  <a:pt x="1736" y="5981"/>
                  <a:pt x="1667" y="6072"/>
                  <a:pt x="1621" y="6164"/>
                </a:cubicBezTo>
                <a:cubicBezTo>
                  <a:pt x="1576" y="6232"/>
                  <a:pt x="1507" y="6300"/>
                  <a:pt x="1439" y="6346"/>
                </a:cubicBezTo>
                <a:cubicBezTo>
                  <a:pt x="1393" y="6392"/>
                  <a:pt x="1347" y="6437"/>
                  <a:pt x="1279" y="6460"/>
                </a:cubicBezTo>
                <a:cubicBezTo>
                  <a:pt x="1119" y="6552"/>
                  <a:pt x="937" y="6620"/>
                  <a:pt x="731" y="6666"/>
                </a:cubicBezTo>
                <a:cubicBezTo>
                  <a:pt x="686" y="6666"/>
                  <a:pt x="640" y="6689"/>
                  <a:pt x="594" y="6689"/>
                </a:cubicBezTo>
                <a:cubicBezTo>
                  <a:pt x="571" y="6666"/>
                  <a:pt x="526" y="6666"/>
                  <a:pt x="503" y="6666"/>
                </a:cubicBezTo>
                <a:cubicBezTo>
                  <a:pt x="480" y="6643"/>
                  <a:pt x="457" y="6643"/>
                  <a:pt x="434" y="6643"/>
                </a:cubicBezTo>
                <a:cubicBezTo>
                  <a:pt x="394" y="6616"/>
                  <a:pt x="354" y="6605"/>
                  <a:pt x="314" y="6605"/>
                </a:cubicBezTo>
                <a:cubicBezTo>
                  <a:pt x="286" y="6605"/>
                  <a:pt x="257" y="6611"/>
                  <a:pt x="229" y="6620"/>
                </a:cubicBezTo>
                <a:cubicBezTo>
                  <a:pt x="161" y="6643"/>
                  <a:pt x="92" y="6689"/>
                  <a:pt x="69" y="6757"/>
                </a:cubicBezTo>
                <a:cubicBezTo>
                  <a:pt x="1" y="6871"/>
                  <a:pt x="46" y="7077"/>
                  <a:pt x="183" y="7122"/>
                </a:cubicBezTo>
                <a:cubicBezTo>
                  <a:pt x="275" y="7145"/>
                  <a:pt x="366" y="7191"/>
                  <a:pt x="434" y="7213"/>
                </a:cubicBezTo>
                <a:cubicBezTo>
                  <a:pt x="526" y="7236"/>
                  <a:pt x="617" y="7236"/>
                  <a:pt x="708" y="7259"/>
                </a:cubicBezTo>
                <a:cubicBezTo>
                  <a:pt x="868" y="7259"/>
                  <a:pt x="1028" y="7213"/>
                  <a:pt x="1188" y="7168"/>
                </a:cubicBezTo>
                <a:cubicBezTo>
                  <a:pt x="1302" y="7145"/>
                  <a:pt x="1416" y="7099"/>
                  <a:pt x="1530" y="7054"/>
                </a:cubicBezTo>
                <a:cubicBezTo>
                  <a:pt x="1713" y="6962"/>
                  <a:pt x="1850" y="6871"/>
                  <a:pt x="1964" y="6734"/>
                </a:cubicBezTo>
                <a:cubicBezTo>
                  <a:pt x="2192" y="6529"/>
                  <a:pt x="2329" y="6232"/>
                  <a:pt x="2420" y="5958"/>
                </a:cubicBezTo>
                <a:cubicBezTo>
                  <a:pt x="2466" y="5798"/>
                  <a:pt x="2489" y="5639"/>
                  <a:pt x="2489" y="5479"/>
                </a:cubicBezTo>
                <a:cubicBezTo>
                  <a:pt x="2489" y="5296"/>
                  <a:pt x="2466" y="5136"/>
                  <a:pt x="2420" y="4977"/>
                </a:cubicBezTo>
                <a:cubicBezTo>
                  <a:pt x="2397" y="4908"/>
                  <a:pt x="2375" y="4840"/>
                  <a:pt x="2329" y="4794"/>
                </a:cubicBezTo>
                <a:cubicBezTo>
                  <a:pt x="2375" y="4748"/>
                  <a:pt x="2397" y="4726"/>
                  <a:pt x="2443" y="4680"/>
                </a:cubicBezTo>
                <a:cubicBezTo>
                  <a:pt x="2580" y="4497"/>
                  <a:pt x="2649" y="4246"/>
                  <a:pt x="2671" y="4018"/>
                </a:cubicBezTo>
                <a:cubicBezTo>
                  <a:pt x="2694" y="3767"/>
                  <a:pt x="2694" y="3493"/>
                  <a:pt x="2603" y="3242"/>
                </a:cubicBezTo>
                <a:cubicBezTo>
                  <a:pt x="2580" y="3173"/>
                  <a:pt x="2557" y="3128"/>
                  <a:pt x="2512" y="3059"/>
                </a:cubicBezTo>
                <a:cubicBezTo>
                  <a:pt x="2603" y="2968"/>
                  <a:pt x="2671" y="2854"/>
                  <a:pt x="2717" y="2740"/>
                </a:cubicBezTo>
                <a:cubicBezTo>
                  <a:pt x="2854" y="2489"/>
                  <a:pt x="2877" y="2192"/>
                  <a:pt x="2854" y="1918"/>
                </a:cubicBezTo>
                <a:cubicBezTo>
                  <a:pt x="2854" y="1758"/>
                  <a:pt x="2831" y="1598"/>
                  <a:pt x="2785" y="1439"/>
                </a:cubicBezTo>
                <a:cubicBezTo>
                  <a:pt x="2740" y="1302"/>
                  <a:pt x="2694" y="1165"/>
                  <a:pt x="2626" y="1051"/>
                </a:cubicBezTo>
                <a:cubicBezTo>
                  <a:pt x="2489" y="800"/>
                  <a:pt x="2283" y="594"/>
                  <a:pt x="2055" y="457"/>
                </a:cubicBezTo>
                <a:cubicBezTo>
                  <a:pt x="1827" y="297"/>
                  <a:pt x="1576" y="206"/>
                  <a:pt x="1325" y="115"/>
                </a:cubicBezTo>
                <a:cubicBezTo>
                  <a:pt x="1256" y="92"/>
                  <a:pt x="1165" y="46"/>
                  <a:pt x="1074" y="46"/>
                </a:cubicBezTo>
                <a:cubicBezTo>
                  <a:pt x="1005" y="24"/>
                  <a:pt x="937" y="24"/>
                  <a:pt x="8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0" name="Google Shape;4940;p38"/>
          <p:cNvSpPr/>
          <p:nvPr/>
        </p:nvSpPr>
        <p:spPr>
          <a:xfrm>
            <a:off x="6178227" y="2411506"/>
            <a:ext cx="35149" cy="351995"/>
          </a:xfrm>
          <a:custGeom>
            <a:avLst/>
            <a:gdLst/>
            <a:ahLst/>
            <a:cxnLst/>
            <a:rect l="l" t="t" r="r" b="b"/>
            <a:pathLst>
              <a:path w="1256" h="12578" extrusionOk="0">
                <a:moveTo>
                  <a:pt x="936" y="1"/>
                </a:moveTo>
                <a:cubicBezTo>
                  <a:pt x="777" y="1"/>
                  <a:pt x="640" y="138"/>
                  <a:pt x="640" y="298"/>
                </a:cubicBezTo>
                <a:cubicBezTo>
                  <a:pt x="571" y="937"/>
                  <a:pt x="526" y="1599"/>
                  <a:pt x="503" y="2238"/>
                </a:cubicBezTo>
                <a:cubicBezTo>
                  <a:pt x="480" y="2557"/>
                  <a:pt x="457" y="2877"/>
                  <a:pt x="457" y="3196"/>
                </a:cubicBezTo>
                <a:cubicBezTo>
                  <a:pt x="434" y="3356"/>
                  <a:pt x="434" y="3516"/>
                  <a:pt x="434" y="3653"/>
                </a:cubicBezTo>
                <a:cubicBezTo>
                  <a:pt x="411" y="3813"/>
                  <a:pt x="434" y="3973"/>
                  <a:pt x="411" y="4109"/>
                </a:cubicBezTo>
                <a:cubicBezTo>
                  <a:pt x="411" y="4429"/>
                  <a:pt x="411" y="4749"/>
                  <a:pt x="389" y="5068"/>
                </a:cubicBezTo>
                <a:cubicBezTo>
                  <a:pt x="366" y="5228"/>
                  <a:pt x="343" y="5388"/>
                  <a:pt x="343" y="5570"/>
                </a:cubicBezTo>
                <a:cubicBezTo>
                  <a:pt x="320" y="5730"/>
                  <a:pt x="320" y="5890"/>
                  <a:pt x="297" y="6072"/>
                </a:cubicBezTo>
                <a:cubicBezTo>
                  <a:pt x="275" y="6734"/>
                  <a:pt x="229" y="7373"/>
                  <a:pt x="206" y="8035"/>
                </a:cubicBezTo>
                <a:cubicBezTo>
                  <a:pt x="138" y="9291"/>
                  <a:pt x="92" y="10546"/>
                  <a:pt x="23" y="11802"/>
                </a:cubicBezTo>
                <a:cubicBezTo>
                  <a:pt x="1" y="11984"/>
                  <a:pt x="1" y="12167"/>
                  <a:pt x="23" y="12327"/>
                </a:cubicBezTo>
                <a:cubicBezTo>
                  <a:pt x="46" y="12464"/>
                  <a:pt x="183" y="12578"/>
                  <a:pt x="320" y="12578"/>
                </a:cubicBezTo>
                <a:cubicBezTo>
                  <a:pt x="503" y="12578"/>
                  <a:pt x="640" y="12441"/>
                  <a:pt x="640" y="12281"/>
                </a:cubicBezTo>
                <a:cubicBezTo>
                  <a:pt x="685" y="11984"/>
                  <a:pt x="685" y="11687"/>
                  <a:pt x="708" y="11391"/>
                </a:cubicBezTo>
                <a:cubicBezTo>
                  <a:pt x="708" y="11071"/>
                  <a:pt x="731" y="10752"/>
                  <a:pt x="754" y="10455"/>
                </a:cubicBezTo>
                <a:cubicBezTo>
                  <a:pt x="777" y="9816"/>
                  <a:pt x="799" y="9199"/>
                  <a:pt x="845" y="8560"/>
                </a:cubicBezTo>
                <a:cubicBezTo>
                  <a:pt x="868" y="7921"/>
                  <a:pt x="891" y="7259"/>
                  <a:pt x="936" y="6620"/>
                </a:cubicBezTo>
                <a:cubicBezTo>
                  <a:pt x="959" y="6278"/>
                  <a:pt x="959" y="5935"/>
                  <a:pt x="982" y="5593"/>
                </a:cubicBezTo>
                <a:cubicBezTo>
                  <a:pt x="1005" y="5433"/>
                  <a:pt x="1028" y="5251"/>
                  <a:pt x="1028" y="5091"/>
                </a:cubicBezTo>
                <a:cubicBezTo>
                  <a:pt x="1051" y="4931"/>
                  <a:pt x="1051" y="4771"/>
                  <a:pt x="1051" y="4634"/>
                </a:cubicBezTo>
                <a:cubicBezTo>
                  <a:pt x="1073" y="4475"/>
                  <a:pt x="1073" y="4315"/>
                  <a:pt x="1073" y="4155"/>
                </a:cubicBezTo>
                <a:cubicBezTo>
                  <a:pt x="1073" y="3995"/>
                  <a:pt x="1073" y="3858"/>
                  <a:pt x="1073" y="3699"/>
                </a:cubicBezTo>
                <a:cubicBezTo>
                  <a:pt x="1096" y="3379"/>
                  <a:pt x="1096" y="3059"/>
                  <a:pt x="1119" y="2763"/>
                </a:cubicBezTo>
                <a:cubicBezTo>
                  <a:pt x="1142" y="2101"/>
                  <a:pt x="1165" y="1439"/>
                  <a:pt x="1210" y="777"/>
                </a:cubicBezTo>
                <a:cubicBezTo>
                  <a:pt x="1210" y="640"/>
                  <a:pt x="1210" y="480"/>
                  <a:pt x="1233" y="320"/>
                </a:cubicBezTo>
                <a:cubicBezTo>
                  <a:pt x="1256" y="161"/>
                  <a:pt x="1096" y="24"/>
                  <a:pt x="93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1" name="Google Shape;4941;p38"/>
          <p:cNvSpPr/>
          <p:nvPr/>
        </p:nvSpPr>
        <p:spPr>
          <a:xfrm>
            <a:off x="6198040" y="2417271"/>
            <a:ext cx="10886" cy="55606"/>
          </a:xfrm>
          <a:custGeom>
            <a:avLst/>
            <a:gdLst/>
            <a:ahLst/>
            <a:cxnLst/>
            <a:rect l="l" t="t" r="r" b="b"/>
            <a:pathLst>
              <a:path w="389" h="1987" extrusionOk="0">
                <a:moveTo>
                  <a:pt x="251" y="0"/>
                </a:moveTo>
                <a:cubicBezTo>
                  <a:pt x="183" y="0"/>
                  <a:pt x="137" y="46"/>
                  <a:pt x="114" y="114"/>
                </a:cubicBezTo>
                <a:cubicBezTo>
                  <a:pt x="91" y="388"/>
                  <a:pt x="69" y="662"/>
                  <a:pt x="46" y="936"/>
                </a:cubicBezTo>
                <a:cubicBezTo>
                  <a:pt x="46" y="1073"/>
                  <a:pt x="23" y="1210"/>
                  <a:pt x="23" y="1347"/>
                </a:cubicBezTo>
                <a:cubicBezTo>
                  <a:pt x="23" y="1507"/>
                  <a:pt x="23" y="1689"/>
                  <a:pt x="0" y="1872"/>
                </a:cubicBezTo>
                <a:cubicBezTo>
                  <a:pt x="0" y="1940"/>
                  <a:pt x="69" y="1986"/>
                  <a:pt x="137" y="1986"/>
                </a:cubicBezTo>
                <a:cubicBezTo>
                  <a:pt x="206" y="1986"/>
                  <a:pt x="251" y="1940"/>
                  <a:pt x="251" y="1872"/>
                </a:cubicBezTo>
                <a:cubicBezTo>
                  <a:pt x="274" y="1712"/>
                  <a:pt x="274" y="1552"/>
                  <a:pt x="274" y="1393"/>
                </a:cubicBezTo>
                <a:cubicBezTo>
                  <a:pt x="274" y="1256"/>
                  <a:pt x="297" y="1119"/>
                  <a:pt x="297" y="982"/>
                </a:cubicBezTo>
                <a:cubicBezTo>
                  <a:pt x="297" y="868"/>
                  <a:pt x="320" y="731"/>
                  <a:pt x="320" y="617"/>
                </a:cubicBezTo>
                <a:cubicBezTo>
                  <a:pt x="343" y="457"/>
                  <a:pt x="343" y="297"/>
                  <a:pt x="365" y="137"/>
                </a:cubicBezTo>
                <a:cubicBezTo>
                  <a:pt x="388" y="69"/>
                  <a:pt x="320" y="0"/>
                  <a:pt x="251" y="0"/>
                </a:cubicBezTo>
                <a:close/>
              </a:path>
            </a:pathLst>
          </a:custGeom>
          <a:solidFill>
            <a:srgbClr val="C9404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2" name="Google Shape;4942;p38"/>
          <p:cNvSpPr/>
          <p:nvPr/>
        </p:nvSpPr>
        <p:spPr>
          <a:xfrm>
            <a:off x="6203133" y="2414724"/>
            <a:ext cx="11530" cy="79869"/>
          </a:xfrm>
          <a:custGeom>
            <a:avLst/>
            <a:gdLst/>
            <a:ahLst/>
            <a:cxnLst/>
            <a:rect l="l" t="t" r="r" b="b"/>
            <a:pathLst>
              <a:path w="412" h="2854" extrusionOk="0">
                <a:moveTo>
                  <a:pt x="320" y="0"/>
                </a:moveTo>
                <a:cubicBezTo>
                  <a:pt x="275" y="0"/>
                  <a:pt x="252" y="46"/>
                  <a:pt x="252" y="91"/>
                </a:cubicBezTo>
                <a:cubicBezTo>
                  <a:pt x="229" y="205"/>
                  <a:pt x="229" y="320"/>
                  <a:pt x="206" y="434"/>
                </a:cubicBezTo>
                <a:cubicBezTo>
                  <a:pt x="183" y="525"/>
                  <a:pt x="183" y="639"/>
                  <a:pt x="183" y="730"/>
                </a:cubicBezTo>
                <a:cubicBezTo>
                  <a:pt x="161" y="959"/>
                  <a:pt x="138" y="1187"/>
                  <a:pt x="115" y="1415"/>
                </a:cubicBezTo>
                <a:cubicBezTo>
                  <a:pt x="115" y="1507"/>
                  <a:pt x="92" y="1598"/>
                  <a:pt x="92" y="1689"/>
                </a:cubicBezTo>
                <a:cubicBezTo>
                  <a:pt x="92" y="1803"/>
                  <a:pt x="69" y="1917"/>
                  <a:pt x="69" y="2031"/>
                </a:cubicBezTo>
                <a:cubicBezTo>
                  <a:pt x="46" y="2283"/>
                  <a:pt x="24" y="2534"/>
                  <a:pt x="1" y="2785"/>
                </a:cubicBezTo>
                <a:cubicBezTo>
                  <a:pt x="1" y="2830"/>
                  <a:pt x="46" y="2853"/>
                  <a:pt x="92" y="2853"/>
                </a:cubicBezTo>
                <a:cubicBezTo>
                  <a:pt x="138" y="2853"/>
                  <a:pt x="161" y="2830"/>
                  <a:pt x="183" y="2785"/>
                </a:cubicBezTo>
                <a:cubicBezTo>
                  <a:pt x="183" y="2534"/>
                  <a:pt x="206" y="2283"/>
                  <a:pt x="229" y="2031"/>
                </a:cubicBezTo>
                <a:cubicBezTo>
                  <a:pt x="229" y="1917"/>
                  <a:pt x="252" y="1826"/>
                  <a:pt x="252" y="1712"/>
                </a:cubicBezTo>
                <a:cubicBezTo>
                  <a:pt x="275" y="1621"/>
                  <a:pt x="275" y="1507"/>
                  <a:pt x="275" y="1415"/>
                </a:cubicBezTo>
                <a:cubicBezTo>
                  <a:pt x="298" y="1187"/>
                  <a:pt x="320" y="959"/>
                  <a:pt x="343" y="753"/>
                </a:cubicBezTo>
                <a:cubicBezTo>
                  <a:pt x="343" y="639"/>
                  <a:pt x="366" y="548"/>
                  <a:pt x="366" y="434"/>
                </a:cubicBezTo>
                <a:cubicBezTo>
                  <a:pt x="366" y="388"/>
                  <a:pt x="389" y="342"/>
                  <a:pt x="389" y="274"/>
                </a:cubicBezTo>
                <a:cubicBezTo>
                  <a:pt x="389" y="205"/>
                  <a:pt x="412" y="160"/>
                  <a:pt x="412" y="91"/>
                </a:cubicBezTo>
                <a:cubicBezTo>
                  <a:pt x="412" y="46"/>
                  <a:pt x="366" y="0"/>
                  <a:pt x="32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3" name="Google Shape;4943;p38"/>
          <p:cNvSpPr/>
          <p:nvPr/>
        </p:nvSpPr>
        <p:spPr>
          <a:xfrm>
            <a:off x="6175023" y="2418046"/>
            <a:ext cx="30700" cy="341137"/>
          </a:xfrm>
          <a:custGeom>
            <a:avLst/>
            <a:gdLst/>
            <a:ahLst/>
            <a:cxnLst/>
            <a:rect l="l" t="t" r="r" b="b"/>
            <a:pathLst>
              <a:path w="1097" h="12190" extrusionOk="0">
                <a:moveTo>
                  <a:pt x="982" y="1"/>
                </a:moveTo>
                <a:cubicBezTo>
                  <a:pt x="937" y="1"/>
                  <a:pt x="868" y="46"/>
                  <a:pt x="868" y="92"/>
                </a:cubicBezTo>
                <a:cubicBezTo>
                  <a:pt x="868" y="252"/>
                  <a:pt x="868" y="412"/>
                  <a:pt x="845" y="548"/>
                </a:cubicBezTo>
                <a:cubicBezTo>
                  <a:pt x="845" y="708"/>
                  <a:pt x="823" y="868"/>
                  <a:pt x="777" y="1028"/>
                </a:cubicBezTo>
                <a:cubicBezTo>
                  <a:pt x="786" y="1019"/>
                  <a:pt x="791" y="1014"/>
                  <a:pt x="794" y="1009"/>
                </a:cubicBezTo>
                <a:lnTo>
                  <a:pt x="794" y="1009"/>
                </a:lnTo>
                <a:cubicBezTo>
                  <a:pt x="728" y="1341"/>
                  <a:pt x="662" y="1653"/>
                  <a:pt x="617" y="1986"/>
                </a:cubicBezTo>
                <a:cubicBezTo>
                  <a:pt x="572" y="2283"/>
                  <a:pt x="549" y="2603"/>
                  <a:pt x="526" y="2922"/>
                </a:cubicBezTo>
                <a:cubicBezTo>
                  <a:pt x="480" y="3242"/>
                  <a:pt x="435" y="3539"/>
                  <a:pt x="389" y="3858"/>
                </a:cubicBezTo>
                <a:cubicBezTo>
                  <a:pt x="366" y="4178"/>
                  <a:pt x="320" y="4474"/>
                  <a:pt x="275" y="4794"/>
                </a:cubicBezTo>
                <a:cubicBezTo>
                  <a:pt x="252" y="4954"/>
                  <a:pt x="229" y="5114"/>
                  <a:pt x="229" y="5273"/>
                </a:cubicBezTo>
                <a:cubicBezTo>
                  <a:pt x="206" y="5410"/>
                  <a:pt x="184" y="5547"/>
                  <a:pt x="184" y="5707"/>
                </a:cubicBezTo>
                <a:cubicBezTo>
                  <a:pt x="161" y="6027"/>
                  <a:pt x="138" y="6369"/>
                  <a:pt x="115" y="6688"/>
                </a:cubicBezTo>
                <a:cubicBezTo>
                  <a:pt x="92" y="7008"/>
                  <a:pt x="92" y="7328"/>
                  <a:pt x="69" y="7670"/>
                </a:cubicBezTo>
                <a:cubicBezTo>
                  <a:pt x="69" y="7830"/>
                  <a:pt x="69" y="7990"/>
                  <a:pt x="69" y="8149"/>
                </a:cubicBezTo>
                <a:cubicBezTo>
                  <a:pt x="69" y="8332"/>
                  <a:pt x="47" y="8492"/>
                  <a:pt x="47" y="8651"/>
                </a:cubicBezTo>
                <a:cubicBezTo>
                  <a:pt x="47" y="8811"/>
                  <a:pt x="47" y="8948"/>
                  <a:pt x="47" y="9085"/>
                </a:cubicBezTo>
                <a:cubicBezTo>
                  <a:pt x="47" y="9222"/>
                  <a:pt x="47" y="9359"/>
                  <a:pt x="24" y="9496"/>
                </a:cubicBezTo>
                <a:cubicBezTo>
                  <a:pt x="24" y="9633"/>
                  <a:pt x="24" y="9747"/>
                  <a:pt x="24" y="9884"/>
                </a:cubicBezTo>
                <a:cubicBezTo>
                  <a:pt x="24" y="10044"/>
                  <a:pt x="24" y="10181"/>
                  <a:pt x="24" y="10318"/>
                </a:cubicBezTo>
                <a:cubicBezTo>
                  <a:pt x="24" y="10455"/>
                  <a:pt x="1" y="10592"/>
                  <a:pt x="1" y="10729"/>
                </a:cubicBezTo>
                <a:cubicBezTo>
                  <a:pt x="24" y="10866"/>
                  <a:pt x="24" y="11025"/>
                  <a:pt x="24" y="11162"/>
                </a:cubicBezTo>
                <a:cubicBezTo>
                  <a:pt x="24" y="11299"/>
                  <a:pt x="24" y="11436"/>
                  <a:pt x="1" y="11550"/>
                </a:cubicBezTo>
                <a:cubicBezTo>
                  <a:pt x="1" y="11710"/>
                  <a:pt x="1" y="11847"/>
                  <a:pt x="24" y="12007"/>
                </a:cubicBezTo>
                <a:cubicBezTo>
                  <a:pt x="47" y="12098"/>
                  <a:pt x="161" y="12189"/>
                  <a:pt x="252" y="12189"/>
                </a:cubicBezTo>
                <a:cubicBezTo>
                  <a:pt x="366" y="12189"/>
                  <a:pt x="480" y="12121"/>
                  <a:pt x="503" y="12030"/>
                </a:cubicBezTo>
                <a:cubicBezTo>
                  <a:pt x="549" y="11870"/>
                  <a:pt x="549" y="11687"/>
                  <a:pt x="572" y="11527"/>
                </a:cubicBezTo>
                <a:cubicBezTo>
                  <a:pt x="572" y="11368"/>
                  <a:pt x="594" y="11208"/>
                  <a:pt x="594" y="11071"/>
                </a:cubicBezTo>
                <a:cubicBezTo>
                  <a:pt x="594" y="10888"/>
                  <a:pt x="594" y="10729"/>
                  <a:pt x="594" y="10569"/>
                </a:cubicBezTo>
                <a:cubicBezTo>
                  <a:pt x="617" y="10409"/>
                  <a:pt x="617" y="10226"/>
                  <a:pt x="617" y="10067"/>
                </a:cubicBezTo>
                <a:cubicBezTo>
                  <a:pt x="617" y="9747"/>
                  <a:pt x="640" y="9450"/>
                  <a:pt x="640" y="9131"/>
                </a:cubicBezTo>
                <a:cubicBezTo>
                  <a:pt x="663" y="8948"/>
                  <a:pt x="640" y="8788"/>
                  <a:pt x="663" y="8606"/>
                </a:cubicBezTo>
                <a:cubicBezTo>
                  <a:pt x="663" y="8446"/>
                  <a:pt x="663" y="8263"/>
                  <a:pt x="663" y="8104"/>
                </a:cubicBezTo>
                <a:cubicBezTo>
                  <a:pt x="663" y="7944"/>
                  <a:pt x="663" y="7761"/>
                  <a:pt x="686" y="7602"/>
                </a:cubicBezTo>
                <a:cubicBezTo>
                  <a:pt x="686" y="7442"/>
                  <a:pt x="686" y="7305"/>
                  <a:pt x="708" y="7145"/>
                </a:cubicBezTo>
                <a:cubicBezTo>
                  <a:pt x="708" y="6803"/>
                  <a:pt x="731" y="6460"/>
                  <a:pt x="754" y="6141"/>
                </a:cubicBezTo>
                <a:cubicBezTo>
                  <a:pt x="754" y="5981"/>
                  <a:pt x="777" y="5821"/>
                  <a:pt x="777" y="5661"/>
                </a:cubicBezTo>
                <a:cubicBezTo>
                  <a:pt x="800" y="5524"/>
                  <a:pt x="823" y="5365"/>
                  <a:pt x="823" y="5228"/>
                </a:cubicBezTo>
                <a:cubicBezTo>
                  <a:pt x="845" y="5068"/>
                  <a:pt x="845" y="4908"/>
                  <a:pt x="868" y="4748"/>
                </a:cubicBezTo>
                <a:cubicBezTo>
                  <a:pt x="891" y="4589"/>
                  <a:pt x="891" y="4429"/>
                  <a:pt x="914" y="4269"/>
                </a:cubicBezTo>
                <a:cubicBezTo>
                  <a:pt x="937" y="4132"/>
                  <a:pt x="937" y="3972"/>
                  <a:pt x="960" y="3813"/>
                </a:cubicBezTo>
                <a:cubicBezTo>
                  <a:pt x="960" y="3676"/>
                  <a:pt x="982" y="3516"/>
                  <a:pt x="982" y="3379"/>
                </a:cubicBezTo>
                <a:cubicBezTo>
                  <a:pt x="1005" y="3036"/>
                  <a:pt x="1028" y="2717"/>
                  <a:pt x="1028" y="2397"/>
                </a:cubicBezTo>
                <a:cubicBezTo>
                  <a:pt x="1028" y="2078"/>
                  <a:pt x="1028" y="1735"/>
                  <a:pt x="1028" y="1416"/>
                </a:cubicBezTo>
                <a:cubicBezTo>
                  <a:pt x="1051" y="1096"/>
                  <a:pt x="1074" y="777"/>
                  <a:pt x="1074" y="457"/>
                </a:cubicBezTo>
                <a:lnTo>
                  <a:pt x="1097" y="115"/>
                </a:lnTo>
                <a:cubicBezTo>
                  <a:pt x="1097" y="46"/>
                  <a:pt x="1051" y="1"/>
                  <a:pt x="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4" name="Google Shape;4944;p38"/>
          <p:cNvSpPr/>
          <p:nvPr/>
        </p:nvSpPr>
        <p:spPr>
          <a:xfrm>
            <a:off x="6112434" y="2406413"/>
            <a:ext cx="28125" cy="219766"/>
          </a:xfrm>
          <a:custGeom>
            <a:avLst/>
            <a:gdLst/>
            <a:ahLst/>
            <a:cxnLst/>
            <a:rect l="l" t="t" r="r" b="b"/>
            <a:pathLst>
              <a:path w="1005" h="7853" extrusionOk="0">
                <a:moveTo>
                  <a:pt x="891" y="0"/>
                </a:moveTo>
                <a:cubicBezTo>
                  <a:pt x="822" y="0"/>
                  <a:pt x="777" y="69"/>
                  <a:pt x="777" y="114"/>
                </a:cubicBezTo>
                <a:cubicBezTo>
                  <a:pt x="754" y="434"/>
                  <a:pt x="754" y="776"/>
                  <a:pt x="685" y="1073"/>
                </a:cubicBezTo>
                <a:cubicBezTo>
                  <a:pt x="663" y="1233"/>
                  <a:pt x="640" y="1415"/>
                  <a:pt x="617" y="1575"/>
                </a:cubicBezTo>
                <a:cubicBezTo>
                  <a:pt x="594" y="1712"/>
                  <a:pt x="594" y="1872"/>
                  <a:pt x="571" y="2032"/>
                </a:cubicBezTo>
                <a:cubicBezTo>
                  <a:pt x="548" y="2192"/>
                  <a:pt x="526" y="2351"/>
                  <a:pt x="503" y="2511"/>
                </a:cubicBezTo>
                <a:cubicBezTo>
                  <a:pt x="480" y="2671"/>
                  <a:pt x="457" y="2808"/>
                  <a:pt x="434" y="2968"/>
                </a:cubicBezTo>
                <a:cubicBezTo>
                  <a:pt x="411" y="3127"/>
                  <a:pt x="411" y="3287"/>
                  <a:pt x="389" y="3470"/>
                </a:cubicBezTo>
                <a:cubicBezTo>
                  <a:pt x="366" y="3630"/>
                  <a:pt x="343" y="3789"/>
                  <a:pt x="320" y="3949"/>
                </a:cubicBezTo>
                <a:cubicBezTo>
                  <a:pt x="320" y="4109"/>
                  <a:pt x="320" y="4246"/>
                  <a:pt x="297" y="4383"/>
                </a:cubicBezTo>
                <a:cubicBezTo>
                  <a:pt x="275" y="4543"/>
                  <a:pt x="252" y="4702"/>
                  <a:pt x="252" y="4839"/>
                </a:cubicBezTo>
                <a:cubicBezTo>
                  <a:pt x="229" y="4999"/>
                  <a:pt x="229" y="5136"/>
                  <a:pt x="206" y="5296"/>
                </a:cubicBezTo>
                <a:cubicBezTo>
                  <a:pt x="183" y="5433"/>
                  <a:pt x="183" y="5592"/>
                  <a:pt x="160" y="5752"/>
                </a:cubicBezTo>
                <a:cubicBezTo>
                  <a:pt x="138" y="5912"/>
                  <a:pt x="138" y="6049"/>
                  <a:pt x="115" y="6209"/>
                </a:cubicBezTo>
                <a:cubicBezTo>
                  <a:pt x="92" y="6369"/>
                  <a:pt x="92" y="6528"/>
                  <a:pt x="69" y="6688"/>
                </a:cubicBezTo>
                <a:cubicBezTo>
                  <a:pt x="46" y="6825"/>
                  <a:pt x="46" y="6985"/>
                  <a:pt x="46" y="7145"/>
                </a:cubicBezTo>
                <a:cubicBezTo>
                  <a:pt x="23" y="7304"/>
                  <a:pt x="1" y="7464"/>
                  <a:pt x="46" y="7624"/>
                </a:cubicBezTo>
                <a:cubicBezTo>
                  <a:pt x="69" y="7670"/>
                  <a:pt x="92" y="7715"/>
                  <a:pt x="115" y="7761"/>
                </a:cubicBezTo>
                <a:cubicBezTo>
                  <a:pt x="183" y="7807"/>
                  <a:pt x="252" y="7852"/>
                  <a:pt x="320" y="7852"/>
                </a:cubicBezTo>
                <a:cubicBezTo>
                  <a:pt x="411" y="7852"/>
                  <a:pt x="480" y="7829"/>
                  <a:pt x="548" y="7761"/>
                </a:cubicBezTo>
                <a:cubicBezTo>
                  <a:pt x="594" y="7715"/>
                  <a:pt x="617" y="7670"/>
                  <a:pt x="640" y="7601"/>
                </a:cubicBezTo>
                <a:cubicBezTo>
                  <a:pt x="640" y="7601"/>
                  <a:pt x="640" y="7578"/>
                  <a:pt x="640" y="7555"/>
                </a:cubicBezTo>
                <a:cubicBezTo>
                  <a:pt x="640" y="7555"/>
                  <a:pt x="663" y="7555"/>
                  <a:pt x="663" y="7533"/>
                </a:cubicBezTo>
                <a:cubicBezTo>
                  <a:pt x="663" y="7533"/>
                  <a:pt x="663" y="7533"/>
                  <a:pt x="663" y="7555"/>
                </a:cubicBezTo>
                <a:cubicBezTo>
                  <a:pt x="663" y="7487"/>
                  <a:pt x="663" y="7441"/>
                  <a:pt x="685" y="7373"/>
                </a:cubicBezTo>
                <a:cubicBezTo>
                  <a:pt x="685" y="7304"/>
                  <a:pt x="685" y="7236"/>
                  <a:pt x="685" y="7167"/>
                </a:cubicBezTo>
                <a:cubicBezTo>
                  <a:pt x="708" y="7008"/>
                  <a:pt x="708" y="6848"/>
                  <a:pt x="731" y="6688"/>
                </a:cubicBezTo>
                <a:cubicBezTo>
                  <a:pt x="754" y="6528"/>
                  <a:pt x="754" y="6369"/>
                  <a:pt x="754" y="6209"/>
                </a:cubicBezTo>
                <a:cubicBezTo>
                  <a:pt x="777" y="6049"/>
                  <a:pt x="799" y="5889"/>
                  <a:pt x="799" y="5729"/>
                </a:cubicBezTo>
                <a:cubicBezTo>
                  <a:pt x="822" y="5592"/>
                  <a:pt x="822" y="5433"/>
                  <a:pt x="845" y="5296"/>
                </a:cubicBezTo>
                <a:cubicBezTo>
                  <a:pt x="868" y="5136"/>
                  <a:pt x="868" y="4976"/>
                  <a:pt x="891" y="4839"/>
                </a:cubicBezTo>
                <a:cubicBezTo>
                  <a:pt x="891" y="4679"/>
                  <a:pt x="914" y="4520"/>
                  <a:pt x="914" y="4383"/>
                </a:cubicBezTo>
                <a:cubicBezTo>
                  <a:pt x="914" y="4223"/>
                  <a:pt x="936" y="4063"/>
                  <a:pt x="936" y="3903"/>
                </a:cubicBezTo>
                <a:cubicBezTo>
                  <a:pt x="936" y="3744"/>
                  <a:pt x="959" y="3584"/>
                  <a:pt x="959" y="3424"/>
                </a:cubicBezTo>
                <a:cubicBezTo>
                  <a:pt x="959" y="3264"/>
                  <a:pt x="982" y="3082"/>
                  <a:pt x="982" y="2922"/>
                </a:cubicBezTo>
                <a:cubicBezTo>
                  <a:pt x="982" y="2785"/>
                  <a:pt x="1005" y="2625"/>
                  <a:pt x="1005" y="2488"/>
                </a:cubicBezTo>
                <a:cubicBezTo>
                  <a:pt x="1005" y="2328"/>
                  <a:pt x="982" y="2192"/>
                  <a:pt x="982" y="2032"/>
                </a:cubicBezTo>
                <a:cubicBezTo>
                  <a:pt x="982" y="1872"/>
                  <a:pt x="982" y="1735"/>
                  <a:pt x="982" y="1575"/>
                </a:cubicBezTo>
                <a:cubicBezTo>
                  <a:pt x="982" y="1415"/>
                  <a:pt x="1005" y="1256"/>
                  <a:pt x="1005" y="1073"/>
                </a:cubicBezTo>
                <a:cubicBezTo>
                  <a:pt x="1005" y="936"/>
                  <a:pt x="1005" y="776"/>
                  <a:pt x="1005" y="617"/>
                </a:cubicBezTo>
                <a:cubicBezTo>
                  <a:pt x="1005" y="457"/>
                  <a:pt x="1005" y="297"/>
                  <a:pt x="1005" y="137"/>
                </a:cubicBezTo>
                <a:cubicBezTo>
                  <a:pt x="1005" y="69"/>
                  <a:pt x="959" y="23"/>
                  <a:pt x="8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5" name="Google Shape;4945;p38"/>
          <p:cNvSpPr/>
          <p:nvPr/>
        </p:nvSpPr>
        <p:spPr>
          <a:xfrm>
            <a:off x="6114365" y="2641487"/>
            <a:ext cx="14076" cy="13433"/>
          </a:xfrm>
          <a:custGeom>
            <a:avLst/>
            <a:gdLst/>
            <a:ahLst/>
            <a:cxnLst/>
            <a:rect l="l" t="t" r="r" b="b"/>
            <a:pathLst>
              <a:path w="503" h="480" extrusionOk="0">
                <a:moveTo>
                  <a:pt x="251" y="0"/>
                </a:moveTo>
                <a:cubicBezTo>
                  <a:pt x="137" y="0"/>
                  <a:pt x="0" y="91"/>
                  <a:pt x="0" y="228"/>
                </a:cubicBezTo>
                <a:cubicBezTo>
                  <a:pt x="0" y="342"/>
                  <a:pt x="114" y="479"/>
                  <a:pt x="228" y="479"/>
                </a:cubicBezTo>
                <a:cubicBezTo>
                  <a:pt x="365" y="479"/>
                  <a:pt x="479" y="388"/>
                  <a:pt x="502" y="251"/>
                </a:cubicBezTo>
                <a:cubicBezTo>
                  <a:pt x="502" y="114"/>
                  <a:pt x="388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6" name="Google Shape;4946;p38"/>
          <p:cNvSpPr/>
          <p:nvPr/>
        </p:nvSpPr>
        <p:spPr>
          <a:xfrm>
            <a:off x="6074738" y="2499015"/>
            <a:ext cx="22388" cy="150783"/>
          </a:xfrm>
          <a:custGeom>
            <a:avLst/>
            <a:gdLst/>
            <a:ahLst/>
            <a:cxnLst/>
            <a:rect l="l" t="t" r="r" b="b"/>
            <a:pathLst>
              <a:path w="800" h="5388" extrusionOk="0">
                <a:moveTo>
                  <a:pt x="708" y="1"/>
                </a:moveTo>
                <a:cubicBezTo>
                  <a:pt x="663" y="1"/>
                  <a:pt x="640" y="24"/>
                  <a:pt x="640" y="69"/>
                </a:cubicBezTo>
                <a:cubicBezTo>
                  <a:pt x="617" y="252"/>
                  <a:pt x="617" y="435"/>
                  <a:pt x="594" y="617"/>
                </a:cubicBezTo>
                <a:cubicBezTo>
                  <a:pt x="572" y="823"/>
                  <a:pt x="549" y="1005"/>
                  <a:pt x="526" y="1211"/>
                </a:cubicBezTo>
                <a:cubicBezTo>
                  <a:pt x="503" y="1370"/>
                  <a:pt x="480" y="1553"/>
                  <a:pt x="457" y="1736"/>
                </a:cubicBezTo>
                <a:cubicBezTo>
                  <a:pt x="412" y="1918"/>
                  <a:pt x="389" y="2078"/>
                  <a:pt x="366" y="2261"/>
                </a:cubicBezTo>
                <a:cubicBezTo>
                  <a:pt x="366" y="2238"/>
                  <a:pt x="366" y="2238"/>
                  <a:pt x="366" y="2215"/>
                </a:cubicBezTo>
                <a:cubicBezTo>
                  <a:pt x="343" y="2329"/>
                  <a:pt x="320" y="2466"/>
                  <a:pt x="298" y="2580"/>
                </a:cubicBezTo>
                <a:cubicBezTo>
                  <a:pt x="275" y="2717"/>
                  <a:pt x="275" y="2831"/>
                  <a:pt x="252" y="2968"/>
                </a:cubicBezTo>
                <a:cubicBezTo>
                  <a:pt x="206" y="3197"/>
                  <a:pt x="184" y="3448"/>
                  <a:pt x="161" y="3676"/>
                </a:cubicBezTo>
                <a:cubicBezTo>
                  <a:pt x="138" y="3950"/>
                  <a:pt x="92" y="4201"/>
                  <a:pt x="69" y="4475"/>
                </a:cubicBezTo>
                <a:cubicBezTo>
                  <a:pt x="69" y="4589"/>
                  <a:pt x="47" y="4680"/>
                  <a:pt x="47" y="4794"/>
                </a:cubicBezTo>
                <a:cubicBezTo>
                  <a:pt x="47" y="4931"/>
                  <a:pt x="1" y="5114"/>
                  <a:pt x="92" y="5228"/>
                </a:cubicBezTo>
                <a:cubicBezTo>
                  <a:pt x="115" y="5274"/>
                  <a:pt x="138" y="5319"/>
                  <a:pt x="184" y="5342"/>
                </a:cubicBezTo>
                <a:cubicBezTo>
                  <a:pt x="229" y="5365"/>
                  <a:pt x="275" y="5388"/>
                  <a:pt x="320" y="5388"/>
                </a:cubicBezTo>
                <a:cubicBezTo>
                  <a:pt x="366" y="5388"/>
                  <a:pt x="412" y="5388"/>
                  <a:pt x="457" y="5365"/>
                </a:cubicBezTo>
                <a:cubicBezTo>
                  <a:pt x="526" y="5319"/>
                  <a:pt x="549" y="5274"/>
                  <a:pt x="594" y="5205"/>
                </a:cubicBezTo>
                <a:cubicBezTo>
                  <a:pt x="617" y="5114"/>
                  <a:pt x="617" y="5023"/>
                  <a:pt x="640" y="4931"/>
                </a:cubicBezTo>
                <a:cubicBezTo>
                  <a:pt x="640" y="4863"/>
                  <a:pt x="640" y="4794"/>
                  <a:pt x="640" y="4726"/>
                </a:cubicBezTo>
                <a:cubicBezTo>
                  <a:pt x="640" y="4566"/>
                  <a:pt x="640" y="4429"/>
                  <a:pt x="663" y="4269"/>
                </a:cubicBezTo>
                <a:cubicBezTo>
                  <a:pt x="663" y="4110"/>
                  <a:pt x="686" y="3950"/>
                  <a:pt x="686" y="3790"/>
                </a:cubicBezTo>
                <a:cubicBezTo>
                  <a:pt x="708" y="3630"/>
                  <a:pt x="708" y="3470"/>
                  <a:pt x="708" y="3311"/>
                </a:cubicBezTo>
                <a:cubicBezTo>
                  <a:pt x="708" y="3151"/>
                  <a:pt x="731" y="2991"/>
                  <a:pt x="731" y="2831"/>
                </a:cubicBezTo>
                <a:cubicBezTo>
                  <a:pt x="731" y="2672"/>
                  <a:pt x="731" y="2512"/>
                  <a:pt x="754" y="2352"/>
                </a:cubicBezTo>
                <a:cubicBezTo>
                  <a:pt x="754" y="2215"/>
                  <a:pt x="754" y="2055"/>
                  <a:pt x="777" y="1895"/>
                </a:cubicBezTo>
                <a:cubicBezTo>
                  <a:pt x="777" y="1759"/>
                  <a:pt x="777" y="1599"/>
                  <a:pt x="777" y="1439"/>
                </a:cubicBezTo>
                <a:cubicBezTo>
                  <a:pt x="777" y="1211"/>
                  <a:pt x="777" y="982"/>
                  <a:pt x="777" y="754"/>
                </a:cubicBezTo>
                <a:cubicBezTo>
                  <a:pt x="777" y="663"/>
                  <a:pt x="777" y="549"/>
                  <a:pt x="777" y="435"/>
                </a:cubicBezTo>
                <a:cubicBezTo>
                  <a:pt x="777" y="321"/>
                  <a:pt x="800" y="206"/>
                  <a:pt x="800" y="92"/>
                </a:cubicBezTo>
                <a:cubicBezTo>
                  <a:pt x="800" y="47"/>
                  <a:pt x="754" y="1"/>
                  <a:pt x="7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7" name="Google Shape;4947;p38"/>
          <p:cNvSpPr/>
          <p:nvPr/>
        </p:nvSpPr>
        <p:spPr>
          <a:xfrm>
            <a:off x="7013103" y="2350835"/>
            <a:ext cx="158423" cy="134804"/>
          </a:xfrm>
          <a:custGeom>
            <a:avLst/>
            <a:gdLst/>
            <a:ahLst/>
            <a:cxnLst/>
            <a:rect l="l" t="t" r="r" b="b"/>
            <a:pathLst>
              <a:path w="5661" h="4817" extrusionOk="0">
                <a:moveTo>
                  <a:pt x="5250" y="1"/>
                </a:moveTo>
                <a:cubicBezTo>
                  <a:pt x="5227" y="1"/>
                  <a:pt x="5182" y="23"/>
                  <a:pt x="5136" y="46"/>
                </a:cubicBezTo>
                <a:cubicBezTo>
                  <a:pt x="5090" y="46"/>
                  <a:pt x="5045" y="69"/>
                  <a:pt x="4999" y="92"/>
                </a:cubicBezTo>
                <a:cubicBezTo>
                  <a:pt x="4931" y="137"/>
                  <a:pt x="4862" y="160"/>
                  <a:pt x="4794" y="183"/>
                </a:cubicBezTo>
                <a:cubicBezTo>
                  <a:pt x="4611" y="274"/>
                  <a:pt x="4428" y="343"/>
                  <a:pt x="4223" y="389"/>
                </a:cubicBezTo>
                <a:lnTo>
                  <a:pt x="4200" y="411"/>
                </a:lnTo>
                <a:lnTo>
                  <a:pt x="4223" y="411"/>
                </a:lnTo>
                <a:lnTo>
                  <a:pt x="4063" y="457"/>
                </a:lnTo>
                <a:lnTo>
                  <a:pt x="3972" y="480"/>
                </a:lnTo>
                <a:lnTo>
                  <a:pt x="3995" y="480"/>
                </a:lnTo>
                <a:cubicBezTo>
                  <a:pt x="3881" y="503"/>
                  <a:pt x="3766" y="525"/>
                  <a:pt x="3630" y="548"/>
                </a:cubicBezTo>
                <a:cubicBezTo>
                  <a:pt x="3561" y="571"/>
                  <a:pt x="3493" y="594"/>
                  <a:pt x="3424" y="617"/>
                </a:cubicBezTo>
                <a:cubicBezTo>
                  <a:pt x="3310" y="640"/>
                  <a:pt x="3196" y="662"/>
                  <a:pt x="3105" y="685"/>
                </a:cubicBezTo>
                <a:cubicBezTo>
                  <a:pt x="2990" y="708"/>
                  <a:pt x="2899" y="731"/>
                  <a:pt x="2808" y="754"/>
                </a:cubicBezTo>
                <a:cubicBezTo>
                  <a:pt x="2602" y="822"/>
                  <a:pt x="2397" y="868"/>
                  <a:pt x="2169" y="891"/>
                </a:cubicBezTo>
                <a:cubicBezTo>
                  <a:pt x="2077" y="914"/>
                  <a:pt x="1986" y="936"/>
                  <a:pt x="1895" y="959"/>
                </a:cubicBezTo>
                <a:cubicBezTo>
                  <a:pt x="1781" y="982"/>
                  <a:pt x="1667" y="1028"/>
                  <a:pt x="1575" y="1050"/>
                </a:cubicBezTo>
                <a:cubicBezTo>
                  <a:pt x="1393" y="1096"/>
                  <a:pt x="1233" y="1142"/>
                  <a:pt x="1050" y="1187"/>
                </a:cubicBezTo>
                <a:lnTo>
                  <a:pt x="1005" y="1187"/>
                </a:lnTo>
                <a:lnTo>
                  <a:pt x="959" y="1073"/>
                </a:lnTo>
                <a:cubicBezTo>
                  <a:pt x="936" y="959"/>
                  <a:pt x="822" y="936"/>
                  <a:pt x="754" y="936"/>
                </a:cubicBezTo>
                <a:lnTo>
                  <a:pt x="662" y="936"/>
                </a:lnTo>
                <a:cubicBezTo>
                  <a:pt x="617" y="959"/>
                  <a:pt x="571" y="1005"/>
                  <a:pt x="548" y="1073"/>
                </a:cubicBezTo>
                <a:cubicBezTo>
                  <a:pt x="525" y="1142"/>
                  <a:pt x="525" y="1187"/>
                  <a:pt x="548" y="1256"/>
                </a:cubicBezTo>
                <a:lnTo>
                  <a:pt x="571" y="1302"/>
                </a:lnTo>
                <a:cubicBezTo>
                  <a:pt x="617" y="1484"/>
                  <a:pt x="639" y="1712"/>
                  <a:pt x="662" y="1963"/>
                </a:cubicBezTo>
                <a:cubicBezTo>
                  <a:pt x="662" y="2055"/>
                  <a:pt x="662" y="2169"/>
                  <a:pt x="662" y="2260"/>
                </a:cubicBezTo>
                <a:cubicBezTo>
                  <a:pt x="639" y="2397"/>
                  <a:pt x="639" y="2534"/>
                  <a:pt x="617" y="2671"/>
                </a:cubicBezTo>
                <a:cubicBezTo>
                  <a:pt x="594" y="2922"/>
                  <a:pt x="571" y="3173"/>
                  <a:pt x="502" y="3424"/>
                </a:cubicBezTo>
                <a:cubicBezTo>
                  <a:pt x="434" y="3698"/>
                  <a:pt x="343" y="3949"/>
                  <a:pt x="229" y="4200"/>
                </a:cubicBezTo>
                <a:cubicBezTo>
                  <a:pt x="183" y="4246"/>
                  <a:pt x="160" y="4292"/>
                  <a:pt x="114" y="4360"/>
                </a:cubicBezTo>
                <a:cubicBezTo>
                  <a:pt x="92" y="4360"/>
                  <a:pt x="92" y="4383"/>
                  <a:pt x="69" y="4406"/>
                </a:cubicBezTo>
                <a:cubicBezTo>
                  <a:pt x="23" y="4497"/>
                  <a:pt x="0" y="4566"/>
                  <a:pt x="46" y="4680"/>
                </a:cubicBezTo>
                <a:cubicBezTo>
                  <a:pt x="69" y="4771"/>
                  <a:pt x="160" y="4817"/>
                  <a:pt x="251" y="4817"/>
                </a:cubicBezTo>
                <a:lnTo>
                  <a:pt x="297" y="4817"/>
                </a:lnTo>
                <a:cubicBezTo>
                  <a:pt x="365" y="4794"/>
                  <a:pt x="434" y="4725"/>
                  <a:pt x="502" y="4657"/>
                </a:cubicBezTo>
                <a:lnTo>
                  <a:pt x="525" y="4634"/>
                </a:lnTo>
                <a:lnTo>
                  <a:pt x="548" y="4611"/>
                </a:lnTo>
                <a:cubicBezTo>
                  <a:pt x="571" y="4634"/>
                  <a:pt x="594" y="4657"/>
                  <a:pt x="639" y="4680"/>
                </a:cubicBezTo>
                <a:cubicBezTo>
                  <a:pt x="685" y="4680"/>
                  <a:pt x="754" y="4703"/>
                  <a:pt x="799" y="4703"/>
                </a:cubicBezTo>
                <a:cubicBezTo>
                  <a:pt x="845" y="4703"/>
                  <a:pt x="868" y="4703"/>
                  <a:pt x="913" y="4680"/>
                </a:cubicBezTo>
                <a:lnTo>
                  <a:pt x="1027" y="4657"/>
                </a:lnTo>
                <a:cubicBezTo>
                  <a:pt x="1096" y="4634"/>
                  <a:pt x="1187" y="4611"/>
                  <a:pt x="1256" y="4588"/>
                </a:cubicBezTo>
                <a:cubicBezTo>
                  <a:pt x="1461" y="4543"/>
                  <a:pt x="1621" y="4520"/>
                  <a:pt x="1781" y="4451"/>
                </a:cubicBezTo>
                <a:lnTo>
                  <a:pt x="1803" y="4451"/>
                </a:lnTo>
                <a:cubicBezTo>
                  <a:pt x="1940" y="4406"/>
                  <a:pt x="2077" y="4360"/>
                  <a:pt x="2192" y="4314"/>
                </a:cubicBezTo>
                <a:cubicBezTo>
                  <a:pt x="2328" y="4269"/>
                  <a:pt x="2465" y="4200"/>
                  <a:pt x="2602" y="4132"/>
                </a:cubicBezTo>
                <a:cubicBezTo>
                  <a:pt x="2876" y="3995"/>
                  <a:pt x="3127" y="3835"/>
                  <a:pt x="3447" y="3630"/>
                </a:cubicBezTo>
                <a:cubicBezTo>
                  <a:pt x="3538" y="3561"/>
                  <a:pt x="3630" y="3493"/>
                  <a:pt x="3721" y="3447"/>
                </a:cubicBezTo>
                <a:lnTo>
                  <a:pt x="3812" y="3356"/>
                </a:lnTo>
                <a:cubicBezTo>
                  <a:pt x="3926" y="3265"/>
                  <a:pt x="4018" y="3196"/>
                  <a:pt x="4109" y="3105"/>
                </a:cubicBezTo>
                <a:lnTo>
                  <a:pt x="4200" y="3036"/>
                </a:lnTo>
                <a:cubicBezTo>
                  <a:pt x="4702" y="2625"/>
                  <a:pt x="5068" y="2078"/>
                  <a:pt x="5319" y="1439"/>
                </a:cubicBezTo>
                <a:cubicBezTo>
                  <a:pt x="5364" y="1302"/>
                  <a:pt x="5410" y="1165"/>
                  <a:pt x="5456" y="1050"/>
                </a:cubicBezTo>
                <a:lnTo>
                  <a:pt x="5478" y="1005"/>
                </a:lnTo>
                <a:cubicBezTo>
                  <a:pt x="5524" y="822"/>
                  <a:pt x="5592" y="662"/>
                  <a:pt x="5638" y="503"/>
                </a:cubicBezTo>
                <a:cubicBezTo>
                  <a:pt x="5638" y="434"/>
                  <a:pt x="5661" y="366"/>
                  <a:pt x="5638" y="297"/>
                </a:cubicBezTo>
                <a:cubicBezTo>
                  <a:pt x="5638" y="206"/>
                  <a:pt x="5592" y="115"/>
                  <a:pt x="5524" y="69"/>
                </a:cubicBezTo>
                <a:cubicBezTo>
                  <a:pt x="5456" y="23"/>
                  <a:pt x="5387" y="1"/>
                  <a:pt x="5296" y="1"/>
                </a:cubicBezTo>
                <a:close/>
              </a:path>
            </a:pathLst>
          </a:custGeom>
          <a:solidFill>
            <a:srgbClr val="8A8A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8" name="Google Shape;4948;p38"/>
          <p:cNvSpPr/>
          <p:nvPr/>
        </p:nvSpPr>
        <p:spPr>
          <a:xfrm>
            <a:off x="7006079" y="2376385"/>
            <a:ext cx="37080" cy="111744"/>
          </a:xfrm>
          <a:custGeom>
            <a:avLst/>
            <a:gdLst/>
            <a:ahLst/>
            <a:cxnLst/>
            <a:rect l="l" t="t" r="r" b="b"/>
            <a:pathLst>
              <a:path w="1325" h="3993" extrusionOk="0">
                <a:moveTo>
                  <a:pt x="822" y="1"/>
                </a:moveTo>
                <a:cubicBezTo>
                  <a:pt x="708" y="23"/>
                  <a:pt x="616" y="137"/>
                  <a:pt x="639" y="252"/>
                </a:cubicBezTo>
                <a:cubicBezTo>
                  <a:pt x="639" y="252"/>
                  <a:pt x="639" y="274"/>
                  <a:pt x="639" y="274"/>
                </a:cubicBezTo>
                <a:cubicBezTo>
                  <a:pt x="502" y="297"/>
                  <a:pt x="434" y="411"/>
                  <a:pt x="434" y="548"/>
                </a:cubicBezTo>
                <a:cubicBezTo>
                  <a:pt x="457" y="617"/>
                  <a:pt x="502" y="685"/>
                  <a:pt x="548" y="754"/>
                </a:cubicBezTo>
                <a:cubicBezTo>
                  <a:pt x="571" y="822"/>
                  <a:pt x="616" y="891"/>
                  <a:pt x="639" y="959"/>
                </a:cubicBezTo>
                <a:cubicBezTo>
                  <a:pt x="662" y="1028"/>
                  <a:pt x="662" y="1119"/>
                  <a:pt x="662" y="1187"/>
                </a:cubicBezTo>
                <a:cubicBezTo>
                  <a:pt x="684" y="1317"/>
                  <a:pt x="705" y="1427"/>
                  <a:pt x="708" y="1535"/>
                </a:cubicBezTo>
                <a:lnTo>
                  <a:pt x="708" y="1535"/>
                </a:lnTo>
                <a:cubicBezTo>
                  <a:pt x="706" y="1708"/>
                  <a:pt x="685" y="1882"/>
                  <a:pt x="685" y="2055"/>
                </a:cubicBezTo>
                <a:cubicBezTo>
                  <a:pt x="662" y="2192"/>
                  <a:pt x="639" y="2329"/>
                  <a:pt x="616" y="2466"/>
                </a:cubicBezTo>
                <a:cubicBezTo>
                  <a:pt x="548" y="2740"/>
                  <a:pt x="434" y="3013"/>
                  <a:pt x="297" y="3265"/>
                </a:cubicBezTo>
                <a:cubicBezTo>
                  <a:pt x="251" y="3356"/>
                  <a:pt x="206" y="3424"/>
                  <a:pt x="160" y="3493"/>
                </a:cubicBezTo>
                <a:cubicBezTo>
                  <a:pt x="92" y="3584"/>
                  <a:pt x="0" y="3675"/>
                  <a:pt x="23" y="3812"/>
                </a:cubicBezTo>
                <a:lnTo>
                  <a:pt x="23" y="3790"/>
                </a:lnTo>
                <a:cubicBezTo>
                  <a:pt x="46" y="3881"/>
                  <a:pt x="92" y="3949"/>
                  <a:pt x="160" y="3972"/>
                </a:cubicBezTo>
                <a:cubicBezTo>
                  <a:pt x="198" y="3986"/>
                  <a:pt x="234" y="3993"/>
                  <a:pt x="269" y="3993"/>
                </a:cubicBezTo>
                <a:cubicBezTo>
                  <a:pt x="399" y="3993"/>
                  <a:pt x="503" y="3903"/>
                  <a:pt x="594" y="3812"/>
                </a:cubicBezTo>
                <a:cubicBezTo>
                  <a:pt x="708" y="3675"/>
                  <a:pt x="799" y="3561"/>
                  <a:pt x="890" y="3424"/>
                </a:cubicBezTo>
                <a:cubicBezTo>
                  <a:pt x="1073" y="3105"/>
                  <a:pt x="1187" y="2762"/>
                  <a:pt x="1256" y="2420"/>
                </a:cubicBezTo>
                <a:cubicBezTo>
                  <a:pt x="1278" y="2283"/>
                  <a:pt x="1278" y="2146"/>
                  <a:pt x="1301" y="2009"/>
                </a:cubicBezTo>
                <a:cubicBezTo>
                  <a:pt x="1324" y="1849"/>
                  <a:pt x="1324" y="1690"/>
                  <a:pt x="1324" y="1530"/>
                </a:cubicBezTo>
                <a:cubicBezTo>
                  <a:pt x="1324" y="1256"/>
                  <a:pt x="1256" y="982"/>
                  <a:pt x="1187" y="708"/>
                </a:cubicBezTo>
                <a:cubicBezTo>
                  <a:pt x="1164" y="594"/>
                  <a:pt x="1119" y="503"/>
                  <a:pt x="1096" y="389"/>
                </a:cubicBezTo>
                <a:cubicBezTo>
                  <a:pt x="1073" y="320"/>
                  <a:pt x="1073" y="252"/>
                  <a:pt x="1050" y="183"/>
                </a:cubicBezTo>
                <a:cubicBezTo>
                  <a:pt x="1027" y="69"/>
                  <a:pt x="936" y="1"/>
                  <a:pt x="845" y="1"/>
                </a:cubicBezTo>
                <a:close/>
              </a:path>
            </a:pathLst>
          </a:custGeom>
          <a:solidFill>
            <a:srgbClr val="8A8A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9" name="Google Shape;4949;p38"/>
          <p:cNvSpPr/>
          <p:nvPr/>
        </p:nvSpPr>
        <p:spPr>
          <a:xfrm>
            <a:off x="6968383" y="2382122"/>
            <a:ext cx="37724" cy="108414"/>
          </a:xfrm>
          <a:custGeom>
            <a:avLst/>
            <a:gdLst/>
            <a:ahLst/>
            <a:cxnLst/>
            <a:rect l="l" t="t" r="r" b="b"/>
            <a:pathLst>
              <a:path w="1348" h="3874" extrusionOk="0">
                <a:moveTo>
                  <a:pt x="617" y="1"/>
                </a:moveTo>
                <a:cubicBezTo>
                  <a:pt x="594" y="1"/>
                  <a:pt x="548" y="1"/>
                  <a:pt x="525" y="24"/>
                </a:cubicBezTo>
                <a:cubicBezTo>
                  <a:pt x="480" y="47"/>
                  <a:pt x="434" y="92"/>
                  <a:pt x="411" y="138"/>
                </a:cubicBezTo>
                <a:cubicBezTo>
                  <a:pt x="389" y="206"/>
                  <a:pt x="389" y="252"/>
                  <a:pt x="411" y="321"/>
                </a:cubicBezTo>
                <a:cubicBezTo>
                  <a:pt x="434" y="366"/>
                  <a:pt x="457" y="412"/>
                  <a:pt x="457" y="457"/>
                </a:cubicBezTo>
                <a:cubicBezTo>
                  <a:pt x="503" y="640"/>
                  <a:pt x="525" y="823"/>
                  <a:pt x="548" y="1005"/>
                </a:cubicBezTo>
                <a:cubicBezTo>
                  <a:pt x="548" y="1142"/>
                  <a:pt x="548" y="1279"/>
                  <a:pt x="525" y="1416"/>
                </a:cubicBezTo>
                <a:cubicBezTo>
                  <a:pt x="525" y="1599"/>
                  <a:pt x="503" y="1758"/>
                  <a:pt x="480" y="1918"/>
                </a:cubicBezTo>
                <a:cubicBezTo>
                  <a:pt x="434" y="2215"/>
                  <a:pt x="389" y="2512"/>
                  <a:pt x="320" y="2786"/>
                </a:cubicBezTo>
                <a:cubicBezTo>
                  <a:pt x="274" y="2968"/>
                  <a:pt x="229" y="3151"/>
                  <a:pt x="137" y="3311"/>
                </a:cubicBezTo>
                <a:cubicBezTo>
                  <a:pt x="92" y="3402"/>
                  <a:pt x="1" y="3516"/>
                  <a:pt x="46" y="3630"/>
                </a:cubicBezTo>
                <a:cubicBezTo>
                  <a:pt x="69" y="3744"/>
                  <a:pt x="115" y="3813"/>
                  <a:pt x="206" y="3858"/>
                </a:cubicBezTo>
                <a:cubicBezTo>
                  <a:pt x="234" y="3868"/>
                  <a:pt x="263" y="3873"/>
                  <a:pt x="291" y="3873"/>
                </a:cubicBezTo>
                <a:cubicBezTo>
                  <a:pt x="331" y="3873"/>
                  <a:pt x="371" y="3862"/>
                  <a:pt x="411" y="3836"/>
                </a:cubicBezTo>
                <a:cubicBezTo>
                  <a:pt x="480" y="3813"/>
                  <a:pt x="548" y="3744"/>
                  <a:pt x="594" y="3699"/>
                </a:cubicBezTo>
                <a:cubicBezTo>
                  <a:pt x="662" y="3630"/>
                  <a:pt x="708" y="3562"/>
                  <a:pt x="754" y="3470"/>
                </a:cubicBezTo>
                <a:cubicBezTo>
                  <a:pt x="754" y="3448"/>
                  <a:pt x="777" y="3425"/>
                  <a:pt x="777" y="3402"/>
                </a:cubicBezTo>
                <a:cubicBezTo>
                  <a:pt x="868" y="3265"/>
                  <a:pt x="936" y="3105"/>
                  <a:pt x="1005" y="2968"/>
                </a:cubicBezTo>
                <a:cubicBezTo>
                  <a:pt x="1073" y="2808"/>
                  <a:pt x="1142" y="2672"/>
                  <a:pt x="1187" y="2512"/>
                </a:cubicBezTo>
                <a:cubicBezTo>
                  <a:pt x="1233" y="2352"/>
                  <a:pt x="1279" y="2192"/>
                  <a:pt x="1302" y="2032"/>
                </a:cubicBezTo>
                <a:cubicBezTo>
                  <a:pt x="1324" y="1873"/>
                  <a:pt x="1347" y="1713"/>
                  <a:pt x="1347" y="1576"/>
                </a:cubicBezTo>
                <a:cubicBezTo>
                  <a:pt x="1347" y="1393"/>
                  <a:pt x="1324" y="1234"/>
                  <a:pt x="1324" y="1074"/>
                </a:cubicBezTo>
                <a:cubicBezTo>
                  <a:pt x="1324" y="937"/>
                  <a:pt x="1302" y="800"/>
                  <a:pt x="1279" y="663"/>
                </a:cubicBezTo>
                <a:cubicBezTo>
                  <a:pt x="1256" y="572"/>
                  <a:pt x="1233" y="503"/>
                  <a:pt x="1187" y="412"/>
                </a:cubicBezTo>
                <a:cubicBezTo>
                  <a:pt x="1165" y="366"/>
                  <a:pt x="1142" y="298"/>
                  <a:pt x="1096" y="252"/>
                </a:cubicBezTo>
                <a:cubicBezTo>
                  <a:pt x="1096" y="229"/>
                  <a:pt x="1073" y="206"/>
                  <a:pt x="1073" y="184"/>
                </a:cubicBezTo>
                <a:cubicBezTo>
                  <a:pt x="1028" y="138"/>
                  <a:pt x="959" y="92"/>
                  <a:pt x="891" y="92"/>
                </a:cubicBezTo>
                <a:lnTo>
                  <a:pt x="799" y="92"/>
                </a:lnTo>
                <a:cubicBezTo>
                  <a:pt x="754" y="47"/>
                  <a:pt x="685" y="1"/>
                  <a:pt x="617" y="1"/>
                </a:cubicBezTo>
                <a:close/>
              </a:path>
            </a:pathLst>
          </a:custGeom>
          <a:solidFill>
            <a:srgbClr val="8A8A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0" name="Google Shape;4950;p38"/>
          <p:cNvSpPr/>
          <p:nvPr/>
        </p:nvSpPr>
        <p:spPr>
          <a:xfrm>
            <a:off x="6657945" y="2341264"/>
            <a:ext cx="24935" cy="114627"/>
          </a:xfrm>
          <a:custGeom>
            <a:avLst/>
            <a:gdLst/>
            <a:ahLst/>
            <a:cxnLst/>
            <a:rect l="l" t="t" r="r" b="b"/>
            <a:pathLst>
              <a:path w="891" h="4096" extrusionOk="0">
                <a:moveTo>
                  <a:pt x="662" y="0"/>
                </a:moveTo>
                <a:cubicBezTo>
                  <a:pt x="617" y="0"/>
                  <a:pt x="594" y="23"/>
                  <a:pt x="571" y="23"/>
                </a:cubicBezTo>
                <a:lnTo>
                  <a:pt x="525" y="23"/>
                </a:lnTo>
                <a:cubicBezTo>
                  <a:pt x="480" y="23"/>
                  <a:pt x="411" y="46"/>
                  <a:pt x="388" y="69"/>
                </a:cubicBezTo>
                <a:cubicBezTo>
                  <a:pt x="343" y="114"/>
                  <a:pt x="320" y="160"/>
                  <a:pt x="320" y="206"/>
                </a:cubicBezTo>
                <a:cubicBezTo>
                  <a:pt x="274" y="502"/>
                  <a:pt x="251" y="822"/>
                  <a:pt x="206" y="1119"/>
                </a:cubicBezTo>
                <a:cubicBezTo>
                  <a:pt x="183" y="1438"/>
                  <a:pt x="160" y="1758"/>
                  <a:pt x="137" y="2077"/>
                </a:cubicBezTo>
                <a:cubicBezTo>
                  <a:pt x="115" y="2397"/>
                  <a:pt x="92" y="2716"/>
                  <a:pt x="92" y="3059"/>
                </a:cubicBezTo>
                <a:cubicBezTo>
                  <a:pt x="69" y="3196"/>
                  <a:pt x="46" y="3333"/>
                  <a:pt x="46" y="3470"/>
                </a:cubicBezTo>
                <a:cubicBezTo>
                  <a:pt x="46" y="3538"/>
                  <a:pt x="23" y="3629"/>
                  <a:pt x="23" y="3698"/>
                </a:cubicBezTo>
                <a:cubicBezTo>
                  <a:pt x="23" y="3789"/>
                  <a:pt x="0" y="3880"/>
                  <a:pt x="46" y="3972"/>
                </a:cubicBezTo>
                <a:cubicBezTo>
                  <a:pt x="93" y="4049"/>
                  <a:pt x="171" y="4095"/>
                  <a:pt x="252" y="4095"/>
                </a:cubicBezTo>
                <a:cubicBezTo>
                  <a:pt x="290" y="4095"/>
                  <a:pt x="329" y="4085"/>
                  <a:pt x="366" y="4063"/>
                </a:cubicBezTo>
                <a:cubicBezTo>
                  <a:pt x="388" y="4063"/>
                  <a:pt x="411" y="4086"/>
                  <a:pt x="411" y="4086"/>
                </a:cubicBezTo>
                <a:cubicBezTo>
                  <a:pt x="571" y="4086"/>
                  <a:pt x="685" y="3972"/>
                  <a:pt x="685" y="3835"/>
                </a:cubicBezTo>
                <a:cubicBezTo>
                  <a:pt x="731" y="3538"/>
                  <a:pt x="754" y="3241"/>
                  <a:pt x="776" y="2945"/>
                </a:cubicBezTo>
                <a:cubicBezTo>
                  <a:pt x="799" y="2808"/>
                  <a:pt x="822" y="2648"/>
                  <a:pt x="822" y="2511"/>
                </a:cubicBezTo>
                <a:cubicBezTo>
                  <a:pt x="845" y="2374"/>
                  <a:pt x="868" y="2214"/>
                  <a:pt x="868" y="2077"/>
                </a:cubicBezTo>
                <a:cubicBezTo>
                  <a:pt x="868" y="1758"/>
                  <a:pt x="891" y="1438"/>
                  <a:pt x="891" y="1119"/>
                </a:cubicBezTo>
                <a:cubicBezTo>
                  <a:pt x="891" y="959"/>
                  <a:pt x="891" y="822"/>
                  <a:pt x="868" y="662"/>
                </a:cubicBezTo>
                <a:cubicBezTo>
                  <a:pt x="868" y="525"/>
                  <a:pt x="868" y="411"/>
                  <a:pt x="868" y="297"/>
                </a:cubicBezTo>
                <a:cubicBezTo>
                  <a:pt x="868" y="274"/>
                  <a:pt x="868" y="274"/>
                  <a:pt x="868" y="251"/>
                </a:cubicBezTo>
                <a:cubicBezTo>
                  <a:pt x="845" y="228"/>
                  <a:pt x="845" y="183"/>
                  <a:pt x="845" y="160"/>
                </a:cubicBezTo>
                <a:cubicBezTo>
                  <a:pt x="845" y="114"/>
                  <a:pt x="799" y="69"/>
                  <a:pt x="776" y="46"/>
                </a:cubicBezTo>
                <a:cubicBezTo>
                  <a:pt x="731" y="23"/>
                  <a:pt x="685" y="0"/>
                  <a:pt x="662" y="0"/>
                </a:cubicBezTo>
                <a:close/>
              </a:path>
            </a:pathLst>
          </a:custGeom>
          <a:solidFill>
            <a:srgbClr val="8A8A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1" name="Google Shape;4951;p38"/>
          <p:cNvSpPr/>
          <p:nvPr/>
        </p:nvSpPr>
        <p:spPr>
          <a:xfrm>
            <a:off x="6334075" y="2161124"/>
            <a:ext cx="70298" cy="147229"/>
          </a:xfrm>
          <a:custGeom>
            <a:avLst/>
            <a:gdLst/>
            <a:ahLst/>
            <a:cxnLst/>
            <a:rect l="l" t="t" r="r" b="b"/>
            <a:pathLst>
              <a:path w="2512" h="5261" extrusionOk="0">
                <a:moveTo>
                  <a:pt x="982" y="0"/>
                </a:moveTo>
                <a:cubicBezTo>
                  <a:pt x="731" y="23"/>
                  <a:pt x="572" y="206"/>
                  <a:pt x="435" y="388"/>
                </a:cubicBezTo>
                <a:cubicBezTo>
                  <a:pt x="343" y="548"/>
                  <a:pt x="275" y="708"/>
                  <a:pt x="206" y="845"/>
                </a:cubicBezTo>
                <a:cubicBezTo>
                  <a:pt x="138" y="1005"/>
                  <a:pt x="92" y="1142"/>
                  <a:pt x="69" y="1301"/>
                </a:cubicBezTo>
                <a:cubicBezTo>
                  <a:pt x="47" y="1393"/>
                  <a:pt x="24" y="1484"/>
                  <a:pt x="24" y="1598"/>
                </a:cubicBezTo>
                <a:cubicBezTo>
                  <a:pt x="1" y="1667"/>
                  <a:pt x="1" y="1735"/>
                  <a:pt x="1" y="1826"/>
                </a:cubicBezTo>
                <a:cubicBezTo>
                  <a:pt x="1" y="2009"/>
                  <a:pt x="24" y="2192"/>
                  <a:pt x="47" y="2374"/>
                </a:cubicBezTo>
                <a:cubicBezTo>
                  <a:pt x="115" y="2694"/>
                  <a:pt x="184" y="3013"/>
                  <a:pt x="298" y="3333"/>
                </a:cubicBezTo>
                <a:cubicBezTo>
                  <a:pt x="343" y="3470"/>
                  <a:pt x="389" y="3607"/>
                  <a:pt x="457" y="3744"/>
                </a:cubicBezTo>
                <a:cubicBezTo>
                  <a:pt x="526" y="3881"/>
                  <a:pt x="594" y="4018"/>
                  <a:pt x="686" y="4155"/>
                </a:cubicBezTo>
                <a:cubicBezTo>
                  <a:pt x="754" y="4269"/>
                  <a:pt x="846" y="4406"/>
                  <a:pt x="937" y="4543"/>
                </a:cubicBezTo>
                <a:cubicBezTo>
                  <a:pt x="1005" y="4680"/>
                  <a:pt x="1074" y="4817"/>
                  <a:pt x="1165" y="4953"/>
                </a:cubicBezTo>
                <a:cubicBezTo>
                  <a:pt x="1188" y="5022"/>
                  <a:pt x="1234" y="5113"/>
                  <a:pt x="1279" y="5159"/>
                </a:cubicBezTo>
                <a:cubicBezTo>
                  <a:pt x="1340" y="5220"/>
                  <a:pt x="1421" y="5260"/>
                  <a:pt x="1502" y="5260"/>
                </a:cubicBezTo>
                <a:cubicBezTo>
                  <a:pt x="1543" y="5260"/>
                  <a:pt x="1584" y="5250"/>
                  <a:pt x="1622" y="5227"/>
                </a:cubicBezTo>
                <a:cubicBezTo>
                  <a:pt x="1667" y="5205"/>
                  <a:pt x="1690" y="5182"/>
                  <a:pt x="1713" y="5136"/>
                </a:cubicBezTo>
                <a:cubicBezTo>
                  <a:pt x="1759" y="5090"/>
                  <a:pt x="1781" y="4999"/>
                  <a:pt x="1759" y="4931"/>
                </a:cubicBezTo>
                <a:cubicBezTo>
                  <a:pt x="1736" y="4862"/>
                  <a:pt x="1713" y="4794"/>
                  <a:pt x="1690" y="4725"/>
                </a:cubicBezTo>
                <a:cubicBezTo>
                  <a:pt x="1644" y="4588"/>
                  <a:pt x="1622" y="4451"/>
                  <a:pt x="1599" y="4292"/>
                </a:cubicBezTo>
                <a:cubicBezTo>
                  <a:pt x="1576" y="4109"/>
                  <a:pt x="1599" y="3926"/>
                  <a:pt x="1599" y="3744"/>
                </a:cubicBezTo>
                <a:cubicBezTo>
                  <a:pt x="1622" y="3538"/>
                  <a:pt x="1644" y="3310"/>
                  <a:pt x="1667" y="3105"/>
                </a:cubicBezTo>
                <a:cubicBezTo>
                  <a:pt x="1759" y="2602"/>
                  <a:pt x="1918" y="2146"/>
                  <a:pt x="2124" y="1689"/>
                </a:cubicBezTo>
                <a:cubicBezTo>
                  <a:pt x="2215" y="1530"/>
                  <a:pt x="2329" y="1370"/>
                  <a:pt x="2443" y="1210"/>
                </a:cubicBezTo>
                <a:cubicBezTo>
                  <a:pt x="2512" y="1119"/>
                  <a:pt x="2466" y="936"/>
                  <a:pt x="2375" y="868"/>
                </a:cubicBezTo>
                <a:cubicBezTo>
                  <a:pt x="2329" y="845"/>
                  <a:pt x="2289" y="834"/>
                  <a:pt x="2249" y="834"/>
                </a:cubicBezTo>
                <a:cubicBezTo>
                  <a:pt x="2209" y="834"/>
                  <a:pt x="2169" y="845"/>
                  <a:pt x="2124" y="868"/>
                </a:cubicBezTo>
                <a:cubicBezTo>
                  <a:pt x="2124" y="845"/>
                  <a:pt x="2124" y="822"/>
                  <a:pt x="2124" y="776"/>
                </a:cubicBezTo>
                <a:cubicBezTo>
                  <a:pt x="2101" y="685"/>
                  <a:pt x="2032" y="571"/>
                  <a:pt x="1964" y="480"/>
                </a:cubicBezTo>
                <a:cubicBezTo>
                  <a:pt x="1873" y="343"/>
                  <a:pt x="1736" y="229"/>
                  <a:pt x="1576" y="137"/>
                </a:cubicBezTo>
                <a:cubicBezTo>
                  <a:pt x="1507" y="92"/>
                  <a:pt x="1416" y="46"/>
                  <a:pt x="1325" y="23"/>
                </a:cubicBezTo>
                <a:cubicBezTo>
                  <a:pt x="1256" y="0"/>
                  <a:pt x="1165" y="0"/>
                  <a:pt x="1097" y="0"/>
                </a:cubicBezTo>
                <a:close/>
              </a:path>
            </a:pathLst>
          </a:custGeom>
          <a:solidFill>
            <a:srgbClr val="A7A7A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2" name="Google Shape;4952;p38"/>
          <p:cNvSpPr/>
          <p:nvPr/>
        </p:nvSpPr>
        <p:spPr>
          <a:xfrm>
            <a:off x="6398608" y="2209035"/>
            <a:ext cx="37724" cy="90839"/>
          </a:xfrm>
          <a:custGeom>
            <a:avLst/>
            <a:gdLst/>
            <a:ahLst/>
            <a:cxnLst/>
            <a:rect l="l" t="t" r="r" b="b"/>
            <a:pathLst>
              <a:path w="1348" h="3246" extrusionOk="0">
                <a:moveTo>
                  <a:pt x="1050" y="0"/>
                </a:moveTo>
                <a:cubicBezTo>
                  <a:pt x="1005" y="0"/>
                  <a:pt x="959" y="0"/>
                  <a:pt x="936" y="23"/>
                </a:cubicBezTo>
                <a:cubicBezTo>
                  <a:pt x="868" y="69"/>
                  <a:pt x="822" y="114"/>
                  <a:pt x="799" y="183"/>
                </a:cubicBezTo>
                <a:cubicBezTo>
                  <a:pt x="776" y="206"/>
                  <a:pt x="754" y="251"/>
                  <a:pt x="731" y="297"/>
                </a:cubicBezTo>
                <a:cubicBezTo>
                  <a:pt x="502" y="754"/>
                  <a:pt x="297" y="1210"/>
                  <a:pt x="183" y="1689"/>
                </a:cubicBezTo>
                <a:cubicBezTo>
                  <a:pt x="114" y="1918"/>
                  <a:pt x="69" y="2123"/>
                  <a:pt x="46" y="2351"/>
                </a:cubicBezTo>
                <a:cubicBezTo>
                  <a:pt x="23" y="2443"/>
                  <a:pt x="23" y="2557"/>
                  <a:pt x="23" y="2648"/>
                </a:cubicBezTo>
                <a:cubicBezTo>
                  <a:pt x="0" y="2808"/>
                  <a:pt x="0" y="2945"/>
                  <a:pt x="69" y="3082"/>
                </a:cubicBezTo>
                <a:cubicBezTo>
                  <a:pt x="128" y="3181"/>
                  <a:pt x="223" y="3246"/>
                  <a:pt x="336" y="3246"/>
                </a:cubicBezTo>
                <a:cubicBezTo>
                  <a:pt x="353" y="3246"/>
                  <a:pt x="371" y="3244"/>
                  <a:pt x="388" y="3241"/>
                </a:cubicBezTo>
                <a:cubicBezTo>
                  <a:pt x="502" y="3196"/>
                  <a:pt x="617" y="3082"/>
                  <a:pt x="617" y="2968"/>
                </a:cubicBezTo>
                <a:cubicBezTo>
                  <a:pt x="617" y="2945"/>
                  <a:pt x="617" y="2922"/>
                  <a:pt x="617" y="2899"/>
                </a:cubicBezTo>
                <a:cubicBezTo>
                  <a:pt x="617" y="2930"/>
                  <a:pt x="606" y="2951"/>
                  <a:pt x="599" y="2968"/>
                </a:cubicBezTo>
                <a:lnTo>
                  <a:pt x="599" y="2968"/>
                </a:lnTo>
                <a:cubicBezTo>
                  <a:pt x="662" y="2701"/>
                  <a:pt x="664" y="2435"/>
                  <a:pt x="708" y="2169"/>
                </a:cubicBezTo>
                <a:cubicBezTo>
                  <a:pt x="731" y="2100"/>
                  <a:pt x="731" y="2055"/>
                  <a:pt x="731" y="2009"/>
                </a:cubicBezTo>
                <a:cubicBezTo>
                  <a:pt x="799" y="1735"/>
                  <a:pt x="868" y="1461"/>
                  <a:pt x="959" y="1164"/>
                </a:cubicBezTo>
                <a:cubicBezTo>
                  <a:pt x="1005" y="1027"/>
                  <a:pt x="1050" y="890"/>
                  <a:pt x="1119" y="754"/>
                </a:cubicBezTo>
                <a:cubicBezTo>
                  <a:pt x="1164" y="617"/>
                  <a:pt x="1233" y="480"/>
                  <a:pt x="1301" y="343"/>
                </a:cubicBezTo>
                <a:cubicBezTo>
                  <a:pt x="1347" y="206"/>
                  <a:pt x="1256" y="46"/>
                  <a:pt x="1119" y="0"/>
                </a:cubicBezTo>
                <a:close/>
              </a:path>
            </a:pathLst>
          </a:custGeom>
          <a:solidFill>
            <a:srgbClr val="A7A7A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3" name="Google Shape;4953;p38"/>
          <p:cNvSpPr/>
          <p:nvPr/>
        </p:nvSpPr>
        <p:spPr>
          <a:xfrm>
            <a:off x="6655399" y="2458773"/>
            <a:ext cx="480363" cy="435670"/>
          </a:xfrm>
          <a:custGeom>
            <a:avLst/>
            <a:gdLst/>
            <a:ahLst/>
            <a:cxnLst/>
            <a:rect l="l" t="t" r="r" b="b"/>
            <a:pathLst>
              <a:path w="17165" h="15568" extrusionOk="0">
                <a:moveTo>
                  <a:pt x="639" y="1"/>
                </a:moveTo>
                <a:cubicBezTo>
                  <a:pt x="525" y="1"/>
                  <a:pt x="434" y="69"/>
                  <a:pt x="388" y="161"/>
                </a:cubicBezTo>
                <a:cubicBezTo>
                  <a:pt x="388" y="161"/>
                  <a:pt x="388" y="184"/>
                  <a:pt x="365" y="184"/>
                </a:cubicBezTo>
                <a:lnTo>
                  <a:pt x="342" y="184"/>
                </a:lnTo>
                <a:cubicBezTo>
                  <a:pt x="274" y="161"/>
                  <a:pt x="251" y="138"/>
                  <a:pt x="206" y="138"/>
                </a:cubicBezTo>
                <a:cubicBezTo>
                  <a:pt x="183" y="138"/>
                  <a:pt x="183" y="161"/>
                  <a:pt x="160" y="161"/>
                </a:cubicBezTo>
                <a:cubicBezTo>
                  <a:pt x="91" y="184"/>
                  <a:pt x="69" y="206"/>
                  <a:pt x="46" y="252"/>
                </a:cubicBezTo>
                <a:cubicBezTo>
                  <a:pt x="23" y="321"/>
                  <a:pt x="0" y="366"/>
                  <a:pt x="23" y="412"/>
                </a:cubicBezTo>
                <a:cubicBezTo>
                  <a:pt x="46" y="457"/>
                  <a:pt x="91" y="526"/>
                  <a:pt x="137" y="526"/>
                </a:cubicBezTo>
                <a:cubicBezTo>
                  <a:pt x="297" y="594"/>
                  <a:pt x="434" y="640"/>
                  <a:pt x="571" y="709"/>
                </a:cubicBezTo>
                <a:cubicBezTo>
                  <a:pt x="731" y="777"/>
                  <a:pt x="890" y="868"/>
                  <a:pt x="1050" y="914"/>
                </a:cubicBezTo>
                <a:cubicBezTo>
                  <a:pt x="1187" y="982"/>
                  <a:pt x="1347" y="1051"/>
                  <a:pt x="1507" y="1119"/>
                </a:cubicBezTo>
                <a:cubicBezTo>
                  <a:pt x="1666" y="1188"/>
                  <a:pt x="1826" y="1234"/>
                  <a:pt x="2009" y="1302"/>
                </a:cubicBezTo>
                <a:lnTo>
                  <a:pt x="1963" y="1279"/>
                </a:lnTo>
                <a:lnTo>
                  <a:pt x="1963" y="1279"/>
                </a:lnTo>
                <a:cubicBezTo>
                  <a:pt x="2237" y="1370"/>
                  <a:pt x="2557" y="1462"/>
                  <a:pt x="2967" y="1576"/>
                </a:cubicBezTo>
                <a:cubicBezTo>
                  <a:pt x="3241" y="1644"/>
                  <a:pt x="3561" y="1736"/>
                  <a:pt x="3880" y="1804"/>
                </a:cubicBezTo>
                <a:cubicBezTo>
                  <a:pt x="4520" y="1918"/>
                  <a:pt x="5204" y="2055"/>
                  <a:pt x="5889" y="2192"/>
                </a:cubicBezTo>
                <a:cubicBezTo>
                  <a:pt x="6414" y="2284"/>
                  <a:pt x="6962" y="2352"/>
                  <a:pt x="7487" y="2420"/>
                </a:cubicBezTo>
                <a:lnTo>
                  <a:pt x="7555" y="2420"/>
                </a:lnTo>
                <a:cubicBezTo>
                  <a:pt x="8103" y="2489"/>
                  <a:pt x="8674" y="2535"/>
                  <a:pt x="9313" y="2557"/>
                </a:cubicBezTo>
                <a:lnTo>
                  <a:pt x="9222" y="2557"/>
                </a:lnTo>
                <a:cubicBezTo>
                  <a:pt x="9564" y="2580"/>
                  <a:pt x="9906" y="2603"/>
                  <a:pt x="10249" y="2603"/>
                </a:cubicBezTo>
                <a:lnTo>
                  <a:pt x="10294" y="2603"/>
                </a:lnTo>
                <a:cubicBezTo>
                  <a:pt x="10591" y="2603"/>
                  <a:pt x="10865" y="2580"/>
                  <a:pt x="11162" y="2580"/>
                </a:cubicBezTo>
                <a:cubicBezTo>
                  <a:pt x="11276" y="2557"/>
                  <a:pt x="11390" y="2557"/>
                  <a:pt x="11504" y="2557"/>
                </a:cubicBezTo>
                <a:cubicBezTo>
                  <a:pt x="11687" y="2557"/>
                  <a:pt x="11892" y="2557"/>
                  <a:pt x="12075" y="2535"/>
                </a:cubicBezTo>
                <a:cubicBezTo>
                  <a:pt x="12371" y="2512"/>
                  <a:pt x="12668" y="2489"/>
                  <a:pt x="12965" y="2466"/>
                </a:cubicBezTo>
                <a:cubicBezTo>
                  <a:pt x="13056" y="2443"/>
                  <a:pt x="13147" y="2443"/>
                  <a:pt x="13239" y="2420"/>
                </a:cubicBezTo>
                <a:cubicBezTo>
                  <a:pt x="13307" y="2535"/>
                  <a:pt x="13376" y="2626"/>
                  <a:pt x="13421" y="2717"/>
                </a:cubicBezTo>
                <a:lnTo>
                  <a:pt x="13536" y="2900"/>
                </a:lnTo>
                <a:lnTo>
                  <a:pt x="13604" y="3037"/>
                </a:lnTo>
                <a:lnTo>
                  <a:pt x="13604" y="3060"/>
                </a:lnTo>
                <a:cubicBezTo>
                  <a:pt x="13718" y="3288"/>
                  <a:pt x="13832" y="3516"/>
                  <a:pt x="13946" y="3767"/>
                </a:cubicBezTo>
                <a:cubicBezTo>
                  <a:pt x="14038" y="4018"/>
                  <a:pt x="14129" y="4292"/>
                  <a:pt x="14197" y="4520"/>
                </a:cubicBezTo>
                <a:lnTo>
                  <a:pt x="14243" y="4612"/>
                </a:lnTo>
                <a:cubicBezTo>
                  <a:pt x="14312" y="4840"/>
                  <a:pt x="14380" y="5068"/>
                  <a:pt x="14449" y="5296"/>
                </a:cubicBezTo>
                <a:cubicBezTo>
                  <a:pt x="14517" y="5548"/>
                  <a:pt x="14585" y="5799"/>
                  <a:pt x="14654" y="6095"/>
                </a:cubicBezTo>
                <a:lnTo>
                  <a:pt x="14677" y="6141"/>
                </a:lnTo>
                <a:cubicBezTo>
                  <a:pt x="14700" y="6301"/>
                  <a:pt x="14722" y="6483"/>
                  <a:pt x="14768" y="6643"/>
                </a:cubicBezTo>
                <a:lnTo>
                  <a:pt x="14791" y="6871"/>
                </a:lnTo>
                <a:lnTo>
                  <a:pt x="14814" y="6940"/>
                </a:lnTo>
                <a:cubicBezTo>
                  <a:pt x="14859" y="7168"/>
                  <a:pt x="14882" y="7374"/>
                  <a:pt x="14928" y="7602"/>
                </a:cubicBezTo>
                <a:cubicBezTo>
                  <a:pt x="14951" y="7853"/>
                  <a:pt x="14996" y="8104"/>
                  <a:pt x="14996" y="8355"/>
                </a:cubicBezTo>
                <a:cubicBezTo>
                  <a:pt x="15019" y="8560"/>
                  <a:pt x="15019" y="8789"/>
                  <a:pt x="15019" y="9063"/>
                </a:cubicBezTo>
                <a:cubicBezTo>
                  <a:pt x="14996" y="9610"/>
                  <a:pt x="14928" y="10341"/>
                  <a:pt x="14722" y="11048"/>
                </a:cubicBezTo>
                <a:cubicBezTo>
                  <a:pt x="14654" y="11231"/>
                  <a:pt x="14563" y="11436"/>
                  <a:pt x="14471" y="11642"/>
                </a:cubicBezTo>
                <a:cubicBezTo>
                  <a:pt x="14403" y="11824"/>
                  <a:pt x="14289" y="12007"/>
                  <a:pt x="14197" y="12167"/>
                </a:cubicBezTo>
                <a:cubicBezTo>
                  <a:pt x="13969" y="12486"/>
                  <a:pt x="13718" y="12737"/>
                  <a:pt x="13467" y="12966"/>
                </a:cubicBezTo>
                <a:cubicBezTo>
                  <a:pt x="13376" y="13034"/>
                  <a:pt x="13262" y="13126"/>
                  <a:pt x="13102" y="13217"/>
                </a:cubicBezTo>
                <a:cubicBezTo>
                  <a:pt x="13011" y="13262"/>
                  <a:pt x="12896" y="13285"/>
                  <a:pt x="12782" y="13331"/>
                </a:cubicBezTo>
                <a:cubicBezTo>
                  <a:pt x="12577" y="13354"/>
                  <a:pt x="12394" y="13377"/>
                  <a:pt x="12212" y="13399"/>
                </a:cubicBezTo>
                <a:lnTo>
                  <a:pt x="11573" y="13399"/>
                </a:lnTo>
                <a:cubicBezTo>
                  <a:pt x="11276" y="13377"/>
                  <a:pt x="11002" y="13354"/>
                  <a:pt x="10705" y="13308"/>
                </a:cubicBezTo>
                <a:lnTo>
                  <a:pt x="10660" y="13285"/>
                </a:lnTo>
                <a:cubicBezTo>
                  <a:pt x="10523" y="13262"/>
                  <a:pt x="10386" y="13240"/>
                  <a:pt x="10272" y="13217"/>
                </a:cubicBezTo>
                <a:cubicBezTo>
                  <a:pt x="10157" y="13194"/>
                  <a:pt x="10043" y="13148"/>
                  <a:pt x="9929" y="13126"/>
                </a:cubicBezTo>
                <a:cubicBezTo>
                  <a:pt x="9792" y="13080"/>
                  <a:pt x="9678" y="13034"/>
                  <a:pt x="9564" y="12989"/>
                </a:cubicBezTo>
                <a:cubicBezTo>
                  <a:pt x="9450" y="12943"/>
                  <a:pt x="9336" y="12874"/>
                  <a:pt x="9222" y="12829"/>
                </a:cubicBezTo>
                <a:lnTo>
                  <a:pt x="9176" y="12806"/>
                </a:lnTo>
                <a:cubicBezTo>
                  <a:pt x="8948" y="12692"/>
                  <a:pt x="8719" y="12555"/>
                  <a:pt x="8491" y="12418"/>
                </a:cubicBezTo>
                <a:cubicBezTo>
                  <a:pt x="8377" y="12349"/>
                  <a:pt x="8286" y="12258"/>
                  <a:pt x="8172" y="12190"/>
                </a:cubicBezTo>
                <a:lnTo>
                  <a:pt x="8149" y="12167"/>
                </a:lnTo>
                <a:cubicBezTo>
                  <a:pt x="8080" y="12121"/>
                  <a:pt x="8012" y="12053"/>
                  <a:pt x="7943" y="12007"/>
                </a:cubicBezTo>
                <a:cubicBezTo>
                  <a:pt x="7875" y="11961"/>
                  <a:pt x="7806" y="11916"/>
                  <a:pt x="7738" y="11870"/>
                </a:cubicBezTo>
                <a:cubicBezTo>
                  <a:pt x="7532" y="11710"/>
                  <a:pt x="7327" y="11528"/>
                  <a:pt x="7122" y="11368"/>
                </a:cubicBezTo>
                <a:lnTo>
                  <a:pt x="6962" y="11231"/>
                </a:lnTo>
                <a:lnTo>
                  <a:pt x="6916" y="11185"/>
                </a:lnTo>
                <a:cubicBezTo>
                  <a:pt x="6802" y="11094"/>
                  <a:pt x="6688" y="11003"/>
                  <a:pt x="6597" y="10911"/>
                </a:cubicBezTo>
                <a:cubicBezTo>
                  <a:pt x="6460" y="10797"/>
                  <a:pt x="6346" y="10706"/>
                  <a:pt x="6209" y="10592"/>
                </a:cubicBezTo>
                <a:cubicBezTo>
                  <a:pt x="6049" y="10432"/>
                  <a:pt x="5889" y="10295"/>
                  <a:pt x="5706" y="10135"/>
                </a:cubicBezTo>
                <a:lnTo>
                  <a:pt x="5524" y="9953"/>
                </a:lnTo>
                <a:cubicBezTo>
                  <a:pt x="5364" y="9816"/>
                  <a:pt x="5204" y="9656"/>
                  <a:pt x="5045" y="9519"/>
                </a:cubicBezTo>
                <a:lnTo>
                  <a:pt x="4885" y="9359"/>
                </a:lnTo>
                <a:cubicBezTo>
                  <a:pt x="4679" y="9154"/>
                  <a:pt x="4497" y="8994"/>
                  <a:pt x="4360" y="8812"/>
                </a:cubicBezTo>
                <a:lnTo>
                  <a:pt x="4268" y="8720"/>
                </a:lnTo>
                <a:lnTo>
                  <a:pt x="4291" y="8766"/>
                </a:lnTo>
                <a:lnTo>
                  <a:pt x="4177" y="8629"/>
                </a:lnTo>
                <a:lnTo>
                  <a:pt x="4154" y="8606"/>
                </a:lnTo>
                <a:cubicBezTo>
                  <a:pt x="4154" y="8583"/>
                  <a:pt x="4154" y="8583"/>
                  <a:pt x="4131" y="8583"/>
                </a:cubicBezTo>
                <a:cubicBezTo>
                  <a:pt x="4086" y="8515"/>
                  <a:pt x="4017" y="8446"/>
                  <a:pt x="3949" y="8378"/>
                </a:cubicBezTo>
                <a:cubicBezTo>
                  <a:pt x="3903" y="8332"/>
                  <a:pt x="3858" y="8287"/>
                  <a:pt x="3812" y="8264"/>
                </a:cubicBezTo>
                <a:lnTo>
                  <a:pt x="3743" y="8218"/>
                </a:lnTo>
                <a:cubicBezTo>
                  <a:pt x="3698" y="8172"/>
                  <a:pt x="3652" y="8127"/>
                  <a:pt x="3584" y="8081"/>
                </a:cubicBezTo>
                <a:cubicBezTo>
                  <a:pt x="3515" y="8035"/>
                  <a:pt x="3492" y="8013"/>
                  <a:pt x="3401" y="7990"/>
                </a:cubicBezTo>
                <a:cubicBezTo>
                  <a:pt x="3378" y="7990"/>
                  <a:pt x="3355" y="7967"/>
                  <a:pt x="3333" y="7967"/>
                </a:cubicBezTo>
                <a:cubicBezTo>
                  <a:pt x="3287" y="7967"/>
                  <a:pt x="3218" y="7990"/>
                  <a:pt x="3196" y="8013"/>
                </a:cubicBezTo>
                <a:cubicBezTo>
                  <a:pt x="3082" y="8058"/>
                  <a:pt x="2990" y="8127"/>
                  <a:pt x="2945" y="8241"/>
                </a:cubicBezTo>
                <a:cubicBezTo>
                  <a:pt x="2899" y="8401"/>
                  <a:pt x="2899" y="8583"/>
                  <a:pt x="2990" y="8766"/>
                </a:cubicBezTo>
                <a:cubicBezTo>
                  <a:pt x="3036" y="8880"/>
                  <a:pt x="3082" y="8971"/>
                  <a:pt x="3150" y="9085"/>
                </a:cubicBezTo>
                <a:cubicBezTo>
                  <a:pt x="3241" y="9177"/>
                  <a:pt x="3310" y="9291"/>
                  <a:pt x="3401" y="9382"/>
                </a:cubicBezTo>
                <a:lnTo>
                  <a:pt x="3447" y="9451"/>
                </a:lnTo>
                <a:cubicBezTo>
                  <a:pt x="3538" y="9565"/>
                  <a:pt x="3652" y="9702"/>
                  <a:pt x="3743" y="9816"/>
                </a:cubicBezTo>
                <a:cubicBezTo>
                  <a:pt x="3835" y="9930"/>
                  <a:pt x="3926" y="10044"/>
                  <a:pt x="4017" y="10158"/>
                </a:cubicBezTo>
                <a:cubicBezTo>
                  <a:pt x="4063" y="10227"/>
                  <a:pt x="4109" y="10272"/>
                  <a:pt x="4177" y="10341"/>
                </a:cubicBezTo>
                <a:lnTo>
                  <a:pt x="4200" y="10364"/>
                </a:lnTo>
                <a:cubicBezTo>
                  <a:pt x="4291" y="10478"/>
                  <a:pt x="4405" y="10615"/>
                  <a:pt x="4497" y="10729"/>
                </a:cubicBezTo>
                <a:lnTo>
                  <a:pt x="4634" y="10934"/>
                </a:lnTo>
                <a:cubicBezTo>
                  <a:pt x="4679" y="11003"/>
                  <a:pt x="4725" y="11071"/>
                  <a:pt x="4793" y="11140"/>
                </a:cubicBezTo>
                <a:cubicBezTo>
                  <a:pt x="4885" y="11299"/>
                  <a:pt x="5022" y="11436"/>
                  <a:pt x="5159" y="11596"/>
                </a:cubicBezTo>
                <a:cubicBezTo>
                  <a:pt x="5227" y="11688"/>
                  <a:pt x="5296" y="11756"/>
                  <a:pt x="5364" y="11824"/>
                </a:cubicBezTo>
                <a:cubicBezTo>
                  <a:pt x="5433" y="11870"/>
                  <a:pt x="5478" y="11939"/>
                  <a:pt x="5547" y="11984"/>
                </a:cubicBezTo>
                <a:cubicBezTo>
                  <a:pt x="5592" y="12053"/>
                  <a:pt x="5638" y="12121"/>
                  <a:pt x="5706" y="12190"/>
                </a:cubicBezTo>
                <a:lnTo>
                  <a:pt x="5821" y="12327"/>
                </a:lnTo>
                <a:lnTo>
                  <a:pt x="5912" y="12441"/>
                </a:lnTo>
                <a:cubicBezTo>
                  <a:pt x="5980" y="12532"/>
                  <a:pt x="6072" y="12601"/>
                  <a:pt x="6140" y="12692"/>
                </a:cubicBezTo>
                <a:cubicBezTo>
                  <a:pt x="6368" y="12966"/>
                  <a:pt x="6597" y="13217"/>
                  <a:pt x="6802" y="13422"/>
                </a:cubicBezTo>
                <a:cubicBezTo>
                  <a:pt x="6985" y="13628"/>
                  <a:pt x="7213" y="13810"/>
                  <a:pt x="7418" y="13993"/>
                </a:cubicBezTo>
                <a:cubicBezTo>
                  <a:pt x="7555" y="14107"/>
                  <a:pt x="7692" y="14221"/>
                  <a:pt x="7852" y="14312"/>
                </a:cubicBezTo>
                <a:lnTo>
                  <a:pt x="8012" y="14404"/>
                </a:lnTo>
                <a:cubicBezTo>
                  <a:pt x="8080" y="14449"/>
                  <a:pt x="8149" y="14495"/>
                  <a:pt x="8240" y="14518"/>
                </a:cubicBezTo>
                <a:cubicBezTo>
                  <a:pt x="8468" y="14655"/>
                  <a:pt x="8742" y="14769"/>
                  <a:pt x="8993" y="14883"/>
                </a:cubicBezTo>
                <a:cubicBezTo>
                  <a:pt x="9153" y="14952"/>
                  <a:pt x="9313" y="14997"/>
                  <a:pt x="9473" y="15066"/>
                </a:cubicBezTo>
                <a:lnTo>
                  <a:pt x="9838" y="15225"/>
                </a:lnTo>
                <a:cubicBezTo>
                  <a:pt x="10249" y="15385"/>
                  <a:pt x="10568" y="15477"/>
                  <a:pt x="10865" y="15522"/>
                </a:cubicBezTo>
                <a:cubicBezTo>
                  <a:pt x="11002" y="15545"/>
                  <a:pt x="11162" y="15545"/>
                  <a:pt x="11299" y="15568"/>
                </a:cubicBezTo>
                <a:lnTo>
                  <a:pt x="12257" y="15568"/>
                </a:lnTo>
                <a:cubicBezTo>
                  <a:pt x="12303" y="15545"/>
                  <a:pt x="12349" y="15545"/>
                  <a:pt x="12394" y="15545"/>
                </a:cubicBezTo>
                <a:cubicBezTo>
                  <a:pt x="12600" y="15545"/>
                  <a:pt x="12782" y="15522"/>
                  <a:pt x="12919" y="15454"/>
                </a:cubicBezTo>
                <a:cubicBezTo>
                  <a:pt x="13147" y="15362"/>
                  <a:pt x="13376" y="15225"/>
                  <a:pt x="13604" y="15088"/>
                </a:cubicBezTo>
                <a:cubicBezTo>
                  <a:pt x="13718" y="15020"/>
                  <a:pt x="13832" y="14952"/>
                  <a:pt x="13969" y="14883"/>
                </a:cubicBezTo>
                <a:lnTo>
                  <a:pt x="14129" y="14792"/>
                </a:lnTo>
                <a:cubicBezTo>
                  <a:pt x="14334" y="14700"/>
                  <a:pt x="14517" y="14609"/>
                  <a:pt x="14700" y="14472"/>
                </a:cubicBezTo>
                <a:cubicBezTo>
                  <a:pt x="14951" y="14290"/>
                  <a:pt x="15179" y="14107"/>
                  <a:pt x="15407" y="13902"/>
                </a:cubicBezTo>
                <a:lnTo>
                  <a:pt x="15430" y="13856"/>
                </a:lnTo>
                <a:cubicBezTo>
                  <a:pt x="15521" y="13765"/>
                  <a:pt x="15635" y="13673"/>
                  <a:pt x="15727" y="13582"/>
                </a:cubicBezTo>
                <a:cubicBezTo>
                  <a:pt x="15818" y="13468"/>
                  <a:pt x="15932" y="13354"/>
                  <a:pt x="16001" y="13240"/>
                </a:cubicBezTo>
                <a:cubicBezTo>
                  <a:pt x="16160" y="13011"/>
                  <a:pt x="16297" y="12737"/>
                  <a:pt x="16412" y="12486"/>
                </a:cubicBezTo>
                <a:lnTo>
                  <a:pt x="16457" y="12395"/>
                </a:lnTo>
                <a:cubicBezTo>
                  <a:pt x="16617" y="12076"/>
                  <a:pt x="16731" y="11824"/>
                  <a:pt x="16800" y="11596"/>
                </a:cubicBezTo>
                <a:cubicBezTo>
                  <a:pt x="16868" y="11391"/>
                  <a:pt x="16914" y="11208"/>
                  <a:pt x="16959" y="11048"/>
                </a:cubicBezTo>
                <a:cubicBezTo>
                  <a:pt x="16982" y="10980"/>
                  <a:pt x="16982" y="10911"/>
                  <a:pt x="17005" y="10843"/>
                </a:cubicBezTo>
                <a:cubicBezTo>
                  <a:pt x="17028" y="10752"/>
                  <a:pt x="17051" y="10683"/>
                  <a:pt x="17073" y="10592"/>
                </a:cubicBezTo>
                <a:cubicBezTo>
                  <a:pt x="17096" y="10455"/>
                  <a:pt x="17119" y="10295"/>
                  <a:pt x="17119" y="10135"/>
                </a:cubicBezTo>
                <a:cubicBezTo>
                  <a:pt x="17142" y="9953"/>
                  <a:pt x="17142" y="9770"/>
                  <a:pt x="17142" y="9588"/>
                </a:cubicBezTo>
                <a:cubicBezTo>
                  <a:pt x="17165" y="9314"/>
                  <a:pt x="17142" y="8994"/>
                  <a:pt x="17096" y="8652"/>
                </a:cubicBezTo>
                <a:cubicBezTo>
                  <a:pt x="17073" y="8332"/>
                  <a:pt x="17028" y="8058"/>
                  <a:pt x="16959" y="7739"/>
                </a:cubicBezTo>
                <a:cubicBezTo>
                  <a:pt x="16936" y="7625"/>
                  <a:pt x="16914" y="7533"/>
                  <a:pt x="16891" y="7442"/>
                </a:cubicBezTo>
                <a:lnTo>
                  <a:pt x="16868" y="7259"/>
                </a:lnTo>
                <a:cubicBezTo>
                  <a:pt x="16845" y="7100"/>
                  <a:pt x="16800" y="6917"/>
                  <a:pt x="16754" y="6757"/>
                </a:cubicBezTo>
                <a:cubicBezTo>
                  <a:pt x="16754" y="6689"/>
                  <a:pt x="16754" y="6620"/>
                  <a:pt x="16731" y="6552"/>
                </a:cubicBezTo>
                <a:cubicBezTo>
                  <a:pt x="16731" y="6506"/>
                  <a:pt x="16708" y="6461"/>
                  <a:pt x="16708" y="6392"/>
                </a:cubicBezTo>
                <a:cubicBezTo>
                  <a:pt x="16685" y="6232"/>
                  <a:pt x="16640" y="6073"/>
                  <a:pt x="16594" y="5913"/>
                </a:cubicBezTo>
                <a:cubicBezTo>
                  <a:pt x="16526" y="5662"/>
                  <a:pt x="16434" y="5411"/>
                  <a:pt x="16297" y="5114"/>
                </a:cubicBezTo>
                <a:cubicBezTo>
                  <a:pt x="16229" y="4977"/>
                  <a:pt x="16183" y="4817"/>
                  <a:pt x="16115" y="4680"/>
                </a:cubicBezTo>
                <a:cubicBezTo>
                  <a:pt x="16069" y="4589"/>
                  <a:pt x="16046" y="4498"/>
                  <a:pt x="16023" y="4406"/>
                </a:cubicBezTo>
                <a:cubicBezTo>
                  <a:pt x="16001" y="4338"/>
                  <a:pt x="15978" y="4269"/>
                  <a:pt x="15955" y="4224"/>
                </a:cubicBezTo>
                <a:cubicBezTo>
                  <a:pt x="15909" y="4064"/>
                  <a:pt x="15841" y="3904"/>
                  <a:pt x="15772" y="3767"/>
                </a:cubicBezTo>
                <a:cubicBezTo>
                  <a:pt x="15750" y="3676"/>
                  <a:pt x="15727" y="3607"/>
                  <a:pt x="15704" y="3539"/>
                </a:cubicBezTo>
                <a:cubicBezTo>
                  <a:pt x="15681" y="3470"/>
                  <a:pt x="15658" y="3379"/>
                  <a:pt x="15613" y="3311"/>
                </a:cubicBezTo>
                <a:cubicBezTo>
                  <a:pt x="15567" y="3219"/>
                  <a:pt x="15521" y="3105"/>
                  <a:pt x="15476" y="3014"/>
                </a:cubicBezTo>
                <a:lnTo>
                  <a:pt x="15453" y="2945"/>
                </a:lnTo>
                <a:cubicBezTo>
                  <a:pt x="15384" y="2786"/>
                  <a:pt x="15316" y="2672"/>
                  <a:pt x="15247" y="2557"/>
                </a:cubicBezTo>
                <a:cubicBezTo>
                  <a:pt x="15202" y="2489"/>
                  <a:pt x="15133" y="2420"/>
                  <a:pt x="15088" y="2352"/>
                </a:cubicBezTo>
                <a:lnTo>
                  <a:pt x="15042" y="2284"/>
                </a:lnTo>
                <a:cubicBezTo>
                  <a:pt x="14996" y="2238"/>
                  <a:pt x="14974" y="2192"/>
                  <a:pt x="14951" y="2147"/>
                </a:cubicBezTo>
                <a:lnTo>
                  <a:pt x="14928" y="2101"/>
                </a:lnTo>
                <a:cubicBezTo>
                  <a:pt x="15042" y="2078"/>
                  <a:pt x="15156" y="2055"/>
                  <a:pt x="15270" y="2010"/>
                </a:cubicBezTo>
                <a:lnTo>
                  <a:pt x="15270" y="2078"/>
                </a:lnTo>
                <a:lnTo>
                  <a:pt x="15247" y="2147"/>
                </a:lnTo>
                <a:cubicBezTo>
                  <a:pt x="15247" y="2192"/>
                  <a:pt x="15247" y="2238"/>
                  <a:pt x="15247" y="2306"/>
                </a:cubicBezTo>
                <a:cubicBezTo>
                  <a:pt x="15247" y="2352"/>
                  <a:pt x="15270" y="2420"/>
                  <a:pt x="15339" y="2443"/>
                </a:cubicBezTo>
                <a:lnTo>
                  <a:pt x="15362" y="2466"/>
                </a:lnTo>
                <a:cubicBezTo>
                  <a:pt x="15362" y="2512"/>
                  <a:pt x="15362" y="2557"/>
                  <a:pt x="15362" y="2603"/>
                </a:cubicBezTo>
                <a:cubicBezTo>
                  <a:pt x="15339" y="2672"/>
                  <a:pt x="15384" y="2740"/>
                  <a:pt x="15407" y="2786"/>
                </a:cubicBezTo>
                <a:cubicBezTo>
                  <a:pt x="15430" y="2808"/>
                  <a:pt x="15476" y="2831"/>
                  <a:pt x="15498" y="2831"/>
                </a:cubicBezTo>
                <a:cubicBezTo>
                  <a:pt x="15498" y="2900"/>
                  <a:pt x="15498" y="2945"/>
                  <a:pt x="15498" y="2991"/>
                </a:cubicBezTo>
                <a:cubicBezTo>
                  <a:pt x="15521" y="3060"/>
                  <a:pt x="15567" y="3128"/>
                  <a:pt x="15613" y="3174"/>
                </a:cubicBezTo>
                <a:cubicBezTo>
                  <a:pt x="15635" y="3265"/>
                  <a:pt x="15727" y="3333"/>
                  <a:pt x="15818" y="3379"/>
                </a:cubicBezTo>
                <a:lnTo>
                  <a:pt x="15909" y="3379"/>
                </a:lnTo>
                <a:cubicBezTo>
                  <a:pt x="16023" y="3379"/>
                  <a:pt x="16160" y="3311"/>
                  <a:pt x="16183" y="3197"/>
                </a:cubicBezTo>
                <a:cubicBezTo>
                  <a:pt x="16229" y="3060"/>
                  <a:pt x="16229" y="2923"/>
                  <a:pt x="16229" y="2808"/>
                </a:cubicBezTo>
                <a:cubicBezTo>
                  <a:pt x="16252" y="2717"/>
                  <a:pt x="16252" y="2603"/>
                  <a:pt x="16275" y="2489"/>
                </a:cubicBezTo>
                <a:cubicBezTo>
                  <a:pt x="16275" y="2398"/>
                  <a:pt x="16275" y="2329"/>
                  <a:pt x="16275" y="2261"/>
                </a:cubicBezTo>
                <a:lnTo>
                  <a:pt x="16275" y="2147"/>
                </a:lnTo>
                <a:cubicBezTo>
                  <a:pt x="16275" y="2032"/>
                  <a:pt x="16275" y="1895"/>
                  <a:pt x="16275" y="1781"/>
                </a:cubicBezTo>
                <a:lnTo>
                  <a:pt x="16275" y="1462"/>
                </a:lnTo>
                <a:lnTo>
                  <a:pt x="16275" y="1142"/>
                </a:lnTo>
                <a:cubicBezTo>
                  <a:pt x="16275" y="1028"/>
                  <a:pt x="16275" y="914"/>
                  <a:pt x="16275" y="800"/>
                </a:cubicBezTo>
                <a:cubicBezTo>
                  <a:pt x="16275" y="754"/>
                  <a:pt x="16275" y="731"/>
                  <a:pt x="16275" y="686"/>
                </a:cubicBezTo>
                <a:lnTo>
                  <a:pt x="16275" y="640"/>
                </a:lnTo>
                <a:lnTo>
                  <a:pt x="16275" y="594"/>
                </a:lnTo>
                <a:cubicBezTo>
                  <a:pt x="16275" y="503"/>
                  <a:pt x="16275" y="435"/>
                  <a:pt x="16252" y="343"/>
                </a:cubicBezTo>
                <a:cubicBezTo>
                  <a:pt x="16252" y="275"/>
                  <a:pt x="16206" y="229"/>
                  <a:pt x="16138" y="184"/>
                </a:cubicBezTo>
                <a:cubicBezTo>
                  <a:pt x="16092" y="161"/>
                  <a:pt x="16046" y="138"/>
                  <a:pt x="16001" y="138"/>
                </a:cubicBezTo>
                <a:cubicBezTo>
                  <a:pt x="15978" y="138"/>
                  <a:pt x="15955" y="138"/>
                  <a:pt x="15932" y="161"/>
                </a:cubicBezTo>
                <a:cubicBezTo>
                  <a:pt x="15887" y="161"/>
                  <a:pt x="15864" y="184"/>
                  <a:pt x="15818" y="206"/>
                </a:cubicBezTo>
                <a:lnTo>
                  <a:pt x="15795" y="229"/>
                </a:lnTo>
                <a:lnTo>
                  <a:pt x="15750" y="229"/>
                </a:lnTo>
                <a:cubicBezTo>
                  <a:pt x="15681" y="229"/>
                  <a:pt x="15590" y="275"/>
                  <a:pt x="15567" y="343"/>
                </a:cubicBezTo>
                <a:lnTo>
                  <a:pt x="15544" y="343"/>
                </a:lnTo>
                <a:cubicBezTo>
                  <a:pt x="15476" y="343"/>
                  <a:pt x="15430" y="366"/>
                  <a:pt x="15407" y="435"/>
                </a:cubicBezTo>
                <a:cubicBezTo>
                  <a:pt x="15384" y="412"/>
                  <a:pt x="15362" y="412"/>
                  <a:pt x="15339" y="412"/>
                </a:cubicBezTo>
                <a:cubicBezTo>
                  <a:pt x="15247" y="435"/>
                  <a:pt x="15202" y="480"/>
                  <a:pt x="15202" y="549"/>
                </a:cubicBezTo>
                <a:cubicBezTo>
                  <a:pt x="15110" y="572"/>
                  <a:pt x="15019" y="617"/>
                  <a:pt x="14928" y="640"/>
                </a:cubicBezTo>
                <a:lnTo>
                  <a:pt x="14654" y="731"/>
                </a:lnTo>
                <a:cubicBezTo>
                  <a:pt x="14517" y="777"/>
                  <a:pt x="14357" y="823"/>
                  <a:pt x="14220" y="868"/>
                </a:cubicBezTo>
                <a:cubicBezTo>
                  <a:pt x="13764" y="1005"/>
                  <a:pt x="13307" y="1097"/>
                  <a:pt x="12828" y="1211"/>
                </a:cubicBezTo>
                <a:cubicBezTo>
                  <a:pt x="12805" y="1211"/>
                  <a:pt x="12805" y="1234"/>
                  <a:pt x="12782" y="1234"/>
                </a:cubicBezTo>
                <a:lnTo>
                  <a:pt x="12805" y="1234"/>
                </a:lnTo>
                <a:cubicBezTo>
                  <a:pt x="12326" y="1325"/>
                  <a:pt x="11915" y="1393"/>
                  <a:pt x="11527" y="1439"/>
                </a:cubicBezTo>
                <a:lnTo>
                  <a:pt x="11299" y="1439"/>
                </a:lnTo>
                <a:cubicBezTo>
                  <a:pt x="10979" y="1439"/>
                  <a:pt x="10660" y="1462"/>
                  <a:pt x="10340" y="1462"/>
                </a:cubicBezTo>
                <a:lnTo>
                  <a:pt x="9861" y="1462"/>
                </a:lnTo>
                <a:cubicBezTo>
                  <a:pt x="9610" y="1439"/>
                  <a:pt x="9381" y="1439"/>
                  <a:pt x="9153" y="1439"/>
                </a:cubicBezTo>
                <a:cubicBezTo>
                  <a:pt x="8948" y="1439"/>
                  <a:pt x="8765" y="1416"/>
                  <a:pt x="8582" y="1416"/>
                </a:cubicBezTo>
                <a:lnTo>
                  <a:pt x="8309" y="1416"/>
                </a:lnTo>
                <a:lnTo>
                  <a:pt x="8126" y="1393"/>
                </a:lnTo>
                <a:cubicBezTo>
                  <a:pt x="7806" y="1393"/>
                  <a:pt x="7487" y="1370"/>
                  <a:pt x="7190" y="1348"/>
                </a:cubicBezTo>
                <a:lnTo>
                  <a:pt x="7076" y="1348"/>
                </a:lnTo>
                <a:cubicBezTo>
                  <a:pt x="6962" y="1325"/>
                  <a:pt x="6825" y="1325"/>
                  <a:pt x="6688" y="1325"/>
                </a:cubicBezTo>
                <a:lnTo>
                  <a:pt x="6574" y="1302"/>
                </a:lnTo>
                <a:cubicBezTo>
                  <a:pt x="6460" y="1279"/>
                  <a:pt x="6346" y="1279"/>
                  <a:pt x="6231" y="1256"/>
                </a:cubicBezTo>
                <a:cubicBezTo>
                  <a:pt x="6140" y="1256"/>
                  <a:pt x="6049" y="1234"/>
                  <a:pt x="5958" y="1234"/>
                </a:cubicBezTo>
                <a:lnTo>
                  <a:pt x="5821" y="1188"/>
                </a:lnTo>
                <a:cubicBezTo>
                  <a:pt x="5615" y="1165"/>
                  <a:pt x="5455" y="1142"/>
                  <a:pt x="5296" y="1119"/>
                </a:cubicBezTo>
                <a:cubicBezTo>
                  <a:pt x="4999" y="1051"/>
                  <a:pt x="4702" y="1005"/>
                  <a:pt x="4405" y="960"/>
                </a:cubicBezTo>
                <a:cubicBezTo>
                  <a:pt x="4314" y="937"/>
                  <a:pt x="4223" y="914"/>
                  <a:pt x="4109" y="891"/>
                </a:cubicBezTo>
                <a:lnTo>
                  <a:pt x="3949" y="868"/>
                </a:lnTo>
                <a:cubicBezTo>
                  <a:pt x="3789" y="846"/>
                  <a:pt x="3652" y="823"/>
                  <a:pt x="3515" y="777"/>
                </a:cubicBezTo>
                <a:cubicBezTo>
                  <a:pt x="3264" y="731"/>
                  <a:pt x="3059" y="686"/>
                  <a:pt x="2853" y="640"/>
                </a:cubicBezTo>
                <a:cubicBezTo>
                  <a:pt x="2762" y="594"/>
                  <a:pt x="2671" y="572"/>
                  <a:pt x="2579" y="549"/>
                </a:cubicBezTo>
                <a:cubicBezTo>
                  <a:pt x="2465" y="526"/>
                  <a:pt x="2351" y="503"/>
                  <a:pt x="2237" y="457"/>
                </a:cubicBezTo>
                <a:cubicBezTo>
                  <a:pt x="2146" y="435"/>
                  <a:pt x="2054" y="412"/>
                  <a:pt x="1963" y="389"/>
                </a:cubicBezTo>
                <a:cubicBezTo>
                  <a:pt x="1826" y="343"/>
                  <a:pt x="1712" y="321"/>
                  <a:pt x="1598" y="275"/>
                </a:cubicBezTo>
                <a:cubicBezTo>
                  <a:pt x="1392" y="206"/>
                  <a:pt x="1187" y="161"/>
                  <a:pt x="982" y="92"/>
                </a:cubicBezTo>
                <a:cubicBezTo>
                  <a:pt x="913" y="69"/>
                  <a:pt x="867" y="47"/>
                  <a:pt x="799" y="24"/>
                </a:cubicBezTo>
                <a:lnTo>
                  <a:pt x="731" y="24"/>
                </a:lnTo>
                <a:cubicBezTo>
                  <a:pt x="708" y="24"/>
                  <a:pt x="685" y="24"/>
                  <a:pt x="685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4" name="Google Shape;4954;p38"/>
          <p:cNvSpPr/>
          <p:nvPr/>
        </p:nvSpPr>
        <p:spPr>
          <a:xfrm>
            <a:off x="6739718" y="2606981"/>
            <a:ext cx="54319" cy="91595"/>
          </a:xfrm>
          <a:custGeom>
            <a:avLst/>
            <a:gdLst/>
            <a:ahLst/>
            <a:cxnLst/>
            <a:rect l="l" t="t" r="r" b="b"/>
            <a:pathLst>
              <a:path w="1941" h="3273" extrusionOk="0">
                <a:moveTo>
                  <a:pt x="1621" y="0"/>
                </a:moveTo>
                <a:cubicBezTo>
                  <a:pt x="1507" y="0"/>
                  <a:pt x="1370" y="92"/>
                  <a:pt x="1347" y="229"/>
                </a:cubicBezTo>
                <a:cubicBezTo>
                  <a:pt x="1301" y="411"/>
                  <a:pt x="1255" y="594"/>
                  <a:pt x="1233" y="799"/>
                </a:cubicBezTo>
                <a:cubicBezTo>
                  <a:pt x="1210" y="1005"/>
                  <a:pt x="1164" y="1187"/>
                  <a:pt x="1118" y="1393"/>
                </a:cubicBezTo>
                <a:cubicBezTo>
                  <a:pt x="1027" y="1644"/>
                  <a:pt x="890" y="1895"/>
                  <a:pt x="753" y="2146"/>
                </a:cubicBezTo>
                <a:cubicBezTo>
                  <a:pt x="662" y="2260"/>
                  <a:pt x="571" y="2397"/>
                  <a:pt x="457" y="2511"/>
                </a:cubicBezTo>
                <a:cubicBezTo>
                  <a:pt x="411" y="2534"/>
                  <a:pt x="365" y="2557"/>
                  <a:pt x="342" y="2580"/>
                </a:cubicBezTo>
                <a:cubicBezTo>
                  <a:pt x="297" y="2625"/>
                  <a:pt x="228" y="2648"/>
                  <a:pt x="183" y="2671"/>
                </a:cubicBezTo>
                <a:cubicBezTo>
                  <a:pt x="46" y="2785"/>
                  <a:pt x="0" y="2991"/>
                  <a:pt x="114" y="3128"/>
                </a:cubicBezTo>
                <a:cubicBezTo>
                  <a:pt x="170" y="3226"/>
                  <a:pt x="270" y="3272"/>
                  <a:pt x="370" y="3272"/>
                </a:cubicBezTo>
                <a:cubicBezTo>
                  <a:pt x="432" y="3272"/>
                  <a:pt x="495" y="3254"/>
                  <a:pt x="548" y="3219"/>
                </a:cubicBezTo>
                <a:cubicBezTo>
                  <a:pt x="594" y="3196"/>
                  <a:pt x="639" y="3150"/>
                  <a:pt x="685" y="3128"/>
                </a:cubicBezTo>
                <a:cubicBezTo>
                  <a:pt x="753" y="3082"/>
                  <a:pt x="822" y="3036"/>
                  <a:pt x="890" y="2968"/>
                </a:cubicBezTo>
                <a:cubicBezTo>
                  <a:pt x="982" y="2876"/>
                  <a:pt x="1050" y="2785"/>
                  <a:pt x="1141" y="2694"/>
                </a:cubicBezTo>
                <a:cubicBezTo>
                  <a:pt x="1301" y="2488"/>
                  <a:pt x="1438" y="2237"/>
                  <a:pt x="1552" y="1986"/>
                </a:cubicBezTo>
                <a:cubicBezTo>
                  <a:pt x="1666" y="1735"/>
                  <a:pt x="1758" y="1461"/>
                  <a:pt x="1780" y="1210"/>
                </a:cubicBezTo>
                <a:cubicBezTo>
                  <a:pt x="1803" y="1050"/>
                  <a:pt x="1826" y="913"/>
                  <a:pt x="1826" y="777"/>
                </a:cubicBezTo>
                <a:cubicBezTo>
                  <a:pt x="1849" y="640"/>
                  <a:pt x="1872" y="480"/>
                  <a:pt x="1917" y="320"/>
                </a:cubicBezTo>
                <a:cubicBezTo>
                  <a:pt x="1940" y="183"/>
                  <a:pt x="1826" y="23"/>
                  <a:pt x="1689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5" name="Google Shape;4955;p38"/>
          <p:cNvSpPr/>
          <p:nvPr/>
        </p:nvSpPr>
        <p:spPr>
          <a:xfrm>
            <a:off x="6837441" y="2562261"/>
            <a:ext cx="51129" cy="87957"/>
          </a:xfrm>
          <a:custGeom>
            <a:avLst/>
            <a:gdLst/>
            <a:ahLst/>
            <a:cxnLst/>
            <a:rect l="l" t="t" r="r" b="b"/>
            <a:pathLst>
              <a:path w="1827" h="3143" extrusionOk="0">
                <a:moveTo>
                  <a:pt x="320" y="1"/>
                </a:moveTo>
                <a:cubicBezTo>
                  <a:pt x="297" y="23"/>
                  <a:pt x="274" y="23"/>
                  <a:pt x="251" y="46"/>
                </a:cubicBezTo>
                <a:cubicBezTo>
                  <a:pt x="229" y="46"/>
                  <a:pt x="206" y="46"/>
                  <a:pt x="183" y="69"/>
                </a:cubicBezTo>
                <a:cubicBezTo>
                  <a:pt x="92" y="92"/>
                  <a:pt x="0" y="206"/>
                  <a:pt x="46" y="320"/>
                </a:cubicBezTo>
                <a:cubicBezTo>
                  <a:pt x="114" y="412"/>
                  <a:pt x="160" y="503"/>
                  <a:pt x="183" y="617"/>
                </a:cubicBezTo>
                <a:cubicBezTo>
                  <a:pt x="206" y="685"/>
                  <a:pt x="229" y="754"/>
                  <a:pt x="251" y="822"/>
                </a:cubicBezTo>
                <a:cubicBezTo>
                  <a:pt x="320" y="1142"/>
                  <a:pt x="320" y="1484"/>
                  <a:pt x="343" y="1804"/>
                </a:cubicBezTo>
                <a:cubicBezTo>
                  <a:pt x="366" y="1964"/>
                  <a:pt x="366" y="2101"/>
                  <a:pt x="366" y="2260"/>
                </a:cubicBezTo>
                <a:cubicBezTo>
                  <a:pt x="366" y="2352"/>
                  <a:pt x="366" y="2420"/>
                  <a:pt x="388" y="2511"/>
                </a:cubicBezTo>
                <a:cubicBezTo>
                  <a:pt x="388" y="2648"/>
                  <a:pt x="434" y="2785"/>
                  <a:pt x="571" y="2854"/>
                </a:cubicBezTo>
                <a:cubicBezTo>
                  <a:pt x="619" y="2870"/>
                  <a:pt x="668" y="2886"/>
                  <a:pt x="724" y="2886"/>
                </a:cubicBezTo>
                <a:cubicBezTo>
                  <a:pt x="748" y="2886"/>
                  <a:pt x="772" y="2883"/>
                  <a:pt x="799" y="2877"/>
                </a:cubicBezTo>
                <a:cubicBezTo>
                  <a:pt x="822" y="2854"/>
                  <a:pt x="845" y="2854"/>
                  <a:pt x="868" y="2831"/>
                </a:cubicBezTo>
                <a:cubicBezTo>
                  <a:pt x="868" y="2854"/>
                  <a:pt x="891" y="2854"/>
                  <a:pt x="913" y="2877"/>
                </a:cubicBezTo>
                <a:cubicBezTo>
                  <a:pt x="982" y="2899"/>
                  <a:pt x="1050" y="2899"/>
                  <a:pt x="1096" y="2899"/>
                </a:cubicBezTo>
                <a:cubicBezTo>
                  <a:pt x="1119" y="2968"/>
                  <a:pt x="1164" y="3014"/>
                  <a:pt x="1210" y="3059"/>
                </a:cubicBezTo>
                <a:cubicBezTo>
                  <a:pt x="1256" y="3105"/>
                  <a:pt x="1324" y="3128"/>
                  <a:pt x="1415" y="3128"/>
                </a:cubicBezTo>
                <a:cubicBezTo>
                  <a:pt x="1444" y="3137"/>
                  <a:pt x="1480" y="3143"/>
                  <a:pt x="1519" y="3143"/>
                </a:cubicBezTo>
                <a:cubicBezTo>
                  <a:pt x="1575" y="3143"/>
                  <a:pt x="1636" y="3132"/>
                  <a:pt x="1689" y="3105"/>
                </a:cubicBezTo>
                <a:cubicBezTo>
                  <a:pt x="1804" y="3014"/>
                  <a:pt x="1826" y="2854"/>
                  <a:pt x="1758" y="2717"/>
                </a:cubicBezTo>
                <a:cubicBezTo>
                  <a:pt x="1712" y="2626"/>
                  <a:pt x="1689" y="2534"/>
                  <a:pt x="1667" y="2443"/>
                </a:cubicBezTo>
                <a:cubicBezTo>
                  <a:pt x="1644" y="2397"/>
                  <a:pt x="1621" y="2352"/>
                  <a:pt x="1598" y="2283"/>
                </a:cubicBezTo>
                <a:cubicBezTo>
                  <a:pt x="1552" y="2192"/>
                  <a:pt x="1507" y="2055"/>
                  <a:pt x="1370" y="2032"/>
                </a:cubicBezTo>
                <a:cubicBezTo>
                  <a:pt x="1347" y="1941"/>
                  <a:pt x="1324" y="1872"/>
                  <a:pt x="1301" y="1804"/>
                </a:cubicBezTo>
                <a:cubicBezTo>
                  <a:pt x="1256" y="1690"/>
                  <a:pt x="1210" y="1553"/>
                  <a:pt x="1164" y="1439"/>
                </a:cubicBezTo>
                <a:cubicBezTo>
                  <a:pt x="1142" y="1393"/>
                  <a:pt x="1119" y="1370"/>
                  <a:pt x="1096" y="1325"/>
                </a:cubicBezTo>
                <a:cubicBezTo>
                  <a:pt x="1073" y="1302"/>
                  <a:pt x="1027" y="1302"/>
                  <a:pt x="982" y="1279"/>
                </a:cubicBezTo>
                <a:cubicBezTo>
                  <a:pt x="959" y="1142"/>
                  <a:pt x="913" y="1028"/>
                  <a:pt x="845" y="891"/>
                </a:cubicBezTo>
                <a:cubicBezTo>
                  <a:pt x="845" y="822"/>
                  <a:pt x="822" y="731"/>
                  <a:pt x="799" y="663"/>
                </a:cubicBezTo>
                <a:cubicBezTo>
                  <a:pt x="776" y="548"/>
                  <a:pt x="731" y="457"/>
                  <a:pt x="685" y="366"/>
                </a:cubicBezTo>
                <a:cubicBezTo>
                  <a:pt x="685" y="320"/>
                  <a:pt x="662" y="275"/>
                  <a:pt x="639" y="229"/>
                </a:cubicBezTo>
                <a:cubicBezTo>
                  <a:pt x="617" y="183"/>
                  <a:pt x="594" y="115"/>
                  <a:pt x="548" y="69"/>
                </a:cubicBezTo>
                <a:cubicBezTo>
                  <a:pt x="502" y="23"/>
                  <a:pt x="457" y="1"/>
                  <a:pt x="388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6" name="Google Shape;4956;p38"/>
          <p:cNvSpPr/>
          <p:nvPr/>
        </p:nvSpPr>
        <p:spPr>
          <a:xfrm>
            <a:off x="6836798" y="2874630"/>
            <a:ext cx="147593" cy="100466"/>
          </a:xfrm>
          <a:custGeom>
            <a:avLst/>
            <a:gdLst/>
            <a:ahLst/>
            <a:cxnLst/>
            <a:rect l="l" t="t" r="r" b="b"/>
            <a:pathLst>
              <a:path w="5274" h="3590" extrusionOk="0">
                <a:moveTo>
                  <a:pt x="3242" y="662"/>
                </a:moveTo>
                <a:cubicBezTo>
                  <a:pt x="3257" y="662"/>
                  <a:pt x="3272" y="672"/>
                  <a:pt x="3287" y="679"/>
                </a:cubicBezTo>
                <a:lnTo>
                  <a:pt x="3287" y="679"/>
                </a:lnTo>
                <a:cubicBezTo>
                  <a:pt x="3272" y="673"/>
                  <a:pt x="3257" y="668"/>
                  <a:pt x="3242" y="662"/>
                </a:cubicBezTo>
                <a:close/>
                <a:moveTo>
                  <a:pt x="2671" y="1073"/>
                </a:moveTo>
                <a:cubicBezTo>
                  <a:pt x="2694" y="1073"/>
                  <a:pt x="2740" y="1096"/>
                  <a:pt x="2762" y="1119"/>
                </a:cubicBezTo>
                <a:cubicBezTo>
                  <a:pt x="2717" y="1119"/>
                  <a:pt x="2694" y="1141"/>
                  <a:pt x="2648" y="1164"/>
                </a:cubicBezTo>
                <a:cubicBezTo>
                  <a:pt x="2648" y="1187"/>
                  <a:pt x="2625" y="1187"/>
                  <a:pt x="2625" y="1210"/>
                </a:cubicBezTo>
                <a:cubicBezTo>
                  <a:pt x="2625" y="1187"/>
                  <a:pt x="2625" y="1187"/>
                  <a:pt x="2625" y="1164"/>
                </a:cubicBezTo>
                <a:cubicBezTo>
                  <a:pt x="2648" y="1141"/>
                  <a:pt x="2648" y="1096"/>
                  <a:pt x="2671" y="1073"/>
                </a:cubicBezTo>
                <a:close/>
                <a:moveTo>
                  <a:pt x="2009" y="0"/>
                </a:moveTo>
                <a:cubicBezTo>
                  <a:pt x="1941" y="0"/>
                  <a:pt x="1872" y="23"/>
                  <a:pt x="1849" y="69"/>
                </a:cubicBezTo>
                <a:cubicBezTo>
                  <a:pt x="1758" y="160"/>
                  <a:pt x="1690" y="251"/>
                  <a:pt x="1598" y="343"/>
                </a:cubicBezTo>
                <a:cubicBezTo>
                  <a:pt x="1575" y="388"/>
                  <a:pt x="1530" y="411"/>
                  <a:pt x="1507" y="457"/>
                </a:cubicBezTo>
                <a:cubicBezTo>
                  <a:pt x="1416" y="594"/>
                  <a:pt x="1302" y="708"/>
                  <a:pt x="1210" y="822"/>
                </a:cubicBezTo>
                <a:cubicBezTo>
                  <a:pt x="982" y="1073"/>
                  <a:pt x="754" y="1301"/>
                  <a:pt x="503" y="1507"/>
                </a:cubicBezTo>
                <a:cubicBezTo>
                  <a:pt x="525" y="1507"/>
                  <a:pt x="525" y="1484"/>
                  <a:pt x="548" y="1484"/>
                </a:cubicBezTo>
                <a:cubicBezTo>
                  <a:pt x="503" y="1530"/>
                  <a:pt x="434" y="1575"/>
                  <a:pt x="389" y="1621"/>
                </a:cubicBezTo>
                <a:cubicBezTo>
                  <a:pt x="320" y="1666"/>
                  <a:pt x="252" y="1712"/>
                  <a:pt x="183" y="1781"/>
                </a:cubicBezTo>
                <a:cubicBezTo>
                  <a:pt x="137" y="1826"/>
                  <a:pt x="69" y="1872"/>
                  <a:pt x="46" y="1940"/>
                </a:cubicBezTo>
                <a:cubicBezTo>
                  <a:pt x="23" y="1986"/>
                  <a:pt x="1" y="2032"/>
                  <a:pt x="1" y="2100"/>
                </a:cubicBezTo>
                <a:cubicBezTo>
                  <a:pt x="1" y="2169"/>
                  <a:pt x="46" y="2260"/>
                  <a:pt x="115" y="2306"/>
                </a:cubicBezTo>
                <a:cubicBezTo>
                  <a:pt x="171" y="2362"/>
                  <a:pt x="243" y="2403"/>
                  <a:pt x="330" y="2403"/>
                </a:cubicBezTo>
                <a:cubicBezTo>
                  <a:pt x="349" y="2403"/>
                  <a:pt x="368" y="2401"/>
                  <a:pt x="389" y="2397"/>
                </a:cubicBezTo>
                <a:cubicBezTo>
                  <a:pt x="411" y="2465"/>
                  <a:pt x="434" y="2511"/>
                  <a:pt x="503" y="2557"/>
                </a:cubicBezTo>
                <a:cubicBezTo>
                  <a:pt x="548" y="2602"/>
                  <a:pt x="571" y="2625"/>
                  <a:pt x="617" y="2648"/>
                </a:cubicBezTo>
                <a:cubicBezTo>
                  <a:pt x="640" y="2648"/>
                  <a:pt x="685" y="2671"/>
                  <a:pt x="708" y="2694"/>
                </a:cubicBezTo>
                <a:cubicBezTo>
                  <a:pt x="777" y="2716"/>
                  <a:pt x="845" y="2739"/>
                  <a:pt x="914" y="2762"/>
                </a:cubicBezTo>
                <a:cubicBezTo>
                  <a:pt x="1073" y="2831"/>
                  <a:pt x="1233" y="2899"/>
                  <a:pt x="1370" y="2968"/>
                </a:cubicBezTo>
                <a:cubicBezTo>
                  <a:pt x="1507" y="3013"/>
                  <a:pt x="1644" y="3104"/>
                  <a:pt x="1758" y="3196"/>
                </a:cubicBezTo>
                <a:cubicBezTo>
                  <a:pt x="1895" y="3264"/>
                  <a:pt x="2032" y="3333"/>
                  <a:pt x="2169" y="3378"/>
                </a:cubicBezTo>
                <a:cubicBezTo>
                  <a:pt x="2329" y="3447"/>
                  <a:pt x="2488" y="3515"/>
                  <a:pt x="2648" y="3561"/>
                </a:cubicBezTo>
                <a:cubicBezTo>
                  <a:pt x="2719" y="3579"/>
                  <a:pt x="2797" y="3589"/>
                  <a:pt x="2874" y="3589"/>
                </a:cubicBezTo>
                <a:cubicBezTo>
                  <a:pt x="2997" y="3589"/>
                  <a:pt x="3121" y="3562"/>
                  <a:pt x="3219" y="3492"/>
                </a:cubicBezTo>
                <a:cubicBezTo>
                  <a:pt x="3287" y="3447"/>
                  <a:pt x="3333" y="3378"/>
                  <a:pt x="3401" y="3310"/>
                </a:cubicBezTo>
                <a:cubicBezTo>
                  <a:pt x="3447" y="3241"/>
                  <a:pt x="3516" y="3196"/>
                  <a:pt x="3584" y="3127"/>
                </a:cubicBezTo>
                <a:cubicBezTo>
                  <a:pt x="3675" y="3013"/>
                  <a:pt x="3790" y="2899"/>
                  <a:pt x="3881" y="2808"/>
                </a:cubicBezTo>
                <a:cubicBezTo>
                  <a:pt x="4109" y="2579"/>
                  <a:pt x="4360" y="2374"/>
                  <a:pt x="4566" y="2146"/>
                </a:cubicBezTo>
                <a:cubicBezTo>
                  <a:pt x="4680" y="2032"/>
                  <a:pt x="4771" y="1918"/>
                  <a:pt x="4885" y="1803"/>
                </a:cubicBezTo>
                <a:cubicBezTo>
                  <a:pt x="4931" y="1758"/>
                  <a:pt x="4999" y="1689"/>
                  <a:pt x="5045" y="1644"/>
                </a:cubicBezTo>
                <a:cubicBezTo>
                  <a:pt x="5068" y="1621"/>
                  <a:pt x="5091" y="1598"/>
                  <a:pt x="5113" y="1575"/>
                </a:cubicBezTo>
                <a:cubicBezTo>
                  <a:pt x="5136" y="1552"/>
                  <a:pt x="5159" y="1530"/>
                  <a:pt x="5159" y="1507"/>
                </a:cubicBezTo>
                <a:cubicBezTo>
                  <a:pt x="5182" y="1484"/>
                  <a:pt x="5205" y="1461"/>
                  <a:pt x="5227" y="1415"/>
                </a:cubicBezTo>
                <a:cubicBezTo>
                  <a:pt x="5250" y="1370"/>
                  <a:pt x="5250" y="1324"/>
                  <a:pt x="5250" y="1256"/>
                </a:cubicBezTo>
                <a:cubicBezTo>
                  <a:pt x="5273" y="1164"/>
                  <a:pt x="5182" y="1027"/>
                  <a:pt x="5091" y="982"/>
                </a:cubicBezTo>
                <a:cubicBezTo>
                  <a:pt x="5022" y="936"/>
                  <a:pt x="4976" y="936"/>
                  <a:pt x="4908" y="936"/>
                </a:cubicBezTo>
                <a:lnTo>
                  <a:pt x="4223" y="936"/>
                </a:lnTo>
                <a:cubicBezTo>
                  <a:pt x="4063" y="913"/>
                  <a:pt x="3904" y="890"/>
                  <a:pt x="3744" y="845"/>
                </a:cubicBezTo>
                <a:cubicBezTo>
                  <a:pt x="3601" y="784"/>
                  <a:pt x="3459" y="741"/>
                  <a:pt x="3300" y="684"/>
                </a:cubicBezTo>
                <a:lnTo>
                  <a:pt x="3300" y="684"/>
                </a:lnTo>
                <a:cubicBezTo>
                  <a:pt x="3304" y="685"/>
                  <a:pt x="3307" y="685"/>
                  <a:pt x="3310" y="685"/>
                </a:cubicBezTo>
                <a:cubicBezTo>
                  <a:pt x="3265" y="662"/>
                  <a:pt x="3196" y="639"/>
                  <a:pt x="3128" y="617"/>
                </a:cubicBezTo>
                <a:cubicBezTo>
                  <a:pt x="2831" y="502"/>
                  <a:pt x="2534" y="411"/>
                  <a:pt x="2237" y="320"/>
                </a:cubicBezTo>
                <a:lnTo>
                  <a:pt x="2215" y="320"/>
                </a:lnTo>
                <a:cubicBezTo>
                  <a:pt x="2237" y="228"/>
                  <a:pt x="2237" y="114"/>
                  <a:pt x="2169" y="46"/>
                </a:cubicBezTo>
                <a:cubicBezTo>
                  <a:pt x="2123" y="0"/>
                  <a:pt x="2055" y="0"/>
                  <a:pt x="2009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7" name="Google Shape;4957;p38"/>
          <p:cNvSpPr/>
          <p:nvPr/>
        </p:nvSpPr>
        <p:spPr>
          <a:xfrm>
            <a:off x="6114365" y="2999191"/>
            <a:ext cx="721173" cy="201240"/>
          </a:xfrm>
          <a:custGeom>
            <a:avLst/>
            <a:gdLst/>
            <a:ahLst/>
            <a:cxnLst/>
            <a:rect l="l" t="t" r="r" b="b"/>
            <a:pathLst>
              <a:path w="25770" h="7191" extrusionOk="0">
                <a:moveTo>
                  <a:pt x="23168" y="0"/>
                </a:moveTo>
                <a:cubicBezTo>
                  <a:pt x="23122" y="0"/>
                  <a:pt x="23076" y="23"/>
                  <a:pt x="23031" y="46"/>
                </a:cubicBezTo>
                <a:cubicBezTo>
                  <a:pt x="22917" y="137"/>
                  <a:pt x="22780" y="251"/>
                  <a:pt x="22643" y="320"/>
                </a:cubicBezTo>
                <a:cubicBezTo>
                  <a:pt x="22551" y="388"/>
                  <a:pt x="22460" y="457"/>
                  <a:pt x="22369" y="502"/>
                </a:cubicBezTo>
                <a:lnTo>
                  <a:pt x="22232" y="594"/>
                </a:lnTo>
                <a:cubicBezTo>
                  <a:pt x="22095" y="685"/>
                  <a:pt x="21958" y="776"/>
                  <a:pt x="21844" y="868"/>
                </a:cubicBezTo>
                <a:cubicBezTo>
                  <a:pt x="21707" y="959"/>
                  <a:pt x="21593" y="1050"/>
                  <a:pt x="21456" y="1119"/>
                </a:cubicBezTo>
                <a:cubicBezTo>
                  <a:pt x="21205" y="1278"/>
                  <a:pt x="20931" y="1415"/>
                  <a:pt x="20634" y="1529"/>
                </a:cubicBezTo>
                <a:cubicBezTo>
                  <a:pt x="20315" y="1666"/>
                  <a:pt x="19995" y="1803"/>
                  <a:pt x="19630" y="1917"/>
                </a:cubicBezTo>
                <a:cubicBezTo>
                  <a:pt x="19493" y="1940"/>
                  <a:pt x="19356" y="1963"/>
                  <a:pt x="19219" y="2009"/>
                </a:cubicBezTo>
                <a:cubicBezTo>
                  <a:pt x="19128" y="2009"/>
                  <a:pt x="19036" y="2032"/>
                  <a:pt x="18945" y="2054"/>
                </a:cubicBezTo>
                <a:cubicBezTo>
                  <a:pt x="18877" y="2077"/>
                  <a:pt x="18808" y="2077"/>
                  <a:pt x="18740" y="2100"/>
                </a:cubicBezTo>
                <a:cubicBezTo>
                  <a:pt x="18511" y="2146"/>
                  <a:pt x="18283" y="2191"/>
                  <a:pt x="18032" y="2237"/>
                </a:cubicBezTo>
                <a:lnTo>
                  <a:pt x="17964" y="2237"/>
                </a:lnTo>
                <a:cubicBezTo>
                  <a:pt x="17827" y="2260"/>
                  <a:pt x="17690" y="2283"/>
                  <a:pt x="17553" y="2306"/>
                </a:cubicBezTo>
                <a:cubicBezTo>
                  <a:pt x="17416" y="2328"/>
                  <a:pt x="17279" y="2351"/>
                  <a:pt x="17165" y="2351"/>
                </a:cubicBezTo>
                <a:lnTo>
                  <a:pt x="17119" y="2351"/>
                </a:lnTo>
                <a:cubicBezTo>
                  <a:pt x="16891" y="2374"/>
                  <a:pt x="16640" y="2397"/>
                  <a:pt x="16411" y="2397"/>
                </a:cubicBezTo>
                <a:lnTo>
                  <a:pt x="16206" y="2397"/>
                </a:lnTo>
                <a:cubicBezTo>
                  <a:pt x="15978" y="2397"/>
                  <a:pt x="15704" y="2397"/>
                  <a:pt x="15430" y="2374"/>
                </a:cubicBezTo>
                <a:cubicBezTo>
                  <a:pt x="15133" y="2328"/>
                  <a:pt x="14859" y="2306"/>
                  <a:pt x="14585" y="2237"/>
                </a:cubicBezTo>
                <a:cubicBezTo>
                  <a:pt x="14289" y="2169"/>
                  <a:pt x="13969" y="2123"/>
                  <a:pt x="13672" y="2054"/>
                </a:cubicBezTo>
                <a:cubicBezTo>
                  <a:pt x="13467" y="2032"/>
                  <a:pt x="13239" y="1986"/>
                  <a:pt x="13033" y="1940"/>
                </a:cubicBezTo>
                <a:lnTo>
                  <a:pt x="12737" y="1872"/>
                </a:lnTo>
                <a:cubicBezTo>
                  <a:pt x="12417" y="1826"/>
                  <a:pt x="12097" y="1781"/>
                  <a:pt x="11778" y="1735"/>
                </a:cubicBezTo>
                <a:cubicBezTo>
                  <a:pt x="11527" y="1712"/>
                  <a:pt x="11276" y="1666"/>
                  <a:pt x="11002" y="1621"/>
                </a:cubicBezTo>
                <a:lnTo>
                  <a:pt x="10842" y="1598"/>
                </a:lnTo>
                <a:cubicBezTo>
                  <a:pt x="10614" y="1575"/>
                  <a:pt x="10408" y="1529"/>
                  <a:pt x="10203" y="1507"/>
                </a:cubicBezTo>
                <a:lnTo>
                  <a:pt x="9906" y="1484"/>
                </a:lnTo>
                <a:cubicBezTo>
                  <a:pt x="9587" y="1438"/>
                  <a:pt x="9267" y="1415"/>
                  <a:pt x="8970" y="1392"/>
                </a:cubicBezTo>
                <a:cubicBezTo>
                  <a:pt x="8811" y="1370"/>
                  <a:pt x="8628" y="1370"/>
                  <a:pt x="8468" y="1370"/>
                </a:cubicBezTo>
                <a:lnTo>
                  <a:pt x="7875" y="1370"/>
                </a:lnTo>
                <a:cubicBezTo>
                  <a:pt x="7692" y="1370"/>
                  <a:pt x="7510" y="1392"/>
                  <a:pt x="7327" y="1392"/>
                </a:cubicBezTo>
                <a:cubicBezTo>
                  <a:pt x="7190" y="1392"/>
                  <a:pt x="7030" y="1415"/>
                  <a:pt x="6893" y="1415"/>
                </a:cubicBezTo>
                <a:cubicBezTo>
                  <a:pt x="6574" y="1438"/>
                  <a:pt x="6254" y="1461"/>
                  <a:pt x="5957" y="1484"/>
                </a:cubicBezTo>
                <a:cubicBezTo>
                  <a:pt x="5638" y="1507"/>
                  <a:pt x="5318" y="1575"/>
                  <a:pt x="4953" y="1689"/>
                </a:cubicBezTo>
                <a:cubicBezTo>
                  <a:pt x="4588" y="1781"/>
                  <a:pt x="4268" y="1895"/>
                  <a:pt x="3972" y="2032"/>
                </a:cubicBezTo>
                <a:cubicBezTo>
                  <a:pt x="3698" y="2169"/>
                  <a:pt x="3424" y="2328"/>
                  <a:pt x="3150" y="2488"/>
                </a:cubicBezTo>
                <a:cubicBezTo>
                  <a:pt x="2808" y="2671"/>
                  <a:pt x="2534" y="2853"/>
                  <a:pt x="2305" y="3036"/>
                </a:cubicBezTo>
                <a:cubicBezTo>
                  <a:pt x="2168" y="3127"/>
                  <a:pt x="2054" y="3219"/>
                  <a:pt x="1940" y="3310"/>
                </a:cubicBezTo>
                <a:cubicBezTo>
                  <a:pt x="1780" y="3424"/>
                  <a:pt x="1666" y="3538"/>
                  <a:pt x="1575" y="3629"/>
                </a:cubicBezTo>
                <a:lnTo>
                  <a:pt x="1415" y="3789"/>
                </a:lnTo>
                <a:cubicBezTo>
                  <a:pt x="1210" y="3995"/>
                  <a:pt x="1004" y="4200"/>
                  <a:pt x="822" y="4451"/>
                </a:cubicBezTo>
                <a:cubicBezTo>
                  <a:pt x="730" y="4588"/>
                  <a:pt x="639" y="4725"/>
                  <a:pt x="525" y="4885"/>
                </a:cubicBezTo>
                <a:lnTo>
                  <a:pt x="479" y="4999"/>
                </a:lnTo>
                <a:lnTo>
                  <a:pt x="411" y="5090"/>
                </a:lnTo>
                <a:cubicBezTo>
                  <a:pt x="365" y="5181"/>
                  <a:pt x="320" y="5250"/>
                  <a:pt x="274" y="5318"/>
                </a:cubicBezTo>
                <a:cubicBezTo>
                  <a:pt x="274" y="5318"/>
                  <a:pt x="251" y="5364"/>
                  <a:pt x="251" y="5364"/>
                </a:cubicBezTo>
                <a:cubicBezTo>
                  <a:pt x="183" y="5478"/>
                  <a:pt x="114" y="5615"/>
                  <a:pt x="69" y="5729"/>
                </a:cubicBezTo>
                <a:cubicBezTo>
                  <a:pt x="46" y="5798"/>
                  <a:pt x="23" y="5866"/>
                  <a:pt x="23" y="5935"/>
                </a:cubicBezTo>
                <a:cubicBezTo>
                  <a:pt x="0" y="6026"/>
                  <a:pt x="23" y="6094"/>
                  <a:pt x="46" y="6163"/>
                </a:cubicBezTo>
                <a:cubicBezTo>
                  <a:pt x="69" y="6277"/>
                  <a:pt x="183" y="6346"/>
                  <a:pt x="365" y="6414"/>
                </a:cubicBezTo>
                <a:cubicBezTo>
                  <a:pt x="434" y="6437"/>
                  <a:pt x="502" y="6460"/>
                  <a:pt x="571" y="6505"/>
                </a:cubicBezTo>
                <a:lnTo>
                  <a:pt x="639" y="6528"/>
                </a:lnTo>
                <a:cubicBezTo>
                  <a:pt x="753" y="6574"/>
                  <a:pt x="867" y="6619"/>
                  <a:pt x="1004" y="6688"/>
                </a:cubicBezTo>
                <a:cubicBezTo>
                  <a:pt x="1141" y="6756"/>
                  <a:pt x="1233" y="6825"/>
                  <a:pt x="1324" y="6916"/>
                </a:cubicBezTo>
                <a:cubicBezTo>
                  <a:pt x="1370" y="6962"/>
                  <a:pt x="1392" y="6985"/>
                  <a:pt x="1438" y="7030"/>
                </a:cubicBezTo>
                <a:cubicBezTo>
                  <a:pt x="1507" y="7122"/>
                  <a:pt x="1621" y="7190"/>
                  <a:pt x="1712" y="7190"/>
                </a:cubicBezTo>
                <a:cubicBezTo>
                  <a:pt x="1758" y="7190"/>
                  <a:pt x="1803" y="7167"/>
                  <a:pt x="1849" y="7144"/>
                </a:cubicBezTo>
                <a:cubicBezTo>
                  <a:pt x="1963" y="7099"/>
                  <a:pt x="2032" y="6985"/>
                  <a:pt x="2077" y="6893"/>
                </a:cubicBezTo>
                <a:cubicBezTo>
                  <a:pt x="2100" y="6825"/>
                  <a:pt x="2123" y="6756"/>
                  <a:pt x="2146" y="6711"/>
                </a:cubicBezTo>
                <a:lnTo>
                  <a:pt x="2191" y="6574"/>
                </a:lnTo>
                <a:cubicBezTo>
                  <a:pt x="2237" y="6483"/>
                  <a:pt x="2283" y="6368"/>
                  <a:pt x="2328" y="6277"/>
                </a:cubicBezTo>
                <a:cubicBezTo>
                  <a:pt x="2420" y="6140"/>
                  <a:pt x="2511" y="6026"/>
                  <a:pt x="2579" y="5889"/>
                </a:cubicBezTo>
                <a:lnTo>
                  <a:pt x="2625" y="5843"/>
                </a:lnTo>
                <a:cubicBezTo>
                  <a:pt x="2739" y="5706"/>
                  <a:pt x="2830" y="5570"/>
                  <a:pt x="2945" y="5455"/>
                </a:cubicBezTo>
                <a:lnTo>
                  <a:pt x="3036" y="5341"/>
                </a:lnTo>
                <a:cubicBezTo>
                  <a:pt x="3196" y="5181"/>
                  <a:pt x="3378" y="5022"/>
                  <a:pt x="3561" y="4862"/>
                </a:cubicBezTo>
                <a:cubicBezTo>
                  <a:pt x="3652" y="4793"/>
                  <a:pt x="3743" y="4725"/>
                  <a:pt x="3835" y="4657"/>
                </a:cubicBezTo>
                <a:lnTo>
                  <a:pt x="3880" y="4611"/>
                </a:lnTo>
                <a:cubicBezTo>
                  <a:pt x="3972" y="4542"/>
                  <a:pt x="4086" y="4474"/>
                  <a:pt x="4177" y="4405"/>
                </a:cubicBezTo>
                <a:lnTo>
                  <a:pt x="4223" y="4383"/>
                </a:lnTo>
                <a:cubicBezTo>
                  <a:pt x="4291" y="4337"/>
                  <a:pt x="4360" y="4291"/>
                  <a:pt x="4451" y="4268"/>
                </a:cubicBezTo>
                <a:cubicBezTo>
                  <a:pt x="4519" y="4223"/>
                  <a:pt x="4611" y="4177"/>
                  <a:pt x="4702" y="4132"/>
                </a:cubicBezTo>
                <a:cubicBezTo>
                  <a:pt x="4885" y="4063"/>
                  <a:pt x="5067" y="4017"/>
                  <a:pt x="5227" y="3949"/>
                </a:cubicBezTo>
                <a:lnTo>
                  <a:pt x="5501" y="3880"/>
                </a:lnTo>
                <a:cubicBezTo>
                  <a:pt x="5775" y="3789"/>
                  <a:pt x="6072" y="3743"/>
                  <a:pt x="6323" y="3698"/>
                </a:cubicBezTo>
                <a:lnTo>
                  <a:pt x="6368" y="3698"/>
                </a:lnTo>
                <a:cubicBezTo>
                  <a:pt x="6619" y="3652"/>
                  <a:pt x="6893" y="3607"/>
                  <a:pt x="7167" y="3561"/>
                </a:cubicBezTo>
                <a:cubicBezTo>
                  <a:pt x="7829" y="3492"/>
                  <a:pt x="8377" y="3447"/>
                  <a:pt x="8879" y="3424"/>
                </a:cubicBezTo>
                <a:cubicBezTo>
                  <a:pt x="9541" y="3424"/>
                  <a:pt x="10180" y="3515"/>
                  <a:pt x="10728" y="3607"/>
                </a:cubicBezTo>
                <a:cubicBezTo>
                  <a:pt x="11048" y="3652"/>
                  <a:pt x="11367" y="3721"/>
                  <a:pt x="11687" y="3766"/>
                </a:cubicBezTo>
                <a:lnTo>
                  <a:pt x="11846" y="3789"/>
                </a:lnTo>
                <a:cubicBezTo>
                  <a:pt x="12097" y="3812"/>
                  <a:pt x="12371" y="3858"/>
                  <a:pt x="12622" y="3903"/>
                </a:cubicBezTo>
                <a:cubicBezTo>
                  <a:pt x="12874" y="3972"/>
                  <a:pt x="13125" y="3995"/>
                  <a:pt x="13376" y="4040"/>
                </a:cubicBezTo>
                <a:lnTo>
                  <a:pt x="13535" y="4086"/>
                </a:lnTo>
                <a:cubicBezTo>
                  <a:pt x="13764" y="4109"/>
                  <a:pt x="13969" y="4154"/>
                  <a:pt x="14175" y="4200"/>
                </a:cubicBezTo>
                <a:cubicBezTo>
                  <a:pt x="14266" y="4223"/>
                  <a:pt x="14380" y="4246"/>
                  <a:pt x="14494" y="4268"/>
                </a:cubicBezTo>
                <a:cubicBezTo>
                  <a:pt x="14791" y="4337"/>
                  <a:pt x="15088" y="4360"/>
                  <a:pt x="15407" y="4383"/>
                </a:cubicBezTo>
                <a:cubicBezTo>
                  <a:pt x="15544" y="4383"/>
                  <a:pt x="15681" y="4405"/>
                  <a:pt x="15818" y="4405"/>
                </a:cubicBezTo>
                <a:cubicBezTo>
                  <a:pt x="16001" y="4428"/>
                  <a:pt x="16183" y="4428"/>
                  <a:pt x="16366" y="4451"/>
                </a:cubicBezTo>
                <a:cubicBezTo>
                  <a:pt x="16526" y="4451"/>
                  <a:pt x="16685" y="4451"/>
                  <a:pt x="16845" y="4474"/>
                </a:cubicBezTo>
                <a:lnTo>
                  <a:pt x="17324" y="4474"/>
                </a:lnTo>
                <a:cubicBezTo>
                  <a:pt x="17507" y="4497"/>
                  <a:pt x="17690" y="4497"/>
                  <a:pt x="17872" y="4497"/>
                </a:cubicBezTo>
                <a:cubicBezTo>
                  <a:pt x="18055" y="4497"/>
                  <a:pt x="18260" y="4497"/>
                  <a:pt x="18443" y="4474"/>
                </a:cubicBezTo>
                <a:cubicBezTo>
                  <a:pt x="18603" y="4474"/>
                  <a:pt x="18762" y="4474"/>
                  <a:pt x="18922" y="4451"/>
                </a:cubicBezTo>
                <a:lnTo>
                  <a:pt x="19402" y="4428"/>
                </a:lnTo>
                <a:cubicBezTo>
                  <a:pt x="19721" y="4383"/>
                  <a:pt x="20018" y="4337"/>
                  <a:pt x="20315" y="4314"/>
                </a:cubicBezTo>
                <a:lnTo>
                  <a:pt x="20383" y="4291"/>
                </a:lnTo>
                <a:cubicBezTo>
                  <a:pt x="20703" y="4246"/>
                  <a:pt x="21045" y="4200"/>
                  <a:pt x="21365" y="4086"/>
                </a:cubicBezTo>
                <a:cubicBezTo>
                  <a:pt x="21456" y="4063"/>
                  <a:pt x="21524" y="4040"/>
                  <a:pt x="21593" y="4017"/>
                </a:cubicBezTo>
                <a:cubicBezTo>
                  <a:pt x="21661" y="3972"/>
                  <a:pt x="21730" y="3949"/>
                  <a:pt x="21798" y="3926"/>
                </a:cubicBezTo>
                <a:cubicBezTo>
                  <a:pt x="21958" y="3880"/>
                  <a:pt x="22118" y="3835"/>
                  <a:pt x="22278" y="3766"/>
                </a:cubicBezTo>
                <a:cubicBezTo>
                  <a:pt x="22460" y="3698"/>
                  <a:pt x="22643" y="3629"/>
                  <a:pt x="22825" y="3538"/>
                </a:cubicBezTo>
                <a:lnTo>
                  <a:pt x="22940" y="3515"/>
                </a:lnTo>
                <a:cubicBezTo>
                  <a:pt x="23145" y="3424"/>
                  <a:pt x="23328" y="3310"/>
                  <a:pt x="23510" y="3173"/>
                </a:cubicBezTo>
                <a:cubicBezTo>
                  <a:pt x="23807" y="3013"/>
                  <a:pt x="24035" y="2876"/>
                  <a:pt x="24286" y="2762"/>
                </a:cubicBezTo>
                <a:cubicBezTo>
                  <a:pt x="24378" y="2716"/>
                  <a:pt x="24469" y="2671"/>
                  <a:pt x="24560" y="2625"/>
                </a:cubicBezTo>
                <a:cubicBezTo>
                  <a:pt x="24720" y="2557"/>
                  <a:pt x="24902" y="2465"/>
                  <a:pt x="25062" y="2374"/>
                </a:cubicBezTo>
                <a:cubicBezTo>
                  <a:pt x="25176" y="2306"/>
                  <a:pt x="25313" y="2214"/>
                  <a:pt x="25450" y="2077"/>
                </a:cubicBezTo>
                <a:cubicBezTo>
                  <a:pt x="25496" y="2032"/>
                  <a:pt x="25564" y="1963"/>
                  <a:pt x="25610" y="1917"/>
                </a:cubicBezTo>
                <a:lnTo>
                  <a:pt x="25656" y="1872"/>
                </a:lnTo>
                <a:cubicBezTo>
                  <a:pt x="25701" y="1803"/>
                  <a:pt x="25747" y="1735"/>
                  <a:pt x="25747" y="1666"/>
                </a:cubicBezTo>
                <a:cubicBezTo>
                  <a:pt x="25770" y="1529"/>
                  <a:pt x="25701" y="1392"/>
                  <a:pt x="25564" y="1301"/>
                </a:cubicBezTo>
                <a:cubicBezTo>
                  <a:pt x="25496" y="1256"/>
                  <a:pt x="25405" y="1233"/>
                  <a:pt x="25313" y="1187"/>
                </a:cubicBezTo>
                <a:cubicBezTo>
                  <a:pt x="25222" y="1164"/>
                  <a:pt x="25154" y="1141"/>
                  <a:pt x="25085" y="1119"/>
                </a:cubicBezTo>
                <a:cubicBezTo>
                  <a:pt x="25039" y="1096"/>
                  <a:pt x="24971" y="1073"/>
                  <a:pt x="24925" y="1027"/>
                </a:cubicBezTo>
                <a:lnTo>
                  <a:pt x="24880" y="1004"/>
                </a:lnTo>
                <a:cubicBezTo>
                  <a:pt x="24811" y="982"/>
                  <a:pt x="24743" y="959"/>
                  <a:pt x="24674" y="913"/>
                </a:cubicBezTo>
                <a:cubicBezTo>
                  <a:pt x="24583" y="890"/>
                  <a:pt x="24492" y="845"/>
                  <a:pt x="24400" y="799"/>
                </a:cubicBezTo>
                <a:cubicBezTo>
                  <a:pt x="24286" y="731"/>
                  <a:pt x="24172" y="662"/>
                  <a:pt x="24058" y="594"/>
                </a:cubicBezTo>
                <a:lnTo>
                  <a:pt x="23921" y="548"/>
                </a:lnTo>
                <a:lnTo>
                  <a:pt x="23807" y="479"/>
                </a:lnTo>
                <a:cubicBezTo>
                  <a:pt x="23761" y="434"/>
                  <a:pt x="23716" y="411"/>
                  <a:pt x="23670" y="388"/>
                </a:cubicBezTo>
                <a:cubicBezTo>
                  <a:pt x="23579" y="343"/>
                  <a:pt x="23510" y="297"/>
                  <a:pt x="23419" y="297"/>
                </a:cubicBezTo>
                <a:cubicBezTo>
                  <a:pt x="23419" y="228"/>
                  <a:pt x="23396" y="137"/>
                  <a:pt x="23350" y="91"/>
                </a:cubicBezTo>
                <a:cubicBezTo>
                  <a:pt x="23305" y="23"/>
                  <a:pt x="23259" y="0"/>
                  <a:pt x="23168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8" name="Google Shape;4958;p38"/>
          <p:cNvSpPr/>
          <p:nvPr/>
        </p:nvSpPr>
        <p:spPr>
          <a:xfrm>
            <a:off x="6527004" y="2773688"/>
            <a:ext cx="236361" cy="254104"/>
          </a:xfrm>
          <a:custGeom>
            <a:avLst/>
            <a:gdLst/>
            <a:ahLst/>
            <a:cxnLst/>
            <a:rect l="l" t="t" r="r" b="b"/>
            <a:pathLst>
              <a:path w="8446" h="9080" extrusionOk="0">
                <a:moveTo>
                  <a:pt x="1507" y="2991"/>
                </a:moveTo>
                <a:cubicBezTo>
                  <a:pt x="1530" y="2991"/>
                  <a:pt x="1530" y="2991"/>
                  <a:pt x="1530" y="3014"/>
                </a:cubicBezTo>
                <a:cubicBezTo>
                  <a:pt x="1530" y="3014"/>
                  <a:pt x="1530" y="2991"/>
                  <a:pt x="1530" y="2991"/>
                </a:cubicBezTo>
                <a:close/>
                <a:moveTo>
                  <a:pt x="1530" y="3014"/>
                </a:moveTo>
                <a:lnTo>
                  <a:pt x="1552" y="3037"/>
                </a:lnTo>
                <a:cubicBezTo>
                  <a:pt x="1552" y="3037"/>
                  <a:pt x="1552" y="3037"/>
                  <a:pt x="1552" y="3014"/>
                </a:cubicBezTo>
                <a:close/>
                <a:moveTo>
                  <a:pt x="5798" y="6255"/>
                </a:moveTo>
                <a:lnTo>
                  <a:pt x="5798" y="6255"/>
                </a:lnTo>
                <a:cubicBezTo>
                  <a:pt x="5804" y="6261"/>
                  <a:pt x="5810" y="6265"/>
                  <a:pt x="5816" y="6269"/>
                </a:cubicBezTo>
                <a:lnTo>
                  <a:pt x="5816" y="6269"/>
                </a:lnTo>
                <a:cubicBezTo>
                  <a:pt x="5810" y="6264"/>
                  <a:pt x="5804" y="6260"/>
                  <a:pt x="5798" y="6255"/>
                </a:cubicBezTo>
                <a:close/>
                <a:moveTo>
                  <a:pt x="5816" y="6269"/>
                </a:moveTo>
                <a:cubicBezTo>
                  <a:pt x="5824" y="6276"/>
                  <a:pt x="5833" y="6283"/>
                  <a:pt x="5841" y="6290"/>
                </a:cubicBezTo>
                <a:lnTo>
                  <a:pt x="5841" y="6290"/>
                </a:lnTo>
                <a:cubicBezTo>
                  <a:pt x="5837" y="6281"/>
                  <a:pt x="5827" y="6277"/>
                  <a:pt x="5816" y="6269"/>
                </a:cubicBezTo>
                <a:close/>
                <a:moveTo>
                  <a:pt x="114" y="1"/>
                </a:moveTo>
                <a:cubicBezTo>
                  <a:pt x="23" y="46"/>
                  <a:pt x="0" y="161"/>
                  <a:pt x="46" y="252"/>
                </a:cubicBezTo>
                <a:cubicBezTo>
                  <a:pt x="137" y="503"/>
                  <a:pt x="251" y="731"/>
                  <a:pt x="343" y="982"/>
                </a:cubicBezTo>
                <a:cubicBezTo>
                  <a:pt x="457" y="1211"/>
                  <a:pt x="571" y="1462"/>
                  <a:pt x="685" y="1690"/>
                </a:cubicBezTo>
                <a:cubicBezTo>
                  <a:pt x="959" y="2146"/>
                  <a:pt x="1233" y="2580"/>
                  <a:pt x="1530" y="2991"/>
                </a:cubicBezTo>
                <a:lnTo>
                  <a:pt x="1552" y="3014"/>
                </a:lnTo>
                <a:cubicBezTo>
                  <a:pt x="1575" y="3082"/>
                  <a:pt x="1621" y="3128"/>
                  <a:pt x="1666" y="3196"/>
                </a:cubicBezTo>
                <a:cubicBezTo>
                  <a:pt x="1666" y="3196"/>
                  <a:pt x="1666" y="3196"/>
                  <a:pt x="1644" y="3174"/>
                </a:cubicBezTo>
                <a:lnTo>
                  <a:pt x="1644" y="3174"/>
                </a:lnTo>
                <a:cubicBezTo>
                  <a:pt x="2032" y="3721"/>
                  <a:pt x="2443" y="4224"/>
                  <a:pt x="2853" y="4703"/>
                </a:cubicBezTo>
                <a:cubicBezTo>
                  <a:pt x="3082" y="4954"/>
                  <a:pt x="3287" y="5182"/>
                  <a:pt x="3515" y="5410"/>
                </a:cubicBezTo>
                <a:cubicBezTo>
                  <a:pt x="3744" y="5661"/>
                  <a:pt x="3972" y="5913"/>
                  <a:pt x="4223" y="6141"/>
                </a:cubicBezTo>
                <a:cubicBezTo>
                  <a:pt x="4451" y="6369"/>
                  <a:pt x="4679" y="6597"/>
                  <a:pt x="4930" y="6826"/>
                </a:cubicBezTo>
                <a:cubicBezTo>
                  <a:pt x="5182" y="7077"/>
                  <a:pt x="5455" y="7305"/>
                  <a:pt x="5752" y="7533"/>
                </a:cubicBezTo>
                <a:cubicBezTo>
                  <a:pt x="5889" y="7647"/>
                  <a:pt x="6026" y="7739"/>
                  <a:pt x="6163" y="7830"/>
                </a:cubicBezTo>
                <a:cubicBezTo>
                  <a:pt x="6300" y="7944"/>
                  <a:pt x="6437" y="8035"/>
                  <a:pt x="6574" y="8127"/>
                </a:cubicBezTo>
                <a:cubicBezTo>
                  <a:pt x="6871" y="8332"/>
                  <a:pt x="7167" y="8537"/>
                  <a:pt x="7464" y="8720"/>
                </a:cubicBezTo>
                <a:cubicBezTo>
                  <a:pt x="7555" y="8789"/>
                  <a:pt x="7624" y="8834"/>
                  <a:pt x="7715" y="8880"/>
                </a:cubicBezTo>
                <a:cubicBezTo>
                  <a:pt x="7806" y="8948"/>
                  <a:pt x="7921" y="9040"/>
                  <a:pt x="8058" y="9062"/>
                </a:cubicBezTo>
                <a:cubicBezTo>
                  <a:pt x="8087" y="9074"/>
                  <a:pt x="8118" y="9080"/>
                  <a:pt x="8149" y="9080"/>
                </a:cubicBezTo>
                <a:cubicBezTo>
                  <a:pt x="8238" y="9080"/>
                  <a:pt x="8326" y="9033"/>
                  <a:pt x="8377" y="8948"/>
                </a:cubicBezTo>
                <a:cubicBezTo>
                  <a:pt x="8446" y="8857"/>
                  <a:pt x="8423" y="8720"/>
                  <a:pt x="8331" y="8629"/>
                </a:cubicBezTo>
                <a:cubicBezTo>
                  <a:pt x="8331" y="8606"/>
                  <a:pt x="8331" y="8606"/>
                  <a:pt x="8309" y="8583"/>
                </a:cubicBezTo>
                <a:cubicBezTo>
                  <a:pt x="8331" y="8583"/>
                  <a:pt x="8354" y="8560"/>
                  <a:pt x="8354" y="8537"/>
                </a:cubicBezTo>
                <a:cubicBezTo>
                  <a:pt x="8400" y="8492"/>
                  <a:pt x="8400" y="8423"/>
                  <a:pt x="8377" y="8355"/>
                </a:cubicBezTo>
                <a:cubicBezTo>
                  <a:pt x="8354" y="8332"/>
                  <a:pt x="8331" y="8309"/>
                  <a:pt x="8309" y="8286"/>
                </a:cubicBezTo>
                <a:cubicBezTo>
                  <a:pt x="8286" y="8264"/>
                  <a:pt x="8263" y="8241"/>
                  <a:pt x="8240" y="8218"/>
                </a:cubicBezTo>
                <a:cubicBezTo>
                  <a:pt x="8195" y="8195"/>
                  <a:pt x="8149" y="8149"/>
                  <a:pt x="8126" y="8127"/>
                </a:cubicBezTo>
                <a:cubicBezTo>
                  <a:pt x="8035" y="8081"/>
                  <a:pt x="7966" y="8013"/>
                  <a:pt x="7898" y="7967"/>
                </a:cubicBezTo>
                <a:cubicBezTo>
                  <a:pt x="7761" y="7853"/>
                  <a:pt x="7624" y="7739"/>
                  <a:pt x="7487" y="7624"/>
                </a:cubicBezTo>
                <a:cubicBezTo>
                  <a:pt x="7190" y="7396"/>
                  <a:pt x="6893" y="7168"/>
                  <a:pt x="6620" y="6940"/>
                </a:cubicBezTo>
                <a:cubicBezTo>
                  <a:pt x="6528" y="6848"/>
                  <a:pt x="6437" y="6780"/>
                  <a:pt x="6346" y="6711"/>
                </a:cubicBezTo>
                <a:lnTo>
                  <a:pt x="6346" y="6711"/>
                </a:lnTo>
                <a:lnTo>
                  <a:pt x="6391" y="6734"/>
                </a:lnTo>
                <a:cubicBezTo>
                  <a:pt x="6300" y="6666"/>
                  <a:pt x="6209" y="6597"/>
                  <a:pt x="6117" y="6529"/>
                </a:cubicBezTo>
                <a:cubicBezTo>
                  <a:pt x="6038" y="6449"/>
                  <a:pt x="5940" y="6369"/>
                  <a:pt x="5841" y="6290"/>
                </a:cubicBezTo>
                <a:lnTo>
                  <a:pt x="5841" y="6290"/>
                </a:lnTo>
                <a:cubicBezTo>
                  <a:pt x="5843" y="6293"/>
                  <a:pt x="5844" y="6296"/>
                  <a:pt x="5844" y="6301"/>
                </a:cubicBezTo>
                <a:cubicBezTo>
                  <a:pt x="5615" y="6072"/>
                  <a:pt x="5364" y="5867"/>
                  <a:pt x="5136" y="5639"/>
                </a:cubicBezTo>
                <a:cubicBezTo>
                  <a:pt x="4908" y="5410"/>
                  <a:pt x="4679" y="5159"/>
                  <a:pt x="4428" y="4931"/>
                </a:cubicBezTo>
                <a:cubicBezTo>
                  <a:pt x="3995" y="4475"/>
                  <a:pt x="3538" y="4018"/>
                  <a:pt x="3104" y="3539"/>
                </a:cubicBezTo>
                <a:cubicBezTo>
                  <a:pt x="2990" y="3402"/>
                  <a:pt x="2876" y="3265"/>
                  <a:pt x="2762" y="3128"/>
                </a:cubicBezTo>
                <a:cubicBezTo>
                  <a:pt x="2625" y="2968"/>
                  <a:pt x="2488" y="2808"/>
                  <a:pt x="2374" y="2671"/>
                </a:cubicBezTo>
                <a:cubicBezTo>
                  <a:pt x="2237" y="2512"/>
                  <a:pt x="2123" y="2352"/>
                  <a:pt x="2009" y="2215"/>
                </a:cubicBezTo>
                <a:cubicBezTo>
                  <a:pt x="1895" y="2055"/>
                  <a:pt x="1781" y="1918"/>
                  <a:pt x="1666" y="1758"/>
                </a:cubicBezTo>
                <a:cubicBezTo>
                  <a:pt x="1530" y="1553"/>
                  <a:pt x="1370" y="1325"/>
                  <a:pt x="1233" y="1119"/>
                </a:cubicBezTo>
                <a:cubicBezTo>
                  <a:pt x="1096" y="868"/>
                  <a:pt x="936" y="640"/>
                  <a:pt x="799" y="412"/>
                </a:cubicBezTo>
                <a:cubicBezTo>
                  <a:pt x="766" y="345"/>
                  <a:pt x="696" y="302"/>
                  <a:pt x="625" y="302"/>
                </a:cubicBezTo>
                <a:cubicBezTo>
                  <a:pt x="599" y="302"/>
                  <a:pt x="572" y="308"/>
                  <a:pt x="548" y="320"/>
                </a:cubicBezTo>
                <a:cubicBezTo>
                  <a:pt x="525" y="343"/>
                  <a:pt x="502" y="343"/>
                  <a:pt x="502" y="366"/>
                </a:cubicBezTo>
                <a:cubicBezTo>
                  <a:pt x="457" y="275"/>
                  <a:pt x="411" y="183"/>
                  <a:pt x="365" y="92"/>
                </a:cubicBezTo>
                <a:cubicBezTo>
                  <a:pt x="343" y="24"/>
                  <a:pt x="274" y="1"/>
                  <a:pt x="206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9" name="Google Shape;4959;p38"/>
          <p:cNvSpPr/>
          <p:nvPr/>
        </p:nvSpPr>
        <p:spPr>
          <a:xfrm>
            <a:off x="6168656" y="2766020"/>
            <a:ext cx="373712" cy="57369"/>
          </a:xfrm>
          <a:custGeom>
            <a:avLst/>
            <a:gdLst/>
            <a:ahLst/>
            <a:cxnLst/>
            <a:rect l="l" t="t" r="r" b="b"/>
            <a:pathLst>
              <a:path w="13354" h="2050" extrusionOk="0">
                <a:moveTo>
                  <a:pt x="548" y="1"/>
                </a:moveTo>
                <a:cubicBezTo>
                  <a:pt x="480" y="1"/>
                  <a:pt x="388" y="24"/>
                  <a:pt x="343" y="69"/>
                </a:cubicBezTo>
                <a:cubicBezTo>
                  <a:pt x="343" y="92"/>
                  <a:pt x="343" y="92"/>
                  <a:pt x="343" y="92"/>
                </a:cubicBezTo>
                <a:cubicBezTo>
                  <a:pt x="310" y="76"/>
                  <a:pt x="275" y="68"/>
                  <a:pt x="240" y="68"/>
                </a:cubicBezTo>
                <a:cubicBezTo>
                  <a:pt x="176" y="68"/>
                  <a:pt x="113" y="94"/>
                  <a:pt x="69" y="138"/>
                </a:cubicBezTo>
                <a:cubicBezTo>
                  <a:pt x="0" y="229"/>
                  <a:pt x="0" y="389"/>
                  <a:pt x="92" y="457"/>
                </a:cubicBezTo>
                <a:cubicBezTo>
                  <a:pt x="274" y="594"/>
                  <a:pt x="434" y="754"/>
                  <a:pt x="594" y="891"/>
                </a:cubicBezTo>
                <a:cubicBezTo>
                  <a:pt x="822" y="1051"/>
                  <a:pt x="1073" y="1188"/>
                  <a:pt x="1324" y="1302"/>
                </a:cubicBezTo>
                <a:cubicBezTo>
                  <a:pt x="1575" y="1416"/>
                  <a:pt x="1849" y="1507"/>
                  <a:pt x="2123" y="1530"/>
                </a:cubicBezTo>
                <a:lnTo>
                  <a:pt x="2557" y="1530"/>
                </a:lnTo>
                <a:cubicBezTo>
                  <a:pt x="2671" y="1507"/>
                  <a:pt x="2785" y="1462"/>
                  <a:pt x="2899" y="1439"/>
                </a:cubicBezTo>
                <a:cubicBezTo>
                  <a:pt x="2960" y="1439"/>
                  <a:pt x="3021" y="1429"/>
                  <a:pt x="3082" y="1429"/>
                </a:cubicBezTo>
                <a:cubicBezTo>
                  <a:pt x="3112" y="1429"/>
                  <a:pt x="3143" y="1431"/>
                  <a:pt x="3173" y="1439"/>
                </a:cubicBezTo>
                <a:cubicBezTo>
                  <a:pt x="3493" y="1462"/>
                  <a:pt x="3812" y="1530"/>
                  <a:pt x="4109" y="1576"/>
                </a:cubicBezTo>
                <a:cubicBezTo>
                  <a:pt x="4269" y="1622"/>
                  <a:pt x="4428" y="1644"/>
                  <a:pt x="4588" y="1667"/>
                </a:cubicBezTo>
                <a:cubicBezTo>
                  <a:pt x="4748" y="1690"/>
                  <a:pt x="4930" y="1713"/>
                  <a:pt x="5090" y="1736"/>
                </a:cubicBezTo>
                <a:cubicBezTo>
                  <a:pt x="5729" y="1827"/>
                  <a:pt x="6391" y="1918"/>
                  <a:pt x="7053" y="1964"/>
                </a:cubicBezTo>
                <a:cubicBezTo>
                  <a:pt x="7304" y="1987"/>
                  <a:pt x="7533" y="1987"/>
                  <a:pt x="7784" y="2010"/>
                </a:cubicBezTo>
                <a:lnTo>
                  <a:pt x="7761" y="2010"/>
                </a:lnTo>
                <a:cubicBezTo>
                  <a:pt x="7943" y="2032"/>
                  <a:pt x="8149" y="2032"/>
                  <a:pt x="8331" y="2032"/>
                </a:cubicBezTo>
                <a:cubicBezTo>
                  <a:pt x="8411" y="2044"/>
                  <a:pt x="8497" y="2049"/>
                  <a:pt x="8583" y="2049"/>
                </a:cubicBezTo>
                <a:cubicBezTo>
                  <a:pt x="8668" y="2049"/>
                  <a:pt x="8754" y="2044"/>
                  <a:pt x="8834" y="2032"/>
                </a:cubicBezTo>
                <a:cubicBezTo>
                  <a:pt x="8925" y="2032"/>
                  <a:pt x="9026" y="2043"/>
                  <a:pt x="9124" y="2043"/>
                </a:cubicBezTo>
                <a:cubicBezTo>
                  <a:pt x="9173" y="2043"/>
                  <a:pt x="9222" y="2040"/>
                  <a:pt x="9267" y="2032"/>
                </a:cubicBezTo>
                <a:lnTo>
                  <a:pt x="9724" y="2032"/>
                </a:lnTo>
                <a:cubicBezTo>
                  <a:pt x="9884" y="2010"/>
                  <a:pt x="10043" y="2010"/>
                  <a:pt x="10203" y="1987"/>
                </a:cubicBezTo>
                <a:cubicBezTo>
                  <a:pt x="10340" y="1987"/>
                  <a:pt x="10477" y="1987"/>
                  <a:pt x="10591" y="1964"/>
                </a:cubicBezTo>
                <a:cubicBezTo>
                  <a:pt x="10751" y="1964"/>
                  <a:pt x="10911" y="1941"/>
                  <a:pt x="11071" y="1918"/>
                </a:cubicBezTo>
                <a:cubicBezTo>
                  <a:pt x="11230" y="1895"/>
                  <a:pt x="11390" y="1850"/>
                  <a:pt x="11527" y="1827"/>
                </a:cubicBezTo>
                <a:cubicBezTo>
                  <a:pt x="11847" y="1781"/>
                  <a:pt x="12143" y="1713"/>
                  <a:pt x="12463" y="1622"/>
                </a:cubicBezTo>
                <a:cubicBezTo>
                  <a:pt x="12600" y="1599"/>
                  <a:pt x="12737" y="1553"/>
                  <a:pt x="12874" y="1507"/>
                </a:cubicBezTo>
                <a:cubicBezTo>
                  <a:pt x="12919" y="1485"/>
                  <a:pt x="12988" y="1462"/>
                  <a:pt x="13033" y="1439"/>
                </a:cubicBezTo>
                <a:cubicBezTo>
                  <a:pt x="13170" y="1393"/>
                  <a:pt x="13307" y="1325"/>
                  <a:pt x="13330" y="1165"/>
                </a:cubicBezTo>
                <a:cubicBezTo>
                  <a:pt x="13353" y="1074"/>
                  <a:pt x="13330" y="1005"/>
                  <a:pt x="13285" y="937"/>
                </a:cubicBezTo>
                <a:cubicBezTo>
                  <a:pt x="13239" y="845"/>
                  <a:pt x="13148" y="823"/>
                  <a:pt x="13056" y="800"/>
                </a:cubicBezTo>
                <a:cubicBezTo>
                  <a:pt x="13079" y="754"/>
                  <a:pt x="13079" y="709"/>
                  <a:pt x="13056" y="663"/>
                </a:cubicBezTo>
                <a:cubicBezTo>
                  <a:pt x="13033" y="594"/>
                  <a:pt x="12988" y="572"/>
                  <a:pt x="12942" y="526"/>
                </a:cubicBezTo>
                <a:cubicBezTo>
                  <a:pt x="12919" y="503"/>
                  <a:pt x="12874" y="480"/>
                  <a:pt x="12828" y="457"/>
                </a:cubicBezTo>
                <a:cubicBezTo>
                  <a:pt x="12760" y="457"/>
                  <a:pt x="12691" y="457"/>
                  <a:pt x="12623" y="480"/>
                </a:cubicBezTo>
                <a:cubicBezTo>
                  <a:pt x="12577" y="480"/>
                  <a:pt x="12508" y="480"/>
                  <a:pt x="12463" y="503"/>
                </a:cubicBezTo>
                <a:cubicBezTo>
                  <a:pt x="12394" y="503"/>
                  <a:pt x="12303" y="503"/>
                  <a:pt x="12235" y="526"/>
                </a:cubicBezTo>
                <a:cubicBezTo>
                  <a:pt x="12029" y="549"/>
                  <a:pt x="11847" y="572"/>
                  <a:pt x="11664" y="617"/>
                </a:cubicBezTo>
                <a:cubicBezTo>
                  <a:pt x="11322" y="663"/>
                  <a:pt x="10979" y="686"/>
                  <a:pt x="10660" y="709"/>
                </a:cubicBezTo>
                <a:cubicBezTo>
                  <a:pt x="9929" y="777"/>
                  <a:pt x="9222" y="823"/>
                  <a:pt x="8491" y="823"/>
                </a:cubicBezTo>
                <a:lnTo>
                  <a:pt x="6916" y="823"/>
                </a:lnTo>
                <a:cubicBezTo>
                  <a:pt x="6848" y="845"/>
                  <a:pt x="6779" y="868"/>
                  <a:pt x="6734" y="937"/>
                </a:cubicBezTo>
                <a:cubicBezTo>
                  <a:pt x="6551" y="937"/>
                  <a:pt x="6346" y="914"/>
                  <a:pt x="6163" y="914"/>
                </a:cubicBezTo>
                <a:cubicBezTo>
                  <a:pt x="6072" y="891"/>
                  <a:pt x="5958" y="891"/>
                  <a:pt x="5866" y="868"/>
                </a:cubicBezTo>
                <a:cubicBezTo>
                  <a:pt x="5524" y="845"/>
                  <a:pt x="5159" y="800"/>
                  <a:pt x="4816" y="731"/>
                </a:cubicBezTo>
                <a:cubicBezTo>
                  <a:pt x="4657" y="709"/>
                  <a:pt x="4474" y="686"/>
                  <a:pt x="4314" y="663"/>
                </a:cubicBezTo>
                <a:cubicBezTo>
                  <a:pt x="4154" y="640"/>
                  <a:pt x="3995" y="617"/>
                  <a:pt x="3835" y="594"/>
                </a:cubicBezTo>
                <a:cubicBezTo>
                  <a:pt x="3812" y="572"/>
                  <a:pt x="3789" y="572"/>
                  <a:pt x="3766" y="572"/>
                </a:cubicBezTo>
                <a:cubicBezTo>
                  <a:pt x="3744" y="572"/>
                  <a:pt x="3698" y="594"/>
                  <a:pt x="3652" y="617"/>
                </a:cubicBezTo>
                <a:cubicBezTo>
                  <a:pt x="3584" y="594"/>
                  <a:pt x="3515" y="572"/>
                  <a:pt x="3424" y="549"/>
                </a:cubicBezTo>
                <a:cubicBezTo>
                  <a:pt x="3401" y="541"/>
                  <a:pt x="3376" y="539"/>
                  <a:pt x="3350" y="539"/>
                </a:cubicBezTo>
                <a:cubicBezTo>
                  <a:pt x="3297" y="539"/>
                  <a:pt x="3241" y="549"/>
                  <a:pt x="3196" y="549"/>
                </a:cubicBezTo>
                <a:cubicBezTo>
                  <a:pt x="3127" y="572"/>
                  <a:pt x="3059" y="594"/>
                  <a:pt x="2990" y="594"/>
                </a:cubicBezTo>
                <a:cubicBezTo>
                  <a:pt x="2762" y="640"/>
                  <a:pt x="2511" y="640"/>
                  <a:pt x="2283" y="640"/>
                </a:cubicBezTo>
                <a:cubicBezTo>
                  <a:pt x="2123" y="617"/>
                  <a:pt x="1963" y="594"/>
                  <a:pt x="1803" y="572"/>
                </a:cubicBezTo>
                <a:cubicBezTo>
                  <a:pt x="1666" y="549"/>
                  <a:pt x="1552" y="503"/>
                  <a:pt x="1415" y="480"/>
                </a:cubicBezTo>
                <a:cubicBezTo>
                  <a:pt x="1278" y="412"/>
                  <a:pt x="1141" y="366"/>
                  <a:pt x="1027" y="275"/>
                </a:cubicBezTo>
                <a:cubicBezTo>
                  <a:pt x="959" y="229"/>
                  <a:pt x="913" y="184"/>
                  <a:pt x="845" y="161"/>
                </a:cubicBezTo>
                <a:cubicBezTo>
                  <a:pt x="776" y="115"/>
                  <a:pt x="731" y="69"/>
                  <a:pt x="639" y="24"/>
                </a:cubicBezTo>
                <a:cubicBezTo>
                  <a:pt x="617" y="1"/>
                  <a:pt x="594" y="1"/>
                  <a:pt x="548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0" name="Google Shape;4960;p38"/>
          <p:cNvSpPr/>
          <p:nvPr/>
        </p:nvSpPr>
        <p:spPr>
          <a:xfrm>
            <a:off x="6163534" y="2769238"/>
            <a:ext cx="175690" cy="45364"/>
          </a:xfrm>
          <a:custGeom>
            <a:avLst/>
            <a:gdLst/>
            <a:ahLst/>
            <a:cxnLst/>
            <a:rect l="l" t="t" r="r" b="b"/>
            <a:pathLst>
              <a:path w="6278" h="1621" extrusionOk="0">
                <a:moveTo>
                  <a:pt x="2831" y="799"/>
                </a:moveTo>
                <a:cubicBezTo>
                  <a:pt x="2823" y="801"/>
                  <a:pt x="2815" y="803"/>
                  <a:pt x="2807" y="805"/>
                </a:cubicBezTo>
                <a:lnTo>
                  <a:pt x="2807" y="805"/>
                </a:lnTo>
                <a:cubicBezTo>
                  <a:pt x="2816" y="801"/>
                  <a:pt x="2823" y="799"/>
                  <a:pt x="2831" y="799"/>
                </a:cubicBezTo>
                <a:close/>
                <a:moveTo>
                  <a:pt x="206" y="0"/>
                </a:moveTo>
                <a:cubicBezTo>
                  <a:pt x="138" y="0"/>
                  <a:pt x="92" y="23"/>
                  <a:pt x="46" y="91"/>
                </a:cubicBezTo>
                <a:cubicBezTo>
                  <a:pt x="1" y="160"/>
                  <a:pt x="1" y="297"/>
                  <a:pt x="92" y="342"/>
                </a:cubicBezTo>
                <a:cubicBezTo>
                  <a:pt x="229" y="434"/>
                  <a:pt x="343" y="502"/>
                  <a:pt x="457" y="594"/>
                </a:cubicBezTo>
                <a:cubicBezTo>
                  <a:pt x="571" y="685"/>
                  <a:pt x="685" y="799"/>
                  <a:pt x="800" y="890"/>
                </a:cubicBezTo>
                <a:cubicBezTo>
                  <a:pt x="914" y="982"/>
                  <a:pt x="1028" y="1073"/>
                  <a:pt x="1142" y="1164"/>
                </a:cubicBezTo>
                <a:cubicBezTo>
                  <a:pt x="1279" y="1255"/>
                  <a:pt x="1439" y="1324"/>
                  <a:pt x="1598" y="1392"/>
                </a:cubicBezTo>
                <a:cubicBezTo>
                  <a:pt x="1735" y="1438"/>
                  <a:pt x="1872" y="1484"/>
                  <a:pt x="2032" y="1507"/>
                </a:cubicBezTo>
                <a:lnTo>
                  <a:pt x="2443" y="1507"/>
                </a:lnTo>
                <a:cubicBezTo>
                  <a:pt x="2557" y="1484"/>
                  <a:pt x="2671" y="1461"/>
                  <a:pt x="2785" y="1438"/>
                </a:cubicBezTo>
                <a:cubicBezTo>
                  <a:pt x="2899" y="1415"/>
                  <a:pt x="3036" y="1370"/>
                  <a:pt x="3151" y="1370"/>
                </a:cubicBezTo>
                <a:lnTo>
                  <a:pt x="3173" y="1370"/>
                </a:lnTo>
                <a:cubicBezTo>
                  <a:pt x="3356" y="1370"/>
                  <a:pt x="3539" y="1392"/>
                  <a:pt x="3721" y="1438"/>
                </a:cubicBezTo>
                <a:cubicBezTo>
                  <a:pt x="3812" y="1438"/>
                  <a:pt x="3927" y="1461"/>
                  <a:pt x="4018" y="1484"/>
                </a:cubicBezTo>
                <a:cubicBezTo>
                  <a:pt x="4155" y="1484"/>
                  <a:pt x="4269" y="1507"/>
                  <a:pt x="4383" y="1529"/>
                </a:cubicBezTo>
                <a:cubicBezTo>
                  <a:pt x="4634" y="1552"/>
                  <a:pt x="4885" y="1552"/>
                  <a:pt x="5136" y="1575"/>
                </a:cubicBezTo>
                <a:cubicBezTo>
                  <a:pt x="5433" y="1598"/>
                  <a:pt x="5707" y="1621"/>
                  <a:pt x="5981" y="1621"/>
                </a:cubicBezTo>
                <a:cubicBezTo>
                  <a:pt x="6118" y="1621"/>
                  <a:pt x="6255" y="1552"/>
                  <a:pt x="6255" y="1392"/>
                </a:cubicBezTo>
                <a:cubicBezTo>
                  <a:pt x="6278" y="1255"/>
                  <a:pt x="6163" y="1141"/>
                  <a:pt x="6027" y="1118"/>
                </a:cubicBezTo>
                <a:cubicBezTo>
                  <a:pt x="5867" y="1096"/>
                  <a:pt x="5684" y="1073"/>
                  <a:pt x="5524" y="1073"/>
                </a:cubicBezTo>
                <a:cubicBezTo>
                  <a:pt x="5365" y="1050"/>
                  <a:pt x="5228" y="1027"/>
                  <a:pt x="5068" y="1004"/>
                </a:cubicBezTo>
                <a:cubicBezTo>
                  <a:pt x="4954" y="982"/>
                  <a:pt x="4817" y="959"/>
                  <a:pt x="4680" y="959"/>
                </a:cubicBezTo>
                <a:cubicBezTo>
                  <a:pt x="4543" y="936"/>
                  <a:pt x="4383" y="913"/>
                  <a:pt x="4246" y="890"/>
                </a:cubicBezTo>
                <a:cubicBezTo>
                  <a:pt x="3995" y="845"/>
                  <a:pt x="3744" y="799"/>
                  <a:pt x="3493" y="753"/>
                </a:cubicBezTo>
                <a:cubicBezTo>
                  <a:pt x="3379" y="730"/>
                  <a:pt x="3242" y="730"/>
                  <a:pt x="3128" y="730"/>
                </a:cubicBezTo>
                <a:cubicBezTo>
                  <a:pt x="2991" y="753"/>
                  <a:pt x="2877" y="776"/>
                  <a:pt x="2740" y="822"/>
                </a:cubicBezTo>
                <a:lnTo>
                  <a:pt x="2740" y="822"/>
                </a:lnTo>
                <a:cubicBezTo>
                  <a:pt x="2679" y="837"/>
                  <a:pt x="2618" y="852"/>
                  <a:pt x="2557" y="867"/>
                </a:cubicBezTo>
                <a:cubicBezTo>
                  <a:pt x="2397" y="913"/>
                  <a:pt x="2260" y="936"/>
                  <a:pt x="2123" y="959"/>
                </a:cubicBezTo>
                <a:cubicBezTo>
                  <a:pt x="2032" y="959"/>
                  <a:pt x="1941" y="936"/>
                  <a:pt x="1849" y="913"/>
                </a:cubicBezTo>
                <a:lnTo>
                  <a:pt x="1872" y="913"/>
                </a:lnTo>
                <a:cubicBezTo>
                  <a:pt x="1804" y="890"/>
                  <a:pt x="1735" y="867"/>
                  <a:pt x="1667" y="867"/>
                </a:cubicBezTo>
                <a:cubicBezTo>
                  <a:pt x="1576" y="822"/>
                  <a:pt x="1484" y="799"/>
                  <a:pt x="1416" y="753"/>
                </a:cubicBezTo>
                <a:cubicBezTo>
                  <a:pt x="1233" y="639"/>
                  <a:pt x="1051" y="525"/>
                  <a:pt x="868" y="411"/>
                </a:cubicBezTo>
                <a:cubicBezTo>
                  <a:pt x="685" y="274"/>
                  <a:pt x="503" y="160"/>
                  <a:pt x="320" y="46"/>
                </a:cubicBezTo>
                <a:cubicBezTo>
                  <a:pt x="275" y="23"/>
                  <a:pt x="229" y="0"/>
                  <a:pt x="206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1" name="Google Shape;4961;p38"/>
          <p:cNvSpPr/>
          <p:nvPr/>
        </p:nvSpPr>
        <p:spPr>
          <a:xfrm>
            <a:off x="6105410" y="2997904"/>
            <a:ext cx="270867" cy="116530"/>
          </a:xfrm>
          <a:custGeom>
            <a:avLst/>
            <a:gdLst/>
            <a:ahLst/>
            <a:cxnLst/>
            <a:rect l="l" t="t" r="r" b="b"/>
            <a:pathLst>
              <a:path w="9679" h="4164" extrusionOk="0">
                <a:moveTo>
                  <a:pt x="6848" y="1"/>
                </a:moveTo>
                <a:cubicBezTo>
                  <a:pt x="6666" y="1"/>
                  <a:pt x="6506" y="23"/>
                  <a:pt x="6346" y="23"/>
                </a:cubicBezTo>
                <a:cubicBezTo>
                  <a:pt x="6026" y="46"/>
                  <a:pt x="5707" y="115"/>
                  <a:pt x="5387" y="160"/>
                </a:cubicBezTo>
                <a:cubicBezTo>
                  <a:pt x="5045" y="229"/>
                  <a:pt x="4725" y="320"/>
                  <a:pt x="4406" y="411"/>
                </a:cubicBezTo>
                <a:cubicBezTo>
                  <a:pt x="4063" y="525"/>
                  <a:pt x="3744" y="640"/>
                  <a:pt x="3424" y="777"/>
                </a:cubicBezTo>
                <a:cubicBezTo>
                  <a:pt x="3265" y="845"/>
                  <a:pt x="3105" y="914"/>
                  <a:pt x="2968" y="982"/>
                </a:cubicBezTo>
                <a:cubicBezTo>
                  <a:pt x="2785" y="1073"/>
                  <a:pt x="2625" y="1165"/>
                  <a:pt x="2466" y="1256"/>
                </a:cubicBezTo>
                <a:cubicBezTo>
                  <a:pt x="2329" y="1347"/>
                  <a:pt x="2192" y="1416"/>
                  <a:pt x="2055" y="1507"/>
                </a:cubicBezTo>
                <a:cubicBezTo>
                  <a:pt x="1918" y="1598"/>
                  <a:pt x="1804" y="1690"/>
                  <a:pt x="1690" y="1781"/>
                </a:cubicBezTo>
                <a:cubicBezTo>
                  <a:pt x="1530" y="1918"/>
                  <a:pt x="1370" y="2032"/>
                  <a:pt x="1233" y="2169"/>
                </a:cubicBezTo>
                <a:cubicBezTo>
                  <a:pt x="1050" y="2329"/>
                  <a:pt x="891" y="2466"/>
                  <a:pt x="754" y="2648"/>
                </a:cubicBezTo>
                <a:cubicBezTo>
                  <a:pt x="617" y="2785"/>
                  <a:pt x="480" y="2922"/>
                  <a:pt x="366" y="3082"/>
                </a:cubicBezTo>
                <a:cubicBezTo>
                  <a:pt x="320" y="3173"/>
                  <a:pt x="252" y="3265"/>
                  <a:pt x="206" y="3333"/>
                </a:cubicBezTo>
                <a:cubicBezTo>
                  <a:pt x="115" y="3470"/>
                  <a:pt x="1" y="3630"/>
                  <a:pt x="1" y="3789"/>
                </a:cubicBezTo>
                <a:cubicBezTo>
                  <a:pt x="1" y="3835"/>
                  <a:pt x="1" y="3858"/>
                  <a:pt x="1" y="3881"/>
                </a:cubicBezTo>
                <a:cubicBezTo>
                  <a:pt x="1" y="3949"/>
                  <a:pt x="23" y="3995"/>
                  <a:pt x="69" y="4041"/>
                </a:cubicBezTo>
                <a:cubicBezTo>
                  <a:pt x="115" y="4109"/>
                  <a:pt x="183" y="4155"/>
                  <a:pt x="274" y="4155"/>
                </a:cubicBezTo>
                <a:cubicBezTo>
                  <a:pt x="296" y="4161"/>
                  <a:pt x="317" y="4164"/>
                  <a:pt x="339" y="4164"/>
                </a:cubicBezTo>
                <a:cubicBezTo>
                  <a:pt x="480" y="4164"/>
                  <a:pt x="620" y="4042"/>
                  <a:pt x="640" y="3904"/>
                </a:cubicBezTo>
                <a:cubicBezTo>
                  <a:pt x="640" y="3881"/>
                  <a:pt x="640" y="3881"/>
                  <a:pt x="640" y="3858"/>
                </a:cubicBezTo>
                <a:cubicBezTo>
                  <a:pt x="640" y="3858"/>
                  <a:pt x="640" y="3835"/>
                  <a:pt x="662" y="3835"/>
                </a:cubicBezTo>
                <a:cubicBezTo>
                  <a:pt x="708" y="3767"/>
                  <a:pt x="754" y="3698"/>
                  <a:pt x="799" y="3630"/>
                </a:cubicBezTo>
                <a:cubicBezTo>
                  <a:pt x="845" y="3538"/>
                  <a:pt x="914" y="3447"/>
                  <a:pt x="982" y="3356"/>
                </a:cubicBezTo>
                <a:cubicBezTo>
                  <a:pt x="1119" y="3196"/>
                  <a:pt x="1256" y="3036"/>
                  <a:pt x="1393" y="2876"/>
                </a:cubicBezTo>
                <a:cubicBezTo>
                  <a:pt x="1621" y="2671"/>
                  <a:pt x="1872" y="2466"/>
                  <a:pt x="2123" y="2260"/>
                </a:cubicBezTo>
                <a:cubicBezTo>
                  <a:pt x="2397" y="2055"/>
                  <a:pt x="2694" y="1872"/>
                  <a:pt x="2991" y="1690"/>
                </a:cubicBezTo>
                <a:cubicBezTo>
                  <a:pt x="3150" y="1598"/>
                  <a:pt x="3333" y="1507"/>
                  <a:pt x="3516" y="1416"/>
                </a:cubicBezTo>
                <a:cubicBezTo>
                  <a:pt x="3698" y="1324"/>
                  <a:pt x="3904" y="1256"/>
                  <a:pt x="4109" y="1165"/>
                </a:cubicBezTo>
                <a:cubicBezTo>
                  <a:pt x="4520" y="1005"/>
                  <a:pt x="4931" y="868"/>
                  <a:pt x="5364" y="754"/>
                </a:cubicBezTo>
                <a:cubicBezTo>
                  <a:pt x="5661" y="685"/>
                  <a:pt x="5958" y="617"/>
                  <a:pt x="6255" y="571"/>
                </a:cubicBezTo>
                <a:cubicBezTo>
                  <a:pt x="6414" y="548"/>
                  <a:pt x="6597" y="525"/>
                  <a:pt x="6757" y="503"/>
                </a:cubicBezTo>
                <a:cubicBezTo>
                  <a:pt x="6917" y="480"/>
                  <a:pt x="7076" y="480"/>
                  <a:pt x="7236" y="457"/>
                </a:cubicBezTo>
                <a:cubicBezTo>
                  <a:pt x="7533" y="434"/>
                  <a:pt x="7852" y="411"/>
                  <a:pt x="8172" y="411"/>
                </a:cubicBezTo>
                <a:lnTo>
                  <a:pt x="9542" y="411"/>
                </a:lnTo>
                <a:cubicBezTo>
                  <a:pt x="9633" y="411"/>
                  <a:pt x="9678" y="320"/>
                  <a:pt x="9678" y="252"/>
                </a:cubicBezTo>
                <a:cubicBezTo>
                  <a:pt x="9678" y="160"/>
                  <a:pt x="9587" y="137"/>
                  <a:pt x="9519" y="137"/>
                </a:cubicBezTo>
                <a:cubicBezTo>
                  <a:pt x="9405" y="115"/>
                  <a:pt x="9290" y="115"/>
                  <a:pt x="9176" y="115"/>
                </a:cubicBezTo>
                <a:cubicBezTo>
                  <a:pt x="9039" y="115"/>
                  <a:pt x="8925" y="115"/>
                  <a:pt x="8788" y="92"/>
                </a:cubicBezTo>
                <a:cubicBezTo>
                  <a:pt x="8628" y="92"/>
                  <a:pt x="8469" y="69"/>
                  <a:pt x="8309" y="69"/>
                </a:cubicBezTo>
                <a:cubicBezTo>
                  <a:pt x="7967" y="46"/>
                  <a:pt x="7647" y="23"/>
                  <a:pt x="7327" y="1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2" name="Google Shape;4962;p38"/>
          <p:cNvSpPr/>
          <p:nvPr/>
        </p:nvSpPr>
        <p:spPr>
          <a:xfrm>
            <a:off x="6096454" y="3119918"/>
            <a:ext cx="18554" cy="18554"/>
          </a:xfrm>
          <a:custGeom>
            <a:avLst/>
            <a:gdLst/>
            <a:ahLst/>
            <a:cxnLst/>
            <a:rect l="l" t="t" r="r" b="b"/>
            <a:pathLst>
              <a:path w="663" h="663" extrusionOk="0">
                <a:moveTo>
                  <a:pt x="298" y="0"/>
                </a:moveTo>
                <a:cubicBezTo>
                  <a:pt x="206" y="0"/>
                  <a:pt x="115" y="69"/>
                  <a:pt x="69" y="137"/>
                </a:cubicBezTo>
                <a:cubicBezTo>
                  <a:pt x="24" y="206"/>
                  <a:pt x="1" y="297"/>
                  <a:pt x="1" y="365"/>
                </a:cubicBezTo>
                <a:cubicBezTo>
                  <a:pt x="24" y="457"/>
                  <a:pt x="69" y="548"/>
                  <a:pt x="138" y="594"/>
                </a:cubicBezTo>
                <a:cubicBezTo>
                  <a:pt x="206" y="662"/>
                  <a:pt x="275" y="662"/>
                  <a:pt x="366" y="662"/>
                </a:cubicBezTo>
                <a:cubicBezTo>
                  <a:pt x="457" y="662"/>
                  <a:pt x="549" y="594"/>
                  <a:pt x="594" y="548"/>
                </a:cubicBezTo>
                <a:cubicBezTo>
                  <a:pt x="640" y="479"/>
                  <a:pt x="663" y="388"/>
                  <a:pt x="663" y="297"/>
                </a:cubicBezTo>
                <a:cubicBezTo>
                  <a:pt x="663" y="206"/>
                  <a:pt x="617" y="137"/>
                  <a:pt x="549" y="91"/>
                </a:cubicBezTo>
                <a:cubicBezTo>
                  <a:pt x="457" y="23"/>
                  <a:pt x="389" y="0"/>
                  <a:pt x="298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3" name="Google Shape;4963;p38"/>
          <p:cNvSpPr/>
          <p:nvPr/>
        </p:nvSpPr>
        <p:spPr>
          <a:xfrm>
            <a:off x="5952108" y="2590358"/>
            <a:ext cx="224244" cy="181455"/>
          </a:xfrm>
          <a:custGeom>
            <a:avLst/>
            <a:gdLst/>
            <a:ahLst/>
            <a:cxnLst/>
            <a:rect l="l" t="t" r="r" b="b"/>
            <a:pathLst>
              <a:path w="8013" h="6484" extrusionOk="0">
                <a:moveTo>
                  <a:pt x="754" y="1"/>
                </a:moveTo>
                <a:cubicBezTo>
                  <a:pt x="685" y="1"/>
                  <a:pt x="640" y="24"/>
                  <a:pt x="571" y="69"/>
                </a:cubicBezTo>
                <a:cubicBezTo>
                  <a:pt x="503" y="115"/>
                  <a:pt x="457" y="184"/>
                  <a:pt x="434" y="275"/>
                </a:cubicBezTo>
                <a:cubicBezTo>
                  <a:pt x="434" y="275"/>
                  <a:pt x="434" y="298"/>
                  <a:pt x="434" y="321"/>
                </a:cubicBezTo>
                <a:cubicBezTo>
                  <a:pt x="388" y="252"/>
                  <a:pt x="343" y="206"/>
                  <a:pt x="297" y="138"/>
                </a:cubicBezTo>
                <a:cubicBezTo>
                  <a:pt x="268" y="94"/>
                  <a:pt x="219" y="69"/>
                  <a:pt x="170" y="69"/>
                </a:cubicBezTo>
                <a:cubicBezTo>
                  <a:pt x="143" y="69"/>
                  <a:pt x="116" y="76"/>
                  <a:pt x="92" y="92"/>
                </a:cubicBezTo>
                <a:cubicBezTo>
                  <a:pt x="23" y="138"/>
                  <a:pt x="0" y="229"/>
                  <a:pt x="46" y="298"/>
                </a:cubicBezTo>
                <a:cubicBezTo>
                  <a:pt x="183" y="526"/>
                  <a:pt x="320" y="731"/>
                  <a:pt x="457" y="937"/>
                </a:cubicBezTo>
                <a:cubicBezTo>
                  <a:pt x="548" y="1028"/>
                  <a:pt x="617" y="1142"/>
                  <a:pt x="685" y="1234"/>
                </a:cubicBezTo>
                <a:cubicBezTo>
                  <a:pt x="777" y="1348"/>
                  <a:pt x="845" y="1462"/>
                  <a:pt x="936" y="1553"/>
                </a:cubicBezTo>
                <a:cubicBezTo>
                  <a:pt x="936" y="1553"/>
                  <a:pt x="913" y="1530"/>
                  <a:pt x="891" y="1507"/>
                </a:cubicBezTo>
                <a:lnTo>
                  <a:pt x="891" y="1507"/>
                </a:lnTo>
                <a:cubicBezTo>
                  <a:pt x="1005" y="1644"/>
                  <a:pt x="1119" y="1781"/>
                  <a:pt x="1233" y="1918"/>
                </a:cubicBezTo>
                <a:cubicBezTo>
                  <a:pt x="1347" y="2032"/>
                  <a:pt x="1438" y="2147"/>
                  <a:pt x="1553" y="2261"/>
                </a:cubicBezTo>
                <a:cubicBezTo>
                  <a:pt x="1758" y="2489"/>
                  <a:pt x="1986" y="2717"/>
                  <a:pt x="2215" y="2945"/>
                </a:cubicBezTo>
                <a:cubicBezTo>
                  <a:pt x="2420" y="3151"/>
                  <a:pt x="2648" y="3356"/>
                  <a:pt x="2876" y="3585"/>
                </a:cubicBezTo>
                <a:cubicBezTo>
                  <a:pt x="3105" y="3790"/>
                  <a:pt x="3333" y="3995"/>
                  <a:pt x="3584" y="4178"/>
                </a:cubicBezTo>
                <a:cubicBezTo>
                  <a:pt x="3835" y="4383"/>
                  <a:pt x="4109" y="4589"/>
                  <a:pt x="4360" y="4794"/>
                </a:cubicBezTo>
                <a:cubicBezTo>
                  <a:pt x="4588" y="4977"/>
                  <a:pt x="4839" y="5159"/>
                  <a:pt x="5068" y="5342"/>
                </a:cubicBezTo>
                <a:cubicBezTo>
                  <a:pt x="5319" y="5548"/>
                  <a:pt x="5570" y="5730"/>
                  <a:pt x="5844" y="5913"/>
                </a:cubicBezTo>
                <a:cubicBezTo>
                  <a:pt x="6049" y="6027"/>
                  <a:pt x="6277" y="6164"/>
                  <a:pt x="6483" y="6278"/>
                </a:cubicBezTo>
                <a:cubicBezTo>
                  <a:pt x="6597" y="6346"/>
                  <a:pt x="6734" y="6415"/>
                  <a:pt x="6848" y="6461"/>
                </a:cubicBezTo>
                <a:cubicBezTo>
                  <a:pt x="6962" y="6483"/>
                  <a:pt x="7099" y="6483"/>
                  <a:pt x="7190" y="6483"/>
                </a:cubicBezTo>
                <a:cubicBezTo>
                  <a:pt x="7282" y="6461"/>
                  <a:pt x="7373" y="6461"/>
                  <a:pt x="7464" y="6438"/>
                </a:cubicBezTo>
                <a:cubicBezTo>
                  <a:pt x="7624" y="6415"/>
                  <a:pt x="7807" y="6438"/>
                  <a:pt x="7921" y="6301"/>
                </a:cubicBezTo>
                <a:cubicBezTo>
                  <a:pt x="7989" y="6232"/>
                  <a:pt x="8012" y="6073"/>
                  <a:pt x="7944" y="5981"/>
                </a:cubicBezTo>
                <a:cubicBezTo>
                  <a:pt x="7898" y="5913"/>
                  <a:pt x="7830" y="5867"/>
                  <a:pt x="7761" y="5821"/>
                </a:cubicBezTo>
                <a:cubicBezTo>
                  <a:pt x="7693" y="5799"/>
                  <a:pt x="7624" y="5753"/>
                  <a:pt x="7556" y="5707"/>
                </a:cubicBezTo>
                <a:cubicBezTo>
                  <a:pt x="7419" y="5639"/>
                  <a:pt x="7282" y="5548"/>
                  <a:pt x="7145" y="5479"/>
                </a:cubicBezTo>
                <a:cubicBezTo>
                  <a:pt x="6871" y="5296"/>
                  <a:pt x="6574" y="5137"/>
                  <a:pt x="6300" y="4954"/>
                </a:cubicBezTo>
                <a:cubicBezTo>
                  <a:pt x="6186" y="4886"/>
                  <a:pt x="6049" y="4794"/>
                  <a:pt x="5935" y="4726"/>
                </a:cubicBezTo>
                <a:cubicBezTo>
                  <a:pt x="5813" y="4644"/>
                  <a:pt x="5709" y="4563"/>
                  <a:pt x="5590" y="4498"/>
                </a:cubicBezTo>
                <a:lnTo>
                  <a:pt x="5570" y="4498"/>
                </a:lnTo>
                <a:cubicBezTo>
                  <a:pt x="5570" y="4493"/>
                  <a:pt x="5570" y="4489"/>
                  <a:pt x="5570" y="4486"/>
                </a:cubicBezTo>
                <a:lnTo>
                  <a:pt x="5570" y="4486"/>
                </a:lnTo>
                <a:cubicBezTo>
                  <a:pt x="5577" y="4490"/>
                  <a:pt x="5584" y="4494"/>
                  <a:pt x="5590" y="4498"/>
                </a:cubicBezTo>
                <a:lnTo>
                  <a:pt x="5593" y="4498"/>
                </a:lnTo>
                <a:cubicBezTo>
                  <a:pt x="5570" y="4475"/>
                  <a:pt x="5570" y="4475"/>
                  <a:pt x="5548" y="4475"/>
                </a:cubicBezTo>
                <a:lnTo>
                  <a:pt x="5548" y="4475"/>
                </a:lnTo>
                <a:cubicBezTo>
                  <a:pt x="5565" y="4475"/>
                  <a:pt x="5569" y="4475"/>
                  <a:pt x="5570" y="4486"/>
                </a:cubicBezTo>
                <a:lnTo>
                  <a:pt x="5570" y="4486"/>
                </a:lnTo>
                <a:cubicBezTo>
                  <a:pt x="5562" y="4482"/>
                  <a:pt x="5555" y="4479"/>
                  <a:pt x="5547" y="4475"/>
                </a:cubicBezTo>
                <a:cubicBezTo>
                  <a:pt x="5547" y="4452"/>
                  <a:pt x="5524" y="4452"/>
                  <a:pt x="5524" y="4452"/>
                </a:cubicBezTo>
                <a:cubicBezTo>
                  <a:pt x="5387" y="4361"/>
                  <a:pt x="5273" y="4269"/>
                  <a:pt x="5136" y="4155"/>
                </a:cubicBezTo>
                <a:cubicBezTo>
                  <a:pt x="4908" y="3973"/>
                  <a:pt x="4702" y="3767"/>
                  <a:pt x="4474" y="3585"/>
                </a:cubicBezTo>
                <a:cubicBezTo>
                  <a:pt x="4223" y="3379"/>
                  <a:pt x="3995" y="3174"/>
                  <a:pt x="3767" y="2968"/>
                </a:cubicBezTo>
                <a:cubicBezTo>
                  <a:pt x="3538" y="2808"/>
                  <a:pt x="3356" y="2603"/>
                  <a:pt x="3150" y="2443"/>
                </a:cubicBezTo>
                <a:cubicBezTo>
                  <a:pt x="2808" y="2124"/>
                  <a:pt x="2488" y="1804"/>
                  <a:pt x="2192" y="1439"/>
                </a:cubicBezTo>
                <a:cubicBezTo>
                  <a:pt x="2032" y="1256"/>
                  <a:pt x="1849" y="1097"/>
                  <a:pt x="1690" y="914"/>
                </a:cubicBezTo>
                <a:cubicBezTo>
                  <a:pt x="1530" y="754"/>
                  <a:pt x="1393" y="572"/>
                  <a:pt x="1233" y="412"/>
                </a:cubicBezTo>
                <a:cubicBezTo>
                  <a:pt x="1165" y="321"/>
                  <a:pt x="1096" y="252"/>
                  <a:pt x="1028" y="161"/>
                </a:cubicBezTo>
                <a:cubicBezTo>
                  <a:pt x="982" y="92"/>
                  <a:pt x="913" y="47"/>
                  <a:pt x="822" y="24"/>
                </a:cubicBezTo>
                <a:cubicBezTo>
                  <a:pt x="799" y="24"/>
                  <a:pt x="777" y="1"/>
                  <a:pt x="754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4" name="Google Shape;4964;p38"/>
          <p:cNvSpPr/>
          <p:nvPr/>
        </p:nvSpPr>
        <p:spPr>
          <a:xfrm>
            <a:off x="5930391" y="2746878"/>
            <a:ext cx="221026" cy="150391"/>
          </a:xfrm>
          <a:custGeom>
            <a:avLst/>
            <a:gdLst/>
            <a:ahLst/>
            <a:cxnLst/>
            <a:rect l="l" t="t" r="r" b="b"/>
            <a:pathLst>
              <a:path w="7898" h="5374" extrusionOk="0">
                <a:moveTo>
                  <a:pt x="6985" y="0"/>
                </a:moveTo>
                <a:cubicBezTo>
                  <a:pt x="6939" y="0"/>
                  <a:pt x="6894" y="0"/>
                  <a:pt x="6871" y="46"/>
                </a:cubicBezTo>
                <a:cubicBezTo>
                  <a:pt x="6734" y="206"/>
                  <a:pt x="6574" y="365"/>
                  <a:pt x="6414" y="502"/>
                </a:cubicBezTo>
                <a:cubicBezTo>
                  <a:pt x="6255" y="662"/>
                  <a:pt x="6072" y="799"/>
                  <a:pt x="5889" y="913"/>
                </a:cubicBezTo>
                <a:cubicBezTo>
                  <a:pt x="5661" y="1073"/>
                  <a:pt x="5410" y="1164"/>
                  <a:pt x="5159" y="1278"/>
                </a:cubicBezTo>
                <a:cubicBezTo>
                  <a:pt x="4862" y="1415"/>
                  <a:pt x="4565" y="1507"/>
                  <a:pt x="4269" y="1621"/>
                </a:cubicBezTo>
                <a:cubicBezTo>
                  <a:pt x="3995" y="1735"/>
                  <a:pt x="3721" y="1826"/>
                  <a:pt x="3447" y="1940"/>
                </a:cubicBezTo>
                <a:cubicBezTo>
                  <a:pt x="3310" y="2009"/>
                  <a:pt x="3173" y="2054"/>
                  <a:pt x="3059" y="2100"/>
                </a:cubicBezTo>
                <a:cubicBezTo>
                  <a:pt x="2922" y="2146"/>
                  <a:pt x="2808" y="2214"/>
                  <a:pt x="2671" y="2260"/>
                </a:cubicBezTo>
                <a:cubicBezTo>
                  <a:pt x="2397" y="2374"/>
                  <a:pt x="2123" y="2465"/>
                  <a:pt x="1849" y="2579"/>
                </a:cubicBezTo>
                <a:cubicBezTo>
                  <a:pt x="1575" y="2694"/>
                  <a:pt x="1301" y="2831"/>
                  <a:pt x="1028" y="2967"/>
                </a:cubicBezTo>
                <a:cubicBezTo>
                  <a:pt x="754" y="3104"/>
                  <a:pt x="457" y="3287"/>
                  <a:pt x="229" y="3492"/>
                </a:cubicBezTo>
                <a:cubicBezTo>
                  <a:pt x="160" y="3538"/>
                  <a:pt x="115" y="3584"/>
                  <a:pt x="69" y="3652"/>
                </a:cubicBezTo>
                <a:cubicBezTo>
                  <a:pt x="0" y="3744"/>
                  <a:pt x="0" y="3880"/>
                  <a:pt x="23" y="3995"/>
                </a:cubicBezTo>
                <a:cubicBezTo>
                  <a:pt x="23" y="4109"/>
                  <a:pt x="69" y="4200"/>
                  <a:pt x="92" y="4314"/>
                </a:cubicBezTo>
                <a:cubicBezTo>
                  <a:pt x="137" y="4428"/>
                  <a:pt x="183" y="4565"/>
                  <a:pt x="183" y="4702"/>
                </a:cubicBezTo>
                <a:cubicBezTo>
                  <a:pt x="183" y="4748"/>
                  <a:pt x="183" y="4793"/>
                  <a:pt x="183" y="4839"/>
                </a:cubicBezTo>
                <a:cubicBezTo>
                  <a:pt x="183" y="4862"/>
                  <a:pt x="160" y="4885"/>
                  <a:pt x="160" y="4885"/>
                </a:cubicBezTo>
                <a:cubicBezTo>
                  <a:pt x="160" y="4908"/>
                  <a:pt x="160" y="4908"/>
                  <a:pt x="160" y="4930"/>
                </a:cubicBezTo>
                <a:cubicBezTo>
                  <a:pt x="137" y="4953"/>
                  <a:pt x="137" y="4999"/>
                  <a:pt x="137" y="5022"/>
                </a:cubicBezTo>
                <a:cubicBezTo>
                  <a:pt x="115" y="5090"/>
                  <a:pt x="137" y="5136"/>
                  <a:pt x="160" y="5204"/>
                </a:cubicBezTo>
                <a:cubicBezTo>
                  <a:pt x="183" y="5250"/>
                  <a:pt x="229" y="5296"/>
                  <a:pt x="274" y="5318"/>
                </a:cubicBezTo>
                <a:cubicBezTo>
                  <a:pt x="324" y="5352"/>
                  <a:pt x="387" y="5373"/>
                  <a:pt x="443" y="5373"/>
                </a:cubicBezTo>
                <a:cubicBezTo>
                  <a:pt x="464" y="5373"/>
                  <a:pt x="484" y="5370"/>
                  <a:pt x="503" y="5364"/>
                </a:cubicBezTo>
                <a:cubicBezTo>
                  <a:pt x="617" y="5364"/>
                  <a:pt x="708" y="5296"/>
                  <a:pt x="776" y="5250"/>
                </a:cubicBezTo>
                <a:cubicBezTo>
                  <a:pt x="845" y="5204"/>
                  <a:pt x="913" y="5182"/>
                  <a:pt x="1005" y="5136"/>
                </a:cubicBezTo>
                <a:cubicBezTo>
                  <a:pt x="1142" y="5067"/>
                  <a:pt x="1301" y="4999"/>
                  <a:pt x="1438" y="4953"/>
                </a:cubicBezTo>
                <a:cubicBezTo>
                  <a:pt x="1598" y="4908"/>
                  <a:pt x="1758" y="4862"/>
                  <a:pt x="1918" y="4816"/>
                </a:cubicBezTo>
                <a:cubicBezTo>
                  <a:pt x="2100" y="4771"/>
                  <a:pt x="2283" y="4748"/>
                  <a:pt x="2488" y="4702"/>
                </a:cubicBezTo>
                <a:cubicBezTo>
                  <a:pt x="2648" y="4679"/>
                  <a:pt x="2831" y="4634"/>
                  <a:pt x="2991" y="4588"/>
                </a:cubicBezTo>
                <a:cubicBezTo>
                  <a:pt x="3127" y="4565"/>
                  <a:pt x="3264" y="4565"/>
                  <a:pt x="3379" y="4542"/>
                </a:cubicBezTo>
                <a:lnTo>
                  <a:pt x="3698" y="4542"/>
                </a:lnTo>
                <a:cubicBezTo>
                  <a:pt x="3904" y="4520"/>
                  <a:pt x="4040" y="4383"/>
                  <a:pt x="4200" y="4268"/>
                </a:cubicBezTo>
                <a:cubicBezTo>
                  <a:pt x="4314" y="4177"/>
                  <a:pt x="4451" y="4063"/>
                  <a:pt x="4565" y="3949"/>
                </a:cubicBezTo>
                <a:cubicBezTo>
                  <a:pt x="4680" y="3835"/>
                  <a:pt x="4817" y="3721"/>
                  <a:pt x="4931" y="3607"/>
                </a:cubicBezTo>
                <a:cubicBezTo>
                  <a:pt x="5045" y="3492"/>
                  <a:pt x="5159" y="3401"/>
                  <a:pt x="5273" y="3287"/>
                </a:cubicBezTo>
                <a:cubicBezTo>
                  <a:pt x="5410" y="3173"/>
                  <a:pt x="5524" y="3059"/>
                  <a:pt x="5638" y="2967"/>
                </a:cubicBezTo>
                <a:cubicBezTo>
                  <a:pt x="5889" y="2739"/>
                  <a:pt x="6140" y="2511"/>
                  <a:pt x="6391" y="2306"/>
                </a:cubicBezTo>
                <a:cubicBezTo>
                  <a:pt x="6506" y="2191"/>
                  <a:pt x="6643" y="2077"/>
                  <a:pt x="6757" y="1986"/>
                </a:cubicBezTo>
                <a:cubicBezTo>
                  <a:pt x="6894" y="1895"/>
                  <a:pt x="7008" y="1803"/>
                  <a:pt x="7145" y="1712"/>
                </a:cubicBezTo>
                <a:cubicBezTo>
                  <a:pt x="7259" y="1621"/>
                  <a:pt x="7396" y="1552"/>
                  <a:pt x="7510" y="1461"/>
                </a:cubicBezTo>
                <a:cubicBezTo>
                  <a:pt x="7556" y="1415"/>
                  <a:pt x="7624" y="1370"/>
                  <a:pt x="7670" y="1324"/>
                </a:cubicBezTo>
                <a:cubicBezTo>
                  <a:pt x="7784" y="1233"/>
                  <a:pt x="7875" y="1096"/>
                  <a:pt x="7898" y="936"/>
                </a:cubicBezTo>
                <a:cubicBezTo>
                  <a:pt x="7898" y="822"/>
                  <a:pt x="7852" y="708"/>
                  <a:pt x="7807" y="616"/>
                </a:cubicBezTo>
                <a:cubicBezTo>
                  <a:pt x="7761" y="525"/>
                  <a:pt x="7693" y="411"/>
                  <a:pt x="7601" y="343"/>
                </a:cubicBezTo>
                <a:cubicBezTo>
                  <a:pt x="7533" y="320"/>
                  <a:pt x="7464" y="297"/>
                  <a:pt x="7396" y="274"/>
                </a:cubicBezTo>
                <a:cubicBezTo>
                  <a:pt x="7350" y="274"/>
                  <a:pt x="7304" y="297"/>
                  <a:pt x="7259" y="297"/>
                </a:cubicBezTo>
                <a:cubicBezTo>
                  <a:pt x="7154" y="318"/>
                  <a:pt x="7069" y="358"/>
                  <a:pt x="6985" y="400"/>
                </a:cubicBezTo>
                <a:lnTo>
                  <a:pt x="6985" y="400"/>
                </a:lnTo>
                <a:cubicBezTo>
                  <a:pt x="6985" y="397"/>
                  <a:pt x="6985" y="393"/>
                  <a:pt x="6985" y="388"/>
                </a:cubicBezTo>
                <a:cubicBezTo>
                  <a:pt x="7008" y="365"/>
                  <a:pt x="7053" y="320"/>
                  <a:pt x="7099" y="297"/>
                </a:cubicBezTo>
                <a:cubicBezTo>
                  <a:pt x="7145" y="228"/>
                  <a:pt x="7168" y="137"/>
                  <a:pt x="7099" y="46"/>
                </a:cubicBezTo>
                <a:cubicBezTo>
                  <a:pt x="7076" y="23"/>
                  <a:pt x="7031" y="0"/>
                  <a:pt x="6985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5" name="Google Shape;4965;p38"/>
          <p:cNvSpPr/>
          <p:nvPr/>
        </p:nvSpPr>
        <p:spPr>
          <a:xfrm>
            <a:off x="6047928" y="2808193"/>
            <a:ext cx="44748" cy="43461"/>
          </a:xfrm>
          <a:custGeom>
            <a:avLst/>
            <a:gdLst/>
            <a:ahLst/>
            <a:cxnLst/>
            <a:rect l="l" t="t" r="r" b="b"/>
            <a:pathLst>
              <a:path w="1599" h="1553" extrusionOk="0">
                <a:moveTo>
                  <a:pt x="1507" y="0"/>
                </a:moveTo>
                <a:cubicBezTo>
                  <a:pt x="1484" y="0"/>
                  <a:pt x="1484" y="0"/>
                  <a:pt x="1461" y="23"/>
                </a:cubicBezTo>
                <a:cubicBezTo>
                  <a:pt x="1393" y="69"/>
                  <a:pt x="1347" y="137"/>
                  <a:pt x="1278" y="183"/>
                </a:cubicBezTo>
                <a:cubicBezTo>
                  <a:pt x="1233" y="229"/>
                  <a:pt x="1164" y="297"/>
                  <a:pt x="1119" y="343"/>
                </a:cubicBezTo>
                <a:cubicBezTo>
                  <a:pt x="1005" y="457"/>
                  <a:pt x="890" y="571"/>
                  <a:pt x="753" y="708"/>
                </a:cubicBezTo>
                <a:cubicBezTo>
                  <a:pt x="639" y="822"/>
                  <a:pt x="525" y="936"/>
                  <a:pt x="411" y="1050"/>
                </a:cubicBezTo>
                <a:cubicBezTo>
                  <a:pt x="365" y="1096"/>
                  <a:pt x="297" y="1142"/>
                  <a:pt x="251" y="1210"/>
                </a:cubicBezTo>
                <a:cubicBezTo>
                  <a:pt x="183" y="1256"/>
                  <a:pt x="114" y="1324"/>
                  <a:pt x="46" y="1370"/>
                </a:cubicBezTo>
                <a:cubicBezTo>
                  <a:pt x="23" y="1416"/>
                  <a:pt x="0" y="1461"/>
                  <a:pt x="46" y="1507"/>
                </a:cubicBezTo>
                <a:cubicBezTo>
                  <a:pt x="69" y="1530"/>
                  <a:pt x="92" y="1553"/>
                  <a:pt x="114" y="1553"/>
                </a:cubicBezTo>
                <a:cubicBezTo>
                  <a:pt x="137" y="1553"/>
                  <a:pt x="160" y="1553"/>
                  <a:pt x="183" y="1530"/>
                </a:cubicBezTo>
                <a:cubicBezTo>
                  <a:pt x="229" y="1461"/>
                  <a:pt x="297" y="1416"/>
                  <a:pt x="343" y="1347"/>
                </a:cubicBezTo>
                <a:cubicBezTo>
                  <a:pt x="365" y="1324"/>
                  <a:pt x="388" y="1301"/>
                  <a:pt x="411" y="1256"/>
                </a:cubicBezTo>
                <a:cubicBezTo>
                  <a:pt x="457" y="1233"/>
                  <a:pt x="480" y="1210"/>
                  <a:pt x="502" y="1187"/>
                </a:cubicBezTo>
                <a:cubicBezTo>
                  <a:pt x="617" y="1073"/>
                  <a:pt x="731" y="959"/>
                  <a:pt x="845" y="845"/>
                </a:cubicBezTo>
                <a:cubicBezTo>
                  <a:pt x="982" y="731"/>
                  <a:pt x="1096" y="594"/>
                  <a:pt x="1210" y="480"/>
                </a:cubicBezTo>
                <a:cubicBezTo>
                  <a:pt x="1278" y="434"/>
                  <a:pt x="1324" y="366"/>
                  <a:pt x="1370" y="320"/>
                </a:cubicBezTo>
                <a:cubicBezTo>
                  <a:pt x="1438" y="274"/>
                  <a:pt x="1507" y="206"/>
                  <a:pt x="1575" y="137"/>
                </a:cubicBezTo>
                <a:cubicBezTo>
                  <a:pt x="1598" y="115"/>
                  <a:pt x="1598" y="69"/>
                  <a:pt x="1575" y="23"/>
                </a:cubicBezTo>
                <a:cubicBezTo>
                  <a:pt x="1552" y="0"/>
                  <a:pt x="1530" y="0"/>
                  <a:pt x="1507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6" name="Google Shape;4966;p38"/>
          <p:cNvSpPr/>
          <p:nvPr/>
        </p:nvSpPr>
        <p:spPr>
          <a:xfrm>
            <a:off x="5924626" y="2740470"/>
            <a:ext cx="213386" cy="115494"/>
          </a:xfrm>
          <a:custGeom>
            <a:avLst/>
            <a:gdLst/>
            <a:ahLst/>
            <a:cxnLst/>
            <a:rect l="l" t="t" r="r" b="b"/>
            <a:pathLst>
              <a:path w="7625" h="4127" extrusionOk="0">
                <a:moveTo>
                  <a:pt x="7351" y="1"/>
                </a:moveTo>
                <a:cubicBezTo>
                  <a:pt x="7214" y="69"/>
                  <a:pt x="7100" y="138"/>
                  <a:pt x="7008" y="229"/>
                </a:cubicBezTo>
                <a:cubicBezTo>
                  <a:pt x="6917" y="298"/>
                  <a:pt x="6826" y="389"/>
                  <a:pt x="6712" y="457"/>
                </a:cubicBezTo>
                <a:cubicBezTo>
                  <a:pt x="6552" y="617"/>
                  <a:pt x="6346" y="777"/>
                  <a:pt x="6164" y="914"/>
                </a:cubicBezTo>
                <a:cubicBezTo>
                  <a:pt x="5913" y="1074"/>
                  <a:pt x="5639" y="1188"/>
                  <a:pt x="5365" y="1302"/>
                </a:cubicBezTo>
                <a:cubicBezTo>
                  <a:pt x="5091" y="1439"/>
                  <a:pt x="4794" y="1553"/>
                  <a:pt x="4520" y="1667"/>
                </a:cubicBezTo>
                <a:cubicBezTo>
                  <a:pt x="4201" y="1804"/>
                  <a:pt x="3904" y="1918"/>
                  <a:pt x="3607" y="2032"/>
                </a:cubicBezTo>
                <a:cubicBezTo>
                  <a:pt x="3311" y="2146"/>
                  <a:pt x="3037" y="2261"/>
                  <a:pt x="2740" y="2352"/>
                </a:cubicBezTo>
                <a:cubicBezTo>
                  <a:pt x="2283" y="2535"/>
                  <a:pt x="1850" y="2694"/>
                  <a:pt x="1393" y="2854"/>
                </a:cubicBezTo>
                <a:cubicBezTo>
                  <a:pt x="1165" y="2945"/>
                  <a:pt x="960" y="3060"/>
                  <a:pt x="754" y="3174"/>
                </a:cubicBezTo>
                <a:cubicBezTo>
                  <a:pt x="640" y="3219"/>
                  <a:pt x="526" y="3311"/>
                  <a:pt x="412" y="3379"/>
                </a:cubicBezTo>
                <a:cubicBezTo>
                  <a:pt x="366" y="3402"/>
                  <a:pt x="298" y="3448"/>
                  <a:pt x="252" y="3493"/>
                </a:cubicBezTo>
                <a:cubicBezTo>
                  <a:pt x="229" y="3516"/>
                  <a:pt x="206" y="3516"/>
                  <a:pt x="184" y="3539"/>
                </a:cubicBezTo>
                <a:cubicBezTo>
                  <a:pt x="138" y="3562"/>
                  <a:pt x="115" y="3607"/>
                  <a:pt x="69" y="3653"/>
                </a:cubicBezTo>
                <a:cubicBezTo>
                  <a:pt x="1" y="3744"/>
                  <a:pt x="1" y="3927"/>
                  <a:pt x="92" y="4018"/>
                </a:cubicBezTo>
                <a:cubicBezTo>
                  <a:pt x="138" y="4064"/>
                  <a:pt x="184" y="4087"/>
                  <a:pt x="229" y="4109"/>
                </a:cubicBezTo>
                <a:lnTo>
                  <a:pt x="298" y="4109"/>
                </a:lnTo>
                <a:cubicBezTo>
                  <a:pt x="321" y="4121"/>
                  <a:pt x="338" y="4127"/>
                  <a:pt x="352" y="4127"/>
                </a:cubicBezTo>
                <a:cubicBezTo>
                  <a:pt x="366" y="4127"/>
                  <a:pt x="378" y="4121"/>
                  <a:pt x="389" y="4109"/>
                </a:cubicBezTo>
                <a:cubicBezTo>
                  <a:pt x="412" y="4109"/>
                  <a:pt x="457" y="4109"/>
                  <a:pt x="503" y="4087"/>
                </a:cubicBezTo>
                <a:cubicBezTo>
                  <a:pt x="549" y="4064"/>
                  <a:pt x="572" y="4018"/>
                  <a:pt x="617" y="3995"/>
                </a:cubicBezTo>
                <a:cubicBezTo>
                  <a:pt x="663" y="3973"/>
                  <a:pt x="709" y="3927"/>
                  <a:pt x="777" y="3904"/>
                </a:cubicBezTo>
                <a:cubicBezTo>
                  <a:pt x="1005" y="3744"/>
                  <a:pt x="1256" y="3630"/>
                  <a:pt x="1507" y="3516"/>
                </a:cubicBezTo>
                <a:cubicBezTo>
                  <a:pt x="1644" y="3470"/>
                  <a:pt x="1781" y="3425"/>
                  <a:pt x="1918" y="3356"/>
                </a:cubicBezTo>
                <a:cubicBezTo>
                  <a:pt x="2055" y="3311"/>
                  <a:pt x="2192" y="3265"/>
                  <a:pt x="2329" y="3219"/>
                </a:cubicBezTo>
                <a:cubicBezTo>
                  <a:pt x="2900" y="2991"/>
                  <a:pt x="3470" y="2786"/>
                  <a:pt x="4041" y="2535"/>
                </a:cubicBezTo>
                <a:cubicBezTo>
                  <a:pt x="4338" y="2420"/>
                  <a:pt x="4635" y="2306"/>
                  <a:pt x="4931" y="2169"/>
                </a:cubicBezTo>
                <a:cubicBezTo>
                  <a:pt x="5228" y="2055"/>
                  <a:pt x="5502" y="1918"/>
                  <a:pt x="5753" y="1781"/>
                </a:cubicBezTo>
                <a:cubicBezTo>
                  <a:pt x="5913" y="1690"/>
                  <a:pt x="6072" y="1599"/>
                  <a:pt x="6209" y="1507"/>
                </a:cubicBezTo>
                <a:cubicBezTo>
                  <a:pt x="6324" y="1416"/>
                  <a:pt x="6438" y="1325"/>
                  <a:pt x="6529" y="1233"/>
                </a:cubicBezTo>
                <a:cubicBezTo>
                  <a:pt x="6757" y="1028"/>
                  <a:pt x="6963" y="823"/>
                  <a:pt x="7168" y="594"/>
                </a:cubicBezTo>
                <a:cubicBezTo>
                  <a:pt x="7214" y="526"/>
                  <a:pt x="7282" y="480"/>
                  <a:pt x="7351" y="435"/>
                </a:cubicBezTo>
                <a:cubicBezTo>
                  <a:pt x="7396" y="389"/>
                  <a:pt x="7442" y="366"/>
                  <a:pt x="7510" y="343"/>
                </a:cubicBezTo>
                <a:cubicBezTo>
                  <a:pt x="7579" y="298"/>
                  <a:pt x="7625" y="184"/>
                  <a:pt x="7579" y="92"/>
                </a:cubicBezTo>
                <a:cubicBezTo>
                  <a:pt x="7556" y="24"/>
                  <a:pt x="7488" y="1"/>
                  <a:pt x="7419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7" name="Google Shape;4967;p38"/>
          <p:cNvSpPr/>
          <p:nvPr/>
        </p:nvSpPr>
        <p:spPr>
          <a:xfrm>
            <a:off x="6413301" y="1324988"/>
            <a:ext cx="316846" cy="343152"/>
          </a:xfrm>
          <a:custGeom>
            <a:avLst/>
            <a:gdLst/>
            <a:ahLst/>
            <a:cxnLst/>
            <a:rect l="l" t="t" r="r" b="b"/>
            <a:pathLst>
              <a:path w="11322" h="12262" extrusionOk="0">
                <a:moveTo>
                  <a:pt x="1963" y="7647"/>
                </a:moveTo>
                <a:cubicBezTo>
                  <a:pt x="1963" y="7647"/>
                  <a:pt x="1954" y="7656"/>
                  <a:pt x="1947" y="7669"/>
                </a:cubicBezTo>
                <a:lnTo>
                  <a:pt x="1947" y="7669"/>
                </a:lnTo>
                <a:cubicBezTo>
                  <a:pt x="1963" y="7665"/>
                  <a:pt x="1963" y="7647"/>
                  <a:pt x="1963" y="7647"/>
                </a:cubicBezTo>
                <a:close/>
                <a:moveTo>
                  <a:pt x="11116" y="0"/>
                </a:moveTo>
                <a:cubicBezTo>
                  <a:pt x="11025" y="46"/>
                  <a:pt x="10934" y="69"/>
                  <a:pt x="10820" y="91"/>
                </a:cubicBezTo>
                <a:lnTo>
                  <a:pt x="10842" y="91"/>
                </a:lnTo>
                <a:cubicBezTo>
                  <a:pt x="10820" y="114"/>
                  <a:pt x="10797" y="114"/>
                  <a:pt x="10774" y="114"/>
                </a:cubicBezTo>
                <a:cubicBezTo>
                  <a:pt x="10477" y="206"/>
                  <a:pt x="10180" y="274"/>
                  <a:pt x="9884" y="365"/>
                </a:cubicBezTo>
                <a:cubicBezTo>
                  <a:pt x="9564" y="434"/>
                  <a:pt x="9222" y="548"/>
                  <a:pt x="8902" y="685"/>
                </a:cubicBezTo>
                <a:cubicBezTo>
                  <a:pt x="8605" y="822"/>
                  <a:pt x="8286" y="936"/>
                  <a:pt x="7989" y="1096"/>
                </a:cubicBezTo>
                <a:cubicBezTo>
                  <a:pt x="7875" y="1141"/>
                  <a:pt x="7761" y="1210"/>
                  <a:pt x="7670" y="1256"/>
                </a:cubicBezTo>
                <a:cubicBezTo>
                  <a:pt x="7630" y="1196"/>
                  <a:pt x="7556" y="1137"/>
                  <a:pt x="7493" y="1137"/>
                </a:cubicBezTo>
                <a:cubicBezTo>
                  <a:pt x="7483" y="1137"/>
                  <a:pt x="7473" y="1138"/>
                  <a:pt x="7464" y="1141"/>
                </a:cubicBezTo>
                <a:cubicBezTo>
                  <a:pt x="7373" y="1187"/>
                  <a:pt x="7282" y="1210"/>
                  <a:pt x="7213" y="1256"/>
                </a:cubicBezTo>
                <a:cubicBezTo>
                  <a:pt x="7122" y="1278"/>
                  <a:pt x="7053" y="1347"/>
                  <a:pt x="6962" y="1392"/>
                </a:cubicBezTo>
                <a:cubicBezTo>
                  <a:pt x="6825" y="1484"/>
                  <a:pt x="6688" y="1598"/>
                  <a:pt x="6551" y="1689"/>
                </a:cubicBezTo>
                <a:cubicBezTo>
                  <a:pt x="6254" y="1895"/>
                  <a:pt x="5958" y="2100"/>
                  <a:pt x="5684" y="2283"/>
                </a:cubicBezTo>
                <a:cubicBezTo>
                  <a:pt x="5478" y="2420"/>
                  <a:pt x="5296" y="2557"/>
                  <a:pt x="5113" y="2694"/>
                </a:cubicBezTo>
                <a:cubicBezTo>
                  <a:pt x="5090" y="2694"/>
                  <a:pt x="5068" y="2716"/>
                  <a:pt x="5045" y="2716"/>
                </a:cubicBezTo>
                <a:cubicBezTo>
                  <a:pt x="4976" y="2739"/>
                  <a:pt x="4908" y="2785"/>
                  <a:pt x="4862" y="2830"/>
                </a:cubicBezTo>
                <a:cubicBezTo>
                  <a:pt x="4816" y="2853"/>
                  <a:pt x="4794" y="2876"/>
                  <a:pt x="4771" y="2899"/>
                </a:cubicBezTo>
                <a:cubicBezTo>
                  <a:pt x="4702" y="2945"/>
                  <a:pt x="4634" y="2990"/>
                  <a:pt x="4565" y="3036"/>
                </a:cubicBezTo>
                <a:cubicBezTo>
                  <a:pt x="4428" y="3127"/>
                  <a:pt x="4269" y="3219"/>
                  <a:pt x="4132" y="3333"/>
                </a:cubicBezTo>
                <a:cubicBezTo>
                  <a:pt x="3881" y="3538"/>
                  <a:pt x="3652" y="3789"/>
                  <a:pt x="3424" y="4017"/>
                </a:cubicBezTo>
                <a:cubicBezTo>
                  <a:pt x="3173" y="4268"/>
                  <a:pt x="2899" y="4542"/>
                  <a:pt x="2694" y="4816"/>
                </a:cubicBezTo>
                <a:lnTo>
                  <a:pt x="2648" y="4885"/>
                </a:lnTo>
                <a:cubicBezTo>
                  <a:pt x="2602" y="4908"/>
                  <a:pt x="2580" y="4953"/>
                  <a:pt x="2534" y="4999"/>
                </a:cubicBezTo>
                <a:cubicBezTo>
                  <a:pt x="2488" y="5067"/>
                  <a:pt x="2443" y="5113"/>
                  <a:pt x="2374" y="5181"/>
                </a:cubicBezTo>
                <a:cubicBezTo>
                  <a:pt x="2283" y="5296"/>
                  <a:pt x="2192" y="5433"/>
                  <a:pt x="2100" y="5570"/>
                </a:cubicBezTo>
                <a:cubicBezTo>
                  <a:pt x="2055" y="5661"/>
                  <a:pt x="1986" y="5752"/>
                  <a:pt x="1918" y="5843"/>
                </a:cubicBezTo>
                <a:cubicBezTo>
                  <a:pt x="1849" y="5958"/>
                  <a:pt x="1758" y="6072"/>
                  <a:pt x="1689" y="6186"/>
                </a:cubicBezTo>
                <a:cubicBezTo>
                  <a:pt x="1575" y="6368"/>
                  <a:pt x="1461" y="6551"/>
                  <a:pt x="1370" y="6756"/>
                </a:cubicBezTo>
                <a:cubicBezTo>
                  <a:pt x="1256" y="6939"/>
                  <a:pt x="1142" y="7144"/>
                  <a:pt x="1050" y="7350"/>
                </a:cubicBezTo>
                <a:cubicBezTo>
                  <a:pt x="1005" y="7464"/>
                  <a:pt x="936" y="7578"/>
                  <a:pt x="891" y="7715"/>
                </a:cubicBezTo>
                <a:cubicBezTo>
                  <a:pt x="868" y="7761"/>
                  <a:pt x="845" y="7829"/>
                  <a:pt x="822" y="7898"/>
                </a:cubicBezTo>
                <a:lnTo>
                  <a:pt x="799" y="7898"/>
                </a:lnTo>
                <a:cubicBezTo>
                  <a:pt x="799" y="7921"/>
                  <a:pt x="799" y="7966"/>
                  <a:pt x="799" y="7989"/>
                </a:cubicBezTo>
                <a:cubicBezTo>
                  <a:pt x="731" y="8012"/>
                  <a:pt x="662" y="8057"/>
                  <a:pt x="617" y="8126"/>
                </a:cubicBezTo>
                <a:cubicBezTo>
                  <a:pt x="571" y="8194"/>
                  <a:pt x="548" y="8286"/>
                  <a:pt x="502" y="8354"/>
                </a:cubicBezTo>
                <a:cubicBezTo>
                  <a:pt x="480" y="8423"/>
                  <a:pt x="457" y="8491"/>
                  <a:pt x="434" y="8560"/>
                </a:cubicBezTo>
                <a:cubicBezTo>
                  <a:pt x="388" y="8719"/>
                  <a:pt x="366" y="8879"/>
                  <a:pt x="320" y="9039"/>
                </a:cubicBezTo>
                <a:cubicBezTo>
                  <a:pt x="274" y="9222"/>
                  <a:pt x="251" y="9381"/>
                  <a:pt x="206" y="9564"/>
                </a:cubicBezTo>
                <a:cubicBezTo>
                  <a:pt x="183" y="9724"/>
                  <a:pt x="160" y="9883"/>
                  <a:pt x="137" y="10043"/>
                </a:cubicBezTo>
                <a:cubicBezTo>
                  <a:pt x="69" y="10340"/>
                  <a:pt x="23" y="10660"/>
                  <a:pt x="23" y="10979"/>
                </a:cubicBezTo>
                <a:cubicBezTo>
                  <a:pt x="0" y="11139"/>
                  <a:pt x="0" y="11299"/>
                  <a:pt x="0" y="11458"/>
                </a:cubicBezTo>
                <a:cubicBezTo>
                  <a:pt x="0" y="11550"/>
                  <a:pt x="0" y="11664"/>
                  <a:pt x="23" y="11755"/>
                </a:cubicBezTo>
                <a:cubicBezTo>
                  <a:pt x="46" y="11846"/>
                  <a:pt x="69" y="11938"/>
                  <a:pt x="114" y="12029"/>
                </a:cubicBezTo>
                <a:cubicBezTo>
                  <a:pt x="160" y="12098"/>
                  <a:pt x="183" y="12143"/>
                  <a:pt x="251" y="12189"/>
                </a:cubicBezTo>
                <a:cubicBezTo>
                  <a:pt x="320" y="12234"/>
                  <a:pt x="388" y="12257"/>
                  <a:pt x="457" y="12257"/>
                </a:cubicBezTo>
                <a:cubicBezTo>
                  <a:pt x="472" y="12260"/>
                  <a:pt x="487" y="12262"/>
                  <a:pt x="502" y="12262"/>
                </a:cubicBezTo>
                <a:cubicBezTo>
                  <a:pt x="601" y="12262"/>
                  <a:pt x="697" y="12200"/>
                  <a:pt x="776" y="12120"/>
                </a:cubicBezTo>
                <a:cubicBezTo>
                  <a:pt x="799" y="12075"/>
                  <a:pt x="845" y="12029"/>
                  <a:pt x="891" y="11983"/>
                </a:cubicBezTo>
                <a:cubicBezTo>
                  <a:pt x="936" y="11938"/>
                  <a:pt x="959" y="11892"/>
                  <a:pt x="982" y="11824"/>
                </a:cubicBezTo>
                <a:cubicBezTo>
                  <a:pt x="1005" y="11778"/>
                  <a:pt x="1005" y="11732"/>
                  <a:pt x="1027" y="11687"/>
                </a:cubicBezTo>
                <a:cubicBezTo>
                  <a:pt x="1050" y="11641"/>
                  <a:pt x="1050" y="11595"/>
                  <a:pt x="1073" y="11527"/>
                </a:cubicBezTo>
                <a:cubicBezTo>
                  <a:pt x="1096" y="11413"/>
                  <a:pt x="1119" y="11276"/>
                  <a:pt x="1142" y="11139"/>
                </a:cubicBezTo>
                <a:cubicBezTo>
                  <a:pt x="1187" y="10911"/>
                  <a:pt x="1187" y="10682"/>
                  <a:pt x="1187" y="10454"/>
                </a:cubicBezTo>
                <a:cubicBezTo>
                  <a:pt x="1187" y="10340"/>
                  <a:pt x="1187" y="10226"/>
                  <a:pt x="1210" y="10112"/>
                </a:cubicBezTo>
                <a:cubicBezTo>
                  <a:pt x="1210" y="9998"/>
                  <a:pt x="1233" y="9883"/>
                  <a:pt x="1256" y="9747"/>
                </a:cubicBezTo>
                <a:cubicBezTo>
                  <a:pt x="1279" y="9587"/>
                  <a:pt x="1347" y="9404"/>
                  <a:pt x="1393" y="9244"/>
                </a:cubicBezTo>
                <a:cubicBezTo>
                  <a:pt x="1438" y="9062"/>
                  <a:pt x="1484" y="8902"/>
                  <a:pt x="1530" y="8719"/>
                </a:cubicBezTo>
                <a:cubicBezTo>
                  <a:pt x="1598" y="8537"/>
                  <a:pt x="1644" y="8377"/>
                  <a:pt x="1712" y="8194"/>
                </a:cubicBezTo>
                <a:cubicBezTo>
                  <a:pt x="1781" y="8035"/>
                  <a:pt x="1872" y="7852"/>
                  <a:pt x="1940" y="7692"/>
                </a:cubicBezTo>
                <a:cubicBezTo>
                  <a:pt x="1940" y="7684"/>
                  <a:pt x="1943" y="7676"/>
                  <a:pt x="1947" y="7669"/>
                </a:cubicBezTo>
                <a:lnTo>
                  <a:pt x="1947" y="7669"/>
                </a:lnTo>
                <a:cubicBezTo>
                  <a:pt x="1945" y="7669"/>
                  <a:pt x="1943" y="7669"/>
                  <a:pt x="1940" y="7669"/>
                </a:cubicBezTo>
                <a:cubicBezTo>
                  <a:pt x="2077" y="7418"/>
                  <a:pt x="2214" y="7167"/>
                  <a:pt x="2351" y="6916"/>
                </a:cubicBezTo>
                <a:cubicBezTo>
                  <a:pt x="2511" y="6665"/>
                  <a:pt x="2671" y="6414"/>
                  <a:pt x="2831" y="6163"/>
                </a:cubicBezTo>
                <a:cubicBezTo>
                  <a:pt x="3013" y="5912"/>
                  <a:pt x="3196" y="5661"/>
                  <a:pt x="3378" y="5410"/>
                </a:cubicBezTo>
                <a:cubicBezTo>
                  <a:pt x="3538" y="5181"/>
                  <a:pt x="3721" y="4953"/>
                  <a:pt x="3903" y="4748"/>
                </a:cubicBezTo>
                <a:cubicBezTo>
                  <a:pt x="4086" y="4565"/>
                  <a:pt x="4269" y="4383"/>
                  <a:pt x="4451" y="4223"/>
                </a:cubicBezTo>
                <a:cubicBezTo>
                  <a:pt x="4680" y="4017"/>
                  <a:pt x="4885" y="3835"/>
                  <a:pt x="5113" y="3652"/>
                </a:cubicBezTo>
                <a:cubicBezTo>
                  <a:pt x="5319" y="3470"/>
                  <a:pt x="5547" y="3287"/>
                  <a:pt x="5775" y="3127"/>
                </a:cubicBezTo>
                <a:cubicBezTo>
                  <a:pt x="5981" y="2967"/>
                  <a:pt x="6209" y="2785"/>
                  <a:pt x="6437" y="2648"/>
                </a:cubicBezTo>
                <a:cubicBezTo>
                  <a:pt x="6460" y="2625"/>
                  <a:pt x="6483" y="2602"/>
                  <a:pt x="6528" y="2579"/>
                </a:cubicBezTo>
                <a:cubicBezTo>
                  <a:pt x="6779" y="2420"/>
                  <a:pt x="7031" y="2260"/>
                  <a:pt x="7282" y="2100"/>
                </a:cubicBezTo>
                <a:cubicBezTo>
                  <a:pt x="7555" y="1917"/>
                  <a:pt x="7829" y="1758"/>
                  <a:pt x="8126" y="1598"/>
                </a:cubicBezTo>
                <a:cubicBezTo>
                  <a:pt x="8400" y="1415"/>
                  <a:pt x="8697" y="1256"/>
                  <a:pt x="8993" y="1119"/>
                </a:cubicBezTo>
                <a:cubicBezTo>
                  <a:pt x="9290" y="959"/>
                  <a:pt x="9587" y="822"/>
                  <a:pt x="9907" y="731"/>
                </a:cubicBezTo>
                <a:cubicBezTo>
                  <a:pt x="10112" y="662"/>
                  <a:pt x="10295" y="616"/>
                  <a:pt x="10500" y="548"/>
                </a:cubicBezTo>
                <a:cubicBezTo>
                  <a:pt x="10683" y="479"/>
                  <a:pt x="10888" y="411"/>
                  <a:pt x="11093" y="343"/>
                </a:cubicBezTo>
                <a:cubicBezTo>
                  <a:pt x="11116" y="343"/>
                  <a:pt x="11139" y="320"/>
                  <a:pt x="11185" y="320"/>
                </a:cubicBezTo>
                <a:cubicBezTo>
                  <a:pt x="11230" y="297"/>
                  <a:pt x="11253" y="297"/>
                  <a:pt x="11276" y="251"/>
                </a:cubicBezTo>
                <a:cubicBezTo>
                  <a:pt x="11299" y="206"/>
                  <a:pt x="11322" y="183"/>
                  <a:pt x="11299" y="137"/>
                </a:cubicBezTo>
                <a:cubicBezTo>
                  <a:pt x="11299" y="69"/>
                  <a:pt x="11230" y="0"/>
                  <a:pt x="11162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8" name="Google Shape;4968;p38"/>
          <p:cNvSpPr/>
          <p:nvPr/>
        </p:nvSpPr>
        <p:spPr>
          <a:xfrm>
            <a:off x="6427349" y="1324988"/>
            <a:ext cx="303441" cy="351967"/>
          </a:xfrm>
          <a:custGeom>
            <a:avLst/>
            <a:gdLst/>
            <a:ahLst/>
            <a:cxnLst/>
            <a:rect l="l" t="t" r="r" b="b"/>
            <a:pathLst>
              <a:path w="10843" h="12577" extrusionOk="0">
                <a:moveTo>
                  <a:pt x="3695" y="4808"/>
                </a:moveTo>
                <a:lnTo>
                  <a:pt x="3695" y="4808"/>
                </a:lnTo>
                <a:cubicBezTo>
                  <a:pt x="3681" y="4826"/>
                  <a:pt x="3667" y="4843"/>
                  <a:pt x="3653" y="4862"/>
                </a:cubicBezTo>
                <a:cubicBezTo>
                  <a:pt x="3670" y="4844"/>
                  <a:pt x="3688" y="4826"/>
                  <a:pt x="3695" y="4808"/>
                </a:cubicBezTo>
                <a:close/>
                <a:moveTo>
                  <a:pt x="1416" y="9587"/>
                </a:moveTo>
                <a:lnTo>
                  <a:pt x="1416" y="9587"/>
                </a:lnTo>
                <a:cubicBezTo>
                  <a:pt x="1415" y="9592"/>
                  <a:pt x="1414" y="9596"/>
                  <a:pt x="1413" y="9601"/>
                </a:cubicBezTo>
                <a:lnTo>
                  <a:pt x="1413" y="9601"/>
                </a:lnTo>
                <a:cubicBezTo>
                  <a:pt x="1415" y="9596"/>
                  <a:pt x="1416" y="9592"/>
                  <a:pt x="1416" y="9587"/>
                </a:cubicBezTo>
                <a:close/>
                <a:moveTo>
                  <a:pt x="10660" y="0"/>
                </a:moveTo>
                <a:cubicBezTo>
                  <a:pt x="10454" y="91"/>
                  <a:pt x="10226" y="183"/>
                  <a:pt x="9998" y="251"/>
                </a:cubicBezTo>
                <a:cubicBezTo>
                  <a:pt x="9861" y="297"/>
                  <a:pt x="9701" y="343"/>
                  <a:pt x="9564" y="388"/>
                </a:cubicBezTo>
                <a:cubicBezTo>
                  <a:pt x="9405" y="457"/>
                  <a:pt x="9268" y="502"/>
                  <a:pt x="9131" y="548"/>
                </a:cubicBezTo>
                <a:cubicBezTo>
                  <a:pt x="8971" y="616"/>
                  <a:pt x="8834" y="662"/>
                  <a:pt x="8697" y="708"/>
                </a:cubicBezTo>
                <a:cubicBezTo>
                  <a:pt x="8537" y="776"/>
                  <a:pt x="8377" y="822"/>
                  <a:pt x="8240" y="890"/>
                </a:cubicBezTo>
                <a:cubicBezTo>
                  <a:pt x="8103" y="959"/>
                  <a:pt x="7967" y="1004"/>
                  <a:pt x="7830" y="1073"/>
                </a:cubicBezTo>
                <a:cubicBezTo>
                  <a:pt x="7670" y="1141"/>
                  <a:pt x="7533" y="1233"/>
                  <a:pt x="7373" y="1301"/>
                </a:cubicBezTo>
                <a:cubicBezTo>
                  <a:pt x="7236" y="1370"/>
                  <a:pt x="7099" y="1438"/>
                  <a:pt x="6939" y="1507"/>
                </a:cubicBezTo>
                <a:cubicBezTo>
                  <a:pt x="6802" y="1598"/>
                  <a:pt x="6665" y="1666"/>
                  <a:pt x="6529" y="1735"/>
                </a:cubicBezTo>
                <a:cubicBezTo>
                  <a:pt x="6163" y="1963"/>
                  <a:pt x="5821" y="2191"/>
                  <a:pt x="5479" y="2442"/>
                </a:cubicBezTo>
                <a:cubicBezTo>
                  <a:pt x="5342" y="2511"/>
                  <a:pt x="5205" y="2625"/>
                  <a:pt x="5068" y="2716"/>
                </a:cubicBezTo>
                <a:cubicBezTo>
                  <a:pt x="4931" y="2808"/>
                  <a:pt x="4794" y="2922"/>
                  <a:pt x="4680" y="3036"/>
                </a:cubicBezTo>
                <a:cubicBezTo>
                  <a:pt x="4406" y="3241"/>
                  <a:pt x="4155" y="3447"/>
                  <a:pt x="3904" y="3698"/>
                </a:cubicBezTo>
                <a:cubicBezTo>
                  <a:pt x="3675" y="3903"/>
                  <a:pt x="3447" y="4154"/>
                  <a:pt x="3242" y="4383"/>
                </a:cubicBezTo>
                <a:cubicBezTo>
                  <a:pt x="3105" y="4520"/>
                  <a:pt x="2991" y="4656"/>
                  <a:pt x="2876" y="4793"/>
                </a:cubicBezTo>
                <a:cubicBezTo>
                  <a:pt x="2762" y="4930"/>
                  <a:pt x="2671" y="5067"/>
                  <a:pt x="2557" y="5227"/>
                </a:cubicBezTo>
                <a:cubicBezTo>
                  <a:pt x="2374" y="5478"/>
                  <a:pt x="2192" y="5752"/>
                  <a:pt x="2009" y="6026"/>
                </a:cubicBezTo>
                <a:cubicBezTo>
                  <a:pt x="1827" y="6277"/>
                  <a:pt x="1690" y="6597"/>
                  <a:pt x="1553" y="6871"/>
                </a:cubicBezTo>
                <a:cubicBezTo>
                  <a:pt x="1484" y="7030"/>
                  <a:pt x="1416" y="7167"/>
                  <a:pt x="1370" y="7304"/>
                </a:cubicBezTo>
                <a:cubicBezTo>
                  <a:pt x="1302" y="7441"/>
                  <a:pt x="1279" y="7555"/>
                  <a:pt x="1233" y="7692"/>
                </a:cubicBezTo>
                <a:cubicBezTo>
                  <a:pt x="1142" y="7966"/>
                  <a:pt x="1073" y="8240"/>
                  <a:pt x="982" y="8514"/>
                </a:cubicBezTo>
                <a:cubicBezTo>
                  <a:pt x="936" y="8651"/>
                  <a:pt x="913" y="8788"/>
                  <a:pt x="868" y="8948"/>
                </a:cubicBezTo>
                <a:cubicBezTo>
                  <a:pt x="822" y="9130"/>
                  <a:pt x="799" y="9313"/>
                  <a:pt x="754" y="9495"/>
                </a:cubicBezTo>
                <a:cubicBezTo>
                  <a:pt x="757" y="9492"/>
                  <a:pt x="760" y="9488"/>
                  <a:pt x="763" y="9485"/>
                </a:cubicBezTo>
                <a:lnTo>
                  <a:pt x="763" y="9485"/>
                </a:lnTo>
                <a:cubicBezTo>
                  <a:pt x="744" y="9588"/>
                  <a:pt x="726" y="9683"/>
                  <a:pt x="708" y="9792"/>
                </a:cubicBezTo>
                <a:cubicBezTo>
                  <a:pt x="708" y="9883"/>
                  <a:pt x="685" y="9975"/>
                  <a:pt x="685" y="10066"/>
                </a:cubicBezTo>
                <a:cubicBezTo>
                  <a:pt x="662" y="10180"/>
                  <a:pt x="662" y="10272"/>
                  <a:pt x="662" y="10386"/>
                </a:cubicBezTo>
                <a:cubicBezTo>
                  <a:pt x="640" y="10500"/>
                  <a:pt x="617" y="10614"/>
                  <a:pt x="617" y="10705"/>
                </a:cubicBezTo>
                <a:cubicBezTo>
                  <a:pt x="571" y="10911"/>
                  <a:pt x="525" y="11139"/>
                  <a:pt x="457" y="11344"/>
                </a:cubicBezTo>
                <a:cubicBezTo>
                  <a:pt x="411" y="11504"/>
                  <a:pt x="366" y="11664"/>
                  <a:pt x="274" y="11824"/>
                </a:cubicBezTo>
                <a:cubicBezTo>
                  <a:pt x="252" y="11869"/>
                  <a:pt x="229" y="11915"/>
                  <a:pt x="206" y="11961"/>
                </a:cubicBezTo>
                <a:cubicBezTo>
                  <a:pt x="183" y="11983"/>
                  <a:pt x="160" y="12006"/>
                  <a:pt x="160" y="12029"/>
                </a:cubicBezTo>
                <a:cubicBezTo>
                  <a:pt x="115" y="12075"/>
                  <a:pt x="92" y="12120"/>
                  <a:pt x="69" y="12166"/>
                </a:cubicBezTo>
                <a:cubicBezTo>
                  <a:pt x="0" y="12349"/>
                  <a:pt x="160" y="12577"/>
                  <a:pt x="343" y="12577"/>
                </a:cubicBezTo>
                <a:cubicBezTo>
                  <a:pt x="434" y="12577"/>
                  <a:pt x="548" y="12554"/>
                  <a:pt x="617" y="12486"/>
                </a:cubicBezTo>
                <a:cubicBezTo>
                  <a:pt x="640" y="12463"/>
                  <a:pt x="662" y="12417"/>
                  <a:pt x="708" y="12394"/>
                </a:cubicBezTo>
                <a:cubicBezTo>
                  <a:pt x="731" y="12349"/>
                  <a:pt x="777" y="12303"/>
                  <a:pt x="799" y="12257"/>
                </a:cubicBezTo>
                <a:cubicBezTo>
                  <a:pt x="868" y="12143"/>
                  <a:pt x="913" y="12029"/>
                  <a:pt x="959" y="11915"/>
                </a:cubicBezTo>
                <a:cubicBezTo>
                  <a:pt x="1028" y="11710"/>
                  <a:pt x="1096" y="11481"/>
                  <a:pt x="1142" y="11276"/>
                </a:cubicBezTo>
                <a:cubicBezTo>
                  <a:pt x="1233" y="10979"/>
                  <a:pt x="1279" y="10682"/>
                  <a:pt x="1324" y="10386"/>
                </a:cubicBezTo>
                <a:cubicBezTo>
                  <a:pt x="1347" y="10117"/>
                  <a:pt x="1369" y="9848"/>
                  <a:pt x="1413" y="9601"/>
                </a:cubicBezTo>
                <a:lnTo>
                  <a:pt x="1413" y="9601"/>
                </a:lnTo>
                <a:cubicBezTo>
                  <a:pt x="1409" y="9612"/>
                  <a:pt x="1403" y="9623"/>
                  <a:pt x="1398" y="9634"/>
                </a:cubicBezTo>
                <a:lnTo>
                  <a:pt x="1398" y="9634"/>
                </a:lnTo>
                <a:cubicBezTo>
                  <a:pt x="1419" y="9547"/>
                  <a:pt x="1440" y="9443"/>
                  <a:pt x="1461" y="9359"/>
                </a:cubicBezTo>
                <a:cubicBezTo>
                  <a:pt x="1484" y="9244"/>
                  <a:pt x="1507" y="9130"/>
                  <a:pt x="1530" y="9016"/>
                </a:cubicBezTo>
                <a:cubicBezTo>
                  <a:pt x="1553" y="8902"/>
                  <a:pt x="1575" y="8811"/>
                  <a:pt x="1621" y="8697"/>
                </a:cubicBezTo>
                <a:cubicBezTo>
                  <a:pt x="1690" y="8491"/>
                  <a:pt x="1735" y="8286"/>
                  <a:pt x="1804" y="8057"/>
                </a:cubicBezTo>
                <a:cubicBezTo>
                  <a:pt x="1849" y="7852"/>
                  <a:pt x="1918" y="7647"/>
                  <a:pt x="2009" y="7441"/>
                </a:cubicBezTo>
                <a:cubicBezTo>
                  <a:pt x="2100" y="7236"/>
                  <a:pt x="2192" y="7030"/>
                  <a:pt x="2306" y="6825"/>
                </a:cubicBezTo>
                <a:cubicBezTo>
                  <a:pt x="2374" y="6665"/>
                  <a:pt x="2466" y="6505"/>
                  <a:pt x="2557" y="6368"/>
                </a:cubicBezTo>
                <a:cubicBezTo>
                  <a:pt x="2671" y="6186"/>
                  <a:pt x="2785" y="6003"/>
                  <a:pt x="2922" y="5821"/>
                </a:cubicBezTo>
                <a:cubicBezTo>
                  <a:pt x="3036" y="5638"/>
                  <a:pt x="3173" y="5455"/>
                  <a:pt x="3287" y="5296"/>
                </a:cubicBezTo>
                <a:cubicBezTo>
                  <a:pt x="3424" y="5113"/>
                  <a:pt x="3561" y="4953"/>
                  <a:pt x="3698" y="4793"/>
                </a:cubicBezTo>
                <a:lnTo>
                  <a:pt x="3698" y="4793"/>
                </a:lnTo>
                <a:cubicBezTo>
                  <a:pt x="3698" y="4798"/>
                  <a:pt x="3697" y="4803"/>
                  <a:pt x="3695" y="4808"/>
                </a:cubicBezTo>
                <a:lnTo>
                  <a:pt x="3695" y="4808"/>
                </a:lnTo>
                <a:cubicBezTo>
                  <a:pt x="3767" y="4718"/>
                  <a:pt x="3827" y="4642"/>
                  <a:pt x="3904" y="4565"/>
                </a:cubicBezTo>
                <a:cubicBezTo>
                  <a:pt x="3926" y="4565"/>
                  <a:pt x="3926" y="4542"/>
                  <a:pt x="3926" y="4542"/>
                </a:cubicBezTo>
                <a:lnTo>
                  <a:pt x="3926" y="4542"/>
                </a:lnTo>
                <a:cubicBezTo>
                  <a:pt x="3926" y="4542"/>
                  <a:pt x="3926" y="4542"/>
                  <a:pt x="3926" y="4542"/>
                </a:cubicBezTo>
                <a:cubicBezTo>
                  <a:pt x="4132" y="4337"/>
                  <a:pt x="4314" y="4109"/>
                  <a:pt x="4520" y="3926"/>
                </a:cubicBezTo>
                <a:cubicBezTo>
                  <a:pt x="4748" y="3721"/>
                  <a:pt x="4976" y="3515"/>
                  <a:pt x="5205" y="3310"/>
                </a:cubicBezTo>
                <a:cubicBezTo>
                  <a:pt x="5433" y="3127"/>
                  <a:pt x="5661" y="2945"/>
                  <a:pt x="5912" y="2762"/>
                </a:cubicBezTo>
                <a:cubicBezTo>
                  <a:pt x="6140" y="2602"/>
                  <a:pt x="6346" y="2442"/>
                  <a:pt x="6574" y="2283"/>
                </a:cubicBezTo>
                <a:cubicBezTo>
                  <a:pt x="6620" y="2260"/>
                  <a:pt x="6665" y="2237"/>
                  <a:pt x="6711" y="2191"/>
                </a:cubicBezTo>
                <a:cubicBezTo>
                  <a:pt x="6985" y="2032"/>
                  <a:pt x="7259" y="1849"/>
                  <a:pt x="7533" y="1689"/>
                </a:cubicBezTo>
                <a:cubicBezTo>
                  <a:pt x="7670" y="1621"/>
                  <a:pt x="7807" y="1529"/>
                  <a:pt x="7944" y="1461"/>
                </a:cubicBezTo>
                <a:cubicBezTo>
                  <a:pt x="8081" y="1370"/>
                  <a:pt x="8218" y="1301"/>
                  <a:pt x="8355" y="1233"/>
                </a:cubicBezTo>
                <a:cubicBezTo>
                  <a:pt x="8628" y="1096"/>
                  <a:pt x="8948" y="959"/>
                  <a:pt x="9222" y="845"/>
                </a:cubicBezTo>
                <a:cubicBezTo>
                  <a:pt x="9519" y="708"/>
                  <a:pt x="9793" y="594"/>
                  <a:pt x="10089" y="502"/>
                </a:cubicBezTo>
                <a:cubicBezTo>
                  <a:pt x="10318" y="411"/>
                  <a:pt x="10546" y="320"/>
                  <a:pt x="10774" y="228"/>
                </a:cubicBezTo>
                <a:cubicBezTo>
                  <a:pt x="10820" y="206"/>
                  <a:pt x="10842" y="114"/>
                  <a:pt x="10820" y="69"/>
                </a:cubicBezTo>
                <a:cubicBezTo>
                  <a:pt x="10797" y="23"/>
                  <a:pt x="10751" y="0"/>
                  <a:pt x="10728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9" name="Google Shape;4969;p38"/>
          <p:cNvSpPr/>
          <p:nvPr/>
        </p:nvSpPr>
        <p:spPr>
          <a:xfrm>
            <a:off x="6549364" y="1505744"/>
            <a:ext cx="143731" cy="181539"/>
          </a:xfrm>
          <a:custGeom>
            <a:avLst/>
            <a:gdLst/>
            <a:ahLst/>
            <a:cxnLst/>
            <a:rect l="l" t="t" r="r" b="b"/>
            <a:pathLst>
              <a:path w="5136" h="6487" extrusionOk="0">
                <a:moveTo>
                  <a:pt x="228" y="1"/>
                </a:moveTo>
                <a:cubicBezTo>
                  <a:pt x="160" y="1"/>
                  <a:pt x="91" y="69"/>
                  <a:pt x="114" y="160"/>
                </a:cubicBezTo>
                <a:cubicBezTo>
                  <a:pt x="114" y="183"/>
                  <a:pt x="137" y="229"/>
                  <a:pt x="137" y="275"/>
                </a:cubicBezTo>
                <a:cubicBezTo>
                  <a:pt x="46" y="297"/>
                  <a:pt x="0" y="366"/>
                  <a:pt x="23" y="434"/>
                </a:cubicBezTo>
                <a:cubicBezTo>
                  <a:pt x="23" y="594"/>
                  <a:pt x="91" y="754"/>
                  <a:pt x="137" y="914"/>
                </a:cubicBezTo>
                <a:cubicBezTo>
                  <a:pt x="183" y="1073"/>
                  <a:pt x="251" y="1210"/>
                  <a:pt x="320" y="1370"/>
                </a:cubicBezTo>
                <a:cubicBezTo>
                  <a:pt x="434" y="1667"/>
                  <a:pt x="571" y="1964"/>
                  <a:pt x="708" y="2238"/>
                </a:cubicBezTo>
                <a:cubicBezTo>
                  <a:pt x="845" y="2534"/>
                  <a:pt x="1004" y="2831"/>
                  <a:pt x="1210" y="3082"/>
                </a:cubicBezTo>
                <a:cubicBezTo>
                  <a:pt x="1210" y="3105"/>
                  <a:pt x="1210" y="3128"/>
                  <a:pt x="1233" y="3128"/>
                </a:cubicBezTo>
                <a:cubicBezTo>
                  <a:pt x="1324" y="3288"/>
                  <a:pt x="1438" y="3447"/>
                  <a:pt x="1552" y="3607"/>
                </a:cubicBezTo>
                <a:cubicBezTo>
                  <a:pt x="1735" y="3858"/>
                  <a:pt x="1940" y="4086"/>
                  <a:pt x="2146" y="4315"/>
                </a:cubicBezTo>
                <a:cubicBezTo>
                  <a:pt x="2237" y="4429"/>
                  <a:pt x="2328" y="4543"/>
                  <a:pt x="2442" y="4657"/>
                </a:cubicBezTo>
                <a:cubicBezTo>
                  <a:pt x="2534" y="4748"/>
                  <a:pt x="2648" y="4840"/>
                  <a:pt x="2739" y="4954"/>
                </a:cubicBezTo>
                <a:cubicBezTo>
                  <a:pt x="3127" y="5273"/>
                  <a:pt x="3515" y="5570"/>
                  <a:pt x="3949" y="5844"/>
                </a:cubicBezTo>
                <a:cubicBezTo>
                  <a:pt x="4063" y="5912"/>
                  <a:pt x="4177" y="5981"/>
                  <a:pt x="4291" y="6049"/>
                </a:cubicBezTo>
                <a:cubicBezTo>
                  <a:pt x="4314" y="6072"/>
                  <a:pt x="4337" y="6072"/>
                  <a:pt x="4360" y="6095"/>
                </a:cubicBezTo>
                <a:cubicBezTo>
                  <a:pt x="4428" y="6141"/>
                  <a:pt x="4474" y="6186"/>
                  <a:pt x="4542" y="6232"/>
                </a:cubicBezTo>
                <a:cubicBezTo>
                  <a:pt x="4588" y="6255"/>
                  <a:pt x="4656" y="6278"/>
                  <a:pt x="4702" y="6323"/>
                </a:cubicBezTo>
                <a:cubicBezTo>
                  <a:pt x="4702" y="6323"/>
                  <a:pt x="4725" y="6346"/>
                  <a:pt x="4748" y="6346"/>
                </a:cubicBezTo>
                <a:cubicBezTo>
                  <a:pt x="4793" y="6369"/>
                  <a:pt x="4839" y="6415"/>
                  <a:pt x="4885" y="6437"/>
                </a:cubicBezTo>
                <a:cubicBezTo>
                  <a:pt x="4908" y="6437"/>
                  <a:pt x="4930" y="6460"/>
                  <a:pt x="4953" y="6460"/>
                </a:cubicBezTo>
                <a:cubicBezTo>
                  <a:pt x="4972" y="6480"/>
                  <a:pt x="4992" y="6487"/>
                  <a:pt x="5009" y="6487"/>
                </a:cubicBezTo>
                <a:cubicBezTo>
                  <a:pt x="5033" y="6487"/>
                  <a:pt x="5054" y="6473"/>
                  <a:pt x="5067" y="6460"/>
                </a:cubicBezTo>
                <a:cubicBezTo>
                  <a:pt x="5113" y="6437"/>
                  <a:pt x="5136" y="6392"/>
                  <a:pt x="5113" y="6346"/>
                </a:cubicBezTo>
                <a:cubicBezTo>
                  <a:pt x="5090" y="6300"/>
                  <a:pt x="5067" y="6278"/>
                  <a:pt x="5022" y="6255"/>
                </a:cubicBezTo>
                <a:lnTo>
                  <a:pt x="4930" y="6164"/>
                </a:lnTo>
                <a:cubicBezTo>
                  <a:pt x="4839" y="6095"/>
                  <a:pt x="4771" y="6027"/>
                  <a:pt x="4679" y="5958"/>
                </a:cubicBezTo>
                <a:cubicBezTo>
                  <a:pt x="4542" y="5821"/>
                  <a:pt x="4360" y="5707"/>
                  <a:pt x="4200" y="5593"/>
                </a:cubicBezTo>
                <a:cubicBezTo>
                  <a:pt x="4063" y="5479"/>
                  <a:pt x="3926" y="5365"/>
                  <a:pt x="3766" y="5251"/>
                </a:cubicBezTo>
                <a:cubicBezTo>
                  <a:pt x="3607" y="5114"/>
                  <a:pt x="3447" y="4977"/>
                  <a:pt x="3287" y="4817"/>
                </a:cubicBezTo>
                <a:lnTo>
                  <a:pt x="3287" y="4817"/>
                </a:lnTo>
                <a:cubicBezTo>
                  <a:pt x="3234" y="4764"/>
                  <a:pt x="3181" y="4710"/>
                  <a:pt x="3127" y="4657"/>
                </a:cubicBezTo>
                <a:cubicBezTo>
                  <a:pt x="2762" y="4292"/>
                  <a:pt x="2442" y="3881"/>
                  <a:pt x="2123" y="3470"/>
                </a:cubicBezTo>
                <a:cubicBezTo>
                  <a:pt x="2032" y="3333"/>
                  <a:pt x="1940" y="3219"/>
                  <a:pt x="1849" y="3105"/>
                </a:cubicBezTo>
                <a:cubicBezTo>
                  <a:pt x="1758" y="2991"/>
                  <a:pt x="1666" y="2854"/>
                  <a:pt x="1598" y="2740"/>
                </a:cubicBezTo>
                <a:cubicBezTo>
                  <a:pt x="1438" y="2511"/>
                  <a:pt x="1301" y="2306"/>
                  <a:pt x="1164" y="2078"/>
                </a:cubicBezTo>
                <a:cubicBezTo>
                  <a:pt x="1096" y="1964"/>
                  <a:pt x="1027" y="1827"/>
                  <a:pt x="959" y="1690"/>
                </a:cubicBezTo>
                <a:lnTo>
                  <a:pt x="753" y="1256"/>
                </a:lnTo>
                <a:cubicBezTo>
                  <a:pt x="685" y="1096"/>
                  <a:pt x="616" y="937"/>
                  <a:pt x="571" y="777"/>
                </a:cubicBezTo>
                <a:cubicBezTo>
                  <a:pt x="525" y="640"/>
                  <a:pt x="457" y="503"/>
                  <a:pt x="434" y="366"/>
                </a:cubicBezTo>
                <a:cubicBezTo>
                  <a:pt x="434" y="366"/>
                  <a:pt x="434" y="389"/>
                  <a:pt x="434" y="389"/>
                </a:cubicBezTo>
                <a:cubicBezTo>
                  <a:pt x="411" y="297"/>
                  <a:pt x="388" y="206"/>
                  <a:pt x="365" y="115"/>
                </a:cubicBezTo>
                <a:cubicBezTo>
                  <a:pt x="365" y="46"/>
                  <a:pt x="320" y="1"/>
                  <a:pt x="251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0" name="Google Shape;4970;p38"/>
          <p:cNvSpPr/>
          <p:nvPr/>
        </p:nvSpPr>
        <p:spPr>
          <a:xfrm>
            <a:off x="6768458" y="1581751"/>
            <a:ext cx="142472" cy="191277"/>
          </a:xfrm>
          <a:custGeom>
            <a:avLst/>
            <a:gdLst/>
            <a:ahLst/>
            <a:cxnLst/>
            <a:rect l="l" t="t" r="r" b="b"/>
            <a:pathLst>
              <a:path w="5091" h="6835" extrusionOk="0">
                <a:moveTo>
                  <a:pt x="228" y="1"/>
                </a:moveTo>
                <a:cubicBezTo>
                  <a:pt x="114" y="24"/>
                  <a:pt x="0" y="138"/>
                  <a:pt x="23" y="275"/>
                </a:cubicBezTo>
                <a:cubicBezTo>
                  <a:pt x="69" y="412"/>
                  <a:pt x="91" y="572"/>
                  <a:pt x="137" y="708"/>
                </a:cubicBezTo>
                <a:cubicBezTo>
                  <a:pt x="160" y="868"/>
                  <a:pt x="206" y="1005"/>
                  <a:pt x="228" y="1165"/>
                </a:cubicBezTo>
                <a:cubicBezTo>
                  <a:pt x="297" y="1485"/>
                  <a:pt x="411" y="1804"/>
                  <a:pt x="525" y="2101"/>
                </a:cubicBezTo>
                <a:cubicBezTo>
                  <a:pt x="571" y="2261"/>
                  <a:pt x="639" y="2398"/>
                  <a:pt x="708" y="2535"/>
                </a:cubicBezTo>
                <a:cubicBezTo>
                  <a:pt x="753" y="2694"/>
                  <a:pt x="822" y="2831"/>
                  <a:pt x="913" y="2968"/>
                </a:cubicBezTo>
                <a:cubicBezTo>
                  <a:pt x="1050" y="3242"/>
                  <a:pt x="1210" y="3493"/>
                  <a:pt x="1393" y="3744"/>
                </a:cubicBezTo>
                <a:cubicBezTo>
                  <a:pt x="1575" y="4018"/>
                  <a:pt x="1781" y="4269"/>
                  <a:pt x="1986" y="4520"/>
                </a:cubicBezTo>
                <a:cubicBezTo>
                  <a:pt x="2100" y="4634"/>
                  <a:pt x="2191" y="4749"/>
                  <a:pt x="2306" y="4863"/>
                </a:cubicBezTo>
                <a:cubicBezTo>
                  <a:pt x="2420" y="5000"/>
                  <a:pt x="2534" y="5114"/>
                  <a:pt x="2648" y="5228"/>
                </a:cubicBezTo>
                <a:cubicBezTo>
                  <a:pt x="2739" y="5319"/>
                  <a:pt x="2853" y="5433"/>
                  <a:pt x="2967" y="5525"/>
                </a:cubicBezTo>
                <a:cubicBezTo>
                  <a:pt x="3059" y="5593"/>
                  <a:pt x="3150" y="5684"/>
                  <a:pt x="3264" y="5753"/>
                </a:cubicBezTo>
                <a:cubicBezTo>
                  <a:pt x="3378" y="5821"/>
                  <a:pt x="3470" y="5890"/>
                  <a:pt x="3584" y="5958"/>
                </a:cubicBezTo>
                <a:cubicBezTo>
                  <a:pt x="3698" y="6050"/>
                  <a:pt x="3789" y="6118"/>
                  <a:pt x="3880" y="6187"/>
                </a:cubicBezTo>
                <a:cubicBezTo>
                  <a:pt x="4017" y="6278"/>
                  <a:pt x="4154" y="6369"/>
                  <a:pt x="4291" y="6460"/>
                </a:cubicBezTo>
                <a:cubicBezTo>
                  <a:pt x="4451" y="6575"/>
                  <a:pt x="4611" y="6689"/>
                  <a:pt x="4794" y="6780"/>
                </a:cubicBezTo>
                <a:cubicBezTo>
                  <a:pt x="4794" y="6780"/>
                  <a:pt x="4816" y="6803"/>
                  <a:pt x="4839" y="6803"/>
                </a:cubicBezTo>
                <a:cubicBezTo>
                  <a:pt x="4870" y="6823"/>
                  <a:pt x="4901" y="6835"/>
                  <a:pt x="4931" y="6835"/>
                </a:cubicBezTo>
                <a:cubicBezTo>
                  <a:pt x="4969" y="6835"/>
                  <a:pt x="5007" y="6818"/>
                  <a:pt x="5045" y="6780"/>
                </a:cubicBezTo>
                <a:cubicBezTo>
                  <a:pt x="5090" y="6712"/>
                  <a:pt x="5067" y="6620"/>
                  <a:pt x="4999" y="6575"/>
                </a:cubicBezTo>
                <a:cubicBezTo>
                  <a:pt x="4908" y="6483"/>
                  <a:pt x="4816" y="6415"/>
                  <a:pt x="4725" y="6346"/>
                </a:cubicBezTo>
                <a:cubicBezTo>
                  <a:pt x="4657" y="6278"/>
                  <a:pt x="4565" y="6209"/>
                  <a:pt x="4497" y="6141"/>
                </a:cubicBezTo>
                <a:cubicBezTo>
                  <a:pt x="4360" y="6027"/>
                  <a:pt x="4223" y="5890"/>
                  <a:pt x="4086" y="5776"/>
                </a:cubicBezTo>
                <a:cubicBezTo>
                  <a:pt x="3835" y="5547"/>
                  <a:pt x="3584" y="5319"/>
                  <a:pt x="3333" y="5091"/>
                </a:cubicBezTo>
                <a:cubicBezTo>
                  <a:pt x="3173" y="4931"/>
                  <a:pt x="3013" y="4749"/>
                  <a:pt x="2876" y="4589"/>
                </a:cubicBezTo>
                <a:cubicBezTo>
                  <a:pt x="2694" y="4383"/>
                  <a:pt x="2534" y="4178"/>
                  <a:pt x="2374" y="3972"/>
                </a:cubicBezTo>
                <a:cubicBezTo>
                  <a:pt x="2054" y="3584"/>
                  <a:pt x="1758" y="3174"/>
                  <a:pt x="1507" y="2763"/>
                </a:cubicBezTo>
                <a:cubicBezTo>
                  <a:pt x="1415" y="2603"/>
                  <a:pt x="1324" y="2443"/>
                  <a:pt x="1256" y="2306"/>
                </a:cubicBezTo>
                <a:cubicBezTo>
                  <a:pt x="1164" y="2124"/>
                  <a:pt x="1073" y="1941"/>
                  <a:pt x="1005" y="1758"/>
                </a:cubicBezTo>
                <a:cubicBezTo>
                  <a:pt x="845" y="1393"/>
                  <a:pt x="708" y="1051"/>
                  <a:pt x="594" y="686"/>
                </a:cubicBezTo>
                <a:cubicBezTo>
                  <a:pt x="571" y="526"/>
                  <a:pt x="525" y="366"/>
                  <a:pt x="480" y="206"/>
                </a:cubicBezTo>
                <a:cubicBezTo>
                  <a:pt x="480" y="138"/>
                  <a:pt x="457" y="92"/>
                  <a:pt x="388" y="47"/>
                </a:cubicBezTo>
                <a:cubicBezTo>
                  <a:pt x="365" y="24"/>
                  <a:pt x="320" y="1"/>
                  <a:pt x="251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1" name="Google Shape;4971;p38"/>
          <p:cNvSpPr/>
          <p:nvPr/>
        </p:nvSpPr>
        <p:spPr>
          <a:xfrm>
            <a:off x="7125519" y="1238739"/>
            <a:ext cx="177593" cy="200680"/>
          </a:xfrm>
          <a:custGeom>
            <a:avLst/>
            <a:gdLst/>
            <a:ahLst/>
            <a:cxnLst/>
            <a:rect l="l" t="t" r="r" b="b"/>
            <a:pathLst>
              <a:path w="6346" h="7171" extrusionOk="0">
                <a:moveTo>
                  <a:pt x="5228" y="1"/>
                </a:moveTo>
                <a:cubicBezTo>
                  <a:pt x="5091" y="1"/>
                  <a:pt x="4931" y="1"/>
                  <a:pt x="4794" y="46"/>
                </a:cubicBezTo>
                <a:cubicBezTo>
                  <a:pt x="4680" y="46"/>
                  <a:pt x="4566" y="92"/>
                  <a:pt x="4451" y="115"/>
                </a:cubicBezTo>
                <a:cubicBezTo>
                  <a:pt x="4429" y="92"/>
                  <a:pt x="4383" y="69"/>
                  <a:pt x="4360" y="46"/>
                </a:cubicBezTo>
                <a:cubicBezTo>
                  <a:pt x="4315" y="35"/>
                  <a:pt x="4275" y="29"/>
                  <a:pt x="4237" y="29"/>
                </a:cubicBezTo>
                <a:cubicBezTo>
                  <a:pt x="4200" y="29"/>
                  <a:pt x="4166" y="35"/>
                  <a:pt x="4132" y="46"/>
                </a:cubicBezTo>
                <a:cubicBezTo>
                  <a:pt x="4086" y="69"/>
                  <a:pt x="4041" y="92"/>
                  <a:pt x="3995" y="92"/>
                </a:cubicBezTo>
                <a:cubicBezTo>
                  <a:pt x="3675" y="161"/>
                  <a:pt x="3379" y="252"/>
                  <a:pt x="3082" y="389"/>
                </a:cubicBezTo>
                <a:cubicBezTo>
                  <a:pt x="2762" y="549"/>
                  <a:pt x="2466" y="731"/>
                  <a:pt x="2192" y="937"/>
                </a:cubicBezTo>
                <a:cubicBezTo>
                  <a:pt x="1941" y="1142"/>
                  <a:pt x="1712" y="1347"/>
                  <a:pt x="1507" y="1576"/>
                </a:cubicBezTo>
                <a:cubicBezTo>
                  <a:pt x="1416" y="1690"/>
                  <a:pt x="1324" y="1804"/>
                  <a:pt x="1233" y="1918"/>
                </a:cubicBezTo>
                <a:cubicBezTo>
                  <a:pt x="1142" y="2055"/>
                  <a:pt x="1051" y="2192"/>
                  <a:pt x="959" y="2329"/>
                </a:cubicBezTo>
                <a:cubicBezTo>
                  <a:pt x="868" y="2466"/>
                  <a:pt x="799" y="2626"/>
                  <a:pt x="708" y="2785"/>
                </a:cubicBezTo>
                <a:cubicBezTo>
                  <a:pt x="640" y="2922"/>
                  <a:pt x="571" y="3059"/>
                  <a:pt x="503" y="3196"/>
                </a:cubicBezTo>
                <a:cubicBezTo>
                  <a:pt x="389" y="3447"/>
                  <a:pt x="274" y="3744"/>
                  <a:pt x="206" y="4018"/>
                </a:cubicBezTo>
                <a:cubicBezTo>
                  <a:pt x="115" y="4360"/>
                  <a:pt x="46" y="4680"/>
                  <a:pt x="23" y="5022"/>
                </a:cubicBezTo>
                <a:cubicBezTo>
                  <a:pt x="1" y="5159"/>
                  <a:pt x="1" y="5296"/>
                  <a:pt x="1" y="5456"/>
                </a:cubicBezTo>
                <a:cubicBezTo>
                  <a:pt x="1" y="5639"/>
                  <a:pt x="23" y="5798"/>
                  <a:pt x="23" y="5981"/>
                </a:cubicBezTo>
                <a:cubicBezTo>
                  <a:pt x="23" y="6118"/>
                  <a:pt x="46" y="6232"/>
                  <a:pt x="69" y="6369"/>
                </a:cubicBezTo>
                <a:cubicBezTo>
                  <a:pt x="92" y="6506"/>
                  <a:pt x="115" y="6643"/>
                  <a:pt x="183" y="6780"/>
                </a:cubicBezTo>
                <a:cubicBezTo>
                  <a:pt x="229" y="6962"/>
                  <a:pt x="343" y="7145"/>
                  <a:pt x="548" y="7168"/>
                </a:cubicBezTo>
                <a:cubicBezTo>
                  <a:pt x="562" y="7170"/>
                  <a:pt x="575" y="7170"/>
                  <a:pt x="588" y="7170"/>
                </a:cubicBezTo>
                <a:cubicBezTo>
                  <a:pt x="757" y="7170"/>
                  <a:pt x="914" y="7039"/>
                  <a:pt x="914" y="6848"/>
                </a:cubicBezTo>
                <a:cubicBezTo>
                  <a:pt x="914" y="6803"/>
                  <a:pt x="914" y="6757"/>
                  <a:pt x="914" y="6711"/>
                </a:cubicBezTo>
                <a:cubicBezTo>
                  <a:pt x="914" y="6415"/>
                  <a:pt x="936" y="6095"/>
                  <a:pt x="959" y="5776"/>
                </a:cubicBezTo>
                <a:cubicBezTo>
                  <a:pt x="959" y="5684"/>
                  <a:pt x="959" y="5616"/>
                  <a:pt x="959" y="5524"/>
                </a:cubicBezTo>
                <a:cubicBezTo>
                  <a:pt x="982" y="5410"/>
                  <a:pt x="982" y="5319"/>
                  <a:pt x="1005" y="5205"/>
                </a:cubicBezTo>
                <a:cubicBezTo>
                  <a:pt x="1028" y="4977"/>
                  <a:pt x="1073" y="4748"/>
                  <a:pt x="1142" y="4520"/>
                </a:cubicBezTo>
                <a:cubicBezTo>
                  <a:pt x="1187" y="4292"/>
                  <a:pt x="1256" y="4064"/>
                  <a:pt x="1324" y="3835"/>
                </a:cubicBezTo>
                <a:cubicBezTo>
                  <a:pt x="1416" y="3584"/>
                  <a:pt x="1530" y="3333"/>
                  <a:pt x="1644" y="3105"/>
                </a:cubicBezTo>
                <a:cubicBezTo>
                  <a:pt x="1758" y="2922"/>
                  <a:pt x="1872" y="2717"/>
                  <a:pt x="2032" y="2534"/>
                </a:cubicBezTo>
                <a:cubicBezTo>
                  <a:pt x="2100" y="2443"/>
                  <a:pt x="2192" y="2352"/>
                  <a:pt x="2283" y="2238"/>
                </a:cubicBezTo>
                <a:cubicBezTo>
                  <a:pt x="2352" y="2146"/>
                  <a:pt x="2420" y="2055"/>
                  <a:pt x="2511" y="1964"/>
                </a:cubicBezTo>
                <a:cubicBezTo>
                  <a:pt x="2648" y="1804"/>
                  <a:pt x="2808" y="1690"/>
                  <a:pt x="2968" y="1553"/>
                </a:cubicBezTo>
                <a:cubicBezTo>
                  <a:pt x="3150" y="1416"/>
                  <a:pt x="3356" y="1279"/>
                  <a:pt x="3561" y="1165"/>
                </a:cubicBezTo>
                <a:lnTo>
                  <a:pt x="3538" y="1165"/>
                </a:lnTo>
                <a:cubicBezTo>
                  <a:pt x="3630" y="1119"/>
                  <a:pt x="3698" y="1074"/>
                  <a:pt x="3767" y="1051"/>
                </a:cubicBezTo>
                <a:cubicBezTo>
                  <a:pt x="3881" y="982"/>
                  <a:pt x="3995" y="937"/>
                  <a:pt x="4109" y="891"/>
                </a:cubicBezTo>
                <a:cubicBezTo>
                  <a:pt x="4315" y="777"/>
                  <a:pt x="4543" y="708"/>
                  <a:pt x="4771" y="640"/>
                </a:cubicBezTo>
                <a:cubicBezTo>
                  <a:pt x="4908" y="594"/>
                  <a:pt x="5045" y="571"/>
                  <a:pt x="5205" y="549"/>
                </a:cubicBezTo>
                <a:cubicBezTo>
                  <a:pt x="5342" y="526"/>
                  <a:pt x="5479" y="503"/>
                  <a:pt x="5616" y="503"/>
                </a:cubicBezTo>
                <a:cubicBezTo>
                  <a:pt x="5775" y="503"/>
                  <a:pt x="5912" y="526"/>
                  <a:pt x="6072" y="571"/>
                </a:cubicBezTo>
                <a:cubicBezTo>
                  <a:pt x="6082" y="573"/>
                  <a:pt x="6092" y="574"/>
                  <a:pt x="6102" y="574"/>
                </a:cubicBezTo>
                <a:cubicBezTo>
                  <a:pt x="6209" y="574"/>
                  <a:pt x="6323" y="470"/>
                  <a:pt x="6323" y="366"/>
                </a:cubicBezTo>
                <a:cubicBezTo>
                  <a:pt x="6346" y="229"/>
                  <a:pt x="6255" y="138"/>
                  <a:pt x="6118" y="115"/>
                </a:cubicBezTo>
                <a:cubicBezTo>
                  <a:pt x="6004" y="92"/>
                  <a:pt x="5889" y="69"/>
                  <a:pt x="5753" y="46"/>
                </a:cubicBezTo>
                <a:cubicBezTo>
                  <a:pt x="5616" y="24"/>
                  <a:pt x="5479" y="1"/>
                  <a:pt x="5342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2" name="Google Shape;4972;p38"/>
          <p:cNvSpPr/>
          <p:nvPr/>
        </p:nvSpPr>
        <p:spPr>
          <a:xfrm>
            <a:off x="7188765" y="1280912"/>
            <a:ext cx="76035" cy="125849"/>
          </a:xfrm>
          <a:custGeom>
            <a:avLst/>
            <a:gdLst/>
            <a:ahLst/>
            <a:cxnLst/>
            <a:rect l="l" t="t" r="r" b="b"/>
            <a:pathLst>
              <a:path w="2717" h="4497" extrusionOk="0">
                <a:moveTo>
                  <a:pt x="2511" y="0"/>
                </a:moveTo>
                <a:cubicBezTo>
                  <a:pt x="2214" y="160"/>
                  <a:pt x="1940" y="320"/>
                  <a:pt x="1689" y="502"/>
                </a:cubicBezTo>
                <a:cubicBezTo>
                  <a:pt x="1461" y="685"/>
                  <a:pt x="1233" y="890"/>
                  <a:pt x="1050" y="1119"/>
                </a:cubicBezTo>
                <a:cubicBezTo>
                  <a:pt x="1005" y="1187"/>
                  <a:pt x="959" y="1233"/>
                  <a:pt x="913" y="1301"/>
                </a:cubicBezTo>
                <a:cubicBezTo>
                  <a:pt x="890" y="1370"/>
                  <a:pt x="845" y="1415"/>
                  <a:pt x="799" y="1484"/>
                </a:cubicBezTo>
                <a:cubicBezTo>
                  <a:pt x="708" y="1598"/>
                  <a:pt x="639" y="1735"/>
                  <a:pt x="571" y="1872"/>
                </a:cubicBezTo>
                <a:cubicBezTo>
                  <a:pt x="502" y="1986"/>
                  <a:pt x="457" y="2100"/>
                  <a:pt x="388" y="2237"/>
                </a:cubicBezTo>
                <a:cubicBezTo>
                  <a:pt x="343" y="2374"/>
                  <a:pt x="274" y="2511"/>
                  <a:pt x="228" y="2648"/>
                </a:cubicBezTo>
                <a:cubicBezTo>
                  <a:pt x="137" y="2899"/>
                  <a:pt x="92" y="3173"/>
                  <a:pt x="46" y="3424"/>
                </a:cubicBezTo>
                <a:cubicBezTo>
                  <a:pt x="23" y="3538"/>
                  <a:pt x="23" y="3652"/>
                  <a:pt x="0" y="3789"/>
                </a:cubicBezTo>
                <a:cubicBezTo>
                  <a:pt x="0" y="3835"/>
                  <a:pt x="0" y="3903"/>
                  <a:pt x="0" y="3949"/>
                </a:cubicBezTo>
                <a:cubicBezTo>
                  <a:pt x="0" y="4040"/>
                  <a:pt x="0" y="4132"/>
                  <a:pt x="23" y="4223"/>
                </a:cubicBezTo>
                <a:cubicBezTo>
                  <a:pt x="23" y="4314"/>
                  <a:pt x="69" y="4383"/>
                  <a:pt x="137" y="4428"/>
                </a:cubicBezTo>
                <a:cubicBezTo>
                  <a:pt x="206" y="4474"/>
                  <a:pt x="297" y="4497"/>
                  <a:pt x="365" y="4497"/>
                </a:cubicBezTo>
                <a:cubicBezTo>
                  <a:pt x="457" y="4474"/>
                  <a:pt x="525" y="4428"/>
                  <a:pt x="571" y="4360"/>
                </a:cubicBezTo>
                <a:cubicBezTo>
                  <a:pt x="617" y="4291"/>
                  <a:pt x="639" y="4223"/>
                  <a:pt x="617" y="4132"/>
                </a:cubicBezTo>
                <a:cubicBezTo>
                  <a:pt x="617" y="3926"/>
                  <a:pt x="617" y="3744"/>
                  <a:pt x="639" y="3561"/>
                </a:cubicBezTo>
                <a:cubicBezTo>
                  <a:pt x="662" y="3356"/>
                  <a:pt x="708" y="3127"/>
                  <a:pt x="753" y="2922"/>
                </a:cubicBezTo>
                <a:cubicBezTo>
                  <a:pt x="799" y="2716"/>
                  <a:pt x="868" y="2488"/>
                  <a:pt x="936" y="2283"/>
                </a:cubicBezTo>
                <a:cubicBezTo>
                  <a:pt x="1005" y="2100"/>
                  <a:pt x="1096" y="1895"/>
                  <a:pt x="1187" y="1712"/>
                </a:cubicBezTo>
                <a:cubicBezTo>
                  <a:pt x="1278" y="1552"/>
                  <a:pt x="1370" y="1393"/>
                  <a:pt x="1461" y="1256"/>
                </a:cubicBezTo>
                <a:cubicBezTo>
                  <a:pt x="1574" y="1097"/>
                  <a:pt x="1710" y="961"/>
                  <a:pt x="1846" y="802"/>
                </a:cubicBezTo>
                <a:lnTo>
                  <a:pt x="1846" y="802"/>
                </a:lnTo>
                <a:cubicBezTo>
                  <a:pt x="2015" y="637"/>
                  <a:pt x="2185" y="493"/>
                  <a:pt x="2374" y="388"/>
                </a:cubicBezTo>
                <a:cubicBezTo>
                  <a:pt x="2443" y="343"/>
                  <a:pt x="2534" y="297"/>
                  <a:pt x="2625" y="251"/>
                </a:cubicBezTo>
                <a:cubicBezTo>
                  <a:pt x="2671" y="206"/>
                  <a:pt x="2716" y="137"/>
                  <a:pt x="2671" y="69"/>
                </a:cubicBezTo>
                <a:cubicBezTo>
                  <a:pt x="2671" y="23"/>
                  <a:pt x="2602" y="0"/>
                  <a:pt x="2557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3" name="Google Shape;4973;p38"/>
          <p:cNvSpPr/>
          <p:nvPr/>
        </p:nvSpPr>
        <p:spPr>
          <a:xfrm>
            <a:off x="7225817" y="1370968"/>
            <a:ext cx="22360" cy="95317"/>
          </a:xfrm>
          <a:custGeom>
            <a:avLst/>
            <a:gdLst/>
            <a:ahLst/>
            <a:cxnLst/>
            <a:rect l="l" t="t" r="r" b="b"/>
            <a:pathLst>
              <a:path w="799" h="3406" extrusionOk="0">
                <a:moveTo>
                  <a:pt x="502" y="1"/>
                </a:moveTo>
                <a:cubicBezTo>
                  <a:pt x="457" y="1"/>
                  <a:pt x="388" y="23"/>
                  <a:pt x="365" y="92"/>
                </a:cubicBezTo>
                <a:cubicBezTo>
                  <a:pt x="320" y="206"/>
                  <a:pt x="297" y="320"/>
                  <a:pt x="251" y="457"/>
                </a:cubicBezTo>
                <a:cubicBezTo>
                  <a:pt x="206" y="594"/>
                  <a:pt x="160" y="731"/>
                  <a:pt x="137" y="891"/>
                </a:cubicBezTo>
                <a:cubicBezTo>
                  <a:pt x="114" y="1005"/>
                  <a:pt x="91" y="1142"/>
                  <a:pt x="69" y="1279"/>
                </a:cubicBezTo>
                <a:cubicBezTo>
                  <a:pt x="46" y="1416"/>
                  <a:pt x="23" y="1530"/>
                  <a:pt x="23" y="1667"/>
                </a:cubicBezTo>
                <a:cubicBezTo>
                  <a:pt x="0" y="1804"/>
                  <a:pt x="23" y="1941"/>
                  <a:pt x="23" y="2078"/>
                </a:cubicBezTo>
                <a:cubicBezTo>
                  <a:pt x="46" y="2215"/>
                  <a:pt x="46" y="2352"/>
                  <a:pt x="69" y="2466"/>
                </a:cubicBezTo>
                <a:cubicBezTo>
                  <a:pt x="91" y="2580"/>
                  <a:pt x="137" y="2694"/>
                  <a:pt x="160" y="2831"/>
                </a:cubicBezTo>
                <a:cubicBezTo>
                  <a:pt x="206" y="2968"/>
                  <a:pt x="228" y="3105"/>
                  <a:pt x="297" y="3242"/>
                </a:cubicBezTo>
                <a:cubicBezTo>
                  <a:pt x="317" y="3341"/>
                  <a:pt x="423" y="3406"/>
                  <a:pt x="526" y="3406"/>
                </a:cubicBezTo>
                <a:cubicBezTo>
                  <a:pt x="541" y="3406"/>
                  <a:pt x="556" y="3404"/>
                  <a:pt x="571" y="3402"/>
                </a:cubicBezTo>
                <a:cubicBezTo>
                  <a:pt x="639" y="3379"/>
                  <a:pt x="708" y="3356"/>
                  <a:pt x="731" y="3287"/>
                </a:cubicBezTo>
                <a:cubicBezTo>
                  <a:pt x="776" y="3242"/>
                  <a:pt x="799" y="3173"/>
                  <a:pt x="799" y="3105"/>
                </a:cubicBezTo>
                <a:cubicBezTo>
                  <a:pt x="776" y="3013"/>
                  <a:pt x="731" y="2945"/>
                  <a:pt x="708" y="2854"/>
                </a:cubicBezTo>
                <a:cubicBezTo>
                  <a:pt x="685" y="2785"/>
                  <a:pt x="662" y="2717"/>
                  <a:pt x="616" y="2671"/>
                </a:cubicBezTo>
                <a:cubicBezTo>
                  <a:pt x="571" y="2557"/>
                  <a:pt x="525" y="2443"/>
                  <a:pt x="502" y="2329"/>
                </a:cubicBezTo>
                <a:cubicBezTo>
                  <a:pt x="434" y="2123"/>
                  <a:pt x="388" y="1895"/>
                  <a:pt x="388" y="1690"/>
                </a:cubicBezTo>
                <a:cubicBezTo>
                  <a:pt x="388" y="1507"/>
                  <a:pt x="411" y="1347"/>
                  <a:pt x="411" y="1187"/>
                </a:cubicBezTo>
                <a:cubicBezTo>
                  <a:pt x="434" y="1005"/>
                  <a:pt x="457" y="822"/>
                  <a:pt x="502" y="640"/>
                </a:cubicBezTo>
                <a:cubicBezTo>
                  <a:pt x="548" y="480"/>
                  <a:pt x="594" y="343"/>
                  <a:pt x="639" y="183"/>
                </a:cubicBezTo>
                <a:cubicBezTo>
                  <a:pt x="662" y="115"/>
                  <a:pt x="639" y="23"/>
                  <a:pt x="548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4" name="Google Shape;4974;p38"/>
          <p:cNvSpPr/>
          <p:nvPr/>
        </p:nvSpPr>
        <p:spPr>
          <a:xfrm>
            <a:off x="6589606" y="1369065"/>
            <a:ext cx="253600" cy="114990"/>
          </a:xfrm>
          <a:custGeom>
            <a:avLst/>
            <a:gdLst/>
            <a:ahLst/>
            <a:cxnLst/>
            <a:rect l="l" t="t" r="r" b="b"/>
            <a:pathLst>
              <a:path w="9062" h="4109" extrusionOk="0">
                <a:moveTo>
                  <a:pt x="7532" y="0"/>
                </a:moveTo>
                <a:cubicBezTo>
                  <a:pt x="7350" y="0"/>
                  <a:pt x="7190" y="23"/>
                  <a:pt x="7030" y="23"/>
                </a:cubicBezTo>
                <a:cubicBezTo>
                  <a:pt x="6711" y="46"/>
                  <a:pt x="6391" y="91"/>
                  <a:pt x="6072" y="137"/>
                </a:cubicBezTo>
                <a:cubicBezTo>
                  <a:pt x="5912" y="183"/>
                  <a:pt x="5752" y="206"/>
                  <a:pt x="5592" y="228"/>
                </a:cubicBezTo>
                <a:cubicBezTo>
                  <a:pt x="5433" y="274"/>
                  <a:pt x="5273" y="297"/>
                  <a:pt x="5113" y="342"/>
                </a:cubicBezTo>
                <a:cubicBezTo>
                  <a:pt x="4862" y="405"/>
                  <a:pt x="4611" y="487"/>
                  <a:pt x="4360" y="571"/>
                </a:cubicBezTo>
                <a:lnTo>
                  <a:pt x="4360" y="571"/>
                </a:lnTo>
                <a:cubicBezTo>
                  <a:pt x="4360" y="571"/>
                  <a:pt x="4360" y="571"/>
                  <a:pt x="4360" y="571"/>
                </a:cubicBezTo>
                <a:lnTo>
                  <a:pt x="4360" y="571"/>
                </a:lnTo>
                <a:cubicBezTo>
                  <a:pt x="4360" y="571"/>
                  <a:pt x="4359" y="571"/>
                  <a:pt x="4359" y="571"/>
                </a:cubicBezTo>
                <a:lnTo>
                  <a:pt x="4359" y="571"/>
                </a:lnTo>
                <a:cubicBezTo>
                  <a:pt x="4337" y="578"/>
                  <a:pt x="4314" y="586"/>
                  <a:pt x="4291" y="594"/>
                </a:cubicBezTo>
                <a:cubicBezTo>
                  <a:pt x="4293" y="594"/>
                  <a:pt x="4295" y="594"/>
                  <a:pt x="4296" y="594"/>
                </a:cubicBezTo>
                <a:lnTo>
                  <a:pt x="4296" y="594"/>
                </a:lnTo>
                <a:cubicBezTo>
                  <a:pt x="3680" y="816"/>
                  <a:pt x="3084" y="1061"/>
                  <a:pt x="2488" y="1370"/>
                </a:cubicBezTo>
                <a:cubicBezTo>
                  <a:pt x="2328" y="1438"/>
                  <a:pt x="2169" y="1529"/>
                  <a:pt x="2032" y="1621"/>
                </a:cubicBezTo>
                <a:cubicBezTo>
                  <a:pt x="1872" y="1712"/>
                  <a:pt x="1712" y="1826"/>
                  <a:pt x="1575" y="1940"/>
                </a:cubicBezTo>
                <a:cubicBezTo>
                  <a:pt x="1324" y="2123"/>
                  <a:pt x="1096" y="2328"/>
                  <a:pt x="890" y="2534"/>
                </a:cubicBezTo>
                <a:cubicBezTo>
                  <a:pt x="731" y="2716"/>
                  <a:pt x="548" y="2876"/>
                  <a:pt x="411" y="3081"/>
                </a:cubicBezTo>
                <a:cubicBezTo>
                  <a:pt x="342" y="3150"/>
                  <a:pt x="274" y="3241"/>
                  <a:pt x="228" y="3333"/>
                </a:cubicBezTo>
                <a:cubicBezTo>
                  <a:pt x="183" y="3378"/>
                  <a:pt x="160" y="3424"/>
                  <a:pt x="137" y="3470"/>
                </a:cubicBezTo>
                <a:cubicBezTo>
                  <a:pt x="114" y="3492"/>
                  <a:pt x="91" y="3515"/>
                  <a:pt x="91" y="3538"/>
                </a:cubicBezTo>
                <a:cubicBezTo>
                  <a:pt x="46" y="3606"/>
                  <a:pt x="23" y="3698"/>
                  <a:pt x="23" y="3789"/>
                </a:cubicBezTo>
                <a:cubicBezTo>
                  <a:pt x="0" y="3926"/>
                  <a:pt x="91" y="4063"/>
                  <a:pt x="228" y="4086"/>
                </a:cubicBezTo>
                <a:cubicBezTo>
                  <a:pt x="265" y="4102"/>
                  <a:pt x="303" y="4109"/>
                  <a:pt x="340" y="4109"/>
                </a:cubicBezTo>
                <a:cubicBezTo>
                  <a:pt x="465" y="4109"/>
                  <a:pt x="581" y="4026"/>
                  <a:pt x="616" y="3903"/>
                </a:cubicBezTo>
                <a:cubicBezTo>
                  <a:pt x="639" y="3858"/>
                  <a:pt x="685" y="3812"/>
                  <a:pt x="708" y="3766"/>
                </a:cubicBezTo>
                <a:cubicBezTo>
                  <a:pt x="731" y="3721"/>
                  <a:pt x="753" y="3675"/>
                  <a:pt x="799" y="3629"/>
                </a:cubicBezTo>
                <a:cubicBezTo>
                  <a:pt x="845" y="3561"/>
                  <a:pt x="913" y="3470"/>
                  <a:pt x="982" y="3401"/>
                </a:cubicBezTo>
                <a:cubicBezTo>
                  <a:pt x="1164" y="3173"/>
                  <a:pt x="1370" y="2967"/>
                  <a:pt x="1575" y="2762"/>
                </a:cubicBezTo>
                <a:cubicBezTo>
                  <a:pt x="1780" y="2557"/>
                  <a:pt x="2009" y="2374"/>
                  <a:pt x="2260" y="2214"/>
                </a:cubicBezTo>
                <a:cubicBezTo>
                  <a:pt x="2488" y="2054"/>
                  <a:pt x="2716" y="1917"/>
                  <a:pt x="2967" y="1803"/>
                </a:cubicBezTo>
                <a:cubicBezTo>
                  <a:pt x="3218" y="1666"/>
                  <a:pt x="3470" y="1552"/>
                  <a:pt x="3721" y="1438"/>
                </a:cubicBezTo>
                <a:cubicBezTo>
                  <a:pt x="3835" y="1370"/>
                  <a:pt x="3949" y="1324"/>
                  <a:pt x="4063" y="1278"/>
                </a:cubicBezTo>
                <a:cubicBezTo>
                  <a:pt x="4200" y="1210"/>
                  <a:pt x="4314" y="1164"/>
                  <a:pt x="4451" y="1096"/>
                </a:cubicBezTo>
                <a:cubicBezTo>
                  <a:pt x="4702" y="1004"/>
                  <a:pt x="4953" y="890"/>
                  <a:pt x="5204" y="799"/>
                </a:cubicBezTo>
                <a:cubicBezTo>
                  <a:pt x="5242" y="799"/>
                  <a:pt x="5281" y="783"/>
                  <a:pt x="5319" y="765"/>
                </a:cubicBezTo>
                <a:lnTo>
                  <a:pt x="5319" y="765"/>
                </a:lnTo>
                <a:cubicBezTo>
                  <a:pt x="5318" y="768"/>
                  <a:pt x="5318" y="771"/>
                  <a:pt x="5318" y="776"/>
                </a:cubicBezTo>
                <a:cubicBezTo>
                  <a:pt x="5501" y="708"/>
                  <a:pt x="5706" y="639"/>
                  <a:pt x="5889" y="594"/>
                </a:cubicBezTo>
                <a:cubicBezTo>
                  <a:pt x="6094" y="525"/>
                  <a:pt x="6300" y="479"/>
                  <a:pt x="6482" y="434"/>
                </a:cubicBezTo>
                <a:cubicBezTo>
                  <a:pt x="6688" y="388"/>
                  <a:pt x="6893" y="342"/>
                  <a:pt x="7099" y="320"/>
                </a:cubicBezTo>
                <a:cubicBezTo>
                  <a:pt x="7281" y="274"/>
                  <a:pt x="7487" y="251"/>
                  <a:pt x="7692" y="251"/>
                </a:cubicBezTo>
                <a:lnTo>
                  <a:pt x="7669" y="251"/>
                </a:lnTo>
                <a:cubicBezTo>
                  <a:pt x="7875" y="228"/>
                  <a:pt x="8080" y="206"/>
                  <a:pt x="8286" y="206"/>
                </a:cubicBezTo>
                <a:cubicBezTo>
                  <a:pt x="8514" y="206"/>
                  <a:pt x="8742" y="228"/>
                  <a:pt x="8970" y="228"/>
                </a:cubicBezTo>
                <a:cubicBezTo>
                  <a:pt x="9016" y="228"/>
                  <a:pt x="9039" y="206"/>
                  <a:pt x="9039" y="160"/>
                </a:cubicBezTo>
                <a:cubicBezTo>
                  <a:pt x="9062" y="114"/>
                  <a:pt x="9016" y="69"/>
                  <a:pt x="8970" y="69"/>
                </a:cubicBezTo>
                <a:cubicBezTo>
                  <a:pt x="8651" y="46"/>
                  <a:pt x="8331" y="23"/>
                  <a:pt x="7989" y="23"/>
                </a:cubicBezTo>
                <a:cubicBezTo>
                  <a:pt x="7852" y="0"/>
                  <a:pt x="7715" y="0"/>
                  <a:pt x="7578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5" name="Google Shape;4975;p38"/>
          <p:cNvSpPr/>
          <p:nvPr/>
        </p:nvSpPr>
        <p:spPr>
          <a:xfrm>
            <a:off x="6652181" y="1444428"/>
            <a:ext cx="67752" cy="156352"/>
          </a:xfrm>
          <a:custGeom>
            <a:avLst/>
            <a:gdLst/>
            <a:ahLst/>
            <a:cxnLst/>
            <a:rect l="l" t="t" r="r" b="b"/>
            <a:pathLst>
              <a:path w="2421" h="5587" extrusionOk="0">
                <a:moveTo>
                  <a:pt x="1553" y="1073"/>
                </a:moveTo>
                <a:lnTo>
                  <a:pt x="1553" y="1073"/>
                </a:lnTo>
                <a:cubicBezTo>
                  <a:pt x="1548" y="1080"/>
                  <a:pt x="1543" y="1087"/>
                  <a:pt x="1538" y="1093"/>
                </a:cubicBezTo>
                <a:lnTo>
                  <a:pt x="1538" y="1093"/>
                </a:lnTo>
                <a:cubicBezTo>
                  <a:pt x="1545" y="1082"/>
                  <a:pt x="1553" y="1073"/>
                  <a:pt x="1553" y="1073"/>
                </a:cubicBezTo>
                <a:close/>
                <a:moveTo>
                  <a:pt x="330" y="2255"/>
                </a:moveTo>
                <a:cubicBezTo>
                  <a:pt x="325" y="2263"/>
                  <a:pt x="321" y="2273"/>
                  <a:pt x="321" y="2283"/>
                </a:cubicBezTo>
                <a:lnTo>
                  <a:pt x="330" y="2255"/>
                </a:lnTo>
                <a:close/>
                <a:moveTo>
                  <a:pt x="2238" y="0"/>
                </a:moveTo>
                <a:cubicBezTo>
                  <a:pt x="2215" y="0"/>
                  <a:pt x="2169" y="0"/>
                  <a:pt x="2124" y="23"/>
                </a:cubicBezTo>
                <a:cubicBezTo>
                  <a:pt x="2055" y="115"/>
                  <a:pt x="1964" y="160"/>
                  <a:pt x="1895" y="252"/>
                </a:cubicBezTo>
                <a:cubicBezTo>
                  <a:pt x="1804" y="320"/>
                  <a:pt x="1713" y="388"/>
                  <a:pt x="1622" y="457"/>
                </a:cubicBezTo>
                <a:cubicBezTo>
                  <a:pt x="1553" y="525"/>
                  <a:pt x="1462" y="617"/>
                  <a:pt x="1393" y="685"/>
                </a:cubicBezTo>
                <a:cubicBezTo>
                  <a:pt x="1302" y="777"/>
                  <a:pt x="1234" y="868"/>
                  <a:pt x="1142" y="959"/>
                </a:cubicBezTo>
                <a:cubicBezTo>
                  <a:pt x="982" y="1142"/>
                  <a:pt x="800" y="1347"/>
                  <a:pt x="663" y="1575"/>
                </a:cubicBezTo>
                <a:cubicBezTo>
                  <a:pt x="549" y="1781"/>
                  <a:pt x="435" y="2009"/>
                  <a:pt x="343" y="2237"/>
                </a:cubicBezTo>
                <a:lnTo>
                  <a:pt x="343" y="2215"/>
                </a:lnTo>
                <a:lnTo>
                  <a:pt x="330" y="2255"/>
                </a:lnTo>
                <a:lnTo>
                  <a:pt x="330" y="2255"/>
                </a:lnTo>
                <a:cubicBezTo>
                  <a:pt x="336" y="2244"/>
                  <a:pt x="343" y="2237"/>
                  <a:pt x="343" y="2237"/>
                </a:cubicBezTo>
                <a:lnTo>
                  <a:pt x="343" y="2237"/>
                </a:lnTo>
                <a:cubicBezTo>
                  <a:pt x="229" y="2488"/>
                  <a:pt x="161" y="2740"/>
                  <a:pt x="92" y="3013"/>
                </a:cubicBezTo>
                <a:cubicBezTo>
                  <a:pt x="47" y="3287"/>
                  <a:pt x="1" y="3561"/>
                  <a:pt x="1" y="3835"/>
                </a:cubicBezTo>
                <a:cubicBezTo>
                  <a:pt x="24" y="4132"/>
                  <a:pt x="47" y="4406"/>
                  <a:pt x="69" y="4680"/>
                </a:cubicBezTo>
                <a:cubicBezTo>
                  <a:pt x="92" y="4794"/>
                  <a:pt x="115" y="4908"/>
                  <a:pt x="138" y="5022"/>
                </a:cubicBezTo>
                <a:cubicBezTo>
                  <a:pt x="161" y="5091"/>
                  <a:pt x="184" y="5136"/>
                  <a:pt x="184" y="5205"/>
                </a:cubicBezTo>
                <a:cubicBezTo>
                  <a:pt x="206" y="5250"/>
                  <a:pt x="229" y="5296"/>
                  <a:pt x="252" y="5364"/>
                </a:cubicBezTo>
                <a:cubicBezTo>
                  <a:pt x="298" y="5433"/>
                  <a:pt x="343" y="5501"/>
                  <a:pt x="435" y="5547"/>
                </a:cubicBezTo>
                <a:cubicBezTo>
                  <a:pt x="480" y="5574"/>
                  <a:pt x="532" y="5587"/>
                  <a:pt x="584" y="5587"/>
                </a:cubicBezTo>
                <a:cubicBezTo>
                  <a:pt x="664" y="5587"/>
                  <a:pt x="745" y="5557"/>
                  <a:pt x="800" y="5501"/>
                </a:cubicBezTo>
                <a:cubicBezTo>
                  <a:pt x="914" y="5387"/>
                  <a:pt x="937" y="5182"/>
                  <a:pt x="800" y="5068"/>
                </a:cubicBezTo>
                <a:cubicBezTo>
                  <a:pt x="777" y="4954"/>
                  <a:pt x="754" y="4862"/>
                  <a:pt x="731" y="4771"/>
                </a:cubicBezTo>
                <a:cubicBezTo>
                  <a:pt x="709" y="4657"/>
                  <a:pt x="686" y="4543"/>
                  <a:pt x="663" y="4429"/>
                </a:cubicBezTo>
                <a:cubicBezTo>
                  <a:pt x="640" y="4246"/>
                  <a:pt x="617" y="4063"/>
                  <a:pt x="617" y="3881"/>
                </a:cubicBezTo>
                <a:cubicBezTo>
                  <a:pt x="617" y="3675"/>
                  <a:pt x="617" y="3493"/>
                  <a:pt x="640" y="3287"/>
                </a:cubicBezTo>
                <a:cubicBezTo>
                  <a:pt x="640" y="3310"/>
                  <a:pt x="640" y="3333"/>
                  <a:pt x="640" y="3356"/>
                </a:cubicBezTo>
                <a:cubicBezTo>
                  <a:pt x="663" y="3150"/>
                  <a:pt x="686" y="2968"/>
                  <a:pt x="731" y="2762"/>
                </a:cubicBezTo>
                <a:cubicBezTo>
                  <a:pt x="777" y="2580"/>
                  <a:pt x="846" y="2397"/>
                  <a:pt x="914" y="2215"/>
                </a:cubicBezTo>
                <a:cubicBezTo>
                  <a:pt x="1005" y="2009"/>
                  <a:pt x="1074" y="1826"/>
                  <a:pt x="1188" y="1644"/>
                </a:cubicBezTo>
                <a:cubicBezTo>
                  <a:pt x="1298" y="1446"/>
                  <a:pt x="1408" y="1269"/>
                  <a:pt x="1538" y="1093"/>
                </a:cubicBezTo>
                <a:lnTo>
                  <a:pt x="1538" y="1093"/>
                </a:lnTo>
                <a:cubicBezTo>
                  <a:pt x="1534" y="1101"/>
                  <a:pt x="1530" y="1110"/>
                  <a:pt x="1530" y="1119"/>
                </a:cubicBezTo>
                <a:lnTo>
                  <a:pt x="1530" y="1119"/>
                </a:lnTo>
                <a:cubicBezTo>
                  <a:pt x="1530" y="1096"/>
                  <a:pt x="1553" y="1096"/>
                  <a:pt x="1553" y="1073"/>
                </a:cubicBezTo>
                <a:lnTo>
                  <a:pt x="1553" y="1073"/>
                </a:lnTo>
                <a:cubicBezTo>
                  <a:pt x="1553" y="1073"/>
                  <a:pt x="1553" y="1073"/>
                  <a:pt x="1553" y="1073"/>
                </a:cubicBezTo>
                <a:lnTo>
                  <a:pt x="1553" y="1073"/>
                </a:lnTo>
                <a:cubicBezTo>
                  <a:pt x="1553" y="1073"/>
                  <a:pt x="1553" y="1073"/>
                  <a:pt x="1553" y="1073"/>
                </a:cubicBezTo>
                <a:cubicBezTo>
                  <a:pt x="1667" y="936"/>
                  <a:pt x="1781" y="799"/>
                  <a:pt x="1895" y="662"/>
                </a:cubicBezTo>
                <a:cubicBezTo>
                  <a:pt x="2032" y="503"/>
                  <a:pt x="2192" y="388"/>
                  <a:pt x="2352" y="252"/>
                </a:cubicBezTo>
                <a:cubicBezTo>
                  <a:pt x="2420" y="206"/>
                  <a:pt x="2398" y="92"/>
                  <a:pt x="2352" y="23"/>
                </a:cubicBezTo>
                <a:cubicBezTo>
                  <a:pt x="2329" y="0"/>
                  <a:pt x="2284" y="0"/>
                  <a:pt x="2238" y="0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6" name="Google Shape;4976;p38"/>
          <p:cNvSpPr/>
          <p:nvPr/>
        </p:nvSpPr>
        <p:spPr>
          <a:xfrm>
            <a:off x="6981788" y="1834707"/>
            <a:ext cx="51772" cy="260652"/>
          </a:xfrm>
          <a:custGeom>
            <a:avLst/>
            <a:gdLst/>
            <a:ahLst/>
            <a:cxnLst/>
            <a:rect l="l" t="t" r="r" b="b"/>
            <a:pathLst>
              <a:path w="1850" h="9314" extrusionOk="0">
                <a:moveTo>
                  <a:pt x="982" y="1"/>
                </a:moveTo>
                <a:cubicBezTo>
                  <a:pt x="914" y="1"/>
                  <a:pt x="845" y="69"/>
                  <a:pt x="845" y="138"/>
                </a:cubicBezTo>
                <a:cubicBezTo>
                  <a:pt x="845" y="297"/>
                  <a:pt x="823" y="457"/>
                  <a:pt x="823" y="617"/>
                </a:cubicBezTo>
                <a:cubicBezTo>
                  <a:pt x="800" y="777"/>
                  <a:pt x="777" y="937"/>
                  <a:pt x="754" y="1119"/>
                </a:cubicBezTo>
                <a:cubicBezTo>
                  <a:pt x="708" y="1439"/>
                  <a:pt x="640" y="1758"/>
                  <a:pt x="594" y="2101"/>
                </a:cubicBezTo>
                <a:cubicBezTo>
                  <a:pt x="571" y="2306"/>
                  <a:pt x="526" y="2511"/>
                  <a:pt x="503" y="2717"/>
                </a:cubicBezTo>
                <a:cubicBezTo>
                  <a:pt x="480" y="2740"/>
                  <a:pt x="480" y="2763"/>
                  <a:pt x="480" y="2808"/>
                </a:cubicBezTo>
                <a:cubicBezTo>
                  <a:pt x="457" y="2968"/>
                  <a:pt x="412" y="3128"/>
                  <a:pt x="412" y="3310"/>
                </a:cubicBezTo>
                <a:cubicBezTo>
                  <a:pt x="389" y="3379"/>
                  <a:pt x="389" y="3470"/>
                  <a:pt x="366" y="3539"/>
                </a:cubicBezTo>
                <a:cubicBezTo>
                  <a:pt x="343" y="3698"/>
                  <a:pt x="320" y="3858"/>
                  <a:pt x="298" y="4041"/>
                </a:cubicBezTo>
                <a:cubicBezTo>
                  <a:pt x="298" y="4201"/>
                  <a:pt x="275" y="4338"/>
                  <a:pt x="252" y="4497"/>
                </a:cubicBezTo>
                <a:cubicBezTo>
                  <a:pt x="229" y="4657"/>
                  <a:pt x="229" y="4817"/>
                  <a:pt x="206" y="4977"/>
                </a:cubicBezTo>
                <a:cubicBezTo>
                  <a:pt x="206" y="5114"/>
                  <a:pt x="206" y="5273"/>
                  <a:pt x="206" y="5410"/>
                </a:cubicBezTo>
                <a:cubicBezTo>
                  <a:pt x="206" y="5433"/>
                  <a:pt x="206" y="5456"/>
                  <a:pt x="206" y="5502"/>
                </a:cubicBezTo>
                <a:cubicBezTo>
                  <a:pt x="183" y="5570"/>
                  <a:pt x="183" y="5661"/>
                  <a:pt x="183" y="5730"/>
                </a:cubicBezTo>
                <a:cubicBezTo>
                  <a:pt x="183" y="5798"/>
                  <a:pt x="183" y="5867"/>
                  <a:pt x="183" y="5935"/>
                </a:cubicBezTo>
                <a:cubicBezTo>
                  <a:pt x="138" y="6004"/>
                  <a:pt x="115" y="6095"/>
                  <a:pt x="92" y="6164"/>
                </a:cubicBezTo>
                <a:cubicBezTo>
                  <a:pt x="69" y="6232"/>
                  <a:pt x="69" y="6323"/>
                  <a:pt x="69" y="6392"/>
                </a:cubicBezTo>
                <a:cubicBezTo>
                  <a:pt x="46" y="6552"/>
                  <a:pt x="24" y="6711"/>
                  <a:pt x="24" y="6848"/>
                </a:cubicBezTo>
                <a:cubicBezTo>
                  <a:pt x="1" y="7054"/>
                  <a:pt x="24" y="7236"/>
                  <a:pt x="24" y="7419"/>
                </a:cubicBezTo>
                <a:cubicBezTo>
                  <a:pt x="46" y="7602"/>
                  <a:pt x="92" y="7761"/>
                  <a:pt x="161" y="7944"/>
                </a:cubicBezTo>
                <a:cubicBezTo>
                  <a:pt x="275" y="8241"/>
                  <a:pt x="412" y="8560"/>
                  <a:pt x="617" y="8811"/>
                </a:cubicBezTo>
                <a:cubicBezTo>
                  <a:pt x="708" y="8948"/>
                  <a:pt x="845" y="9062"/>
                  <a:pt x="982" y="9154"/>
                </a:cubicBezTo>
                <a:cubicBezTo>
                  <a:pt x="1119" y="9245"/>
                  <a:pt x="1302" y="9313"/>
                  <a:pt x="1462" y="9313"/>
                </a:cubicBezTo>
                <a:cubicBezTo>
                  <a:pt x="1553" y="9313"/>
                  <a:pt x="1667" y="9313"/>
                  <a:pt x="1736" y="9245"/>
                </a:cubicBezTo>
                <a:cubicBezTo>
                  <a:pt x="1781" y="9222"/>
                  <a:pt x="1804" y="9176"/>
                  <a:pt x="1827" y="9131"/>
                </a:cubicBezTo>
                <a:cubicBezTo>
                  <a:pt x="1850" y="9062"/>
                  <a:pt x="1850" y="8994"/>
                  <a:pt x="1827" y="8925"/>
                </a:cubicBezTo>
                <a:cubicBezTo>
                  <a:pt x="1804" y="8857"/>
                  <a:pt x="1758" y="8834"/>
                  <a:pt x="1713" y="8811"/>
                </a:cubicBezTo>
                <a:cubicBezTo>
                  <a:pt x="1713" y="8811"/>
                  <a:pt x="1713" y="8788"/>
                  <a:pt x="1690" y="8788"/>
                </a:cubicBezTo>
                <a:cubicBezTo>
                  <a:pt x="1644" y="8743"/>
                  <a:pt x="1599" y="8697"/>
                  <a:pt x="1553" y="8651"/>
                </a:cubicBezTo>
                <a:cubicBezTo>
                  <a:pt x="1507" y="8606"/>
                  <a:pt x="1462" y="8537"/>
                  <a:pt x="1416" y="8469"/>
                </a:cubicBezTo>
                <a:cubicBezTo>
                  <a:pt x="1370" y="8378"/>
                  <a:pt x="1325" y="8263"/>
                  <a:pt x="1256" y="8172"/>
                </a:cubicBezTo>
                <a:cubicBezTo>
                  <a:pt x="1211" y="8058"/>
                  <a:pt x="1142" y="7921"/>
                  <a:pt x="1119" y="7807"/>
                </a:cubicBezTo>
                <a:cubicBezTo>
                  <a:pt x="1028" y="7533"/>
                  <a:pt x="960" y="7236"/>
                  <a:pt x="914" y="6940"/>
                </a:cubicBezTo>
                <a:cubicBezTo>
                  <a:pt x="868" y="6643"/>
                  <a:pt x="845" y="6346"/>
                  <a:pt x="845" y="6027"/>
                </a:cubicBezTo>
                <a:cubicBezTo>
                  <a:pt x="845" y="6020"/>
                  <a:pt x="845" y="6012"/>
                  <a:pt x="845" y="6004"/>
                </a:cubicBezTo>
                <a:cubicBezTo>
                  <a:pt x="845" y="5867"/>
                  <a:pt x="845" y="5753"/>
                  <a:pt x="845" y="5639"/>
                </a:cubicBezTo>
                <a:cubicBezTo>
                  <a:pt x="823" y="5342"/>
                  <a:pt x="845" y="5045"/>
                  <a:pt x="845" y="4726"/>
                </a:cubicBezTo>
                <a:cubicBezTo>
                  <a:pt x="845" y="4589"/>
                  <a:pt x="868" y="4429"/>
                  <a:pt x="891" y="4269"/>
                </a:cubicBezTo>
                <a:cubicBezTo>
                  <a:pt x="914" y="4109"/>
                  <a:pt x="914" y="3949"/>
                  <a:pt x="937" y="3790"/>
                </a:cubicBezTo>
                <a:cubicBezTo>
                  <a:pt x="960" y="3470"/>
                  <a:pt x="982" y="3128"/>
                  <a:pt x="1005" y="2808"/>
                </a:cubicBezTo>
                <a:cubicBezTo>
                  <a:pt x="1005" y="2466"/>
                  <a:pt x="1028" y="2146"/>
                  <a:pt x="1051" y="1804"/>
                </a:cubicBezTo>
                <a:cubicBezTo>
                  <a:pt x="1051" y="1530"/>
                  <a:pt x="1074" y="1256"/>
                  <a:pt x="1096" y="982"/>
                </a:cubicBezTo>
                <a:cubicBezTo>
                  <a:pt x="1096" y="708"/>
                  <a:pt x="1119" y="434"/>
                  <a:pt x="1119" y="160"/>
                </a:cubicBezTo>
                <a:cubicBezTo>
                  <a:pt x="1119" y="92"/>
                  <a:pt x="1074" y="24"/>
                  <a:pt x="1005" y="1"/>
                </a:cubicBezTo>
                <a:close/>
              </a:path>
            </a:pathLst>
          </a:custGeom>
          <a:solidFill>
            <a:srgbClr val="7D64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7" name="Google Shape;4977;p38"/>
          <p:cNvSpPr/>
          <p:nvPr/>
        </p:nvSpPr>
        <p:spPr>
          <a:xfrm>
            <a:off x="5722799" y="2742401"/>
            <a:ext cx="84347" cy="85382"/>
          </a:xfrm>
          <a:custGeom>
            <a:avLst/>
            <a:gdLst/>
            <a:ahLst/>
            <a:cxnLst/>
            <a:rect l="l" t="t" r="r" b="b"/>
            <a:pathLst>
              <a:path w="3014" h="3051" extrusionOk="0">
                <a:moveTo>
                  <a:pt x="2808" y="0"/>
                </a:moveTo>
                <a:cubicBezTo>
                  <a:pt x="2739" y="0"/>
                  <a:pt x="2671" y="23"/>
                  <a:pt x="2648" y="69"/>
                </a:cubicBezTo>
                <a:cubicBezTo>
                  <a:pt x="2465" y="297"/>
                  <a:pt x="2260" y="503"/>
                  <a:pt x="2054" y="708"/>
                </a:cubicBezTo>
                <a:cubicBezTo>
                  <a:pt x="1963" y="822"/>
                  <a:pt x="1849" y="913"/>
                  <a:pt x="1758" y="1005"/>
                </a:cubicBezTo>
                <a:cubicBezTo>
                  <a:pt x="1666" y="1096"/>
                  <a:pt x="1575" y="1187"/>
                  <a:pt x="1484" y="1279"/>
                </a:cubicBezTo>
                <a:cubicBezTo>
                  <a:pt x="1393" y="1370"/>
                  <a:pt x="1278" y="1461"/>
                  <a:pt x="1187" y="1575"/>
                </a:cubicBezTo>
                <a:cubicBezTo>
                  <a:pt x="1073" y="1689"/>
                  <a:pt x="936" y="1804"/>
                  <a:pt x="822" y="1918"/>
                </a:cubicBezTo>
                <a:cubicBezTo>
                  <a:pt x="708" y="2032"/>
                  <a:pt x="594" y="2123"/>
                  <a:pt x="479" y="2214"/>
                </a:cubicBezTo>
                <a:lnTo>
                  <a:pt x="320" y="2329"/>
                </a:lnTo>
                <a:cubicBezTo>
                  <a:pt x="274" y="2397"/>
                  <a:pt x="206" y="2420"/>
                  <a:pt x="137" y="2488"/>
                </a:cubicBezTo>
                <a:cubicBezTo>
                  <a:pt x="0" y="2602"/>
                  <a:pt x="0" y="2808"/>
                  <a:pt x="114" y="2945"/>
                </a:cubicBezTo>
                <a:cubicBezTo>
                  <a:pt x="174" y="3016"/>
                  <a:pt x="259" y="3051"/>
                  <a:pt x="345" y="3051"/>
                </a:cubicBezTo>
                <a:cubicBezTo>
                  <a:pt x="424" y="3051"/>
                  <a:pt x="505" y="3022"/>
                  <a:pt x="571" y="2968"/>
                </a:cubicBezTo>
                <a:cubicBezTo>
                  <a:pt x="639" y="2922"/>
                  <a:pt x="685" y="2876"/>
                  <a:pt x="731" y="2854"/>
                </a:cubicBezTo>
                <a:cubicBezTo>
                  <a:pt x="776" y="2808"/>
                  <a:pt x="822" y="2762"/>
                  <a:pt x="890" y="2717"/>
                </a:cubicBezTo>
                <a:cubicBezTo>
                  <a:pt x="982" y="2625"/>
                  <a:pt x="1096" y="2534"/>
                  <a:pt x="1210" y="2443"/>
                </a:cubicBezTo>
                <a:cubicBezTo>
                  <a:pt x="1324" y="2329"/>
                  <a:pt x="1438" y="2237"/>
                  <a:pt x="1529" y="2123"/>
                </a:cubicBezTo>
                <a:cubicBezTo>
                  <a:pt x="1644" y="2009"/>
                  <a:pt x="1735" y="1918"/>
                  <a:pt x="1826" y="1804"/>
                </a:cubicBezTo>
                <a:cubicBezTo>
                  <a:pt x="2032" y="1621"/>
                  <a:pt x="2191" y="1416"/>
                  <a:pt x="2351" y="1187"/>
                </a:cubicBezTo>
                <a:cubicBezTo>
                  <a:pt x="2442" y="1073"/>
                  <a:pt x="2511" y="982"/>
                  <a:pt x="2602" y="868"/>
                </a:cubicBezTo>
                <a:cubicBezTo>
                  <a:pt x="2648" y="799"/>
                  <a:pt x="2671" y="731"/>
                  <a:pt x="2716" y="685"/>
                </a:cubicBezTo>
                <a:cubicBezTo>
                  <a:pt x="2762" y="617"/>
                  <a:pt x="2808" y="571"/>
                  <a:pt x="2853" y="503"/>
                </a:cubicBezTo>
                <a:lnTo>
                  <a:pt x="2853" y="503"/>
                </a:lnTo>
                <a:cubicBezTo>
                  <a:pt x="2831" y="525"/>
                  <a:pt x="2831" y="525"/>
                  <a:pt x="2831" y="525"/>
                </a:cubicBezTo>
                <a:cubicBezTo>
                  <a:pt x="2853" y="480"/>
                  <a:pt x="2899" y="434"/>
                  <a:pt x="2945" y="388"/>
                </a:cubicBezTo>
                <a:cubicBezTo>
                  <a:pt x="2990" y="343"/>
                  <a:pt x="3013" y="297"/>
                  <a:pt x="3013" y="251"/>
                </a:cubicBezTo>
                <a:cubicBezTo>
                  <a:pt x="3013" y="183"/>
                  <a:pt x="2990" y="137"/>
                  <a:pt x="2967" y="92"/>
                </a:cubicBezTo>
                <a:cubicBezTo>
                  <a:pt x="2922" y="46"/>
                  <a:pt x="2876" y="23"/>
                  <a:pt x="2808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8" name="Google Shape;4978;p38"/>
          <p:cNvSpPr/>
          <p:nvPr/>
        </p:nvSpPr>
        <p:spPr>
          <a:xfrm>
            <a:off x="5778993" y="2764117"/>
            <a:ext cx="45392" cy="50261"/>
          </a:xfrm>
          <a:custGeom>
            <a:avLst/>
            <a:gdLst/>
            <a:ahLst/>
            <a:cxnLst/>
            <a:rect l="l" t="t" r="r" b="b"/>
            <a:pathLst>
              <a:path w="1622" h="1796" extrusionOk="0">
                <a:moveTo>
                  <a:pt x="1484" y="0"/>
                </a:moveTo>
                <a:cubicBezTo>
                  <a:pt x="1439" y="0"/>
                  <a:pt x="1393" y="23"/>
                  <a:pt x="1370" y="46"/>
                </a:cubicBezTo>
                <a:cubicBezTo>
                  <a:pt x="1279" y="160"/>
                  <a:pt x="1211" y="252"/>
                  <a:pt x="1142" y="343"/>
                </a:cubicBezTo>
                <a:cubicBezTo>
                  <a:pt x="1074" y="457"/>
                  <a:pt x="982" y="548"/>
                  <a:pt x="914" y="640"/>
                </a:cubicBezTo>
                <a:cubicBezTo>
                  <a:pt x="845" y="708"/>
                  <a:pt x="800" y="754"/>
                  <a:pt x="731" y="822"/>
                </a:cubicBezTo>
                <a:cubicBezTo>
                  <a:pt x="663" y="891"/>
                  <a:pt x="594" y="959"/>
                  <a:pt x="526" y="1005"/>
                </a:cubicBezTo>
                <a:cubicBezTo>
                  <a:pt x="457" y="1073"/>
                  <a:pt x="389" y="1142"/>
                  <a:pt x="298" y="1210"/>
                </a:cubicBezTo>
                <a:cubicBezTo>
                  <a:pt x="229" y="1279"/>
                  <a:pt x="138" y="1370"/>
                  <a:pt x="69" y="1461"/>
                </a:cubicBezTo>
                <a:cubicBezTo>
                  <a:pt x="1" y="1530"/>
                  <a:pt x="24" y="1644"/>
                  <a:pt x="92" y="1735"/>
                </a:cubicBezTo>
                <a:cubicBezTo>
                  <a:pt x="129" y="1772"/>
                  <a:pt x="192" y="1795"/>
                  <a:pt x="252" y="1795"/>
                </a:cubicBezTo>
                <a:cubicBezTo>
                  <a:pt x="305" y="1795"/>
                  <a:pt x="357" y="1778"/>
                  <a:pt x="389" y="1735"/>
                </a:cubicBezTo>
                <a:cubicBezTo>
                  <a:pt x="480" y="1667"/>
                  <a:pt x="549" y="1575"/>
                  <a:pt x="617" y="1484"/>
                </a:cubicBezTo>
                <a:cubicBezTo>
                  <a:pt x="686" y="1393"/>
                  <a:pt x="777" y="1301"/>
                  <a:pt x="868" y="1187"/>
                </a:cubicBezTo>
                <a:cubicBezTo>
                  <a:pt x="937" y="1096"/>
                  <a:pt x="1028" y="1005"/>
                  <a:pt x="1096" y="891"/>
                </a:cubicBezTo>
                <a:cubicBezTo>
                  <a:pt x="1188" y="799"/>
                  <a:pt x="1256" y="662"/>
                  <a:pt x="1325" y="548"/>
                </a:cubicBezTo>
                <a:cubicBezTo>
                  <a:pt x="1370" y="503"/>
                  <a:pt x="1393" y="434"/>
                  <a:pt x="1439" y="388"/>
                </a:cubicBezTo>
                <a:cubicBezTo>
                  <a:pt x="1484" y="320"/>
                  <a:pt x="1530" y="252"/>
                  <a:pt x="1576" y="183"/>
                </a:cubicBezTo>
                <a:cubicBezTo>
                  <a:pt x="1621" y="137"/>
                  <a:pt x="1599" y="46"/>
                  <a:pt x="1553" y="23"/>
                </a:cubicBezTo>
                <a:cubicBezTo>
                  <a:pt x="1530" y="0"/>
                  <a:pt x="1507" y="0"/>
                  <a:pt x="1484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9" name="Google Shape;4979;p38"/>
          <p:cNvSpPr/>
          <p:nvPr/>
        </p:nvSpPr>
        <p:spPr>
          <a:xfrm>
            <a:off x="5612930" y="2746878"/>
            <a:ext cx="95205" cy="106679"/>
          </a:xfrm>
          <a:custGeom>
            <a:avLst/>
            <a:gdLst/>
            <a:ahLst/>
            <a:cxnLst/>
            <a:rect l="l" t="t" r="r" b="b"/>
            <a:pathLst>
              <a:path w="3402" h="3812" extrusionOk="0">
                <a:moveTo>
                  <a:pt x="457" y="0"/>
                </a:moveTo>
                <a:cubicBezTo>
                  <a:pt x="365" y="0"/>
                  <a:pt x="251" y="23"/>
                  <a:pt x="160" y="23"/>
                </a:cubicBezTo>
                <a:cubicBezTo>
                  <a:pt x="69" y="46"/>
                  <a:pt x="0" y="137"/>
                  <a:pt x="0" y="228"/>
                </a:cubicBezTo>
                <a:cubicBezTo>
                  <a:pt x="23" y="343"/>
                  <a:pt x="114" y="388"/>
                  <a:pt x="206" y="388"/>
                </a:cubicBezTo>
                <a:cubicBezTo>
                  <a:pt x="274" y="388"/>
                  <a:pt x="320" y="365"/>
                  <a:pt x="365" y="365"/>
                </a:cubicBezTo>
                <a:cubicBezTo>
                  <a:pt x="434" y="365"/>
                  <a:pt x="502" y="388"/>
                  <a:pt x="571" y="388"/>
                </a:cubicBezTo>
                <a:cubicBezTo>
                  <a:pt x="708" y="434"/>
                  <a:pt x="822" y="480"/>
                  <a:pt x="936" y="548"/>
                </a:cubicBezTo>
                <a:cubicBezTo>
                  <a:pt x="1050" y="616"/>
                  <a:pt x="1141" y="685"/>
                  <a:pt x="1233" y="776"/>
                </a:cubicBezTo>
                <a:lnTo>
                  <a:pt x="1233" y="776"/>
                </a:lnTo>
                <a:cubicBezTo>
                  <a:pt x="1238" y="782"/>
                  <a:pt x="1244" y="788"/>
                  <a:pt x="1256" y="799"/>
                </a:cubicBezTo>
                <a:cubicBezTo>
                  <a:pt x="1301" y="845"/>
                  <a:pt x="1347" y="868"/>
                  <a:pt x="1393" y="913"/>
                </a:cubicBezTo>
                <a:cubicBezTo>
                  <a:pt x="1575" y="1096"/>
                  <a:pt x="1735" y="1278"/>
                  <a:pt x="1895" y="1484"/>
                </a:cubicBezTo>
                <a:cubicBezTo>
                  <a:pt x="2054" y="1689"/>
                  <a:pt x="2191" y="1895"/>
                  <a:pt x="2328" y="2100"/>
                </a:cubicBezTo>
                <a:cubicBezTo>
                  <a:pt x="2443" y="2306"/>
                  <a:pt x="2534" y="2511"/>
                  <a:pt x="2625" y="2716"/>
                </a:cubicBezTo>
                <a:cubicBezTo>
                  <a:pt x="2716" y="2945"/>
                  <a:pt x="2808" y="3150"/>
                  <a:pt x="2853" y="3378"/>
                </a:cubicBezTo>
                <a:cubicBezTo>
                  <a:pt x="2876" y="3447"/>
                  <a:pt x="2899" y="3515"/>
                  <a:pt x="2922" y="3561"/>
                </a:cubicBezTo>
                <a:cubicBezTo>
                  <a:pt x="2922" y="3584"/>
                  <a:pt x="2945" y="3607"/>
                  <a:pt x="2945" y="3629"/>
                </a:cubicBezTo>
                <a:cubicBezTo>
                  <a:pt x="2968" y="3698"/>
                  <a:pt x="3013" y="3721"/>
                  <a:pt x="3036" y="3766"/>
                </a:cubicBezTo>
                <a:cubicBezTo>
                  <a:pt x="3082" y="3812"/>
                  <a:pt x="3150" y="3812"/>
                  <a:pt x="3219" y="3812"/>
                </a:cubicBezTo>
                <a:cubicBezTo>
                  <a:pt x="3264" y="3789"/>
                  <a:pt x="3310" y="3766"/>
                  <a:pt x="3356" y="3721"/>
                </a:cubicBezTo>
                <a:cubicBezTo>
                  <a:pt x="3401" y="3675"/>
                  <a:pt x="3401" y="3584"/>
                  <a:pt x="3401" y="3515"/>
                </a:cubicBezTo>
                <a:cubicBezTo>
                  <a:pt x="3401" y="3470"/>
                  <a:pt x="3401" y="3424"/>
                  <a:pt x="3378" y="3378"/>
                </a:cubicBezTo>
                <a:cubicBezTo>
                  <a:pt x="3378" y="3310"/>
                  <a:pt x="3356" y="3219"/>
                  <a:pt x="3356" y="3150"/>
                </a:cubicBezTo>
                <a:cubicBezTo>
                  <a:pt x="3333" y="3082"/>
                  <a:pt x="3333" y="3036"/>
                  <a:pt x="3310" y="2967"/>
                </a:cubicBezTo>
                <a:cubicBezTo>
                  <a:pt x="3287" y="2876"/>
                  <a:pt x="3264" y="2762"/>
                  <a:pt x="3241" y="2671"/>
                </a:cubicBezTo>
                <a:cubicBezTo>
                  <a:pt x="3219" y="2602"/>
                  <a:pt x="3196" y="2557"/>
                  <a:pt x="3173" y="2488"/>
                </a:cubicBezTo>
                <a:cubicBezTo>
                  <a:pt x="3104" y="2237"/>
                  <a:pt x="3013" y="1963"/>
                  <a:pt x="2899" y="1712"/>
                </a:cubicBezTo>
                <a:cubicBezTo>
                  <a:pt x="2762" y="1438"/>
                  <a:pt x="2625" y="1164"/>
                  <a:pt x="2443" y="913"/>
                </a:cubicBezTo>
                <a:cubicBezTo>
                  <a:pt x="2283" y="685"/>
                  <a:pt x="2054" y="480"/>
                  <a:pt x="1803" y="343"/>
                </a:cubicBezTo>
                <a:cubicBezTo>
                  <a:pt x="1735" y="320"/>
                  <a:pt x="1666" y="297"/>
                  <a:pt x="1621" y="251"/>
                </a:cubicBezTo>
                <a:cubicBezTo>
                  <a:pt x="1601" y="245"/>
                  <a:pt x="1581" y="242"/>
                  <a:pt x="1561" y="242"/>
                </a:cubicBezTo>
                <a:cubicBezTo>
                  <a:pt x="1514" y="242"/>
                  <a:pt x="1470" y="258"/>
                  <a:pt x="1438" y="274"/>
                </a:cubicBezTo>
                <a:cubicBezTo>
                  <a:pt x="1347" y="228"/>
                  <a:pt x="1256" y="183"/>
                  <a:pt x="1164" y="137"/>
                </a:cubicBezTo>
                <a:cubicBezTo>
                  <a:pt x="1005" y="91"/>
                  <a:pt x="845" y="46"/>
                  <a:pt x="708" y="23"/>
                </a:cubicBezTo>
                <a:cubicBezTo>
                  <a:pt x="616" y="23"/>
                  <a:pt x="548" y="0"/>
                  <a:pt x="480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0" name="Google Shape;4980;p38"/>
          <p:cNvSpPr/>
          <p:nvPr/>
        </p:nvSpPr>
        <p:spPr>
          <a:xfrm>
            <a:off x="5843526" y="3303864"/>
            <a:ext cx="136063" cy="47295"/>
          </a:xfrm>
          <a:custGeom>
            <a:avLst/>
            <a:gdLst/>
            <a:ahLst/>
            <a:cxnLst/>
            <a:rect l="l" t="t" r="r" b="b"/>
            <a:pathLst>
              <a:path w="4862" h="1690" extrusionOk="0">
                <a:moveTo>
                  <a:pt x="1552" y="1"/>
                </a:moveTo>
                <a:cubicBezTo>
                  <a:pt x="1461" y="1"/>
                  <a:pt x="1370" y="92"/>
                  <a:pt x="1370" y="183"/>
                </a:cubicBezTo>
                <a:cubicBezTo>
                  <a:pt x="1233" y="206"/>
                  <a:pt x="1119" y="229"/>
                  <a:pt x="1004" y="229"/>
                </a:cubicBezTo>
                <a:cubicBezTo>
                  <a:pt x="845" y="252"/>
                  <a:pt x="685" y="298"/>
                  <a:pt x="548" y="343"/>
                </a:cubicBezTo>
                <a:cubicBezTo>
                  <a:pt x="411" y="389"/>
                  <a:pt x="297" y="457"/>
                  <a:pt x="160" y="503"/>
                </a:cubicBezTo>
                <a:cubicBezTo>
                  <a:pt x="46" y="549"/>
                  <a:pt x="0" y="708"/>
                  <a:pt x="46" y="823"/>
                </a:cubicBezTo>
                <a:cubicBezTo>
                  <a:pt x="82" y="912"/>
                  <a:pt x="188" y="974"/>
                  <a:pt x="287" y="974"/>
                </a:cubicBezTo>
                <a:cubicBezTo>
                  <a:pt x="314" y="974"/>
                  <a:pt x="341" y="969"/>
                  <a:pt x="365" y="959"/>
                </a:cubicBezTo>
                <a:cubicBezTo>
                  <a:pt x="457" y="914"/>
                  <a:pt x="548" y="868"/>
                  <a:pt x="639" y="845"/>
                </a:cubicBezTo>
                <a:cubicBezTo>
                  <a:pt x="845" y="777"/>
                  <a:pt x="1073" y="777"/>
                  <a:pt x="1301" y="777"/>
                </a:cubicBezTo>
                <a:lnTo>
                  <a:pt x="1689" y="777"/>
                </a:lnTo>
                <a:cubicBezTo>
                  <a:pt x="1849" y="800"/>
                  <a:pt x="1986" y="823"/>
                  <a:pt x="2123" y="845"/>
                </a:cubicBezTo>
                <a:cubicBezTo>
                  <a:pt x="2283" y="868"/>
                  <a:pt x="2420" y="868"/>
                  <a:pt x="2557" y="914"/>
                </a:cubicBezTo>
                <a:cubicBezTo>
                  <a:pt x="2671" y="937"/>
                  <a:pt x="2808" y="959"/>
                  <a:pt x="2922" y="982"/>
                </a:cubicBezTo>
                <a:cubicBezTo>
                  <a:pt x="3150" y="1051"/>
                  <a:pt x="3355" y="1119"/>
                  <a:pt x="3561" y="1211"/>
                </a:cubicBezTo>
                <a:cubicBezTo>
                  <a:pt x="3743" y="1279"/>
                  <a:pt x="3903" y="1347"/>
                  <a:pt x="4063" y="1439"/>
                </a:cubicBezTo>
                <a:cubicBezTo>
                  <a:pt x="4109" y="1462"/>
                  <a:pt x="4177" y="1507"/>
                  <a:pt x="4223" y="1530"/>
                </a:cubicBezTo>
                <a:cubicBezTo>
                  <a:pt x="4246" y="1553"/>
                  <a:pt x="4291" y="1576"/>
                  <a:pt x="4314" y="1599"/>
                </a:cubicBezTo>
                <a:cubicBezTo>
                  <a:pt x="4383" y="1621"/>
                  <a:pt x="4451" y="1667"/>
                  <a:pt x="4542" y="1690"/>
                </a:cubicBezTo>
                <a:cubicBezTo>
                  <a:pt x="4657" y="1690"/>
                  <a:pt x="4771" y="1621"/>
                  <a:pt x="4816" y="1507"/>
                </a:cubicBezTo>
                <a:cubicBezTo>
                  <a:pt x="4862" y="1416"/>
                  <a:pt x="4839" y="1256"/>
                  <a:pt x="4725" y="1188"/>
                </a:cubicBezTo>
                <a:cubicBezTo>
                  <a:pt x="4576" y="1060"/>
                  <a:pt x="4426" y="952"/>
                  <a:pt x="4240" y="845"/>
                </a:cubicBezTo>
                <a:lnTo>
                  <a:pt x="4240" y="845"/>
                </a:lnTo>
                <a:cubicBezTo>
                  <a:pt x="4242" y="845"/>
                  <a:pt x="4244" y="845"/>
                  <a:pt x="4246" y="845"/>
                </a:cubicBezTo>
                <a:cubicBezTo>
                  <a:pt x="4246" y="845"/>
                  <a:pt x="4223" y="823"/>
                  <a:pt x="4200" y="823"/>
                </a:cubicBezTo>
                <a:cubicBezTo>
                  <a:pt x="4213" y="830"/>
                  <a:pt x="4227" y="837"/>
                  <a:pt x="4240" y="845"/>
                </a:cubicBezTo>
                <a:lnTo>
                  <a:pt x="4240" y="845"/>
                </a:lnTo>
                <a:cubicBezTo>
                  <a:pt x="4219" y="841"/>
                  <a:pt x="4198" y="823"/>
                  <a:pt x="4177" y="823"/>
                </a:cubicBezTo>
                <a:cubicBezTo>
                  <a:pt x="4132" y="777"/>
                  <a:pt x="4086" y="754"/>
                  <a:pt x="4040" y="731"/>
                </a:cubicBezTo>
                <a:cubicBezTo>
                  <a:pt x="3903" y="663"/>
                  <a:pt x="3766" y="594"/>
                  <a:pt x="3629" y="526"/>
                </a:cubicBezTo>
                <a:cubicBezTo>
                  <a:pt x="3492" y="457"/>
                  <a:pt x="3378" y="389"/>
                  <a:pt x="3241" y="320"/>
                </a:cubicBezTo>
                <a:cubicBezTo>
                  <a:pt x="2990" y="206"/>
                  <a:pt x="2716" y="138"/>
                  <a:pt x="2465" y="92"/>
                </a:cubicBezTo>
                <a:cubicBezTo>
                  <a:pt x="2306" y="69"/>
                  <a:pt x="2169" y="69"/>
                  <a:pt x="2032" y="46"/>
                </a:cubicBezTo>
                <a:cubicBezTo>
                  <a:pt x="1963" y="24"/>
                  <a:pt x="1895" y="24"/>
                  <a:pt x="1849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1" name="Google Shape;4981;p38"/>
          <p:cNvSpPr/>
          <p:nvPr/>
        </p:nvSpPr>
        <p:spPr>
          <a:xfrm>
            <a:off x="5953395" y="3201019"/>
            <a:ext cx="23647" cy="91623"/>
          </a:xfrm>
          <a:custGeom>
            <a:avLst/>
            <a:gdLst/>
            <a:ahLst/>
            <a:cxnLst/>
            <a:rect l="l" t="t" r="r" b="b"/>
            <a:pathLst>
              <a:path w="845" h="3274" extrusionOk="0">
                <a:moveTo>
                  <a:pt x="206" y="1"/>
                </a:moveTo>
                <a:cubicBezTo>
                  <a:pt x="91" y="24"/>
                  <a:pt x="0" y="138"/>
                  <a:pt x="23" y="275"/>
                </a:cubicBezTo>
                <a:cubicBezTo>
                  <a:pt x="23" y="389"/>
                  <a:pt x="46" y="503"/>
                  <a:pt x="46" y="594"/>
                </a:cubicBezTo>
                <a:cubicBezTo>
                  <a:pt x="69" y="731"/>
                  <a:pt x="69" y="845"/>
                  <a:pt x="69" y="960"/>
                </a:cubicBezTo>
                <a:cubicBezTo>
                  <a:pt x="91" y="1051"/>
                  <a:pt x="91" y="1165"/>
                  <a:pt x="114" y="1256"/>
                </a:cubicBezTo>
                <a:cubicBezTo>
                  <a:pt x="114" y="1370"/>
                  <a:pt x="114" y="1485"/>
                  <a:pt x="114" y="1576"/>
                </a:cubicBezTo>
                <a:cubicBezTo>
                  <a:pt x="160" y="2032"/>
                  <a:pt x="206" y="2489"/>
                  <a:pt x="206" y="2923"/>
                </a:cubicBezTo>
                <a:cubicBezTo>
                  <a:pt x="206" y="2945"/>
                  <a:pt x="206" y="2968"/>
                  <a:pt x="206" y="2991"/>
                </a:cubicBezTo>
                <a:cubicBezTo>
                  <a:pt x="206" y="3082"/>
                  <a:pt x="274" y="3174"/>
                  <a:pt x="320" y="3219"/>
                </a:cubicBezTo>
                <a:cubicBezTo>
                  <a:pt x="370" y="3253"/>
                  <a:pt x="432" y="3274"/>
                  <a:pt x="498" y="3274"/>
                </a:cubicBezTo>
                <a:cubicBezTo>
                  <a:pt x="522" y="3274"/>
                  <a:pt x="546" y="3271"/>
                  <a:pt x="571" y="3265"/>
                </a:cubicBezTo>
                <a:cubicBezTo>
                  <a:pt x="662" y="3265"/>
                  <a:pt x="731" y="3219"/>
                  <a:pt x="776" y="3151"/>
                </a:cubicBezTo>
                <a:cubicBezTo>
                  <a:pt x="845" y="3060"/>
                  <a:pt x="845" y="2991"/>
                  <a:pt x="845" y="2900"/>
                </a:cubicBezTo>
                <a:cubicBezTo>
                  <a:pt x="845" y="2443"/>
                  <a:pt x="799" y="1964"/>
                  <a:pt x="731" y="1507"/>
                </a:cubicBezTo>
                <a:cubicBezTo>
                  <a:pt x="708" y="1416"/>
                  <a:pt x="708" y="1325"/>
                  <a:pt x="685" y="1211"/>
                </a:cubicBezTo>
                <a:cubicBezTo>
                  <a:pt x="662" y="1097"/>
                  <a:pt x="639" y="1005"/>
                  <a:pt x="616" y="891"/>
                </a:cubicBezTo>
                <a:cubicBezTo>
                  <a:pt x="594" y="777"/>
                  <a:pt x="571" y="663"/>
                  <a:pt x="548" y="549"/>
                </a:cubicBezTo>
                <a:cubicBezTo>
                  <a:pt x="502" y="435"/>
                  <a:pt x="502" y="320"/>
                  <a:pt x="479" y="206"/>
                </a:cubicBezTo>
                <a:cubicBezTo>
                  <a:pt x="457" y="92"/>
                  <a:pt x="365" y="1"/>
                  <a:pt x="251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2" name="Google Shape;4982;p38"/>
          <p:cNvSpPr/>
          <p:nvPr/>
        </p:nvSpPr>
        <p:spPr>
          <a:xfrm>
            <a:off x="5989160" y="3211877"/>
            <a:ext cx="19198" cy="104916"/>
          </a:xfrm>
          <a:custGeom>
            <a:avLst/>
            <a:gdLst/>
            <a:ahLst/>
            <a:cxnLst/>
            <a:rect l="l" t="t" r="r" b="b"/>
            <a:pathLst>
              <a:path w="686" h="3749" extrusionOk="0">
                <a:moveTo>
                  <a:pt x="160" y="1"/>
                </a:moveTo>
                <a:cubicBezTo>
                  <a:pt x="69" y="24"/>
                  <a:pt x="0" y="115"/>
                  <a:pt x="0" y="206"/>
                </a:cubicBezTo>
                <a:cubicBezTo>
                  <a:pt x="23" y="366"/>
                  <a:pt x="46" y="503"/>
                  <a:pt x="69" y="663"/>
                </a:cubicBezTo>
                <a:cubicBezTo>
                  <a:pt x="92" y="823"/>
                  <a:pt x="92" y="960"/>
                  <a:pt x="92" y="1119"/>
                </a:cubicBezTo>
                <a:cubicBezTo>
                  <a:pt x="92" y="1182"/>
                  <a:pt x="92" y="1240"/>
                  <a:pt x="92" y="1302"/>
                </a:cubicBezTo>
                <a:cubicBezTo>
                  <a:pt x="92" y="1622"/>
                  <a:pt x="69" y="1941"/>
                  <a:pt x="92" y="2261"/>
                </a:cubicBezTo>
                <a:cubicBezTo>
                  <a:pt x="92" y="2352"/>
                  <a:pt x="92" y="2420"/>
                  <a:pt x="92" y="2489"/>
                </a:cubicBezTo>
                <a:cubicBezTo>
                  <a:pt x="92" y="2649"/>
                  <a:pt x="92" y="2786"/>
                  <a:pt x="69" y="2945"/>
                </a:cubicBezTo>
                <a:cubicBezTo>
                  <a:pt x="69" y="3037"/>
                  <a:pt x="69" y="3105"/>
                  <a:pt x="46" y="3197"/>
                </a:cubicBezTo>
                <a:cubicBezTo>
                  <a:pt x="46" y="3288"/>
                  <a:pt x="23" y="3402"/>
                  <a:pt x="46" y="3493"/>
                </a:cubicBezTo>
                <a:cubicBezTo>
                  <a:pt x="69" y="3630"/>
                  <a:pt x="160" y="3721"/>
                  <a:pt x="297" y="3744"/>
                </a:cubicBezTo>
                <a:cubicBezTo>
                  <a:pt x="314" y="3747"/>
                  <a:pt x="332" y="3749"/>
                  <a:pt x="350" y="3749"/>
                </a:cubicBezTo>
                <a:cubicBezTo>
                  <a:pt x="473" y="3749"/>
                  <a:pt x="600" y="3681"/>
                  <a:pt x="639" y="3562"/>
                </a:cubicBezTo>
                <a:cubicBezTo>
                  <a:pt x="685" y="3425"/>
                  <a:pt x="685" y="3288"/>
                  <a:pt x="685" y="3128"/>
                </a:cubicBezTo>
                <a:cubicBezTo>
                  <a:pt x="685" y="2968"/>
                  <a:pt x="685" y="2808"/>
                  <a:pt x="685" y="2626"/>
                </a:cubicBezTo>
                <a:cubicBezTo>
                  <a:pt x="685" y="2512"/>
                  <a:pt x="662" y="2375"/>
                  <a:pt x="662" y="2238"/>
                </a:cubicBezTo>
                <a:cubicBezTo>
                  <a:pt x="639" y="2101"/>
                  <a:pt x="617" y="1964"/>
                  <a:pt x="617" y="1827"/>
                </a:cubicBezTo>
                <a:cubicBezTo>
                  <a:pt x="594" y="1690"/>
                  <a:pt x="571" y="1553"/>
                  <a:pt x="571" y="1439"/>
                </a:cubicBezTo>
                <a:cubicBezTo>
                  <a:pt x="548" y="1279"/>
                  <a:pt x="525" y="1119"/>
                  <a:pt x="502" y="982"/>
                </a:cubicBezTo>
                <a:cubicBezTo>
                  <a:pt x="457" y="709"/>
                  <a:pt x="411" y="435"/>
                  <a:pt x="366" y="161"/>
                </a:cubicBezTo>
                <a:cubicBezTo>
                  <a:pt x="343" y="69"/>
                  <a:pt x="274" y="1"/>
                  <a:pt x="183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3" name="Google Shape;4983;p38"/>
          <p:cNvSpPr/>
          <p:nvPr/>
        </p:nvSpPr>
        <p:spPr>
          <a:xfrm>
            <a:off x="6560837" y="2637009"/>
            <a:ext cx="125877" cy="44104"/>
          </a:xfrm>
          <a:custGeom>
            <a:avLst/>
            <a:gdLst/>
            <a:ahLst/>
            <a:cxnLst/>
            <a:rect l="l" t="t" r="r" b="b"/>
            <a:pathLst>
              <a:path w="4498" h="1576" extrusionOk="0">
                <a:moveTo>
                  <a:pt x="206" y="0"/>
                </a:moveTo>
                <a:cubicBezTo>
                  <a:pt x="161" y="0"/>
                  <a:pt x="138" y="0"/>
                  <a:pt x="115" y="23"/>
                </a:cubicBezTo>
                <a:cubicBezTo>
                  <a:pt x="24" y="69"/>
                  <a:pt x="1" y="183"/>
                  <a:pt x="47" y="274"/>
                </a:cubicBezTo>
                <a:cubicBezTo>
                  <a:pt x="138" y="388"/>
                  <a:pt x="206" y="502"/>
                  <a:pt x="275" y="617"/>
                </a:cubicBezTo>
                <a:cubicBezTo>
                  <a:pt x="343" y="731"/>
                  <a:pt x="435" y="822"/>
                  <a:pt x="526" y="913"/>
                </a:cubicBezTo>
                <a:cubicBezTo>
                  <a:pt x="640" y="982"/>
                  <a:pt x="731" y="1073"/>
                  <a:pt x="846" y="1141"/>
                </a:cubicBezTo>
                <a:cubicBezTo>
                  <a:pt x="960" y="1210"/>
                  <a:pt x="1074" y="1278"/>
                  <a:pt x="1188" y="1347"/>
                </a:cubicBezTo>
                <a:cubicBezTo>
                  <a:pt x="1302" y="1393"/>
                  <a:pt x="1416" y="1438"/>
                  <a:pt x="1530" y="1461"/>
                </a:cubicBezTo>
                <a:cubicBezTo>
                  <a:pt x="1644" y="1507"/>
                  <a:pt x="1759" y="1530"/>
                  <a:pt x="1873" y="1552"/>
                </a:cubicBezTo>
                <a:cubicBezTo>
                  <a:pt x="1987" y="1575"/>
                  <a:pt x="2124" y="1575"/>
                  <a:pt x="2238" y="1575"/>
                </a:cubicBezTo>
                <a:lnTo>
                  <a:pt x="2535" y="1575"/>
                </a:lnTo>
                <a:cubicBezTo>
                  <a:pt x="2649" y="1575"/>
                  <a:pt x="2740" y="1575"/>
                  <a:pt x="2831" y="1552"/>
                </a:cubicBezTo>
                <a:cubicBezTo>
                  <a:pt x="2945" y="1552"/>
                  <a:pt x="3060" y="1530"/>
                  <a:pt x="3151" y="1507"/>
                </a:cubicBezTo>
                <a:cubicBezTo>
                  <a:pt x="3242" y="1484"/>
                  <a:pt x="3333" y="1461"/>
                  <a:pt x="3425" y="1438"/>
                </a:cubicBezTo>
                <a:cubicBezTo>
                  <a:pt x="3493" y="1393"/>
                  <a:pt x="3562" y="1370"/>
                  <a:pt x="3653" y="1370"/>
                </a:cubicBezTo>
                <a:cubicBezTo>
                  <a:pt x="3813" y="1347"/>
                  <a:pt x="3950" y="1347"/>
                  <a:pt x="4110" y="1347"/>
                </a:cubicBezTo>
                <a:cubicBezTo>
                  <a:pt x="4155" y="1347"/>
                  <a:pt x="4201" y="1347"/>
                  <a:pt x="4246" y="1370"/>
                </a:cubicBezTo>
                <a:lnTo>
                  <a:pt x="4269" y="1370"/>
                </a:lnTo>
                <a:cubicBezTo>
                  <a:pt x="4286" y="1375"/>
                  <a:pt x="4305" y="1378"/>
                  <a:pt x="4324" y="1378"/>
                </a:cubicBezTo>
                <a:cubicBezTo>
                  <a:pt x="4379" y="1378"/>
                  <a:pt x="4435" y="1353"/>
                  <a:pt x="4452" y="1301"/>
                </a:cubicBezTo>
                <a:cubicBezTo>
                  <a:pt x="4498" y="1233"/>
                  <a:pt x="4475" y="1141"/>
                  <a:pt x="4406" y="1096"/>
                </a:cubicBezTo>
                <a:cubicBezTo>
                  <a:pt x="4338" y="1073"/>
                  <a:pt x="4269" y="1050"/>
                  <a:pt x="4201" y="1027"/>
                </a:cubicBezTo>
                <a:lnTo>
                  <a:pt x="4041" y="1027"/>
                </a:lnTo>
                <a:cubicBezTo>
                  <a:pt x="3950" y="1005"/>
                  <a:pt x="3836" y="1005"/>
                  <a:pt x="3744" y="1005"/>
                </a:cubicBezTo>
                <a:cubicBezTo>
                  <a:pt x="3630" y="1005"/>
                  <a:pt x="3539" y="1027"/>
                  <a:pt x="3425" y="1050"/>
                </a:cubicBezTo>
                <a:cubicBezTo>
                  <a:pt x="3333" y="1073"/>
                  <a:pt x="3242" y="1096"/>
                  <a:pt x="3151" y="1119"/>
                </a:cubicBezTo>
                <a:cubicBezTo>
                  <a:pt x="3014" y="1141"/>
                  <a:pt x="2854" y="1164"/>
                  <a:pt x="2717" y="1164"/>
                </a:cubicBezTo>
                <a:cubicBezTo>
                  <a:pt x="2557" y="1164"/>
                  <a:pt x="2420" y="1164"/>
                  <a:pt x="2283" y="1141"/>
                </a:cubicBezTo>
                <a:lnTo>
                  <a:pt x="2283" y="1141"/>
                </a:lnTo>
                <a:lnTo>
                  <a:pt x="2329" y="1164"/>
                </a:lnTo>
                <a:cubicBezTo>
                  <a:pt x="2261" y="1141"/>
                  <a:pt x="2169" y="1141"/>
                  <a:pt x="2101" y="1141"/>
                </a:cubicBezTo>
                <a:cubicBezTo>
                  <a:pt x="1895" y="1119"/>
                  <a:pt x="1690" y="1073"/>
                  <a:pt x="1485" y="1005"/>
                </a:cubicBezTo>
                <a:cubicBezTo>
                  <a:pt x="1393" y="982"/>
                  <a:pt x="1279" y="913"/>
                  <a:pt x="1188" y="868"/>
                </a:cubicBezTo>
                <a:cubicBezTo>
                  <a:pt x="1074" y="799"/>
                  <a:pt x="960" y="731"/>
                  <a:pt x="846" y="662"/>
                </a:cubicBezTo>
                <a:cubicBezTo>
                  <a:pt x="754" y="594"/>
                  <a:pt x="663" y="525"/>
                  <a:pt x="594" y="457"/>
                </a:cubicBezTo>
                <a:cubicBezTo>
                  <a:pt x="503" y="343"/>
                  <a:pt x="412" y="206"/>
                  <a:pt x="343" y="69"/>
                </a:cubicBezTo>
                <a:cubicBezTo>
                  <a:pt x="321" y="23"/>
                  <a:pt x="252" y="0"/>
                  <a:pt x="206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4" name="Google Shape;4984;p38"/>
          <p:cNvSpPr/>
          <p:nvPr/>
        </p:nvSpPr>
        <p:spPr>
          <a:xfrm>
            <a:off x="6550623" y="2578884"/>
            <a:ext cx="76679" cy="50065"/>
          </a:xfrm>
          <a:custGeom>
            <a:avLst/>
            <a:gdLst/>
            <a:ahLst/>
            <a:cxnLst/>
            <a:rect l="l" t="t" r="r" b="b"/>
            <a:pathLst>
              <a:path w="2740" h="1789" extrusionOk="0">
                <a:moveTo>
                  <a:pt x="2603" y="1438"/>
                </a:moveTo>
                <a:cubicBezTo>
                  <a:pt x="2614" y="1438"/>
                  <a:pt x="2620" y="1444"/>
                  <a:pt x="2626" y="1450"/>
                </a:cubicBezTo>
                <a:lnTo>
                  <a:pt x="2603" y="1438"/>
                </a:lnTo>
                <a:close/>
                <a:moveTo>
                  <a:pt x="183" y="0"/>
                </a:moveTo>
                <a:cubicBezTo>
                  <a:pt x="161" y="0"/>
                  <a:pt x="138" y="23"/>
                  <a:pt x="92" y="23"/>
                </a:cubicBezTo>
                <a:cubicBezTo>
                  <a:pt x="46" y="69"/>
                  <a:pt x="1" y="183"/>
                  <a:pt x="69" y="251"/>
                </a:cubicBezTo>
                <a:cubicBezTo>
                  <a:pt x="138" y="365"/>
                  <a:pt x="229" y="502"/>
                  <a:pt x="343" y="594"/>
                </a:cubicBezTo>
                <a:cubicBezTo>
                  <a:pt x="434" y="708"/>
                  <a:pt x="549" y="776"/>
                  <a:pt x="663" y="867"/>
                </a:cubicBezTo>
                <a:cubicBezTo>
                  <a:pt x="868" y="1027"/>
                  <a:pt x="1096" y="1141"/>
                  <a:pt x="1325" y="1256"/>
                </a:cubicBezTo>
                <a:cubicBezTo>
                  <a:pt x="1416" y="1301"/>
                  <a:pt x="1530" y="1347"/>
                  <a:pt x="1621" y="1392"/>
                </a:cubicBezTo>
                <a:cubicBezTo>
                  <a:pt x="1713" y="1415"/>
                  <a:pt x="1804" y="1484"/>
                  <a:pt x="1895" y="1529"/>
                </a:cubicBezTo>
                <a:cubicBezTo>
                  <a:pt x="2009" y="1575"/>
                  <a:pt x="2101" y="1598"/>
                  <a:pt x="2192" y="1644"/>
                </a:cubicBezTo>
                <a:cubicBezTo>
                  <a:pt x="2283" y="1689"/>
                  <a:pt x="2375" y="1735"/>
                  <a:pt x="2466" y="1758"/>
                </a:cubicBezTo>
                <a:cubicBezTo>
                  <a:pt x="2466" y="1758"/>
                  <a:pt x="2489" y="1781"/>
                  <a:pt x="2489" y="1781"/>
                </a:cubicBezTo>
                <a:cubicBezTo>
                  <a:pt x="2510" y="1786"/>
                  <a:pt x="2532" y="1789"/>
                  <a:pt x="2553" y="1789"/>
                </a:cubicBezTo>
                <a:cubicBezTo>
                  <a:pt x="2621" y="1789"/>
                  <a:pt x="2682" y="1759"/>
                  <a:pt x="2717" y="1689"/>
                </a:cubicBezTo>
                <a:cubicBezTo>
                  <a:pt x="2740" y="1666"/>
                  <a:pt x="2740" y="1598"/>
                  <a:pt x="2740" y="1552"/>
                </a:cubicBezTo>
                <a:cubicBezTo>
                  <a:pt x="2717" y="1507"/>
                  <a:pt x="2694" y="1484"/>
                  <a:pt x="2648" y="1461"/>
                </a:cubicBezTo>
                <a:cubicBezTo>
                  <a:pt x="2580" y="1415"/>
                  <a:pt x="2512" y="1370"/>
                  <a:pt x="2420" y="1324"/>
                </a:cubicBezTo>
                <a:cubicBezTo>
                  <a:pt x="2352" y="1301"/>
                  <a:pt x="2283" y="1278"/>
                  <a:pt x="2215" y="1233"/>
                </a:cubicBezTo>
                <a:cubicBezTo>
                  <a:pt x="2146" y="1210"/>
                  <a:pt x="2078" y="1164"/>
                  <a:pt x="1987" y="1141"/>
                </a:cubicBezTo>
                <a:cubicBezTo>
                  <a:pt x="1918" y="1096"/>
                  <a:pt x="1850" y="1050"/>
                  <a:pt x="1781" y="1027"/>
                </a:cubicBezTo>
                <a:cubicBezTo>
                  <a:pt x="1644" y="959"/>
                  <a:pt x="1484" y="890"/>
                  <a:pt x="1325" y="845"/>
                </a:cubicBezTo>
                <a:cubicBezTo>
                  <a:pt x="1165" y="753"/>
                  <a:pt x="982" y="662"/>
                  <a:pt x="822" y="571"/>
                </a:cubicBezTo>
                <a:cubicBezTo>
                  <a:pt x="708" y="479"/>
                  <a:pt x="571" y="388"/>
                  <a:pt x="480" y="274"/>
                </a:cubicBezTo>
                <a:cubicBezTo>
                  <a:pt x="412" y="206"/>
                  <a:pt x="366" y="137"/>
                  <a:pt x="320" y="69"/>
                </a:cubicBezTo>
                <a:cubicBezTo>
                  <a:pt x="297" y="23"/>
                  <a:pt x="229" y="0"/>
                  <a:pt x="183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5" name="Google Shape;4985;p38"/>
          <p:cNvSpPr/>
          <p:nvPr/>
        </p:nvSpPr>
        <p:spPr>
          <a:xfrm>
            <a:off x="5945727" y="2316329"/>
            <a:ext cx="88181" cy="38843"/>
          </a:xfrm>
          <a:custGeom>
            <a:avLst/>
            <a:gdLst/>
            <a:ahLst/>
            <a:cxnLst/>
            <a:rect l="l" t="t" r="r" b="b"/>
            <a:pathLst>
              <a:path w="3151" h="1388" extrusionOk="0">
                <a:moveTo>
                  <a:pt x="1073" y="1"/>
                </a:moveTo>
                <a:cubicBezTo>
                  <a:pt x="1005" y="1"/>
                  <a:pt x="936" y="24"/>
                  <a:pt x="845" y="24"/>
                </a:cubicBezTo>
                <a:cubicBezTo>
                  <a:pt x="731" y="47"/>
                  <a:pt x="616" y="92"/>
                  <a:pt x="502" y="138"/>
                </a:cubicBezTo>
                <a:cubicBezTo>
                  <a:pt x="388" y="161"/>
                  <a:pt x="274" y="206"/>
                  <a:pt x="160" y="229"/>
                </a:cubicBezTo>
                <a:cubicBezTo>
                  <a:pt x="46" y="252"/>
                  <a:pt x="0" y="389"/>
                  <a:pt x="46" y="480"/>
                </a:cubicBezTo>
                <a:cubicBezTo>
                  <a:pt x="65" y="556"/>
                  <a:pt x="146" y="600"/>
                  <a:pt x="226" y="600"/>
                </a:cubicBezTo>
                <a:cubicBezTo>
                  <a:pt x="242" y="600"/>
                  <a:pt x="258" y="598"/>
                  <a:pt x="274" y="594"/>
                </a:cubicBezTo>
                <a:cubicBezTo>
                  <a:pt x="365" y="572"/>
                  <a:pt x="434" y="549"/>
                  <a:pt x="525" y="526"/>
                </a:cubicBezTo>
                <a:cubicBezTo>
                  <a:pt x="685" y="480"/>
                  <a:pt x="845" y="457"/>
                  <a:pt x="1027" y="457"/>
                </a:cubicBezTo>
                <a:cubicBezTo>
                  <a:pt x="1187" y="480"/>
                  <a:pt x="1347" y="503"/>
                  <a:pt x="1529" y="549"/>
                </a:cubicBezTo>
                <a:cubicBezTo>
                  <a:pt x="1781" y="640"/>
                  <a:pt x="2032" y="754"/>
                  <a:pt x="2260" y="914"/>
                </a:cubicBezTo>
                <a:cubicBezTo>
                  <a:pt x="2260" y="914"/>
                  <a:pt x="2260" y="891"/>
                  <a:pt x="2260" y="891"/>
                </a:cubicBezTo>
                <a:cubicBezTo>
                  <a:pt x="2306" y="937"/>
                  <a:pt x="2351" y="960"/>
                  <a:pt x="2397" y="982"/>
                </a:cubicBezTo>
                <a:cubicBezTo>
                  <a:pt x="2465" y="1028"/>
                  <a:pt x="2534" y="1074"/>
                  <a:pt x="2579" y="1119"/>
                </a:cubicBezTo>
                <a:cubicBezTo>
                  <a:pt x="2625" y="1188"/>
                  <a:pt x="2671" y="1234"/>
                  <a:pt x="2716" y="1279"/>
                </a:cubicBezTo>
                <a:cubicBezTo>
                  <a:pt x="2716" y="1279"/>
                  <a:pt x="2716" y="1302"/>
                  <a:pt x="2739" y="1302"/>
                </a:cubicBezTo>
                <a:cubicBezTo>
                  <a:pt x="2762" y="1325"/>
                  <a:pt x="2785" y="1348"/>
                  <a:pt x="2808" y="1370"/>
                </a:cubicBezTo>
                <a:cubicBezTo>
                  <a:pt x="2842" y="1382"/>
                  <a:pt x="2870" y="1388"/>
                  <a:pt x="2899" y="1388"/>
                </a:cubicBezTo>
                <a:cubicBezTo>
                  <a:pt x="2928" y="1388"/>
                  <a:pt x="2956" y="1382"/>
                  <a:pt x="2990" y="1370"/>
                </a:cubicBezTo>
                <a:cubicBezTo>
                  <a:pt x="3082" y="1348"/>
                  <a:pt x="3150" y="1211"/>
                  <a:pt x="3104" y="1097"/>
                </a:cubicBezTo>
                <a:cubicBezTo>
                  <a:pt x="3082" y="1028"/>
                  <a:pt x="3059" y="937"/>
                  <a:pt x="2990" y="868"/>
                </a:cubicBezTo>
                <a:cubicBezTo>
                  <a:pt x="2945" y="823"/>
                  <a:pt x="2899" y="754"/>
                  <a:pt x="2853" y="709"/>
                </a:cubicBezTo>
                <a:cubicBezTo>
                  <a:pt x="2762" y="617"/>
                  <a:pt x="2648" y="549"/>
                  <a:pt x="2557" y="503"/>
                </a:cubicBezTo>
                <a:lnTo>
                  <a:pt x="2557" y="503"/>
                </a:lnTo>
                <a:lnTo>
                  <a:pt x="2602" y="526"/>
                </a:lnTo>
                <a:cubicBezTo>
                  <a:pt x="2557" y="503"/>
                  <a:pt x="2534" y="480"/>
                  <a:pt x="2511" y="457"/>
                </a:cubicBezTo>
                <a:lnTo>
                  <a:pt x="2511" y="457"/>
                </a:lnTo>
                <a:cubicBezTo>
                  <a:pt x="2511" y="480"/>
                  <a:pt x="2534" y="480"/>
                  <a:pt x="2557" y="503"/>
                </a:cubicBezTo>
                <a:cubicBezTo>
                  <a:pt x="2214" y="275"/>
                  <a:pt x="1849" y="92"/>
                  <a:pt x="1438" y="24"/>
                </a:cubicBezTo>
                <a:cubicBezTo>
                  <a:pt x="1347" y="24"/>
                  <a:pt x="1233" y="1"/>
                  <a:pt x="1119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38"/>
          <p:cNvSpPr/>
          <p:nvPr/>
        </p:nvSpPr>
        <p:spPr>
          <a:xfrm>
            <a:off x="7238578" y="2379575"/>
            <a:ext cx="118209" cy="203423"/>
          </a:xfrm>
          <a:custGeom>
            <a:avLst/>
            <a:gdLst/>
            <a:ahLst/>
            <a:cxnLst/>
            <a:rect l="l" t="t" r="r" b="b"/>
            <a:pathLst>
              <a:path w="4224" h="7269" extrusionOk="0">
                <a:moveTo>
                  <a:pt x="615" y="391"/>
                </a:moveTo>
                <a:lnTo>
                  <a:pt x="615" y="391"/>
                </a:lnTo>
                <a:cubicBezTo>
                  <a:pt x="623" y="398"/>
                  <a:pt x="632" y="405"/>
                  <a:pt x="640" y="412"/>
                </a:cubicBezTo>
                <a:cubicBezTo>
                  <a:pt x="627" y="399"/>
                  <a:pt x="621" y="393"/>
                  <a:pt x="615" y="391"/>
                </a:cubicBezTo>
                <a:close/>
                <a:moveTo>
                  <a:pt x="3219" y="4931"/>
                </a:moveTo>
                <a:cubicBezTo>
                  <a:pt x="3219" y="4950"/>
                  <a:pt x="3219" y="4969"/>
                  <a:pt x="3232" y="4975"/>
                </a:cubicBezTo>
                <a:lnTo>
                  <a:pt x="3232" y="4975"/>
                </a:lnTo>
                <a:cubicBezTo>
                  <a:pt x="3228" y="4960"/>
                  <a:pt x="3223" y="4946"/>
                  <a:pt x="3219" y="4931"/>
                </a:cubicBezTo>
                <a:close/>
                <a:moveTo>
                  <a:pt x="138" y="1"/>
                </a:moveTo>
                <a:cubicBezTo>
                  <a:pt x="115" y="1"/>
                  <a:pt x="69" y="23"/>
                  <a:pt x="46" y="46"/>
                </a:cubicBezTo>
                <a:cubicBezTo>
                  <a:pt x="1" y="92"/>
                  <a:pt x="1" y="160"/>
                  <a:pt x="46" y="206"/>
                </a:cubicBezTo>
                <a:cubicBezTo>
                  <a:pt x="206" y="366"/>
                  <a:pt x="343" y="503"/>
                  <a:pt x="480" y="685"/>
                </a:cubicBezTo>
                <a:cubicBezTo>
                  <a:pt x="548" y="754"/>
                  <a:pt x="617" y="845"/>
                  <a:pt x="685" y="914"/>
                </a:cubicBezTo>
                <a:cubicBezTo>
                  <a:pt x="754" y="1005"/>
                  <a:pt x="822" y="1073"/>
                  <a:pt x="891" y="1165"/>
                </a:cubicBezTo>
                <a:cubicBezTo>
                  <a:pt x="1028" y="1325"/>
                  <a:pt x="1165" y="1530"/>
                  <a:pt x="1302" y="1713"/>
                </a:cubicBezTo>
                <a:cubicBezTo>
                  <a:pt x="1370" y="1781"/>
                  <a:pt x="1439" y="1872"/>
                  <a:pt x="1507" y="1964"/>
                </a:cubicBezTo>
                <a:cubicBezTo>
                  <a:pt x="1576" y="2032"/>
                  <a:pt x="1644" y="2123"/>
                  <a:pt x="1690" y="2215"/>
                </a:cubicBezTo>
                <a:cubicBezTo>
                  <a:pt x="1709" y="2234"/>
                  <a:pt x="1712" y="2254"/>
                  <a:pt x="1727" y="2259"/>
                </a:cubicBezTo>
                <a:lnTo>
                  <a:pt x="1727" y="2259"/>
                </a:lnTo>
                <a:cubicBezTo>
                  <a:pt x="1763" y="2312"/>
                  <a:pt x="1808" y="2375"/>
                  <a:pt x="1846" y="2440"/>
                </a:cubicBezTo>
                <a:lnTo>
                  <a:pt x="1846" y="2440"/>
                </a:lnTo>
                <a:cubicBezTo>
                  <a:pt x="1840" y="2433"/>
                  <a:pt x="1833" y="2427"/>
                  <a:pt x="1827" y="2420"/>
                </a:cubicBezTo>
                <a:lnTo>
                  <a:pt x="1827" y="2420"/>
                </a:lnTo>
                <a:cubicBezTo>
                  <a:pt x="1837" y="2434"/>
                  <a:pt x="1847" y="2447"/>
                  <a:pt x="1858" y="2461"/>
                </a:cubicBezTo>
                <a:lnTo>
                  <a:pt x="1858" y="2461"/>
                </a:lnTo>
                <a:cubicBezTo>
                  <a:pt x="1863" y="2470"/>
                  <a:pt x="1868" y="2479"/>
                  <a:pt x="1872" y="2489"/>
                </a:cubicBezTo>
                <a:cubicBezTo>
                  <a:pt x="1872" y="2485"/>
                  <a:pt x="1872" y="2482"/>
                  <a:pt x="1871" y="2478"/>
                </a:cubicBezTo>
                <a:lnTo>
                  <a:pt x="1871" y="2478"/>
                </a:lnTo>
                <a:cubicBezTo>
                  <a:pt x="2012" y="2668"/>
                  <a:pt x="2136" y="2873"/>
                  <a:pt x="2260" y="3059"/>
                </a:cubicBezTo>
                <a:cubicBezTo>
                  <a:pt x="2329" y="3173"/>
                  <a:pt x="2397" y="3287"/>
                  <a:pt x="2466" y="3402"/>
                </a:cubicBezTo>
                <a:cubicBezTo>
                  <a:pt x="2511" y="3516"/>
                  <a:pt x="2580" y="3607"/>
                  <a:pt x="2626" y="3721"/>
                </a:cubicBezTo>
                <a:cubicBezTo>
                  <a:pt x="2740" y="3904"/>
                  <a:pt x="2854" y="4109"/>
                  <a:pt x="2945" y="4315"/>
                </a:cubicBezTo>
                <a:cubicBezTo>
                  <a:pt x="2991" y="4429"/>
                  <a:pt x="3036" y="4520"/>
                  <a:pt x="3082" y="4634"/>
                </a:cubicBezTo>
                <a:cubicBezTo>
                  <a:pt x="3128" y="4748"/>
                  <a:pt x="3196" y="4862"/>
                  <a:pt x="3242" y="4977"/>
                </a:cubicBezTo>
                <a:cubicBezTo>
                  <a:pt x="3238" y="4977"/>
                  <a:pt x="3235" y="4976"/>
                  <a:pt x="3232" y="4975"/>
                </a:cubicBezTo>
                <a:lnTo>
                  <a:pt x="3232" y="4975"/>
                </a:lnTo>
                <a:cubicBezTo>
                  <a:pt x="3277" y="5120"/>
                  <a:pt x="3339" y="5265"/>
                  <a:pt x="3402" y="5410"/>
                </a:cubicBezTo>
                <a:cubicBezTo>
                  <a:pt x="3424" y="5502"/>
                  <a:pt x="3447" y="5593"/>
                  <a:pt x="3493" y="5684"/>
                </a:cubicBezTo>
                <a:cubicBezTo>
                  <a:pt x="3516" y="5730"/>
                  <a:pt x="3539" y="5798"/>
                  <a:pt x="3561" y="5867"/>
                </a:cubicBezTo>
                <a:cubicBezTo>
                  <a:pt x="3630" y="6072"/>
                  <a:pt x="3698" y="6300"/>
                  <a:pt x="3767" y="6506"/>
                </a:cubicBezTo>
                <a:cubicBezTo>
                  <a:pt x="3790" y="6643"/>
                  <a:pt x="3835" y="6780"/>
                  <a:pt x="3858" y="6894"/>
                </a:cubicBezTo>
                <a:cubicBezTo>
                  <a:pt x="3858" y="7008"/>
                  <a:pt x="3881" y="7145"/>
                  <a:pt x="3949" y="7213"/>
                </a:cubicBezTo>
                <a:cubicBezTo>
                  <a:pt x="3975" y="7251"/>
                  <a:pt x="4020" y="7268"/>
                  <a:pt x="4064" y="7268"/>
                </a:cubicBezTo>
                <a:cubicBezTo>
                  <a:pt x="4100" y="7268"/>
                  <a:pt x="4134" y="7257"/>
                  <a:pt x="4155" y="7236"/>
                </a:cubicBezTo>
                <a:cubicBezTo>
                  <a:pt x="4178" y="7213"/>
                  <a:pt x="4200" y="7191"/>
                  <a:pt x="4200" y="7168"/>
                </a:cubicBezTo>
                <a:cubicBezTo>
                  <a:pt x="4223" y="7122"/>
                  <a:pt x="4223" y="7076"/>
                  <a:pt x="4223" y="7031"/>
                </a:cubicBezTo>
                <a:cubicBezTo>
                  <a:pt x="4223" y="6940"/>
                  <a:pt x="4223" y="6871"/>
                  <a:pt x="4223" y="6803"/>
                </a:cubicBezTo>
                <a:cubicBezTo>
                  <a:pt x="4223" y="6643"/>
                  <a:pt x="4200" y="6460"/>
                  <a:pt x="4178" y="6300"/>
                </a:cubicBezTo>
                <a:cubicBezTo>
                  <a:pt x="4155" y="6141"/>
                  <a:pt x="4132" y="6004"/>
                  <a:pt x="4109" y="5867"/>
                </a:cubicBezTo>
                <a:cubicBezTo>
                  <a:pt x="4086" y="5730"/>
                  <a:pt x="4064" y="5593"/>
                  <a:pt x="4041" y="5456"/>
                </a:cubicBezTo>
                <a:cubicBezTo>
                  <a:pt x="4018" y="5387"/>
                  <a:pt x="3995" y="5319"/>
                  <a:pt x="3995" y="5250"/>
                </a:cubicBezTo>
                <a:cubicBezTo>
                  <a:pt x="3972" y="5182"/>
                  <a:pt x="3949" y="5114"/>
                  <a:pt x="3927" y="5022"/>
                </a:cubicBezTo>
                <a:cubicBezTo>
                  <a:pt x="3904" y="4977"/>
                  <a:pt x="3881" y="4908"/>
                  <a:pt x="3858" y="4840"/>
                </a:cubicBezTo>
                <a:cubicBezTo>
                  <a:pt x="3835" y="4748"/>
                  <a:pt x="3812" y="4657"/>
                  <a:pt x="3767" y="4566"/>
                </a:cubicBezTo>
                <a:cubicBezTo>
                  <a:pt x="3721" y="4452"/>
                  <a:pt x="3675" y="4337"/>
                  <a:pt x="3607" y="4200"/>
                </a:cubicBezTo>
                <a:cubicBezTo>
                  <a:pt x="3561" y="4086"/>
                  <a:pt x="3516" y="3995"/>
                  <a:pt x="3470" y="3881"/>
                </a:cubicBezTo>
                <a:cubicBezTo>
                  <a:pt x="3402" y="3767"/>
                  <a:pt x="3356" y="3676"/>
                  <a:pt x="3287" y="3561"/>
                </a:cubicBezTo>
                <a:cubicBezTo>
                  <a:pt x="3219" y="3447"/>
                  <a:pt x="3173" y="3333"/>
                  <a:pt x="3105" y="3219"/>
                </a:cubicBezTo>
                <a:cubicBezTo>
                  <a:pt x="3036" y="3105"/>
                  <a:pt x="2945" y="2991"/>
                  <a:pt x="2877" y="2854"/>
                </a:cubicBezTo>
                <a:cubicBezTo>
                  <a:pt x="2808" y="2740"/>
                  <a:pt x="2740" y="2626"/>
                  <a:pt x="2648" y="2511"/>
                </a:cubicBezTo>
                <a:cubicBezTo>
                  <a:pt x="2557" y="2374"/>
                  <a:pt x="2489" y="2238"/>
                  <a:pt x="2374" y="2101"/>
                </a:cubicBezTo>
                <a:cubicBezTo>
                  <a:pt x="2306" y="1986"/>
                  <a:pt x="2237" y="1895"/>
                  <a:pt x="2146" y="1804"/>
                </a:cubicBezTo>
                <a:cubicBezTo>
                  <a:pt x="2078" y="1713"/>
                  <a:pt x="2009" y="1621"/>
                  <a:pt x="1918" y="1530"/>
                </a:cubicBezTo>
                <a:cubicBezTo>
                  <a:pt x="1827" y="1439"/>
                  <a:pt x="1735" y="1347"/>
                  <a:pt x="1644" y="1256"/>
                </a:cubicBezTo>
                <a:cubicBezTo>
                  <a:pt x="1484" y="1096"/>
                  <a:pt x="1302" y="959"/>
                  <a:pt x="1142" y="822"/>
                </a:cubicBezTo>
                <a:cubicBezTo>
                  <a:pt x="1005" y="708"/>
                  <a:pt x="868" y="594"/>
                  <a:pt x="731" y="480"/>
                </a:cubicBezTo>
                <a:lnTo>
                  <a:pt x="708" y="480"/>
                </a:lnTo>
                <a:cubicBezTo>
                  <a:pt x="685" y="457"/>
                  <a:pt x="640" y="412"/>
                  <a:pt x="594" y="389"/>
                </a:cubicBezTo>
                <a:cubicBezTo>
                  <a:pt x="604" y="389"/>
                  <a:pt x="610" y="389"/>
                  <a:pt x="615" y="391"/>
                </a:cubicBezTo>
                <a:lnTo>
                  <a:pt x="615" y="391"/>
                </a:lnTo>
                <a:cubicBezTo>
                  <a:pt x="486" y="281"/>
                  <a:pt x="358" y="154"/>
                  <a:pt x="229" y="46"/>
                </a:cubicBezTo>
                <a:cubicBezTo>
                  <a:pt x="206" y="23"/>
                  <a:pt x="183" y="1"/>
                  <a:pt x="138" y="1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7" name="Google Shape;4987;p38"/>
          <p:cNvSpPr/>
          <p:nvPr/>
        </p:nvSpPr>
        <p:spPr>
          <a:xfrm>
            <a:off x="7195145" y="2520760"/>
            <a:ext cx="123302" cy="57509"/>
          </a:xfrm>
          <a:custGeom>
            <a:avLst/>
            <a:gdLst/>
            <a:ahLst/>
            <a:cxnLst/>
            <a:rect l="l" t="t" r="r" b="b"/>
            <a:pathLst>
              <a:path w="4406" h="2055" extrusionOk="0">
                <a:moveTo>
                  <a:pt x="137" y="0"/>
                </a:moveTo>
                <a:cubicBezTo>
                  <a:pt x="115" y="0"/>
                  <a:pt x="92" y="23"/>
                  <a:pt x="69" y="23"/>
                </a:cubicBezTo>
                <a:cubicBezTo>
                  <a:pt x="23" y="69"/>
                  <a:pt x="0" y="160"/>
                  <a:pt x="46" y="205"/>
                </a:cubicBezTo>
                <a:cubicBezTo>
                  <a:pt x="160" y="297"/>
                  <a:pt x="252" y="388"/>
                  <a:pt x="343" y="479"/>
                </a:cubicBezTo>
                <a:cubicBezTo>
                  <a:pt x="411" y="548"/>
                  <a:pt x="503" y="616"/>
                  <a:pt x="594" y="685"/>
                </a:cubicBezTo>
                <a:cubicBezTo>
                  <a:pt x="662" y="753"/>
                  <a:pt x="731" y="822"/>
                  <a:pt x="822" y="890"/>
                </a:cubicBezTo>
                <a:cubicBezTo>
                  <a:pt x="914" y="982"/>
                  <a:pt x="1028" y="1050"/>
                  <a:pt x="1142" y="1118"/>
                </a:cubicBezTo>
                <a:cubicBezTo>
                  <a:pt x="1233" y="1187"/>
                  <a:pt x="1347" y="1255"/>
                  <a:pt x="1438" y="1301"/>
                </a:cubicBezTo>
                <a:cubicBezTo>
                  <a:pt x="1561" y="1363"/>
                  <a:pt x="1666" y="1424"/>
                  <a:pt x="1768" y="1485"/>
                </a:cubicBezTo>
                <a:lnTo>
                  <a:pt x="1768" y="1485"/>
                </a:lnTo>
                <a:cubicBezTo>
                  <a:pt x="1762" y="1484"/>
                  <a:pt x="1758" y="1484"/>
                  <a:pt x="1758" y="1484"/>
                </a:cubicBezTo>
                <a:lnTo>
                  <a:pt x="1758" y="1484"/>
                </a:lnTo>
                <a:cubicBezTo>
                  <a:pt x="1772" y="1491"/>
                  <a:pt x="1786" y="1497"/>
                  <a:pt x="1800" y="1504"/>
                </a:cubicBezTo>
                <a:lnTo>
                  <a:pt x="1800" y="1504"/>
                </a:lnTo>
                <a:cubicBezTo>
                  <a:pt x="1801" y="1505"/>
                  <a:pt x="1802" y="1506"/>
                  <a:pt x="1804" y="1506"/>
                </a:cubicBezTo>
                <a:cubicBezTo>
                  <a:pt x="1803" y="1506"/>
                  <a:pt x="1803" y="1506"/>
                  <a:pt x="1803" y="1506"/>
                </a:cubicBezTo>
                <a:lnTo>
                  <a:pt x="1803" y="1506"/>
                </a:lnTo>
                <a:cubicBezTo>
                  <a:pt x="1971" y="1586"/>
                  <a:pt x="2140" y="1649"/>
                  <a:pt x="2329" y="1712"/>
                </a:cubicBezTo>
                <a:cubicBezTo>
                  <a:pt x="2511" y="1780"/>
                  <a:pt x="2694" y="1826"/>
                  <a:pt x="2876" y="1895"/>
                </a:cubicBezTo>
                <a:cubicBezTo>
                  <a:pt x="3082" y="1940"/>
                  <a:pt x="3287" y="1986"/>
                  <a:pt x="3493" y="2009"/>
                </a:cubicBezTo>
                <a:cubicBezTo>
                  <a:pt x="3584" y="2031"/>
                  <a:pt x="3675" y="2031"/>
                  <a:pt x="3767" y="2031"/>
                </a:cubicBezTo>
                <a:cubicBezTo>
                  <a:pt x="3835" y="2031"/>
                  <a:pt x="3881" y="2054"/>
                  <a:pt x="3926" y="2054"/>
                </a:cubicBezTo>
                <a:lnTo>
                  <a:pt x="4063" y="2054"/>
                </a:lnTo>
                <a:cubicBezTo>
                  <a:pt x="4200" y="2054"/>
                  <a:pt x="4314" y="1986"/>
                  <a:pt x="4360" y="1872"/>
                </a:cubicBezTo>
                <a:cubicBezTo>
                  <a:pt x="4406" y="1735"/>
                  <a:pt x="4314" y="1575"/>
                  <a:pt x="4178" y="1529"/>
                </a:cubicBezTo>
                <a:cubicBezTo>
                  <a:pt x="4086" y="1506"/>
                  <a:pt x="3995" y="1484"/>
                  <a:pt x="3926" y="1461"/>
                </a:cubicBezTo>
                <a:cubicBezTo>
                  <a:pt x="3835" y="1461"/>
                  <a:pt x="3767" y="1461"/>
                  <a:pt x="3698" y="1438"/>
                </a:cubicBezTo>
                <a:cubicBezTo>
                  <a:pt x="3538" y="1438"/>
                  <a:pt x="3401" y="1392"/>
                  <a:pt x="3265" y="1370"/>
                </a:cubicBezTo>
                <a:cubicBezTo>
                  <a:pt x="2922" y="1301"/>
                  <a:pt x="2580" y="1210"/>
                  <a:pt x="2260" y="1118"/>
                </a:cubicBezTo>
                <a:cubicBezTo>
                  <a:pt x="2100" y="1050"/>
                  <a:pt x="1941" y="1004"/>
                  <a:pt x="1758" y="936"/>
                </a:cubicBezTo>
                <a:cubicBezTo>
                  <a:pt x="1667" y="913"/>
                  <a:pt x="1575" y="867"/>
                  <a:pt x="1484" y="822"/>
                </a:cubicBezTo>
                <a:cubicBezTo>
                  <a:pt x="1393" y="799"/>
                  <a:pt x="1324" y="753"/>
                  <a:pt x="1233" y="730"/>
                </a:cubicBezTo>
                <a:cubicBezTo>
                  <a:pt x="1073" y="639"/>
                  <a:pt x="936" y="571"/>
                  <a:pt x="777" y="457"/>
                </a:cubicBezTo>
                <a:cubicBezTo>
                  <a:pt x="731" y="434"/>
                  <a:pt x="662" y="388"/>
                  <a:pt x="594" y="365"/>
                </a:cubicBezTo>
                <a:cubicBezTo>
                  <a:pt x="548" y="320"/>
                  <a:pt x="503" y="274"/>
                  <a:pt x="457" y="251"/>
                </a:cubicBezTo>
                <a:lnTo>
                  <a:pt x="434" y="228"/>
                </a:lnTo>
                <a:cubicBezTo>
                  <a:pt x="366" y="160"/>
                  <a:pt x="297" y="114"/>
                  <a:pt x="229" y="46"/>
                </a:cubicBezTo>
                <a:cubicBezTo>
                  <a:pt x="206" y="23"/>
                  <a:pt x="183" y="0"/>
                  <a:pt x="137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8" name="Google Shape;4988;p38"/>
          <p:cNvSpPr/>
          <p:nvPr/>
        </p:nvSpPr>
        <p:spPr>
          <a:xfrm>
            <a:off x="7228364" y="2407056"/>
            <a:ext cx="70298" cy="85074"/>
          </a:xfrm>
          <a:custGeom>
            <a:avLst/>
            <a:gdLst/>
            <a:ahLst/>
            <a:cxnLst/>
            <a:rect l="l" t="t" r="r" b="b"/>
            <a:pathLst>
              <a:path w="2512" h="3040" extrusionOk="0">
                <a:moveTo>
                  <a:pt x="776" y="502"/>
                </a:moveTo>
                <a:lnTo>
                  <a:pt x="799" y="525"/>
                </a:lnTo>
                <a:cubicBezTo>
                  <a:pt x="799" y="502"/>
                  <a:pt x="776" y="502"/>
                  <a:pt x="776" y="502"/>
                </a:cubicBezTo>
                <a:close/>
                <a:moveTo>
                  <a:pt x="115" y="0"/>
                </a:moveTo>
                <a:cubicBezTo>
                  <a:pt x="92" y="0"/>
                  <a:pt x="69" y="0"/>
                  <a:pt x="46" y="23"/>
                </a:cubicBezTo>
                <a:cubicBezTo>
                  <a:pt x="23" y="46"/>
                  <a:pt x="0" y="114"/>
                  <a:pt x="46" y="160"/>
                </a:cubicBezTo>
                <a:cubicBezTo>
                  <a:pt x="137" y="228"/>
                  <a:pt x="206" y="297"/>
                  <a:pt x="297" y="365"/>
                </a:cubicBezTo>
                <a:cubicBezTo>
                  <a:pt x="366" y="434"/>
                  <a:pt x="434" y="525"/>
                  <a:pt x="503" y="594"/>
                </a:cubicBezTo>
                <a:cubicBezTo>
                  <a:pt x="571" y="662"/>
                  <a:pt x="640" y="753"/>
                  <a:pt x="708" y="845"/>
                </a:cubicBezTo>
                <a:cubicBezTo>
                  <a:pt x="776" y="936"/>
                  <a:pt x="845" y="1027"/>
                  <a:pt x="913" y="1119"/>
                </a:cubicBezTo>
                <a:cubicBezTo>
                  <a:pt x="1005" y="1256"/>
                  <a:pt x="1073" y="1392"/>
                  <a:pt x="1165" y="1507"/>
                </a:cubicBezTo>
                <a:cubicBezTo>
                  <a:pt x="1256" y="1644"/>
                  <a:pt x="1324" y="1781"/>
                  <a:pt x="1416" y="1917"/>
                </a:cubicBezTo>
                <a:cubicBezTo>
                  <a:pt x="1507" y="2077"/>
                  <a:pt x="1575" y="2237"/>
                  <a:pt x="1667" y="2374"/>
                </a:cubicBezTo>
                <a:cubicBezTo>
                  <a:pt x="1712" y="2465"/>
                  <a:pt x="1758" y="2557"/>
                  <a:pt x="1804" y="2625"/>
                </a:cubicBezTo>
                <a:cubicBezTo>
                  <a:pt x="1849" y="2716"/>
                  <a:pt x="1872" y="2808"/>
                  <a:pt x="1941" y="2876"/>
                </a:cubicBezTo>
                <a:cubicBezTo>
                  <a:pt x="1941" y="2899"/>
                  <a:pt x="1963" y="2922"/>
                  <a:pt x="1963" y="2945"/>
                </a:cubicBezTo>
                <a:cubicBezTo>
                  <a:pt x="2009" y="2967"/>
                  <a:pt x="2055" y="3013"/>
                  <a:pt x="2100" y="3013"/>
                </a:cubicBezTo>
                <a:cubicBezTo>
                  <a:pt x="2139" y="3032"/>
                  <a:pt x="2173" y="3039"/>
                  <a:pt x="2206" y="3039"/>
                </a:cubicBezTo>
                <a:cubicBezTo>
                  <a:pt x="2250" y="3039"/>
                  <a:pt x="2289" y="3026"/>
                  <a:pt x="2329" y="3013"/>
                </a:cubicBezTo>
                <a:cubicBezTo>
                  <a:pt x="2420" y="2967"/>
                  <a:pt x="2466" y="2899"/>
                  <a:pt x="2488" y="2830"/>
                </a:cubicBezTo>
                <a:cubicBezTo>
                  <a:pt x="2488" y="2808"/>
                  <a:pt x="2488" y="2785"/>
                  <a:pt x="2511" y="2762"/>
                </a:cubicBezTo>
                <a:cubicBezTo>
                  <a:pt x="2511" y="2694"/>
                  <a:pt x="2488" y="2648"/>
                  <a:pt x="2466" y="2602"/>
                </a:cubicBezTo>
                <a:cubicBezTo>
                  <a:pt x="2443" y="2534"/>
                  <a:pt x="2420" y="2465"/>
                  <a:pt x="2374" y="2397"/>
                </a:cubicBezTo>
                <a:cubicBezTo>
                  <a:pt x="2329" y="2328"/>
                  <a:pt x="2306" y="2260"/>
                  <a:pt x="2260" y="2214"/>
                </a:cubicBezTo>
                <a:cubicBezTo>
                  <a:pt x="2184" y="2081"/>
                  <a:pt x="2108" y="1964"/>
                  <a:pt x="2032" y="1849"/>
                </a:cubicBezTo>
                <a:lnTo>
                  <a:pt x="2032" y="1849"/>
                </a:lnTo>
                <a:cubicBezTo>
                  <a:pt x="2032" y="1849"/>
                  <a:pt x="2032" y="1849"/>
                  <a:pt x="2032" y="1849"/>
                </a:cubicBezTo>
                <a:cubicBezTo>
                  <a:pt x="2025" y="1839"/>
                  <a:pt x="2019" y="1830"/>
                  <a:pt x="2012" y="1820"/>
                </a:cubicBezTo>
                <a:lnTo>
                  <a:pt x="2012" y="1820"/>
                </a:lnTo>
                <a:cubicBezTo>
                  <a:pt x="2004" y="1807"/>
                  <a:pt x="1995" y="1794"/>
                  <a:pt x="1986" y="1781"/>
                </a:cubicBezTo>
                <a:lnTo>
                  <a:pt x="1986" y="1781"/>
                </a:lnTo>
                <a:cubicBezTo>
                  <a:pt x="1986" y="1781"/>
                  <a:pt x="1986" y="1781"/>
                  <a:pt x="1986" y="1781"/>
                </a:cubicBezTo>
                <a:lnTo>
                  <a:pt x="1986" y="1781"/>
                </a:lnTo>
                <a:cubicBezTo>
                  <a:pt x="1910" y="1667"/>
                  <a:pt x="1830" y="1556"/>
                  <a:pt x="1735" y="1461"/>
                </a:cubicBezTo>
                <a:cubicBezTo>
                  <a:pt x="1644" y="1347"/>
                  <a:pt x="1553" y="1233"/>
                  <a:pt x="1438" y="1141"/>
                </a:cubicBezTo>
                <a:cubicBezTo>
                  <a:pt x="1347" y="1027"/>
                  <a:pt x="1233" y="913"/>
                  <a:pt x="1119" y="822"/>
                </a:cubicBezTo>
                <a:cubicBezTo>
                  <a:pt x="1028" y="708"/>
                  <a:pt x="913" y="616"/>
                  <a:pt x="799" y="525"/>
                </a:cubicBezTo>
                <a:cubicBezTo>
                  <a:pt x="708" y="457"/>
                  <a:pt x="617" y="388"/>
                  <a:pt x="548" y="320"/>
                </a:cubicBezTo>
                <a:cubicBezTo>
                  <a:pt x="457" y="251"/>
                  <a:pt x="388" y="183"/>
                  <a:pt x="297" y="114"/>
                </a:cubicBezTo>
                <a:lnTo>
                  <a:pt x="297" y="114"/>
                </a:lnTo>
                <a:lnTo>
                  <a:pt x="320" y="137"/>
                </a:lnTo>
                <a:cubicBezTo>
                  <a:pt x="297" y="114"/>
                  <a:pt x="274" y="91"/>
                  <a:pt x="229" y="69"/>
                </a:cubicBezTo>
                <a:lnTo>
                  <a:pt x="251" y="69"/>
                </a:lnTo>
                <a:cubicBezTo>
                  <a:pt x="229" y="69"/>
                  <a:pt x="206" y="46"/>
                  <a:pt x="183" y="23"/>
                </a:cubicBezTo>
                <a:cubicBezTo>
                  <a:pt x="160" y="0"/>
                  <a:pt x="137" y="0"/>
                  <a:pt x="115" y="0"/>
                </a:cubicBezTo>
                <a:close/>
              </a:path>
            </a:pathLst>
          </a:custGeom>
          <a:solidFill>
            <a:srgbClr val="635F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38"/>
          <p:cNvSpPr/>
          <p:nvPr/>
        </p:nvSpPr>
        <p:spPr>
          <a:xfrm>
            <a:off x="7114017" y="2701515"/>
            <a:ext cx="53060" cy="135475"/>
          </a:xfrm>
          <a:custGeom>
            <a:avLst/>
            <a:gdLst/>
            <a:ahLst/>
            <a:cxnLst/>
            <a:rect l="l" t="t" r="r" b="b"/>
            <a:pathLst>
              <a:path w="1896" h="4841" extrusionOk="0">
                <a:moveTo>
                  <a:pt x="1256" y="1"/>
                </a:moveTo>
                <a:cubicBezTo>
                  <a:pt x="1233" y="1"/>
                  <a:pt x="1233" y="1"/>
                  <a:pt x="1233" y="23"/>
                </a:cubicBezTo>
                <a:cubicBezTo>
                  <a:pt x="1142" y="23"/>
                  <a:pt x="1073" y="46"/>
                  <a:pt x="1005" y="115"/>
                </a:cubicBezTo>
                <a:cubicBezTo>
                  <a:pt x="959" y="183"/>
                  <a:pt x="914" y="274"/>
                  <a:pt x="937" y="366"/>
                </a:cubicBezTo>
                <a:cubicBezTo>
                  <a:pt x="959" y="548"/>
                  <a:pt x="982" y="731"/>
                  <a:pt x="982" y="914"/>
                </a:cubicBezTo>
                <a:cubicBezTo>
                  <a:pt x="1005" y="1096"/>
                  <a:pt x="1005" y="1279"/>
                  <a:pt x="1005" y="1484"/>
                </a:cubicBezTo>
                <a:cubicBezTo>
                  <a:pt x="982" y="1827"/>
                  <a:pt x="914" y="2146"/>
                  <a:pt x="822" y="2489"/>
                </a:cubicBezTo>
                <a:cubicBezTo>
                  <a:pt x="754" y="2785"/>
                  <a:pt x="685" y="3059"/>
                  <a:pt x="594" y="3333"/>
                </a:cubicBezTo>
                <a:cubicBezTo>
                  <a:pt x="548" y="3470"/>
                  <a:pt x="480" y="3607"/>
                  <a:pt x="412" y="3744"/>
                </a:cubicBezTo>
                <a:cubicBezTo>
                  <a:pt x="366" y="3881"/>
                  <a:pt x="297" y="3995"/>
                  <a:pt x="229" y="4109"/>
                </a:cubicBezTo>
                <a:cubicBezTo>
                  <a:pt x="183" y="4178"/>
                  <a:pt x="115" y="4246"/>
                  <a:pt x="69" y="4315"/>
                </a:cubicBezTo>
                <a:cubicBezTo>
                  <a:pt x="69" y="4315"/>
                  <a:pt x="46" y="4337"/>
                  <a:pt x="46" y="4360"/>
                </a:cubicBezTo>
                <a:cubicBezTo>
                  <a:pt x="24" y="4383"/>
                  <a:pt x="24" y="4429"/>
                  <a:pt x="1" y="4452"/>
                </a:cubicBezTo>
                <a:cubicBezTo>
                  <a:pt x="1" y="4543"/>
                  <a:pt x="1" y="4611"/>
                  <a:pt x="46" y="4680"/>
                </a:cubicBezTo>
                <a:cubicBezTo>
                  <a:pt x="121" y="4785"/>
                  <a:pt x="236" y="4840"/>
                  <a:pt x="344" y="4840"/>
                </a:cubicBezTo>
                <a:cubicBezTo>
                  <a:pt x="401" y="4840"/>
                  <a:pt x="456" y="4825"/>
                  <a:pt x="503" y="4794"/>
                </a:cubicBezTo>
                <a:cubicBezTo>
                  <a:pt x="526" y="4771"/>
                  <a:pt x="571" y="4748"/>
                  <a:pt x="571" y="4725"/>
                </a:cubicBezTo>
                <a:cubicBezTo>
                  <a:pt x="640" y="4725"/>
                  <a:pt x="685" y="4703"/>
                  <a:pt x="754" y="4680"/>
                </a:cubicBezTo>
                <a:cubicBezTo>
                  <a:pt x="777" y="4657"/>
                  <a:pt x="800" y="4634"/>
                  <a:pt x="800" y="4611"/>
                </a:cubicBezTo>
                <a:cubicBezTo>
                  <a:pt x="822" y="4588"/>
                  <a:pt x="845" y="4588"/>
                  <a:pt x="845" y="4566"/>
                </a:cubicBezTo>
                <a:cubicBezTo>
                  <a:pt x="868" y="4520"/>
                  <a:pt x="914" y="4474"/>
                  <a:pt x="937" y="4429"/>
                </a:cubicBezTo>
                <a:cubicBezTo>
                  <a:pt x="982" y="4360"/>
                  <a:pt x="1005" y="4292"/>
                  <a:pt x="1051" y="4223"/>
                </a:cubicBezTo>
                <a:cubicBezTo>
                  <a:pt x="1096" y="4132"/>
                  <a:pt x="1142" y="4041"/>
                  <a:pt x="1165" y="3949"/>
                </a:cubicBezTo>
                <a:cubicBezTo>
                  <a:pt x="1210" y="3858"/>
                  <a:pt x="1256" y="3767"/>
                  <a:pt x="1302" y="3675"/>
                </a:cubicBezTo>
                <a:cubicBezTo>
                  <a:pt x="1439" y="3379"/>
                  <a:pt x="1553" y="3082"/>
                  <a:pt x="1644" y="2762"/>
                </a:cubicBezTo>
                <a:cubicBezTo>
                  <a:pt x="1690" y="2625"/>
                  <a:pt x="1735" y="2466"/>
                  <a:pt x="1758" y="2329"/>
                </a:cubicBezTo>
                <a:cubicBezTo>
                  <a:pt x="1804" y="2169"/>
                  <a:pt x="1827" y="2032"/>
                  <a:pt x="1850" y="1872"/>
                </a:cubicBezTo>
                <a:cubicBezTo>
                  <a:pt x="1872" y="1576"/>
                  <a:pt x="1895" y="1256"/>
                  <a:pt x="1850" y="936"/>
                </a:cubicBezTo>
                <a:cubicBezTo>
                  <a:pt x="1827" y="822"/>
                  <a:pt x="1827" y="731"/>
                  <a:pt x="1781" y="640"/>
                </a:cubicBezTo>
                <a:cubicBezTo>
                  <a:pt x="1758" y="594"/>
                  <a:pt x="1735" y="548"/>
                  <a:pt x="1713" y="503"/>
                </a:cubicBezTo>
                <a:cubicBezTo>
                  <a:pt x="1713" y="457"/>
                  <a:pt x="1690" y="434"/>
                  <a:pt x="1667" y="411"/>
                </a:cubicBezTo>
                <a:cubicBezTo>
                  <a:pt x="1644" y="366"/>
                  <a:pt x="1598" y="343"/>
                  <a:pt x="1576" y="343"/>
                </a:cubicBezTo>
                <a:cubicBezTo>
                  <a:pt x="1576" y="320"/>
                  <a:pt x="1576" y="320"/>
                  <a:pt x="1576" y="320"/>
                </a:cubicBezTo>
                <a:cubicBezTo>
                  <a:pt x="1553" y="229"/>
                  <a:pt x="1530" y="160"/>
                  <a:pt x="1462" y="92"/>
                </a:cubicBezTo>
                <a:cubicBezTo>
                  <a:pt x="1416" y="46"/>
                  <a:pt x="1325" y="1"/>
                  <a:pt x="1256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38"/>
          <p:cNvSpPr/>
          <p:nvPr/>
        </p:nvSpPr>
        <p:spPr>
          <a:xfrm>
            <a:off x="6993290" y="2861197"/>
            <a:ext cx="120112" cy="65821"/>
          </a:xfrm>
          <a:custGeom>
            <a:avLst/>
            <a:gdLst/>
            <a:ahLst/>
            <a:cxnLst/>
            <a:rect l="l" t="t" r="r" b="b"/>
            <a:pathLst>
              <a:path w="4292" h="2352" extrusionOk="0">
                <a:moveTo>
                  <a:pt x="3402" y="1"/>
                </a:moveTo>
                <a:cubicBezTo>
                  <a:pt x="3288" y="1"/>
                  <a:pt x="3196" y="69"/>
                  <a:pt x="3128" y="138"/>
                </a:cubicBezTo>
                <a:cubicBezTo>
                  <a:pt x="3059" y="206"/>
                  <a:pt x="2991" y="252"/>
                  <a:pt x="2945" y="320"/>
                </a:cubicBezTo>
                <a:cubicBezTo>
                  <a:pt x="2808" y="435"/>
                  <a:pt x="2671" y="526"/>
                  <a:pt x="2534" y="617"/>
                </a:cubicBezTo>
                <a:cubicBezTo>
                  <a:pt x="2375" y="731"/>
                  <a:pt x="2238" y="823"/>
                  <a:pt x="2078" y="891"/>
                </a:cubicBezTo>
                <a:cubicBezTo>
                  <a:pt x="1941" y="960"/>
                  <a:pt x="1804" y="1028"/>
                  <a:pt x="1667" y="1074"/>
                </a:cubicBezTo>
                <a:cubicBezTo>
                  <a:pt x="1507" y="1119"/>
                  <a:pt x="1347" y="1188"/>
                  <a:pt x="1165" y="1233"/>
                </a:cubicBezTo>
                <a:cubicBezTo>
                  <a:pt x="1028" y="1302"/>
                  <a:pt x="868" y="1348"/>
                  <a:pt x="708" y="1416"/>
                </a:cubicBezTo>
                <a:cubicBezTo>
                  <a:pt x="640" y="1439"/>
                  <a:pt x="549" y="1462"/>
                  <a:pt x="480" y="1485"/>
                </a:cubicBezTo>
                <a:cubicBezTo>
                  <a:pt x="434" y="1507"/>
                  <a:pt x="389" y="1507"/>
                  <a:pt x="343" y="1530"/>
                </a:cubicBezTo>
                <a:cubicBezTo>
                  <a:pt x="275" y="1553"/>
                  <a:pt x="206" y="1553"/>
                  <a:pt x="160" y="1599"/>
                </a:cubicBezTo>
                <a:cubicBezTo>
                  <a:pt x="115" y="1621"/>
                  <a:pt x="69" y="1667"/>
                  <a:pt x="46" y="1736"/>
                </a:cubicBezTo>
                <a:cubicBezTo>
                  <a:pt x="24" y="1804"/>
                  <a:pt x="1" y="1895"/>
                  <a:pt x="24" y="1964"/>
                </a:cubicBezTo>
                <a:cubicBezTo>
                  <a:pt x="69" y="2032"/>
                  <a:pt x="69" y="2078"/>
                  <a:pt x="138" y="2124"/>
                </a:cubicBezTo>
                <a:cubicBezTo>
                  <a:pt x="206" y="2169"/>
                  <a:pt x="229" y="2169"/>
                  <a:pt x="320" y="2192"/>
                </a:cubicBezTo>
                <a:cubicBezTo>
                  <a:pt x="343" y="2215"/>
                  <a:pt x="343" y="2215"/>
                  <a:pt x="366" y="2215"/>
                </a:cubicBezTo>
                <a:cubicBezTo>
                  <a:pt x="480" y="2261"/>
                  <a:pt x="571" y="2306"/>
                  <a:pt x="685" y="2329"/>
                </a:cubicBezTo>
                <a:cubicBezTo>
                  <a:pt x="800" y="2329"/>
                  <a:pt x="914" y="2352"/>
                  <a:pt x="1028" y="2352"/>
                </a:cubicBezTo>
                <a:cubicBezTo>
                  <a:pt x="1256" y="2352"/>
                  <a:pt x="1484" y="2306"/>
                  <a:pt x="1713" y="2238"/>
                </a:cubicBezTo>
                <a:cubicBezTo>
                  <a:pt x="2032" y="2169"/>
                  <a:pt x="2306" y="2010"/>
                  <a:pt x="2580" y="1873"/>
                </a:cubicBezTo>
                <a:cubicBezTo>
                  <a:pt x="2831" y="1758"/>
                  <a:pt x="3082" y="1621"/>
                  <a:pt x="3310" y="1439"/>
                </a:cubicBezTo>
                <a:cubicBezTo>
                  <a:pt x="3402" y="1348"/>
                  <a:pt x="3516" y="1279"/>
                  <a:pt x="3584" y="1165"/>
                </a:cubicBezTo>
                <a:cubicBezTo>
                  <a:pt x="3653" y="1097"/>
                  <a:pt x="3721" y="1005"/>
                  <a:pt x="3790" y="937"/>
                </a:cubicBezTo>
                <a:cubicBezTo>
                  <a:pt x="3927" y="731"/>
                  <a:pt x="4086" y="549"/>
                  <a:pt x="4223" y="366"/>
                </a:cubicBezTo>
                <a:cubicBezTo>
                  <a:pt x="4292" y="275"/>
                  <a:pt x="4292" y="161"/>
                  <a:pt x="4223" y="92"/>
                </a:cubicBezTo>
                <a:cubicBezTo>
                  <a:pt x="4195" y="64"/>
                  <a:pt x="4154" y="51"/>
                  <a:pt x="4111" y="51"/>
                </a:cubicBezTo>
                <a:cubicBezTo>
                  <a:pt x="4052" y="51"/>
                  <a:pt x="3989" y="75"/>
                  <a:pt x="3949" y="115"/>
                </a:cubicBezTo>
                <a:cubicBezTo>
                  <a:pt x="3881" y="206"/>
                  <a:pt x="3813" y="298"/>
                  <a:pt x="3721" y="389"/>
                </a:cubicBezTo>
                <a:cubicBezTo>
                  <a:pt x="3721" y="366"/>
                  <a:pt x="3721" y="320"/>
                  <a:pt x="3721" y="298"/>
                </a:cubicBezTo>
                <a:cubicBezTo>
                  <a:pt x="3721" y="252"/>
                  <a:pt x="3698" y="229"/>
                  <a:pt x="3698" y="183"/>
                </a:cubicBezTo>
                <a:cubicBezTo>
                  <a:pt x="3698" y="206"/>
                  <a:pt x="3698" y="206"/>
                  <a:pt x="3698" y="206"/>
                </a:cubicBezTo>
                <a:cubicBezTo>
                  <a:pt x="3676" y="138"/>
                  <a:pt x="3630" y="69"/>
                  <a:pt x="3561" y="47"/>
                </a:cubicBezTo>
                <a:lnTo>
                  <a:pt x="3539" y="47"/>
                </a:lnTo>
                <a:cubicBezTo>
                  <a:pt x="3516" y="24"/>
                  <a:pt x="3470" y="1"/>
                  <a:pt x="3424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1" name="Google Shape;4991;p38"/>
          <p:cNvSpPr/>
          <p:nvPr/>
        </p:nvSpPr>
        <p:spPr>
          <a:xfrm>
            <a:off x="6584485" y="2299734"/>
            <a:ext cx="54963" cy="43461"/>
          </a:xfrm>
          <a:custGeom>
            <a:avLst/>
            <a:gdLst/>
            <a:ahLst/>
            <a:cxnLst/>
            <a:rect l="l" t="t" r="r" b="b"/>
            <a:pathLst>
              <a:path w="1964" h="1553" extrusionOk="0">
                <a:moveTo>
                  <a:pt x="1507" y="0"/>
                </a:moveTo>
                <a:cubicBezTo>
                  <a:pt x="1438" y="0"/>
                  <a:pt x="1370" y="0"/>
                  <a:pt x="1302" y="23"/>
                </a:cubicBezTo>
                <a:cubicBezTo>
                  <a:pt x="1187" y="23"/>
                  <a:pt x="1096" y="46"/>
                  <a:pt x="982" y="69"/>
                </a:cubicBezTo>
                <a:cubicBezTo>
                  <a:pt x="891" y="69"/>
                  <a:pt x="777" y="92"/>
                  <a:pt x="685" y="92"/>
                </a:cubicBezTo>
                <a:cubicBezTo>
                  <a:pt x="571" y="115"/>
                  <a:pt x="457" y="115"/>
                  <a:pt x="366" y="137"/>
                </a:cubicBezTo>
                <a:cubicBezTo>
                  <a:pt x="274" y="160"/>
                  <a:pt x="183" y="183"/>
                  <a:pt x="115" y="252"/>
                </a:cubicBezTo>
                <a:cubicBezTo>
                  <a:pt x="23" y="320"/>
                  <a:pt x="1" y="434"/>
                  <a:pt x="1" y="525"/>
                </a:cubicBezTo>
                <a:cubicBezTo>
                  <a:pt x="1" y="571"/>
                  <a:pt x="23" y="617"/>
                  <a:pt x="23" y="662"/>
                </a:cubicBezTo>
                <a:cubicBezTo>
                  <a:pt x="46" y="754"/>
                  <a:pt x="92" y="822"/>
                  <a:pt x="115" y="914"/>
                </a:cubicBezTo>
                <a:cubicBezTo>
                  <a:pt x="137" y="982"/>
                  <a:pt x="183" y="1050"/>
                  <a:pt x="206" y="1119"/>
                </a:cubicBezTo>
                <a:cubicBezTo>
                  <a:pt x="229" y="1210"/>
                  <a:pt x="229" y="1302"/>
                  <a:pt x="229" y="1370"/>
                </a:cubicBezTo>
                <a:cubicBezTo>
                  <a:pt x="252" y="1484"/>
                  <a:pt x="366" y="1553"/>
                  <a:pt x="457" y="1553"/>
                </a:cubicBezTo>
                <a:cubicBezTo>
                  <a:pt x="571" y="1530"/>
                  <a:pt x="617" y="1416"/>
                  <a:pt x="617" y="1324"/>
                </a:cubicBezTo>
                <a:cubicBezTo>
                  <a:pt x="617" y="1241"/>
                  <a:pt x="598" y="1157"/>
                  <a:pt x="594" y="1073"/>
                </a:cubicBezTo>
                <a:lnTo>
                  <a:pt x="617" y="1073"/>
                </a:lnTo>
                <a:cubicBezTo>
                  <a:pt x="617" y="1096"/>
                  <a:pt x="617" y="1119"/>
                  <a:pt x="617" y="1142"/>
                </a:cubicBezTo>
                <a:cubicBezTo>
                  <a:pt x="617" y="1187"/>
                  <a:pt x="640" y="1233"/>
                  <a:pt x="662" y="1256"/>
                </a:cubicBezTo>
                <a:cubicBezTo>
                  <a:pt x="708" y="1302"/>
                  <a:pt x="754" y="1324"/>
                  <a:pt x="822" y="1347"/>
                </a:cubicBezTo>
                <a:cubicBezTo>
                  <a:pt x="853" y="1355"/>
                  <a:pt x="883" y="1357"/>
                  <a:pt x="914" y="1357"/>
                </a:cubicBezTo>
                <a:cubicBezTo>
                  <a:pt x="974" y="1357"/>
                  <a:pt x="1035" y="1347"/>
                  <a:pt x="1096" y="1347"/>
                </a:cubicBezTo>
                <a:cubicBezTo>
                  <a:pt x="1142" y="1324"/>
                  <a:pt x="1187" y="1324"/>
                  <a:pt x="1233" y="1324"/>
                </a:cubicBezTo>
                <a:cubicBezTo>
                  <a:pt x="1302" y="1302"/>
                  <a:pt x="1347" y="1302"/>
                  <a:pt x="1416" y="1279"/>
                </a:cubicBezTo>
                <a:cubicBezTo>
                  <a:pt x="1438" y="1279"/>
                  <a:pt x="1484" y="1256"/>
                  <a:pt x="1530" y="1256"/>
                </a:cubicBezTo>
                <a:cubicBezTo>
                  <a:pt x="1598" y="1233"/>
                  <a:pt x="1644" y="1187"/>
                  <a:pt x="1712" y="1165"/>
                </a:cubicBezTo>
                <a:cubicBezTo>
                  <a:pt x="1735" y="1142"/>
                  <a:pt x="1781" y="1096"/>
                  <a:pt x="1781" y="1050"/>
                </a:cubicBezTo>
                <a:cubicBezTo>
                  <a:pt x="1895" y="1005"/>
                  <a:pt x="1941" y="845"/>
                  <a:pt x="1895" y="754"/>
                </a:cubicBezTo>
                <a:cubicBezTo>
                  <a:pt x="1872" y="731"/>
                  <a:pt x="1872" y="731"/>
                  <a:pt x="1872" y="731"/>
                </a:cubicBezTo>
                <a:cubicBezTo>
                  <a:pt x="1895" y="685"/>
                  <a:pt x="1918" y="662"/>
                  <a:pt x="1918" y="640"/>
                </a:cubicBezTo>
                <a:cubicBezTo>
                  <a:pt x="1963" y="548"/>
                  <a:pt x="1941" y="480"/>
                  <a:pt x="1895" y="389"/>
                </a:cubicBezTo>
                <a:cubicBezTo>
                  <a:pt x="1872" y="366"/>
                  <a:pt x="1872" y="366"/>
                  <a:pt x="1849" y="343"/>
                </a:cubicBezTo>
                <a:cubicBezTo>
                  <a:pt x="1849" y="343"/>
                  <a:pt x="1849" y="343"/>
                  <a:pt x="1849" y="320"/>
                </a:cubicBezTo>
                <a:cubicBezTo>
                  <a:pt x="1849" y="206"/>
                  <a:pt x="1781" y="69"/>
                  <a:pt x="1667" y="23"/>
                </a:cubicBezTo>
                <a:cubicBezTo>
                  <a:pt x="1621" y="0"/>
                  <a:pt x="1553" y="0"/>
                  <a:pt x="1507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2" name="Google Shape;4992;p38"/>
          <p:cNvSpPr/>
          <p:nvPr/>
        </p:nvSpPr>
        <p:spPr>
          <a:xfrm>
            <a:off x="6290027" y="2318904"/>
            <a:ext cx="330251" cy="90084"/>
          </a:xfrm>
          <a:custGeom>
            <a:avLst/>
            <a:gdLst/>
            <a:ahLst/>
            <a:cxnLst/>
            <a:rect l="l" t="t" r="r" b="b"/>
            <a:pathLst>
              <a:path w="11801" h="3219" extrusionOk="0">
                <a:moveTo>
                  <a:pt x="11436" y="0"/>
                </a:moveTo>
                <a:cubicBezTo>
                  <a:pt x="11139" y="23"/>
                  <a:pt x="10842" y="92"/>
                  <a:pt x="10545" y="137"/>
                </a:cubicBezTo>
                <a:cubicBezTo>
                  <a:pt x="10249" y="183"/>
                  <a:pt x="9952" y="251"/>
                  <a:pt x="9655" y="320"/>
                </a:cubicBezTo>
                <a:cubicBezTo>
                  <a:pt x="9336" y="365"/>
                  <a:pt x="9039" y="434"/>
                  <a:pt x="8742" y="480"/>
                </a:cubicBezTo>
                <a:cubicBezTo>
                  <a:pt x="8445" y="525"/>
                  <a:pt x="8171" y="594"/>
                  <a:pt x="7875" y="662"/>
                </a:cubicBezTo>
                <a:cubicBezTo>
                  <a:pt x="7578" y="731"/>
                  <a:pt x="7281" y="799"/>
                  <a:pt x="6985" y="868"/>
                </a:cubicBezTo>
                <a:cubicBezTo>
                  <a:pt x="6688" y="936"/>
                  <a:pt x="6391" y="1005"/>
                  <a:pt x="6094" y="1073"/>
                </a:cubicBezTo>
                <a:cubicBezTo>
                  <a:pt x="5957" y="1096"/>
                  <a:pt x="5798" y="1142"/>
                  <a:pt x="5661" y="1164"/>
                </a:cubicBezTo>
                <a:cubicBezTo>
                  <a:pt x="5524" y="1210"/>
                  <a:pt x="5387" y="1233"/>
                  <a:pt x="5250" y="1278"/>
                </a:cubicBezTo>
                <a:cubicBezTo>
                  <a:pt x="4953" y="1347"/>
                  <a:pt x="4679" y="1415"/>
                  <a:pt x="4405" y="1507"/>
                </a:cubicBezTo>
                <a:cubicBezTo>
                  <a:pt x="4268" y="1530"/>
                  <a:pt x="4131" y="1575"/>
                  <a:pt x="4017" y="1598"/>
                </a:cubicBezTo>
                <a:cubicBezTo>
                  <a:pt x="3880" y="1644"/>
                  <a:pt x="3721" y="1666"/>
                  <a:pt x="3584" y="1712"/>
                </a:cubicBezTo>
                <a:cubicBezTo>
                  <a:pt x="3287" y="1781"/>
                  <a:pt x="3013" y="1826"/>
                  <a:pt x="2716" y="1895"/>
                </a:cubicBezTo>
                <a:cubicBezTo>
                  <a:pt x="2556" y="1940"/>
                  <a:pt x="2397" y="1986"/>
                  <a:pt x="2237" y="2032"/>
                </a:cubicBezTo>
                <a:cubicBezTo>
                  <a:pt x="2077" y="2077"/>
                  <a:pt x="1940" y="2146"/>
                  <a:pt x="1803" y="2191"/>
                </a:cubicBezTo>
                <a:cubicBezTo>
                  <a:pt x="1529" y="2306"/>
                  <a:pt x="1255" y="2420"/>
                  <a:pt x="982" y="2534"/>
                </a:cubicBezTo>
                <a:cubicBezTo>
                  <a:pt x="867" y="2602"/>
                  <a:pt x="753" y="2648"/>
                  <a:pt x="639" y="2694"/>
                </a:cubicBezTo>
                <a:cubicBezTo>
                  <a:pt x="548" y="2739"/>
                  <a:pt x="434" y="2785"/>
                  <a:pt x="320" y="2808"/>
                </a:cubicBezTo>
                <a:cubicBezTo>
                  <a:pt x="274" y="2831"/>
                  <a:pt x="205" y="2853"/>
                  <a:pt x="160" y="2853"/>
                </a:cubicBezTo>
                <a:cubicBezTo>
                  <a:pt x="69" y="2876"/>
                  <a:pt x="0" y="2968"/>
                  <a:pt x="23" y="3059"/>
                </a:cubicBezTo>
                <a:cubicBezTo>
                  <a:pt x="23" y="3150"/>
                  <a:pt x="114" y="3219"/>
                  <a:pt x="205" y="3219"/>
                </a:cubicBezTo>
                <a:cubicBezTo>
                  <a:pt x="411" y="3173"/>
                  <a:pt x="571" y="3127"/>
                  <a:pt x="753" y="3059"/>
                </a:cubicBezTo>
                <a:lnTo>
                  <a:pt x="776" y="3059"/>
                </a:lnTo>
                <a:cubicBezTo>
                  <a:pt x="867" y="3036"/>
                  <a:pt x="936" y="3013"/>
                  <a:pt x="1027" y="2990"/>
                </a:cubicBezTo>
                <a:cubicBezTo>
                  <a:pt x="1202" y="2947"/>
                  <a:pt x="1378" y="2903"/>
                  <a:pt x="1553" y="2839"/>
                </a:cubicBezTo>
                <a:lnTo>
                  <a:pt x="1553" y="2839"/>
                </a:lnTo>
                <a:cubicBezTo>
                  <a:pt x="1552" y="2842"/>
                  <a:pt x="1552" y="2847"/>
                  <a:pt x="1552" y="2853"/>
                </a:cubicBezTo>
                <a:cubicBezTo>
                  <a:pt x="1552" y="2844"/>
                  <a:pt x="1556" y="2839"/>
                  <a:pt x="1562" y="2836"/>
                </a:cubicBezTo>
                <a:lnTo>
                  <a:pt x="1562" y="2836"/>
                </a:lnTo>
                <a:cubicBezTo>
                  <a:pt x="1564" y="2835"/>
                  <a:pt x="1567" y="2833"/>
                  <a:pt x="1570" y="2832"/>
                </a:cubicBezTo>
                <a:lnTo>
                  <a:pt x="1570" y="2832"/>
                </a:lnTo>
                <a:cubicBezTo>
                  <a:pt x="1578" y="2831"/>
                  <a:pt x="1588" y="2831"/>
                  <a:pt x="1598" y="2831"/>
                </a:cubicBezTo>
                <a:cubicBezTo>
                  <a:pt x="1712" y="2808"/>
                  <a:pt x="1803" y="2762"/>
                  <a:pt x="1917" y="2739"/>
                </a:cubicBezTo>
                <a:cubicBezTo>
                  <a:pt x="2054" y="2694"/>
                  <a:pt x="2191" y="2648"/>
                  <a:pt x="2328" y="2625"/>
                </a:cubicBezTo>
                <a:cubicBezTo>
                  <a:pt x="2602" y="2557"/>
                  <a:pt x="2876" y="2488"/>
                  <a:pt x="3150" y="2443"/>
                </a:cubicBezTo>
                <a:cubicBezTo>
                  <a:pt x="3447" y="2397"/>
                  <a:pt x="3721" y="2328"/>
                  <a:pt x="4017" y="2260"/>
                </a:cubicBezTo>
                <a:cubicBezTo>
                  <a:pt x="4154" y="2237"/>
                  <a:pt x="4291" y="2191"/>
                  <a:pt x="4428" y="2169"/>
                </a:cubicBezTo>
                <a:cubicBezTo>
                  <a:pt x="4565" y="2123"/>
                  <a:pt x="4702" y="2100"/>
                  <a:pt x="4839" y="2055"/>
                </a:cubicBezTo>
                <a:cubicBezTo>
                  <a:pt x="5113" y="1986"/>
                  <a:pt x="5387" y="1918"/>
                  <a:pt x="5661" y="1849"/>
                </a:cubicBezTo>
                <a:cubicBezTo>
                  <a:pt x="5957" y="1781"/>
                  <a:pt x="6254" y="1712"/>
                  <a:pt x="6551" y="1644"/>
                </a:cubicBezTo>
                <a:cubicBezTo>
                  <a:pt x="6848" y="1575"/>
                  <a:pt x="7144" y="1507"/>
                  <a:pt x="7441" y="1438"/>
                </a:cubicBezTo>
                <a:cubicBezTo>
                  <a:pt x="7715" y="1370"/>
                  <a:pt x="8012" y="1301"/>
                  <a:pt x="8308" y="1233"/>
                </a:cubicBezTo>
                <a:cubicBezTo>
                  <a:pt x="8445" y="1210"/>
                  <a:pt x="8605" y="1164"/>
                  <a:pt x="8765" y="1142"/>
                </a:cubicBezTo>
                <a:cubicBezTo>
                  <a:pt x="8902" y="1119"/>
                  <a:pt x="9039" y="1096"/>
                  <a:pt x="9176" y="1073"/>
                </a:cubicBezTo>
                <a:cubicBezTo>
                  <a:pt x="9564" y="1005"/>
                  <a:pt x="9952" y="913"/>
                  <a:pt x="10340" y="845"/>
                </a:cubicBezTo>
                <a:cubicBezTo>
                  <a:pt x="10568" y="799"/>
                  <a:pt x="10774" y="753"/>
                  <a:pt x="10979" y="731"/>
                </a:cubicBezTo>
                <a:cubicBezTo>
                  <a:pt x="11070" y="708"/>
                  <a:pt x="11184" y="685"/>
                  <a:pt x="11276" y="685"/>
                </a:cubicBezTo>
                <a:cubicBezTo>
                  <a:pt x="11321" y="662"/>
                  <a:pt x="11367" y="662"/>
                  <a:pt x="11413" y="662"/>
                </a:cubicBezTo>
                <a:cubicBezTo>
                  <a:pt x="11481" y="639"/>
                  <a:pt x="11550" y="617"/>
                  <a:pt x="11618" y="594"/>
                </a:cubicBezTo>
                <a:cubicBezTo>
                  <a:pt x="11664" y="571"/>
                  <a:pt x="11709" y="548"/>
                  <a:pt x="11732" y="502"/>
                </a:cubicBezTo>
                <a:cubicBezTo>
                  <a:pt x="11801" y="434"/>
                  <a:pt x="11801" y="343"/>
                  <a:pt x="11801" y="251"/>
                </a:cubicBezTo>
                <a:cubicBezTo>
                  <a:pt x="11778" y="92"/>
                  <a:pt x="11641" y="0"/>
                  <a:pt x="11481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3" name="Google Shape;4993;p38"/>
          <p:cNvSpPr/>
          <p:nvPr/>
        </p:nvSpPr>
        <p:spPr>
          <a:xfrm>
            <a:off x="6256165" y="2283755"/>
            <a:ext cx="334729" cy="131641"/>
          </a:xfrm>
          <a:custGeom>
            <a:avLst/>
            <a:gdLst/>
            <a:ahLst/>
            <a:cxnLst/>
            <a:rect l="l" t="t" r="r" b="b"/>
            <a:pathLst>
              <a:path w="11961" h="4704" extrusionOk="0">
                <a:moveTo>
                  <a:pt x="11550" y="1"/>
                </a:moveTo>
                <a:cubicBezTo>
                  <a:pt x="11299" y="24"/>
                  <a:pt x="11025" y="24"/>
                  <a:pt x="10774" y="69"/>
                </a:cubicBezTo>
                <a:cubicBezTo>
                  <a:pt x="10454" y="115"/>
                  <a:pt x="10158" y="161"/>
                  <a:pt x="9861" y="206"/>
                </a:cubicBezTo>
                <a:cubicBezTo>
                  <a:pt x="9564" y="275"/>
                  <a:pt x="9290" y="298"/>
                  <a:pt x="8993" y="366"/>
                </a:cubicBezTo>
                <a:cubicBezTo>
                  <a:pt x="8697" y="412"/>
                  <a:pt x="8400" y="480"/>
                  <a:pt x="8103" y="526"/>
                </a:cubicBezTo>
                <a:cubicBezTo>
                  <a:pt x="7784" y="594"/>
                  <a:pt x="7464" y="686"/>
                  <a:pt x="7145" y="777"/>
                </a:cubicBezTo>
                <a:cubicBezTo>
                  <a:pt x="6848" y="868"/>
                  <a:pt x="6574" y="960"/>
                  <a:pt x="6277" y="1051"/>
                </a:cubicBezTo>
                <a:cubicBezTo>
                  <a:pt x="6003" y="1142"/>
                  <a:pt x="5729" y="1211"/>
                  <a:pt x="5456" y="1325"/>
                </a:cubicBezTo>
                <a:cubicBezTo>
                  <a:pt x="5182" y="1416"/>
                  <a:pt x="4908" y="1507"/>
                  <a:pt x="4634" y="1599"/>
                </a:cubicBezTo>
                <a:cubicBezTo>
                  <a:pt x="4383" y="1713"/>
                  <a:pt x="4109" y="1804"/>
                  <a:pt x="3835" y="1895"/>
                </a:cubicBezTo>
                <a:cubicBezTo>
                  <a:pt x="3698" y="1941"/>
                  <a:pt x="3561" y="1987"/>
                  <a:pt x="3424" y="2055"/>
                </a:cubicBezTo>
                <a:cubicBezTo>
                  <a:pt x="3264" y="2101"/>
                  <a:pt x="3127" y="2169"/>
                  <a:pt x="2990" y="2238"/>
                </a:cubicBezTo>
                <a:cubicBezTo>
                  <a:pt x="2694" y="2375"/>
                  <a:pt x="2420" y="2534"/>
                  <a:pt x="2146" y="2649"/>
                </a:cubicBezTo>
                <a:cubicBezTo>
                  <a:pt x="1849" y="2786"/>
                  <a:pt x="1530" y="2945"/>
                  <a:pt x="1279" y="3151"/>
                </a:cubicBezTo>
                <a:cubicBezTo>
                  <a:pt x="1050" y="3311"/>
                  <a:pt x="845" y="3470"/>
                  <a:pt x="639" y="3676"/>
                </a:cubicBezTo>
                <a:cubicBezTo>
                  <a:pt x="525" y="3767"/>
                  <a:pt x="434" y="3881"/>
                  <a:pt x="343" y="3995"/>
                </a:cubicBezTo>
                <a:cubicBezTo>
                  <a:pt x="229" y="4109"/>
                  <a:pt x="137" y="4224"/>
                  <a:pt x="69" y="4338"/>
                </a:cubicBezTo>
                <a:cubicBezTo>
                  <a:pt x="0" y="4452"/>
                  <a:pt x="0" y="4589"/>
                  <a:pt x="114" y="4657"/>
                </a:cubicBezTo>
                <a:cubicBezTo>
                  <a:pt x="154" y="4687"/>
                  <a:pt x="207" y="4704"/>
                  <a:pt x="260" y="4704"/>
                </a:cubicBezTo>
                <a:cubicBezTo>
                  <a:pt x="328" y="4704"/>
                  <a:pt x="395" y="4676"/>
                  <a:pt x="434" y="4612"/>
                </a:cubicBezTo>
                <a:cubicBezTo>
                  <a:pt x="502" y="4520"/>
                  <a:pt x="571" y="4429"/>
                  <a:pt x="639" y="4338"/>
                </a:cubicBezTo>
                <a:cubicBezTo>
                  <a:pt x="822" y="4178"/>
                  <a:pt x="1005" y="4041"/>
                  <a:pt x="1187" y="3904"/>
                </a:cubicBezTo>
                <a:cubicBezTo>
                  <a:pt x="1370" y="3790"/>
                  <a:pt x="1530" y="3676"/>
                  <a:pt x="1712" y="3562"/>
                </a:cubicBezTo>
                <a:cubicBezTo>
                  <a:pt x="1986" y="3402"/>
                  <a:pt x="2260" y="3288"/>
                  <a:pt x="2534" y="3174"/>
                </a:cubicBezTo>
                <a:cubicBezTo>
                  <a:pt x="2831" y="3037"/>
                  <a:pt x="3105" y="2877"/>
                  <a:pt x="3401" y="2763"/>
                </a:cubicBezTo>
                <a:cubicBezTo>
                  <a:pt x="3538" y="2694"/>
                  <a:pt x="3675" y="2626"/>
                  <a:pt x="3835" y="2580"/>
                </a:cubicBezTo>
                <a:cubicBezTo>
                  <a:pt x="3972" y="2534"/>
                  <a:pt x="4086" y="2489"/>
                  <a:pt x="4223" y="2443"/>
                </a:cubicBezTo>
                <a:cubicBezTo>
                  <a:pt x="4360" y="2398"/>
                  <a:pt x="4520" y="2352"/>
                  <a:pt x="4657" y="2306"/>
                </a:cubicBezTo>
                <a:cubicBezTo>
                  <a:pt x="4794" y="2261"/>
                  <a:pt x="4908" y="2192"/>
                  <a:pt x="5045" y="2146"/>
                </a:cubicBezTo>
                <a:cubicBezTo>
                  <a:pt x="5250" y="2078"/>
                  <a:pt x="5433" y="2009"/>
                  <a:pt x="5638" y="1941"/>
                </a:cubicBezTo>
                <a:cubicBezTo>
                  <a:pt x="5821" y="1873"/>
                  <a:pt x="6003" y="1827"/>
                  <a:pt x="6209" y="1758"/>
                </a:cubicBezTo>
                <a:cubicBezTo>
                  <a:pt x="6597" y="1644"/>
                  <a:pt x="6985" y="1507"/>
                  <a:pt x="7396" y="1370"/>
                </a:cubicBezTo>
                <a:cubicBezTo>
                  <a:pt x="7670" y="1302"/>
                  <a:pt x="7944" y="1233"/>
                  <a:pt x="8217" y="1188"/>
                </a:cubicBezTo>
                <a:cubicBezTo>
                  <a:pt x="8514" y="1119"/>
                  <a:pt x="8811" y="1074"/>
                  <a:pt x="9108" y="1005"/>
                </a:cubicBezTo>
                <a:cubicBezTo>
                  <a:pt x="9404" y="960"/>
                  <a:pt x="9678" y="914"/>
                  <a:pt x="9975" y="868"/>
                </a:cubicBezTo>
                <a:cubicBezTo>
                  <a:pt x="10272" y="823"/>
                  <a:pt x="10568" y="754"/>
                  <a:pt x="10888" y="708"/>
                </a:cubicBezTo>
                <a:cubicBezTo>
                  <a:pt x="11025" y="686"/>
                  <a:pt x="11162" y="686"/>
                  <a:pt x="11276" y="686"/>
                </a:cubicBezTo>
                <a:cubicBezTo>
                  <a:pt x="11413" y="663"/>
                  <a:pt x="11527" y="663"/>
                  <a:pt x="11664" y="640"/>
                </a:cubicBezTo>
                <a:cubicBezTo>
                  <a:pt x="11824" y="617"/>
                  <a:pt x="11961" y="457"/>
                  <a:pt x="11915" y="275"/>
                </a:cubicBezTo>
                <a:cubicBezTo>
                  <a:pt x="11915" y="183"/>
                  <a:pt x="11869" y="115"/>
                  <a:pt x="11801" y="69"/>
                </a:cubicBezTo>
                <a:cubicBezTo>
                  <a:pt x="11733" y="24"/>
                  <a:pt x="11664" y="1"/>
                  <a:pt x="11596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4" name="Google Shape;4994;p38"/>
          <p:cNvSpPr/>
          <p:nvPr/>
        </p:nvSpPr>
        <p:spPr>
          <a:xfrm>
            <a:off x="6075382" y="2172626"/>
            <a:ext cx="159095" cy="243833"/>
          </a:xfrm>
          <a:custGeom>
            <a:avLst/>
            <a:gdLst/>
            <a:ahLst/>
            <a:cxnLst/>
            <a:rect l="l" t="t" r="r" b="b"/>
            <a:pathLst>
              <a:path w="5685" h="8713" extrusionOk="0">
                <a:moveTo>
                  <a:pt x="2260" y="2237"/>
                </a:moveTo>
                <a:lnTo>
                  <a:pt x="2260" y="2237"/>
                </a:lnTo>
                <a:cubicBezTo>
                  <a:pt x="2268" y="2248"/>
                  <a:pt x="2275" y="2259"/>
                  <a:pt x="2282" y="2270"/>
                </a:cubicBezTo>
                <a:lnTo>
                  <a:pt x="2282" y="2270"/>
                </a:lnTo>
                <a:cubicBezTo>
                  <a:pt x="2277" y="2259"/>
                  <a:pt x="2271" y="2248"/>
                  <a:pt x="2260" y="2237"/>
                </a:cubicBezTo>
                <a:close/>
                <a:moveTo>
                  <a:pt x="229" y="0"/>
                </a:moveTo>
                <a:cubicBezTo>
                  <a:pt x="183" y="0"/>
                  <a:pt x="138" y="23"/>
                  <a:pt x="92" y="46"/>
                </a:cubicBezTo>
                <a:cubicBezTo>
                  <a:pt x="1" y="137"/>
                  <a:pt x="1" y="251"/>
                  <a:pt x="69" y="343"/>
                </a:cubicBezTo>
                <a:cubicBezTo>
                  <a:pt x="183" y="480"/>
                  <a:pt x="320" y="617"/>
                  <a:pt x="412" y="753"/>
                </a:cubicBezTo>
                <a:cubicBezTo>
                  <a:pt x="526" y="868"/>
                  <a:pt x="617" y="1005"/>
                  <a:pt x="708" y="1142"/>
                </a:cubicBezTo>
                <a:cubicBezTo>
                  <a:pt x="822" y="1256"/>
                  <a:pt x="914" y="1393"/>
                  <a:pt x="1028" y="1530"/>
                </a:cubicBezTo>
                <a:cubicBezTo>
                  <a:pt x="1119" y="1667"/>
                  <a:pt x="1210" y="1803"/>
                  <a:pt x="1325" y="1940"/>
                </a:cubicBezTo>
                <a:cubicBezTo>
                  <a:pt x="1462" y="2169"/>
                  <a:pt x="1621" y="2397"/>
                  <a:pt x="1781" y="2625"/>
                </a:cubicBezTo>
                <a:cubicBezTo>
                  <a:pt x="1941" y="2899"/>
                  <a:pt x="2101" y="3173"/>
                  <a:pt x="2283" y="3424"/>
                </a:cubicBezTo>
                <a:cubicBezTo>
                  <a:pt x="2352" y="3561"/>
                  <a:pt x="2443" y="3698"/>
                  <a:pt x="2534" y="3835"/>
                </a:cubicBezTo>
                <a:cubicBezTo>
                  <a:pt x="2603" y="3972"/>
                  <a:pt x="2694" y="4109"/>
                  <a:pt x="2763" y="4246"/>
                </a:cubicBezTo>
                <a:cubicBezTo>
                  <a:pt x="2831" y="4383"/>
                  <a:pt x="2900" y="4520"/>
                  <a:pt x="2968" y="4634"/>
                </a:cubicBezTo>
                <a:cubicBezTo>
                  <a:pt x="3037" y="4771"/>
                  <a:pt x="3105" y="4885"/>
                  <a:pt x="3173" y="5022"/>
                </a:cubicBezTo>
                <a:cubicBezTo>
                  <a:pt x="3447" y="5524"/>
                  <a:pt x="3698" y="6072"/>
                  <a:pt x="3972" y="6597"/>
                </a:cubicBezTo>
                <a:cubicBezTo>
                  <a:pt x="4246" y="7122"/>
                  <a:pt x="4543" y="7647"/>
                  <a:pt x="4840" y="8172"/>
                </a:cubicBezTo>
                <a:cubicBezTo>
                  <a:pt x="4885" y="8240"/>
                  <a:pt x="4908" y="8309"/>
                  <a:pt x="4954" y="8354"/>
                </a:cubicBezTo>
                <a:cubicBezTo>
                  <a:pt x="4999" y="8446"/>
                  <a:pt x="5045" y="8514"/>
                  <a:pt x="5114" y="8605"/>
                </a:cubicBezTo>
                <a:cubicBezTo>
                  <a:pt x="5171" y="8677"/>
                  <a:pt x="5263" y="8712"/>
                  <a:pt x="5353" y="8712"/>
                </a:cubicBezTo>
                <a:cubicBezTo>
                  <a:pt x="5406" y="8712"/>
                  <a:pt x="5459" y="8700"/>
                  <a:pt x="5502" y="8674"/>
                </a:cubicBezTo>
                <a:cubicBezTo>
                  <a:pt x="5570" y="8628"/>
                  <a:pt x="5639" y="8560"/>
                  <a:pt x="5661" y="8491"/>
                </a:cubicBezTo>
                <a:cubicBezTo>
                  <a:pt x="5684" y="8400"/>
                  <a:pt x="5661" y="8309"/>
                  <a:pt x="5639" y="8240"/>
                </a:cubicBezTo>
                <a:cubicBezTo>
                  <a:pt x="5616" y="8172"/>
                  <a:pt x="5570" y="8126"/>
                  <a:pt x="5547" y="8080"/>
                </a:cubicBezTo>
                <a:cubicBezTo>
                  <a:pt x="5524" y="8012"/>
                  <a:pt x="5479" y="7966"/>
                  <a:pt x="5433" y="7898"/>
                </a:cubicBezTo>
                <a:cubicBezTo>
                  <a:pt x="5365" y="7784"/>
                  <a:pt x="5296" y="7670"/>
                  <a:pt x="5228" y="7533"/>
                </a:cubicBezTo>
                <a:cubicBezTo>
                  <a:pt x="5068" y="7282"/>
                  <a:pt x="4931" y="7008"/>
                  <a:pt x="4771" y="6734"/>
                </a:cubicBezTo>
                <a:cubicBezTo>
                  <a:pt x="4634" y="6460"/>
                  <a:pt x="4497" y="6163"/>
                  <a:pt x="4360" y="5889"/>
                </a:cubicBezTo>
                <a:cubicBezTo>
                  <a:pt x="4223" y="5638"/>
                  <a:pt x="4086" y="5364"/>
                  <a:pt x="3972" y="5113"/>
                </a:cubicBezTo>
                <a:cubicBezTo>
                  <a:pt x="3721" y="4657"/>
                  <a:pt x="3470" y="4200"/>
                  <a:pt x="3219" y="3744"/>
                </a:cubicBezTo>
                <a:cubicBezTo>
                  <a:pt x="3082" y="3493"/>
                  <a:pt x="2922" y="3241"/>
                  <a:pt x="2763" y="3013"/>
                </a:cubicBezTo>
                <a:cubicBezTo>
                  <a:pt x="2694" y="2876"/>
                  <a:pt x="2603" y="2762"/>
                  <a:pt x="2534" y="2625"/>
                </a:cubicBezTo>
                <a:cubicBezTo>
                  <a:pt x="2450" y="2499"/>
                  <a:pt x="2366" y="2393"/>
                  <a:pt x="2282" y="2270"/>
                </a:cubicBezTo>
                <a:lnTo>
                  <a:pt x="2282" y="2270"/>
                </a:lnTo>
                <a:cubicBezTo>
                  <a:pt x="2283" y="2270"/>
                  <a:pt x="2283" y="2271"/>
                  <a:pt x="2283" y="2272"/>
                </a:cubicBezTo>
                <a:lnTo>
                  <a:pt x="2283" y="2272"/>
                </a:lnTo>
                <a:cubicBezTo>
                  <a:pt x="2152" y="2075"/>
                  <a:pt x="2002" y="1861"/>
                  <a:pt x="1872" y="1667"/>
                </a:cubicBezTo>
                <a:cubicBezTo>
                  <a:pt x="1713" y="1484"/>
                  <a:pt x="1553" y="1301"/>
                  <a:pt x="1393" y="1119"/>
                </a:cubicBezTo>
                <a:cubicBezTo>
                  <a:pt x="1233" y="936"/>
                  <a:pt x="1074" y="753"/>
                  <a:pt x="891" y="594"/>
                </a:cubicBezTo>
                <a:cubicBezTo>
                  <a:pt x="731" y="411"/>
                  <a:pt x="549" y="251"/>
                  <a:pt x="389" y="69"/>
                </a:cubicBezTo>
                <a:cubicBezTo>
                  <a:pt x="343" y="23"/>
                  <a:pt x="297" y="0"/>
                  <a:pt x="229" y="0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5" name="Google Shape;4995;p38"/>
          <p:cNvSpPr/>
          <p:nvPr/>
        </p:nvSpPr>
        <p:spPr>
          <a:xfrm>
            <a:off x="6028759" y="2178363"/>
            <a:ext cx="182070" cy="232835"/>
          </a:xfrm>
          <a:custGeom>
            <a:avLst/>
            <a:gdLst/>
            <a:ahLst/>
            <a:cxnLst/>
            <a:rect l="l" t="t" r="r" b="b"/>
            <a:pathLst>
              <a:path w="6506" h="8320" extrusionOk="0">
                <a:moveTo>
                  <a:pt x="4024" y="3996"/>
                </a:moveTo>
                <a:cubicBezTo>
                  <a:pt x="4028" y="4003"/>
                  <a:pt x="4033" y="4011"/>
                  <a:pt x="4041" y="4018"/>
                </a:cubicBezTo>
                <a:cubicBezTo>
                  <a:pt x="4035" y="4011"/>
                  <a:pt x="4030" y="4003"/>
                  <a:pt x="4024" y="3996"/>
                </a:cubicBezTo>
                <a:close/>
                <a:moveTo>
                  <a:pt x="252" y="1"/>
                </a:moveTo>
                <a:cubicBezTo>
                  <a:pt x="183" y="1"/>
                  <a:pt x="137" y="24"/>
                  <a:pt x="92" y="69"/>
                </a:cubicBezTo>
                <a:cubicBezTo>
                  <a:pt x="0" y="160"/>
                  <a:pt x="0" y="297"/>
                  <a:pt x="69" y="389"/>
                </a:cubicBezTo>
                <a:cubicBezTo>
                  <a:pt x="297" y="640"/>
                  <a:pt x="548" y="845"/>
                  <a:pt x="799" y="1096"/>
                </a:cubicBezTo>
                <a:cubicBezTo>
                  <a:pt x="1028" y="1325"/>
                  <a:pt x="1256" y="1576"/>
                  <a:pt x="1484" y="1804"/>
                </a:cubicBezTo>
                <a:cubicBezTo>
                  <a:pt x="1712" y="2055"/>
                  <a:pt x="1918" y="2306"/>
                  <a:pt x="2123" y="2557"/>
                </a:cubicBezTo>
                <a:cubicBezTo>
                  <a:pt x="2329" y="2785"/>
                  <a:pt x="2534" y="3036"/>
                  <a:pt x="2717" y="3288"/>
                </a:cubicBezTo>
                <a:cubicBezTo>
                  <a:pt x="2945" y="3607"/>
                  <a:pt x="3173" y="3927"/>
                  <a:pt x="3401" y="4246"/>
                </a:cubicBezTo>
                <a:cubicBezTo>
                  <a:pt x="3744" y="4726"/>
                  <a:pt x="4086" y="5228"/>
                  <a:pt x="4406" y="5753"/>
                </a:cubicBezTo>
                <a:cubicBezTo>
                  <a:pt x="4566" y="6004"/>
                  <a:pt x="4703" y="6255"/>
                  <a:pt x="4862" y="6506"/>
                </a:cubicBezTo>
                <a:cubicBezTo>
                  <a:pt x="5022" y="6757"/>
                  <a:pt x="5182" y="7008"/>
                  <a:pt x="5342" y="7259"/>
                </a:cubicBezTo>
                <a:cubicBezTo>
                  <a:pt x="5467" y="7489"/>
                  <a:pt x="5612" y="7719"/>
                  <a:pt x="5776" y="7950"/>
                </a:cubicBezTo>
                <a:lnTo>
                  <a:pt x="5776" y="7950"/>
                </a:lnTo>
                <a:cubicBezTo>
                  <a:pt x="5775" y="7948"/>
                  <a:pt x="5775" y="7946"/>
                  <a:pt x="5775" y="7944"/>
                </a:cubicBezTo>
                <a:lnTo>
                  <a:pt x="5775" y="7944"/>
                </a:lnTo>
                <a:cubicBezTo>
                  <a:pt x="5778" y="7950"/>
                  <a:pt x="5781" y="7955"/>
                  <a:pt x="5784" y="7961"/>
                </a:cubicBezTo>
                <a:lnTo>
                  <a:pt x="5784" y="7961"/>
                </a:lnTo>
                <a:cubicBezTo>
                  <a:pt x="5781" y="7957"/>
                  <a:pt x="5779" y="7954"/>
                  <a:pt x="5776" y="7950"/>
                </a:cubicBezTo>
                <a:lnTo>
                  <a:pt x="5776" y="7950"/>
                </a:lnTo>
                <a:cubicBezTo>
                  <a:pt x="5778" y="7963"/>
                  <a:pt x="5787" y="7976"/>
                  <a:pt x="5799" y="7990"/>
                </a:cubicBezTo>
                <a:lnTo>
                  <a:pt x="5799" y="7990"/>
                </a:lnTo>
                <a:cubicBezTo>
                  <a:pt x="5794" y="7980"/>
                  <a:pt x="5789" y="7971"/>
                  <a:pt x="5784" y="7961"/>
                </a:cubicBezTo>
                <a:lnTo>
                  <a:pt x="5784" y="7961"/>
                </a:lnTo>
                <a:cubicBezTo>
                  <a:pt x="5796" y="7978"/>
                  <a:pt x="5809" y="7995"/>
                  <a:pt x="5821" y="8012"/>
                </a:cubicBezTo>
                <a:cubicBezTo>
                  <a:pt x="5813" y="8005"/>
                  <a:pt x="5806" y="7997"/>
                  <a:pt x="5799" y="7990"/>
                </a:cubicBezTo>
                <a:lnTo>
                  <a:pt x="5799" y="7990"/>
                </a:lnTo>
                <a:cubicBezTo>
                  <a:pt x="5843" y="8071"/>
                  <a:pt x="5901" y="8160"/>
                  <a:pt x="5958" y="8218"/>
                </a:cubicBezTo>
                <a:cubicBezTo>
                  <a:pt x="6034" y="8279"/>
                  <a:pt x="6120" y="8319"/>
                  <a:pt x="6210" y="8319"/>
                </a:cubicBezTo>
                <a:cubicBezTo>
                  <a:pt x="6255" y="8319"/>
                  <a:pt x="6300" y="8309"/>
                  <a:pt x="6346" y="8286"/>
                </a:cubicBezTo>
                <a:cubicBezTo>
                  <a:pt x="6414" y="8241"/>
                  <a:pt x="6460" y="8195"/>
                  <a:pt x="6483" y="8104"/>
                </a:cubicBezTo>
                <a:cubicBezTo>
                  <a:pt x="6506" y="8035"/>
                  <a:pt x="6506" y="7944"/>
                  <a:pt x="6460" y="7875"/>
                </a:cubicBezTo>
                <a:cubicBezTo>
                  <a:pt x="6414" y="7738"/>
                  <a:pt x="6346" y="7647"/>
                  <a:pt x="6277" y="7533"/>
                </a:cubicBezTo>
                <a:cubicBezTo>
                  <a:pt x="6186" y="7396"/>
                  <a:pt x="6118" y="7282"/>
                  <a:pt x="6026" y="7145"/>
                </a:cubicBezTo>
                <a:cubicBezTo>
                  <a:pt x="5889" y="6894"/>
                  <a:pt x="5730" y="6643"/>
                  <a:pt x="5570" y="6392"/>
                </a:cubicBezTo>
                <a:cubicBezTo>
                  <a:pt x="5410" y="6141"/>
                  <a:pt x="5250" y="5890"/>
                  <a:pt x="5113" y="5639"/>
                </a:cubicBezTo>
                <a:cubicBezTo>
                  <a:pt x="4954" y="5387"/>
                  <a:pt x="4794" y="5136"/>
                  <a:pt x="4634" y="4885"/>
                </a:cubicBezTo>
                <a:cubicBezTo>
                  <a:pt x="4445" y="4634"/>
                  <a:pt x="4276" y="4363"/>
                  <a:pt x="4108" y="4108"/>
                </a:cubicBezTo>
                <a:lnTo>
                  <a:pt x="4108" y="4108"/>
                </a:lnTo>
                <a:cubicBezTo>
                  <a:pt x="4108" y="4109"/>
                  <a:pt x="4109" y="4109"/>
                  <a:pt x="4109" y="4109"/>
                </a:cubicBezTo>
                <a:cubicBezTo>
                  <a:pt x="4109" y="4109"/>
                  <a:pt x="4108" y="4109"/>
                  <a:pt x="4108" y="4108"/>
                </a:cubicBezTo>
                <a:lnTo>
                  <a:pt x="4108" y="4108"/>
                </a:lnTo>
                <a:cubicBezTo>
                  <a:pt x="4093" y="4086"/>
                  <a:pt x="4078" y="4063"/>
                  <a:pt x="4063" y="4041"/>
                </a:cubicBezTo>
                <a:lnTo>
                  <a:pt x="4063" y="4041"/>
                </a:lnTo>
                <a:cubicBezTo>
                  <a:pt x="4063" y="4051"/>
                  <a:pt x="4068" y="4061"/>
                  <a:pt x="4075" y="4071"/>
                </a:cubicBezTo>
                <a:lnTo>
                  <a:pt x="4075" y="4071"/>
                </a:lnTo>
                <a:cubicBezTo>
                  <a:pt x="4050" y="4040"/>
                  <a:pt x="4027" y="4006"/>
                  <a:pt x="4010" y="3977"/>
                </a:cubicBezTo>
                <a:lnTo>
                  <a:pt x="4010" y="3977"/>
                </a:lnTo>
                <a:cubicBezTo>
                  <a:pt x="4015" y="3983"/>
                  <a:pt x="4019" y="3990"/>
                  <a:pt x="4024" y="3996"/>
                </a:cubicBezTo>
                <a:lnTo>
                  <a:pt x="4024" y="3996"/>
                </a:lnTo>
                <a:cubicBezTo>
                  <a:pt x="4015" y="3981"/>
                  <a:pt x="4011" y="3965"/>
                  <a:pt x="3995" y="3949"/>
                </a:cubicBezTo>
                <a:lnTo>
                  <a:pt x="3995" y="3949"/>
                </a:lnTo>
                <a:cubicBezTo>
                  <a:pt x="3999" y="3958"/>
                  <a:pt x="4004" y="3967"/>
                  <a:pt x="4010" y="3977"/>
                </a:cubicBezTo>
                <a:lnTo>
                  <a:pt x="4010" y="3977"/>
                </a:lnTo>
                <a:cubicBezTo>
                  <a:pt x="3815" y="3717"/>
                  <a:pt x="3619" y="3456"/>
                  <a:pt x="3424" y="3196"/>
                </a:cubicBezTo>
                <a:cubicBezTo>
                  <a:pt x="3242" y="2945"/>
                  <a:pt x="3059" y="2694"/>
                  <a:pt x="2854" y="2466"/>
                </a:cubicBezTo>
                <a:cubicBezTo>
                  <a:pt x="2648" y="2238"/>
                  <a:pt x="2443" y="1986"/>
                  <a:pt x="2215" y="1758"/>
                </a:cubicBezTo>
                <a:cubicBezTo>
                  <a:pt x="1986" y="1507"/>
                  <a:pt x="1735" y="1279"/>
                  <a:pt x="1484" y="1051"/>
                </a:cubicBezTo>
                <a:cubicBezTo>
                  <a:pt x="1438" y="982"/>
                  <a:pt x="1370" y="937"/>
                  <a:pt x="1302" y="891"/>
                </a:cubicBezTo>
                <a:cubicBezTo>
                  <a:pt x="1119" y="731"/>
                  <a:pt x="936" y="571"/>
                  <a:pt x="754" y="412"/>
                </a:cubicBezTo>
                <a:lnTo>
                  <a:pt x="754" y="412"/>
                </a:lnTo>
                <a:lnTo>
                  <a:pt x="799" y="457"/>
                </a:lnTo>
                <a:cubicBezTo>
                  <a:pt x="662" y="343"/>
                  <a:pt x="525" y="206"/>
                  <a:pt x="411" y="92"/>
                </a:cubicBezTo>
                <a:cubicBezTo>
                  <a:pt x="366" y="24"/>
                  <a:pt x="297" y="1"/>
                  <a:pt x="252" y="1"/>
                </a:cubicBezTo>
                <a:close/>
              </a:path>
            </a:pathLst>
          </a:custGeom>
          <a:solidFill>
            <a:srgbClr val="FFFA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6" name="Google Shape;4996;p38"/>
          <p:cNvSpPr/>
          <p:nvPr/>
        </p:nvSpPr>
        <p:spPr>
          <a:xfrm>
            <a:off x="7382953" y="1156994"/>
            <a:ext cx="68367" cy="44188"/>
          </a:xfrm>
          <a:custGeom>
            <a:avLst/>
            <a:gdLst/>
            <a:ahLst/>
            <a:cxnLst/>
            <a:rect l="l" t="t" r="r" b="b"/>
            <a:pathLst>
              <a:path w="2443" h="1579" extrusionOk="0">
                <a:moveTo>
                  <a:pt x="571" y="0"/>
                </a:moveTo>
                <a:cubicBezTo>
                  <a:pt x="502" y="0"/>
                  <a:pt x="411" y="0"/>
                  <a:pt x="320" y="23"/>
                </a:cubicBezTo>
                <a:cubicBezTo>
                  <a:pt x="228" y="23"/>
                  <a:pt x="114" y="91"/>
                  <a:pt x="46" y="183"/>
                </a:cubicBezTo>
                <a:cubicBezTo>
                  <a:pt x="23" y="228"/>
                  <a:pt x="0" y="274"/>
                  <a:pt x="0" y="342"/>
                </a:cubicBezTo>
                <a:cubicBezTo>
                  <a:pt x="0" y="411"/>
                  <a:pt x="0" y="434"/>
                  <a:pt x="23" y="502"/>
                </a:cubicBezTo>
                <a:cubicBezTo>
                  <a:pt x="46" y="548"/>
                  <a:pt x="69" y="571"/>
                  <a:pt x="91" y="616"/>
                </a:cubicBezTo>
                <a:cubicBezTo>
                  <a:pt x="160" y="731"/>
                  <a:pt x="251" y="845"/>
                  <a:pt x="343" y="959"/>
                </a:cubicBezTo>
                <a:cubicBezTo>
                  <a:pt x="388" y="1004"/>
                  <a:pt x="411" y="1050"/>
                  <a:pt x="434" y="1096"/>
                </a:cubicBezTo>
                <a:cubicBezTo>
                  <a:pt x="479" y="1141"/>
                  <a:pt x="548" y="1187"/>
                  <a:pt x="594" y="1187"/>
                </a:cubicBezTo>
                <a:cubicBezTo>
                  <a:pt x="594" y="1187"/>
                  <a:pt x="616" y="1187"/>
                  <a:pt x="616" y="1210"/>
                </a:cubicBezTo>
                <a:cubicBezTo>
                  <a:pt x="525" y="1278"/>
                  <a:pt x="525" y="1415"/>
                  <a:pt x="594" y="1507"/>
                </a:cubicBezTo>
                <a:cubicBezTo>
                  <a:pt x="643" y="1555"/>
                  <a:pt x="705" y="1578"/>
                  <a:pt x="766" y="1578"/>
                </a:cubicBezTo>
                <a:cubicBezTo>
                  <a:pt x="819" y="1578"/>
                  <a:pt x="871" y="1561"/>
                  <a:pt x="913" y="1529"/>
                </a:cubicBezTo>
                <a:cubicBezTo>
                  <a:pt x="959" y="1461"/>
                  <a:pt x="1027" y="1415"/>
                  <a:pt x="1096" y="1347"/>
                </a:cubicBezTo>
                <a:cubicBezTo>
                  <a:pt x="1119" y="1347"/>
                  <a:pt x="1164" y="1324"/>
                  <a:pt x="1187" y="1301"/>
                </a:cubicBezTo>
                <a:cubicBezTo>
                  <a:pt x="1347" y="1255"/>
                  <a:pt x="1529" y="1233"/>
                  <a:pt x="1689" y="1233"/>
                </a:cubicBezTo>
                <a:cubicBezTo>
                  <a:pt x="1803" y="1233"/>
                  <a:pt x="1940" y="1233"/>
                  <a:pt x="2054" y="1255"/>
                </a:cubicBezTo>
                <a:lnTo>
                  <a:pt x="2169" y="1255"/>
                </a:lnTo>
                <a:cubicBezTo>
                  <a:pt x="2214" y="1233"/>
                  <a:pt x="2283" y="1210"/>
                  <a:pt x="2305" y="1164"/>
                </a:cubicBezTo>
                <a:cubicBezTo>
                  <a:pt x="2328" y="1141"/>
                  <a:pt x="2351" y="1119"/>
                  <a:pt x="2374" y="1119"/>
                </a:cubicBezTo>
                <a:cubicBezTo>
                  <a:pt x="2397" y="1073"/>
                  <a:pt x="2420" y="1004"/>
                  <a:pt x="2420" y="959"/>
                </a:cubicBezTo>
                <a:cubicBezTo>
                  <a:pt x="2442" y="845"/>
                  <a:pt x="2374" y="731"/>
                  <a:pt x="2305" y="662"/>
                </a:cubicBezTo>
                <a:cubicBezTo>
                  <a:pt x="2237" y="616"/>
                  <a:pt x="2169" y="571"/>
                  <a:pt x="2123" y="525"/>
                </a:cubicBezTo>
                <a:cubicBezTo>
                  <a:pt x="2077" y="411"/>
                  <a:pt x="1963" y="342"/>
                  <a:pt x="1849" y="342"/>
                </a:cubicBezTo>
                <a:lnTo>
                  <a:pt x="1803" y="342"/>
                </a:lnTo>
                <a:cubicBezTo>
                  <a:pt x="1758" y="320"/>
                  <a:pt x="1712" y="297"/>
                  <a:pt x="1666" y="274"/>
                </a:cubicBezTo>
                <a:cubicBezTo>
                  <a:pt x="1529" y="206"/>
                  <a:pt x="1370" y="114"/>
                  <a:pt x="1233" y="69"/>
                </a:cubicBezTo>
                <a:cubicBezTo>
                  <a:pt x="1073" y="46"/>
                  <a:pt x="936" y="23"/>
                  <a:pt x="776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7" name="Google Shape;4997;p38"/>
          <p:cNvSpPr/>
          <p:nvPr/>
        </p:nvSpPr>
        <p:spPr>
          <a:xfrm>
            <a:off x="7404026" y="1176136"/>
            <a:ext cx="60699" cy="21241"/>
          </a:xfrm>
          <a:custGeom>
            <a:avLst/>
            <a:gdLst/>
            <a:ahLst/>
            <a:cxnLst/>
            <a:rect l="l" t="t" r="r" b="b"/>
            <a:pathLst>
              <a:path w="2169" h="759" extrusionOk="0">
                <a:moveTo>
                  <a:pt x="1507" y="1"/>
                </a:moveTo>
                <a:cubicBezTo>
                  <a:pt x="1393" y="1"/>
                  <a:pt x="1256" y="24"/>
                  <a:pt x="1142" y="47"/>
                </a:cubicBezTo>
                <a:cubicBezTo>
                  <a:pt x="1005" y="92"/>
                  <a:pt x="845" y="138"/>
                  <a:pt x="708" y="183"/>
                </a:cubicBezTo>
                <a:cubicBezTo>
                  <a:pt x="579" y="227"/>
                  <a:pt x="449" y="270"/>
                  <a:pt x="320" y="332"/>
                </a:cubicBezTo>
                <a:lnTo>
                  <a:pt x="320" y="332"/>
                </a:lnTo>
                <a:lnTo>
                  <a:pt x="320" y="320"/>
                </a:lnTo>
                <a:cubicBezTo>
                  <a:pt x="320" y="320"/>
                  <a:pt x="320" y="320"/>
                  <a:pt x="297" y="343"/>
                </a:cubicBezTo>
                <a:cubicBezTo>
                  <a:pt x="305" y="339"/>
                  <a:pt x="312" y="336"/>
                  <a:pt x="320" y="332"/>
                </a:cubicBezTo>
                <a:lnTo>
                  <a:pt x="320" y="332"/>
                </a:lnTo>
                <a:lnTo>
                  <a:pt x="320" y="343"/>
                </a:lnTo>
                <a:cubicBezTo>
                  <a:pt x="274" y="343"/>
                  <a:pt x="229" y="366"/>
                  <a:pt x="183" y="366"/>
                </a:cubicBezTo>
                <a:cubicBezTo>
                  <a:pt x="69" y="389"/>
                  <a:pt x="0" y="503"/>
                  <a:pt x="23" y="594"/>
                </a:cubicBezTo>
                <a:cubicBezTo>
                  <a:pt x="43" y="694"/>
                  <a:pt x="132" y="758"/>
                  <a:pt x="215" y="758"/>
                </a:cubicBezTo>
                <a:cubicBezTo>
                  <a:pt x="227" y="758"/>
                  <a:pt x="240" y="757"/>
                  <a:pt x="251" y="754"/>
                </a:cubicBezTo>
                <a:cubicBezTo>
                  <a:pt x="411" y="708"/>
                  <a:pt x="571" y="663"/>
                  <a:pt x="731" y="617"/>
                </a:cubicBezTo>
                <a:cubicBezTo>
                  <a:pt x="913" y="594"/>
                  <a:pt x="1096" y="571"/>
                  <a:pt x="1279" y="549"/>
                </a:cubicBezTo>
                <a:cubicBezTo>
                  <a:pt x="1347" y="549"/>
                  <a:pt x="1438" y="549"/>
                  <a:pt x="1530" y="571"/>
                </a:cubicBezTo>
                <a:cubicBezTo>
                  <a:pt x="1552" y="571"/>
                  <a:pt x="1598" y="594"/>
                  <a:pt x="1621" y="594"/>
                </a:cubicBezTo>
                <a:cubicBezTo>
                  <a:pt x="1667" y="617"/>
                  <a:pt x="1735" y="617"/>
                  <a:pt x="1781" y="617"/>
                </a:cubicBezTo>
                <a:cubicBezTo>
                  <a:pt x="1804" y="629"/>
                  <a:pt x="1826" y="634"/>
                  <a:pt x="1849" y="634"/>
                </a:cubicBezTo>
                <a:cubicBezTo>
                  <a:pt x="1872" y="634"/>
                  <a:pt x="1895" y="629"/>
                  <a:pt x="1918" y="617"/>
                </a:cubicBezTo>
                <a:cubicBezTo>
                  <a:pt x="1986" y="617"/>
                  <a:pt x="2032" y="571"/>
                  <a:pt x="2077" y="503"/>
                </a:cubicBezTo>
                <a:cubicBezTo>
                  <a:pt x="2169" y="389"/>
                  <a:pt x="2123" y="206"/>
                  <a:pt x="2009" y="138"/>
                </a:cubicBezTo>
                <a:cubicBezTo>
                  <a:pt x="1941" y="92"/>
                  <a:pt x="1895" y="69"/>
                  <a:pt x="1826" y="47"/>
                </a:cubicBezTo>
                <a:cubicBezTo>
                  <a:pt x="1758" y="24"/>
                  <a:pt x="1689" y="1"/>
                  <a:pt x="16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8" name="Google Shape;4998;p38"/>
          <p:cNvSpPr/>
          <p:nvPr/>
        </p:nvSpPr>
        <p:spPr>
          <a:xfrm>
            <a:off x="7424455" y="1199140"/>
            <a:ext cx="47295" cy="24795"/>
          </a:xfrm>
          <a:custGeom>
            <a:avLst/>
            <a:gdLst/>
            <a:ahLst/>
            <a:cxnLst/>
            <a:rect l="l" t="t" r="r" b="b"/>
            <a:pathLst>
              <a:path w="1690" h="886" extrusionOk="0">
                <a:moveTo>
                  <a:pt x="1347" y="1"/>
                </a:moveTo>
                <a:cubicBezTo>
                  <a:pt x="1325" y="1"/>
                  <a:pt x="1302" y="23"/>
                  <a:pt x="1279" y="23"/>
                </a:cubicBezTo>
                <a:lnTo>
                  <a:pt x="1165" y="23"/>
                </a:lnTo>
                <a:cubicBezTo>
                  <a:pt x="1051" y="46"/>
                  <a:pt x="937" y="92"/>
                  <a:pt x="845" y="138"/>
                </a:cubicBezTo>
                <a:cubicBezTo>
                  <a:pt x="708" y="183"/>
                  <a:pt x="571" y="229"/>
                  <a:pt x="457" y="320"/>
                </a:cubicBezTo>
                <a:cubicBezTo>
                  <a:pt x="343" y="389"/>
                  <a:pt x="206" y="457"/>
                  <a:pt x="92" y="548"/>
                </a:cubicBezTo>
                <a:cubicBezTo>
                  <a:pt x="46" y="571"/>
                  <a:pt x="24" y="594"/>
                  <a:pt x="1" y="640"/>
                </a:cubicBezTo>
                <a:cubicBezTo>
                  <a:pt x="1" y="685"/>
                  <a:pt x="1" y="731"/>
                  <a:pt x="24" y="777"/>
                </a:cubicBezTo>
                <a:cubicBezTo>
                  <a:pt x="57" y="843"/>
                  <a:pt x="127" y="886"/>
                  <a:pt x="189" y="886"/>
                </a:cubicBezTo>
                <a:cubicBezTo>
                  <a:pt x="212" y="886"/>
                  <a:pt x="234" y="880"/>
                  <a:pt x="252" y="868"/>
                </a:cubicBezTo>
                <a:cubicBezTo>
                  <a:pt x="389" y="777"/>
                  <a:pt x="526" y="708"/>
                  <a:pt x="663" y="640"/>
                </a:cubicBezTo>
                <a:cubicBezTo>
                  <a:pt x="800" y="594"/>
                  <a:pt x="914" y="594"/>
                  <a:pt x="1051" y="571"/>
                </a:cubicBezTo>
                <a:lnTo>
                  <a:pt x="1233" y="571"/>
                </a:lnTo>
                <a:cubicBezTo>
                  <a:pt x="1279" y="571"/>
                  <a:pt x="1302" y="594"/>
                  <a:pt x="1325" y="594"/>
                </a:cubicBezTo>
                <a:cubicBezTo>
                  <a:pt x="1370" y="594"/>
                  <a:pt x="1416" y="594"/>
                  <a:pt x="1462" y="571"/>
                </a:cubicBezTo>
                <a:cubicBezTo>
                  <a:pt x="1599" y="548"/>
                  <a:pt x="1690" y="434"/>
                  <a:pt x="1690" y="320"/>
                </a:cubicBezTo>
                <a:cubicBezTo>
                  <a:pt x="1690" y="206"/>
                  <a:pt x="1621" y="69"/>
                  <a:pt x="1507" y="23"/>
                </a:cubicBezTo>
                <a:cubicBezTo>
                  <a:pt x="1462" y="23"/>
                  <a:pt x="1416" y="23"/>
                  <a:pt x="139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9" name="Google Shape;4999;p38"/>
          <p:cNvSpPr/>
          <p:nvPr/>
        </p:nvSpPr>
        <p:spPr>
          <a:xfrm>
            <a:off x="6482927" y="2870796"/>
            <a:ext cx="83059" cy="64813"/>
          </a:xfrm>
          <a:custGeom>
            <a:avLst/>
            <a:gdLst/>
            <a:ahLst/>
            <a:cxnLst/>
            <a:rect l="l" t="t" r="r" b="b"/>
            <a:pathLst>
              <a:path w="2968" h="2316" extrusionOk="0">
                <a:moveTo>
                  <a:pt x="2488" y="0"/>
                </a:moveTo>
                <a:cubicBezTo>
                  <a:pt x="2465" y="0"/>
                  <a:pt x="2443" y="0"/>
                  <a:pt x="2420" y="23"/>
                </a:cubicBezTo>
                <a:cubicBezTo>
                  <a:pt x="2237" y="160"/>
                  <a:pt x="2055" y="274"/>
                  <a:pt x="1872" y="388"/>
                </a:cubicBezTo>
                <a:cubicBezTo>
                  <a:pt x="1667" y="525"/>
                  <a:pt x="1484" y="639"/>
                  <a:pt x="1301" y="754"/>
                </a:cubicBezTo>
                <a:cubicBezTo>
                  <a:pt x="1210" y="799"/>
                  <a:pt x="1119" y="868"/>
                  <a:pt x="1050" y="936"/>
                </a:cubicBezTo>
                <a:cubicBezTo>
                  <a:pt x="959" y="1005"/>
                  <a:pt x="868" y="1050"/>
                  <a:pt x="776" y="1119"/>
                </a:cubicBezTo>
                <a:cubicBezTo>
                  <a:pt x="617" y="1256"/>
                  <a:pt x="434" y="1370"/>
                  <a:pt x="274" y="1507"/>
                </a:cubicBezTo>
                <a:cubicBezTo>
                  <a:pt x="229" y="1530"/>
                  <a:pt x="183" y="1575"/>
                  <a:pt x="137" y="1598"/>
                </a:cubicBezTo>
                <a:cubicBezTo>
                  <a:pt x="114" y="1621"/>
                  <a:pt x="92" y="1644"/>
                  <a:pt x="69" y="1667"/>
                </a:cubicBezTo>
                <a:cubicBezTo>
                  <a:pt x="46" y="1689"/>
                  <a:pt x="23" y="1712"/>
                  <a:pt x="0" y="1758"/>
                </a:cubicBezTo>
                <a:cubicBezTo>
                  <a:pt x="0" y="1803"/>
                  <a:pt x="23" y="1895"/>
                  <a:pt x="46" y="1918"/>
                </a:cubicBezTo>
                <a:cubicBezTo>
                  <a:pt x="69" y="1918"/>
                  <a:pt x="69" y="1918"/>
                  <a:pt x="69" y="1940"/>
                </a:cubicBezTo>
                <a:cubicBezTo>
                  <a:pt x="23" y="1963"/>
                  <a:pt x="23" y="2032"/>
                  <a:pt x="23" y="2077"/>
                </a:cubicBezTo>
                <a:cubicBezTo>
                  <a:pt x="23" y="2146"/>
                  <a:pt x="69" y="2237"/>
                  <a:pt x="137" y="2283"/>
                </a:cubicBezTo>
                <a:cubicBezTo>
                  <a:pt x="170" y="2299"/>
                  <a:pt x="213" y="2315"/>
                  <a:pt x="260" y="2315"/>
                </a:cubicBezTo>
                <a:cubicBezTo>
                  <a:pt x="280" y="2315"/>
                  <a:pt x="300" y="2312"/>
                  <a:pt x="320" y="2306"/>
                </a:cubicBezTo>
                <a:cubicBezTo>
                  <a:pt x="343" y="2306"/>
                  <a:pt x="388" y="2283"/>
                  <a:pt x="411" y="2283"/>
                </a:cubicBezTo>
                <a:cubicBezTo>
                  <a:pt x="434" y="2260"/>
                  <a:pt x="480" y="2214"/>
                  <a:pt x="525" y="2191"/>
                </a:cubicBezTo>
                <a:lnTo>
                  <a:pt x="662" y="2100"/>
                </a:lnTo>
                <a:cubicBezTo>
                  <a:pt x="776" y="2009"/>
                  <a:pt x="890" y="1940"/>
                  <a:pt x="982" y="1849"/>
                </a:cubicBezTo>
                <a:cubicBezTo>
                  <a:pt x="1187" y="1712"/>
                  <a:pt x="1393" y="1575"/>
                  <a:pt x="1598" y="1415"/>
                </a:cubicBezTo>
                <a:cubicBezTo>
                  <a:pt x="1826" y="1278"/>
                  <a:pt x="2032" y="1119"/>
                  <a:pt x="2260" y="982"/>
                </a:cubicBezTo>
                <a:cubicBezTo>
                  <a:pt x="2351" y="913"/>
                  <a:pt x="2443" y="868"/>
                  <a:pt x="2557" y="799"/>
                </a:cubicBezTo>
                <a:cubicBezTo>
                  <a:pt x="2625" y="754"/>
                  <a:pt x="2694" y="731"/>
                  <a:pt x="2785" y="685"/>
                </a:cubicBezTo>
                <a:lnTo>
                  <a:pt x="2808" y="685"/>
                </a:lnTo>
                <a:cubicBezTo>
                  <a:pt x="2899" y="662"/>
                  <a:pt x="2968" y="571"/>
                  <a:pt x="2968" y="480"/>
                </a:cubicBezTo>
                <a:cubicBezTo>
                  <a:pt x="2968" y="388"/>
                  <a:pt x="2899" y="320"/>
                  <a:pt x="2831" y="274"/>
                </a:cubicBezTo>
                <a:cubicBezTo>
                  <a:pt x="2831" y="251"/>
                  <a:pt x="2808" y="229"/>
                  <a:pt x="2808" y="206"/>
                </a:cubicBezTo>
                <a:cubicBezTo>
                  <a:pt x="2770" y="149"/>
                  <a:pt x="2717" y="108"/>
                  <a:pt x="2661" y="108"/>
                </a:cubicBezTo>
                <a:cubicBezTo>
                  <a:pt x="2649" y="108"/>
                  <a:pt x="2637" y="110"/>
                  <a:pt x="2625" y="114"/>
                </a:cubicBezTo>
                <a:cubicBezTo>
                  <a:pt x="2625" y="92"/>
                  <a:pt x="2625" y="92"/>
                  <a:pt x="2602" y="69"/>
                </a:cubicBezTo>
                <a:cubicBezTo>
                  <a:pt x="2580" y="23"/>
                  <a:pt x="2534" y="0"/>
                  <a:pt x="2488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0" name="Google Shape;5000;p38"/>
          <p:cNvSpPr/>
          <p:nvPr/>
        </p:nvSpPr>
        <p:spPr>
          <a:xfrm>
            <a:off x="6502713" y="2905917"/>
            <a:ext cx="83087" cy="62630"/>
          </a:xfrm>
          <a:custGeom>
            <a:avLst/>
            <a:gdLst/>
            <a:ahLst/>
            <a:cxnLst/>
            <a:rect l="l" t="t" r="r" b="b"/>
            <a:pathLst>
              <a:path w="2969" h="2238" extrusionOk="0">
                <a:moveTo>
                  <a:pt x="2694" y="1"/>
                </a:moveTo>
                <a:cubicBezTo>
                  <a:pt x="2649" y="1"/>
                  <a:pt x="2626" y="1"/>
                  <a:pt x="2603" y="23"/>
                </a:cubicBezTo>
                <a:cubicBezTo>
                  <a:pt x="2352" y="138"/>
                  <a:pt x="2124" y="275"/>
                  <a:pt x="1873" y="412"/>
                </a:cubicBezTo>
                <a:cubicBezTo>
                  <a:pt x="1644" y="548"/>
                  <a:pt x="1416" y="685"/>
                  <a:pt x="1188" y="845"/>
                </a:cubicBezTo>
                <a:cubicBezTo>
                  <a:pt x="1096" y="914"/>
                  <a:pt x="982" y="982"/>
                  <a:pt x="891" y="1073"/>
                </a:cubicBezTo>
                <a:cubicBezTo>
                  <a:pt x="777" y="1142"/>
                  <a:pt x="663" y="1233"/>
                  <a:pt x="571" y="1325"/>
                </a:cubicBezTo>
                <a:cubicBezTo>
                  <a:pt x="457" y="1393"/>
                  <a:pt x="366" y="1484"/>
                  <a:pt x="275" y="1553"/>
                </a:cubicBezTo>
                <a:cubicBezTo>
                  <a:pt x="229" y="1598"/>
                  <a:pt x="183" y="1644"/>
                  <a:pt x="138" y="1667"/>
                </a:cubicBezTo>
                <a:cubicBezTo>
                  <a:pt x="92" y="1713"/>
                  <a:pt x="47" y="1735"/>
                  <a:pt x="24" y="1781"/>
                </a:cubicBezTo>
                <a:cubicBezTo>
                  <a:pt x="1" y="1850"/>
                  <a:pt x="1" y="1918"/>
                  <a:pt x="24" y="1964"/>
                </a:cubicBezTo>
                <a:cubicBezTo>
                  <a:pt x="24" y="2055"/>
                  <a:pt x="47" y="2123"/>
                  <a:pt x="92" y="2169"/>
                </a:cubicBezTo>
                <a:cubicBezTo>
                  <a:pt x="138" y="2215"/>
                  <a:pt x="206" y="2238"/>
                  <a:pt x="275" y="2238"/>
                </a:cubicBezTo>
                <a:cubicBezTo>
                  <a:pt x="343" y="2238"/>
                  <a:pt x="389" y="2215"/>
                  <a:pt x="435" y="2169"/>
                </a:cubicBezTo>
                <a:cubicBezTo>
                  <a:pt x="503" y="2123"/>
                  <a:pt x="571" y="2055"/>
                  <a:pt x="617" y="2009"/>
                </a:cubicBezTo>
                <a:cubicBezTo>
                  <a:pt x="686" y="1918"/>
                  <a:pt x="754" y="1850"/>
                  <a:pt x="845" y="1781"/>
                </a:cubicBezTo>
                <a:cubicBezTo>
                  <a:pt x="1005" y="1644"/>
                  <a:pt x="1165" y="1507"/>
                  <a:pt x="1325" y="1370"/>
                </a:cubicBezTo>
                <a:cubicBezTo>
                  <a:pt x="1416" y="1302"/>
                  <a:pt x="1485" y="1256"/>
                  <a:pt x="1576" y="1188"/>
                </a:cubicBezTo>
                <a:cubicBezTo>
                  <a:pt x="1576" y="1188"/>
                  <a:pt x="1576" y="1188"/>
                  <a:pt x="1576" y="1165"/>
                </a:cubicBezTo>
                <a:cubicBezTo>
                  <a:pt x="1804" y="1028"/>
                  <a:pt x="2009" y="891"/>
                  <a:pt x="2238" y="754"/>
                </a:cubicBezTo>
                <a:cubicBezTo>
                  <a:pt x="2283" y="708"/>
                  <a:pt x="2329" y="685"/>
                  <a:pt x="2375" y="663"/>
                </a:cubicBezTo>
                <a:cubicBezTo>
                  <a:pt x="2420" y="617"/>
                  <a:pt x="2489" y="594"/>
                  <a:pt x="2534" y="548"/>
                </a:cubicBezTo>
                <a:cubicBezTo>
                  <a:pt x="2603" y="526"/>
                  <a:pt x="2649" y="480"/>
                  <a:pt x="2717" y="457"/>
                </a:cubicBezTo>
                <a:cubicBezTo>
                  <a:pt x="2740" y="434"/>
                  <a:pt x="2786" y="412"/>
                  <a:pt x="2808" y="389"/>
                </a:cubicBezTo>
                <a:cubicBezTo>
                  <a:pt x="2831" y="366"/>
                  <a:pt x="2854" y="343"/>
                  <a:pt x="2877" y="343"/>
                </a:cubicBezTo>
                <a:cubicBezTo>
                  <a:pt x="2900" y="320"/>
                  <a:pt x="2923" y="297"/>
                  <a:pt x="2923" y="275"/>
                </a:cubicBezTo>
                <a:cubicBezTo>
                  <a:pt x="2968" y="229"/>
                  <a:pt x="2968" y="138"/>
                  <a:pt x="2923" y="92"/>
                </a:cubicBezTo>
                <a:cubicBezTo>
                  <a:pt x="2900" y="23"/>
                  <a:pt x="2831" y="1"/>
                  <a:pt x="2763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1" name="Google Shape;5001;p38"/>
          <p:cNvSpPr/>
          <p:nvPr/>
        </p:nvSpPr>
        <p:spPr>
          <a:xfrm>
            <a:off x="7141498" y="2853529"/>
            <a:ext cx="33862" cy="34170"/>
          </a:xfrm>
          <a:custGeom>
            <a:avLst/>
            <a:gdLst/>
            <a:ahLst/>
            <a:cxnLst/>
            <a:rect l="l" t="t" r="r" b="b"/>
            <a:pathLst>
              <a:path w="1210" h="1221" extrusionOk="0">
                <a:moveTo>
                  <a:pt x="753" y="1"/>
                </a:moveTo>
                <a:cubicBezTo>
                  <a:pt x="685" y="1"/>
                  <a:pt x="639" y="24"/>
                  <a:pt x="616" y="69"/>
                </a:cubicBezTo>
                <a:cubicBezTo>
                  <a:pt x="502" y="229"/>
                  <a:pt x="388" y="412"/>
                  <a:pt x="274" y="572"/>
                </a:cubicBezTo>
                <a:cubicBezTo>
                  <a:pt x="228" y="640"/>
                  <a:pt x="183" y="686"/>
                  <a:pt x="137" y="754"/>
                </a:cubicBezTo>
                <a:cubicBezTo>
                  <a:pt x="114" y="823"/>
                  <a:pt x="69" y="868"/>
                  <a:pt x="23" y="914"/>
                </a:cubicBezTo>
                <a:cubicBezTo>
                  <a:pt x="0" y="982"/>
                  <a:pt x="0" y="1074"/>
                  <a:pt x="46" y="1119"/>
                </a:cubicBezTo>
                <a:cubicBezTo>
                  <a:pt x="88" y="1148"/>
                  <a:pt x="130" y="1167"/>
                  <a:pt x="173" y="1167"/>
                </a:cubicBezTo>
                <a:cubicBezTo>
                  <a:pt x="199" y="1167"/>
                  <a:pt x="225" y="1160"/>
                  <a:pt x="251" y="1142"/>
                </a:cubicBezTo>
                <a:cubicBezTo>
                  <a:pt x="251" y="1142"/>
                  <a:pt x="274" y="1119"/>
                  <a:pt x="274" y="1119"/>
                </a:cubicBezTo>
                <a:cubicBezTo>
                  <a:pt x="297" y="1142"/>
                  <a:pt x="320" y="1165"/>
                  <a:pt x="343" y="1188"/>
                </a:cubicBezTo>
                <a:cubicBezTo>
                  <a:pt x="375" y="1204"/>
                  <a:pt x="419" y="1220"/>
                  <a:pt x="457" y="1220"/>
                </a:cubicBezTo>
                <a:cubicBezTo>
                  <a:pt x="474" y="1220"/>
                  <a:pt x="489" y="1217"/>
                  <a:pt x="502" y="1211"/>
                </a:cubicBezTo>
                <a:cubicBezTo>
                  <a:pt x="525" y="1211"/>
                  <a:pt x="548" y="1188"/>
                  <a:pt x="571" y="1188"/>
                </a:cubicBezTo>
                <a:cubicBezTo>
                  <a:pt x="594" y="1165"/>
                  <a:pt x="639" y="1142"/>
                  <a:pt x="662" y="1097"/>
                </a:cubicBezTo>
                <a:cubicBezTo>
                  <a:pt x="685" y="1097"/>
                  <a:pt x="708" y="1074"/>
                  <a:pt x="731" y="1051"/>
                </a:cubicBezTo>
                <a:cubicBezTo>
                  <a:pt x="799" y="1051"/>
                  <a:pt x="868" y="1005"/>
                  <a:pt x="913" y="937"/>
                </a:cubicBezTo>
                <a:cubicBezTo>
                  <a:pt x="959" y="846"/>
                  <a:pt x="1004" y="777"/>
                  <a:pt x="1050" y="709"/>
                </a:cubicBezTo>
                <a:cubicBezTo>
                  <a:pt x="1073" y="663"/>
                  <a:pt x="1073" y="617"/>
                  <a:pt x="1096" y="572"/>
                </a:cubicBezTo>
                <a:cubicBezTo>
                  <a:pt x="1141" y="480"/>
                  <a:pt x="1210" y="366"/>
                  <a:pt x="1141" y="275"/>
                </a:cubicBezTo>
                <a:cubicBezTo>
                  <a:pt x="1096" y="229"/>
                  <a:pt x="1073" y="184"/>
                  <a:pt x="1004" y="161"/>
                </a:cubicBezTo>
                <a:lnTo>
                  <a:pt x="890" y="161"/>
                </a:lnTo>
                <a:cubicBezTo>
                  <a:pt x="890" y="161"/>
                  <a:pt x="890" y="184"/>
                  <a:pt x="890" y="184"/>
                </a:cubicBezTo>
                <a:cubicBezTo>
                  <a:pt x="890" y="115"/>
                  <a:pt x="868" y="47"/>
                  <a:pt x="822" y="24"/>
                </a:cubicBezTo>
                <a:cubicBezTo>
                  <a:pt x="799" y="1"/>
                  <a:pt x="776" y="1"/>
                  <a:pt x="753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2" name="Google Shape;5002;p38"/>
          <p:cNvSpPr/>
          <p:nvPr/>
        </p:nvSpPr>
        <p:spPr>
          <a:xfrm>
            <a:off x="7141498" y="2854173"/>
            <a:ext cx="22388" cy="29580"/>
          </a:xfrm>
          <a:custGeom>
            <a:avLst/>
            <a:gdLst/>
            <a:ahLst/>
            <a:cxnLst/>
            <a:rect l="l" t="t" r="r" b="b"/>
            <a:pathLst>
              <a:path w="800" h="1057" extrusionOk="0">
                <a:moveTo>
                  <a:pt x="571" y="1"/>
                </a:moveTo>
                <a:cubicBezTo>
                  <a:pt x="480" y="1"/>
                  <a:pt x="411" y="46"/>
                  <a:pt x="388" y="115"/>
                </a:cubicBezTo>
                <a:cubicBezTo>
                  <a:pt x="320" y="229"/>
                  <a:pt x="251" y="366"/>
                  <a:pt x="206" y="480"/>
                </a:cubicBezTo>
                <a:cubicBezTo>
                  <a:pt x="137" y="571"/>
                  <a:pt x="91" y="686"/>
                  <a:pt x="46" y="800"/>
                </a:cubicBezTo>
                <a:cubicBezTo>
                  <a:pt x="0" y="868"/>
                  <a:pt x="0" y="959"/>
                  <a:pt x="69" y="1005"/>
                </a:cubicBezTo>
                <a:cubicBezTo>
                  <a:pt x="103" y="1039"/>
                  <a:pt x="149" y="1056"/>
                  <a:pt x="194" y="1056"/>
                </a:cubicBezTo>
                <a:cubicBezTo>
                  <a:pt x="240" y="1056"/>
                  <a:pt x="285" y="1039"/>
                  <a:pt x="320" y="1005"/>
                </a:cubicBezTo>
                <a:cubicBezTo>
                  <a:pt x="411" y="914"/>
                  <a:pt x="480" y="800"/>
                  <a:pt x="548" y="686"/>
                </a:cubicBezTo>
                <a:cubicBezTo>
                  <a:pt x="616" y="571"/>
                  <a:pt x="685" y="434"/>
                  <a:pt x="731" y="320"/>
                </a:cubicBezTo>
                <a:cubicBezTo>
                  <a:pt x="799" y="206"/>
                  <a:pt x="776" y="92"/>
                  <a:pt x="662" y="24"/>
                </a:cubicBezTo>
                <a:cubicBezTo>
                  <a:pt x="639" y="24"/>
                  <a:pt x="594" y="1"/>
                  <a:pt x="571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3" name="Google Shape;5003;p38"/>
          <p:cNvSpPr/>
          <p:nvPr/>
        </p:nvSpPr>
        <p:spPr>
          <a:xfrm>
            <a:off x="7208550" y="2693203"/>
            <a:ext cx="21744" cy="36436"/>
          </a:xfrm>
          <a:custGeom>
            <a:avLst/>
            <a:gdLst/>
            <a:ahLst/>
            <a:cxnLst/>
            <a:rect l="l" t="t" r="r" b="b"/>
            <a:pathLst>
              <a:path w="777" h="1302" extrusionOk="0">
                <a:moveTo>
                  <a:pt x="549" y="1"/>
                </a:moveTo>
                <a:cubicBezTo>
                  <a:pt x="526" y="1"/>
                  <a:pt x="480" y="24"/>
                  <a:pt x="457" y="24"/>
                </a:cubicBezTo>
                <a:cubicBezTo>
                  <a:pt x="412" y="69"/>
                  <a:pt x="389" y="115"/>
                  <a:pt x="366" y="161"/>
                </a:cubicBezTo>
                <a:cubicBezTo>
                  <a:pt x="298" y="298"/>
                  <a:pt x="252" y="457"/>
                  <a:pt x="206" y="617"/>
                </a:cubicBezTo>
                <a:cubicBezTo>
                  <a:pt x="138" y="754"/>
                  <a:pt x="69" y="891"/>
                  <a:pt x="24" y="1028"/>
                </a:cubicBezTo>
                <a:cubicBezTo>
                  <a:pt x="1" y="1119"/>
                  <a:pt x="46" y="1233"/>
                  <a:pt x="115" y="1279"/>
                </a:cubicBezTo>
                <a:cubicBezTo>
                  <a:pt x="144" y="1294"/>
                  <a:pt x="177" y="1301"/>
                  <a:pt x="211" y="1301"/>
                </a:cubicBezTo>
                <a:cubicBezTo>
                  <a:pt x="284" y="1301"/>
                  <a:pt x="358" y="1266"/>
                  <a:pt x="389" y="1188"/>
                </a:cubicBezTo>
                <a:cubicBezTo>
                  <a:pt x="457" y="1051"/>
                  <a:pt x="526" y="891"/>
                  <a:pt x="571" y="754"/>
                </a:cubicBezTo>
                <a:cubicBezTo>
                  <a:pt x="640" y="571"/>
                  <a:pt x="686" y="412"/>
                  <a:pt x="731" y="252"/>
                </a:cubicBezTo>
                <a:cubicBezTo>
                  <a:pt x="777" y="161"/>
                  <a:pt x="708" y="47"/>
                  <a:pt x="594" y="24"/>
                </a:cubicBezTo>
                <a:cubicBezTo>
                  <a:pt x="594" y="1"/>
                  <a:pt x="571" y="1"/>
                  <a:pt x="549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4" name="Google Shape;5004;p38"/>
          <p:cNvSpPr/>
          <p:nvPr/>
        </p:nvSpPr>
        <p:spPr>
          <a:xfrm>
            <a:off x="7214959" y="2695134"/>
            <a:ext cx="16623" cy="35793"/>
          </a:xfrm>
          <a:custGeom>
            <a:avLst/>
            <a:gdLst/>
            <a:ahLst/>
            <a:cxnLst/>
            <a:rect l="l" t="t" r="r" b="b"/>
            <a:pathLst>
              <a:path w="594" h="1279" extrusionOk="0">
                <a:moveTo>
                  <a:pt x="388" y="0"/>
                </a:moveTo>
                <a:cubicBezTo>
                  <a:pt x="320" y="0"/>
                  <a:pt x="274" y="23"/>
                  <a:pt x="228" y="69"/>
                </a:cubicBezTo>
                <a:cubicBezTo>
                  <a:pt x="183" y="114"/>
                  <a:pt x="183" y="160"/>
                  <a:pt x="183" y="206"/>
                </a:cubicBezTo>
                <a:cubicBezTo>
                  <a:pt x="160" y="274"/>
                  <a:pt x="160" y="343"/>
                  <a:pt x="160" y="388"/>
                </a:cubicBezTo>
                <a:lnTo>
                  <a:pt x="160" y="366"/>
                </a:lnTo>
                <a:cubicBezTo>
                  <a:pt x="160" y="411"/>
                  <a:pt x="137" y="480"/>
                  <a:pt x="137" y="525"/>
                </a:cubicBezTo>
                <a:cubicBezTo>
                  <a:pt x="114" y="594"/>
                  <a:pt x="91" y="662"/>
                  <a:pt x="69" y="731"/>
                </a:cubicBezTo>
                <a:cubicBezTo>
                  <a:pt x="46" y="799"/>
                  <a:pt x="46" y="845"/>
                  <a:pt x="23" y="913"/>
                </a:cubicBezTo>
                <a:cubicBezTo>
                  <a:pt x="23" y="959"/>
                  <a:pt x="0" y="982"/>
                  <a:pt x="0" y="1027"/>
                </a:cubicBezTo>
                <a:cubicBezTo>
                  <a:pt x="0" y="1050"/>
                  <a:pt x="0" y="1096"/>
                  <a:pt x="23" y="1119"/>
                </a:cubicBezTo>
                <a:cubicBezTo>
                  <a:pt x="23" y="1164"/>
                  <a:pt x="46" y="1187"/>
                  <a:pt x="69" y="1233"/>
                </a:cubicBezTo>
                <a:cubicBezTo>
                  <a:pt x="114" y="1279"/>
                  <a:pt x="206" y="1279"/>
                  <a:pt x="251" y="1279"/>
                </a:cubicBezTo>
                <a:cubicBezTo>
                  <a:pt x="297" y="1256"/>
                  <a:pt x="320" y="1256"/>
                  <a:pt x="342" y="1210"/>
                </a:cubicBezTo>
                <a:cubicBezTo>
                  <a:pt x="365" y="1187"/>
                  <a:pt x="388" y="1164"/>
                  <a:pt x="388" y="1142"/>
                </a:cubicBezTo>
                <a:cubicBezTo>
                  <a:pt x="411" y="1073"/>
                  <a:pt x="434" y="1005"/>
                  <a:pt x="457" y="959"/>
                </a:cubicBezTo>
                <a:cubicBezTo>
                  <a:pt x="479" y="891"/>
                  <a:pt x="502" y="822"/>
                  <a:pt x="525" y="754"/>
                </a:cubicBezTo>
                <a:cubicBezTo>
                  <a:pt x="548" y="662"/>
                  <a:pt x="548" y="571"/>
                  <a:pt x="571" y="480"/>
                </a:cubicBezTo>
                <a:cubicBezTo>
                  <a:pt x="571" y="388"/>
                  <a:pt x="594" y="297"/>
                  <a:pt x="594" y="206"/>
                </a:cubicBezTo>
                <a:cubicBezTo>
                  <a:pt x="594" y="160"/>
                  <a:pt x="571" y="92"/>
                  <a:pt x="525" y="69"/>
                </a:cubicBezTo>
                <a:cubicBezTo>
                  <a:pt x="502" y="23"/>
                  <a:pt x="434" y="0"/>
                  <a:pt x="388" y="0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5" name="Google Shape;5005;p38"/>
          <p:cNvSpPr/>
          <p:nvPr/>
        </p:nvSpPr>
        <p:spPr>
          <a:xfrm>
            <a:off x="7220052" y="2701515"/>
            <a:ext cx="16651" cy="30224"/>
          </a:xfrm>
          <a:custGeom>
            <a:avLst/>
            <a:gdLst/>
            <a:ahLst/>
            <a:cxnLst/>
            <a:rect l="l" t="t" r="r" b="b"/>
            <a:pathLst>
              <a:path w="595" h="1080" extrusionOk="0">
                <a:moveTo>
                  <a:pt x="389" y="1"/>
                </a:moveTo>
                <a:cubicBezTo>
                  <a:pt x="320" y="1"/>
                  <a:pt x="229" y="46"/>
                  <a:pt x="206" y="138"/>
                </a:cubicBezTo>
                <a:cubicBezTo>
                  <a:pt x="160" y="366"/>
                  <a:pt x="92" y="617"/>
                  <a:pt x="24" y="845"/>
                </a:cubicBezTo>
                <a:cubicBezTo>
                  <a:pt x="1" y="959"/>
                  <a:pt x="69" y="1051"/>
                  <a:pt x="160" y="1073"/>
                </a:cubicBezTo>
                <a:cubicBezTo>
                  <a:pt x="176" y="1077"/>
                  <a:pt x="191" y="1079"/>
                  <a:pt x="206" y="1079"/>
                </a:cubicBezTo>
                <a:cubicBezTo>
                  <a:pt x="280" y="1079"/>
                  <a:pt x="347" y="1032"/>
                  <a:pt x="366" y="936"/>
                </a:cubicBezTo>
                <a:cubicBezTo>
                  <a:pt x="412" y="845"/>
                  <a:pt x="457" y="731"/>
                  <a:pt x="480" y="617"/>
                </a:cubicBezTo>
                <a:cubicBezTo>
                  <a:pt x="526" y="480"/>
                  <a:pt x="548" y="366"/>
                  <a:pt x="571" y="229"/>
                </a:cubicBezTo>
                <a:cubicBezTo>
                  <a:pt x="594" y="138"/>
                  <a:pt x="548" y="23"/>
                  <a:pt x="4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6" name="Google Shape;5006;p38"/>
          <p:cNvSpPr/>
          <p:nvPr/>
        </p:nvSpPr>
        <p:spPr>
          <a:xfrm>
            <a:off x="7061013" y="2958949"/>
            <a:ext cx="25578" cy="28153"/>
          </a:xfrm>
          <a:custGeom>
            <a:avLst/>
            <a:gdLst/>
            <a:ahLst/>
            <a:cxnLst/>
            <a:rect l="l" t="t" r="r" b="b"/>
            <a:pathLst>
              <a:path w="914" h="1006" extrusionOk="0">
                <a:moveTo>
                  <a:pt x="753" y="0"/>
                </a:moveTo>
                <a:cubicBezTo>
                  <a:pt x="708" y="0"/>
                  <a:pt x="662" y="23"/>
                  <a:pt x="639" y="46"/>
                </a:cubicBezTo>
                <a:cubicBezTo>
                  <a:pt x="525" y="183"/>
                  <a:pt x="411" y="320"/>
                  <a:pt x="320" y="434"/>
                </a:cubicBezTo>
                <a:cubicBezTo>
                  <a:pt x="228" y="548"/>
                  <a:pt x="137" y="639"/>
                  <a:pt x="69" y="753"/>
                </a:cubicBezTo>
                <a:lnTo>
                  <a:pt x="46" y="753"/>
                </a:lnTo>
                <a:cubicBezTo>
                  <a:pt x="23" y="776"/>
                  <a:pt x="23" y="799"/>
                  <a:pt x="23" y="822"/>
                </a:cubicBezTo>
                <a:cubicBezTo>
                  <a:pt x="0" y="868"/>
                  <a:pt x="0" y="913"/>
                  <a:pt x="23" y="936"/>
                </a:cubicBezTo>
                <a:cubicBezTo>
                  <a:pt x="52" y="980"/>
                  <a:pt x="101" y="1005"/>
                  <a:pt x="150" y="1005"/>
                </a:cubicBezTo>
                <a:cubicBezTo>
                  <a:pt x="177" y="1005"/>
                  <a:pt x="204" y="998"/>
                  <a:pt x="228" y="982"/>
                </a:cubicBezTo>
                <a:cubicBezTo>
                  <a:pt x="297" y="959"/>
                  <a:pt x="343" y="913"/>
                  <a:pt x="388" y="845"/>
                </a:cubicBezTo>
                <a:cubicBezTo>
                  <a:pt x="434" y="799"/>
                  <a:pt x="480" y="731"/>
                  <a:pt x="525" y="685"/>
                </a:cubicBezTo>
                <a:cubicBezTo>
                  <a:pt x="639" y="548"/>
                  <a:pt x="753" y="411"/>
                  <a:pt x="868" y="274"/>
                </a:cubicBezTo>
                <a:cubicBezTo>
                  <a:pt x="890" y="251"/>
                  <a:pt x="913" y="206"/>
                  <a:pt x="913" y="160"/>
                </a:cubicBezTo>
                <a:cubicBezTo>
                  <a:pt x="913" y="114"/>
                  <a:pt x="890" y="91"/>
                  <a:pt x="868" y="46"/>
                </a:cubicBezTo>
                <a:cubicBezTo>
                  <a:pt x="822" y="23"/>
                  <a:pt x="776" y="0"/>
                  <a:pt x="753" y="0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7" name="Google Shape;5007;p38"/>
          <p:cNvSpPr/>
          <p:nvPr/>
        </p:nvSpPr>
        <p:spPr>
          <a:xfrm>
            <a:off x="7065463" y="2962783"/>
            <a:ext cx="23032" cy="25886"/>
          </a:xfrm>
          <a:custGeom>
            <a:avLst/>
            <a:gdLst/>
            <a:ahLst/>
            <a:cxnLst/>
            <a:rect l="l" t="t" r="r" b="b"/>
            <a:pathLst>
              <a:path w="823" h="925" extrusionOk="0">
                <a:moveTo>
                  <a:pt x="640" y="0"/>
                </a:moveTo>
                <a:cubicBezTo>
                  <a:pt x="617" y="0"/>
                  <a:pt x="594" y="23"/>
                  <a:pt x="572" y="69"/>
                </a:cubicBezTo>
                <a:cubicBezTo>
                  <a:pt x="526" y="114"/>
                  <a:pt x="480" y="183"/>
                  <a:pt x="435" y="228"/>
                </a:cubicBezTo>
                <a:cubicBezTo>
                  <a:pt x="389" y="297"/>
                  <a:pt x="321" y="365"/>
                  <a:pt x="275" y="434"/>
                </a:cubicBezTo>
                <a:cubicBezTo>
                  <a:pt x="184" y="525"/>
                  <a:pt x="92" y="616"/>
                  <a:pt x="24" y="708"/>
                </a:cubicBezTo>
                <a:cubicBezTo>
                  <a:pt x="1" y="776"/>
                  <a:pt x="24" y="845"/>
                  <a:pt x="47" y="890"/>
                </a:cubicBezTo>
                <a:cubicBezTo>
                  <a:pt x="81" y="913"/>
                  <a:pt x="121" y="925"/>
                  <a:pt x="158" y="925"/>
                </a:cubicBezTo>
                <a:cubicBezTo>
                  <a:pt x="195" y="925"/>
                  <a:pt x="229" y="913"/>
                  <a:pt x="252" y="890"/>
                </a:cubicBezTo>
                <a:cubicBezTo>
                  <a:pt x="298" y="845"/>
                  <a:pt x="343" y="776"/>
                  <a:pt x="389" y="731"/>
                </a:cubicBezTo>
                <a:cubicBezTo>
                  <a:pt x="435" y="685"/>
                  <a:pt x="480" y="616"/>
                  <a:pt x="526" y="571"/>
                </a:cubicBezTo>
                <a:cubicBezTo>
                  <a:pt x="640" y="457"/>
                  <a:pt x="709" y="320"/>
                  <a:pt x="800" y="206"/>
                </a:cubicBezTo>
                <a:cubicBezTo>
                  <a:pt x="823" y="183"/>
                  <a:pt x="823" y="137"/>
                  <a:pt x="823" y="91"/>
                </a:cubicBezTo>
                <a:cubicBezTo>
                  <a:pt x="800" y="69"/>
                  <a:pt x="777" y="23"/>
                  <a:pt x="754" y="0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38"/>
          <p:cNvSpPr/>
          <p:nvPr/>
        </p:nvSpPr>
        <p:spPr>
          <a:xfrm>
            <a:off x="7072515" y="2962139"/>
            <a:ext cx="22360" cy="25103"/>
          </a:xfrm>
          <a:custGeom>
            <a:avLst/>
            <a:gdLst/>
            <a:ahLst/>
            <a:cxnLst/>
            <a:rect l="l" t="t" r="r" b="b"/>
            <a:pathLst>
              <a:path w="799" h="897" extrusionOk="0">
                <a:moveTo>
                  <a:pt x="662" y="0"/>
                </a:moveTo>
                <a:cubicBezTo>
                  <a:pt x="616" y="0"/>
                  <a:pt x="571" y="23"/>
                  <a:pt x="548" y="46"/>
                </a:cubicBezTo>
                <a:cubicBezTo>
                  <a:pt x="457" y="160"/>
                  <a:pt x="365" y="274"/>
                  <a:pt x="274" y="388"/>
                </a:cubicBezTo>
                <a:cubicBezTo>
                  <a:pt x="228" y="434"/>
                  <a:pt x="183" y="480"/>
                  <a:pt x="160" y="525"/>
                </a:cubicBezTo>
                <a:cubicBezTo>
                  <a:pt x="114" y="571"/>
                  <a:pt x="69" y="617"/>
                  <a:pt x="46" y="662"/>
                </a:cubicBezTo>
                <a:cubicBezTo>
                  <a:pt x="0" y="731"/>
                  <a:pt x="23" y="799"/>
                  <a:pt x="69" y="845"/>
                </a:cubicBezTo>
                <a:cubicBezTo>
                  <a:pt x="91" y="879"/>
                  <a:pt x="131" y="896"/>
                  <a:pt x="171" y="896"/>
                </a:cubicBezTo>
                <a:cubicBezTo>
                  <a:pt x="211" y="896"/>
                  <a:pt x="251" y="879"/>
                  <a:pt x="274" y="845"/>
                </a:cubicBezTo>
                <a:cubicBezTo>
                  <a:pt x="457" y="662"/>
                  <a:pt x="616" y="457"/>
                  <a:pt x="776" y="274"/>
                </a:cubicBezTo>
                <a:cubicBezTo>
                  <a:pt x="799" y="229"/>
                  <a:pt x="799" y="206"/>
                  <a:pt x="799" y="160"/>
                </a:cubicBezTo>
                <a:cubicBezTo>
                  <a:pt x="799" y="114"/>
                  <a:pt x="799" y="69"/>
                  <a:pt x="753" y="46"/>
                </a:cubicBezTo>
                <a:cubicBezTo>
                  <a:pt x="730" y="23"/>
                  <a:pt x="685" y="0"/>
                  <a:pt x="662" y="0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9" name="Google Shape;5009;p38"/>
          <p:cNvSpPr/>
          <p:nvPr/>
        </p:nvSpPr>
        <p:spPr>
          <a:xfrm>
            <a:off x="7075062" y="2963398"/>
            <a:ext cx="23647" cy="26558"/>
          </a:xfrm>
          <a:custGeom>
            <a:avLst/>
            <a:gdLst/>
            <a:ahLst/>
            <a:cxnLst/>
            <a:rect l="l" t="t" r="r" b="b"/>
            <a:pathLst>
              <a:path w="845" h="949" extrusionOk="0">
                <a:moveTo>
                  <a:pt x="685" y="1"/>
                </a:moveTo>
                <a:cubicBezTo>
                  <a:pt x="639" y="1"/>
                  <a:pt x="571" y="24"/>
                  <a:pt x="548" y="69"/>
                </a:cubicBezTo>
                <a:cubicBezTo>
                  <a:pt x="502" y="161"/>
                  <a:pt x="434" y="252"/>
                  <a:pt x="388" y="343"/>
                </a:cubicBezTo>
                <a:cubicBezTo>
                  <a:pt x="274" y="457"/>
                  <a:pt x="183" y="572"/>
                  <a:pt x="69" y="686"/>
                </a:cubicBezTo>
                <a:cubicBezTo>
                  <a:pt x="0" y="754"/>
                  <a:pt x="0" y="845"/>
                  <a:pt x="69" y="914"/>
                </a:cubicBezTo>
                <a:cubicBezTo>
                  <a:pt x="103" y="937"/>
                  <a:pt x="137" y="948"/>
                  <a:pt x="172" y="948"/>
                </a:cubicBezTo>
                <a:cubicBezTo>
                  <a:pt x="206" y="948"/>
                  <a:pt x="240" y="937"/>
                  <a:pt x="274" y="914"/>
                </a:cubicBezTo>
                <a:cubicBezTo>
                  <a:pt x="343" y="845"/>
                  <a:pt x="388" y="800"/>
                  <a:pt x="457" y="731"/>
                </a:cubicBezTo>
                <a:cubicBezTo>
                  <a:pt x="502" y="686"/>
                  <a:pt x="548" y="617"/>
                  <a:pt x="594" y="549"/>
                </a:cubicBezTo>
                <a:cubicBezTo>
                  <a:pt x="617" y="503"/>
                  <a:pt x="662" y="457"/>
                  <a:pt x="685" y="389"/>
                </a:cubicBezTo>
                <a:cubicBezTo>
                  <a:pt x="731" y="343"/>
                  <a:pt x="776" y="275"/>
                  <a:pt x="799" y="206"/>
                </a:cubicBezTo>
                <a:cubicBezTo>
                  <a:pt x="845" y="138"/>
                  <a:pt x="822" y="47"/>
                  <a:pt x="754" y="24"/>
                </a:cubicBezTo>
                <a:cubicBezTo>
                  <a:pt x="731" y="1"/>
                  <a:pt x="708" y="1"/>
                  <a:pt x="685" y="1"/>
                </a:cubicBezTo>
                <a:close/>
              </a:path>
            </a:pathLst>
          </a:custGeom>
          <a:solidFill>
            <a:srgbClr val="54C0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38"/>
          <p:cNvSpPr/>
          <p:nvPr/>
        </p:nvSpPr>
        <p:spPr>
          <a:xfrm>
            <a:off x="6288096" y="1397805"/>
            <a:ext cx="124589" cy="146949"/>
          </a:xfrm>
          <a:custGeom>
            <a:avLst/>
            <a:gdLst/>
            <a:ahLst/>
            <a:cxnLst/>
            <a:rect l="l" t="t" r="r" b="b"/>
            <a:pathLst>
              <a:path w="4452" h="5251" extrusionOk="0">
                <a:moveTo>
                  <a:pt x="3082" y="0"/>
                </a:moveTo>
                <a:cubicBezTo>
                  <a:pt x="3059" y="0"/>
                  <a:pt x="3036" y="0"/>
                  <a:pt x="3014" y="23"/>
                </a:cubicBezTo>
                <a:lnTo>
                  <a:pt x="2854" y="92"/>
                </a:lnTo>
                <a:cubicBezTo>
                  <a:pt x="2740" y="137"/>
                  <a:pt x="2625" y="183"/>
                  <a:pt x="2534" y="251"/>
                </a:cubicBezTo>
                <a:cubicBezTo>
                  <a:pt x="2374" y="320"/>
                  <a:pt x="2215" y="411"/>
                  <a:pt x="2123" y="502"/>
                </a:cubicBezTo>
                <a:lnTo>
                  <a:pt x="2055" y="525"/>
                </a:lnTo>
                <a:cubicBezTo>
                  <a:pt x="1804" y="708"/>
                  <a:pt x="1530" y="913"/>
                  <a:pt x="1279" y="1164"/>
                </a:cubicBezTo>
                <a:cubicBezTo>
                  <a:pt x="1051" y="1393"/>
                  <a:pt x="822" y="1666"/>
                  <a:pt x="617" y="1986"/>
                </a:cubicBezTo>
                <a:cubicBezTo>
                  <a:pt x="411" y="2283"/>
                  <a:pt x="252" y="2602"/>
                  <a:pt x="138" y="2922"/>
                </a:cubicBezTo>
                <a:cubicBezTo>
                  <a:pt x="46" y="3127"/>
                  <a:pt x="1" y="3378"/>
                  <a:pt x="23" y="3652"/>
                </a:cubicBezTo>
                <a:cubicBezTo>
                  <a:pt x="23" y="3835"/>
                  <a:pt x="46" y="3995"/>
                  <a:pt x="92" y="4177"/>
                </a:cubicBezTo>
                <a:cubicBezTo>
                  <a:pt x="160" y="4428"/>
                  <a:pt x="252" y="4634"/>
                  <a:pt x="389" y="4794"/>
                </a:cubicBezTo>
                <a:cubicBezTo>
                  <a:pt x="434" y="4862"/>
                  <a:pt x="480" y="4908"/>
                  <a:pt x="526" y="4953"/>
                </a:cubicBezTo>
                <a:lnTo>
                  <a:pt x="571" y="4976"/>
                </a:lnTo>
                <a:cubicBezTo>
                  <a:pt x="617" y="5022"/>
                  <a:pt x="662" y="5045"/>
                  <a:pt x="731" y="5090"/>
                </a:cubicBezTo>
                <a:cubicBezTo>
                  <a:pt x="822" y="5136"/>
                  <a:pt x="891" y="5182"/>
                  <a:pt x="959" y="5204"/>
                </a:cubicBezTo>
                <a:cubicBezTo>
                  <a:pt x="1073" y="5227"/>
                  <a:pt x="1187" y="5250"/>
                  <a:pt x="1324" y="5250"/>
                </a:cubicBezTo>
                <a:lnTo>
                  <a:pt x="1416" y="5250"/>
                </a:lnTo>
                <a:cubicBezTo>
                  <a:pt x="1530" y="5250"/>
                  <a:pt x="1644" y="5204"/>
                  <a:pt x="1758" y="5159"/>
                </a:cubicBezTo>
                <a:lnTo>
                  <a:pt x="1804" y="5136"/>
                </a:lnTo>
                <a:cubicBezTo>
                  <a:pt x="1872" y="5113"/>
                  <a:pt x="1964" y="5067"/>
                  <a:pt x="2032" y="5045"/>
                </a:cubicBezTo>
                <a:cubicBezTo>
                  <a:pt x="2169" y="4976"/>
                  <a:pt x="2329" y="4885"/>
                  <a:pt x="2511" y="4771"/>
                </a:cubicBezTo>
                <a:cubicBezTo>
                  <a:pt x="2625" y="4679"/>
                  <a:pt x="2762" y="4588"/>
                  <a:pt x="2899" y="4451"/>
                </a:cubicBezTo>
                <a:cubicBezTo>
                  <a:pt x="3082" y="4314"/>
                  <a:pt x="3219" y="4177"/>
                  <a:pt x="3333" y="4040"/>
                </a:cubicBezTo>
                <a:cubicBezTo>
                  <a:pt x="3561" y="3789"/>
                  <a:pt x="3744" y="3515"/>
                  <a:pt x="3927" y="3173"/>
                </a:cubicBezTo>
                <a:cubicBezTo>
                  <a:pt x="4086" y="2876"/>
                  <a:pt x="4223" y="2602"/>
                  <a:pt x="4315" y="2306"/>
                </a:cubicBezTo>
                <a:cubicBezTo>
                  <a:pt x="4360" y="2123"/>
                  <a:pt x="4406" y="1940"/>
                  <a:pt x="4429" y="1735"/>
                </a:cubicBezTo>
                <a:cubicBezTo>
                  <a:pt x="4451" y="1552"/>
                  <a:pt x="4429" y="1370"/>
                  <a:pt x="4429" y="1233"/>
                </a:cubicBezTo>
                <a:cubicBezTo>
                  <a:pt x="4406" y="1073"/>
                  <a:pt x="4360" y="913"/>
                  <a:pt x="4269" y="753"/>
                </a:cubicBezTo>
                <a:cubicBezTo>
                  <a:pt x="4155" y="525"/>
                  <a:pt x="4041" y="365"/>
                  <a:pt x="3881" y="251"/>
                </a:cubicBezTo>
                <a:cubicBezTo>
                  <a:pt x="3744" y="160"/>
                  <a:pt x="3561" y="92"/>
                  <a:pt x="3379" y="92"/>
                </a:cubicBezTo>
                <a:lnTo>
                  <a:pt x="3287" y="92"/>
                </a:lnTo>
                <a:cubicBezTo>
                  <a:pt x="3242" y="46"/>
                  <a:pt x="3173" y="0"/>
                  <a:pt x="3082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38"/>
          <p:cNvSpPr/>
          <p:nvPr/>
        </p:nvSpPr>
        <p:spPr>
          <a:xfrm>
            <a:off x="6407536" y="1077769"/>
            <a:ext cx="414598" cy="286203"/>
          </a:xfrm>
          <a:custGeom>
            <a:avLst/>
            <a:gdLst/>
            <a:ahLst/>
            <a:cxnLst/>
            <a:rect l="l" t="t" r="r" b="b"/>
            <a:pathLst>
              <a:path w="14815" h="10227" extrusionOk="0">
                <a:moveTo>
                  <a:pt x="13377" y="1"/>
                </a:moveTo>
                <a:cubicBezTo>
                  <a:pt x="13194" y="1"/>
                  <a:pt x="13011" y="24"/>
                  <a:pt x="12829" y="24"/>
                </a:cubicBezTo>
                <a:lnTo>
                  <a:pt x="12737" y="24"/>
                </a:lnTo>
                <a:cubicBezTo>
                  <a:pt x="12418" y="46"/>
                  <a:pt x="12098" y="92"/>
                  <a:pt x="11779" y="115"/>
                </a:cubicBezTo>
                <a:cubicBezTo>
                  <a:pt x="11482" y="161"/>
                  <a:pt x="11185" y="206"/>
                  <a:pt x="10866" y="297"/>
                </a:cubicBezTo>
                <a:cubicBezTo>
                  <a:pt x="10478" y="389"/>
                  <a:pt x="10158" y="480"/>
                  <a:pt x="9861" y="571"/>
                </a:cubicBezTo>
                <a:cubicBezTo>
                  <a:pt x="9542" y="663"/>
                  <a:pt x="9245" y="800"/>
                  <a:pt x="8903" y="959"/>
                </a:cubicBezTo>
                <a:cubicBezTo>
                  <a:pt x="8652" y="1051"/>
                  <a:pt x="8423" y="1165"/>
                  <a:pt x="8172" y="1302"/>
                </a:cubicBezTo>
                <a:lnTo>
                  <a:pt x="8081" y="1325"/>
                </a:lnTo>
                <a:lnTo>
                  <a:pt x="7898" y="1416"/>
                </a:lnTo>
                <a:cubicBezTo>
                  <a:pt x="7579" y="1576"/>
                  <a:pt x="7282" y="1713"/>
                  <a:pt x="7031" y="1827"/>
                </a:cubicBezTo>
                <a:cubicBezTo>
                  <a:pt x="6643" y="2032"/>
                  <a:pt x="6369" y="2192"/>
                  <a:pt x="6118" y="2329"/>
                </a:cubicBezTo>
                <a:cubicBezTo>
                  <a:pt x="5776" y="2534"/>
                  <a:pt x="5479" y="2717"/>
                  <a:pt x="5182" y="2900"/>
                </a:cubicBezTo>
                <a:lnTo>
                  <a:pt x="5045" y="2991"/>
                </a:lnTo>
                <a:cubicBezTo>
                  <a:pt x="4771" y="3151"/>
                  <a:pt x="4520" y="3310"/>
                  <a:pt x="4292" y="3470"/>
                </a:cubicBezTo>
                <a:cubicBezTo>
                  <a:pt x="4064" y="3630"/>
                  <a:pt x="3836" y="3813"/>
                  <a:pt x="3607" y="3995"/>
                </a:cubicBezTo>
                <a:lnTo>
                  <a:pt x="3470" y="4086"/>
                </a:lnTo>
                <a:cubicBezTo>
                  <a:pt x="3333" y="4178"/>
                  <a:pt x="3219" y="4292"/>
                  <a:pt x="3105" y="4383"/>
                </a:cubicBezTo>
                <a:cubicBezTo>
                  <a:pt x="2968" y="4497"/>
                  <a:pt x="2854" y="4611"/>
                  <a:pt x="2717" y="4726"/>
                </a:cubicBezTo>
                <a:cubicBezTo>
                  <a:pt x="2649" y="4771"/>
                  <a:pt x="2603" y="4840"/>
                  <a:pt x="2535" y="4908"/>
                </a:cubicBezTo>
                <a:lnTo>
                  <a:pt x="2489" y="4931"/>
                </a:lnTo>
                <a:lnTo>
                  <a:pt x="2443" y="4999"/>
                </a:lnTo>
                <a:lnTo>
                  <a:pt x="2352" y="5091"/>
                </a:lnTo>
                <a:cubicBezTo>
                  <a:pt x="2215" y="5228"/>
                  <a:pt x="2078" y="5365"/>
                  <a:pt x="1964" y="5502"/>
                </a:cubicBezTo>
                <a:cubicBezTo>
                  <a:pt x="1850" y="5616"/>
                  <a:pt x="1736" y="5730"/>
                  <a:pt x="1644" y="5867"/>
                </a:cubicBezTo>
                <a:cubicBezTo>
                  <a:pt x="1530" y="6004"/>
                  <a:pt x="1416" y="6141"/>
                  <a:pt x="1325" y="6301"/>
                </a:cubicBezTo>
                <a:cubicBezTo>
                  <a:pt x="1165" y="6529"/>
                  <a:pt x="982" y="6803"/>
                  <a:pt x="777" y="7122"/>
                </a:cubicBezTo>
                <a:cubicBezTo>
                  <a:pt x="572" y="7419"/>
                  <a:pt x="412" y="7739"/>
                  <a:pt x="275" y="8081"/>
                </a:cubicBezTo>
                <a:cubicBezTo>
                  <a:pt x="206" y="8218"/>
                  <a:pt x="161" y="8378"/>
                  <a:pt x="115" y="8515"/>
                </a:cubicBezTo>
                <a:cubicBezTo>
                  <a:pt x="47" y="8720"/>
                  <a:pt x="1" y="8903"/>
                  <a:pt x="1" y="9062"/>
                </a:cubicBezTo>
                <a:cubicBezTo>
                  <a:pt x="1" y="9154"/>
                  <a:pt x="1" y="9245"/>
                  <a:pt x="24" y="9359"/>
                </a:cubicBezTo>
                <a:cubicBezTo>
                  <a:pt x="24" y="9382"/>
                  <a:pt x="24" y="9428"/>
                  <a:pt x="24" y="9450"/>
                </a:cubicBezTo>
                <a:lnTo>
                  <a:pt x="47" y="9519"/>
                </a:lnTo>
                <a:cubicBezTo>
                  <a:pt x="69" y="9633"/>
                  <a:pt x="115" y="9702"/>
                  <a:pt x="161" y="9793"/>
                </a:cubicBezTo>
                <a:cubicBezTo>
                  <a:pt x="298" y="10021"/>
                  <a:pt x="572" y="10181"/>
                  <a:pt x="891" y="10204"/>
                </a:cubicBezTo>
                <a:cubicBezTo>
                  <a:pt x="937" y="10226"/>
                  <a:pt x="982" y="10226"/>
                  <a:pt x="1028" y="10226"/>
                </a:cubicBezTo>
                <a:cubicBezTo>
                  <a:pt x="1188" y="10226"/>
                  <a:pt x="1348" y="10204"/>
                  <a:pt x="1507" y="10158"/>
                </a:cubicBezTo>
                <a:cubicBezTo>
                  <a:pt x="1667" y="10112"/>
                  <a:pt x="1804" y="10067"/>
                  <a:pt x="1964" y="9998"/>
                </a:cubicBezTo>
                <a:cubicBezTo>
                  <a:pt x="2283" y="9884"/>
                  <a:pt x="2603" y="9679"/>
                  <a:pt x="2900" y="9496"/>
                </a:cubicBezTo>
                <a:cubicBezTo>
                  <a:pt x="3174" y="9313"/>
                  <a:pt x="3402" y="9131"/>
                  <a:pt x="3721" y="8903"/>
                </a:cubicBezTo>
                <a:cubicBezTo>
                  <a:pt x="4338" y="8423"/>
                  <a:pt x="4954" y="7944"/>
                  <a:pt x="5570" y="7465"/>
                </a:cubicBezTo>
                <a:lnTo>
                  <a:pt x="5753" y="7305"/>
                </a:lnTo>
                <a:lnTo>
                  <a:pt x="5958" y="7145"/>
                </a:lnTo>
                <a:lnTo>
                  <a:pt x="6917" y="6392"/>
                </a:lnTo>
                <a:lnTo>
                  <a:pt x="6940" y="6369"/>
                </a:lnTo>
                <a:lnTo>
                  <a:pt x="6985" y="6346"/>
                </a:lnTo>
                <a:cubicBezTo>
                  <a:pt x="7237" y="6164"/>
                  <a:pt x="7465" y="5981"/>
                  <a:pt x="7693" y="5798"/>
                </a:cubicBezTo>
                <a:cubicBezTo>
                  <a:pt x="7967" y="5616"/>
                  <a:pt x="8264" y="5433"/>
                  <a:pt x="8492" y="5296"/>
                </a:cubicBezTo>
                <a:lnTo>
                  <a:pt x="8515" y="5273"/>
                </a:lnTo>
                <a:cubicBezTo>
                  <a:pt x="9017" y="4954"/>
                  <a:pt x="9519" y="4657"/>
                  <a:pt x="9998" y="4360"/>
                </a:cubicBezTo>
                <a:lnTo>
                  <a:pt x="10135" y="4292"/>
                </a:lnTo>
                <a:lnTo>
                  <a:pt x="10386" y="4132"/>
                </a:lnTo>
                <a:lnTo>
                  <a:pt x="10569" y="4018"/>
                </a:lnTo>
                <a:lnTo>
                  <a:pt x="11003" y="3790"/>
                </a:lnTo>
                <a:lnTo>
                  <a:pt x="11208" y="3676"/>
                </a:lnTo>
                <a:cubicBezTo>
                  <a:pt x="11573" y="3447"/>
                  <a:pt x="11961" y="3242"/>
                  <a:pt x="12327" y="3014"/>
                </a:cubicBezTo>
                <a:cubicBezTo>
                  <a:pt x="12464" y="2922"/>
                  <a:pt x="12623" y="2831"/>
                  <a:pt x="12760" y="2740"/>
                </a:cubicBezTo>
                <a:cubicBezTo>
                  <a:pt x="12897" y="2648"/>
                  <a:pt x="13057" y="2580"/>
                  <a:pt x="13194" y="2489"/>
                </a:cubicBezTo>
                <a:cubicBezTo>
                  <a:pt x="13445" y="2329"/>
                  <a:pt x="13696" y="2169"/>
                  <a:pt x="13970" y="1964"/>
                </a:cubicBezTo>
                <a:cubicBezTo>
                  <a:pt x="14107" y="1872"/>
                  <a:pt x="14221" y="1781"/>
                  <a:pt x="14358" y="1667"/>
                </a:cubicBezTo>
                <a:cubicBezTo>
                  <a:pt x="14426" y="1621"/>
                  <a:pt x="14495" y="1553"/>
                  <a:pt x="14563" y="1462"/>
                </a:cubicBezTo>
                <a:cubicBezTo>
                  <a:pt x="14632" y="1416"/>
                  <a:pt x="14678" y="1325"/>
                  <a:pt x="14723" y="1233"/>
                </a:cubicBezTo>
                <a:cubicBezTo>
                  <a:pt x="14746" y="1188"/>
                  <a:pt x="14746" y="1165"/>
                  <a:pt x="14769" y="1119"/>
                </a:cubicBezTo>
                <a:cubicBezTo>
                  <a:pt x="14815" y="1028"/>
                  <a:pt x="14815" y="937"/>
                  <a:pt x="14815" y="800"/>
                </a:cubicBezTo>
                <a:cubicBezTo>
                  <a:pt x="14792" y="708"/>
                  <a:pt x="14769" y="617"/>
                  <a:pt x="14678" y="480"/>
                </a:cubicBezTo>
                <a:cubicBezTo>
                  <a:pt x="14609" y="389"/>
                  <a:pt x="14541" y="297"/>
                  <a:pt x="14449" y="252"/>
                </a:cubicBezTo>
                <a:cubicBezTo>
                  <a:pt x="14335" y="183"/>
                  <a:pt x="14221" y="138"/>
                  <a:pt x="14130" y="92"/>
                </a:cubicBezTo>
                <a:cubicBezTo>
                  <a:pt x="14016" y="69"/>
                  <a:pt x="13924" y="46"/>
                  <a:pt x="13810" y="24"/>
                </a:cubicBezTo>
                <a:cubicBezTo>
                  <a:pt x="13673" y="1"/>
                  <a:pt x="13513" y="1"/>
                  <a:pt x="13377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2" name="Google Shape;5012;p38"/>
          <p:cNvSpPr/>
          <p:nvPr/>
        </p:nvSpPr>
        <p:spPr>
          <a:xfrm>
            <a:off x="6280428" y="1393328"/>
            <a:ext cx="135447" cy="159067"/>
          </a:xfrm>
          <a:custGeom>
            <a:avLst/>
            <a:gdLst/>
            <a:ahLst/>
            <a:cxnLst/>
            <a:rect l="l" t="t" r="r" b="b"/>
            <a:pathLst>
              <a:path w="4840" h="5684" extrusionOk="0">
                <a:moveTo>
                  <a:pt x="1370" y="2032"/>
                </a:moveTo>
                <a:cubicBezTo>
                  <a:pt x="1361" y="2041"/>
                  <a:pt x="1356" y="2050"/>
                  <a:pt x="1351" y="2057"/>
                </a:cubicBezTo>
                <a:lnTo>
                  <a:pt x="1351" y="2057"/>
                </a:lnTo>
                <a:cubicBezTo>
                  <a:pt x="1357" y="2049"/>
                  <a:pt x="1364" y="2040"/>
                  <a:pt x="1370" y="2032"/>
                </a:cubicBezTo>
                <a:close/>
                <a:moveTo>
                  <a:pt x="1351" y="2057"/>
                </a:moveTo>
                <a:lnTo>
                  <a:pt x="1351" y="2057"/>
                </a:lnTo>
                <a:cubicBezTo>
                  <a:pt x="1348" y="2062"/>
                  <a:pt x="1344" y="2067"/>
                  <a:pt x="1340" y="2072"/>
                </a:cubicBezTo>
                <a:lnTo>
                  <a:pt x="1340" y="2072"/>
                </a:lnTo>
                <a:cubicBezTo>
                  <a:pt x="1344" y="2068"/>
                  <a:pt x="1347" y="2063"/>
                  <a:pt x="1351" y="2057"/>
                </a:cubicBezTo>
                <a:close/>
                <a:moveTo>
                  <a:pt x="3516" y="754"/>
                </a:moveTo>
                <a:cubicBezTo>
                  <a:pt x="3561" y="754"/>
                  <a:pt x="3584" y="754"/>
                  <a:pt x="3630" y="777"/>
                </a:cubicBezTo>
                <a:cubicBezTo>
                  <a:pt x="3653" y="777"/>
                  <a:pt x="3676" y="799"/>
                  <a:pt x="3698" y="799"/>
                </a:cubicBezTo>
                <a:cubicBezTo>
                  <a:pt x="3721" y="845"/>
                  <a:pt x="3767" y="868"/>
                  <a:pt x="3790" y="891"/>
                </a:cubicBezTo>
                <a:cubicBezTo>
                  <a:pt x="3835" y="959"/>
                  <a:pt x="3881" y="1028"/>
                  <a:pt x="3904" y="1096"/>
                </a:cubicBezTo>
                <a:cubicBezTo>
                  <a:pt x="3927" y="1187"/>
                  <a:pt x="3949" y="1256"/>
                  <a:pt x="3972" y="1324"/>
                </a:cubicBezTo>
                <a:cubicBezTo>
                  <a:pt x="3972" y="1370"/>
                  <a:pt x="3995" y="1393"/>
                  <a:pt x="3995" y="1416"/>
                </a:cubicBezTo>
                <a:cubicBezTo>
                  <a:pt x="3995" y="1438"/>
                  <a:pt x="4018" y="1461"/>
                  <a:pt x="4018" y="1484"/>
                </a:cubicBezTo>
                <a:cubicBezTo>
                  <a:pt x="4018" y="1530"/>
                  <a:pt x="4041" y="1598"/>
                  <a:pt x="4041" y="1644"/>
                </a:cubicBezTo>
                <a:cubicBezTo>
                  <a:pt x="4064" y="1804"/>
                  <a:pt x="4064" y="1963"/>
                  <a:pt x="4041" y="2123"/>
                </a:cubicBezTo>
                <a:cubicBezTo>
                  <a:pt x="4041" y="2214"/>
                  <a:pt x="4018" y="2329"/>
                  <a:pt x="3995" y="2420"/>
                </a:cubicBezTo>
                <a:cubicBezTo>
                  <a:pt x="3972" y="2534"/>
                  <a:pt x="3927" y="2648"/>
                  <a:pt x="3881" y="2762"/>
                </a:cubicBezTo>
                <a:cubicBezTo>
                  <a:pt x="3790" y="3013"/>
                  <a:pt x="3676" y="3242"/>
                  <a:pt x="3561" y="3470"/>
                </a:cubicBezTo>
                <a:cubicBezTo>
                  <a:pt x="3493" y="3584"/>
                  <a:pt x="3424" y="3698"/>
                  <a:pt x="3356" y="3835"/>
                </a:cubicBezTo>
                <a:cubicBezTo>
                  <a:pt x="3310" y="3881"/>
                  <a:pt x="3288" y="3926"/>
                  <a:pt x="3242" y="3995"/>
                </a:cubicBezTo>
                <a:cubicBezTo>
                  <a:pt x="3151" y="4086"/>
                  <a:pt x="3059" y="4200"/>
                  <a:pt x="2945" y="4292"/>
                </a:cubicBezTo>
                <a:cubicBezTo>
                  <a:pt x="2694" y="4474"/>
                  <a:pt x="2397" y="4657"/>
                  <a:pt x="2101" y="4794"/>
                </a:cubicBezTo>
                <a:cubicBezTo>
                  <a:pt x="2009" y="4839"/>
                  <a:pt x="1895" y="4862"/>
                  <a:pt x="1781" y="4885"/>
                </a:cubicBezTo>
                <a:cubicBezTo>
                  <a:pt x="1713" y="4908"/>
                  <a:pt x="1644" y="4908"/>
                  <a:pt x="1553" y="4908"/>
                </a:cubicBezTo>
                <a:cubicBezTo>
                  <a:pt x="1484" y="4885"/>
                  <a:pt x="1439" y="4862"/>
                  <a:pt x="1370" y="4839"/>
                </a:cubicBezTo>
                <a:cubicBezTo>
                  <a:pt x="1325" y="4839"/>
                  <a:pt x="1279" y="4817"/>
                  <a:pt x="1233" y="4794"/>
                </a:cubicBezTo>
                <a:cubicBezTo>
                  <a:pt x="1210" y="4748"/>
                  <a:pt x="1165" y="4702"/>
                  <a:pt x="1119" y="4680"/>
                </a:cubicBezTo>
                <a:cubicBezTo>
                  <a:pt x="1073" y="4588"/>
                  <a:pt x="1005" y="4474"/>
                  <a:pt x="959" y="4383"/>
                </a:cubicBezTo>
                <a:cubicBezTo>
                  <a:pt x="914" y="4269"/>
                  <a:pt x="891" y="4155"/>
                  <a:pt x="868" y="4041"/>
                </a:cubicBezTo>
                <a:cubicBezTo>
                  <a:pt x="822" y="3835"/>
                  <a:pt x="822" y="3630"/>
                  <a:pt x="845" y="3424"/>
                </a:cubicBezTo>
                <a:cubicBezTo>
                  <a:pt x="891" y="3150"/>
                  <a:pt x="959" y="2876"/>
                  <a:pt x="1051" y="2603"/>
                </a:cubicBezTo>
                <a:cubicBezTo>
                  <a:pt x="1096" y="2511"/>
                  <a:pt x="1142" y="2420"/>
                  <a:pt x="1188" y="2306"/>
                </a:cubicBezTo>
                <a:cubicBezTo>
                  <a:pt x="1227" y="2228"/>
                  <a:pt x="1282" y="2150"/>
                  <a:pt x="1340" y="2072"/>
                </a:cubicBezTo>
                <a:lnTo>
                  <a:pt x="1340" y="2072"/>
                </a:lnTo>
                <a:cubicBezTo>
                  <a:pt x="1336" y="2075"/>
                  <a:pt x="1331" y="2078"/>
                  <a:pt x="1325" y="2078"/>
                </a:cubicBezTo>
                <a:cubicBezTo>
                  <a:pt x="1507" y="1849"/>
                  <a:pt x="1713" y="1598"/>
                  <a:pt x="1941" y="1416"/>
                </a:cubicBezTo>
                <a:cubicBezTo>
                  <a:pt x="2055" y="1301"/>
                  <a:pt x="2192" y="1233"/>
                  <a:pt x="2329" y="1142"/>
                </a:cubicBezTo>
                <a:cubicBezTo>
                  <a:pt x="2466" y="1073"/>
                  <a:pt x="2603" y="1005"/>
                  <a:pt x="2740" y="936"/>
                </a:cubicBezTo>
                <a:cubicBezTo>
                  <a:pt x="2899" y="845"/>
                  <a:pt x="3082" y="799"/>
                  <a:pt x="3288" y="754"/>
                </a:cubicBezTo>
                <a:close/>
                <a:moveTo>
                  <a:pt x="3173" y="0"/>
                </a:moveTo>
                <a:cubicBezTo>
                  <a:pt x="3105" y="0"/>
                  <a:pt x="3036" y="0"/>
                  <a:pt x="2968" y="23"/>
                </a:cubicBezTo>
                <a:cubicBezTo>
                  <a:pt x="2808" y="23"/>
                  <a:pt x="2626" y="69"/>
                  <a:pt x="2443" y="115"/>
                </a:cubicBezTo>
                <a:cubicBezTo>
                  <a:pt x="2283" y="183"/>
                  <a:pt x="2123" y="252"/>
                  <a:pt x="1964" y="343"/>
                </a:cubicBezTo>
                <a:cubicBezTo>
                  <a:pt x="1690" y="503"/>
                  <a:pt x="1416" y="662"/>
                  <a:pt x="1188" y="913"/>
                </a:cubicBezTo>
                <a:cubicBezTo>
                  <a:pt x="731" y="1370"/>
                  <a:pt x="457" y="1986"/>
                  <a:pt x="252" y="2603"/>
                </a:cubicBezTo>
                <a:cubicBezTo>
                  <a:pt x="138" y="2899"/>
                  <a:pt x="46" y="3219"/>
                  <a:pt x="23" y="3561"/>
                </a:cubicBezTo>
                <a:cubicBezTo>
                  <a:pt x="23" y="3698"/>
                  <a:pt x="1" y="3835"/>
                  <a:pt x="23" y="3995"/>
                </a:cubicBezTo>
                <a:cubicBezTo>
                  <a:pt x="46" y="4155"/>
                  <a:pt x="69" y="4337"/>
                  <a:pt x="138" y="4497"/>
                </a:cubicBezTo>
                <a:cubicBezTo>
                  <a:pt x="275" y="4794"/>
                  <a:pt x="434" y="5090"/>
                  <a:pt x="708" y="5296"/>
                </a:cubicBezTo>
                <a:cubicBezTo>
                  <a:pt x="845" y="5387"/>
                  <a:pt x="982" y="5479"/>
                  <a:pt x="1142" y="5547"/>
                </a:cubicBezTo>
                <a:cubicBezTo>
                  <a:pt x="1233" y="5570"/>
                  <a:pt x="1302" y="5593"/>
                  <a:pt x="1393" y="5615"/>
                </a:cubicBezTo>
                <a:cubicBezTo>
                  <a:pt x="1507" y="5661"/>
                  <a:pt x="1598" y="5661"/>
                  <a:pt x="1713" y="5684"/>
                </a:cubicBezTo>
                <a:cubicBezTo>
                  <a:pt x="1895" y="5684"/>
                  <a:pt x="2101" y="5661"/>
                  <a:pt x="2283" y="5593"/>
                </a:cubicBezTo>
                <a:cubicBezTo>
                  <a:pt x="2443" y="5524"/>
                  <a:pt x="2603" y="5479"/>
                  <a:pt x="2763" y="5387"/>
                </a:cubicBezTo>
                <a:cubicBezTo>
                  <a:pt x="2899" y="5296"/>
                  <a:pt x="3036" y="5205"/>
                  <a:pt x="3151" y="5113"/>
                </a:cubicBezTo>
                <a:cubicBezTo>
                  <a:pt x="3288" y="4999"/>
                  <a:pt x="3402" y="4885"/>
                  <a:pt x="3493" y="4748"/>
                </a:cubicBezTo>
                <a:cubicBezTo>
                  <a:pt x="3607" y="4634"/>
                  <a:pt x="3698" y="4520"/>
                  <a:pt x="3767" y="4383"/>
                </a:cubicBezTo>
                <a:cubicBezTo>
                  <a:pt x="3972" y="4155"/>
                  <a:pt x="4155" y="3926"/>
                  <a:pt x="4315" y="3675"/>
                </a:cubicBezTo>
                <a:cubicBezTo>
                  <a:pt x="4474" y="3424"/>
                  <a:pt x="4611" y="3150"/>
                  <a:pt x="4703" y="2876"/>
                </a:cubicBezTo>
                <a:cubicBezTo>
                  <a:pt x="4794" y="2557"/>
                  <a:pt x="4840" y="2237"/>
                  <a:pt x="4840" y="1918"/>
                </a:cubicBezTo>
                <a:cubicBezTo>
                  <a:pt x="4840" y="1758"/>
                  <a:pt x="4840" y="1598"/>
                  <a:pt x="4817" y="1461"/>
                </a:cubicBezTo>
                <a:cubicBezTo>
                  <a:pt x="4794" y="1370"/>
                  <a:pt x="4794" y="1256"/>
                  <a:pt x="4771" y="1165"/>
                </a:cubicBezTo>
                <a:cubicBezTo>
                  <a:pt x="4748" y="1073"/>
                  <a:pt x="4703" y="982"/>
                  <a:pt x="4657" y="868"/>
                </a:cubicBezTo>
                <a:cubicBezTo>
                  <a:pt x="4589" y="754"/>
                  <a:pt x="4520" y="617"/>
                  <a:pt x="4429" y="525"/>
                </a:cubicBezTo>
                <a:cubicBezTo>
                  <a:pt x="4360" y="434"/>
                  <a:pt x="4315" y="366"/>
                  <a:pt x="4223" y="297"/>
                </a:cubicBezTo>
                <a:cubicBezTo>
                  <a:pt x="4155" y="252"/>
                  <a:pt x="4064" y="206"/>
                  <a:pt x="3972" y="160"/>
                </a:cubicBezTo>
                <a:cubicBezTo>
                  <a:pt x="3812" y="92"/>
                  <a:pt x="3630" y="46"/>
                  <a:pt x="3470" y="23"/>
                </a:cubicBezTo>
                <a:cubicBezTo>
                  <a:pt x="3356" y="0"/>
                  <a:pt x="3265" y="0"/>
                  <a:pt x="3173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3" name="Google Shape;5013;p38"/>
          <p:cNvSpPr/>
          <p:nvPr/>
        </p:nvSpPr>
        <p:spPr>
          <a:xfrm>
            <a:off x="6359010" y="1480193"/>
            <a:ext cx="37696" cy="51129"/>
          </a:xfrm>
          <a:custGeom>
            <a:avLst/>
            <a:gdLst/>
            <a:ahLst/>
            <a:cxnLst/>
            <a:rect l="l" t="t" r="r" b="b"/>
            <a:pathLst>
              <a:path w="1347" h="1827" extrusionOk="0">
                <a:moveTo>
                  <a:pt x="1187" y="1"/>
                </a:moveTo>
                <a:cubicBezTo>
                  <a:pt x="1119" y="1"/>
                  <a:pt x="1050" y="46"/>
                  <a:pt x="1027" y="115"/>
                </a:cubicBezTo>
                <a:cubicBezTo>
                  <a:pt x="1027" y="206"/>
                  <a:pt x="1004" y="275"/>
                  <a:pt x="982" y="343"/>
                </a:cubicBezTo>
                <a:cubicBezTo>
                  <a:pt x="959" y="412"/>
                  <a:pt x="936" y="480"/>
                  <a:pt x="913" y="548"/>
                </a:cubicBezTo>
                <a:cubicBezTo>
                  <a:pt x="890" y="617"/>
                  <a:pt x="868" y="685"/>
                  <a:pt x="822" y="754"/>
                </a:cubicBezTo>
                <a:cubicBezTo>
                  <a:pt x="799" y="777"/>
                  <a:pt x="776" y="822"/>
                  <a:pt x="753" y="868"/>
                </a:cubicBezTo>
                <a:cubicBezTo>
                  <a:pt x="571" y="1096"/>
                  <a:pt x="365" y="1279"/>
                  <a:pt x="137" y="1484"/>
                </a:cubicBezTo>
                <a:cubicBezTo>
                  <a:pt x="114" y="1484"/>
                  <a:pt x="91" y="1507"/>
                  <a:pt x="91" y="1530"/>
                </a:cubicBezTo>
                <a:cubicBezTo>
                  <a:pt x="46" y="1553"/>
                  <a:pt x="23" y="1576"/>
                  <a:pt x="23" y="1621"/>
                </a:cubicBezTo>
                <a:cubicBezTo>
                  <a:pt x="0" y="1667"/>
                  <a:pt x="23" y="1713"/>
                  <a:pt x="23" y="1735"/>
                </a:cubicBezTo>
                <a:cubicBezTo>
                  <a:pt x="53" y="1796"/>
                  <a:pt x="114" y="1827"/>
                  <a:pt x="172" y="1827"/>
                </a:cubicBezTo>
                <a:cubicBezTo>
                  <a:pt x="201" y="1827"/>
                  <a:pt x="228" y="1819"/>
                  <a:pt x="251" y="1804"/>
                </a:cubicBezTo>
                <a:cubicBezTo>
                  <a:pt x="388" y="1690"/>
                  <a:pt x="525" y="1598"/>
                  <a:pt x="662" y="1462"/>
                </a:cubicBezTo>
                <a:cubicBezTo>
                  <a:pt x="708" y="1416"/>
                  <a:pt x="753" y="1370"/>
                  <a:pt x="822" y="1302"/>
                </a:cubicBezTo>
                <a:cubicBezTo>
                  <a:pt x="868" y="1256"/>
                  <a:pt x="913" y="1188"/>
                  <a:pt x="959" y="1119"/>
                </a:cubicBezTo>
                <a:cubicBezTo>
                  <a:pt x="1004" y="1051"/>
                  <a:pt x="1050" y="982"/>
                  <a:pt x="1096" y="914"/>
                </a:cubicBezTo>
                <a:cubicBezTo>
                  <a:pt x="1141" y="845"/>
                  <a:pt x="1187" y="754"/>
                  <a:pt x="1210" y="663"/>
                </a:cubicBezTo>
                <a:cubicBezTo>
                  <a:pt x="1256" y="571"/>
                  <a:pt x="1278" y="503"/>
                  <a:pt x="1301" y="434"/>
                </a:cubicBezTo>
                <a:cubicBezTo>
                  <a:pt x="1301" y="343"/>
                  <a:pt x="1324" y="275"/>
                  <a:pt x="1324" y="206"/>
                </a:cubicBezTo>
                <a:cubicBezTo>
                  <a:pt x="1347" y="115"/>
                  <a:pt x="1301" y="24"/>
                  <a:pt x="1210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4" name="Google Shape;5014;p38"/>
          <p:cNvSpPr/>
          <p:nvPr/>
        </p:nvSpPr>
        <p:spPr>
          <a:xfrm>
            <a:off x="6362844" y="1480837"/>
            <a:ext cx="40270" cy="47323"/>
          </a:xfrm>
          <a:custGeom>
            <a:avLst/>
            <a:gdLst/>
            <a:ahLst/>
            <a:cxnLst/>
            <a:rect l="l" t="t" r="r" b="b"/>
            <a:pathLst>
              <a:path w="1439" h="1691" extrusionOk="0">
                <a:moveTo>
                  <a:pt x="1301" y="1"/>
                </a:moveTo>
                <a:cubicBezTo>
                  <a:pt x="1256" y="1"/>
                  <a:pt x="1210" y="23"/>
                  <a:pt x="1187" y="69"/>
                </a:cubicBezTo>
                <a:cubicBezTo>
                  <a:pt x="1073" y="320"/>
                  <a:pt x="959" y="548"/>
                  <a:pt x="799" y="777"/>
                </a:cubicBezTo>
                <a:cubicBezTo>
                  <a:pt x="708" y="914"/>
                  <a:pt x="616" y="1028"/>
                  <a:pt x="479" y="1119"/>
                </a:cubicBezTo>
                <a:cubicBezTo>
                  <a:pt x="365" y="1233"/>
                  <a:pt x="228" y="1324"/>
                  <a:pt x="91" y="1416"/>
                </a:cubicBezTo>
                <a:cubicBezTo>
                  <a:pt x="23" y="1461"/>
                  <a:pt x="0" y="1553"/>
                  <a:pt x="46" y="1621"/>
                </a:cubicBezTo>
                <a:cubicBezTo>
                  <a:pt x="75" y="1665"/>
                  <a:pt x="124" y="1691"/>
                  <a:pt x="173" y="1691"/>
                </a:cubicBezTo>
                <a:cubicBezTo>
                  <a:pt x="200" y="1691"/>
                  <a:pt x="227" y="1683"/>
                  <a:pt x="251" y="1667"/>
                </a:cubicBezTo>
                <a:cubicBezTo>
                  <a:pt x="525" y="1507"/>
                  <a:pt x="799" y="1302"/>
                  <a:pt x="982" y="1005"/>
                </a:cubicBezTo>
                <a:cubicBezTo>
                  <a:pt x="1073" y="891"/>
                  <a:pt x="1141" y="754"/>
                  <a:pt x="1210" y="617"/>
                </a:cubicBezTo>
                <a:cubicBezTo>
                  <a:pt x="1278" y="457"/>
                  <a:pt x="1324" y="320"/>
                  <a:pt x="1392" y="183"/>
                </a:cubicBezTo>
                <a:cubicBezTo>
                  <a:pt x="1438" y="115"/>
                  <a:pt x="1415" y="46"/>
                  <a:pt x="1347" y="23"/>
                </a:cubicBezTo>
                <a:cubicBezTo>
                  <a:pt x="1324" y="1"/>
                  <a:pt x="1324" y="1"/>
                  <a:pt x="1301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5" name="Google Shape;5015;p38"/>
          <p:cNvSpPr/>
          <p:nvPr/>
        </p:nvSpPr>
        <p:spPr>
          <a:xfrm>
            <a:off x="6360913" y="1485958"/>
            <a:ext cx="40270" cy="45364"/>
          </a:xfrm>
          <a:custGeom>
            <a:avLst/>
            <a:gdLst/>
            <a:ahLst/>
            <a:cxnLst/>
            <a:rect l="l" t="t" r="r" b="b"/>
            <a:pathLst>
              <a:path w="1439" h="1621" extrusionOk="0">
                <a:moveTo>
                  <a:pt x="1302" y="0"/>
                </a:moveTo>
                <a:cubicBezTo>
                  <a:pt x="1256" y="0"/>
                  <a:pt x="1210" y="23"/>
                  <a:pt x="1188" y="69"/>
                </a:cubicBezTo>
                <a:cubicBezTo>
                  <a:pt x="1051" y="274"/>
                  <a:pt x="936" y="502"/>
                  <a:pt x="777" y="708"/>
                </a:cubicBezTo>
                <a:cubicBezTo>
                  <a:pt x="640" y="890"/>
                  <a:pt x="480" y="1027"/>
                  <a:pt x="320" y="1164"/>
                </a:cubicBezTo>
                <a:cubicBezTo>
                  <a:pt x="297" y="1187"/>
                  <a:pt x="275" y="1210"/>
                  <a:pt x="252" y="1233"/>
                </a:cubicBezTo>
                <a:cubicBezTo>
                  <a:pt x="206" y="1256"/>
                  <a:pt x="160" y="1301"/>
                  <a:pt x="92" y="1324"/>
                </a:cubicBezTo>
                <a:cubicBezTo>
                  <a:pt x="23" y="1370"/>
                  <a:pt x="1" y="1461"/>
                  <a:pt x="46" y="1529"/>
                </a:cubicBezTo>
                <a:cubicBezTo>
                  <a:pt x="77" y="1590"/>
                  <a:pt x="127" y="1621"/>
                  <a:pt x="185" y="1621"/>
                </a:cubicBezTo>
                <a:cubicBezTo>
                  <a:pt x="214" y="1621"/>
                  <a:pt x="244" y="1613"/>
                  <a:pt x="275" y="1598"/>
                </a:cubicBezTo>
                <a:cubicBezTo>
                  <a:pt x="343" y="1552"/>
                  <a:pt x="389" y="1507"/>
                  <a:pt x="457" y="1461"/>
                </a:cubicBezTo>
                <a:cubicBezTo>
                  <a:pt x="526" y="1415"/>
                  <a:pt x="571" y="1370"/>
                  <a:pt x="640" y="1324"/>
                </a:cubicBezTo>
                <a:cubicBezTo>
                  <a:pt x="754" y="1210"/>
                  <a:pt x="868" y="1096"/>
                  <a:pt x="959" y="959"/>
                </a:cubicBezTo>
                <a:cubicBezTo>
                  <a:pt x="1028" y="845"/>
                  <a:pt x="1096" y="708"/>
                  <a:pt x="1188" y="594"/>
                </a:cubicBezTo>
                <a:cubicBezTo>
                  <a:pt x="1256" y="457"/>
                  <a:pt x="1325" y="320"/>
                  <a:pt x="1393" y="183"/>
                </a:cubicBezTo>
                <a:cubicBezTo>
                  <a:pt x="1439" y="114"/>
                  <a:pt x="1416" y="46"/>
                  <a:pt x="134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6" name="Google Shape;5016;p38"/>
          <p:cNvSpPr/>
          <p:nvPr/>
        </p:nvSpPr>
        <p:spPr>
          <a:xfrm>
            <a:off x="6388394" y="1071388"/>
            <a:ext cx="438861" cy="298320"/>
          </a:xfrm>
          <a:custGeom>
            <a:avLst/>
            <a:gdLst/>
            <a:ahLst/>
            <a:cxnLst/>
            <a:rect l="l" t="t" r="r" b="b"/>
            <a:pathLst>
              <a:path w="15682" h="10660" extrusionOk="0">
                <a:moveTo>
                  <a:pt x="13901" y="708"/>
                </a:moveTo>
                <a:cubicBezTo>
                  <a:pt x="13901" y="731"/>
                  <a:pt x="13924" y="731"/>
                  <a:pt x="13946" y="731"/>
                </a:cubicBezTo>
                <a:cubicBezTo>
                  <a:pt x="13992" y="731"/>
                  <a:pt x="14038" y="754"/>
                  <a:pt x="14083" y="754"/>
                </a:cubicBezTo>
                <a:cubicBezTo>
                  <a:pt x="14175" y="777"/>
                  <a:pt x="14266" y="799"/>
                  <a:pt x="14357" y="845"/>
                </a:cubicBezTo>
                <a:cubicBezTo>
                  <a:pt x="14449" y="891"/>
                  <a:pt x="14540" y="936"/>
                  <a:pt x="14608" y="1005"/>
                </a:cubicBezTo>
                <a:cubicBezTo>
                  <a:pt x="14654" y="1028"/>
                  <a:pt x="14722" y="1028"/>
                  <a:pt x="14768" y="1028"/>
                </a:cubicBezTo>
                <a:cubicBezTo>
                  <a:pt x="14768" y="1028"/>
                  <a:pt x="14791" y="1028"/>
                  <a:pt x="14814" y="1050"/>
                </a:cubicBezTo>
                <a:cubicBezTo>
                  <a:pt x="14837" y="1073"/>
                  <a:pt x="14859" y="1096"/>
                  <a:pt x="14882" y="1119"/>
                </a:cubicBezTo>
                <a:cubicBezTo>
                  <a:pt x="14905" y="1142"/>
                  <a:pt x="14928" y="1187"/>
                  <a:pt x="14928" y="1210"/>
                </a:cubicBezTo>
                <a:cubicBezTo>
                  <a:pt x="14951" y="1256"/>
                  <a:pt x="14974" y="1324"/>
                  <a:pt x="14974" y="1393"/>
                </a:cubicBezTo>
                <a:cubicBezTo>
                  <a:pt x="14996" y="1393"/>
                  <a:pt x="14996" y="1416"/>
                  <a:pt x="14996" y="1439"/>
                </a:cubicBezTo>
                <a:cubicBezTo>
                  <a:pt x="14974" y="1484"/>
                  <a:pt x="14974" y="1507"/>
                  <a:pt x="14974" y="1553"/>
                </a:cubicBezTo>
                <a:cubicBezTo>
                  <a:pt x="14951" y="1575"/>
                  <a:pt x="14928" y="1598"/>
                  <a:pt x="14928" y="1621"/>
                </a:cubicBezTo>
                <a:cubicBezTo>
                  <a:pt x="14859" y="1712"/>
                  <a:pt x="14768" y="1781"/>
                  <a:pt x="14700" y="1849"/>
                </a:cubicBezTo>
                <a:cubicBezTo>
                  <a:pt x="14586" y="1918"/>
                  <a:pt x="14494" y="2009"/>
                  <a:pt x="14380" y="2078"/>
                </a:cubicBezTo>
                <a:cubicBezTo>
                  <a:pt x="14243" y="2146"/>
                  <a:pt x="14106" y="2215"/>
                  <a:pt x="13992" y="2283"/>
                </a:cubicBezTo>
                <a:cubicBezTo>
                  <a:pt x="13832" y="2374"/>
                  <a:pt x="13695" y="2443"/>
                  <a:pt x="13558" y="2534"/>
                </a:cubicBezTo>
                <a:cubicBezTo>
                  <a:pt x="13444" y="2603"/>
                  <a:pt x="13307" y="2671"/>
                  <a:pt x="13170" y="2740"/>
                </a:cubicBezTo>
                <a:cubicBezTo>
                  <a:pt x="12896" y="2876"/>
                  <a:pt x="12623" y="3036"/>
                  <a:pt x="12349" y="3173"/>
                </a:cubicBezTo>
                <a:cubicBezTo>
                  <a:pt x="12189" y="3242"/>
                  <a:pt x="12029" y="3333"/>
                  <a:pt x="11892" y="3401"/>
                </a:cubicBezTo>
                <a:cubicBezTo>
                  <a:pt x="11755" y="3470"/>
                  <a:pt x="11618" y="3561"/>
                  <a:pt x="11481" y="3630"/>
                </a:cubicBezTo>
                <a:cubicBezTo>
                  <a:pt x="11207" y="3790"/>
                  <a:pt x="10933" y="3972"/>
                  <a:pt x="10660" y="4132"/>
                </a:cubicBezTo>
                <a:cubicBezTo>
                  <a:pt x="10386" y="4314"/>
                  <a:pt x="10089" y="4474"/>
                  <a:pt x="9815" y="4680"/>
                </a:cubicBezTo>
                <a:cubicBezTo>
                  <a:pt x="9564" y="4839"/>
                  <a:pt x="9313" y="5022"/>
                  <a:pt x="9039" y="5205"/>
                </a:cubicBezTo>
                <a:cubicBezTo>
                  <a:pt x="8765" y="5410"/>
                  <a:pt x="8514" y="5593"/>
                  <a:pt x="8240" y="5775"/>
                </a:cubicBezTo>
                <a:cubicBezTo>
                  <a:pt x="7966" y="5958"/>
                  <a:pt x="7715" y="6141"/>
                  <a:pt x="7441" y="6346"/>
                </a:cubicBezTo>
                <a:cubicBezTo>
                  <a:pt x="7327" y="6437"/>
                  <a:pt x="7190" y="6529"/>
                  <a:pt x="7053" y="6620"/>
                </a:cubicBezTo>
                <a:cubicBezTo>
                  <a:pt x="6916" y="6711"/>
                  <a:pt x="6779" y="6802"/>
                  <a:pt x="6665" y="6894"/>
                </a:cubicBezTo>
                <a:cubicBezTo>
                  <a:pt x="6414" y="7099"/>
                  <a:pt x="6140" y="7282"/>
                  <a:pt x="5889" y="7464"/>
                </a:cubicBezTo>
                <a:cubicBezTo>
                  <a:pt x="5638" y="7670"/>
                  <a:pt x="5387" y="7875"/>
                  <a:pt x="5113" y="8081"/>
                </a:cubicBezTo>
                <a:cubicBezTo>
                  <a:pt x="4908" y="8240"/>
                  <a:pt x="4725" y="8377"/>
                  <a:pt x="4520" y="8537"/>
                </a:cubicBezTo>
                <a:cubicBezTo>
                  <a:pt x="4314" y="8697"/>
                  <a:pt x="4109" y="8857"/>
                  <a:pt x="3903" y="8994"/>
                </a:cubicBezTo>
                <a:cubicBezTo>
                  <a:pt x="3675" y="9153"/>
                  <a:pt x="3470" y="9313"/>
                  <a:pt x="3241" y="9450"/>
                </a:cubicBezTo>
                <a:cubicBezTo>
                  <a:pt x="3036" y="9564"/>
                  <a:pt x="2830" y="9701"/>
                  <a:pt x="2602" y="9793"/>
                </a:cubicBezTo>
                <a:cubicBezTo>
                  <a:pt x="2511" y="9838"/>
                  <a:pt x="2397" y="9884"/>
                  <a:pt x="2305" y="9907"/>
                </a:cubicBezTo>
                <a:cubicBezTo>
                  <a:pt x="2191" y="9952"/>
                  <a:pt x="2077" y="9975"/>
                  <a:pt x="1963" y="9998"/>
                </a:cubicBezTo>
                <a:lnTo>
                  <a:pt x="1621" y="9998"/>
                </a:lnTo>
                <a:cubicBezTo>
                  <a:pt x="1507" y="9975"/>
                  <a:pt x="1370" y="9952"/>
                  <a:pt x="1256" y="9907"/>
                </a:cubicBezTo>
                <a:cubicBezTo>
                  <a:pt x="1164" y="9861"/>
                  <a:pt x="1050" y="9815"/>
                  <a:pt x="959" y="9747"/>
                </a:cubicBezTo>
                <a:cubicBezTo>
                  <a:pt x="913" y="9724"/>
                  <a:pt x="890" y="9678"/>
                  <a:pt x="845" y="9633"/>
                </a:cubicBezTo>
                <a:cubicBezTo>
                  <a:pt x="799" y="9587"/>
                  <a:pt x="753" y="9519"/>
                  <a:pt x="731" y="9450"/>
                </a:cubicBezTo>
                <a:cubicBezTo>
                  <a:pt x="731" y="9427"/>
                  <a:pt x="731" y="9427"/>
                  <a:pt x="708" y="9427"/>
                </a:cubicBezTo>
                <a:cubicBezTo>
                  <a:pt x="753" y="9427"/>
                  <a:pt x="776" y="9427"/>
                  <a:pt x="799" y="9405"/>
                </a:cubicBezTo>
                <a:cubicBezTo>
                  <a:pt x="936" y="9382"/>
                  <a:pt x="1004" y="9268"/>
                  <a:pt x="1050" y="9153"/>
                </a:cubicBezTo>
                <a:cubicBezTo>
                  <a:pt x="1050" y="9108"/>
                  <a:pt x="1050" y="9062"/>
                  <a:pt x="1050" y="9016"/>
                </a:cubicBezTo>
                <a:cubicBezTo>
                  <a:pt x="1050" y="8971"/>
                  <a:pt x="1050" y="8925"/>
                  <a:pt x="1073" y="8880"/>
                </a:cubicBezTo>
                <a:cubicBezTo>
                  <a:pt x="1073" y="8765"/>
                  <a:pt x="1119" y="8651"/>
                  <a:pt x="1164" y="8514"/>
                </a:cubicBezTo>
                <a:cubicBezTo>
                  <a:pt x="1256" y="8309"/>
                  <a:pt x="1370" y="8103"/>
                  <a:pt x="1484" y="7898"/>
                </a:cubicBezTo>
                <a:cubicBezTo>
                  <a:pt x="1598" y="7693"/>
                  <a:pt x="1735" y="7487"/>
                  <a:pt x="1872" y="7305"/>
                </a:cubicBezTo>
                <a:cubicBezTo>
                  <a:pt x="2054" y="7031"/>
                  <a:pt x="2260" y="6802"/>
                  <a:pt x="2465" y="6551"/>
                </a:cubicBezTo>
                <a:cubicBezTo>
                  <a:pt x="2671" y="6323"/>
                  <a:pt x="2899" y="6072"/>
                  <a:pt x="3127" y="5867"/>
                </a:cubicBezTo>
                <a:cubicBezTo>
                  <a:pt x="3378" y="5616"/>
                  <a:pt x="3652" y="5364"/>
                  <a:pt x="3926" y="5113"/>
                </a:cubicBezTo>
                <a:cubicBezTo>
                  <a:pt x="4040" y="5022"/>
                  <a:pt x="4154" y="4908"/>
                  <a:pt x="4291" y="4817"/>
                </a:cubicBezTo>
                <a:cubicBezTo>
                  <a:pt x="4405" y="4703"/>
                  <a:pt x="4520" y="4588"/>
                  <a:pt x="4656" y="4497"/>
                </a:cubicBezTo>
                <a:lnTo>
                  <a:pt x="4679" y="4451"/>
                </a:lnTo>
                <a:cubicBezTo>
                  <a:pt x="5204" y="4041"/>
                  <a:pt x="5752" y="3653"/>
                  <a:pt x="6300" y="3287"/>
                </a:cubicBezTo>
                <a:cubicBezTo>
                  <a:pt x="6574" y="3105"/>
                  <a:pt x="6871" y="2945"/>
                  <a:pt x="7144" y="2762"/>
                </a:cubicBezTo>
                <a:cubicBezTo>
                  <a:pt x="7441" y="2603"/>
                  <a:pt x="7738" y="2420"/>
                  <a:pt x="8057" y="2260"/>
                </a:cubicBezTo>
                <a:cubicBezTo>
                  <a:pt x="8309" y="2123"/>
                  <a:pt x="8582" y="1986"/>
                  <a:pt x="8834" y="1872"/>
                </a:cubicBezTo>
                <a:cubicBezTo>
                  <a:pt x="9107" y="1735"/>
                  <a:pt x="9359" y="1598"/>
                  <a:pt x="9632" y="1484"/>
                </a:cubicBezTo>
                <a:cubicBezTo>
                  <a:pt x="9838" y="1393"/>
                  <a:pt x="10043" y="1302"/>
                  <a:pt x="10249" y="1233"/>
                </a:cubicBezTo>
                <a:cubicBezTo>
                  <a:pt x="10363" y="1187"/>
                  <a:pt x="10477" y="1142"/>
                  <a:pt x="10614" y="1119"/>
                </a:cubicBezTo>
                <a:cubicBezTo>
                  <a:pt x="10705" y="1096"/>
                  <a:pt x="10797" y="1073"/>
                  <a:pt x="10888" y="1050"/>
                </a:cubicBezTo>
                <a:cubicBezTo>
                  <a:pt x="11116" y="1005"/>
                  <a:pt x="11367" y="959"/>
                  <a:pt x="11595" y="936"/>
                </a:cubicBezTo>
                <a:cubicBezTo>
                  <a:pt x="11983" y="868"/>
                  <a:pt x="12371" y="822"/>
                  <a:pt x="12759" y="777"/>
                </a:cubicBezTo>
                <a:cubicBezTo>
                  <a:pt x="12965" y="754"/>
                  <a:pt x="13170" y="754"/>
                  <a:pt x="13376" y="731"/>
                </a:cubicBezTo>
                <a:cubicBezTo>
                  <a:pt x="13467" y="731"/>
                  <a:pt x="13558" y="708"/>
                  <a:pt x="13672" y="708"/>
                </a:cubicBezTo>
                <a:close/>
                <a:moveTo>
                  <a:pt x="13193" y="1"/>
                </a:moveTo>
                <a:cubicBezTo>
                  <a:pt x="12759" y="1"/>
                  <a:pt x="12349" y="46"/>
                  <a:pt x="11915" y="115"/>
                </a:cubicBezTo>
                <a:cubicBezTo>
                  <a:pt x="11595" y="160"/>
                  <a:pt x="11299" y="229"/>
                  <a:pt x="11002" y="297"/>
                </a:cubicBezTo>
                <a:cubicBezTo>
                  <a:pt x="10751" y="366"/>
                  <a:pt x="10500" y="457"/>
                  <a:pt x="10249" y="548"/>
                </a:cubicBezTo>
                <a:cubicBezTo>
                  <a:pt x="10203" y="548"/>
                  <a:pt x="10157" y="571"/>
                  <a:pt x="10089" y="571"/>
                </a:cubicBezTo>
                <a:cubicBezTo>
                  <a:pt x="9769" y="662"/>
                  <a:pt x="9473" y="754"/>
                  <a:pt x="9153" y="868"/>
                </a:cubicBezTo>
                <a:cubicBezTo>
                  <a:pt x="8834" y="982"/>
                  <a:pt x="8491" y="1096"/>
                  <a:pt x="8194" y="1256"/>
                </a:cubicBezTo>
                <a:cubicBezTo>
                  <a:pt x="7898" y="1393"/>
                  <a:pt x="7601" y="1530"/>
                  <a:pt x="7327" y="1667"/>
                </a:cubicBezTo>
                <a:cubicBezTo>
                  <a:pt x="6734" y="1963"/>
                  <a:pt x="6140" y="2306"/>
                  <a:pt x="5570" y="2648"/>
                </a:cubicBezTo>
                <a:cubicBezTo>
                  <a:pt x="5433" y="2740"/>
                  <a:pt x="5296" y="2831"/>
                  <a:pt x="5159" y="2899"/>
                </a:cubicBezTo>
                <a:cubicBezTo>
                  <a:pt x="5022" y="2991"/>
                  <a:pt x="4908" y="3082"/>
                  <a:pt x="4771" y="3173"/>
                </a:cubicBezTo>
                <a:cubicBezTo>
                  <a:pt x="4497" y="3356"/>
                  <a:pt x="4246" y="3538"/>
                  <a:pt x="3995" y="3721"/>
                </a:cubicBezTo>
                <a:cubicBezTo>
                  <a:pt x="3470" y="4132"/>
                  <a:pt x="2990" y="4543"/>
                  <a:pt x="2511" y="4999"/>
                </a:cubicBezTo>
                <a:cubicBezTo>
                  <a:pt x="2305" y="5227"/>
                  <a:pt x="2100" y="5433"/>
                  <a:pt x="1895" y="5661"/>
                </a:cubicBezTo>
                <a:cubicBezTo>
                  <a:pt x="1712" y="5889"/>
                  <a:pt x="1507" y="6141"/>
                  <a:pt x="1324" y="6392"/>
                </a:cubicBezTo>
                <a:cubicBezTo>
                  <a:pt x="1141" y="6665"/>
                  <a:pt x="982" y="6939"/>
                  <a:pt x="799" y="7190"/>
                </a:cubicBezTo>
                <a:cubicBezTo>
                  <a:pt x="639" y="7464"/>
                  <a:pt x="457" y="7715"/>
                  <a:pt x="320" y="7989"/>
                </a:cubicBezTo>
                <a:cubicBezTo>
                  <a:pt x="251" y="8126"/>
                  <a:pt x="183" y="8263"/>
                  <a:pt x="137" y="8423"/>
                </a:cubicBezTo>
                <a:cubicBezTo>
                  <a:pt x="69" y="8583"/>
                  <a:pt x="23" y="8743"/>
                  <a:pt x="23" y="8902"/>
                </a:cubicBezTo>
                <a:cubicBezTo>
                  <a:pt x="0" y="9085"/>
                  <a:pt x="0" y="9245"/>
                  <a:pt x="23" y="9405"/>
                </a:cubicBezTo>
                <a:cubicBezTo>
                  <a:pt x="69" y="9610"/>
                  <a:pt x="160" y="9770"/>
                  <a:pt x="251" y="9930"/>
                </a:cubicBezTo>
                <a:cubicBezTo>
                  <a:pt x="457" y="10272"/>
                  <a:pt x="799" y="10432"/>
                  <a:pt x="1141" y="10569"/>
                </a:cubicBezTo>
                <a:cubicBezTo>
                  <a:pt x="1324" y="10614"/>
                  <a:pt x="1484" y="10660"/>
                  <a:pt x="1666" y="10660"/>
                </a:cubicBezTo>
                <a:cubicBezTo>
                  <a:pt x="1849" y="10660"/>
                  <a:pt x="2009" y="10637"/>
                  <a:pt x="2191" y="10614"/>
                </a:cubicBezTo>
                <a:cubicBezTo>
                  <a:pt x="2351" y="10591"/>
                  <a:pt x="2511" y="10546"/>
                  <a:pt x="2671" y="10477"/>
                </a:cubicBezTo>
                <a:cubicBezTo>
                  <a:pt x="2830" y="10409"/>
                  <a:pt x="2990" y="10340"/>
                  <a:pt x="3150" y="10249"/>
                </a:cubicBezTo>
                <a:cubicBezTo>
                  <a:pt x="3447" y="10089"/>
                  <a:pt x="3721" y="9930"/>
                  <a:pt x="3995" y="9747"/>
                </a:cubicBezTo>
                <a:cubicBezTo>
                  <a:pt x="4520" y="9359"/>
                  <a:pt x="5022" y="8971"/>
                  <a:pt x="5524" y="8583"/>
                </a:cubicBezTo>
                <a:cubicBezTo>
                  <a:pt x="5775" y="8377"/>
                  <a:pt x="6026" y="8195"/>
                  <a:pt x="6277" y="7989"/>
                </a:cubicBezTo>
                <a:cubicBezTo>
                  <a:pt x="6551" y="7807"/>
                  <a:pt x="6802" y="7624"/>
                  <a:pt x="7053" y="7419"/>
                </a:cubicBezTo>
                <a:cubicBezTo>
                  <a:pt x="7327" y="7236"/>
                  <a:pt x="7578" y="7054"/>
                  <a:pt x="7852" y="6848"/>
                </a:cubicBezTo>
                <a:cubicBezTo>
                  <a:pt x="7989" y="6757"/>
                  <a:pt x="8103" y="6665"/>
                  <a:pt x="8240" y="6597"/>
                </a:cubicBezTo>
                <a:cubicBezTo>
                  <a:pt x="8377" y="6483"/>
                  <a:pt x="8514" y="6392"/>
                  <a:pt x="8651" y="6300"/>
                </a:cubicBezTo>
                <a:cubicBezTo>
                  <a:pt x="8788" y="6209"/>
                  <a:pt x="8902" y="6118"/>
                  <a:pt x="9039" y="6026"/>
                </a:cubicBezTo>
                <a:cubicBezTo>
                  <a:pt x="9176" y="5935"/>
                  <a:pt x="9313" y="5844"/>
                  <a:pt x="9427" y="5730"/>
                </a:cubicBezTo>
                <a:cubicBezTo>
                  <a:pt x="9701" y="5547"/>
                  <a:pt x="9952" y="5364"/>
                  <a:pt x="10226" y="5182"/>
                </a:cubicBezTo>
                <a:cubicBezTo>
                  <a:pt x="10500" y="4999"/>
                  <a:pt x="10774" y="4839"/>
                  <a:pt x="11070" y="4657"/>
                </a:cubicBezTo>
                <a:cubicBezTo>
                  <a:pt x="11185" y="4566"/>
                  <a:pt x="11321" y="4497"/>
                  <a:pt x="11458" y="4406"/>
                </a:cubicBezTo>
                <a:cubicBezTo>
                  <a:pt x="11595" y="4337"/>
                  <a:pt x="11732" y="4246"/>
                  <a:pt x="11869" y="4155"/>
                </a:cubicBezTo>
                <a:cubicBezTo>
                  <a:pt x="12417" y="3858"/>
                  <a:pt x="12988" y="3584"/>
                  <a:pt x="13558" y="3265"/>
                </a:cubicBezTo>
                <a:cubicBezTo>
                  <a:pt x="13695" y="3196"/>
                  <a:pt x="13832" y="3128"/>
                  <a:pt x="13969" y="3059"/>
                </a:cubicBezTo>
                <a:cubicBezTo>
                  <a:pt x="14106" y="2991"/>
                  <a:pt x="14220" y="2899"/>
                  <a:pt x="14380" y="2831"/>
                </a:cubicBezTo>
                <a:cubicBezTo>
                  <a:pt x="14494" y="2762"/>
                  <a:pt x="14631" y="2694"/>
                  <a:pt x="14768" y="2603"/>
                </a:cubicBezTo>
                <a:cubicBezTo>
                  <a:pt x="14905" y="2511"/>
                  <a:pt x="15019" y="2420"/>
                  <a:pt x="15156" y="2306"/>
                </a:cubicBezTo>
                <a:cubicBezTo>
                  <a:pt x="15362" y="2146"/>
                  <a:pt x="15544" y="1941"/>
                  <a:pt x="15613" y="1667"/>
                </a:cubicBezTo>
                <a:cubicBezTo>
                  <a:pt x="15681" y="1393"/>
                  <a:pt x="15613" y="1119"/>
                  <a:pt x="15499" y="868"/>
                </a:cubicBezTo>
                <a:cubicBezTo>
                  <a:pt x="15362" y="617"/>
                  <a:pt x="15110" y="434"/>
                  <a:pt x="14859" y="320"/>
                </a:cubicBezTo>
                <a:cubicBezTo>
                  <a:pt x="14563" y="206"/>
                  <a:pt x="14266" y="115"/>
                  <a:pt x="13946" y="69"/>
                </a:cubicBezTo>
                <a:cubicBezTo>
                  <a:pt x="13695" y="23"/>
                  <a:pt x="13444" y="1"/>
                  <a:pt x="13193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7" name="Google Shape;5017;p38"/>
          <p:cNvSpPr/>
          <p:nvPr/>
        </p:nvSpPr>
        <p:spPr>
          <a:xfrm>
            <a:off x="6400511" y="1206808"/>
            <a:ext cx="85634" cy="99039"/>
          </a:xfrm>
          <a:custGeom>
            <a:avLst/>
            <a:gdLst/>
            <a:ahLst/>
            <a:cxnLst/>
            <a:rect l="l" t="t" r="r" b="b"/>
            <a:pathLst>
              <a:path w="3060" h="3539" extrusionOk="0">
                <a:moveTo>
                  <a:pt x="2922" y="0"/>
                </a:moveTo>
                <a:cubicBezTo>
                  <a:pt x="2900" y="0"/>
                  <a:pt x="2900" y="0"/>
                  <a:pt x="2877" y="23"/>
                </a:cubicBezTo>
                <a:cubicBezTo>
                  <a:pt x="2831" y="23"/>
                  <a:pt x="2786" y="46"/>
                  <a:pt x="2717" y="69"/>
                </a:cubicBezTo>
                <a:cubicBezTo>
                  <a:pt x="2649" y="92"/>
                  <a:pt x="2557" y="115"/>
                  <a:pt x="2489" y="160"/>
                </a:cubicBezTo>
                <a:cubicBezTo>
                  <a:pt x="2329" y="229"/>
                  <a:pt x="2215" y="343"/>
                  <a:pt x="2101" y="434"/>
                </a:cubicBezTo>
                <a:cubicBezTo>
                  <a:pt x="1964" y="571"/>
                  <a:pt x="1827" y="685"/>
                  <a:pt x="1713" y="799"/>
                </a:cubicBezTo>
                <a:cubicBezTo>
                  <a:pt x="1644" y="868"/>
                  <a:pt x="1576" y="913"/>
                  <a:pt x="1530" y="982"/>
                </a:cubicBezTo>
                <a:lnTo>
                  <a:pt x="1348" y="1210"/>
                </a:lnTo>
                <a:cubicBezTo>
                  <a:pt x="1279" y="1279"/>
                  <a:pt x="1233" y="1347"/>
                  <a:pt x="1188" y="1416"/>
                </a:cubicBezTo>
                <a:cubicBezTo>
                  <a:pt x="1119" y="1484"/>
                  <a:pt x="1074" y="1553"/>
                  <a:pt x="1028" y="1621"/>
                </a:cubicBezTo>
                <a:cubicBezTo>
                  <a:pt x="914" y="1735"/>
                  <a:pt x="823" y="1872"/>
                  <a:pt x="754" y="2009"/>
                </a:cubicBezTo>
                <a:cubicBezTo>
                  <a:pt x="640" y="2146"/>
                  <a:pt x="549" y="2306"/>
                  <a:pt x="457" y="2443"/>
                </a:cubicBezTo>
                <a:cubicBezTo>
                  <a:pt x="366" y="2580"/>
                  <a:pt x="275" y="2717"/>
                  <a:pt x="183" y="2876"/>
                </a:cubicBezTo>
                <a:cubicBezTo>
                  <a:pt x="138" y="2945"/>
                  <a:pt x="115" y="3013"/>
                  <a:pt x="92" y="3082"/>
                </a:cubicBezTo>
                <a:cubicBezTo>
                  <a:pt x="69" y="3128"/>
                  <a:pt x="46" y="3173"/>
                  <a:pt x="24" y="3219"/>
                </a:cubicBezTo>
                <a:cubicBezTo>
                  <a:pt x="24" y="3264"/>
                  <a:pt x="1" y="3333"/>
                  <a:pt x="1" y="3379"/>
                </a:cubicBezTo>
                <a:cubicBezTo>
                  <a:pt x="1" y="3447"/>
                  <a:pt x="69" y="3516"/>
                  <a:pt x="115" y="3538"/>
                </a:cubicBezTo>
                <a:cubicBezTo>
                  <a:pt x="206" y="3538"/>
                  <a:pt x="298" y="3493"/>
                  <a:pt x="320" y="3424"/>
                </a:cubicBezTo>
                <a:cubicBezTo>
                  <a:pt x="320" y="3401"/>
                  <a:pt x="320" y="3379"/>
                  <a:pt x="320" y="3379"/>
                </a:cubicBezTo>
                <a:cubicBezTo>
                  <a:pt x="434" y="3105"/>
                  <a:pt x="594" y="2854"/>
                  <a:pt x="754" y="2603"/>
                </a:cubicBezTo>
                <a:cubicBezTo>
                  <a:pt x="823" y="2466"/>
                  <a:pt x="914" y="2329"/>
                  <a:pt x="982" y="2192"/>
                </a:cubicBezTo>
                <a:cubicBezTo>
                  <a:pt x="1074" y="2078"/>
                  <a:pt x="1142" y="1941"/>
                  <a:pt x="1233" y="1826"/>
                </a:cubicBezTo>
                <a:cubicBezTo>
                  <a:pt x="1325" y="1712"/>
                  <a:pt x="1393" y="1598"/>
                  <a:pt x="1484" y="1484"/>
                </a:cubicBezTo>
                <a:cubicBezTo>
                  <a:pt x="1553" y="1393"/>
                  <a:pt x="1644" y="1279"/>
                  <a:pt x="1736" y="1165"/>
                </a:cubicBezTo>
                <a:cubicBezTo>
                  <a:pt x="1781" y="1119"/>
                  <a:pt x="1827" y="1073"/>
                  <a:pt x="1872" y="1005"/>
                </a:cubicBezTo>
                <a:cubicBezTo>
                  <a:pt x="1918" y="959"/>
                  <a:pt x="1964" y="913"/>
                  <a:pt x="2009" y="868"/>
                </a:cubicBezTo>
                <a:cubicBezTo>
                  <a:pt x="2124" y="754"/>
                  <a:pt x="2261" y="640"/>
                  <a:pt x="2397" y="525"/>
                </a:cubicBezTo>
                <a:cubicBezTo>
                  <a:pt x="2443" y="503"/>
                  <a:pt x="2489" y="457"/>
                  <a:pt x="2534" y="434"/>
                </a:cubicBezTo>
                <a:cubicBezTo>
                  <a:pt x="2580" y="388"/>
                  <a:pt x="2626" y="366"/>
                  <a:pt x="2671" y="343"/>
                </a:cubicBezTo>
                <a:cubicBezTo>
                  <a:pt x="2763" y="320"/>
                  <a:pt x="2854" y="297"/>
                  <a:pt x="2945" y="252"/>
                </a:cubicBezTo>
                <a:cubicBezTo>
                  <a:pt x="3014" y="252"/>
                  <a:pt x="3059" y="160"/>
                  <a:pt x="3037" y="92"/>
                </a:cubicBezTo>
                <a:cubicBezTo>
                  <a:pt x="3037" y="46"/>
                  <a:pt x="2968" y="0"/>
                  <a:pt x="2922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8" name="Google Shape;5018;p38"/>
          <p:cNvSpPr/>
          <p:nvPr/>
        </p:nvSpPr>
        <p:spPr>
          <a:xfrm>
            <a:off x="6399252" y="1233002"/>
            <a:ext cx="53032" cy="76679"/>
          </a:xfrm>
          <a:custGeom>
            <a:avLst/>
            <a:gdLst/>
            <a:ahLst/>
            <a:cxnLst/>
            <a:rect l="l" t="t" r="r" b="b"/>
            <a:pathLst>
              <a:path w="1895" h="2740" extrusionOk="0">
                <a:moveTo>
                  <a:pt x="1758" y="0"/>
                </a:moveTo>
                <a:cubicBezTo>
                  <a:pt x="1735" y="0"/>
                  <a:pt x="1712" y="0"/>
                  <a:pt x="1689" y="23"/>
                </a:cubicBezTo>
                <a:cubicBezTo>
                  <a:pt x="1644" y="46"/>
                  <a:pt x="1575" y="69"/>
                  <a:pt x="1529" y="92"/>
                </a:cubicBezTo>
                <a:cubicBezTo>
                  <a:pt x="1461" y="137"/>
                  <a:pt x="1415" y="183"/>
                  <a:pt x="1347" y="229"/>
                </a:cubicBezTo>
                <a:cubicBezTo>
                  <a:pt x="1233" y="320"/>
                  <a:pt x="1141" y="434"/>
                  <a:pt x="1050" y="548"/>
                </a:cubicBezTo>
                <a:cubicBezTo>
                  <a:pt x="959" y="639"/>
                  <a:pt x="890" y="731"/>
                  <a:pt x="822" y="845"/>
                </a:cubicBezTo>
                <a:cubicBezTo>
                  <a:pt x="685" y="1005"/>
                  <a:pt x="571" y="1187"/>
                  <a:pt x="434" y="1393"/>
                </a:cubicBezTo>
                <a:cubicBezTo>
                  <a:pt x="388" y="1461"/>
                  <a:pt x="343" y="1552"/>
                  <a:pt x="297" y="1621"/>
                </a:cubicBezTo>
                <a:cubicBezTo>
                  <a:pt x="251" y="1712"/>
                  <a:pt x="206" y="1804"/>
                  <a:pt x="160" y="1918"/>
                </a:cubicBezTo>
                <a:cubicBezTo>
                  <a:pt x="69" y="2123"/>
                  <a:pt x="0" y="2351"/>
                  <a:pt x="0" y="2580"/>
                </a:cubicBezTo>
                <a:cubicBezTo>
                  <a:pt x="0" y="2671"/>
                  <a:pt x="69" y="2739"/>
                  <a:pt x="160" y="2739"/>
                </a:cubicBezTo>
                <a:cubicBezTo>
                  <a:pt x="183" y="2739"/>
                  <a:pt x="228" y="2717"/>
                  <a:pt x="251" y="2694"/>
                </a:cubicBezTo>
                <a:cubicBezTo>
                  <a:pt x="274" y="2648"/>
                  <a:pt x="297" y="2625"/>
                  <a:pt x="297" y="2580"/>
                </a:cubicBezTo>
                <a:cubicBezTo>
                  <a:pt x="297" y="2580"/>
                  <a:pt x="297" y="2580"/>
                  <a:pt x="297" y="2557"/>
                </a:cubicBezTo>
                <a:cubicBezTo>
                  <a:pt x="320" y="2397"/>
                  <a:pt x="365" y="2260"/>
                  <a:pt x="411" y="2100"/>
                </a:cubicBezTo>
                <a:cubicBezTo>
                  <a:pt x="457" y="2032"/>
                  <a:pt x="479" y="1940"/>
                  <a:pt x="525" y="1849"/>
                </a:cubicBezTo>
                <a:cubicBezTo>
                  <a:pt x="571" y="1758"/>
                  <a:pt x="616" y="1667"/>
                  <a:pt x="685" y="1552"/>
                </a:cubicBezTo>
                <a:cubicBezTo>
                  <a:pt x="776" y="1393"/>
                  <a:pt x="890" y="1210"/>
                  <a:pt x="1004" y="1050"/>
                </a:cubicBezTo>
                <a:cubicBezTo>
                  <a:pt x="1141" y="845"/>
                  <a:pt x="1301" y="617"/>
                  <a:pt x="1507" y="434"/>
                </a:cubicBezTo>
                <a:cubicBezTo>
                  <a:pt x="1552" y="411"/>
                  <a:pt x="1598" y="388"/>
                  <a:pt x="1621" y="366"/>
                </a:cubicBezTo>
                <a:cubicBezTo>
                  <a:pt x="1689" y="320"/>
                  <a:pt x="1758" y="274"/>
                  <a:pt x="1826" y="251"/>
                </a:cubicBezTo>
                <a:cubicBezTo>
                  <a:pt x="1872" y="206"/>
                  <a:pt x="1895" y="114"/>
                  <a:pt x="1872" y="69"/>
                </a:cubicBezTo>
                <a:cubicBezTo>
                  <a:pt x="1826" y="23"/>
                  <a:pt x="1803" y="0"/>
                  <a:pt x="175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9" name="Google Shape;5019;p38"/>
          <p:cNvSpPr/>
          <p:nvPr/>
        </p:nvSpPr>
        <p:spPr>
          <a:xfrm>
            <a:off x="6396677" y="1229811"/>
            <a:ext cx="58796" cy="79981"/>
          </a:xfrm>
          <a:custGeom>
            <a:avLst/>
            <a:gdLst/>
            <a:ahLst/>
            <a:cxnLst/>
            <a:rect l="l" t="t" r="r" b="b"/>
            <a:pathLst>
              <a:path w="2101" h="2858" extrusionOk="0">
                <a:moveTo>
                  <a:pt x="1918" y="0"/>
                </a:moveTo>
                <a:cubicBezTo>
                  <a:pt x="1873" y="0"/>
                  <a:pt x="1850" y="23"/>
                  <a:pt x="1804" y="23"/>
                </a:cubicBezTo>
                <a:cubicBezTo>
                  <a:pt x="1736" y="69"/>
                  <a:pt x="1690" y="91"/>
                  <a:pt x="1621" y="137"/>
                </a:cubicBezTo>
                <a:cubicBezTo>
                  <a:pt x="1599" y="160"/>
                  <a:pt x="1553" y="160"/>
                  <a:pt x="1530" y="183"/>
                </a:cubicBezTo>
                <a:cubicBezTo>
                  <a:pt x="1462" y="228"/>
                  <a:pt x="1393" y="274"/>
                  <a:pt x="1348" y="320"/>
                </a:cubicBezTo>
                <a:cubicBezTo>
                  <a:pt x="1188" y="434"/>
                  <a:pt x="1074" y="594"/>
                  <a:pt x="982" y="731"/>
                </a:cubicBezTo>
                <a:cubicBezTo>
                  <a:pt x="891" y="822"/>
                  <a:pt x="823" y="913"/>
                  <a:pt x="777" y="1027"/>
                </a:cubicBezTo>
                <a:cubicBezTo>
                  <a:pt x="708" y="1119"/>
                  <a:pt x="640" y="1233"/>
                  <a:pt x="571" y="1324"/>
                </a:cubicBezTo>
                <a:cubicBezTo>
                  <a:pt x="457" y="1552"/>
                  <a:pt x="343" y="1758"/>
                  <a:pt x="229" y="1963"/>
                </a:cubicBezTo>
                <a:cubicBezTo>
                  <a:pt x="183" y="2077"/>
                  <a:pt x="138" y="2169"/>
                  <a:pt x="92" y="2283"/>
                </a:cubicBezTo>
                <a:cubicBezTo>
                  <a:pt x="69" y="2351"/>
                  <a:pt x="47" y="2397"/>
                  <a:pt x="24" y="2465"/>
                </a:cubicBezTo>
                <a:cubicBezTo>
                  <a:pt x="24" y="2534"/>
                  <a:pt x="1" y="2602"/>
                  <a:pt x="1" y="2694"/>
                </a:cubicBezTo>
                <a:cubicBezTo>
                  <a:pt x="1" y="2762"/>
                  <a:pt x="69" y="2831"/>
                  <a:pt x="138" y="2853"/>
                </a:cubicBezTo>
                <a:cubicBezTo>
                  <a:pt x="150" y="2856"/>
                  <a:pt x="162" y="2858"/>
                  <a:pt x="174" y="2858"/>
                </a:cubicBezTo>
                <a:cubicBezTo>
                  <a:pt x="252" y="2858"/>
                  <a:pt x="323" y="2796"/>
                  <a:pt x="343" y="2716"/>
                </a:cubicBezTo>
                <a:cubicBezTo>
                  <a:pt x="366" y="2648"/>
                  <a:pt x="389" y="2602"/>
                  <a:pt x="412" y="2534"/>
                </a:cubicBezTo>
                <a:cubicBezTo>
                  <a:pt x="457" y="2397"/>
                  <a:pt x="526" y="2260"/>
                  <a:pt x="571" y="2123"/>
                </a:cubicBezTo>
                <a:cubicBezTo>
                  <a:pt x="640" y="1986"/>
                  <a:pt x="708" y="1872"/>
                  <a:pt x="777" y="1735"/>
                </a:cubicBezTo>
                <a:cubicBezTo>
                  <a:pt x="914" y="1461"/>
                  <a:pt x="1074" y="1210"/>
                  <a:pt x="1256" y="959"/>
                </a:cubicBezTo>
                <a:cubicBezTo>
                  <a:pt x="1279" y="913"/>
                  <a:pt x="1302" y="890"/>
                  <a:pt x="1348" y="845"/>
                </a:cubicBezTo>
                <a:cubicBezTo>
                  <a:pt x="1439" y="731"/>
                  <a:pt x="1530" y="639"/>
                  <a:pt x="1621" y="548"/>
                </a:cubicBezTo>
                <a:cubicBezTo>
                  <a:pt x="1736" y="480"/>
                  <a:pt x="1873" y="411"/>
                  <a:pt x="2009" y="343"/>
                </a:cubicBezTo>
                <a:cubicBezTo>
                  <a:pt x="2101" y="297"/>
                  <a:pt x="2101" y="183"/>
                  <a:pt x="2055" y="91"/>
                </a:cubicBezTo>
                <a:cubicBezTo>
                  <a:pt x="2032" y="46"/>
                  <a:pt x="1964" y="0"/>
                  <a:pt x="191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0" name="Google Shape;5020;p38"/>
          <p:cNvSpPr/>
          <p:nvPr/>
        </p:nvSpPr>
        <p:spPr>
          <a:xfrm>
            <a:off x="6399252" y="1237479"/>
            <a:ext cx="48554" cy="69795"/>
          </a:xfrm>
          <a:custGeom>
            <a:avLst/>
            <a:gdLst/>
            <a:ahLst/>
            <a:cxnLst/>
            <a:rect l="l" t="t" r="r" b="b"/>
            <a:pathLst>
              <a:path w="1735" h="2494" extrusionOk="0">
                <a:moveTo>
                  <a:pt x="1575" y="0"/>
                </a:moveTo>
                <a:cubicBezTo>
                  <a:pt x="1529" y="0"/>
                  <a:pt x="1507" y="0"/>
                  <a:pt x="1484" y="23"/>
                </a:cubicBezTo>
                <a:cubicBezTo>
                  <a:pt x="1347" y="137"/>
                  <a:pt x="1187" y="251"/>
                  <a:pt x="1050" y="388"/>
                </a:cubicBezTo>
                <a:cubicBezTo>
                  <a:pt x="913" y="525"/>
                  <a:pt x="799" y="730"/>
                  <a:pt x="685" y="890"/>
                </a:cubicBezTo>
                <a:cubicBezTo>
                  <a:pt x="594" y="1050"/>
                  <a:pt x="502" y="1187"/>
                  <a:pt x="411" y="1347"/>
                </a:cubicBezTo>
                <a:cubicBezTo>
                  <a:pt x="320" y="1484"/>
                  <a:pt x="251" y="1644"/>
                  <a:pt x="183" y="1803"/>
                </a:cubicBezTo>
                <a:cubicBezTo>
                  <a:pt x="137" y="1872"/>
                  <a:pt x="114" y="1940"/>
                  <a:pt x="91" y="2009"/>
                </a:cubicBezTo>
                <a:cubicBezTo>
                  <a:pt x="46" y="2100"/>
                  <a:pt x="23" y="2191"/>
                  <a:pt x="0" y="2305"/>
                </a:cubicBezTo>
                <a:cubicBezTo>
                  <a:pt x="0" y="2351"/>
                  <a:pt x="0" y="2374"/>
                  <a:pt x="23" y="2420"/>
                </a:cubicBezTo>
                <a:cubicBezTo>
                  <a:pt x="46" y="2465"/>
                  <a:pt x="91" y="2488"/>
                  <a:pt x="137" y="2488"/>
                </a:cubicBezTo>
                <a:cubicBezTo>
                  <a:pt x="149" y="2492"/>
                  <a:pt x="161" y="2494"/>
                  <a:pt x="174" y="2494"/>
                </a:cubicBezTo>
                <a:cubicBezTo>
                  <a:pt x="235" y="2494"/>
                  <a:pt x="301" y="2450"/>
                  <a:pt x="320" y="2374"/>
                </a:cubicBezTo>
                <a:cubicBezTo>
                  <a:pt x="343" y="2305"/>
                  <a:pt x="365" y="2237"/>
                  <a:pt x="388" y="2168"/>
                </a:cubicBezTo>
                <a:cubicBezTo>
                  <a:pt x="411" y="2100"/>
                  <a:pt x="457" y="2009"/>
                  <a:pt x="479" y="1940"/>
                </a:cubicBezTo>
                <a:cubicBezTo>
                  <a:pt x="548" y="1826"/>
                  <a:pt x="594" y="1735"/>
                  <a:pt x="639" y="1621"/>
                </a:cubicBezTo>
                <a:cubicBezTo>
                  <a:pt x="799" y="1370"/>
                  <a:pt x="936" y="1096"/>
                  <a:pt x="1119" y="845"/>
                </a:cubicBezTo>
                <a:cubicBezTo>
                  <a:pt x="1210" y="708"/>
                  <a:pt x="1324" y="571"/>
                  <a:pt x="1461" y="457"/>
                </a:cubicBezTo>
                <a:cubicBezTo>
                  <a:pt x="1529" y="411"/>
                  <a:pt x="1598" y="365"/>
                  <a:pt x="1666" y="297"/>
                </a:cubicBezTo>
                <a:cubicBezTo>
                  <a:pt x="1689" y="274"/>
                  <a:pt x="1712" y="251"/>
                  <a:pt x="1735" y="206"/>
                </a:cubicBezTo>
                <a:cubicBezTo>
                  <a:pt x="1735" y="160"/>
                  <a:pt x="1735" y="114"/>
                  <a:pt x="1712" y="69"/>
                </a:cubicBezTo>
                <a:cubicBezTo>
                  <a:pt x="1689" y="23"/>
                  <a:pt x="1621" y="0"/>
                  <a:pt x="1575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1" name="Google Shape;5021;p38"/>
          <p:cNvSpPr/>
          <p:nvPr/>
        </p:nvSpPr>
        <p:spPr>
          <a:xfrm>
            <a:off x="6398608" y="1210642"/>
            <a:ext cx="79869" cy="93134"/>
          </a:xfrm>
          <a:custGeom>
            <a:avLst/>
            <a:gdLst/>
            <a:ahLst/>
            <a:cxnLst/>
            <a:rect l="l" t="t" r="r" b="b"/>
            <a:pathLst>
              <a:path w="2854" h="3328" extrusionOk="0">
                <a:moveTo>
                  <a:pt x="2671" y="0"/>
                </a:moveTo>
                <a:cubicBezTo>
                  <a:pt x="2625" y="0"/>
                  <a:pt x="2602" y="0"/>
                  <a:pt x="2580" y="23"/>
                </a:cubicBezTo>
                <a:cubicBezTo>
                  <a:pt x="2488" y="46"/>
                  <a:pt x="2420" y="92"/>
                  <a:pt x="2351" y="115"/>
                </a:cubicBezTo>
                <a:cubicBezTo>
                  <a:pt x="2260" y="160"/>
                  <a:pt x="2169" y="229"/>
                  <a:pt x="2100" y="274"/>
                </a:cubicBezTo>
                <a:cubicBezTo>
                  <a:pt x="2009" y="343"/>
                  <a:pt x="1918" y="411"/>
                  <a:pt x="1826" y="480"/>
                </a:cubicBezTo>
                <a:cubicBezTo>
                  <a:pt x="1712" y="571"/>
                  <a:pt x="1598" y="685"/>
                  <a:pt x="1507" y="776"/>
                </a:cubicBezTo>
                <a:cubicBezTo>
                  <a:pt x="1461" y="822"/>
                  <a:pt x="1416" y="868"/>
                  <a:pt x="1370" y="913"/>
                </a:cubicBezTo>
                <a:cubicBezTo>
                  <a:pt x="1324" y="959"/>
                  <a:pt x="1279" y="1028"/>
                  <a:pt x="1233" y="1073"/>
                </a:cubicBezTo>
                <a:cubicBezTo>
                  <a:pt x="1119" y="1210"/>
                  <a:pt x="1005" y="1347"/>
                  <a:pt x="913" y="1484"/>
                </a:cubicBezTo>
                <a:cubicBezTo>
                  <a:pt x="731" y="1712"/>
                  <a:pt x="571" y="1963"/>
                  <a:pt x="434" y="2237"/>
                </a:cubicBezTo>
                <a:cubicBezTo>
                  <a:pt x="343" y="2374"/>
                  <a:pt x="274" y="2488"/>
                  <a:pt x="229" y="2625"/>
                </a:cubicBezTo>
                <a:cubicBezTo>
                  <a:pt x="160" y="2785"/>
                  <a:pt x="92" y="2945"/>
                  <a:pt x="23" y="3105"/>
                </a:cubicBezTo>
                <a:cubicBezTo>
                  <a:pt x="0" y="3173"/>
                  <a:pt x="46" y="3264"/>
                  <a:pt x="114" y="3310"/>
                </a:cubicBezTo>
                <a:cubicBezTo>
                  <a:pt x="139" y="3322"/>
                  <a:pt x="165" y="3328"/>
                  <a:pt x="191" y="3328"/>
                </a:cubicBezTo>
                <a:cubicBezTo>
                  <a:pt x="262" y="3328"/>
                  <a:pt x="332" y="3286"/>
                  <a:pt x="366" y="3219"/>
                </a:cubicBezTo>
                <a:cubicBezTo>
                  <a:pt x="480" y="2968"/>
                  <a:pt x="594" y="2717"/>
                  <a:pt x="731" y="2488"/>
                </a:cubicBezTo>
                <a:cubicBezTo>
                  <a:pt x="845" y="2237"/>
                  <a:pt x="1005" y="2009"/>
                  <a:pt x="1142" y="1781"/>
                </a:cubicBezTo>
                <a:lnTo>
                  <a:pt x="1142" y="1781"/>
                </a:lnTo>
                <a:cubicBezTo>
                  <a:pt x="1142" y="1804"/>
                  <a:pt x="1119" y="1804"/>
                  <a:pt x="1119" y="1826"/>
                </a:cubicBezTo>
                <a:cubicBezTo>
                  <a:pt x="1187" y="1735"/>
                  <a:pt x="1256" y="1621"/>
                  <a:pt x="1347" y="1530"/>
                </a:cubicBezTo>
                <a:cubicBezTo>
                  <a:pt x="1393" y="1461"/>
                  <a:pt x="1438" y="1393"/>
                  <a:pt x="1507" y="1324"/>
                </a:cubicBezTo>
                <a:cubicBezTo>
                  <a:pt x="1552" y="1256"/>
                  <a:pt x="1598" y="1210"/>
                  <a:pt x="1644" y="1165"/>
                </a:cubicBezTo>
                <a:cubicBezTo>
                  <a:pt x="1798" y="967"/>
                  <a:pt x="1994" y="811"/>
                  <a:pt x="2192" y="657"/>
                </a:cubicBezTo>
                <a:lnTo>
                  <a:pt x="2192" y="657"/>
                </a:lnTo>
                <a:cubicBezTo>
                  <a:pt x="2192" y="659"/>
                  <a:pt x="2192" y="661"/>
                  <a:pt x="2192" y="662"/>
                </a:cubicBezTo>
                <a:cubicBezTo>
                  <a:pt x="2283" y="571"/>
                  <a:pt x="2374" y="503"/>
                  <a:pt x="2488" y="457"/>
                </a:cubicBezTo>
                <a:cubicBezTo>
                  <a:pt x="2580" y="411"/>
                  <a:pt x="2671" y="366"/>
                  <a:pt x="2762" y="320"/>
                </a:cubicBezTo>
                <a:cubicBezTo>
                  <a:pt x="2808" y="297"/>
                  <a:pt x="2831" y="251"/>
                  <a:pt x="2831" y="206"/>
                </a:cubicBezTo>
                <a:cubicBezTo>
                  <a:pt x="2854" y="160"/>
                  <a:pt x="2831" y="115"/>
                  <a:pt x="2808" y="69"/>
                </a:cubicBezTo>
                <a:cubicBezTo>
                  <a:pt x="2785" y="46"/>
                  <a:pt x="2739" y="0"/>
                  <a:pt x="2694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2" name="Google Shape;5022;p38"/>
          <p:cNvSpPr/>
          <p:nvPr/>
        </p:nvSpPr>
        <p:spPr>
          <a:xfrm>
            <a:off x="6396677" y="1209354"/>
            <a:ext cx="79254" cy="106063"/>
          </a:xfrm>
          <a:custGeom>
            <a:avLst/>
            <a:gdLst/>
            <a:ahLst/>
            <a:cxnLst/>
            <a:rect l="l" t="t" r="r" b="b"/>
            <a:pathLst>
              <a:path w="2832" h="3790" extrusionOk="0">
                <a:moveTo>
                  <a:pt x="2649" y="1"/>
                </a:moveTo>
                <a:cubicBezTo>
                  <a:pt x="2626" y="1"/>
                  <a:pt x="2603" y="1"/>
                  <a:pt x="2580" y="24"/>
                </a:cubicBezTo>
                <a:cubicBezTo>
                  <a:pt x="2420" y="115"/>
                  <a:pt x="2261" y="229"/>
                  <a:pt x="2101" y="343"/>
                </a:cubicBezTo>
                <a:cubicBezTo>
                  <a:pt x="2032" y="389"/>
                  <a:pt x="1964" y="457"/>
                  <a:pt x="1918" y="503"/>
                </a:cubicBezTo>
                <a:cubicBezTo>
                  <a:pt x="1850" y="571"/>
                  <a:pt x="1781" y="640"/>
                  <a:pt x="1713" y="708"/>
                </a:cubicBezTo>
                <a:cubicBezTo>
                  <a:pt x="1667" y="731"/>
                  <a:pt x="1644" y="754"/>
                  <a:pt x="1621" y="777"/>
                </a:cubicBezTo>
                <a:cubicBezTo>
                  <a:pt x="1599" y="822"/>
                  <a:pt x="1553" y="868"/>
                  <a:pt x="1507" y="914"/>
                </a:cubicBezTo>
                <a:cubicBezTo>
                  <a:pt x="1439" y="982"/>
                  <a:pt x="1393" y="1051"/>
                  <a:pt x="1325" y="1119"/>
                </a:cubicBezTo>
                <a:cubicBezTo>
                  <a:pt x="1211" y="1279"/>
                  <a:pt x="1119" y="1416"/>
                  <a:pt x="1005" y="1576"/>
                </a:cubicBezTo>
                <a:cubicBezTo>
                  <a:pt x="914" y="1713"/>
                  <a:pt x="823" y="1850"/>
                  <a:pt x="731" y="2009"/>
                </a:cubicBezTo>
                <a:cubicBezTo>
                  <a:pt x="640" y="2146"/>
                  <a:pt x="549" y="2306"/>
                  <a:pt x="457" y="2443"/>
                </a:cubicBezTo>
                <a:cubicBezTo>
                  <a:pt x="389" y="2603"/>
                  <a:pt x="298" y="2740"/>
                  <a:pt x="229" y="2900"/>
                </a:cubicBezTo>
                <a:cubicBezTo>
                  <a:pt x="206" y="2968"/>
                  <a:pt x="161" y="3059"/>
                  <a:pt x="138" y="3128"/>
                </a:cubicBezTo>
                <a:cubicBezTo>
                  <a:pt x="92" y="3219"/>
                  <a:pt x="69" y="3288"/>
                  <a:pt x="47" y="3379"/>
                </a:cubicBezTo>
                <a:cubicBezTo>
                  <a:pt x="47" y="3447"/>
                  <a:pt x="24" y="3516"/>
                  <a:pt x="1" y="3607"/>
                </a:cubicBezTo>
                <a:cubicBezTo>
                  <a:pt x="1" y="3676"/>
                  <a:pt x="47" y="3767"/>
                  <a:pt x="115" y="3790"/>
                </a:cubicBezTo>
                <a:cubicBezTo>
                  <a:pt x="206" y="3790"/>
                  <a:pt x="275" y="3744"/>
                  <a:pt x="298" y="3676"/>
                </a:cubicBezTo>
                <a:cubicBezTo>
                  <a:pt x="320" y="3539"/>
                  <a:pt x="366" y="3425"/>
                  <a:pt x="412" y="3310"/>
                </a:cubicBezTo>
                <a:cubicBezTo>
                  <a:pt x="549" y="2991"/>
                  <a:pt x="708" y="2717"/>
                  <a:pt x="868" y="2420"/>
                </a:cubicBezTo>
                <a:cubicBezTo>
                  <a:pt x="960" y="2283"/>
                  <a:pt x="1028" y="2124"/>
                  <a:pt x="1119" y="1987"/>
                </a:cubicBezTo>
                <a:cubicBezTo>
                  <a:pt x="1211" y="1827"/>
                  <a:pt x="1302" y="1690"/>
                  <a:pt x="1393" y="1553"/>
                </a:cubicBezTo>
                <a:cubicBezTo>
                  <a:pt x="1462" y="1462"/>
                  <a:pt x="1507" y="1393"/>
                  <a:pt x="1576" y="1325"/>
                </a:cubicBezTo>
                <a:cubicBezTo>
                  <a:pt x="1621" y="1256"/>
                  <a:pt x="1667" y="1211"/>
                  <a:pt x="1713" y="1142"/>
                </a:cubicBezTo>
                <a:cubicBezTo>
                  <a:pt x="1758" y="1096"/>
                  <a:pt x="1781" y="1051"/>
                  <a:pt x="1827" y="1028"/>
                </a:cubicBezTo>
                <a:cubicBezTo>
                  <a:pt x="1850" y="982"/>
                  <a:pt x="1895" y="937"/>
                  <a:pt x="1941" y="914"/>
                </a:cubicBezTo>
                <a:cubicBezTo>
                  <a:pt x="1987" y="868"/>
                  <a:pt x="2032" y="822"/>
                  <a:pt x="2078" y="777"/>
                </a:cubicBezTo>
                <a:cubicBezTo>
                  <a:pt x="2146" y="686"/>
                  <a:pt x="2215" y="640"/>
                  <a:pt x="2306" y="571"/>
                </a:cubicBezTo>
                <a:cubicBezTo>
                  <a:pt x="2352" y="526"/>
                  <a:pt x="2420" y="480"/>
                  <a:pt x="2489" y="434"/>
                </a:cubicBezTo>
                <a:cubicBezTo>
                  <a:pt x="2512" y="412"/>
                  <a:pt x="2557" y="389"/>
                  <a:pt x="2603" y="366"/>
                </a:cubicBezTo>
                <a:cubicBezTo>
                  <a:pt x="2649" y="320"/>
                  <a:pt x="2694" y="297"/>
                  <a:pt x="2740" y="275"/>
                </a:cubicBezTo>
                <a:cubicBezTo>
                  <a:pt x="2808" y="229"/>
                  <a:pt x="2831" y="138"/>
                  <a:pt x="2786" y="69"/>
                </a:cubicBezTo>
                <a:cubicBezTo>
                  <a:pt x="2763" y="24"/>
                  <a:pt x="2717" y="1"/>
                  <a:pt x="2649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3" name="Google Shape;5023;p38"/>
          <p:cNvSpPr/>
          <p:nvPr/>
        </p:nvSpPr>
        <p:spPr>
          <a:xfrm>
            <a:off x="7344613" y="1146752"/>
            <a:ext cx="638170" cy="1485808"/>
          </a:xfrm>
          <a:custGeom>
            <a:avLst/>
            <a:gdLst/>
            <a:ahLst/>
            <a:cxnLst/>
            <a:rect l="l" t="t" r="r" b="b"/>
            <a:pathLst>
              <a:path w="22804" h="53093" extrusionOk="0">
                <a:moveTo>
                  <a:pt x="16983" y="4977"/>
                </a:moveTo>
                <a:lnTo>
                  <a:pt x="16983" y="4977"/>
                </a:lnTo>
                <a:cubicBezTo>
                  <a:pt x="16990" y="4987"/>
                  <a:pt x="16997" y="4997"/>
                  <a:pt x="17005" y="5007"/>
                </a:cubicBezTo>
                <a:lnTo>
                  <a:pt x="17005" y="5007"/>
                </a:lnTo>
                <a:cubicBezTo>
                  <a:pt x="17003" y="4997"/>
                  <a:pt x="16998" y="4993"/>
                  <a:pt x="16983" y="4977"/>
                </a:cubicBezTo>
                <a:close/>
                <a:moveTo>
                  <a:pt x="17005" y="5007"/>
                </a:moveTo>
                <a:cubicBezTo>
                  <a:pt x="17005" y="5010"/>
                  <a:pt x="17005" y="5015"/>
                  <a:pt x="17005" y="5022"/>
                </a:cubicBezTo>
                <a:lnTo>
                  <a:pt x="17005" y="5022"/>
                </a:lnTo>
                <a:cubicBezTo>
                  <a:pt x="17005" y="5017"/>
                  <a:pt x="17005" y="5012"/>
                  <a:pt x="17005" y="5007"/>
                </a:cubicBezTo>
                <a:lnTo>
                  <a:pt x="17005" y="5007"/>
                </a:lnTo>
                <a:cubicBezTo>
                  <a:pt x="17005" y="5007"/>
                  <a:pt x="17005" y="5007"/>
                  <a:pt x="17005" y="5007"/>
                </a:cubicBezTo>
                <a:close/>
                <a:moveTo>
                  <a:pt x="19365" y="27513"/>
                </a:moveTo>
                <a:cubicBezTo>
                  <a:pt x="19507" y="27513"/>
                  <a:pt x="19648" y="27519"/>
                  <a:pt x="19790" y="27528"/>
                </a:cubicBezTo>
                <a:cubicBezTo>
                  <a:pt x="20018" y="27574"/>
                  <a:pt x="20269" y="27642"/>
                  <a:pt x="20498" y="27734"/>
                </a:cubicBezTo>
                <a:cubicBezTo>
                  <a:pt x="20680" y="27802"/>
                  <a:pt x="20840" y="27916"/>
                  <a:pt x="21000" y="28030"/>
                </a:cubicBezTo>
                <a:cubicBezTo>
                  <a:pt x="21160" y="28167"/>
                  <a:pt x="21319" y="28304"/>
                  <a:pt x="21456" y="28464"/>
                </a:cubicBezTo>
                <a:cubicBezTo>
                  <a:pt x="21571" y="28647"/>
                  <a:pt x="21685" y="28829"/>
                  <a:pt x="21776" y="29012"/>
                </a:cubicBezTo>
                <a:cubicBezTo>
                  <a:pt x="21844" y="29194"/>
                  <a:pt x="21890" y="29377"/>
                  <a:pt x="21913" y="29560"/>
                </a:cubicBezTo>
                <a:cubicBezTo>
                  <a:pt x="21936" y="29742"/>
                  <a:pt x="21936" y="29925"/>
                  <a:pt x="21913" y="30107"/>
                </a:cubicBezTo>
                <a:cubicBezTo>
                  <a:pt x="21890" y="30313"/>
                  <a:pt x="21844" y="30518"/>
                  <a:pt x="21753" y="30701"/>
                </a:cubicBezTo>
                <a:cubicBezTo>
                  <a:pt x="21639" y="30952"/>
                  <a:pt x="21525" y="31157"/>
                  <a:pt x="21365" y="31363"/>
                </a:cubicBezTo>
                <a:cubicBezTo>
                  <a:pt x="21160" y="31614"/>
                  <a:pt x="20954" y="31819"/>
                  <a:pt x="20726" y="32025"/>
                </a:cubicBezTo>
                <a:cubicBezTo>
                  <a:pt x="20452" y="32207"/>
                  <a:pt x="20155" y="32390"/>
                  <a:pt x="19859" y="32527"/>
                </a:cubicBezTo>
                <a:cubicBezTo>
                  <a:pt x="19562" y="32641"/>
                  <a:pt x="19265" y="32732"/>
                  <a:pt x="18946" y="32778"/>
                </a:cubicBezTo>
                <a:cubicBezTo>
                  <a:pt x="18786" y="32801"/>
                  <a:pt x="18649" y="32801"/>
                  <a:pt x="18489" y="32801"/>
                </a:cubicBezTo>
                <a:cubicBezTo>
                  <a:pt x="18307" y="32801"/>
                  <a:pt x="18147" y="32801"/>
                  <a:pt x="17964" y="32778"/>
                </a:cubicBezTo>
                <a:cubicBezTo>
                  <a:pt x="17690" y="32732"/>
                  <a:pt x="17439" y="32664"/>
                  <a:pt x="17188" y="32573"/>
                </a:cubicBezTo>
                <a:cubicBezTo>
                  <a:pt x="17005" y="32504"/>
                  <a:pt x="16869" y="32413"/>
                  <a:pt x="16709" y="32299"/>
                </a:cubicBezTo>
                <a:cubicBezTo>
                  <a:pt x="16572" y="32185"/>
                  <a:pt x="16458" y="32070"/>
                  <a:pt x="16366" y="31933"/>
                </a:cubicBezTo>
                <a:cubicBezTo>
                  <a:pt x="16229" y="31774"/>
                  <a:pt x="16138" y="31591"/>
                  <a:pt x="16047" y="31408"/>
                </a:cubicBezTo>
                <a:cubicBezTo>
                  <a:pt x="15933" y="31112"/>
                  <a:pt x="15864" y="30815"/>
                  <a:pt x="15819" y="30495"/>
                </a:cubicBezTo>
                <a:cubicBezTo>
                  <a:pt x="15750" y="29970"/>
                  <a:pt x="15750" y="29423"/>
                  <a:pt x="15796" y="28898"/>
                </a:cubicBezTo>
                <a:cubicBezTo>
                  <a:pt x="15864" y="28829"/>
                  <a:pt x="15933" y="28784"/>
                  <a:pt x="16001" y="28715"/>
                </a:cubicBezTo>
                <a:cubicBezTo>
                  <a:pt x="16435" y="28396"/>
                  <a:pt x="16891" y="28144"/>
                  <a:pt x="17371" y="27939"/>
                </a:cubicBezTo>
                <a:cubicBezTo>
                  <a:pt x="17827" y="27756"/>
                  <a:pt x="18284" y="27619"/>
                  <a:pt x="18763" y="27551"/>
                </a:cubicBezTo>
                <a:cubicBezTo>
                  <a:pt x="18964" y="27524"/>
                  <a:pt x="19164" y="27513"/>
                  <a:pt x="19365" y="27513"/>
                </a:cubicBezTo>
                <a:close/>
                <a:moveTo>
                  <a:pt x="4132" y="44533"/>
                </a:moveTo>
                <a:cubicBezTo>
                  <a:pt x="4246" y="44556"/>
                  <a:pt x="4360" y="44601"/>
                  <a:pt x="4474" y="44647"/>
                </a:cubicBezTo>
                <a:cubicBezTo>
                  <a:pt x="4611" y="44693"/>
                  <a:pt x="4748" y="44784"/>
                  <a:pt x="4862" y="44875"/>
                </a:cubicBezTo>
                <a:cubicBezTo>
                  <a:pt x="4999" y="44989"/>
                  <a:pt x="5136" y="45126"/>
                  <a:pt x="5250" y="45263"/>
                </a:cubicBezTo>
                <a:cubicBezTo>
                  <a:pt x="5387" y="45446"/>
                  <a:pt x="5502" y="45629"/>
                  <a:pt x="5593" y="45834"/>
                </a:cubicBezTo>
                <a:cubicBezTo>
                  <a:pt x="5684" y="46062"/>
                  <a:pt x="5753" y="46313"/>
                  <a:pt x="5775" y="46564"/>
                </a:cubicBezTo>
                <a:cubicBezTo>
                  <a:pt x="5821" y="46884"/>
                  <a:pt x="5821" y="47204"/>
                  <a:pt x="5775" y="47500"/>
                </a:cubicBezTo>
                <a:cubicBezTo>
                  <a:pt x="5707" y="47934"/>
                  <a:pt x="5593" y="48322"/>
                  <a:pt x="5433" y="48710"/>
                </a:cubicBezTo>
                <a:cubicBezTo>
                  <a:pt x="5273" y="49075"/>
                  <a:pt x="5068" y="49440"/>
                  <a:pt x="4817" y="49760"/>
                </a:cubicBezTo>
                <a:cubicBezTo>
                  <a:pt x="4748" y="49851"/>
                  <a:pt x="4703" y="49920"/>
                  <a:pt x="4634" y="49988"/>
                </a:cubicBezTo>
                <a:cubicBezTo>
                  <a:pt x="4566" y="49943"/>
                  <a:pt x="4497" y="49897"/>
                  <a:pt x="4429" y="49851"/>
                </a:cubicBezTo>
                <a:cubicBezTo>
                  <a:pt x="4109" y="49600"/>
                  <a:pt x="3812" y="49303"/>
                  <a:pt x="3561" y="48984"/>
                </a:cubicBezTo>
                <a:cubicBezTo>
                  <a:pt x="3333" y="48687"/>
                  <a:pt x="3151" y="48368"/>
                  <a:pt x="2991" y="48048"/>
                </a:cubicBezTo>
                <a:cubicBezTo>
                  <a:pt x="2877" y="47729"/>
                  <a:pt x="2785" y="47409"/>
                  <a:pt x="2740" y="47089"/>
                </a:cubicBezTo>
                <a:cubicBezTo>
                  <a:pt x="2694" y="46770"/>
                  <a:pt x="2717" y="46450"/>
                  <a:pt x="2740" y="46131"/>
                </a:cubicBezTo>
                <a:cubicBezTo>
                  <a:pt x="2785" y="45857"/>
                  <a:pt x="2854" y="45606"/>
                  <a:pt x="2945" y="45355"/>
                </a:cubicBezTo>
                <a:cubicBezTo>
                  <a:pt x="3014" y="45218"/>
                  <a:pt x="3082" y="45081"/>
                  <a:pt x="3173" y="44944"/>
                </a:cubicBezTo>
                <a:cubicBezTo>
                  <a:pt x="3242" y="44875"/>
                  <a:pt x="3310" y="44807"/>
                  <a:pt x="3379" y="44738"/>
                </a:cubicBezTo>
                <a:cubicBezTo>
                  <a:pt x="3447" y="44693"/>
                  <a:pt x="3539" y="44647"/>
                  <a:pt x="3607" y="44601"/>
                </a:cubicBezTo>
                <a:cubicBezTo>
                  <a:pt x="3675" y="44579"/>
                  <a:pt x="3767" y="44556"/>
                  <a:pt x="3835" y="44533"/>
                </a:cubicBezTo>
                <a:close/>
                <a:moveTo>
                  <a:pt x="8811" y="50468"/>
                </a:moveTo>
                <a:lnTo>
                  <a:pt x="8811" y="50468"/>
                </a:lnTo>
                <a:cubicBezTo>
                  <a:pt x="8805" y="50470"/>
                  <a:pt x="8799" y="50473"/>
                  <a:pt x="8793" y="50475"/>
                </a:cubicBezTo>
                <a:lnTo>
                  <a:pt x="8793" y="50475"/>
                </a:lnTo>
                <a:cubicBezTo>
                  <a:pt x="8800" y="50468"/>
                  <a:pt x="8811" y="50468"/>
                  <a:pt x="8811" y="50468"/>
                </a:cubicBezTo>
                <a:close/>
                <a:moveTo>
                  <a:pt x="7693" y="1"/>
                </a:moveTo>
                <a:cubicBezTo>
                  <a:pt x="6848" y="24"/>
                  <a:pt x="6004" y="138"/>
                  <a:pt x="5205" y="366"/>
                </a:cubicBezTo>
                <a:cubicBezTo>
                  <a:pt x="4817" y="480"/>
                  <a:pt x="4429" y="640"/>
                  <a:pt x="4064" y="823"/>
                </a:cubicBezTo>
                <a:cubicBezTo>
                  <a:pt x="3881" y="914"/>
                  <a:pt x="3721" y="1005"/>
                  <a:pt x="3561" y="1097"/>
                </a:cubicBezTo>
                <a:cubicBezTo>
                  <a:pt x="3584" y="1119"/>
                  <a:pt x="3607" y="1142"/>
                  <a:pt x="3653" y="1165"/>
                </a:cubicBezTo>
                <a:cubicBezTo>
                  <a:pt x="3767" y="1302"/>
                  <a:pt x="3904" y="1439"/>
                  <a:pt x="3995" y="1576"/>
                </a:cubicBezTo>
                <a:cubicBezTo>
                  <a:pt x="4041" y="1621"/>
                  <a:pt x="4064" y="1690"/>
                  <a:pt x="4109" y="1736"/>
                </a:cubicBezTo>
                <a:cubicBezTo>
                  <a:pt x="4337" y="1599"/>
                  <a:pt x="4566" y="1485"/>
                  <a:pt x="4817" y="1370"/>
                </a:cubicBezTo>
                <a:lnTo>
                  <a:pt x="4840" y="1370"/>
                </a:lnTo>
                <a:cubicBezTo>
                  <a:pt x="5410" y="1142"/>
                  <a:pt x="6004" y="982"/>
                  <a:pt x="6597" y="891"/>
                </a:cubicBezTo>
                <a:lnTo>
                  <a:pt x="6620" y="891"/>
                </a:lnTo>
                <a:cubicBezTo>
                  <a:pt x="6992" y="853"/>
                  <a:pt x="7367" y="835"/>
                  <a:pt x="7742" y="835"/>
                </a:cubicBezTo>
                <a:cubicBezTo>
                  <a:pt x="8264" y="835"/>
                  <a:pt x="8785" y="870"/>
                  <a:pt x="9291" y="937"/>
                </a:cubicBezTo>
                <a:cubicBezTo>
                  <a:pt x="10432" y="1097"/>
                  <a:pt x="11550" y="1416"/>
                  <a:pt x="12623" y="1850"/>
                </a:cubicBezTo>
                <a:cubicBezTo>
                  <a:pt x="13627" y="2283"/>
                  <a:pt x="14586" y="2808"/>
                  <a:pt x="15453" y="3470"/>
                </a:cubicBezTo>
                <a:cubicBezTo>
                  <a:pt x="16001" y="3904"/>
                  <a:pt x="16526" y="4406"/>
                  <a:pt x="16983" y="4954"/>
                </a:cubicBezTo>
                <a:cubicBezTo>
                  <a:pt x="16961" y="4954"/>
                  <a:pt x="16960" y="4954"/>
                  <a:pt x="16960" y="4935"/>
                </a:cubicBezTo>
                <a:lnTo>
                  <a:pt x="16960" y="4935"/>
                </a:lnTo>
                <a:cubicBezTo>
                  <a:pt x="16960" y="4954"/>
                  <a:pt x="16961" y="4955"/>
                  <a:pt x="16983" y="4977"/>
                </a:cubicBezTo>
                <a:cubicBezTo>
                  <a:pt x="17000" y="4977"/>
                  <a:pt x="17004" y="4990"/>
                  <a:pt x="17005" y="5007"/>
                </a:cubicBezTo>
                <a:lnTo>
                  <a:pt x="17005" y="5007"/>
                </a:lnTo>
                <a:cubicBezTo>
                  <a:pt x="17473" y="5639"/>
                  <a:pt x="17832" y="6358"/>
                  <a:pt x="18147" y="7100"/>
                </a:cubicBezTo>
                <a:cubicBezTo>
                  <a:pt x="18558" y="8104"/>
                  <a:pt x="18854" y="9131"/>
                  <a:pt x="19014" y="10227"/>
                </a:cubicBezTo>
                <a:cubicBezTo>
                  <a:pt x="19197" y="11665"/>
                  <a:pt x="19151" y="13125"/>
                  <a:pt x="18968" y="14586"/>
                </a:cubicBezTo>
                <a:cubicBezTo>
                  <a:pt x="18558" y="17622"/>
                  <a:pt x="17530" y="20566"/>
                  <a:pt x="16458" y="23442"/>
                </a:cubicBezTo>
                <a:cubicBezTo>
                  <a:pt x="16115" y="24378"/>
                  <a:pt x="15750" y="25337"/>
                  <a:pt x="15476" y="26318"/>
                </a:cubicBezTo>
                <a:cubicBezTo>
                  <a:pt x="15271" y="27026"/>
                  <a:pt x="15111" y="27756"/>
                  <a:pt x="15020" y="28487"/>
                </a:cubicBezTo>
                <a:lnTo>
                  <a:pt x="14951" y="28532"/>
                </a:lnTo>
                <a:cubicBezTo>
                  <a:pt x="14495" y="28966"/>
                  <a:pt x="14084" y="29445"/>
                  <a:pt x="13719" y="29970"/>
                </a:cubicBezTo>
                <a:cubicBezTo>
                  <a:pt x="13353" y="30473"/>
                  <a:pt x="13034" y="31043"/>
                  <a:pt x="12760" y="31614"/>
                </a:cubicBezTo>
                <a:cubicBezTo>
                  <a:pt x="11710" y="33782"/>
                  <a:pt x="11231" y="36225"/>
                  <a:pt x="11345" y="38621"/>
                </a:cubicBezTo>
                <a:cubicBezTo>
                  <a:pt x="11390" y="39603"/>
                  <a:pt x="11505" y="40561"/>
                  <a:pt x="11596" y="41543"/>
                </a:cubicBezTo>
                <a:cubicBezTo>
                  <a:pt x="11687" y="42570"/>
                  <a:pt x="11778" y="43620"/>
                  <a:pt x="11778" y="44647"/>
                </a:cubicBezTo>
                <a:cubicBezTo>
                  <a:pt x="11778" y="45218"/>
                  <a:pt x="11756" y="45788"/>
                  <a:pt x="11687" y="46359"/>
                </a:cubicBezTo>
                <a:cubicBezTo>
                  <a:pt x="11596" y="46930"/>
                  <a:pt x="11459" y="47500"/>
                  <a:pt x="11253" y="48048"/>
                </a:cubicBezTo>
                <a:cubicBezTo>
                  <a:pt x="11094" y="48413"/>
                  <a:pt x="10888" y="48778"/>
                  <a:pt x="10637" y="49098"/>
                </a:cubicBezTo>
                <a:cubicBezTo>
                  <a:pt x="10432" y="49372"/>
                  <a:pt x="10181" y="49623"/>
                  <a:pt x="9907" y="49828"/>
                </a:cubicBezTo>
                <a:cubicBezTo>
                  <a:pt x="9564" y="50102"/>
                  <a:pt x="9199" y="50308"/>
                  <a:pt x="8811" y="50468"/>
                </a:cubicBezTo>
                <a:cubicBezTo>
                  <a:pt x="8794" y="50468"/>
                  <a:pt x="8790" y="50468"/>
                  <a:pt x="8789" y="50477"/>
                </a:cubicBezTo>
                <a:lnTo>
                  <a:pt x="8789" y="50477"/>
                </a:lnTo>
                <a:cubicBezTo>
                  <a:pt x="8790" y="50477"/>
                  <a:pt x="8792" y="50476"/>
                  <a:pt x="8793" y="50475"/>
                </a:cubicBezTo>
                <a:lnTo>
                  <a:pt x="8793" y="50475"/>
                </a:lnTo>
                <a:cubicBezTo>
                  <a:pt x="8790" y="50479"/>
                  <a:pt x="8788" y="50483"/>
                  <a:pt x="8788" y="50490"/>
                </a:cubicBezTo>
                <a:cubicBezTo>
                  <a:pt x="8788" y="50485"/>
                  <a:pt x="8788" y="50481"/>
                  <a:pt x="8789" y="50477"/>
                </a:cubicBezTo>
                <a:lnTo>
                  <a:pt x="8789" y="50477"/>
                </a:lnTo>
                <a:cubicBezTo>
                  <a:pt x="8430" y="50632"/>
                  <a:pt x="8050" y="50743"/>
                  <a:pt x="7670" y="50810"/>
                </a:cubicBezTo>
                <a:cubicBezTo>
                  <a:pt x="7499" y="50821"/>
                  <a:pt x="7328" y="50827"/>
                  <a:pt x="7156" y="50827"/>
                </a:cubicBezTo>
                <a:cubicBezTo>
                  <a:pt x="6985" y="50827"/>
                  <a:pt x="6814" y="50821"/>
                  <a:pt x="6643" y="50810"/>
                </a:cubicBezTo>
                <a:cubicBezTo>
                  <a:pt x="6255" y="50741"/>
                  <a:pt x="5867" y="50627"/>
                  <a:pt x="5479" y="50468"/>
                </a:cubicBezTo>
                <a:cubicBezTo>
                  <a:pt x="5433" y="50445"/>
                  <a:pt x="5387" y="50445"/>
                  <a:pt x="5342" y="50399"/>
                </a:cubicBezTo>
                <a:cubicBezTo>
                  <a:pt x="5387" y="50353"/>
                  <a:pt x="5456" y="50285"/>
                  <a:pt x="5502" y="50239"/>
                </a:cubicBezTo>
                <a:cubicBezTo>
                  <a:pt x="6209" y="49281"/>
                  <a:pt x="6643" y="48117"/>
                  <a:pt x="6620" y="46907"/>
                </a:cubicBezTo>
                <a:cubicBezTo>
                  <a:pt x="6620" y="45971"/>
                  <a:pt x="6255" y="45012"/>
                  <a:pt x="5547" y="44373"/>
                </a:cubicBezTo>
                <a:cubicBezTo>
                  <a:pt x="5125" y="43985"/>
                  <a:pt x="4553" y="43721"/>
                  <a:pt x="3979" y="43721"/>
                </a:cubicBezTo>
                <a:cubicBezTo>
                  <a:pt x="3777" y="43721"/>
                  <a:pt x="3575" y="43754"/>
                  <a:pt x="3379" y="43825"/>
                </a:cubicBezTo>
                <a:cubicBezTo>
                  <a:pt x="3173" y="43894"/>
                  <a:pt x="3014" y="43985"/>
                  <a:pt x="2831" y="44122"/>
                </a:cubicBezTo>
                <a:cubicBezTo>
                  <a:pt x="2671" y="44259"/>
                  <a:pt x="2534" y="44419"/>
                  <a:pt x="2420" y="44601"/>
                </a:cubicBezTo>
                <a:cubicBezTo>
                  <a:pt x="2283" y="44807"/>
                  <a:pt x="2192" y="45012"/>
                  <a:pt x="2123" y="45241"/>
                </a:cubicBezTo>
                <a:cubicBezTo>
                  <a:pt x="2009" y="45514"/>
                  <a:pt x="1964" y="45811"/>
                  <a:pt x="1918" y="46108"/>
                </a:cubicBezTo>
                <a:cubicBezTo>
                  <a:pt x="1849" y="46701"/>
                  <a:pt x="1918" y="47295"/>
                  <a:pt x="2078" y="47888"/>
                </a:cubicBezTo>
                <a:cubicBezTo>
                  <a:pt x="2237" y="48436"/>
                  <a:pt x="2534" y="48984"/>
                  <a:pt x="2877" y="49440"/>
                </a:cubicBezTo>
                <a:cubicBezTo>
                  <a:pt x="3219" y="49874"/>
                  <a:pt x="3607" y="50262"/>
                  <a:pt x="4041" y="50582"/>
                </a:cubicBezTo>
                <a:cubicBezTo>
                  <a:pt x="3949" y="50650"/>
                  <a:pt x="3858" y="50741"/>
                  <a:pt x="3767" y="50810"/>
                </a:cubicBezTo>
                <a:cubicBezTo>
                  <a:pt x="3265" y="51175"/>
                  <a:pt x="2740" y="51472"/>
                  <a:pt x="2192" y="51723"/>
                </a:cubicBezTo>
                <a:cubicBezTo>
                  <a:pt x="1576" y="51974"/>
                  <a:pt x="936" y="52157"/>
                  <a:pt x="275" y="52248"/>
                </a:cubicBezTo>
                <a:lnTo>
                  <a:pt x="229" y="52248"/>
                </a:lnTo>
                <a:cubicBezTo>
                  <a:pt x="206" y="52248"/>
                  <a:pt x="183" y="52271"/>
                  <a:pt x="160" y="52271"/>
                </a:cubicBezTo>
                <a:cubicBezTo>
                  <a:pt x="115" y="52476"/>
                  <a:pt x="92" y="52704"/>
                  <a:pt x="46" y="52910"/>
                </a:cubicBezTo>
                <a:cubicBezTo>
                  <a:pt x="23" y="52978"/>
                  <a:pt x="23" y="53024"/>
                  <a:pt x="1" y="53092"/>
                </a:cubicBezTo>
                <a:cubicBezTo>
                  <a:pt x="320" y="53070"/>
                  <a:pt x="640" y="53024"/>
                  <a:pt x="959" y="52956"/>
                </a:cubicBezTo>
                <a:cubicBezTo>
                  <a:pt x="1553" y="52841"/>
                  <a:pt x="2123" y="52636"/>
                  <a:pt x="2694" y="52385"/>
                </a:cubicBezTo>
                <a:cubicBezTo>
                  <a:pt x="3447" y="52065"/>
                  <a:pt x="4155" y="51609"/>
                  <a:pt x="4771" y="51038"/>
                </a:cubicBezTo>
                <a:cubicBezTo>
                  <a:pt x="5091" y="51198"/>
                  <a:pt x="5433" y="51335"/>
                  <a:pt x="5775" y="51449"/>
                </a:cubicBezTo>
                <a:cubicBezTo>
                  <a:pt x="6230" y="51576"/>
                  <a:pt x="6698" y="51646"/>
                  <a:pt x="7158" y="51646"/>
                </a:cubicBezTo>
                <a:cubicBezTo>
                  <a:pt x="7276" y="51646"/>
                  <a:pt x="7394" y="51641"/>
                  <a:pt x="7510" y="51632"/>
                </a:cubicBezTo>
                <a:cubicBezTo>
                  <a:pt x="7807" y="51609"/>
                  <a:pt x="8081" y="51563"/>
                  <a:pt x="8355" y="51495"/>
                </a:cubicBezTo>
                <a:cubicBezTo>
                  <a:pt x="8651" y="51403"/>
                  <a:pt x="8948" y="51289"/>
                  <a:pt x="9222" y="51175"/>
                </a:cubicBezTo>
                <a:cubicBezTo>
                  <a:pt x="9701" y="50970"/>
                  <a:pt x="10135" y="50696"/>
                  <a:pt x="10546" y="50376"/>
                </a:cubicBezTo>
                <a:cubicBezTo>
                  <a:pt x="10911" y="50080"/>
                  <a:pt x="11231" y="49714"/>
                  <a:pt x="11482" y="49326"/>
                </a:cubicBezTo>
                <a:cubicBezTo>
                  <a:pt x="11756" y="48938"/>
                  <a:pt x="11938" y="48505"/>
                  <a:pt x="12121" y="48071"/>
                </a:cubicBezTo>
                <a:cubicBezTo>
                  <a:pt x="12281" y="47637"/>
                  <a:pt x="12372" y="47158"/>
                  <a:pt x="12463" y="46701"/>
                </a:cubicBezTo>
                <a:cubicBezTo>
                  <a:pt x="12623" y="45697"/>
                  <a:pt x="12623" y="44670"/>
                  <a:pt x="12577" y="43666"/>
                </a:cubicBezTo>
                <a:cubicBezTo>
                  <a:pt x="12532" y="42387"/>
                  <a:pt x="12372" y="41132"/>
                  <a:pt x="12258" y="39854"/>
                </a:cubicBezTo>
                <a:cubicBezTo>
                  <a:pt x="12189" y="39283"/>
                  <a:pt x="12144" y="38713"/>
                  <a:pt x="12144" y="38142"/>
                </a:cubicBezTo>
                <a:cubicBezTo>
                  <a:pt x="12121" y="37457"/>
                  <a:pt x="12167" y="36772"/>
                  <a:pt x="12258" y="36088"/>
                </a:cubicBezTo>
                <a:cubicBezTo>
                  <a:pt x="12258" y="36088"/>
                  <a:pt x="12258" y="36110"/>
                  <a:pt x="12258" y="36110"/>
                </a:cubicBezTo>
                <a:cubicBezTo>
                  <a:pt x="12440" y="34901"/>
                  <a:pt x="12737" y="33714"/>
                  <a:pt x="13216" y="32595"/>
                </a:cubicBezTo>
                <a:cubicBezTo>
                  <a:pt x="13216" y="32573"/>
                  <a:pt x="13216" y="32573"/>
                  <a:pt x="13216" y="32573"/>
                </a:cubicBezTo>
                <a:cubicBezTo>
                  <a:pt x="13582" y="31705"/>
                  <a:pt x="14038" y="30883"/>
                  <a:pt x="14609" y="30130"/>
                </a:cubicBezTo>
                <a:cubicBezTo>
                  <a:pt x="14723" y="29993"/>
                  <a:pt x="14837" y="29856"/>
                  <a:pt x="14928" y="29742"/>
                </a:cubicBezTo>
                <a:cubicBezTo>
                  <a:pt x="14928" y="29948"/>
                  <a:pt x="14951" y="30130"/>
                  <a:pt x="14974" y="30336"/>
                </a:cubicBezTo>
                <a:cubicBezTo>
                  <a:pt x="15020" y="30747"/>
                  <a:pt x="15088" y="31180"/>
                  <a:pt x="15225" y="31568"/>
                </a:cubicBezTo>
                <a:cubicBezTo>
                  <a:pt x="15385" y="31956"/>
                  <a:pt x="15590" y="32321"/>
                  <a:pt x="15864" y="32618"/>
                </a:cubicBezTo>
                <a:cubicBezTo>
                  <a:pt x="16161" y="32938"/>
                  <a:pt x="16526" y="33189"/>
                  <a:pt x="16914" y="33349"/>
                </a:cubicBezTo>
                <a:cubicBezTo>
                  <a:pt x="17371" y="33531"/>
                  <a:pt x="17850" y="33600"/>
                  <a:pt x="18329" y="33623"/>
                </a:cubicBezTo>
                <a:cubicBezTo>
                  <a:pt x="18381" y="33624"/>
                  <a:pt x="18433" y="33625"/>
                  <a:pt x="18484" y="33625"/>
                </a:cubicBezTo>
                <a:cubicBezTo>
                  <a:pt x="19045" y="33625"/>
                  <a:pt x="19585" y="33512"/>
                  <a:pt x="20087" y="33303"/>
                </a:cubicBezTo>
                <a:cubicBezTo>
                  <a:pt x="20658" y="33075"/>
                  <a:pt x="21183" y="32732"/>
                  <a:pt x="21639" y="32299"/>
                </a:cubicBezTo>
                <a:cubicBezTo>
                  <a:pt x="22073" y="31865"/>
                  <a:pt x="22392" y="31363"/>
                  <a:pt x="22598" y="30792"/>
                </a:cubicBezTo>
                <a:cubicBezTo>
                  <a:pt x="22803" y="30222"/>
                  <a:pt x="22803" y="29605"/>
                  <a:pt x="22643" y="29035"/>
                </a:cubicBezTo>
                <a:cubicBezTo>
                  <a:pt x="22575" y="28738"/>
                  <a:pt x="22438" y="28464"/>
                  <a:pt x="22255" y="28213"/>
                </a:cubicBezTo>
                <a:cubicBezTo>
                  <a:pt x="22073" y="27916"/>
                  <a:pt x="21844" y="27665"/>
                  <a:pt x="21593" y="27460"/>
                </a:cubicBezTo>
                <a:cubicBezTo>
                  <a:pt x="21137" y="27072"/>
                  <a:pt x="20566" y="26821"/>
                  <a:pt x="19973" y="26729"/>
                </a:cubicBezTo>
                <a:cubicBezTo>
                  <a:pt x="19774" y="26700"/>
                  <a:pt x="19575" y="26687"/>
                  <a:pt x="19376" y="26687"/>
                </a:cubicBezTo>
                <a:cubicBezTo>
                  <a:pt x="18958" y="26687"/>
                  <a:pt x="18541" y="26743"/>
                  <a:pt x="18124" y="26821"/>
                </a:cubicBezTo>
                <a:cubicBezTo>
                  <a:pt x="17348" y="27003"/>
                  <a:pt x="16617" y="27323"/>
                  <a:pt x="15956" y="27756"/>
                </a:cubicBezTo>
                <a:cubicBezTo>
                  <a:pt x="16092" y="27140"/>
                  <a:pt x="16252" y="26547"/>
                  <a:pt x="16435" y="25953"/>
                </a:cubicBezTo>
                <a:cubicBezTo>
                  <a:pt x="16549" y="25542"/>
                  <a:pt x="16709" y="25154"/>
                  <a:pt x="16846" y="24766"/>
                </a:cubicBezTo>
                <a:cubicBezTo>
                  <a:pt x="17120" y="24036"/>
                  <a:pt x="17371" y="23328"/>
                  <a:pt x="17622" y="22621"/>
                </a:cubicBezTo>
                <a:cubicBezTo>
                  <a:pt x="18672" y="19722"/>
                  <a:pt x="19608" y="16777"/>
                  <a:pt x="19881" y="13696"/>
                </a:cubicBezTo>
                <a:cubicBezTo>
                  <a:pt x="20018" y="12190"/>
                  <a:pt x="19950" y="10683"/>
                  <a:pt x="19653" y="9199"/>
                </a:cubicBezTo>
                <a:cubicBezTo>
                  <a:pt x="19516" y="8469"/>
                  <a:pt x="19288" y="7739"/>
                  <a:pt x="19014" y="7008"/>
                </a:cubicBezTo>
                <a:cubicBezTo>
                  <a:pt x="18717" y="6323"/>
                  <a:pt x="18398" y="5616"/>
                  <a:pt x="17987" y="4977"/>
                </a:cubicBezTo>
                <a:cubicBezTo>
                  <a:pt x="17439" y="4109"/>
                  <a:pt x="16663" y="3379"/>
                  <a:pt x="15841" y="2763"/>
                </a:cubicBezTo>
                <a:cubicBezTo>
                  <a:pt x="14951" y="2055"/>
                  <a:pt x="13924" y="1507"/>
                  <a:pt x="12874" y="1074"/>
                </a:cubicBezTo>
                <a:cubicBezTo>
                  <a:pt x="11253" y="412"/>
                  <a:pt x="9519" y="1"/>
                  <a:pt x="77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4" name="Google Shape;5024;p38"/>
          <p:cNvSpPr/>
          <p:nvPr/>
        </p:nvSpPr>
        <p:spPr>
          <a:xfrm>
            <a:off x="7352281" y="26088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5" name="Google Shape;5025;p38"/>
          <p:cNvSpPr/>
          <p:nvPr/>
        </p:nvSpPr>
        <p:spPr>
          <a:xfrm>
            <a:off x="7529846" y="1171687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6" name="Google Shape;5026;p38"/>
          <p:cNvSpPr/>
          <p:nvPr/>
        </p:nvSpPr>
        <p:spPr>
          <a:xfrm>
            <a:off x="7479389" y="118509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7" name="Google Shape;5027;p38"/>
          <p:cNvSpPr/>
          <p:nvPr/>
        </p:nvSpPr>
        <p:spPr>
          <a:xfrm>
            <a:off x="7428960" y="1188953"/>
            <a:ext cx="2547" cy="3190"/>
          </a:xfrm>
          <a:custGeom>
            <a:avLst/>
            <a:gdLst/>
            <a:ahLst/>
            <a:cxnLst/>
            <a:rect l="l" t="t" r="r" b="b"/>
            <a:pathLst>
              <a:path w="91" h="114" extrusionOk="0">
                <a:moveTo>
                  <a:pt x="0" y="0"/>
                </a:moveTo>
                <a:cubicBezTo>
                  <a:pt x="8" y="8"/>
                  <a:pt x="20" y="19"/>
                  <a:pt x="32" y="32"/>
                </a:cubicBezTo>
                <a:lnTo>
                  <a:pt x="32" y="32"/>
                </a:lnTo>
                <a:cubicBezTo>
                  <a:pt x="28" y="29"/>
                  <a:pt x="25" y="25"/>
                  <a:pt x="22" y="22"/>
                </a:cubicBezTo>
                <a:cubicBezTo>
                  <a:pt x="22" y="22"/>
                  <a:pt x="4" y="4"/>
                  <a:pt x="0" y="0"/>
                </a:cubicBezTo>
                <a:close/>
                <a:moveTo>
                  <a:pt x="32" y="32"/>
                </a:moveTo>
                <a:lnTo>
                  <a:pt x="32" y="32"/>
                </a:lnTo>
                <a:cubicBezTo>
                  <a:pt x="51" y="57"/>
                  <a:pt x="71" y="94"/>
                  <a:pt x="91" y="113"/>
                </a:cubicBezTo>
                <a:cubicBezTo>
                  <a:pt x="76" y="85"/>
                  <a:pt x="53" y="56"/>
                  <a:pt x="32" y="32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8" name="Google Shape;5028;p38"/>
          <p:cNvSpPr/>
          <p:nvPr/>
        </p:nvSpPr>
        <p:spPr>
          <a:xfrm>
            <a:off x="7714463" y="205827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9" name="Google Shape;5029;p38"/>
          <p:cNvSpPr/>
          <p:nvPr/>
        </p:nvSpPr>
        <p:spPr>
          <a:xfrm>
            <a:off x="7591189" y="255907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0" name="Google Shape;5030;p38"/>
          <p:cNvSpPr/>
          <p:nvPr/>
        </p:nvSpPr>
        <p:spPr>
          <a:xfrm>
            <a:off x="7591189" y="255907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1" name="Google Shape;5031;p38"/>
          <p:cNvSpPr/>
          <p:nvPr/>
        </p:nvSpPr>
        <p:spPr>
          <a:xfrm>
            <a:off x="7450005" y="256864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2" name="Google Shape;5032;p38"/>
          <p:cNvSpPr/>
          <p:nvPr/>
        </p:nvSpPr>
        <p:spPr>
          <a:xfrm>
            <a:off x="7350994" y="2608884"/>
            <a:ext cx="1315" cy="28"/>
          </a:xfrm>
          <a:custGeom>
            <a:avLst/>
            <a:gdLst/>
            <a:ahLst/>
            <a:cxnLst/>
            <a:rect l="l" t="t" r="r" b="b"/>
            <a:pathLst>
              <a:path w="47" h="1" extrusionOk="0">
                <a:moveTo>
                  <a:pt x="1" y="1"/>
                </a:moveTo>
                <a:cubicBezTo>
                  <a:pt x="1" y="1"/>
                  <a:pt x="1" y="1"/>
                  <a:pt x="24" y="1"/>
                </a:cubicBezTo>
                <a:cubicBezTo>
                  <a:pt x="24" y="1"/>
                  <a:pt x="24" y="1"/>
                  <a:pt x="47" y="1"/>
                </a:cubicBezTo>
                <a:cubicBezTo>
                  <a:pt x="24" y="1"/>
                  <a:pt x="1" y="1"/>
                  <a:pt x="1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3" name="Google Shape;5033;p38"/>
          <p:cNvSpPr/>
          <p:nvPr/>
        </p:nvSpPr>
        <p:spPr>
          <a:xfrm>
            <a:off x="7099325" y="2987689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24" y="23"/>
                </a:moveTo>
                <a:cubicBezTo>
                  <a:pt x="24" y="0"/>
                  <a:pt x="24" y="0"/>
                  <a:pt x="1" y="0"/>
                </a:cubicBezTo>
                <a:cubicBezTo>
                  <a:pt x="24" y="0"/>
                  <a:pt x="24" y="0"/>
                  <a:pt x="24" y="23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4" name="Google Shape;5034;p38"/>
          <p:cNvSpPr/>
          <p:nvPr/>
        </p:nvSpPr>
        <p:spPr>
          <a:xfrm>
            <a:off x="6978598" y="2900180"/>
            <a:ext cx="145662" cy="73489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5" name="Google Shape;5035;p38"/>
          <p:cNvSpPr/>
          <p:nvPr/>
        </p:nvSpPr>
        <p:spPr>
          <a:xfrm>
            <a:off x="7062916" y="2844602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1" y="0"/>
                </a:moveTo>
                <a:cubicBezTo>
                  <a:pt x="1" y="0"/>
                  <a:pt x="23" y="23"/>
                  <a:pt x="23" y="23"/>
                </a:cubicBezTo>
                <a:cubicBezTo>
                  <a:pt x="23" y="23"/>
                  <a:pt x="23" y="0"/>
                  <a:pt x="23" y="0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6" name="Google Shape;5036;p38"/>
          <p:cNvSpPr/>
          <p:nvPr/>
        </p:nvSpPr>
        <p:spPr>
          <a:xfrm>
            <a:off x="7078252" y="2846505"/>
            <a:ext cx="97108" cy="49226"/>
          </a:xfrm>
          <a:custGeom>
            <a:avLst/>
            <a:gdLst/>
            <a:ahLst/>
            <a:cxnLst/>
            <a:rect l="l" t="t" r="r" b="b"/>
            <a:pathLst>
              <a:path w="3470" h="1759" extrusionOk="0">
                <a:moveTo>
                  <a:pt x="388" y="1"/>
                </a:moveTo>
                <a:cubicBezTo>
                  <a:pt x="297" y="92"/>
                  <a:pt x="183" y="184"/>
                  <a:pt x="92" y="252"/>
                </a:cubicBezTo>
                <a:cubicBezTo>
                  <a:pt x="46" y="298"/>
                  <a:pt x="23" y="320"/>
                  <a:pt x="0" y="343"/>
                </a:cubicBezTo>
                <a:cubicBezTo>
                  <a:pt x="388" y="617"/>
                  <a:pt x="822" y="868"/>
                  <a:pt x="1256" y="1097"/>
                </a:cubicBezTo>
                <a:cubicBezTo>
                  <a:pt x="1872" y="1416"/>
                  <a:pt x="2534" y="1644"/>
                  <a:pt x="3219" y="1758"/>
                </a:cubicBezTo>
                <a:cubicBezTo>
                  <a:pt x="3310" y="1599"/>
                  <a:pt x="3379" y="1439"/>
                  <a:pt x="3470" y="1279"/>
                </a:cubicBezTo>
                <a:cubicBezTo>
                  <a:pt x="3173" y="1256"/>
                  <a:pt x="2876" y="1188"/>
                  <a:pt x="2603" y="1119"/>
                </a:cubicBezTo>
                <a:cubicBezTo>
                  <a:pt x="1963" y="914"/>
                  <a:pt x="1370" y="617"/>
                  <a:pt x="799" y="275"/>
                </a:cubicBezTo>
                <a:lnTo>
                  <a:pt x="777" y="275"/>
                </a:lnTo>
                <a:cubicBezTo>
                  <a:pt x="640" y="184"/>
                  <a:pt x="503" y="92"/>
                  <a:pt x="38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7" name="Google Shape;5037;p38"/>
          <p:cNvSpPr/>
          <p:nvPr/>
        </p:nvSpPr>
        <p:spPr>
          <a:xfrm>
            <a:off x="7099968" y="2854173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23" y="1"/>
                </a:move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1" y="1"/>
                </a:cubicBezTo>
                <a:cubicBezTo>
                  <a:pt x="1" y="1"/>
                  <a:pt x="23" y="1"/>
                  <a:pt x="23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8" name="Google Shape;5038;p38"/>
          <p:cNvSpPr/>
          <p:nvPr/>
        </p:nvSpPr>
        <p:spPr>
          <a:xfrm>
            <a:off x="7100612" y="285417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9" name="Google Shape;5039;p38"/>
          <p:cNvSpPr/>
          <p:nvPr/>
        </p:nvSpPr>
        <p:spPr>
          <a:xfrm>
            <a:off x="7101899" y="2820955"/>
            <a:ext cx="89440" cy="45392"/>
          </a:xfrm>
          <a:custGeom>
            <a:avLst/>
            <a:gdLst/>
            <a:ahLst/>
            <a:cxnLst/>
            <a:rect l="l" t="t" r="r" b="b"/>
            <a:pathLst>
              <a:path w="3196" h="1622" extrusionOk="0">
                <a:moveTo>
                  <a:pt x="274" y="1"/>
                </a:moveTo>
                <a:cubicBezTo>
                  <a:pt x="183" y="138"/>
                  <a:pt x="91" y="275"/>
                  <a:pt x="0" y="412"/>
                </a:cubicBezTo>
                <a:cubicBezTo>
                  <a:pt x="320" y="617"/>
                  <a:pt x="662" y="823"/>
                  <a:pt x="1027" y="982"/>
                </a:cubicBezTo>
                <a:cubicBezTo>
                  <a:pt x="1621" y="1279"/>
                  <a:pt x="2260" y="1507"/>
                  <a:pt x="2922" y="1621"/>
                </a:cubicBezTo>
                <a:cubicBezTo>
                  <a:pt x="3013" y="1462"/>
                  <a:pt x="3104" y="1302"/>
                  <a:pt x="3196" y="1165"/>
                </a:cubicBezTo>
                <a:cubicBezTo>
                  <a:pt x="2899" y="1119"/>
                  <a:pt x="2625" y="1051"/>
                  <a:pt x="2351" y="982"/>
                </a:cubicBezTo>
                <a:lnTo>
                  <a:pt x="2328" y="982"/>
                </a:lnTo>
                <a:cubicBezTo>
                  <a:pt x="1666" y="777"/>
                  <a:pt x="1050" y="480"/>
                  <a:pt x="479" y="138"/>
                </a:cubicBezTo>
                <a:cubicBezTo>
                  <a:pt x="411" y="92"/>
                  <a:pt x="342" y="47"/>
                  <a:pt x="2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0" name="Google Shape;5040;p38"/>
          <p:cNvSpPr/>
          <p:nvPr/>
        </p:nvSpPr>
        <p:spPr>
          <a:xfrm>
            <a:off x="7127450" y="2679155"/>
            <a:ext cx="0" cy="28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1" name="Google Shape;5041;p38"/>
          <p:cNvSpPr/>
          <p:nvPr/>
        </p:nvSpPr>
        <p:spPr>
          <a:xfrm>
            <a:off x="7131899" y="2682989"/>
            <a:ext cx="106063" cy="58153"/>
          </a:xfrm>
          <a:custGeom>
            <a:avLst/>
            <a:gdLst/>
            <a:ahLst/>
            <a:cxnLst/>
            <a:rect l="l" t="t" r="r" b="b"/>
            <a:pathLst>
              <a:path w="3790" h="2078" extrusionOk="0">
                <a:moveTo>
                  <a:pt x="1" y="1"/>
                </a:moveTo>
                <a:lnTo>
                  <a:pt x="1" y="1"/>
                </a:lnTo>
                <a:cubicBezTo>
                  <a:pt x="24" y="183"/>
                  <a:pt x="46" y="366"/>
                  <a:pt x="24" y="571"/>
                </a:cubicBezTo>
                <a:cubicBezTo>
                  <a:pt x="24" y="571"/>
                  <a:pt x="24" y="594"/>
                  <a:pt x="24" y="594"/>
                </a:cubicBezTo>
                <a:cubicBezTo>
                  <a:pt x="457" y="891"/>
                  <a:pt x="914" y="1165"/>
                  <a:pt x="1393" y="1393"/>
                </a:cubicBezTo>
                <a:cubicBezTo>
                  <a:pt x="1781" y="1598"/>
                  <a:pt x="2169" y="1735"/>
                  <a:pt x="2580" y="1872"/>
                </a:cubicBezTo>
                <a:cubicBezTo>
                  <a:pt x="2968" y="1986"/>
                  <a:pt x="3356" y="2055"/>
                  <a:pt x="3767" y="2078"/>
                </a:cubicBezTo>
                <a:cubicBezTo>
                  <a:pt x="3767" y="1918"/>
                  <a:pt x="3767" y="1758"/>
                  <a:pt x="3790" y="1576"/>
                </a:cubicBezTo>
                <a:cubicBezTo>
                  <a:pt x="3425" y="1553"/>
                  <a:pt x="3059" y="1484"/>
                  <a:pt x="2717" y="1393"/>
                </a:cubicBezTo>
                <a:cubicBezTo>
                  <a:pt x="2009" y="1188"/>
                  <a:pt x="1325" y="845"/>
                  <a:pt x="708" y="457"/>
                </a:cubicBezTo>
                <a:cubicBezTo>
                  <a:pt x="457" y="320"/>
                  <a:pt x="229" y="160"/>
                  <a:pt x="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2" name="Google Shape;5042;p38"/>
          <p:cNvSpPr/>
          <p:nvPr/>
        </p:nvSpPr>
        <p:spPr>
          <a:xfrm>
            <a:off x="7121685" y="2635078"/>
            <a:ext cx="123302" cy="71586"/>
          </a:xfrm>
          <a:custGeom>
            <a:avLst/>
            <a:gdLst/>
            <a:ahLst/>
            <a:cxnLst/>
            <a:rect l="l" t="t" r="r" b="b"/>
            <a:pathLst>
              <a:path w="4406" h="2558" extrusionOk="0">
                <a:moveTo>
                  <a:pt x="1" y="1"/>
                </a:moveTo>
                <a:lnTo>
                  <a:pt x="1" y="1"/>
                </a:lnTo>
                <a:cubicBezTo>
                  <a:pt x="23" y="138"/>
                  <a:pt x="69" y="252"/>
                  <a:pt x="92" y="366"/>
                </a:cubicBezTo>
                <a:cubicBezTo>
                  <a:pt x="138" y="503"/>
                  <a:pt x="183" y="640"/>
                  <a:pt x="206" y="777"/>
                </a:cubicBezTo>
                <a:cubicBezTo>
                  <a:pt x="708" y="1142"/>
                  <a:pt x="1210" y="1439"/>
                  <a:pt x="1758" y="1713"/>
                </a:cubicBezTo>
                <a:cubicBezTo>
                  <a:pt x="2557" y="2101"/>
                  <a:pt x="3402" y="2397"/>
                  <a:pt x="4269" y="2557"/>
                </a:cubicBezTo>
                <a:cubicBezTo>
                  <a:pt x="4292" y="2512"/>
                  <a:pt x="4292" y="2466"/>
                  <a:pt x="4315" y="2420"/>
                </a:cubicBezTo>
                <a:cubicBezTo>
                  <a:pt x="4337" y="2306"/>
                  <a:pt x="4360" y="2192"/>
                  <a:pt x="4406" y="2078"/>
                </a:cubicBezTo>
                <a:cubicBezTo>
                  <a:pt x="4086" y="2009"/>
                  <a:pt x="3767" y="1941"/>
                  <a:pt x="3470" y="1850"/>
                </a:cubicBezTo>
                <a:lnTo>
                  <a:pt x="3424" y="1850"/>
                </a:lnTo>
                <a:cubicBezTo>
                  <a:pt x="2625" y="1599"/>
                  <a:pt x="1827" y="1233"/>
                  <a:pt x="1096" y="800"/>
                </a:cubicBezTo>
                <a:cubicBezTo>
                  <a:pt x="731" y="549"/>
                  <a:pt x="366" y="297"/>
                  <a:pt x="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3" name="Google Shape;5043;p38"/>
          <p:cNvSpPr/>
          <p:nvPr/>
        </p:nvSpPr>
        <p:spPr>
          <a:xfrm>
            <a:off x="7217505" y="2686822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23" y="1"/>
                </a:moveTo>
                <a:lnTo>
                  <a:pt x="23" y="1"/>
                </a:lnTo>
                <a:cubicBezTo>
                  <a:pt x="23" y="1"/>
                  <a:pt x="0" y="1"/>
                  <a:pt x="0" y="1"/>
                </a:cubicBezTo>
                <a:cubicBezTo>
                  <a:pt x="0" y="1"/>
                  <a:pt x="23" y="1"/>
                  <a:pt x="23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4" name="Google Shape;5044;p38"/>
          <p:cNvSpPr/>
          <p:nvPr/>
        </p:nvSpPr>
        <p:spPr>
          <a:xfrm>
            <a:off x="7218149" y="268682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5" name="Google Shape;5045;p38"/>
          <p:cNvSpPr/>
          <p:nvPr/>
        </p:nvSpPr>
        <p:spPr>
          <a:xfrm>
            <a:off x="7218149" y="268682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6" name="Google Shape;5046;p38"/>
          <p:cNvSpPr/>
          <p:nvPr/>
        </p:nvSpPr>
        <p:spPr>
          <a:xfrm>
            <a:off x="7218149" y="268682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7" name="Google Shape;5047;p38"/>
          <p:cNvSpPr/>
          <p:nvPr/>
        </p:nvSpPr>
        <p:spPr>
          <a:xfrm>
            <a:off x="7218149" y="2686822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0" y="1"/>
                </a:moveTo>
                <a:cubicBezTo>
                  <a:pt x="0" y="1"/>
                  <a:pt x="0" y="1"/>
                  <a:pt x="23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59D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8" name="Google Shape;5048;p38"/>
          <p:cNvSpPr/>
          <p:nvPr/>
        </p:nvSpPr>
        <p:spPr>
          <a:xfrm>
            <a:off x="6813150" y="2335499"/>
            <a:ext cx="548114" cy="780614"/>
          </a:xfrm>
          <a:custGeom>
            <a:avLst/>
            <a:gdLst/>
            <a:ahLst/>
            <a:cxnLst/>
            <a:rect l="l" t="t" r="r" b="b"/>
            <a:pathLst>
              <a:path w="19586" h="27894" extrusionOk="0">
                <a:moveTo>
                  <a:pt x="17394" y="3813"/>
                </a:moveTo>
                <a:cubicBezTo>
                  <a:pt x="17394" y="3827"/>
                  <a:pt x="17403" y="3832"/>
                  <a:pt x="17416" y="3840"/>
                </a:cubicBezTo>
                <a:lnTo>
                  <a:pt x="17416" y="3840"/>
                </a:lnTo>
                <a:cubicBezTo>
                  <a:pt x="17409" y="3831"/>
                  <a:pt x="17401" y="3822"/>
                  <a:pt x="17394" y="3813"/>
                </a:cubicBezTo>
                <a:close/>
                <a:moveTo>
                  <a:pt x="13240" y="1"/>
                </a:moveTo>
                <a:cubicBezTo>
                  <a:pt x="13126" y="69"/>
                  <a:pt x="13034" y="138"/>
                  <a:pt x="12943" y="183"/>
                </a:cubicBezTo>
                <a:cubicBezTo>
                  <a:pt x="12852" y="229"/>
                  <a:pt x="12783" y="275"/>
                  <a:pt x="12692" y="320"/>
                </a:cubicBezTo>
                <a:cubicBezTo>
                  <a:pt x="13514" y="663"/>
                  <a:pt x="14290" y="1119"/>
                  <a:pt x="15020" y="1621"/>
                </a:cubicBezTo>
                <a:cubicBezTo>
                  <a:pt x="15910" y="2260"/>
                  <a:pt x="16732" y="3014"/>
                  <a:pt x="17439" y="3858"/>
                </a:cubicBezTo>
                <a:cubicBezTo>
                  <a:pt x="17431" y="3850"/>
                  <a:pt x="17423" y="3845"/>
                  <a:pt x="17416" y="3840"/>
                </a:cubicBezTo>
                <a:lnTo>
                  <a:pt x="17416" y="3840"/>
                </a:lnTo>
                <a:cubicBezTo>
                  <a:pt x="17864" y="4402"/>
                  <a:pt x="18266" y="4988"/>
                  <a:pt x="18558" y="5661"/>
                </a:cubicBezTo>
                <a:lnTo>
                  <a:pt x="18535" y="5593"/>
                </a:lnTo>
                <a:lnTo>
                  <a:pt x="18535" y="5593"/>
                </a:lnTo>
                <a:cubicBezTo>
                  <a:pt x="18741" y="6072"/>
                  <a:pt x="18900" y="6552"/>
                  <a:pt x="18992" y="7054"/>
                </a:cubicBezTo>
                <a:lnTo>
                  <a:pt x="18969" y="7008"/>
                </a:lnTo>
                <a:lnTo>
                  <a:pt x="18969" y="7008"/>
                </a:lnTo>
                <a:cubicBezTo>
                  <a:pt x="19083" y="7693"/>
                  <a:pt x="19106" y="8378"/>
                  <a:pt x="19037" y="9085"/>
                </a:cubicBezTo>
                <a:cubicBezTo>
                  <a:pt x="18923" y="10500"/>
                  <a:pt x="18535" y="11870"/>
                  <a:pt x="18033" y="13194"/>
                </a:cubicBezTo>
                <a:lnTo>
                  <a:pt x="18079" y="13125"/>
                </a:lnTo>
                <a:lnTo>
                  <a:pt x="18079" y="13125"/>
                </a:lnTo>
                <a:cubicBezTo>
                  <a:pt x="17462" y="14746"/>
                  <a:pt x="16732" y="16298"/>
                  <a:pt x="15956" y="17827"/>
                </a:cubicBezTo>
                <a:cubicBezTo>
                  <a:pt x="15248" y="19220"/>
                  <a:pt x="14586" y="20612"/>
                  <a:pt x="13742" y="21936"/>
                </a:cubicBezTo>
                <a:cubicBezTo>
                  <a:pt x="13536" y="22255"/>
                  <a:pt x="13331" y="22575"/>
                  <a:pt x="13126" y="22894"/>
                </a:cubicBezTo>
                <a:cubicBezTo>
                  <a:pt x="12441" y="23830"/>
                  <a:pt x="11688" y="24698"/>
                  <a:pt x="10797" y="25451"/>
                </a:cubicBezTo>
                <a:cubicBezTo>
                  <a:pt x="10181" y="25930"/>
                  <a:pt x="9542" y="26341"/>
                  <a:pt x="8834" y="26661"/>
                </a:cubicBezTo>
                <a:cubicBezTo>
                  <a:pt x="8172" y="26957"/>
                  <a:pt x="7510" y="27163"/>
                  <a:pt x="6826" y="27277"/>
                </a:cubicBezTo>
                <a:lnTo>
                  <a:pt x="6871" y="27277"/>
                </a:lnTo>
                <a:cubicBezTo>
                  <a:pt x="6406" y="27354"/>
                  <a:pt x="5930" y="27400"/>
                  <a:pt x="5451" y="27400"/>
                </a:cubicBezTo>
                <a:cubicBezTo>
                  <a:pt x="5225" y="27400"/>
                  <a:pt x="4998" y="27390"/>
                  <a:pt x="4771" y="27368"/>
                </a:cubicBezTo>
                <a:lnTo>
                  <a:pt x="4726" y="27368"/>
                </a:lnTo>
                <a:cubicBezTo>
                  <a:pt x="3995" y="27300"/>
                  <a:pt x="3265" y="27140"/>
                  <a:pt x="2557" y="26889"/>
                </a:cubicBezTo>
                <a:cubicBezTo>
                  <a:pt x="1918" y="26638"/>
                  <a:pt x="1325" y="26341"/>
                  <a:pt x="754" y="25930"/>
                </a:cubicBezTo>
                <a:cubicBezTo>
                  <a:pt x="640" y="25862"/>
                  <a:pt x="526" y="25748"/>
                  <a:pt x="412" y="25656"/>
                </a:cubicBezTo>
                <a:cubicBezTo>
                  <a:pt x="275" y="25748"/>
                  <a:pt x="161" y="25839"/>
                  <a:pt x="24" y="25930"/>
                </a:cubicBezTo>
                <a:cubicBezTo>
                  <a:pt x="24" y="25953"/>
                  <a:pt x="1" y="25953"/>
                  <a:pt x="1" y="25953"/>
                </a:cubicBezTo>
                <a:cubicBezTo>
                  <a:pt x="663" y="26524"/>
                  <a:pt x="1416" y="26957"/>
                  <a:pt x="2238" y="27277"/>
                </a:cubicBezTo>
                <a:cubicBezTo>
                  <a:pt x="2649" y="27459"/>
                  <a:pt x="3082" y="27574"/>
                  <a:pt x="3516" y="27688"/>
                </a:cubicBezTo>
                <a:cubicBezTo>
                  <a:pt x="3973" y="27779"/>
                  <a:pt x="4406" y="27848"/>
                  <a:pt x="4840" y="27870"/>
                </a:cubicBezTo>
                <a:cubicBezTo>
                  <a:pt x="5035" y="27886"/>
                  <a:pt x="5229" y="27893"/>
                  <a:pt x="5423" y="27893"/>
                </a:cubicBezTo>
                <a:cubicBezTo>
                  <a:pt x="6088" y="27893"/>
                  <a:pt x="6742" y="27806"/>
                  <a:pt x="7396" y="27665"/>
                </a:cubicBezTo>
                <a:cubicBezTo>
                  <a:pt x="8150" y="27505"/>
                  <a:pt x="8857" y="27231"/>
                  <a:pt x="9542" y="26866"/>
                </a:cubicBezTo>
                <a:cubicBezTo>
                  <a:pt x="10889" y="26158"/>
                  <a:pt x="12007" y="25086"/>
                  <a:pt x="12943" y="23922"/>
                </a:cubicBezTo>
                <a:cubicBezTo>
                  <a:pt x="13924" y="22712"/>
                  <a:pt x="14723" y="21342"/>
                  <a:pt x="15431" y="19950"/>
                </a:cubicBezTo>
                <a:cubicBezTo>
                  <a:pt x="15796" y="19265"/>
                  <a:pt x="16138" y="18580"/>
                  <a:pt x="16481" y="17896"/>
                </a:cubicBezTo>
                <a:cubicBezTo>
                  <a:pt x="16846" y="17142"/>
                  <a:pt x="17211" y="16389"/>
                  <a:pt x="17576" y="15613"/>
                </a:cubicBezTo>
                <a:cubicBezTo>
                  <a:pt x="17942" y="14814"/>
                  <a:pt x="18284" y="13993"/>
                  <a:pt x="18581" y="13148"/>
                </a:cubicBezTo>
                <a:cubicBezTo>
                  <a:pt x="18877" y="12326"/>
                  <a:pt x="19129" y="11505"/>
                  <a:pt x="19311" y="10660"/>
                </a:cubicBezTo>
                <a:cubicBezTo>
                  <a:pt x="19471" y="9838"/>
                  <a:pt x="19585" y="9017"/>
                  <a:pt x="19562" y="8195"/>
                </a:cubicBezTo>
                <a:cubicBezTo>
                  <a:pt x="19562" y="7419"/>
                  <a:pt x="19448" y="6643"/>
                  <a:pt x="19197" y="5912"/>
                </a:cubicBezTo>
                <a:cubicBezTo>
                  <a:pt x="18923" y="5182"/>
                  <a:pt x="18512" y="4474"/>
                  <a:pt x="18056" y="3858"/>
                </a:cubicBezTo>
                <a:cubicBezTo>
                  <a:pt x="17554" y="3196"/>
                  <a:pt x="16960" y="2580"/>
                  <a:pt x="16344" y="2055"/>
                </a:cubicBezTo>
                <a:cubicBezTo>
                  <a:pt x="15728" y="1507"/>
                  <a:pt x="15043" y="1028"/>
                  <a:pt x="14358" y="617"/>
                </a:cubicBezTo>
                <a:cubicBezTo>
                  <a:pt x="13993" y="389"/>
                  <a:pt x="13605" y="183"/>
                  <a:pt x="13240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9" name="Google Shape;5049;p38"/>
          <p:cNvSpPr/>
          <p:nvPr/>
        </p:nvSpPr>
        <p:spPr>
          <a:xfrm>
            <a:off x="7060370" y="308157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0" name="Google Shape;5050;p38"/>
          <p:cNvSpPr/>
          <p:nvPr/>
        </p:nvSpPr>
        <p:spPr>
          <a:xfrm>
            <a:off x="7133830" y="2447299"/>
            <a:ext cx="196119" cy="103489"/>
          </a:xfrm>
          <a:custGeom>
            <a:avLst/>
            <a:gdLst/>
            <a:ahLst/>
            <a:cxnLst/>
            <a:rect l="l" t="t" r="r" b="b"/>
            <a:pathLst>
              <a:path w="7008" h="3698" extrusionOk="0">
                <a:moveTo>
                  <a:pt x="5022" y="2876"/>
                </a:moveTo>
                <a:cubicBezTo>
                  <a:pt x="5044" y="2883"/>
                  <a:pt x="5066" y="2890"/>
                  <a:pt x="5088" y="2897"/>
                </a:cubicBezTo>
                <a:lnTo>
                  <a:pt x="5088" y="2897"/>
                </a:lnTo>
                <a:cubicBezTo>
                  <a:pt x="5066" y="2876"/>
                  <a:pt x="5044" y="2876"/>
                  <a:pt x="5022" y="2876"/>
                </a:cubicBezTo>
                <a:close/>
                <a:moveTo>
                  <a:pt x="274" y="0"/>
                </a:moveTo>
                <a:cubicBezTo>
                  <a:pt x="206" y="0"/>
                  <a:pt x="137" y="46"/>
                  <a:pt x="92" y="91"/>
                </a:cubicBezTo>
                <a:cubicBezTo>
                  <a:pt x="0" y="206"/>
                  <a:pt x="23" y="343"/>
                  <a:pt x="114" y="434"/>
                </a:cubicBezTo>
                <a:cubicBezTo>
                  <a:pt x="1027" y="1301"/>
                  <a:pt x="2032" y="2032"/>
                  <a:pt x="3127" y="2602"/>
                </a:cubicBezTo>
                <a:cubicBezTo>
                  <a:pt x="4223" y="3196"/>
                  <a:pt x="5456" y="3607"/>
                  <a:pt x="6711" y="3698"/>
                </a:cubicBezTo>
                <a:cubicBezTo>
                  <a:pt x="6779" y="3698"/>
                  <a:pt x="6848" y="3698"/>
                  <a:pt x="6894" y="3652"/>
                </a:cubicBezTo>
                <a:cubicBezTo>
                  <a:pt x="6962" y="3629"/>
                  <a:pt x="6985" y="3561"/>
                  <a:pt x="7008" y="3492"/>
                </a:cubicBezTo>
                <a:cubicBezTo>
                  <a:pt x="7008" y="3424"/>
                  <a:pt x="7008" y="3355"/>
                  <a:pt x="6962" y="3310"/>
                </a:cubicBezTo>
                <a:cubicBezTo>
                  <a:pt x="6916" y="3264"/>
                  <a:pt x="6871" y="3218"/>
                  <a:pt x="6802" y="3218"/>
                </a:cubicBezTo>
                <a:cubicBezTo>
                  <a:pt x="6210" y="3175"/>
                  <a:pt x="5639" y="3067"/>
                  <a:pt x="5088" y="2897"/>
                </a:cubicBezTo>
                <a:lnTo>
                  <a:pt x="5088" y="2897"/>
                </a:lnTo>
                <a:cubicBezTo>
                  <a:pt x="5089" y="2898"/>
                  <a:pt x="5090" y="2898"/>
                  <a:pt x="5090" y="2899"/>
                </a:cubicBezTo>
                <a:cubicBezTo>
                  <a:pt x="4177" y="2602"/>
                  <a:pt x="3333" y="2191"/>
                  <a:pt x="2534" y="1712"/>
                </a:cubicBezTo>
                <a:cubicBezTo>
                  <a:pt x="1781" y="1233"/>
                  <a:pt x="1073" y="685"/>
                  <a:pt x="434" y="69"/>
                </a:cubicBezTo>
                <a:cubicBezTo>
                  <a:pt x="388" y="23"/>
                  <a:pt x="343" y="0"/>
                  <a:pt x="274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38"/>
          <p:cNvSpPr/>
          <p:nvPr/>
        </p:nvSpPr>
        <p:spPr>
          <a:xfrm>
            <a:off x="6903234" y="2545023"/>
            <a:ext cx="349421" cy="495698"/>
          </a:xfrm>
          <a:custGeom>
            <a:avLst/>
            <a:gdLst/>
            <a:ahLst/>
            <a:cxnLst/>
            <a:rect l="l" t="t" r="r" b="b"/>
            <a:pathLst>
              <a:path w="12486" h="17713" extrusionOk="0">
                <a:moveTo>
                  <a:pt x="9130" y="12212"/>
                </a:moveTo>
                <a:lnTo>
                  <a:pt x="9130" y="12212"/>
                </a:lnTo>
                <a:cubicBezTo>
                  <a:pt x="9130" y="12212"/>
                  <a:pt x="9114" y="12228"/>
                  <a:pt x="9109" y="12247"/>
                </a:cubicBezTo>
                <a:lnTo>
                  <a:pt x="9109" y="12247"/>
                </a:lnTo>
                <a:cubicBezTo>
                  <a:pt x="9116" y="12235"/>
                  <a:pt x="9123" y="12224"/>
                  <a:pt x="9130" y="12212"/>
                </a:cubicBezTo>
                <a:close/>
                <a:moveTo>
                  <a:pt x="8765" y="0"/>
                </a:moveTo>
                <a:cubicBezTo>
                  <a:pt x="8628" y="0"/>
                  <a:pt x="8491" y="0"/>
                  <a:pt x="8354" y="23"/>
                </a:cubicBezTo>
                <a:cubicBezTo>
                  <a:pt x="8012" y="69"/>
                  <a:pt x="7647" y="160"/>
                  <a:pt x="7327" y="320"/>
                </a:cubicBezTo>
                <a:cubicBezTo>
                  <a:pt x="7145" y="388"/>
                  <a:pt x="6985" y="480"/>
                  <a:pt x="6825" y="594"/>
                </a:cubicBezTo>
                <a:cubicBezTo>
                  <a:pt x="6894" y="754"/>
                  <a:pt x="6939" y="913"/>
                  <a:pt x="7008" y="1073"/>
                </a:cubicBezTo>
                <a:cubicBezTo>
                  <a:pt x="7099" y="1005"/>
                  <a:pt x="7190" y="936"/>
                  <a:pt x="7304" y="868"/>
                </a:cubicBezTo>
                <a:cubicBezTo>
                  <a:pt x="7533" y="754"/>
                  <a:pt x="7784" y="639"/>
                  <a:pt x="8035" y="571"/>
                </a:cubicBezTo>
                <a:cubicBezTo>
                  <a:pt x="8286" y="525"/>
                  <a:pt x="8514" y="503"/>
                  <a:pt x="8765" y="480"/>
                </a:cubicBezTo>
                <a:cubicBezTo>
                  <a:pt x="9016" y="503"/>
                  <a:pt x="9290" y="525"/>
                  <a:pt x="9518" y="594"/>
                </a:cubicBezTo>
                <a:cubicBezTo>
                  <a:pt x="9792" y="685"/>
                  <a:pt x="10021" y="776"/>
                  <a:pt x="10249" y="913"/>
                </a:cubicBezTo>
                <a:cubicBezTo>
                  <a:pt x="10477" y="1050"/>
                  <a:pt x="10683" y="1233"/>
                  <a:pt x="10888" y="1438"/>
                </a:cubicBezTo>
                <a:cubicBezTo>
                  <a:pt x="11071" y="1644"/>
                  <a:pt x="11253" y="1872"/>
                  <a:pt x="11390" y="2123"/>
                </a:cubicBezTo>
                <a:cubicBezTo>
                  <a:pt x="11573" y="2443"/>
                  <a:pt x="11710" y="2785"/>
                  <a:pt x="11801" y="3150"/>
                </a:cubicBezTo>
                <a:cubicBezTo>
                  <a:pt x="11913" y="3622"/>
                  <a:pt x="11959" y="4093"/>
                  <a:pt x="11961" y="4586"/>
                </a:cubicBezTo>
                <a:lnTo>
                  <a:pt x="11961" y="4586"/>
                </a:lnTo>
                <a:cubicBezTo>
                  <a:pt x="11958" y="5332"/>
                  <a:pt x="11799" y="6078"/>
                  <a:pt x="11596" y="6802"/>
                </a:cubicBezTo>
                <a:cubicBezTo>
                  <a:pt x="11596" y="6779"/>
                  <a:pt x="11596" y="6779"/>
                  <a:pt x="11596" y="6779"/>
                </a:cubicBezTo>
                <a:cubicBezTo>
                  <a:pt x="11048" y="8720"/>
                  <a:pt x="10135" y="10523"/>
                  <a:pt x="9108" y="12258"/>
                </a:cubicBezTo>
                <a:cubicBezTo>
                  <a:pt x="9108" y="12254"/>
                  <a:pt x="9108" y="12251"/>
                  <a:pt x="9109" y="12247"/>
                </a:cubicBezTo>
                <a:lnTo>
                  <a:pt x="9109" y="12247"/>
                </a:lnTo>
                <a:cubicBezTo>
                  <a:pt x="8728" y="12874"/>
                  <a:pt x="8346" y="13502"/>
                  <a:pt x="7921" y="14129"/>
                </a:cubicBezTo>
                <a:cubicBezTo>
                  <a:pt x="7510" y="14700"/>
                  <a:pt x="7053" y="15270"/>
                  <a:pt x="6551" y="15773"/>
                </a:cubicBezTo>
                <a:cubicBezTo>
                  <a:pt x="6186" y="16115"/>
                  <a:pt x="5798" y="16435"/>
                  <a:pt x="5364" y="16663"/>
                </a:cubicBezTo>
                <a:cubicBezTo>
                  <a:pt x="5068" y="16845"/>
                  <a:pt x="4725" y="16982"/>
                  <a:pt x="4383" y="17074"/>
                </a:cubicBezTo>
                <a:cubicBezTo>
                  <a:pt x="4018" y="17165"/>
                  <a:pt x="3652" y="17211"/>
                  <a:pt x="3287" y="17211"/>
                </a:cubicBezTo>
                <a:cubicBezTo>
                  <a:pt x="2922" y="17211"/>
                  <a:pt x="2580" y="17165"/>
                  <a:pt x="2260" y="17074"/>
                </a:cubicBezTo>
                <a:cubicBezTo>
                  <a:pt x="1918" y="16982"/>
                  <a:pt x="1621" y="16845"/>
                  <a:pt x="1324" y="16686"/>
                </a:cubicBezTo>
                <a:cubicBezTo>
                  <a:pt x="1073" y="16526"/>
                  <a:pt x="868" y="16343"/>
                  <a:pt x="662" y="16138"/>
                </a:cubicBezTo>
                <a:cubicBezTo>
                  <a:pt x="548" y="16024"/>
                  <a:pt x="434" y="15910"/>
                  <a:pt x="343" y="15773"/>
                </a:cubicBezTo>
                <a:cubicBezTo>
                  <a:pt x="229" y="15887"/>
                  <a:pt x="114" y="16001"/>
                  <a:pt x="0" y="16115"/>
                </a:cubicBezTo>
                <a:cubicBezTo>
                  <a:pt x="69" y="16229"/>
                  <a:pt x="160" y="16320"/>
                  <a:pt x="251" y="16435"/>
                </a:cubicBezTo>
                <a:cubicBezTo>
                  <a:pt x="366" y="16572"/>
                  <a:pt x="502" y="16686"/>
                  <a:pt x="662" y="16800"/>
                </a:cubicBezTo>
                <a:cubicBezTo>
                  <a:pt x="822" y="16937"/>
                  <a:pt x="982" y="17051"/>
                  <a:pt x="1164" y="17142"/>
                </a:cubicBezTo>
                <a:cubicBezTo>
                  <a:pt x="1484" y="17348"/>
                  <a:pt x="1849" y="17485"/>
                  <a:pt x="2214" y="17576"/>
                </a:cubicBezTo>
                <a:cubicBezTo>
                  <a:pt x="2580" y="17667"/>
                  <a:pt x="2968" y="17713"/>
                  <a:pt x="3356" y="17713"/>
                </a:cubicBezTo>
                <a:cubicBezTo>
                  <a:pt x="4155" y="17690"/>
                  <a:pt x="4931" y="17485"/>
                  <a:pt x="5638" y="17074"/>
                </a:cubicBezTo>
                <a:cubicBezTo>
                  <a:pt x="6323" y="16686"/>
                  <a:pt x="6916" y="16138"/>
                  <a:pt x="7441" y="15544"/>
                </a:cubicBezTo>
                <a:cubicBezTo>
                  <a:pt x="7966" y="14928"/>
                  <a:pt x="8423" y="14266"/>
                  <a:pt x="8857" y="13604"/>
                </a:cubicBezTo>
                <a:cubicBezTo>
                  <a:pt x="9359" y="12805"/>
                  <a:pt x="9838" y="12006"/>
                  <a:pt x="10295" y="11162"/>
                </a:cubicBezTo>
                <a:cubicBezTo>
                  <a:pt x="11230" y="9427"/>
                  <a:pt x="12006" y="7578"/>
                  <a:pt x="12372" y="5638"/>
                </a:cubicBezTo>
                <a:cubicBezTo>
                  <a:pt x="12486" y="4885"/>
                  <a:pt x="12486" y="4109"/>
                  <a:pt x="12349" y="3356"/>
                </a:cubicBezTo>
                <a:cubicBezTo>
                  <a:pt x="12212" y="2602"/>
                  <a:pt x="11892" y="1872"/>
                  <a:pt x="11413" y="1279"/>
                </a:cubicBezTo>
                <a:cubicBezTo>
                  <a:pt x="11162" y="982"/>
                  <a:pt x="10865" y="708"/>
                  <a:pt x="10523" y="503"/>
                </a:cubicBezTo>
                <a:cubicBezTo>
                  <a:pt x="10180" y="297"/>
                  <a:pt x="9838" y="160"/>
                  <a:pt x="9450" y="69"/>
                </a:cubicBezTo>
                <a:cubicBezTo>
                  <a:pt x="9222" y="23"/>
                  <a:pt x="8994" y="0"/>
                  <a:pt x="876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2" name="Google Shape;5052;p38"/>
          <p:cNvSpPr/>
          <p:nvPr/>
        </p:nvSpPr>
        <p:spPr>
          <a:xfrm>
            <a:off x="7227720" y="2735376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3"/>
                </a:moveTo>
                <a:cubicBezTo>
                  <a:pt x="1" y="23"/>
                  <a:pt x="1" y="0"/>
                  <a:pt x="1" y="0"/>
                </a:cubicBezTo>
                <a:cubicBezTo>
                  <a:pt x="1" y="0"/>
                  <a:pt x="1" y="23"/>
                  <a:pt x="1" y="23"/>
                </a:cubicBezTo>
                <a:close/>
              </a:path>
            </a:pathLst>
          </a:custGeom>
          <a:solidFill>
            <a:srgbClr val="F078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3" name="Google Shape;5053;p38"/>
          <p:cNvSpPr/>
          <p:nvPr/>
        </p:nvSpPr>
        <p:spPr>
          <a:xfrm>
            <a:off x="7366973" y="1149970"/>
            <a:ext cx="122043" cy="126324"/>
          </a:xfrm>
          <a:custGeom>
            <a:avLst/>
            <a:gdLst/>
            <a:ahLst/>
            <a:cxnLst/>
            <a:rect l="l" t="t" r="r" b="b"/>
            <a:pathLst>
              <a:path w="4361" h="4514" extrusionOk="0">
                <a:moveTo>
                  <a:pt x="1324" y="0"/>
                </a:moveTo>
                <a:cubicBezTo>
                  <a:pt x="1233" y="0"/>
                  <a:pt x="1165" y="0"/>
                  <a:pt x="1073" y="23"/>
                </a:cubicBezTo>
                <a:cubicBezTo>
                  <a:pt x="868" y="46"/>
                  <a:pt x="685" y="114"/>
                  <a:pt x="525" y="228"/>
                </a:cubicBezTo>
                <a:cubicBezTo>
                  <a:pt x="343" y="320"/>
                  <a:pt x="206" y="479"/>
                  <a:pt x="69" y="639"/>
                </a:cubicBezTo>
                <a:cubicBezTo>
                  <a:pt x="1" y="753"/>
                  <a:pt x="23" y="890"/>
                  <a:pt x="115" y="982"/>
                </a:cubicBezTo>
                <a:cubicBezTo>
                  <a:pt x="162" y="1020"/>
                  <a:pt x="218" y="1038"/>
                  <a:pt x="273" y="1038"/>
                </a:cubicBezTo>
                <a:cubicBezTo>
                  <a:pt x="350" y="1038"/>
                  <a:pt x="427" y="1002"/>
                  <a:pt x="480" y="936"/>
                </a:cubicBezTo>
                <a:cubicBezTo>
                  <a:pt x="503" y="890"/>
                  <a:pt x="548" y="822"/>
                  <a:pt x="617" y="776"/>
                </a:cubicBezTo>
                <a:cubicBezTo>
                  <a:pt x="662" y="708"/>
                  <a:pt x="754" y="662"/>
                  <a:pt x="822" y="616"/>
                </a:cubicBezTo>
                <a:cubicBezTo>
                  <a:pt x="891" y="571"/>
                  <a:pt x="959" y="548"/>
                  <a:pt x="1050" y="525"/>
                </a:cubicBezTo>
                <a:cubicBezTo>
                  <a:pt x="1142" y="502"/>
                  <a:pt x="1233" y="502"/>
                  <a:pt x="1347" y="502"/>
                </a:cubicBezTo>
                <a:cubicBezTo>
                  <a:pt x="1461" y="502"/>
                  <a:pt x="1598" y="525"/>
                  <a:pt x="1712" y="548"/>
                </a:cubicBezTo>
                <a:cubicBezTo>
                  <a:pt x="1895" y="593"/>
                  <a:pt x="2100" y="685"/>
                  <a:pt x="2283" y="776"/>
                </a:cubicBezTo>
                <a:cubicBezTo>
                  <a:pt x="2534" y="936"/>
                  <a:pt x="2785" y="1118"/>
                  <a:pt x="2991" y="1324"/>
                </a:cubicBezTo>
                <a:cubicBezTo>
                  <a:pt x="3219" y="1552"/>
                  <a:pt x="3401" y="1803"/>
                  <a:pt x="3561" y="2077"/>
                </a:cubicBezTo>
                <a:cubicBezTo>
                  <a:pt x="3675" y="2260"/>
                  <a:pt x="3744" y="2465"/>
                  <a:pt x="3812" y="2671"/>
                </a:cubicBezTo>
                <a:cubicBezTo>
                  <a:pt x="3835" y="2830"/>
                  <a:pt x="3858" y="2967"/>
                  <a:pt x="3858" y="3104"/>
                </a:cubicBezTo>
                <a:cubicBezTo>
                  <a:pt x="3858" y="3218"/>
                  <a:pt x="3835" y="3310"/>
                  <a:pt x="3812" y="3424"/>
                </a:cubicBezTo>
                <a:cubicBezTo>
                  <a:pt x="3790" y="3515"/>
                  <a:pt x="3767" y="3606"/>
                  <a:pt x="3721" y="3675"/>
                </a:cubicBezTo>
                <a:cubicBezTo>
                  <a:pt x="3607" y="3835"/>
                  <a:pt x="3493" y="3972"/>
                  <a:pt x="3379" y="4109"/>
                </a:cubicBezTo>
                <a:cubicBezTo>
                  <a:pt x="3287" y="4223"/>
                  <a:pt x="3310" y="4382"/>
                  <a:pt x="3424" y="4474"/>
                </a:cubicBezTo>
                <a:cubicBezTo>
                  <a:pt x="3469" y="4501"/>
                  <a:pt x="3518" y="4514"/>
                  <a:pt x="3566" y="4514"/>
                </a:cubicBezTo>
                <a:cubicBezTo>
                  <a:pt x="3639" y="4514"/>
                  <a:pt x="3711" y="4483"/>
                  <a:pt x="3767" y="4428"/>
                </a:cubicBezTo>
                <a:cubicBezTo>
                  <a:pt x="3881" y="4291"/>
                  <a:pt x="3995" y="4154"/>
                  <a:pt x="4086" y="3994"/>
                </a:cubicBezTo>
                <a:cubicBezTo>
                  <a:pt x="4155" y="3880"/>
                  <a:pt x="4223" y="3766"/>
                  <a:pt x="4269" y="3652"/>
                </a:cubicBezTo>
                <a:cubicBezTo>
                  <a:pt x="4337" y="3401"/>
                  <a:pt x="4360" y="3150"/>
                  <a:pt x="4337" y="2899"/>
                </a:cubicBezTo>
                <a:cubicBezTo>
                  <a:pt x="4314" y="2625"/>
                  <a:pt x="4246" y="2374"/>
                  <a:pt x="4155" y="2146"/>
                </a:cubicBezTo>
                <a:cubicBezTo>
                  <a:pt x="4041" y="1895"/>
                  <a:pt x="3904" y="1666"/>
                  <a:pt x="3744" y="1438"/>
                </a:cubicBezTo>
                <a:cubicBezTo>
                  <a:pt x="3561" y="1210"/>
                  <a:pt x="3379" y="1004"/>
                  <a:pt x="3150" y="822"/>
                </a:cubicBezTo>
                <a:cubicBezTo>
                  <a:pt x="2945" y="639"/>
                  <a:pt x="2717" y="479"/>
                  <a:pt x="2488" y="342"/>
                </a:cubicBezTo>
                <a:cubicBezTo>
                  <a:pt x="2146" y="137"/>
                  <a:pt x="1735" y="0"/>
                  <a:pt x="13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4" name="Google Shape;5054;p38"/>
          <p:cNvSpPr/>
          <p:nvPr/>
        </p:nvSpPr>
        <p:spPr>
          <a:xfrm>
            <a:off x="6794008" y="1630305"/>
            <a:ext cx="585138" cy="677825"/>
          </a:xfrm>
          <a:custGeom>
            <a:avLst/>
            <a:gdLst/>
            <a:ahLst/>
            <a:cxnLst/>
            <a:rect l="l" t="t" r="r" b="b"/>
            <a:pathLst>
              <a:path w="20909" h="24221" extrusionOk="0">
                <a:moveTo>
                  <a:pt x="19995" y="5616"/>
                </a:moveTo>
                <a:cubicBezTo>
                  <a:pt x="19995" y="5622"/>
                  <a:pt x="19997" y="5628"/>
                  <a:pt x="19999" y="5634"/>
                </a:cubicBezTo>
                <a:lnTo>
                  <a:pt x="19999" y="5634"/>
                </a:lnTo>
                <a:cubicBezTo>
                  <a:pt x="19998" y="5628"/>
                  <a:pt x="19997" y="5622"/>
                  <a:pt x="19995" y="5616"/>
                </a:cubicBezTo>
                <a:close/>
                <a:moveTo>
                  <a:pt x="17644" y="1"/>
                </a:moveTo>
                <a:cubicBezTo>
                  <a:pt x="17599" y="1"/>
                  <a:pt x="17553" y="23"/>
                  <a:pt x="17507" y="46"/>
                </a:cubicBezTo>
                <a:cubicBezTo>
                  <a:pt x="17462" y="92"/>
                  <a:pt x="17416" y="138"/>
                  <a:pt x="17416" y="206"/>
                </a:cubicBezTo>
                <a:cubicBezTo>
                  <a:pt x="17393" y="252"/>
                  <a:pt x="17416" y="343"/>
                  <a:pt x="17439" y="389"/>
                </a:cubicBezTo>
                <a:cubicBezTo>
                  <a:pt x="18009" y="1028"/>
                  <a:pt x="18489" y="1758"/>
                  <a:pt x="18877" y="2511"/>
                </a:cubicBezTo>
                <a:cubicBezTo>
                  <a:pt x="18877" y="2489"/>
                  <a:pt x="18854" y="2466"/>
                  <a:pt x="18854" y="2443"/>
                </a:cubicBezTo>
                <a:lnTo>
                  <a:pt x="18854" y="2443"/>
                </a:lnTo>
                <a:cubicBezTo>
                  <a:pt x="19376" y="3464"/>
                  <a:pt x="19763" y="4553"/>
                  <a:pt x="20014" y="5665"/>
                </a:cubicBezTo>
                <a:lnTo>
                  <a:pt x="20014" y="5665"/>
                </a:lnTo>
                <a:cubicBezTo>
                  <a:pt x="20010" y="5655"/>
                  <a:pt x="20003" y="5645"/>
                  <a:pt x="19999" y="5634"/>
                </a:cubicBezTo>
                <a:lnTo>
                  <a:pt x="19999" y="5634"/>
                </a:lnTo>
                <a:cubicBezTo>
                  <a:pt x="20293" y="6952"/>
                  <a:pt x="20406" y="8293"/>
                  <a:pt x="20338" y="9656"/>
                </a:cubicBezTo>
                <a:cubicBezTo>
                  <a:pt x="20338" y="9633"/>
                  <a:pt x="20338" y="9610"/>
                  <a:pt x="20338" y="9587"/>
                </a:cubicBezTo>
                <a:cubicBezTo>
                  <a:pt x="20292" y="10911"/>
                  <a:pt x="20041" y="12235"/>
                  <a:pt x="19653" y="13513"/>
                </a:cubicBezTo>
                <a:cubicBezTo>
                  <a:pt x="19470" y="14038"/>
                  <a:pt x="19265" y="14563"/>
                  <a:pt x="19037" y="15065"/>
                </a:cubicBezTo>
                <a:cubicBezTo>
                  <a:pt x="18785" y="15590"/>
                  <a:pt x="18512" y="16070"/>
                  <a:pt x="18192" y="16549"/>
                </a:cubicBezTo>
                <a:lnTo>
                  <a:pt x="18238" y="16503"/>
                </a:lnTo>
                <a:lnTo>
                  <a:pt x="18238" y="16503"/>
                </a:lnTo>
                <a:cubicBezTo>
                  <a:pt x="17530" y="17576"/>
                  <a:pt x="16686" y="18535"/>
                  <a:pt x="15750" y="19379"/>
                </a:cubicBezTo>
                <a:lnTo>
                  <a:pt x="15795" y="19334"/>
                </a:lnTo>
                <a:lnTo>
                  <a:pt x="15795" y="19334"/>
                </a:lnTo>
                <a:cubicBezTo>
                  <a:pt x="14745" y="20292"/>
                  <a:pt x="13581" y="21091"/>
                  <a:pt x="12326" y="21753"/>
                </a:cubicBezTo>
                <a:cubicBezTo>
                  <a:pt x="12349" y="21730"/>
                  <a:pt x="12372" y="21730"/>
                  <a:pt x="12372" y="21707"/>
                </a:cubicBezTo>
                <a:lnTo>
                  <a:pt x="12372" y="21707"/>
                </a:lnTo>
                <a:cubicBezTo>
                  <a:pt x="11002" y="22415"/>
                  <a:pt x="9564" y="22940"/>
                  <a:pt x="8058" y="23282"/>
                </a:cubicBezTo>
                <a:cubicBezTo>
                  <a:pt x="6761" y="23573"/>
                  <a:pt x="5432" y="23732"/>
                  <a:pt x="4098" y="23732"/>
                </a:cubicBezTo>
                <a:cubicBezTo>
                  <a:pt x="3858" y="23732"/>
                  <a:pt x="3618" y="23726"/>
                  <a:pt x="3378" y="23716"/>
                </a:cubicBezTo>
                <a:lnTo>
                  <a:pt x="3447" y="23716"/>
                </a:lnTo>
                <a:cubicBezTo>
                  <a:pt x="2967" y="23693"/>
                  <a:pt x="2511" y="23648"/>
                  <a:pt x="2032" y="23579"/>
                </a:cubicBezTo>
                <a:cubicBezTo>
                  <a:pt x="1415" y="23511"/>
                  <a:pt x="822" y="23374"/>
                  <a:pt x="206" y="23237"/>
                </a:cubicBezTo>
                <a:cubicBezTo>
                  <a:pt x="187" y="23231"/>
                  <a:pt x="169" y="23228"/>
                  <a:pt x="151" y="23228"/>
                </a:cubicBezTo>
                <a:cubicBezTo>
                  <a:pt x="102" y="23228"/>
                  <a:pt x="56" y="23249"/>
                  <a:pt x="23" y="23282"/>
                </a:cubicBezTo>
                <a:cubicBezTo>
                  <a:pt x="46" y="23305"/>
                  <a:pt x="69" y="23328"/>
                  <a:pt x="69" y="23374"/>
                </a:cubicBezTo>
                <a:cubicBezTo>
                  <a:pt x="46" y="23465"/>
                  <a:pt x="23" y="23556"/>
                  <a:pt x="0" y="23648"/>
                </a:cubicBezTo>
                <a:cubicBezTo>
                  <a:pt x="23" y="23693"/>
                  <a:pt x="69" y="23716"/>
                  <a:pt x="114" y="23716"/>
                </a:cubicBezTo>
                <a:cubicBezTo>
                  <a:pt x="639" y="23830"/>
                  <a:pt x="1141" y="23944"/>
                  <a:pt x="1666" y="24036"/>
                </a:cubicBezTo>
                <a:cubicBezTo>
                  <a:pt x="2054" y="24081"/>
                  <a:pt x="2443" y="24127"/>
                  <a:pt x="2853" y="24173"/>
                </a:cubicBezTo>
                <a:cubicBezTo>
                  <a:pt x="3333" y="24201"/>
                  <a:pt x="3821" y="24220"/>
                  <a:pt x="4313" y="24220"/>
                </a:cubicBezTo>
                <a:cubicBezTo>
                  <a:pt x="4617" y="24220"/>
                  <a:pt x="4922" y="24213"/>
                  <a:pt x="5227" y="24195"/>
                </a:cubicBezTo>
                <a:cubicBezTo>
                  <a:pt x="6802" y="24104"/>
                  <a:pt x="8377" y="23785"/>
                  <a:pt x="9884" y="23305"/>
                </a:cubicBezTo>
                <a:cubicBezTo>
                  <a:pt x="12874" y="22324"/>
                  <a:pt x="15636" y="20543"/>
                  <a:pt x="17644" y="18101"/>
                </a:cubicBezTo>
                <a:cubicBezTo>
                  <a:pt x="18146" y="17508"/>
                  <a:pt x="18603" y="16868"/>
                  <a:pt x="19014" y="16184"/>
                </a:cubicBezTo>
                <a:cubicBezTo>
                  <a:pt x="19379" y="15545"/>
                  <a:pt x="19698" y="14860"/>
                  <a:pt x="19950" y="14152"/>
                </a:cubicBezTo>
                <a:cubicBezTo>
                  <a:pt x="20223" y="13422"/>
                  <a:pt x="20406" y="12669"/>
                  <a:pt x="20566" y="11915"/>
                </a:cubicBezTo>
                <a:cubicBezTo>
                  <a:pt x="20726" y="11139"/>
                  <a:pt x="20794" y="10340"/>
                  <a:pt x="20840" y="9564"/>
                </a:cubicBezTo>
                <a:cubicBezTo>
                  <a:pt x="20908" y="7989"/>
                  <a:pt x="20726" y="6392"/>
                  <a:pt x="20315" y="4862"/>
                </a:cubicBezTo>
                <a:cubicBezTo>
                  <a:pt x="19904" y="3379"/>
                  <a:pt x="19265" y="1964"/>
                  <a:pt x="18329" y="708"/>
                </a:cubicBezTo>
                <a:cubicBezTo>
                  <a:pt x="18192" y="503"/>
                  <a:pt x="18032" y="297"/>
                  <a:pt x="17850" y="115"/>
                </a:cubicBezTo>
                <a:cubicBezTo>
                  <a:pt x="17804" y="46"/>
                  <a:pt x="17758" y="23"/>
                  <a:pt x="17690" y="1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5" name="Google Shape;5055;p38"/>
          <p:cNvSpPr/>
          <p:nvPr/>
        </p:nvSpPr>
        <p:spPr>
          <a:xfrm>
            <a:off x="7114661" y="1232358"/>
            <a:ext cx="401809" cy="493432"/>
          </a:xfrm>
          <a:custGeom>
            <a:avLst/>
            <a:gdLst/>
            <a:ahLst/>
            <a:cxnLst/>
            <a:rect l="l" t="t" r="r" b="b"/>
            <a:pathLst>
              <a:path w="14358" h="17632" extrusionOk="0">
                <a:moveTo>
                  <a:pt x="13741" y="6780"/>
                </a:moveTo>
                <a:cubicBezTo>
                  <a:pt x="13741" y="6798"/>
                  <a:pt x="13741" y="6816"/>
                  <a:pt x="13753" y="6835"/>
                </a:cubicBezTo>
                <a:lnTo>
                  <a:pt x="13753" y="6835"/>
                </a:lnTo>
                <a:cubicBezTo>
                  <a:pt x="13749" y="6816"/>
                  <a:pt x="13745" y="6798"/>
                  <a:pt x="13741" y="6780"/>
                </a:cubicBezTo>
                <a:close/>
                <a:moveTo>
                  <a:pt x="9017" y="4543"/>
                </a:moveTo>
                <a:lnTo>
                  <a:pt x="9017" y="4543"/>
                </a:lnTo>
                <a:cubicBezTo>
                  <a:pt x="8971" y="4771"/>
                  <a:pt x="8902" y="4999"/>
                  <a:pt x="8834" y="5227"/>
                </a:cubicBezTo>
                <a:cubicBezTo>
                  <a:pt x="8834" y="5205"/>
                  <a:pt x="8834" y="5205"/>
                  <a:pt x="8834" y="5205"/>
                </a:cubicBezTo>
                <a:cubicBezTo>
                  <a:pt x="8834" y="5205"/>
                  <a:pt x="8834" y="5227"/>
                  <a:pt x="8811" y="5227"/>
                </a:cubicBezTo>
                <a:cubicBezTo>
                  <a:pt x="8651" y="5730"/>
                  <a:pt x="8446" y="6209"/>
                  <a:pt x="8172" y="6665"/>
                </a:cubicBezTo>
                <a:cubicBezTo>
                  <a:pt x="8058" y="6825"/>
                  <a:pt x="7944" y="6985"/>
                  <a:pt x="7807" y="7122"/>
                </a:cubicBezTo>
                <a:cubicBezTo>
                  <a:pt x="7738" y="7168"/>
                  <a:pt x="7670" y="7213"/>
                  <a:pt x="7601" y="7259"/>
                </a:cubicBezTo>
                <a:cubicBezTo>
                  <a:pt x="7556" y="7282"/>
                  <a:pt x="7510" y="7305"/>
                  <a:pt x="7464" y="7305"/>
                </a:cubicBezTo>
                <a:lnTo>
                  <a:pt x="7282" y="7305"/>
                </a:lnTo>
                <a:cubicBezTo>
                  <a:pt x="7236" y="7282"/>
                  <a:pt x="7190" y="7259"/>
                  <a:pt x="7168" y="7236"/>
                </a:cubicBezTo>
                <a:cubicBezTo>
                  <a:pt x="7076" y="7190"/>
                  <a:pt x="7031" y="7122"/>
                  <a:pt x="6962" y="7053"/>
                </a:cubicBezTo>
                <a:cubicBezTo>
                  <a:pt x="6871" y="6962"/>
                  <a:pt x="6802" y="6848"/>
                  <a:pt x="6734" y="6734"/>
                </a:cubicBezTo>
                <a:cubicBezTo>
                  <a:pt x="6711" y="6665"/>
                  <a:pt x="6688" y="6597"/>
                  <a:pt x="6665" y="6529"/>
                </a:cubicBezTo>
                <a:cubicBezTo>
                  <a:pt x="6643" y="6460"/>
                  <a:pt x="6643" y="6414"/>
                  <a:pt x="6643" y="6346"/>
                </a:cubicBezTo>
                <a:cubicBezTo>
                  <a:pt x="6643" y="6277"/>
                  <a:pt x="6665" y="6209"/>
                  <a:pt x="6688" y="6140"/>
                </a:cubicBezTo>
                <a:cubicBezTo>
                  <a:pt x="6711" y="6026"/>
                  <a:pt x="6757" y="5935"/>
                  <a:pt x="6825" y="5867"/>
                </a:cubicBezTo>
                <a:cubicBezTo>
                  <a:pt x="6917" y="5707"/>
                  <a:pt x="7031" y="5570"/>
                  <a:pt x="7168" y="5456"/>
                </a:cubicBezTo>
                <a:cubicBezTo>
                  <a:pt x="7373" y="5273"/>
                  <a:pt x="7624" y="5113"/>
                  <a:pt x="7875" y="4976"/>
                </a:cubicBezTo>
                <a:cubicBezTo>
                  <a:pt x="8240" y="4794"/>
                  <a:pt x="8628" y="4634"/>
                  <a:pt x="9017" y="4543"/>
                </a:cubicBezTo>
                <a:close/>
                <a:moveTo>
                  <a:pt x="10523" y="11482"/>
                </a:moveTo>
                <a:cubicBezTo>
                  <a:pt x="10660" y="11504"/>
                  <a:pt x="10797" y="11527"/>
                  <a:pt x="10934" y="11550"/>
                </a:cubicBezTo>
                <a:cubicBezTo>
                  <a:pt x="11048" y="11596"/>
                  <a:pt x="11139" y="11641"/>
                  <a:pt x="11253" y="11710"/>
                </a:cubicBezTo>
                <a:cubicBezTo>
                  <a:pt x="11345" y="11755"/>
                  <a:pt x="11413" y="11847"/>
                  <a:pt x="11504" y="11915"/>
                </a:cubicBezTo>
                <a:cubicBezTo>
                  <a:pt x="11550" y="11984"/>
                  <a:pt x="11596" y="12052"/>
                  <a:pt x="11641" y="12121"/>
                </a:cubicBezTo>
                <a:cubicBezTo>
                  <a:pt x="11482" y="12189"/>
                  <a:pt x="11322" y="12235"/>
                  <a:pt x="11162" y="12280"/>
                </a:cubicBezTo>
                <a:cubicBezTo>
                  <a:pt x="11048" y="12303"/>
                  <a:pt x="10911" y="12303"/>
                  <a:pt x="10774" y="12303"/>
                </a:cubicBezTo>
                <a:cubicBezTo>
                  <a:pt x="10660" y="12303"/>
                  <a:pt x="10546" y="12280"/>
                  <a:pt x="10409" y="12235"/>
                </a:cubicBezTo>
                <a:cubicBezTo>
                  <a:pt x="10295" y="12212"/>
                  <a:pt x="10181" y="12144"/>
                  <a:pt x="10066" y="12075"/>
                </a:cubicBezTo>
                <a:cubicBezTo>
                  <a:pt x="9998" y="12029"/>
                  <a:pt x="9930" y="11984"/>
                  <a:pt x="9884" y="11915"/>
                </a:cubicBezTo>
                <a:cubicBezTo>
                  <a:pt x="9838" y="11870"/>
                  <a:pt x="9815" y="11847"/>
                  <a:pt x="9793" y="11801"/>
                </a:cubicBezTo>
                <a:cubicBezTo>
                  <a:pt x="9793" y="11778"/>
                  <a:pt x="9770" y="11755"/>
                  <a:pt x="9770" y="11733"/>
                </a:cubicBezTo>
                <a:cubicBezTo>
                  <a:pt x="9770" y="11733"/>
                  <a:pt x="9770" y="11710"/>
                  <a:pt x="9770" y="11710"/>
                </a:cubicBezTo>
                <a:cubicBezTo>
                  <a:pt x="9770" y="11687"/>
                  <a:pt x="9770" y="11687"/>
                  <a:pt x="9770" y="11687"/>
                </a:cubicBezTo>
                <a:cubicBezTo>
                  <a:pt x="9770" y="11664"/>
                  <a:pt x="9770" y="11664"/>
                  <a:pt x="9793" y="11664"/>
                </a:cubicBezTo>
                <a:cubicBezTo>
                  <a:pt x="9793" y="11641"/>
                  <a:pt x="9793" y="11641"/>
                  <a:pt x="9793" y="11641"/>
                </a:cubicBezTo>
                <a:cubicBezTo>
                  <a:pt x="9815" y="11619"/>
                  <a:pt x="9838" y="11596"/>
                  <a:pt x="9861" y="11596"/>
                </a:cubicBezTo>
                <a:cubicBezTo>
                  <a:pt x="9930" y="11550"/>
                  <a:pt x="9998" y="11550"/>
                  <a:pt x="10066" y="11527"/>
                </a:cubicBezTo>
                <a:cubicBezTo>
                  <a:pt x="10203" y="11504"/>
                  <a:pt x="10363" y="11482"/>
                  <a:pt x="10523" y="11482"/>
                </a:cubicBezTo>
                <a:close/>
                <a:moveTo>
                  <a:pt x="5182" y="0"/>
                </a:moveTo>
                <a:cubicBezTo>
                  <a:pt x="4999" y="0"/>
                  <a:pt x="4794" y="0"/>
                  <a:pt x="4611" y="23"/>
                </a:cubicBezTo>
                <a:cubicBezTo>
                  <a:pt x="4269" y="69"/>
                  <a:pt x="3904" y="160"/>
                  <a:pt x="3584" y="274"/>
                </a:cubicBezTo>
                <a:cubicBezTo>
                  <a:pt x="3242" y="389"/>
                  <a:pt x="2922" y="548"/>
                  <a:pt x="2648" y="731"/>
                </a:cubicBezTo>
                <a:cubicBezTo>
                  <a:pt x="2352" y="913"/>
                  <a:pt x="2078" y="1119"/>
                  <a:pt x="1827" y="1370"/>
                </a:cubicBezTo>
                <a:cubicBezTo>
                  <a:pt x="1073" y="2055"/>
                  <a:pt x="548" y="2991"/>
                  <a:pt x="274" y="3972"/>
                </a:cubicBezTo>
                <a:cubicBezTo>
                  <a:pt x="1" y="4999"/>
                  <a:pt x="69" y="6095"/>
                  <a:pt x="411" y="7076"/>
                </a:cubicBezTo>
                <a:cubicBezTo>
                  <a:pt x="447" y="7185"/>
                  <a:pt x="555" y="7250"/>
                  <a:pt x="655" y="7250"/>
                </a:cubicBezTo>
                <a:cubicBezTo>
                  <a:pt x="681" y="7250"/>
                  <a:pt x="707" y="7246"/>
                  <a:pt x="731" y="7236"/>
                </a:cubicBezTo>
                <a:cubicBezTo>
                  <a:pt x="868" y="7190"/>
                  <a:pt x="936" y="7053"/>
                  <a:pt x="891" y="6917"/>
                </a:cubicBezTo>
                <a:cubicBezTo>
                  <a:pt x="822" y="6734"/>
                  <a:pt x="754" y="6529"/>
                  <a:pt x="708" y="6323"/>
                </a:cubicBezTo>
                <a:cubicBezTo>
                  <a:pt x="617" y="5935"/>
                  <a:pt x="594" y="5524"/>
                  <a:pt x="594" y="5113"/>
                </a:cubicBezTo>
                <a:cubicBezTo>
                  <a:pt x="617" y="4680"/>
                  <a:pt x="708" y="4246"/>
                  <a:pt x="845" y="3812"/>
                </a:cubicBezTo>
                <a:cubicBezTo>
                  <a:pt x="982" y="3379"/>
                  <a:pt x="1165" y="2991"/>
                  <a:pt x="1416" y="2625"/>
                </a:cubicBezTo>
                <a:cubicBezTo>
                  <a:pt x="1644" y="2260"/>
                  <a:pt x="1918" y="1941"/>
                  <a:pt x="2215" y="1644"/>
                </a:cubicBezTo>
                <a:cubicBezTo>
                  <a:pt x="2511" y="1393"/>
                  <a:pt x="2854" y="1165"/>
                  <a:pt x="3196" y="982"/>
                </a:cubicBezTo>
                <a:cubicBezTo>
                  <a:pt x="3538" y="799"/>
                  <a:pt x="3904" y="662"/>
                  <a:pt x="4269" y="594"/>
                </a:cubicBezTo>
                <a:lnTo>
                  <a:pt x="4200" y="594"/>
                </a:lnTo>
                <a:cubicBezTo>
                  <a:pt x="4588" y="503"/>
                  <a:pt x="4976" y="480"/>
                  <a:pt x="5387" y="480"/>
                </a:cubicBezTo>
                <a:cubicBezTo>
                  <a:pt x="5821" y="503"/>
                  <a:pt x="6255" y="594"/>
                  <a:pt x="6688" y="731"/>
                </a:cubicBezTo>
                <a:cubicBezTo>
                  <a:pt x="7008" y="822"/>
                  <a:pt x="7305" y="959"/>
                  <a:pt x="7601" y="1142"/>
                </a:cubicBezTo>
                <a:cubicBezTo>
                  <a:pt x="7830" y="1302"/>
                  <a:pt x="8058" y="1484"/>
                  <a:pt x="8240" y="1712"/>
                </a:cubicBezTo>
                <a:cubicBezTo>
                  <a:pt x="8423" y="1918"/>
                  <a:pt x="8583" y="2146"/>
                  <a:pt x="8720" y="2374"/>
                </a:cubicBezTo>
                <a:cubicBezTo>
                  <a:pt x="8834" y="2648"/>
                  <a:pt x="8925" y="2922"/>
                  <a:pt x="8994" y="3196"/>
                </a:cubicBezTo>
                <a:cubicBezTo>
                  <a:pt x="9039" y="3356"/>
                  <a:pt x="9062" y="3516"/>
                  <a:pt x="9085" y="3675"/>
                </a:cubicBezTo>
                <a:cubicBezTo>
                  <a:pt x="9085" y="3789"/>
                  <a:pt x="9108" y="3881"/>
                  <a:pt x="9085" y="3995"/>
                </a:cubicBezTo>
                <a:lnTo>
                  <a:pt x="9085" y="4018"/>
                </a:lnTo>
                <a:cubicBezTo>
                  <a:pt x="8880" y="4063"/>
                  <a:pt x="8651" y="4132"/>
                  <a:pt x="8446" y="4200"/>
                </a:cubicBezTo>
                <a:cubicBezTo>
                  <a:pt x="8035" y="4337"/>
                  <a:pt x="7670" y="4520"/>
                  <a:pt x="7305" y="4748"/>
                </a:cubicBezTo>
                <a:cubicBezTo>
                  <a:pt x="7008" y="4931"/>
                  <a:pt x="6734" y="5159"/>
                  <a:pt x="6506" y="5433"/>
                </a:cubicBezTo>
                <a:cubicBezTo>
                  <a:pt x="6323" y="5684"/>
                  <a:pt x="6186" y="5981"/>
                  <a:pt x="6163" y="6277"/>
                </a:cubicBezTo>
                <a:cubicBezTo>
                  <a:pt x="6141" y="6460"/>
                  <a:pt x="6163" y="6620"/>
                  <a:pt x="6209" y="6780"/>
                </a:cubicBezTo>
                <a:cubicBezTo>
                  <a:pt x="6277" y="6962"/>
                  <a:pt x="6392" y="7145"/>
                  <a:pt x="6529" y="7305"/>
                </a:cubicBezTo>
                <a:cubicBezTo>
                  <a:pt x="6665" y="7487"/>
                  <a:pt x="6848" y="7670"/>
                  <a:pt x="7076" y="7738"/>
                </a:cubicBezTo>
                <a:cubicBezTo>
                  <a:pt x="7186" y="7787"/>
                  <a:pt x="7297" y="7810"/>
                  <a:pt x="7407" y="7810"/>
                </a:cubicBezTo>
                <a:cubicBezTo>
                  <a:pt x="7502" y="7810"/>
                  <a:pt x="7597" y="7793"/>
                  <a:pt x="7693" y="7761"/>
                </a:cubicBezTo>
                <a:cubicBezTo>
                  <a:pt x="7898" y="7670"/>
                  <a:pt x="8081" y="7533"/>
                  <a:pt x="8218" y="7396"/>
                </a:cubicBezTo>
                <a:cubicBezTo>
                  <a:pt x="8400" y="7213"/>
                  <a:pt x="8537" y="7008"/>
                  <a:pt x="8674" y="6802"/>
                </a:cubicBezTo>
                <a:cubicBezTo>
                  <a:pt x="8948" y="6323"/>
                  <a:pt x="9153" y="5821"/>
                  <a:pt x="9313" y="5296"/>
                </a:cubicBezTo>
                <a:cubicBezTo>
                  <a:pt x="9382" y="5068"/>
                  <a:pt x="9450" y="4817"/>
                  <a:pt x="9496" y="4588"/>
                </a:cubicBezTo>
                <a:cubicBezTo>
                  <a:pt x="9519" y="4520"/>
                  <a:pt x="9519" y="4474"/>
                  <a:pt x="9541" y="4429"/>
                </a:cubicBezTo>
                <a:cubicBezTo>
                  <a:pt x="9798" y="4377"/>
                  <a:pt x="10068" y="4352"/>
                  <a:pt x="10341" y="4352"/>
                </a:cubicBezTo>
                <a:cubicBezTo>
                  <a:pt x="10432" y="4352"/>
                  <a:pt x="10523" y="4354"/>
                  <a:pt x="10614" y="4360"/>
                </a:cubicBezTo>
                <a:cubicBezTo>
                  <a:pt x="11025" y="4383"/>
                  <a:pt x="11413" y="4429"/>
                  <a:pt x="11778" y="4543"/>
                </a:cubicBezTo>
                <a:lnTo>
                  <a:pt x="11710" y="4543"/>
                </a:lnTo>
                <a:cubicBezTo>
                  <a:pt x="11984" y="4611"/>
                  <a:pt x="12235" y="4748"/>
                  <a:pt x="12486" y="4885"/>
                </a:cubicBezTo>
                <a:cubicBezTo>
                  <a:pt x="12669" y="5022"/>
                  <a:pt x="12851" y="5182"/>
                  <a:pt x="13011" y="5342"/>
                </a:cubicBezTo>
                <a:cubicBezTo>
                  <a:pt x="13171" y="5524"/>
                  <a:pt x="13308" y="5707"/>
                  <a:pt x="13422" y="5912"/>
                </a:cubicBezTo>
                <a:cubicBezTo>
                  <a:pt x="13582" y="6209"/>
                  <a:pt x="13673" y="6529"/>
                  <a:pt x="13764" y="6848"/>
                </a:cubicBezTo>
                <a:cubicBezTo>
                  <a:pt x="13760" y="6844"/>
                  <a:pt x="13756" y="6839"/>
                  <a:pt x="13753" y="6835"/>
                </a:cubicBezTo>
                <a:lnTo>
                  <a:pt x="13753" y="6835"/>
                </a:lnTo>
                <a:cubicBezTo>
                  <a:pt x="13835" y="7227"/>
                  <a:pt x="13855" y="7621"/>
                  <a:pt x="13855" y="8035"/>
                </a:cubicBezTo>
                <a:cubicBezTo>
                  <a:pt x="13810" y="8583"/>
                  <a:pt x="13719" y="9108"/>
                  <a:pt x="13559" y="9633"/>
                </a:cubicBezTo>
                <a:cubicBezTo>
                  <a:pt x="13559" y="9638"/>
                  <a:pt x="13559" y="9644"/>
                  <a:pt x="13559" y="9656"/>
                </a:cubicBezTo>
                <a:cubicBezTo>
                  <a:pt x="13399" y="10089"/>
                  <a:pt x="13216" y="10500"/>
                  <a:pt x="12965" y="10888"/>
                </a:cubicBezTo>
                <a:cubicBezTo>
                  <a:pt x="12783" y="11162"/>
                  <a:pt x="12577" y="11413"/>
                  <a:pt x="12349" y="11641"/>
                </a:cubicBezTo>
                <a:cubicBezTo>
                  <a:pt x="12258" y="11710"/>
                  <a:pt x="12166" y="11801"/>
                  <a:pt x="12075" y="11870"/>
                </a:cubicBezTo>
                <a:cubicBezTo>
                  <a:pt x="12007" y="11778"/>
                  <a:pt x="11961" y="11710"/>
                  <a:pt x="11892" y="11619"/>
                </a:cubicBezTo>
                <a:cubicBezTo>
                  <a:pt x="11756" y="11459"/>
                  <a:pt x="11596" y="11345"/>
                  <a:pt x="11436" y="11231"/>
                </a:cubicBezTo>
                <a:cubicBezTo>
                  <a:pt x="11253" y="11139"/>
                  <a:pt x="11048" y="11071"/>
                  <a:pt x="10865" y="11025"/>
                </a:cubicBezTo>
                <a:cubicBezTo>
                  <a:pt x="10728" y="11002"/>
                  <a:pt x="10597" y="10991"/>
                  <a:pt x="10466" y="10991"/>
                </a:cubicBezTo>
                <a:cubicBezTo>
                  <a:pt x="10335" y="10991"/>
                  <a:pt x="10203" y="11002"/>
                  <a:pt x="10066" y="11025"/>
                </a:cubicBezTo>
                <a:cubicBezTo>
                  <a:pt x="9793" y="11071"/>
                  <a:pt x="9496" y="11162"/>
                  <a:pt x="9359" y="11413"/>
                </a:cubicBezTo>
                <a:cubicBezTo>
                  <a:pt x="9290" y="11527"/>
                  <a:pt x="9268" y="11619"/>
                  <a:pt x="9268" y="11733"/>
                </a:cubicBezTo>
                <a:cubicBezTo>
                  <a:pt x="9268" y="11847"/>
                  <a:pt x="9336" y="11984"/>
                  <a:pt x="9382" y="12075"/>
                </a:cubicBezTo>
                <a:cubicBezTo>
                  <a:pt x="9450" y="12189"/>
                  <a:pt x="9519" y="12258"/>
                  <a:pt x="9610" y="12349"/>
                </a:cubicBezTo>
                <a:cubicBezTo>
                  <a:pt x="9724" y="12440"/>
                  <a:pt x="9838" y="12532"/>
                  <a:pt x="9975" y="12577"/>
                </a:cubicBezTo>
                <a:cubicBezTo>
                  <a:pt x="10249" y="12737"/>
                  <a:pt x="10569" y="12805"/>
                  <a:pt x="10888" y="12805"/>
                </a:cubicBezTo>
                <a:cubicBezTo>
                  <a:pt x="11208" y="12805"/>
                  <a:pt x="11527" y="12691"/>
                  <a:pt x="11824" y="12554"/>
                </a:cubicBezTo>
                <a:cubicBezTo>
                  <a:pt x="11847" y="12600"/>
                  <a:pt x="11847" y="12623"/>
                  <a:pt x="11847" y="12669"/>
                </a:cubicBezTo>
                <a:cubicBezTo>
                  <a:pt x="11915" y="12920"/>
                  <a:pt x="11938" y="13171"/>
                  <a:pt x="11915" y="13422"/>
                </a:cubicBezTo>
                <a:cubicBezTo>
                  <a:pt x="11915" y="13427"/>
                  <a:pt x="11915" y="13433"/>
                  <a:pt x="11915" y="13445"/>
                </a:cubicBezTo>
                <a:cubicBezTo>
                  <a:pt x="11892" y="13833"/>
                  <a:pt x="11824" y="14198"/>
                  <a:pt x="11710" y="14563"/>
                </a:cubicBezTo>
                <a:cubicBezTo>
                  <a:pt x="11710" y="14574"/>
                  <a:pt x="11710" y="14580"/>
                  <a:pt x="11710" y="14586"/>
                </a:cubicBezTo>
                <a:cubicBezTo>
                  <a:pt x="11573" y="14974"/>
                  <a:pt x="11390" y="15362"/>
                  <a:pt x="11162" y="15727"/>
                </a:cubicBezTo>
                <a:cubicBezTo>
                  <a:pt x="10979" y="15978"/>
                  <a:pt x="10774" y="16229"/>
                  <a:pt x="10523" y="16457"/>
                </a:cubicBezTo>
                <a:cubicBezTo>
                  <a:pt x="10340" y="16617"/>
                  <a:pt x="10158" y="16754"/>
                  <a:pt x="9930" y="16868"/>
                </a:cubicBezTo>
                <a:cubicBezTo>
                  <a:pt x="9747" y="16960"/>
                  <a:pt x="9564" y="17028"/>
                  <a:pt x="9359" y="17074"/>
                </a:cubicBezTo>
                <a:cubicBezTo>
                  <a:pt x="9153" y="17119"/>
                  <a:pt x="8948" y="17142"/>
                  <a:pt x="8743" y="17142"/>
                </a:cubicBezTo>
                <a:cubicBezTo>
                  <a:pt x="8583" y="17119"/>
                  <a:pt x="8423" y="17097"/>
                  <a:pt x="8263" y="17074"/>
                </a:cubicBezTo>
                <a:cubicBezTo>
                  <a:pt x="8240" y="17051"/>
                  <a:pt x="8195" y="17028"/>
                  <a:pt x="8172" y="17005"/>
                </a:cubicBezTo>
                <a:cubicBezTo>
                  <a:pt x="8149" y="16994"/>
                  <a:pt x="8121" y="16988"/>
                  <a:pt x="8089" y="16988"/>
                </a:cubicBezTo>
                <a:cubicBezTo>
                  <a:pt x="8058" y="16988"/>
                  <a:pt x="8024" y="16994"/>
                  <a:pt x="7989" y="17005"/>
                </a:cubicBezTo>
                <a:cubicBezTo>
                  <a:pt x="7921" y="17028"/>
                  <a:pt x="7875" y="17074"/>
                  <a:pt x="7852" y="17119"/>
                </a:cubicBezTo>
                <a:cubicBezTo>
                  <a:pt x="7832" y="17159"/>
                  <a:pt x="7830" y="17217"/>
                  <a:pt x="7830" y="17261"/>
                </a:cubicBezTo>
                <a:lnTo>
                  <a:pt x="7830" y="17261"/>
                </a:lnTo>
                <a:cubicBezTo>
                  <a:pt x="7830" y="17260"/>
                  <a:pt x="7830" y="17258"/>
                  <a:pt x="7830" y="17256"/>
                </a:cubicBezTo>
                <a:cubicBezTo>
                  <a:pt x="7830" y="17256"/>
                  <a:pt x="7830" y="17279"/>
                  <a:pt x="7830" y="17279"/>
                </a:cubicBezTo>
                <a:cubicBezTo>
                  <a:pt x="7830" y="17274"/>
                  <a:pt x="7830" y="17268"/>
                  <a:pt x="7830" y="17261"/>
                </a:cubicBezTo>
                <a:lnTo>
                  <a:pt x="7830" y="17261"/>
                </a:lnTo>
                <a:cubicBezTo>
                  <a:pt x="7831" y="17327"/>
                  <a:pt x="7853" y="17371"/>
                  <a:pt x="7875" y="17393"/>
                </a:cubicBezTo>
                <a:cubicBezTo>
                  <a:pt x="7898" y="17439"/>
                  <a:pt x="7944" y="17485"/>
                  <a:pt x="7989" y="17507"/>
                </a:cubicBezTo>
                <a:cubicBezTo>
                  <a:pt x="8035" y="17530"/>
                  <a:pt x="8126" y="17530"/>
                  <a:pt x="8195" y="17553"/>
                </a:cubicBezTo>
                <a:cubicBezTo>
                  <a:pt x="8332" y="17576"/>
                  <a:pt x="8446" y="17599"/>
                  <a:pt x="8583" y="17622"/>
                </a:cubicBezTo>
                <a:cubicBezTo>
                  <a:pt x="8656" y="17628"/>
                  <a:pt x="8728" y="17631"/>
                  <a:pt x="8799" y="17631"/>
                </a:cubicBezTo>
                <a:cubicBezTo>
                  <a:pt x="8970" y="17631"/>
                  <a:pt x="9136" y="17615"/>
                  <a:pt x="9313" y="17599"/>
                </a:cubicBezTo>
                <a:cubicBezTo>
                  <a:pt x="9793" y="17507"/>
                  <a:pt x="10226" y="17302"/>
                  <a:pt x="10591" y="17028"/>
                </a:cubicBezTo>
                <a:cubicBezTo>
                  <a:pt x="10979" y="16754"/>
                  <a:pt x="11299" y="16389"/>
                  <a:pt x="11550" y="16001"/>
                </a:cubicBezTo>
                <a:cubicBezTo>
                  <a:pt x="11687" y="15796"/>
                  <a:pt x="11824" y="15567"/>
                  <a:pt x="11915" y="15339"/>
                </a:cubicBezTo>
                <a:cubicBezTo>
                  <a:pt x="12029" y="15134"/>
                  <a:pt x="12121" y="14905"/>
                  <a:pt x="12189" y="14654"/>
                </a:cubicBezTo>
                <a:cubicBezTo>
                  <a:pt x="12326" y="14221"/>
                  <a:pt x="12395" y="13764"/>
                  <a:pt x="12417" y="13308"/>
                </a:cubicBezTo>
                <a:cubicBezTo>
                  <a:pt x="12417" y="12965"/>
                  <a:pt x="12372" y="12623"/>
                  <a:pt x="12281" y="12326"/>
                </a:cubicBezTo>
                <a:cubicBezTo>
                  <a:pt x="12417" y="12212"/>
                  <a:pt x="12554" y="12121"/>
                  <a:pt x="12691" y="11984"/>
                </a:cubicBezTo>
                <a:cubicBezTo>
                  <a:pt x="13194" y="11527"/>
                  <a:pt x="13559" y="10934"/>
                  <a:pt x="13833" y="10318"/>
                </a:cubicBezTo>
                <a:cubicBezTo>
                  <a:pt x="14107" y="9678"/>
                  <a:pt x="14266" y="8994"/>
                  <a:pt x="14312" y="8309"/>
                </a:cubicBezTo>
                <a:cubicBezTo>
                  <a:pt x="14335" y="7989"/>
                  <a:pt x="14358" y="7670"/>
                  <a:pt x="14312" y="7327"/>
                </a:cubicBezTo>
                <a:cubicBezTo>
                  <a:pt x="14289" y="7031"/>
                  <a:pt x="14243" y="6734"/>
                  <a:pt x="14152" y="6460"/>
                </a:cubicBezTo>
                <a:cubicBezTo>
                  <a:pt x="14038" y="5981"/>
                  <a:pt x="13810" y="5524"/>
                  <a:pt x="13490" y="5136"/>
                </a:cubicBezTo>
                <a:cubicBezTo>
                  <a:pt x="13194" y="4771"/>
                  <a:pt x="12806" y="4497"/>
                  <a:pt x="12395" y="4292"/>
                </a:cubicBezTo>
                <a:cubicBezTo>
                  <a:pt x="12007" y="4086"/>
                  <a:pt x="11573" y="3972"/>
                  <a:pt x="11116" y="3904"/>
                </a:cubicBezTo>
                <a:cubicBezTo>
                  <a:pt x="10910" y="3873"/>
                  <a:pt x="10704" y="3860"/>
                  <a:pt x="10498" y="3860"/>
                </a:cubicBezTo>
                <a:cubicBezTo>
                  <a:pt x="10248" y="3860"/>
                  <a:pt x="9997" y="3879"/>
                  <a:pt x="9747" y="3904"/>
                </a:cubicBezTo>
                <a:cubicBezTo>
                  <a:pt x="9701" y="3904"/>
                  <a:pt x="9633" y="3904"/>
                  <a:pt x="9587" y="3926"/>
                </a:cubicBezTo>
                <a:cubicBezTo>
                  <a:pt x="9587" y="3653"/>
                  <a:pt x="9541" y="3379"/>
                  <a:pt x="9473" y="3105"/>
                </a:cubicBezTo>
                <a:cubicBezTo>
                  <a:pt x="9405" y="2762"/>
                  <a:pt x="9290" y="2420"/>
                  <a:pt x="9108" y="2100"/>
                </a:cubicBezTo>
                <a:cubicBezTo>
                  <a:pt x="8948" y="1804"/>
                  <a:pt x="8765" y="1530"/>
                  <a:pt x="8537" y="1279"/>
                </a:cubicBezTo>
                <a:cubicBezTo>
                  <a:pt x="8309" y="1050"/>
                  <a:pt x="8035" y="845"/>
                  <a:pt x="7738" y="662"/>
                </a:cubicBezTo>
                <a:cubicBezTo>
                  <a:pt x="7145" y="297"/>
                  <a:pt x="6437" y="92"/>
                  <a:pt x="5730" y="23"/>
                </a:cubicBezTo>
                <a:cubicBezTo>
                  <a:pt x="5547" y="0"/>
                  <a:pt x="5364" y="0"/>
                  <a:pt x="5182" y="0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6" name="Google Shape;5056;p38"/>
          <p:cNvSpPr/>
          <p:nvPr/>
        </p:nvSpPr>
        <p:spPr>
          <a:xfrm>
            <a:off x="6553198" y="1819371"/>
            <a:ext cx="118181" cy="126520"/>
          </a:xfrm>
          <a:custGeom>
            <a:avLst/>
            <a:gdLst/>
            <a:ahLst/>
            <a:cxnLst/>
            <a:rect l="l" t="t" r="r" b="b"/>
            <a:pathLst>
              <a:path w="4223" h="4521" extrusionOk="0">
                <a:moveTo>
                  <a:pt x="3949" y="1"/>
                </a:moveTo>
                <a:cubicBezTo>
                  <a:pt x="3835" y="1"/>
                  <a:pt x="3743" y="92"/>
                  <a:pt x="3721" y="206"/>
                </a:cubicBezTo>
                <a:cubicBezTo>
                  <a:pt x="3698" y="320"/>
                  <a:pt x="3652" y="412"/>
                  <a:pt x="3629" y="526"/>
                </a:cubicBezTo>
                <a:cubicBezTo>
                  <a:pt x="3584" y="663"/>
                  <a:pt x="3538" y="800"/>
                  <a:pt x="3470" y="914"/>
                </a:cubicBezTo>
                <a:cubicBezTo>
                  <a:pt x="3447" y="960"/>
                  <a:pt x="3401" y="1005"/>
                  <a:pt x="3378" y="1051"/>
                </a:cubicBezTo>
                <a:cubicBezTo>
                  <a:pt x="3355" y="1074"/>
                  <a:pt x="3333" y="1097"/>
                  <a:pt x="3310" y="1097"/>
                </a:cubicBezTo>
                <a:cubicBezTo>
                  <a:pt x="3287" y="1097"/>
                  <a:pt x="3287" y="1119"/>
                  <a:pt x="3264" y="1119"/>
                </a:cubicBezTo>
                <a:lnTo>
                  <a:pt x="3196" y="1119"/>
                </a:lnTo>
                <a:cubicBezTo>
                  <a:pt x="3150" y="1119"/>
                  <a:pt x="3104" y="1119"/>
                  <a:pt x="3059" y="1097"/>
                </a:cubicBezTo>
                <a:cubicBezTo>
                  <a:pt x="2922" y="1051"/>
                  <a:pt x="2762" y="982"/>
                  <a:pt x="2625" y="891"/>
                </a:cubicBezTo>
                <a:cubicBezTo>
                  <a:pt x="2442" y="800"/>
                  <a:pt x="2260" y="708"/>
                  <a:pt x="2054" y="640"/>
                </a:cubicBezTo>
                <a:cubicBezTo>
                  <a:pt x="1884" y="564"/>
                  <a:pt x="1698" y="520"/>
                  <a:pt x="1510" y="520"/>
                </a:cubicBezTo>
                <a:cubicBezTo>
                  <a:pt x="1471" y="520"/>
                  <a:pt x="1432" y="522"/>
                  <a:pt x="1392" y="526"/>
                </a:cubicBezTo>
                <a:cubicBezTo>
                  <a:pt x="1119" y="549"/>
                  <a:pt x="867" y="663"/>
                  <a:pt x="662" y="823"/>
                </a:cubicBezTo>
                <a:cubicBezTo>
                  <a:pt x="411" y="1051"/>
                  <a:pt x="183" y="1325"/>
                  <a:pt x="91" y="1667"/>
                </a:cubicBezTo>
                <a:cubicBezTo>
                  <a:pt x="0" y="1987"/>
                  <a:pt x="0" y="2329"/>
                  <a:pt x="91" y="2671"/>
                </a:cubicBezTo>
                <a:cubicBezTo>
                  <a:pt x="160" y="3014"/>
                  <a:pt x="297" y="3333"/>
                  <a:pt x="457" y="3630"/>
                </a:cubicBezTo>
                <a:cubicBezTo>
                  <a:pt x="639" y="3904"/>
                  <a:pt x="822" y="4178"/>
                  <a:pt x="1050" y="4406"/>
                </a:cubicBezTo>
                <a:cubicBezTo>
                  <a:pt x="1096" y="4475"/>
                  <a:pt x="1141" y="4497"/>
                  <a:pt x="1210" y="4520"/>
                </a:cubicBezTo>
                <a:cubicBezTo>
                  <a:pt x="1278" y="4520"/>
                  <a:pt x="1347" y="4497"/>
                  <a:pt x="1392" y="4475"/>
                </a:cubicBezTo>
                <a:cubicBezTo>
                  <a:pt x="1461" y="4429"/>
                  <a:pt x="1484" y="4361"/>
                  <a:pt x="1484" y="4315"/>
                </a:cubicBezTo>
                <a:cubicBezTo>
                  <a:pt x="1507" y="4246"/>
                  <a:pt x="1484" y="4178"/>
                  <a:pt x="1461" y="4132"/>
                </a:cubicBezTo>
                <a:cubicBezTo>
                  <a:pt x="1210" y="3881"/>
                  <a:pt x="1027" y="3607"/>
                  <a:pt x="867" y="3333"/>
                </a:cubicBezTo>
                <a:cubicBezTo>
                  <a:pt x="730" y="3082"/>
                  <a:pt x="616" y="2831"/>
                  <a:pt x="571" y="2580"/>
                </a:cubicBezTo>
                <a:cubicBezTo>
                  <a:pt x="525" y="2420"/>
                  <a:pt x="525" y="2283"/>
                  <a:pt x="525" y="2124"/>
                </a:cubicBezTo>
                <a:cubicBezTo>
                  <a:pt x="525" y="2032"/>
                  <a:pt x="525" y="1918"/>
                  <a:pt x="571" y="1804"/>
                </a:cubicBezTo>
                <a:cubicBezTo>
                  <a:pt x="594" y="1736"/>
                  <a:pt x="616" y="1644"/>
                  <a:pt x="662" y="1553"/>
                </a:cubicBezTo>
                <a:cubicBezTo>
                  <a:pt x="730" y="1462"/>
                  <a:pt x="799" y="1393"/>
                  <a:pt x="867" y="1302"/>
                </a:cubicBezTo>
                <a:cubicBezTo>
                  <a:pt x="959" y="1233"/>
                  <a:pt x="1050" y="1165"/>
                  <a:pt x="1141" y="1119"/>
                </a:cubicBezTo>
                <a:cubicBezTo>
                  <a:pt x="1210" y="1074"/>
                  <a:pt x="1278" y="1051"/>
                  <a:pt x="1347" y="1028"/>
                </a:cubicBezTo>
                <a:cubicBezTo>
                  <a:pt x="1392" y="1028"/>
                  <a:pt x="1461" y="1028"/>
                  <a:pt x="1507" y="1005"/>
                </a:cubicBezTo>
                <a:cubicBezTo>
                  <a:pt x="1598" y="1028"/>
                  <a:pt x="1689" y="1028"/>
                  <a:pt x="1780" y="1051"/>
                </a:cubicBezTo>
                <a:cubicBezTo>
                  <a:pt x="2009" y="1119"/>
                  <a:pt x="2237" y="1256"/>
                  <a:pt x="2442" y="1370"/>
                </a:cubicBezTo>
                <a:cubicBezTo>
                  <a:pt x="2648" y="1462"/>
                  <a:pt x="2876" y="1576"/>
                  <a:pt x="3104" y="1621"/>
                </a:cubicBezTo>
                <a:cubicBezTo>
                  <a:pt x="3218" y="1621"/>
                  <a:pt x="3333" y="1621"/>
                  <a:pt x="3447" y="1576"/>
                </a:cubicBezTo>
                <a:cubicBezTo>
                  <a:pt x="3561" y="1530"/>
                  <a:pt x="3675" y="1439"/>
                  <a:pt x="3766" y="1348"/>
                </a:cubicBezTo>
                <a:cubicBezTo>
                  <a:pt x="3812" y="1302"/>
                  <a:pt x="3835" y="1256"/>
                  <a:pt x="3880" y="1211"/>
                </a:cubicBezTo>
                <a:cubicBezTo>
                  <a:pt x="3926" y="1119"/>
                  <a:pt x="3972" y="1028"/>
                  <a:pt x="3994" y="937"/>
                </a:cubicBezTo>
                <a:cubicBezTo>
                  <a:pt x="4086" y="731"/>
                  <a:pt x="4154" y="503"/>
                  <a:pt x="4200" y="275"/>
                </a:cubicBezTo>
                <a:cubicBezTo>
                  <a:pt x="4223" y="138"/>
                  <a:pt x="4109" y="24"/>
                  <a:pt x="3994" y="1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7" name="Google Shape;5057;p38"/>
          <p:cNvSpPr/>
          <p:nvPr/>
        </p:nvSpPr>
        <p:spPr>
          <a:xfrm>
            <a:off x="6359625" y="1624568"/>
            <a:ext cx="652218" cy="654177"/>
          </a:xfrm>
          <a:custGeom>
            <a:avLst/>
            <a:gdLst/>
            <a:ahLst/>
            <a:cxnLst/>
            <a:rect l="l" t="t" r="r" b="b"/>
            <a:pathLst>
              <a:path w="23306" h="23376" extrusionOk="0">
                <a:moveTo>
                  <a:pt x="19768" y="22004"/>
                </a:moveTo>
                <a:cubicBezTo>
                  <a:pt x="19758" y="22004"/>
                  <a:pt x="19752" y="22008"/>
                  <a:pt x="19747" y="22013"/>
                </a:cubicBezTo>
                <a:lnTo>
                  <a:pt x="19747" y="22013"/>
                </a:lnTo>
                <a:cubicBezTo>
                  <a:pt x="19754" y="22010"/>
                  <a:pt x="19761" y="22007"/>
                  <a:pt x="19768" y="22004"/>
                </a:cubicBezTo>
                <a:close/>
                <a:moveTo>
                  <a:pt x="7008" y="0"/>
                </a:moveTo>
                <a:cubicBezTo>
                  <a:pt x="6894" y="23"/>
                  <a:pt x="6803" y="23"/>
                  <a:pt x="6712" y="23"/>
                </a:cubicBezTo>
                <a:cubicBezTo>
                  <a:pt x="6643" y="23"/>
                  <a:pt x="6552" y="46"/>
                  <a:pt x="6483" y="46"/>
                </a:cubicBezTo>
                <a:cubicBezTo>
                  <a:pt x="6483" y="69"/>
                  <a:pt x="6461" y="69"/>
                  <a:pt x="6461" y="69"/>
                </a:cubicBezTo>
                <a:cubicBezTo>
                  <a:pt x="6141" y="799"/>
                  <a:pt x="5707" y="1507"/>
                  <a:pt x="5251" y="2169"/>
                </a:cubicBezTo>
                <a:lnTo>
                  <a:pt x="5296" y="2100"/>
                </a:lnTo>
                <a:lnTo>
                  <a:pt x="5296" y="2100"/>
                </a:lnTo>
                <a:cubicBezTo>
                  <a:pt x="4498" y="3241"/>
                  <a:pt x="3562" y="4291"/>
                  <a:pt x="2694" y="5387"/>
                </a:cubicBezTo>
                <a:cubicBezTo>
                  <a:pt x="1850" y="6460"/>
                  <a:pt x="1051" y="7601"/>
                  <a:pt x="572" y="8902"/>
                </a:cubicBezTo>
                <a:cubicBezTo>
                  <a:pt x="321" y="9541"/>
                  <a:pt x="138" y="10226"/>
                  <a:pt x="69" y="10933"/>
                </a:cubicBezTo>
                <a:cubicBezTo>
                  <a:pt x="1" y="11641"/>
                  <a:pt x="24" y="12371"/>
                  <a:pt x="138" y="13079"/>
                </a:cubicBezTo>
                <a:cubicBezTo>
                  <a:pt x="252" y="13718"/>
                  <a:pt x="412" y="14357"/>
                  <a:pt x="640" y="14974"/>
                </a:cubicBezTo>
                <a:cubicBezTo>
                  <a:pt x="891" y="15567"/>
                  <a:pt x="1188" y="16160"/>
                  <a:pt x="1530" y="16708"/>
                </a:cubicBezTo>
                <a:cubicBezTo>
                  <a:pt x="2238" y="17804"/>
                  <a:pt x="3151" y="18763"/>
                  <a:pt x="4178" y="19584"/>
                </a:cubicBezTo>
                <a:cubicBezTo>
                  <a:pt x="5228" y="20429"/>
                  <a:pt x="6415" y="21114"/>
                  <a:pt x="7647" y="21684"/>
                </a:cubicBezTo>
                <a:cubicBezTo>
                  <a:pt x="8903" y="22255"/>
                  <a:pt x="10204" y="22666"/>
                  <a:pt x="11551" y="22962"/>
                </a:cubicBezTo>
                <a:cubicBezTo>
                  <a:pt x="12727" y="23219"/>
                  <a:pt x="13963" y="23375"/>
                  <a:pt x="15184" y="23375"/>
                </a:cubicBezTo>
                <a:cubicBezTo>
                  <a:pt x="15266" y="23375"/>
                  <a:pt x="15349" y="23375"/>
                  <a:pt x="15431" y="23373"/>
                </a:cubicBezTo>
                <a:cubicBezTo>
                  <a:pt x="16823" y="23373"/>
                  <a:pt x="18216" y="23168"/>
                  <a:pt x="19517" y="22643"/>
                </a:cubicBezTo>
                <a:cubicBezTo>
                  <a:pt x="20201" y="22369"/>
                  <a:pt x="20863" y="22004"/>
                  <a:pt x="21480" y="21593"/>
                </a:cubicBezTo>
                <a:cubicBezTo>
                  <a:pt x="22119" y="21159"/>
                  <a:pt x="22689" y="20634"/>
                  <a:pt x="23214" y="20086"/>
                </a:cubicBezTo>
                <a:cubicBezTo>
                  <a:pt x="23306" y="19972"/>
                  <a:pt x="23306" y="19813"/>
                  <a:pt x="23214" y="19721"/>
                </a:cubicBezTo>
                <a:cubicBezTo>
                  <a:pt x="23164" y="19681"/>
                  <a:pt x="23110" y="19663"/>
                  <a:pt x="23055" y="19663"/>
                </a:cubicBezTo>
                <a:cubicBezTo>
                  <a:pt x="22985" y="19663"/>
                  <a:pt x="22913" y="19693"/>
                  <a:pt x="22849" y="19744"/>
                </a:cubicBezTo>
                <a:cubicBezTo>
                  <a:pt x="22552" y="20064"/>
                  <a:pt x="22233" y="20383"/>
                  <a:pt x="21868" y="20680"/>
                </a:cubicBezTo>
                <a:cubicBezTo>
                  <a:pt x="21234" y="21200"/>
                  <a:pt x="20512" y="21653"/>
                  <a:pt x="19744" y="22016"/>
                </a:cubicBezTo>
                <a:lnTo>
                  <a:pt x="19744" y="22016"/>
                </a:lnTo>
                <a:cubicBezTo>
                  <a:pt x="19745" y="22015"/>
                  <a:pt x="19746" y="22014"/>
                  <a:pt x="19747" y="22013"/>
                </a:cubicBezTo>
                <a:lnTo>
                  <a:pt x="19747" y="22013"/>
                </a:lnTo>
                <a:cubicBezTo>
                  <a:pt x="19000" y="22351"/>
                  <a:pt x="18208" y="22598"/>
                  <a:pt x="17394" y="22734"/>
                </a:cubicBezTo>
                <a:lnTo>
                  <a:pt x="17348" y="22734"/>
                </a:lnTo>
                <a:cubicBezTo>
                  <a:pt x="16680" y="22841"/>
                  <a:pt x="16003" y="22885"/>
                  <a:pt x="15324" y="22885"/>
                </a:cubicBezTo>
                <a:cubicBezTo>
                  <a:pt x="14843" y="22885"/>
                  <a:pt x="14361" y="22863"/>
                  <a:pt x="13879" y="22825"/>
                </a:cubicBezTo>
                <a:lnTo>
                  <a:pt x="13947" y="22825"/>
                </a:lnTo>
                <a:cubicBezTo>
                  <a:pt x="12327" y="22689"/>
                  <a:pt x="10752" y="22323"/>
                  <a:pt x="9222" y="21775"/>
                </a:cubicBezTo>
                <a:cubicBezTo>
                  <a:pt x="7784" y="21273"/>
                  <a:pt x="6415" y="20589"/>
                  <a:pt x="5160" y="19698"/>
                </a:cubicBezTo>
                <a:lnTo>
                  <a:pt x="5160" y="19698"/>
                </a:lnTo>
                <a:lnTo>
                  <a:pt x="5205" y="19744"/>
                </a:lnTo>
                <a:cubicBezTo>
                  <a:pt x="4269" y="19082"/>
                  <a:pt x="3402" y="18306"/>
                  <a:pt x="2672" y="17439"/>
                </a:cubicBezTo>
                <a:cubicBezTo>
                  <a:pt x="2128" y="16782"/>
                  <a:pt x="1675" y="16058"/>
                  <a:pt x="1311" y="15289"/>
                </a:cubicBezTo>
                <a:lnTo>
                  <a:pt x="1311" y="15289"/>
                </a:lnTo>
                <a:cubicBezTo>
                  <a:pt x="1314" y="15291"/>
                  <a:pt x="1319" y="15293"/>
                  <a:pt x="1325" y="15293"/>
                </a:cubicBezTo>
                <a:cubicBezTo>
                  <a:pt x="1005" y="14586"/>
                  <a:pt x="777" y="13855"/>
                  <a:pt x="640" y="13125"/>
                </a:cubicBezTo>
                <a:cubicBezTo>
                  <a:pt x="526" y="12440"/>
                  <a:pt x="503" y="11755"/>
                  <a:pt x="549" y="11070"/>
                </a:cubicBezTo>
                <a:lnTo>
                  <a:pt x="549" y="11070"/>
                </a:lnTo>
                <a:cubicBezTo>
                  <a:pt x="549" y="11093"/>
                  <a:pt x="549" y="11093"/>
                  <a:pt x="549" y="11116"/>
                </a:cubicBezTo>
                <a:cubicBezTo>
                  <a:pt x="594" y="10477"/>
                  <a:pt x="754" y="9861"/>
                  <a:pt x="960" y="9244"/>
                </a:cubicBezTo>
                <a:cubicBezTo>
                  <a:pt x="960" y="9244"/>
                  <a:pt x="960" y="9244"/>
                  <a:pt x="960" y="9222"/>
                </a:cubicBezTo>
                <a:cubicBezTo>
                  <a:pt x="1302" y="8309"/>
                  <a:pt x="1781" y="7487"/>
                  <a:pt x="2329" y="6688"/>
                </a:cubicBezTo>
                <a:lnTo>
                  <a:pt x="2329" y="6688"/>
                </a:lnTo>
                <a:lnTo>
                  <a:pt x="2306" y="6756"/>
                </a:lnTo>
                <a:cubicBezTo>
                  <a:pt x="3105" y="5615"/>
                  <a:pt x="4018" y="4565"/>
                  <a:pt x="4886" y="3470"/>
                </a:cubicBezTo>
                <a:cubicBezTo>
                  <a:pt x="5730" y="2397"/>
                  <a:pt x="6506" y="1278"/>
                  <a:pt x="7008" y="0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8" name="Google Shape;5058;p38"/>
          <p:cNvSpPr/>
          <p:nvPr/>
        </p:nvSpPr>
        <p:spPr>
          <a:xfrm>
            <a:off x="6541052" y="1625827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0" y="24"/>
                </a:moveTo>
                <a:cubicBezTo>
                  <a:pt x="0" y="24"/>
                  <a:pt x="0" y="1"/>
                  <a:pt x="0" y="1"/>
                </a:cubicBezTo>
                <a:cubicBezTo>
                  <a:pt x="0" y="1"/>
                  <a:pt x="0" y="1"/>
                  <a:pt x="0" y="24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9" name="Google Shape;5059;p38"/>
          <p:cNvSpPr/>
          <p:nvPr/>
        </p:nvSpPr>
        <p:spPr>
          <a:xfrm>
            <a:off x="6386463" y="1882618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0" name="Google Shape;5060;p38"/>
          <p:cNvSpPr/>
          <p:nvPr/>
        </p:nvSpPr>
        <p:spPr>
          <a:xfrm>
            <a:off x="6395418" y="2050612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23" y="23"/>
                </a:moveTo>
                <a:cubicBezTo>
                  <a:pt x="23" y="23"/>
                  <a:pt x="23" y="23"/>
                  <a:pt x="0" y="1"/>
                </a:cubicBezTo>
                <a:cubicBezTo>
                  <a:pt x="23" y="23"/>
                  <a:pt x="23" y="23"/>
                  <a:pt x="23" y="23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1" name="Google Shape;5061;p38"/>
          <p:cNvSpPr/>
          <p:nvPr/>
        </p:nvSpPr>
        <p:spPr>
          <a:xfrm>
            <a:off x="6396062" y="2051255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0" y="23"/>
                </a:moveTo>
                <a:cubicBezTo>
                  <a:pt x="0" y="23"/>
                  <a:pt x="0" y="0"/>
                  <a:pt x="0" y="0"/>
                </a:cubicBezTo>
                <a:lnTo>
                  <a:pt x="0" y="23"/>
                </a:ln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2" name="Google Shape;5062;p38"/>
          <p:cNvSpPr/>
          <p:nvPr/>
        </p:nvSpPr>
        <p:spPr>
          <a:xfrm>
            <a:off x="6846368" y="226077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3" name="Google Shape;5063;p38"/>
          <p:cNvSpPr/>
          <p:nvPr/>
        </p:nvSpPr>
        <p:spPr>
          <a:xfrm>
            <a:off x="6997124" y="2027608"/>
            <a:ext cx="189738" cy="187835"/>
          </a:xfrm>
          <a:custGeom>
            <a:avLst/>
            <a:gdLst/>
            <a:ahLst/>
            <a:cxnLst/>
            <a:rect l="l" t="t" r="r" b="b"/>
            <a:pathLst>
              <a:path w="6780" h="6712" extrusionOk="0">
                <a:moveTo>
                  <a:pt x="4315" y="1"/>
                </a:moveTo>
                <a:cubicBezTo>
                  <a:pt x="4018" y="1"/>
                  <a:pt x="3721" y="69"/>
                  <a:pt x="3447" y="161"/>
                </a:cubicBezTo>
                <a:cubicBezTo>
                  <a:pt x="3105" y="275"/>
                  <a:pt x="2740" y="457"/>
                  <a:pt x="2443" y="686"/>
                </a:cubicBezTo>
                <a:cubicBezTo>
                  <a:pt x="2420" y="709"/>
                  <a:pt x="2397" y="731"/>
                  <a:pt x="2374" y="754"/>
                </a:cubicBezTo>
                <a:cubicBezTo>
                  <a:pt x="2352" y="800"/>
                  <a:pt x="2352" y="845"/>
                  <a:pt x="2329" y="891"/>
                </a:cubicBezTo>
                <a:cubicBezTo>
                  <a:pt x="2283" y="982"/>
                  <a:pt x="2238" y="1051"/>
                  <a:pt x="2192" y="1119"/>
                </a:cubicBezTo>
                <a:cubicBezTo>
                  <a:pt x="2146" y="1188"/>
                  <a:pt x="2101" y="1233"/>
                  <a:pt x="2078" y="1279"/>
                </a:cubicBezTo>
                <a:cubicBezTo>
                  <a:pt x="2032" y="1325"/>
                  <a:pt x="2009" y="1393"/>
                  <a:pt x="1964" y="1439"/>
                </a:cubicBezTo>
                <a:cubicBezTo>
                  <a:pt x="1895" y="1530"/>
                  <a:pt x="1804" y="1622"/>
                  <a:pt x="1735" y="1713"/>
                </a:cubicBezTo>
                <a:cubicBezTo>
                  <a:pt x="1758" y="1781"/>
                  <a:pt x="1804" y="1850"/>
                  <a:pt x="1872" y="1873"/>
                </a:cubicBezTo>
                <a:cubicBezTo>
                  <a:pt x="1909" y="1891"/>
                  <a:pt x="1946" y="1899"/>
                  <a:pt x="1981" y="1899"/>
                </a:cubicBezTo>
                <a:cubicBezTo>
                  <a:pt x="2076" y="1899"/>
                  <a:pt x="2158" y="1836"/>
                  <a:pt x="2192" y="1736"/>
                </a:cubicBezTo>
                <a:cubicBezTo>
                  <a:pt x="2215" y="1713"/>
                  <a:pt x="2238" y="1667"/>
                  <a:pt x="2260" y="1644"/>
                </a:cubicBezTo>
                <a:cubicBezTo>
                  <a:pt x="2352" y="1485"/>
                  <a:pt x="2443" y="1348"/>
                  <a:pt x="2580" y="1233"/>
                </a:cubicBezTo>
                <a:cubicBezTo>
                  <a:pt x="2580" y="1233"/>
                  <a:pt x="2580" y="1213"/>
                  <a:pt x="2600" y="1211"/>
                </a:cubicBezTo>
                <a:lnTo>
                  <a:pt x="2600" y="1211"/>
                </a:lnTo>
                <a:cubicBezTo>
                  <a:pt x="2593" y="1218"/>
                  <a:pt x="2586" y="1226"/>
                  <a:pt x="2580" y="1233"/>
                </a:cubicBezTo>
                <a:lnTo>
                  <a:pt x="2603" y="1211"/>
                </a:lnTo>
                <a:cubicBezTo>
                  <a:pt x="2602" y="1211"/>
                  <a:pt x="2601" y="1211"/>
                  <a:pt x="2600" y="1211"/>
                </a:cubicBezTo>
                <a:lnTo>
                  <a:pt x="2600" y="1211"/>
                </a:lnTo>
                <a:cubicBezTo>
                  <a:pt x="2734" y="1063"/>
                  <a:pt x="2908" y="954"/>
                  <a:pt x="3082" y="845"/>
                </a:cubicBezTo>
                <a:cubicBezTo>
                  <a:pt x="3287" y="731"/>
                  <a:pt x="3493" y="640"/>
                  <a:pt x="3721" y="594"/>
                </a:cubicBezTo>
                <a:cubicBezTo>
                  <a:pt x="3949" y="526"/>
                  <a:pt x="4201" y="480"/>
                  <a:pt x="4452" y="480"/>
                </a:cubicBezTo>
                <a:cubicBezTo>
                  <a:pt x="4634" y="480"/>
                  <a:pt x="4840" y="503"/>
                  <a:pt x="5022" y="572"/>
                </a:cubicBezTo>
                <a:cubicBezTo>
                  <a:pt x="5182" y="594"/>
                  <a:pt x="5319" y="663"/>
                  <a:pt x="5456" y="731"/>
                </a:cubicBezTo>
                <a:cubicBezTo>
                  <a:pt x="5570" y="800"/>
                  <a:pt x="5661" y="891"/>
                  <a:pt x="5775" y="982"/>
                </a:cubicBezTo>
                <a:cubicBezTo>
                  <a:pt x="5867" y="1074"/>
                  <a:pt x="5935" y="1188"/>
                  <a:pt x="6004" y="1302"/>
                </a:cubicBezTo>
                <a:cubicBezTo>
                  <a:pt x="6072" y="1416"/>
                  <a:pt x="6118" y="1553"/>
                  <a:pt x="6163" y="1713"/>
                </a:cubicBezTo>
                <a:cubicBezTo>
                  <a:pt x="6209" y="1895"/>
                  <a:pt x="6232" y="2078"/>
                  <a:pt x="6232" y="2261"/>
                </a:cubicBezTo>
                <a:cubicBezTo>
                  <a:pt x="6232" y="2512"/>
                  <a:pt x="6209" y="2740"/>
                  <a:pt x="6141" y="2991"/>
                </a:cubicBezTo>
                <a:cubicBezTo>
                  <a:pt x="6049" y="3311"/>
                  <a:pt x="5912" y="3630"/>
                  <a:pt x="5753" y="3927"/>
                </a:cubicBezTo>
                <a:cubicBezTo>
                  <a:pt x="5524" y="4292"/>
                  <a:pt x="5273" y="4612"/>
                  <a:pt x="4977" y="4931"/>
                </a:cubicBezTo>
                <a:cubicBezTo>
                  <a:pt x="4657" y="5228"/>
                  <a:pt x="4315" y="5479"/>
                  <a:pt x="3949" y="5684"/>
                </a:cubicBezTo>
                <a:cubicBezTo>
                  <a:pt x="3653" y="5867"/>
                  <a:pt x="3333" y="6004"/>
                  <a:pt x="2991" y="6095"/>
                </a:cubicBezTo>
                <a:cubicBezTo>
                  <a:pt x="2740" y="6164"/>
                  <a:pt x="2466" y="6209"/>
                  <a:pt x="2215" y="6209"/>
                </a:cubicBezTo>
                <a:cubicBezTo>
                  <a:pt x="2009" y="6209"/>
                  <a:pt x="1827" y="6187"/>
                  <a:pt x="1621" y="6141"/>
                </a:cubicBezTo>
                <a:cubicBezTo>
                  <a:pt x="1439" y="6095"/>
                  <a:pt x="1256" y="6027"/>
                  <a:pt x="1096" y="5935"/>
                </a:cubicBezTo>
                <a:cubicBezTo>
                  <a:pt x="936" y="5821"/>
                  <a:pt x="777" y="5707"/>
                  <a:pt x="640" y="5570"/>
                </a:cubicBezTo>
                <a:cubicBezTo>
                  <a:pt x="594" y="5502"/>
                  <a:pt x="526" y="5433"/>
                  <a:pt x="457" y="5365"/>
                </a:cubicBezTo>
                <a:cubicBezTo>
                  <a:pt x="416" y="5310"/>
                  <a:pt x="341" y="5279"/>
                  <a:pt x="263" y="5279"/>
                </a:cubicBezTo>
                <a:cubicBezTo>
                  <a:pt x="212" y="5279"/>
                  <a:pt x="160" y="5292"/>
                  <a:pt x="115" y="5319"/>
                </a:cubicBezTo>
                <a:cubicBezTo>
                  <a:pt x="23" y="5411"/>
                  <a:pt x="1" y="5570"/>
                  <a:pt x="69" y="5662"/>
                </a:cubicBezTo>
                <a:cubicBezTo>
                  <a:pt x="275" y="5913"/>
                  <a:pt x="480" y="6118"/>
                  <a:pt x="731" y="6278"/>
                </a:cubicBezTo>
                <a:cubicBezTo>
                  <a:pt x="982" y="6438"/>
                  <a:pt x="1256" y="6552"/>
                  <a:pt x="1530" y="6620"/>
                </a:cubicBezTo>
                <a:cubicBezTo>
                  <a:pt x="1804" y="6689"/>
                  <a:pt x="2078" y="6712"/>
                  <a:pt x="2352" y="6712"/>
                </a:cubicBezTo>
                <a:cubicBezTo>
                  <a:pt x="2626" y="6689"/>
                  <a:pt x="2899" y="6643"/>
                  <a:pt x="3173" y="6552"/>
                </a:cubicBezTo>
                <a:cubicBezTo>
                  <a:pt x="3744" y="6392"/>
                  <a:pt x="4292" y="6095"/>
                  <a:pt x="4771" y="5753"/>
                </a:cubicBezTo>
                <a:cubicBezTo>
                  <a:pt x="5250" y="5388"/>
                  <a:pt x="5684" y="4931"/>
                  <a:pt x="6027" y="4429"/>
                </a:cubicBezTo>
                <a:cubicBezTo>
                  <a:pt x="6346" y="3927"/>
                  <a:pt x="6597" y="3379"/>
                  <a:pt x="6688" y="2808"/>
                </a:cubicBezTo>
                <a:cubicBezTo>
                  <a:pt x="6780" y="2238"/>
                  <a:pt x="6734" y="1622"/>
                  <a:pt x="6460" y="1119"/>
                </a:cubicBezTo>
                <a:cubicBezTo>
                  <a:pt x="6323" y="868"/>
                  <a:pt x="6141" y="640"/>
                  <a:pt x="5912" y="457"/>
                </a:cubicBezTo>
                <a:cubicBezTo>
                  <a:pt x="5684" y="275"/>
                  <a:pt x="5433" y="161"/>
                  <a:pt x="5182" y="92"/>
                </a:cubicBezTo>
                <a:cubicBezTo>
                  <a:pt x="5045" y="47"/>
                  <a:pt x="4908" y="24"/>
                  <a:pt x="4771" y="24"/>
                </a:cubicBezTo>
                <a:cubicBezTo>
                  <a:pt x="4657" y="1"/>
                  <a:pt x="4566" y="1"/>
                  <a:pt x="4452" y="1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4" name="Google Shape;5064;p38"/>
          <p:cNvSpPr/>
          <p:nvPr/>
        </p:nvSpPr>
        <p:spPr>
          <a:xfrm>
            <a:off x="7069297" y="206211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5" name="Google Shape;5065;p38"/>
          <p:cNvSpPr/>
          <p:nvPr/>
        </p:nvSpPr>
        <p:spPr>
          <a:xfrm>
            <a:off x="7048224" y="2080639"/>
            <a:ext cx="40270" cy="91035"/>
          </a:xfrm>
          <a:custGeom>
            <a:avLst/>
            <a:gdLst/>
            <a:ahLst/>
            <a:cxnLst/>
            <a:rect l="l" t="t" r="r" b="b"/>
            <a:pathLst>
              <a:path w="1439" h="3253" extrusionOk="0">
                <a:moveTo>
                  <a:pt x="914" y="0"/>
                </a:moveTo>
                <a:cubicBezTo>
                  <a:pt x="800" y="46"/>
                  <a:pt x="708" y="206"/>
                  <a:pt x="777" y="320"/>
                </a:cubicBezTo>
                <a:cubicBezTo>
                  <a:pt x="822" y="434"/>
                  <a:pt x="868" y="571"/>
                  <a:pt x="891" y="685"/>
                </a:cubicBezTo>
                <a:cubicBezTo>
                  <a:pt x="937" y="868"/>
                  <a:pt x="959" y="1073"/>
                  <a:pt x="937" y="1256"/>
                </a:cubicBezTo>
                <a:cubicBezTo>
                  <a:pt x="937" y="1461"/>
                  <a:pt x="891" y="1644"/>
                  <a:pt x="845" y="1826"/>
                </a:cubicBezTo>
                <a:cubicBezTo>
                  <a:pt x="777" y="2009"/>
                  <a:pt x="708" y="2169"/>
                  <a:pt x="594" y="2329"/>
                </a:cubicBezTo>
                <a:cubicBezTo>
                  <a:pt x="526" y="2466"/>
                  <a:pt x="434" y="2557"/>
                  <a:pt x="320" y="2671"/>
                </a:cubicBezTo>
                <a:cubicBezTo>
                  <a:pt x="275" y="2717"/>
                  <a:pt x="206" y="2762"/>
                  <a:pt x="138" y="2808"/>
                </a:cubicBezTo>
                <a:cubicBezTo>
                  <a:pt x="24" y="2876"/>
                  <a:pt x="1" y="3036"/>
                  <a:pt x="92" y="3150"/>
                </a:cubicBezTo>
                <a:cubicBezTo>
                  <a:pt x="132" y="3217"/>
                  <a:pt x="203" y="3252"/>
                  <a:pt x="278" y="3252"/>
                </a:cubicBezTo>
                <a:cubicBezTo>
                  <a:pt x="331" y="3252"/>
                  <a:pt x="387" y="3234"/>
                  <a:pt x="434" y="3196"/>
                </a:cubicBezTo>
                <a:cubicBezTo>
                  <a:pt x="640" y="3059"/>
                  <a:pt x="845" y="2854"/>
                  <a:pt x="982" y="2648"/>
                </a:cubicBezTo>
                <a:cubicBezTo>
                  <a:pt x="1165" y="2374"/>
                  <a:pt x="1279" y="2100"/>
                  <a:pt x="1347" y="1804"/>
                </a:cubicBezTo>
                <a:cubicBezTo>
                  <a:pt x="1416" y="1553"/>
                  <a:pt x="1439" y="1256"/>
                  <a:pt x="1439" y="982"/>
                </a:cubicBezTo>
                <a:cubicBezTo>
                  <a:pt x="1416" y="685"/>
                  <a:pt x="1347" y="411"/>
                  <a:pt x="1233" y="160"/>
                </a:cubicBezTo>
                <a:cubicBezTo>
                  <a:pt x="1210" y="92"/>
                  <a:pt x="1165" y="46"/>
                  <a:pt x="1096" y="23"/>
                </a:cubicBezTo>
                <a:cubicBezTo>
                  <a:pt x="1073" y="0"/>
                  <a:pt x="1028" y="0"/>
                  <a:pt x="1005" y="0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6" name="Google Shape;5066;p38"/>
          <p:cNvSpPr/>
          <p:nvPr/>
        </p:nvSpPr>
        <p:spPr>
          <a:xfrm>
            <a:off x="7076965" y="2082542"/>
            <a:ext cx="61371" cy="36940"/>
          </a:xfrm>
          <a:custGeom>
            <a:avLst/>
            <a:gdLst/>
            <a:ahLst/>
            <a:cxnLst/>
            <a:rect l="l" t="t" r="r" b="b"/>
            <a:pathLst>
              <a:path w="2193" h="1320" extrusionOk="0">
                <a:moveTo>
                  <a:pt x="1553" y="1"/>
                </a:moveTo>
                <a:cubicBezTo>
                  <a:pt x="1325" y="1"/>
                  <a:pt x="1096" y="69"/>
                  <a:pt x="868" y="161"/>
                </a:cubicBezTo>
                <a:cubicBezTo>
                  <a:pt x="686" y="252"/>
                  <a:pt x="549" y="366"/>
                  <a:pt x="412" y="480"/>
                </a:cubicBezTo>
                <a:cubicBezTo>
                  <a:pt x="252" y="640"/>
                  <a:pt x="138" y="800"/>
                  <a:pt x="24" y="960"/>
                </a:cubicBezTo>
                <a:cubicBezTo>
                  <a:pt x="1" y="1028"/>
                  <a:pt x="1" y="1097"/>
                  <a:pt x="24" y="1165"/>
                </a:cubicBezTo>
                <a:cubicBezTo>
                  <a:pt x="46" y="1211"/>
                  <a:pt x="92" y="1256"/>
                  <a:pt x="138" y="1302"/>
                </a:cubicBezTo>
                <a:cubicBezTo>
                  <a:pt x="172" y="1313"/>
                  <a:pt x="206" y="1319"/>
                  <a:pt x="240" y="1319"/>
                </a:cubicBezTo>
                <a:cubicBezTo>
                  <a:pt x="275" y="1319"/>
                  <a:pt x="309" y="1313"/>
                  <a:pt x="343" y="1302"/>
                </a:cubicBezTo>
                <a:cubicBezTo>
                  <a:pt x="412" y="1279"/>
                  <a:pt x="434" y="1233"/>
                  <a:pt x="480" y="1188"/>
                </a:cubicBezTo>
                <a:cubicBezTo>
                  <a:pt x="480" y="1165"/>
                  <a:pt x="503" y="1142"/>
                  <a:pt x="503" y="1119"/>
                </a:cubicBezTo>
                <a:cubicBezTo>
                  <a:pt x="571" y="1028"/>
                  <a:pt x="663" y="914"/>
                  <a:pt x="754" y="845"/>
                </a:cubicBezTo>
                <a:cubicBezTo>
                  <a:pt x="845" y="754"/>
                  <a:pt x="937" y="686"/>
                  <a:pt x="1051" y="617"/>
                </a:cubicBezTo>
                <a:cubicBezTo>
                  <a:pt x="1142" y="594"/>
                  <a:pt x="1233" y="549"/>
                  <a:pt x="1325" y="526"/>
                </a:cubicBezTo>
                <a:cubicBezTo>
                  <a:pt x="1416" y="503"/>
                  <a:pt x="1507" y="503"/>
                  <a:pt x="1599" y="503"/>
                </a:cubicBezTo>
                <a:cubicBezTo>
                  <a:pt x="1713" y="503"/>
                  <a:pt x="1804" y="526"/>
                  <a:pt x="1895" y="549"/>
                </a:cubicBezTo>
                <a:cubicBezTo>
                  <a:pt x="1914" y="555"/>
                  <a:pt x="1932" y="558"/>
                  <a:pt x="1950" y="558"/>
                </a:cubicBezTo>
                <a:cubicBezTo>
                  <a:pt x="1999" y="558"/>
                  <a:pt x="2044" y="536"/>
                  <a:pt x="2078" y="503"/>
                </a:cubicBezTo>
                <a:cubicBezTo>
                  <a:pt x="2146" y="480"/>
                  <a:pt x="2169" y="412"/>
                  <a:pt x="2192" y="366"/>
                </a:cubicBezTo>
                <a:cubicBezTo>
                  <a:pt x="2192" y="298"/>
                  <a:pt x="2192" y="229"/>
                  <a:pt x="2146" y="161"/>
                </a:cubicBezTo>
                <a:cubicBezTo>
                  <a:pt x="2101" y="115"/>
                  <a:pt x="2055" y="92"/>
                  <a:pt x="1987" y="69"/>
                </a:cubicBezTo>
                <a:cubicBezTo>
                  <a:pt x="1850" y="24"/>
                  <a:pt x="1713" y="1"/>
                  <a:pt x="1553" y="1"/>
                </a:cubicBezTo>
                <a:close/>
              </a:path>
            </a:pathLst>
          </a:custGeom>
          <a:solidFill>
            <a:srgbClr val="E5B4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7" name="Google Shape;5067;p38"/>
          <p:cNvSpPr/>
          <p:nvPr/>
        </p:nvSpPr>
        <p:spPr>
          <a:xfrm>
            <a:off x="6635585" y="2255658"/>
            <a:ext cx="33246" cy="71558"/>
          </a:xfrm>
          <a:custGeom>
            <a:avLst/>
            <a:gdLst/>
            <a:ahLst/>
            <a:cxnLst/>
            <a:rect l="l" t="t" r="r" b="b"/>
            <a:pathLst>
              <a:path w="1188" h="2557" extrusionOk="0">
                <a:moveTo>
                  <a:pt x="936" y="1"/>
                </a:moveTo>
                <a:cubicBezTo>
                  <a:pt x="822" y="1"/>
                  <a:pt x="685" y="92"/>
                  <a:pt x="685" y="206"/>
                </a:cubicBezTo>
                <a:cubicBezTo>
                  <a:pt x="662" y="457"/>
                  <a:pt x="594" y="708"/>
                  <a:pt x="526" y="959"/>
                </a:cubicBezTo>
                <a:cubicBezTo>
                  <a:pt x="389" y="1324"/>
                  <a:pt x="229" y="1667"/>
                  <a:pt x="1" y="2009"/>
                </a:cubicBezTo>
                <a:cubicBezTo>
                  <a:pt x="23" y="2009"/>
                  <a:pt x="46" y="2032"/>
                  <a:pt x="69" y="2055"/>
                </a:cubicBezTo>
                <a:cubicBezTo>
                  <a:pt x="115" y="2192"/>
                  <a:pt x="160" y="2329"/>
                  <a:pt x="206" y="2466"/>
                </a:cubicBezTo>
                <a:cubicBezTo>
                  <a:pt x="229" y="2511"/>
                  <a:pt x="229" y="2511"/>
                  <a:pt x="229" y="2557"/>
                </a:cubicBezTo>
                <a:cubicBezTo>
                  <a:pt x="457" y="2237"/>
                  <a:pt x="640" y="1941"/>
                  <a:pt x="799" y="1598"/>
                </a:cubicBezTo>
                <a:cubicBezTo>
                  <a:pt x="982" y="1187"/>
                  <a:pt x="1119" y="731"/>
                  <a:pt x="1165" y="297"/>
                </a:cubicBezTo>
                <a:cubicBezTo>
                  <a:pt x="1187" y="160"/>
                  <a:pt x="1096" y="23"/>
                  <a:pt x="959" y="1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8" name="Google Shape;5068;p38"/>
          <p:cNvSpPr/>
          <p:nvPr/>
        </p:nvSpPr>
        <p:spPr>
          <a:xfrm>
            <a:off x="6784410" y="2266516"/>
            <a:ext cx="24935" cy="110289"/>
          </a:xfrm>
          <a:custGeom>
            <a:avLst/>
            <a:gdLst/>
            <a:ahLst/>
            <a:cxnLst/>
            <a:rect l="l" t="t" r="r" b="b"/>
            <a:pathLst>
              <a:path w="891" h="3941" extrusionOk="0">
                <a:moveTo>
                  <a:pt x="617" y="1"/>
                </a:moveTo>
                <a:cubicBezTo>
                  <a:pt x="503" y="1"/>
                  <a:pt x="412" y="92"/>
                  <a:pt x="389" y="206"/>
                </a:cubicBezTo>
                <a:cubicBezTo>
                  <a:pt x="229" y="777"/>
                  <a:pt x="92" y="1370"/>
                  <a:pt x="46" y="1964"/>
                </a:cubicBezTo>
                <a:cubicBezTo>
                  <a:pt x="1" y="2260"/>
                  <a:pt x="1" y="2557"/>
                  <a:pt x="24" y="2877"/>
                </a:cubicBezTo>
                <a:cubicBezTo>
                  <a:pt x="46" y="3173"/>
                  <a:pt x="115" y="3470"/>
                  <a:pt x="229" y="3767"/>
                </a:cubicBezTo>
                <a:cubicBezTo>
                  <a:pt x="265" y="3875"/>
                  <a:pt x="358" y="3941"/>
                  <a:pt x="452" y="3941"/>
                </a:cubicBezTo>
                <a:cubicBezTo>
                  <a:pt x="477" y="3941"/>
                  <a:pt x="502" y="3936"/>
                  <a:pt x="526" y="3927"/>
                </a:cubicBezTo>
                <a:cubicBezTo>
                  <a:pt x="663" y="3881"/>
                  <a:pt x="731" y="3721"/>
                  <a:pt x="686" y="3607"/>
                </a:cubicBezTo>
                <a:cubicBezTo>
                  <a:pt x="640" y="3493"/>
                  <a:pt x="617" y="3379"/>
                  <a:pt x="594" y="3265"/>
                </a:cubicBezTo>
                <a:cubicBezTo>
                  <a:pt x="530" y="2965"/>
                  <a:pt x="506" y="2645"/>
                  <a:pt x="503" y="2343"/>
                </a:cubicBezTo>
                <a:lnTo>
                  <a:pt x="503" y="2343"/>
                </a:lnTo>
                <a:cubicBezTo>
                  <a:pt x="527" y="1639"/>
                  <a:pt x="709" y="957"/>
                  <a:pt x="868" y="297"/>
                </a:cubicBezTo>
                <a:cubicBezTo>
                  <a:pt x="891" y="160"/>
                  <a:pt x="800" y="23"/>
                  <a:pt x="663" y="1"/>
                </a:cubicBezTo>
                <a:close/>
              </a:path>
            </a:pathLst>
          </a:custGeom>
          <a:solidFill>
            <a:srgbClr val="F7D6C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9" name="Google Shape;5069;p38"/>
          <p:cNvSpPr/>
          <p:nvPr/>
        </p:nvSpPr>
        <p:spPr>
          <a:xfrm>
            <a:off x="6462470" y="1745295"/>
            <a:ext cx="92658" cy="91119"/>
          </a:xfrm>
          <a:custGeom>
            <a:avLst/>
            <a:gdLst/>
            <a:ahLst/>
            <a:cxnLst/>
            <a:rect l="l" t="t" r="r" b="b"/>
            <a:pathLst>
              <a:path w="3311" h="3256" extrusionOk="0">
                <a:moveTo>
                  <a:pt x="1964" y="0"/>
                </a:moveTo>
                <a:cubicBezTo>
                  <a:pt x="1873" y="0"/>
                  <a:pt x="1781" y="23"/>
                  <a:pt x="1690" y="46"/>
                </a:cubicBezTo>
                <a:cubicBezTo>
                  <a:pt x="1393" y="91"/>
                  <a:pt x="1119" y="274"/>
                  <a:pt x="914" y="479"/>
                </a:cubicBezTo>
                <a:cubicBezTo>
                  <a:pt x="708" y="708"/>
                  <a:pt x="526" y="959"/>
                  <a:pt x="389" y="1233"/>
                </a:cubicBezTo>
                <a:cubicBezTo>
                  <a:pt x="252" y="1484"/>
                  <a:pt x="138" y="1735"/>
                  <a:pt x="47" y="2009"/>
                </a:cubicBezTo>
                <a:cubicBezTo>
                  <a:pt x="1" y="2146"/>
                  <a:pt x="47" y="2283"/>
                  <a:pt x="183" y="2328"/>
                </a:cubicBezTo>
                <a:cubicBezTo>
                  <a:pt x="215" y="2347"/>
                  <a:pt x="250" y="2356"/>
                  <a:pt x="285" y="2356"/>
                </a:cubicBezTo>
                <a:cubicBezTo>
                  <a:pt x="377" y="2356"/>
                  <a:pt x="470" y="2297"/>
                  <a:pt x="503" y="2214"/>
                </a:cubicBezTo>
                <a:cubicBezTo>
                  <a:pt x="594" y="1917"/>
                  <a:pt x="708" y="1644"/>
                  <a:pt x="868" y="1370"/>
                </a:cubicBezTo>
                <a:cubicBezTo>
                  <a:pt x="982" y="1164"/>
                  <a:pt x="1096" y="982"/>
                  <a:pt x="1256" y="822"/>
                </a:cubicBezTo>
                <a:cubicBezTo>
                  <a:pt x="1348" y="753"/>
                  <a:pt x="1439" y="685"/>
                  <a:pt x="1530" y="616"/>
                </a:cubicBezTo>
                <a:cubicBezTo>
                  <a:pt x="1599" y="594"/>
                  <a:pt x="1667" y="548"/>
                  <a:pt x="1736" y="525"/>
                </a:cubicBezTo>
                <a:cubicBezTo>
                  <a:pt x="1804" y="502"/>
                  <a:pt x="1873" y="502"/>
                  <a:pt x="1941" y="502"/>
                </a:cubicBezTo>
                <a:cubicBezTo>
                  <a:pt x="2032" y="502"/>
                  <a:pt x="2101" y="502"/>
                  <a:pt x="2192" y="525"/>
                </a:cubicBezTo>
                <a:cubicBezTo>
                  <a:pt x="2261" y="548"/>
                  <a:pt x="2352" y="594"/>
                  <a:pt x="2420" y="616"/>
                </a:cubicBezTo>
                <a:cubicBezTo>
                  <a:pt x="2489" y="662"/>
                  <a:pt x="2534" y="708"/>
                  <a:pt x="2580" y="753"/>
                </a:cubicBezTo>
                <a:cubicBezTo>
                  <a:pt x="2626" y="776"/>
                  <a:pt x="2649" y="822"/>
                  <a:pt x="2694" y="868"/>
                </a:cubicBezTo>
                <a:cubicBezTo>
                  <a:pt x="2717" y="936"/>
                  <a:pt x="2740" y="982"/>
                  <a:pt x="2763" y="1050"/>
                </a:cubicBezTo>
                <a:cubicBezTo>
                  <a:pt x="2786" y="1141"/>
                  <a:pt x="2786" y="1233"/>
                  <a:pt x="2786" y="1324"/>
                </a:cubicBezTo>
                <a:cubicBezTo>
                  <a:pt x="2786" y="1507"/>
                  <a:pt x="2763" y="1712"/>
                  <a:pt x="2717" y="1895"/>
                </a:cubicBezTo>
                <a:cubicBezTo>
                  <a:pt x="2626" y="2260"/>
                  <a:pt x="2489" y="2579"/>
                  <a:pt x="2329" y="2922"/>
                </a:cubicBezTo>
                <a:cubicBezTo>
                  <a:pt x="2261" y="3036"/>
                  <a:pt x="2352" y="3196"/>
                  <a:pt x="2466" y="3241"/>
                </a:cubicBezTo>
                <a:cubicBezTo>
                  <a:pt x="2495" y="3251"/>
                  <a:pt x="2523" y="3256"/>
                  <a:pt x="2550" y="3256"/>
                </a:cubicBezTo>
                <a:cubicBezTo>
                  <a:pt x="2650" y="3256"/>
                  <a:pt x="2732" y="3194"/>
                  <a:pt x="2786" y="3104"/>
                </a:cubicBezTo>
                <a:cubicBezTo>
                  <a:pt x="3014" y="2602"/>
                  <a:pt x="3219" y="2100"/>
                  <a:pt x="3265" y="1552"/>
                </a:cubicBezTo>
                <a:cubicBezTo>
                  <a:pt x="3311" y="1301"/>
                  <a:pt x="3288" y="1027"/>
                  <a:pt x="3174" y="776"/>
                </a:cubicBezTo>
                <a:cubicBezTo>
                  <a:pt x="3128" y="662"/>
                  <a:pt x="3059" y="548"/>
                  <a:pt x="2968" y="434"/>
                </a:cubicBezTo>
                <a:cubicBezTo>
                  <a:pt x="2854" y="320"/>
                  <a:pt x="2740" y="228"/>
                  <a:pt x="2580" y="160"/>
                </a:cubicBezTo>
                <a:cubicBezTo>
                  <a:pt x="2443" y="91"/>
                  <a:pt x="2283" y="46"/>
                  <a:pt x="2124" y="23"/>
                </a:cubicBezTo>
                <a:cubicBezTo>
                  <a:pt x="2078" y="0"/>
                  <a:pt x="2009" y="0"/>
                  <a:pt x="1964" y="0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0" name="Google Shape;5070;p38"/>
          <p:cNvSpPr/>
          <p:nvPr/>
        </p:nvSpPr>
        <p:spPr>
          <a:xfrm>
            <a:off x="6731406" y="1832161"/>
            <a:ext cx="125233" cy="114766"/>
          </a:xfrm>
          <a:custGeom>
            <a:avLst/>
            <a:gdLst/>
            <a:ahLst/>
            <a:cxnLst/>
            <a:rect l="l" t="t" r="r" b="b"/>
            <a:pathLst>
              <a:path w="4475" h="4101" extrusionOk="0">
                <a:moveTo>
                  <a:pt x="2146" y="548"/>
                </a:moveTo>
                <a:lnTo>
                  <a:pt x="2123" y="571"/>
                </a:lnTo>
                <a:cubicBezTo>
                  <a:pt x="2123" y="571"/>
                  <a:pt x="2146" y="571"/>
                  <a:pt x="2146" y="548"/>
                </a:cubicBezTo>
                <a:close/>
                <a:moveTo>
                  <a:pt x="2557" y="0"/>
                </a:moveTo>
                <a:cubicBezTo>
                  <a:pt x="2488" y="0"/>
                  <a:pt x="2420" y="23"/>
                  <a:pt x="2351" y="23"/>
                </a:cubicBezTo>
                <a:cubicBezTo>
                  <a:pt x="1986" y="46"/>
                  <a:pt x="1644" y="206"/>
                  <a:pt x="1324" y="411"/>
                </a:cubicBezTo>
                <a:cubicBezTo>
                  <a:pt x="1027" y="594"/>
                  <a:pt x="776" y="845"/>
                  <a:pt x="548" y="1119"/>
                </a:cubicBezTo>
                <a:cubicBezTo>
                  <a:pt x="320" y="1416"/>
                  <a:pt x="137" y="1735"/>
                  <a:pt x="46" y="2078"/>
                </a:cubicBezTo>
                <a:cubicBezTo>
                  <a:pt x="23" y="2146"/>
                  <a:pt x="0" y="2214"/>
                  <a:pt x="46" y="2260"/>
                </a:cubicBezTo>
                <a:cubicBezTo>
                  <a:pt x="69" y="2329"/>
                  <a:pt x="114" y="2374"/>
                  <a:pt x="183" y="2397"/>
                </a:cubicBezTo>
                <a:cubicBezTo>
                  <a:pt x="211" y="2408"/>
                  <a:pt x="243" y="2414"/>
                  <a:pt x="275" y="2414"/>
                </a:cubicBezTo>
                <a:cubicBezTo>
                  <a:pt x="370" y="2414"/>
                  <a:pt x="468" y="2363"/>
                  <a:pt x="502" y="2260"/>
                </a:cubicBezTo>
                <a:cubicBezTo>
                  <a:pt x="548" y="2100"/>
                  <a:pt x="617" y="1941"/>
                  <a:pt x="685" y="1781"/>
                </a:cubicBezTo>
                <a:cubicBezTo>
                  <a:pt x="822" y="1553"/>
                  <a:pt x="982" y="1347"/>
                  <a:pt x="1164" y="1164"/>
                </a:cubicBezTo>
                <a:cubicBezTo>
                  <a:pt x="1324" y="1005"/>
                  <a:pt x="1484" y="868"/>
                  <a:pt x="1689" y="754"/>
                </a:cubicBezTo>
                <a:cubicBezTo>
                  <a:pt x="1826" y="685"/>
                  <a:pt x="1986" y="617"/>
                  <a:pt x="2146" y="548"/>
                </a:cubicBezTo>
                <a:cubicBezTo>
                  <a:pt x="2283" y="525"/>
                  <a:pt x="2420" y="503"/>
                  <a:pt x="2557" y="503"/>
                </a:cubicBezTo>
                <a:cubicBezTo>
                  <a:pt x="2671" y="503"/>
                  <a:pt x="2785" y="525"/>
                  <a:pt x="2876" y="548"/>
                </a:cubicBezTo>
                <a:cubicBezTo>
                  <a:pt x="3013" y="571"/>
                  <a:pt x="3127" y="617"/>
                  <a:pt x="3219" y="685"/>
                </a:cubicBezTo>
                <a:cubicBezTo>
                  <a:pt x="3356" y="754"/>
                  <a:pt x="3470" y="845"/>
                  <a:pt x="3561" y="936"/>
                </a:cubicBezTo>
                <a:cubicBezTo>
                  <a:pt x="3652" y="1028"/>
                  <a:pt x="3721" y="1119"/>
                  <a:pt x="3767" y="1210"/>
                </a:cubicBezTo>
                <a:cubicBezTo>
                  <a:pt x="3835" y="1324"/>
                  <a:pt x="3881" y="1438"/>
                  <a:pt x="3903" y="1553"/>
                </a:cubicBezTo>
                <a:cubicBezTo>
                  <a:pt x="3949" y="1712"/>
                  <a:pt x="3972" y="1895"/>
                  <a:pt x="3972" y="2078"/>
                </a:cubicBezTo>
                <a:cubicBezTo>
                  <a:pt x="3972" y="2420"/>
                  <a:pt x="3926" y="2762"/>
                  <a:pt x="3835" y="3105"/>
                </a:cubicBezTo>
                <a:cubicBezTo>
                  <a:pt x="3789" y="3333"/>
                  <a:pt x="3698" y="3538"/>
                  <a:pt x="3630" y="3767"/>
                </a:cubicBezTo>
                <a:cubicBezTo>
                  <a:pt x="3584" y="3881"/>
                  <a:pt x="3630" y="4018"/>
                  <a:pt x="3767" y="4086"/>
                </a:cubicBezTo>
                <a:cubicBezTo>
                  <a:pt x="3791" y="4096"/>
                  <a:pt x="3817" y="4100"/>
                  <a:pt x="3844" y="4100"/>
                </a:cubicBezTo>
                <a:cubicBezTo>
                  <a:pt x="3944" y="4100"/>
                  <a:pt x="4050" y="4039"/>
                  <a:pt x="4086" y="3949"/>
                </a:cubicBezTo>
                <a:cubicBezTo>
                  <a:pt x="4200" y="3630"/>
                  <a:pt x="4291" y="3310"/>
                  <a:pt x="4360" y="2991"/>
                </a:cubicBezTo>
                <a:cubicBezTo>
                  <a:pt x="4451" y="2625"/>
                  <a:pt x="4474" y="2283"/>
                  <a:pt x="4474" y="1918"/>
                </a:cubicBezTo>
                <a:cubicBezTo>
                  <a:pt x="4451" y="1598"/>
                  <a:pt x="4360" y="1256"/>
                  <a:pt x="4200" y="982"/>
                </a:cubicBezTo>
                <a:cubicBezTo>
                  <a:pt x="4155" y="891"/>
                  <a:pt x="4109" y="822"/>
                  <a:pt x="4040" y="754"/>
                </a:cubicBezTo>
                <a:cubicBezTo>
                  <a:pt x="3995" y="662"/>
                  <a:pt x="3926" y="594"/>
                  <a:pt x="3858" y="525"/>
                </a:cubicBezTo>
                <a:cubicBezTo>
                  <a:pt x="3721" y="388"/>
                  <a:pt x="3538" y="297"/>
                  <a:pt x="3356" y="206"/>
                </a:cubicBezTo>
                <a:cubicBezTo>
                  <a:pt x="3105" y="69"/>
                  <a:pt x="2831" y="0"/>
                  <a:pt x="2557" y="0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1" name="Google Shape;5071;p38"/>
          <p:cNvSpPr/>
          <p:nvPr/>
        </p:nvSpPr>
        <p:spPr>
          <a:xfrm>
            <a:off x="6568505" y="1993130"/>
            <a:ext cx="141212" cy="89944"/>
          </a:xfrm>
          <a:custGeom>
            <a:avLst/>
            <a:gdLst/>
            <a:ahLst/>
            <a:cxnLst/>
            <a:rect l="l" t="t" r="r" b="b"/>
            <a:pathLst>
              <a:path w="5046" h="3214" extrusionOk="0">
                <a:moveTo>
                  <a:pt x="4703" y="0"/>
                </a:moveTo>
                <a:cubicBezTo>
                  <a:pt x="4589" y="23"/>
                  <a:pt x="4497" y="137"/>
                  <a:pt x="4497" y="274"/>
                </a:cubicBezTo>
                <a:cubicBezTo>
                  <a:pt x="4520" y="388"/>
                  <a:pt x="4520" y="480"/>
                  <a:pt x="4520" y="594"/>
                </a:cubicBezTo>
                <a:cubicBezTo>
                  <a:pt x="4520" y="776"/>
                  <a:pt x="4497" y="982"/>
                  <a:pt x="4452" y="1164"/>
                </a:cubicBezTo>
                <a:cubicBezTo>
                  <a:pt x="4406" y="1324"/>
                  <a:pt x="4338" y="1484"/>
                  <a:pt x="4246" y="1644"/>
                </a:cubicBezTo>
                <a:cubicBezTo>
                  <a:pt x="4155" y="1781"/>
                  <a:pt x="4064" y="1918"/>
                  <a:pt x="3950" y="2055"/>
                </a:cubicBezTo>
                <a:cubicBezTo>
                  <a:pt x="3813" y="2192"/>
                  <a:pt x="3653" y="2306"/>
                  <a:pt x="3493" y="2397"/>
                </a:cubicBezTo>
                <a:cubicBezTo>
                  <a:pt x="3311" y="2488"/>
                  <a:pt x="3128" y="2580"/>
                  <a:pt x="2923" y="2625"/>
                </a:cubicBezTo>
                <a:cubicBezTo>
                  <a:pt x="2717" y="2694"/>
                  <a:pt x="2489" y="2717"/>
                  <a:pt x="2283" y="2717"/>
                </a:cubicBezTo>
                <a:cubicBezTo>
                  <a:pt x="2078" y="2717"/>
                  <a:pt x="1895" y="2694"/>
                  <a:pt x="1713" y="2648"/>
                </a:cubicBezTo>
                <a:cubicBezTo>
                  <a:pt x="1576" y="2602"/>
                  <a:pt x="1416" y="2534"/>
                  <a:pt x="1279" y="2465"/>
                </a:cubicBezTo>
                <a:cubicBezTo>
                  <a:pt x="1165" y="2397"/>
                  <a:pt x="1051" y="2306"/>
                  <a:pt x="960" y="2214"/>
                </a:cubicBezTo>
                <a:cubicBezTo>
                  <a:pt x="868" y="2123"/>
                  <a:pt x="800" y="2032"/>
                  <a:pt x="731" y="1918"/>
                </a:cubicBezTo>
                <a:cubicBezTo>
                  <a:pt x="663" y="1804"/>
                  <a:pt x="617" y="1689"/>
                  <a:pt x="572" y="1552"/>
                </a:cubicBezTo>
                <a:cubicBezTo>
                  <a:pt x="503" y="1347"/>
                  <a:pt x="480" y="1142"/>
                  <a:pt x="480" y="913"/>
                </a:cubicBezTo>
                <a:cubicBezTo>
                  <a:pt x="480" y="868"/>
                  <a:pt x="435" y="799"/>
                  <a:pt x="389" y="754"/>
                </a:cubicBezTo>
                <a:cubicBezTo>
                  <a:pt x="343" y="731"/>
                  <a:pt x="275" y="708"/>
                  <a:pt x="206" y="708"/>
                </a:cubicBezTo>
                <a:cubicBezTo>
                  <a:pt x="138" y="731"/>
                  <a:pt x="92" y="754"/>
                  <a:pt x="47" y="799"/>
                </a:cubicBezTo>
                <a:cubicBezTo>
                  <a:pt x="1" y="868"/>
                  <a:pt x="1" y="913"/>
                  <a:pt x="1" y="982"/>
                </a:cubicBezTo>
                <a:cubicBezTo>
                  <a:pt x="1" y="1507"/>
                  <a:pt x="138" y="2009"/>
                  <a:pt x="457" y="2397"/>
                </a:cubicBezTo>
                <a:cubicBezTo>
                  <a:pt x="594" y="2580"/>
                  <a:pt x="777" y="2739"/>
                  <a:pt x="960" y="2854"/>
                </a:cubicBezTo>
                <a:cubicBezTo>
                  <a:pt x="1165" y="2968"/>
                  <a:pt x="1370" y="3059"/>
                  <a:pt x="1621" y="3127"/>
                </a:cubicBezTo>
                <a:cubicBezTo>
                  <a:pt x="1838" y="3184"/>
                  <a:pt x="2061" y="3213"/>
                  <a:pt x="2283" y="3213"/>
                </a:cubicBezTo>
                <a:cubicBezTo>
                  <a:pt x="2506" y="3213"/>
                  <a:pt x="2728" y="3184"/>
                  <a:pt x="2945" y="3127"/>
                </a:cubicBezTo>
                <a:cubicBezTo>
                  <a:pt x="3402" y="3013"/>
                  <a:pt x="3858" y="2808"/>
                  <a:pt x="4201" y="2488"/>
                </a:cubicBezTo>
                <a:cubicBezTo>
                  <a:pt x="4475" y="2214"/>
                  <a:pt x="4703" y="1895"/>
                  <a:pt x="4840" y="1530"/>
                </a:cubicBezTo>
                <a:cubicBezTo>
                  <a:pt x="5000" y="1119"/>
                  <a:pt x="5045" y="639"/>
                  <a:pt x="5000" y="206"/>
                </a:cubicBezTo>
                <a:cubicBezTo>
                  <a:pt x="4977" y="92"/>
                  <a:pt x="4863" y="0"/>
                  <a:pt x="4749" y="0"/>
                </a:cubicBezTo>
                <a:close/>
              </a:path>
            </a:pathLst>
          </a:custGeom>
          <a:solidFill>
            <a:srgbClr val="3535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2" name="Google Shape;5072;p38"/>
          <p:cNvSpPr/>
          <p:nvPr/>
        </p:nvSpPr>
        <p:spPr>
          <a:xfrm>
            <a:off x="6808057" y="1754222"/>
            <a:ext cx="100942" cy="91091"/>
          </a:xfrm>
          <a:custGeom>
            <a:avLst/>
            <a:gdLst/>
            <a:ahLst/>
            <a:cxnLst/>
            <a:rect l="l" t="t" r="r" b="b"/>
            <a:pathLst>
              <a:path w="3607" h="3255" extrusionOk="0">
                <a:moveTo>
                  <a:pt x="434" y="1"/>
                </a:moveTo>
                <a:cubicBezTo>
                  <a:pt x="229" y="1"/>
                  <a:pt x="69" y="160"/>
                  <a:pt x="23" y="366"/>
                </a:cubicBezTo>
                <a:cubicBezTo>
                  <a:pt x="0" y="571"/>
                  <a:pt x="160" y="777"/>
                  <a:pt x="388" y="822"/>
                </a:cubicBezTo>
                <a:cubicBezTo>
                  <a:pt x="480" y="822"/>
                  <a:pt x="548" y="845"/>
                  <a:pt x="639" y="868"/>
                </a:cubicBezTo>
                <a:cubicBezTo>
                  <a:pt x="822" y="914"/>
                  <a:pt x="1005" y="1005"/>
                  <a:pt x="1187" y="1096"/>
                </a:cubicBezTo>
                <a:cubicBezTo>
                  <a:pt x="1438" y="1233"/>
                  <a:pt x="1644" y="1416"/>
                  <a:pt x="1849" y="1621"/>
                </a:cubicBezTo>
                <a:cubicBezTo>
                  <a:pt x="2100" y="1872"/>
                  <a:pt x="2306" y="2146"/>
                  <a:pt x="2488" y="2443"/>
                </a:cubicBezTo>
                <a:cubicBezTo>
                  <a:pt x="2602" y="2626"/>
                  <a:pt x="2694" y="2808"/>
                  <a:pt x="2762" y="3014"/>
                </a:cubicBezTo>
                <a:cubicBezTo>
                  <a:pt x="2830" y="3165"/>
                  <a:pt x="2984" y="3254"/>
                  <a:pt x="3142" y="3254"/>
                </a:cubicBezTo>
                <a:cubicBezTo>
                  <a:pt x="3199" y="3254"/>
                  <a:pt x="3256" y="3243"/>
                  <a:pt x="3310" y="3219"/>
                </a:cubicBezTo>
                <a:cubicBezTo>
                  <a:pt x="3515" y="3128"/>
                  <a:pt x="3607" y="2900"/>
                  <a:pt x="3515" y="2671"/>
                </a:cubicBezTo>
                <a:cubicBezTo>
                  <a:pt x="3401" y="2375"/>
                  <a:pt x="3242" y="2078"/>
                  <a:pt x="3059" y="1804"/>
                </a:cubicBezTo>
                <a:cubicBezTo>
                  <a:pt x="2854" y="1507"/>
                  <a:pt x="2625" y="1233"/>
                  <a:pt x="2351" y="959"/>
                </a:cubicBezTo>
                <a:cubicBezTo>
                  <a:pt x="1849" y="457"/>
                  <a:pt x="1210" y="92"/>
                  <a:pt x="503" y="1"/>
                </a:cubicBezTo>
                <a:close/>
              </a:path>
            </a:pathLst>
          </a:custGeom>
          <a:solidFill>
            <a:srgbClr val="5948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3" name="Google Shape;5073;p38"/>
          <p:cNvSpPr/>
          <p:nvPr/>
        </p:nvSpPr>
        <p:spPr>
          <a:xfrm>
            <a:off x="6518692" y="1667357"/>
            <a:ext cx="99039" cy="40914"/>
          </a:xfrm>
          <a:custGeom>
            <a:avLst/>
            <a:gdLst/>
            <a:ahLst/>
            <a:cxnLst/>
            <a:rect l="l" t="t" r="r" b="b"/>
            <a:pathLst>
              <a:path w="3539" h="1462" extrusionOk="0">
                <a:moveTo>
                  <a:pt x="2352" y="0"/>
                </a:moveTo>
                <a:cubicBezTo>
                  <a:pt x="2123" y="0"/>
                  <a:pt x="1872" y="23"/>
                  <a:pt x="1644" y="69"/>
                </a:cubicBezTo>
                <a:cubicBezTo>
                  <a:pt x="1119" y="183"/>
                  <a:pt x="617" y="411"/>
                  <a:pt x="183" y="731"/>
                </a:cubicBezTo>
                <a:cubicBezTo>
                  <a:pt x="0" y="868"/>
                  <a:pt x="0" y="1165"/>
                  <a:pt x="137" y="1324"/>
                </a:cubicBezTo>
                <a:cubicBezTo>
                  <a:pt x="206" y="1393"/>
                  <a:pt x="320" y="1461"/>
                  <a:pt x="411" y="1461"/>
                </a:cubicBezTo>
                <a:cubicBezTo>
                  <a:pt x="525" y="1461"/>
                  <a:pt x="617" y="1438"/>
                  <a:pt x="708" y="1370"/>
                </a:cubicBezTo>
                <a:cubicBezTo>
                  <a:pt x="754" y="1324"/>
                  <a:pt x="799" y="1302"/>
                  <a:pt x="845" y="1279"/>
                </a:cubicBezTo>
                <a:cubicBezTo>
                  <a:pt x="1050" y="1142"/>
                  <a:pt x="1256" y="1050"/>
                  <a:pt x="1484" y="959"/>
                </a:cubicBezTo>
                <a:cubicBezTo>
                  <a:pt x="1735" y="891"/>
                  <a:pt x="1963" y="845"/>
                  <a:pt x="2215" y="822"/>
                </a:cubicBezTo>
                <a:cubicBezTo>
                  <a:pt x="2466" y="822"/>
                  <a:pt x="2717" y="845"/>
                  <a:pt x="2968" y="891"/>
                </a:cubicBezTo>
                <a:lnTo>
                  <a:pt x="2991" y="891"/>
                </a:lnTo>
                <a:cubicBezTo>
                  <a:pt x="3038" y="900"/>
                  <a:pt x="3081" y="906"/>
                  <a:pt x="3122" y="906"/>
                </a:cubicBezTo>
                <a:cubicBezTo>
                  <a:pt x="3180" y="906"/>
                  <a:pt x="3234" y="895"/>
                  <a:pt x="3287" y="868"/>
                </a:cubicBezTo>
                <a:cubicBezTo>
                  <a:pt x="3401" y="822"/>
                  <a:pt x="3470" y="731"/>
                  <a:pt x="3516" y="640"/>
                </a:cubicBezTo>
                <a:cubicBezTo>
                  <a:pt x="3538" y="525"/>
                  <a:pt x="3538" y="411"/>
                  <a:pt x="3493" y="320"/>
                </a:cubicBezTo>
                <a:cubicBezTo>
                  <a:pt x="3447" y="229"/>
                  <a:pt x="3356" y="137"/>
                  <a:pt x="3242" y="115"/>
                </a:cubicBezTo>
                <a:cubicBezTo>
                  <a:pt x="2991" y="69"/>
                  <a:pt x="2740" y="23"/>
                  <a:pt x="2488" y="0"/>
                </a:cubicBezTo>
                <a:close/>
              </a:path>
            </a:pathLst>
          </a:custGeom>
          <a:solidFill>
            <a:srgbClr val="59486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4" name="Google Shape;5074;p38"/>
          <p:cNvSpPr/>
          <p:nvPr/>
        </p:nvSpPr>
        <p:spPr>
          <a:xfrm>
            <a:off x="6762693" y="1577301"/>
            <a:ext cx="323898" cy="242098"/>
          </a:xfrm>
          <a:custGeom>
            <a:avLst/>
            <a:gdLst/>
            <a:ahLst/>
            <a:cxnLst/>
            <a:rect l="l" t="t" r="r" b="b"/>
            <a:pathLst>
              <a:path w="11574" h="8651" extrusionOk="0">
                <a:moveTo>
                  <a:pt x="275" y="0"/>
                </a:moveTo>
                <a:cubicBezTo>
                  <a:pt x="206" y="0"/>
                  <a:pt x="138" y="46"/>
                  <a:pt x="92" y="91"/>
                </a:cubicBezTo>
                <a:cubicBezTo>
                  <a:pt x="46" y="137"/>
                  <a:pt x="46" y="206"/>
                  <a:pt x="46" y="274"/>
                </a:cubicBezTo>
                <a:cubicBezTo>
                  <a:pt x="1" y="936"/>
                  <a:pt x="138" y="1621"/>
                  <a:pt x="366" y="2260"/>
                </a:cubicBezTo>
                <a:cubicBezTo>
                  <a:pt x="594" y="2899"/>
                  <a:pt x="937" y="3515"/>
                  <a:pt x="1347" y="4063"/>
                </a:cubicBezTo>
                <a:cubicBezTo>
                  <a:pt x="1781" y="4634"/>
                  <a:pt x="2306" y="5159"/>
                  <a:pt x="2854" y="5638"/>
                </a:cubicBezTo>
                <a:cubicBezTo>
                  <a:pt x="3402" y="6117"/>
                  <a:pt x="4018" y="6528"/>
                  <a:pt x="4657" y="6916"/>
                </a:cubicBezTo>
                <a:cubicBezTo>
                  <a:pt x="5547" y="7464"/>
                  <a:pt x="6529" y="7898"/>
                  <a:pt x="7533" y="8217"/>
                </a:cubicBezTo>
                <a:cubicBezTo>
                  <a:pt x="8035" y="8377"/>
                  <a:pt x="8560" y="8468"/>
                  <a:pt x="9062" y="8537"/>
                </a:cubicBezTo>
                <a:cubicBezTo>
                  <a:pt x="9450" y="8605"/>
                  <a:pt x="9838" y="8628"/>
                  <a:pt x="10227" y="8651"/>
                </a:cubicBezTo>
                <a:cubicBezTo>
                  <a:pt x="10615" y="8651"/>
                  <a:pt x="11003" y="8605"/>
                  <a:pt x="11391" y="8514"/>
                </a:cubicBezTo>
                <a:cubicBezTo>
                  <a:pt x="11459" y="8491"/>
                  <a:pt x="11505" y="8445"/>
                  <a:pt x="11550" y="8377"/>
                </a:cubicBezTo>
                <a:cubicBezTo>
                  <a:pt x="11573" y="8331"/>
                  <a:pt x="11573" y="8263"/>
                  <a:pt x="11550" y="8194"/>
                </a:cubicBezTo>
                <a:cubicBezTo>
                  <a:pt x="11528" y="8126"/>
                  <a:pt x="11482" y="8080"/>
                  <a:pt x="11413" y="8057"/>
                </a:cubicBezTo>
                <a:cubicBezTo>
                  <a:pt x="11391" y="8046"/>
                  <a:pt x="11362" y="8040"/>
                  <a:pt x="11331" y="8040"/>
                </a:cubicBezTo>
                <a:cubicBezTo>
                  <a:pt x="11299" y="8040"/>
                  <a:pt x="11265" y="8046"/>
                  <a:pt x="11231" y="8057"/>
                </a:cubicBezTo>
                <a:lnTo>
                  <a:pt x="11185" y="8057"/>
                </a:lnTo>
                <a:cubicBezTo>
                  <a:pt x="10889" y="8127"/>
                  <a:pt x="10579" y="8157"/>
                  <a:pt x="10276" y="8157"/>
                </a:cubicBezTo>
                <a:cubicBezTo>
                  <a:pt x="10183" y="8157"/>
                  <a:pt x="10090" y="8154"/>
                  <a:pt x="9998" y="8149"/>
                </a:cubicBezTo>
                <a:lnTo>
                  <a:pt x="10067" y="8149"/>
                </a:lnTo>
                <a:cubicBezTo>
                  <a:pt x="9542" y="8126"/>
                  <a:pt x="9017" y="8057"/>
                  <a:pt x="8515" y="7966"/>
                </a:cubicBezTo>
                <a:cubicBezTo>
                  <a:pt x="8172" y="7898"/>
                  <a:pt x="7830" y="7784"/>
                  <a:pt x="7487" y="7692"/>
                </a:cubicBezTo>
                <a:cubicBezTo>
                  <a:pt x="6415" y="7327"/>
                  <a:pt x="5365" y="6825"/>
                  <a:pt x="4406" y="6186"/>
                </a:cubicBezTo>
                <a:lnTo>
                  <a:pt x="4406" y="6186"/>
                </a:lnTo>
                <a:lnTo>
                  <a:pt x="4475" y="6231"/>
                </a:lnTo>
                <a:cubicBezTo>
                  <a:pt x="3630" y="5684"/>
                  <a:pt x="2877" y="5045"/>
                  <a:pt x="2192" y="4314"/>
                </a:cubicBezTo>
                <a:lnTo>
                  <a:pt x="2192" y="4314"/>
                </a:lnTo>
                <a:lnTo>
                  <a:pt x="2238" y="4360"/>
                </a:lnTo>
                <a:cubicBezTo>
                  <a:pt x="1804" y="3880"/>
                  <a:pt x="1439" y="3355"/>
                  <a:pt x="1119" y="2785"/>
                </a:cubicBezTo>
                <a:cubicBezTo>
                  <a:pt x="914" y="2374"/>
                  <a:pt x="754" y="1940"/>
                  <a:pt x="640" y="1484"/>
                </a:cubicBezTo>
                <a:cubicBezTo>
                  <a:pt x="549" y="1073"/>
                  <a:pt x="503" y="639"/>
                  <a:pt x="526" y="228"/>
                </a:cubicBezTo>
                <a:cubicBezTo>
                  <a:pt x="526" y="160"/>
                  <a:pt x="480" y="91"/>
                  <a:pt x="457" y="69"/>
                </a:cubicBezTo>
                <a:cubicBezTo>
                  <a:pt x="412" y="23"/>
                  <a:pt x="343" y="0"/>
                  <a:pt x="297" y="0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5" name="Google Shape;5075;p38"/>
          <p:cNvSpPr/>
          <p:nvPr/>
        </p:nvSpPr>
        <p:spPr>
          <a:xfrm>
            <a:off x="6970930" y="1805967"/>
            <a:ext cx="110541" cy="293870"/>
          </a:xfrm>
          <a:custGeom>
            <a:avLst/>
            <a:gdLst/>
            <a:ahLst/>
            <a:cxnLst/>
            <a:rect l="l" t="t" r="r" b="b"/>
            <a:pathLst>
              <a:path w="3950" h="10501" extrusionOk="0">
                <a:moveTo>
                  <a:pt x="1279" y="1"/>
                </a:moveTo>
                <a:cubicBezTo>
                  <a:pt x="1142" y="23"/>
                  <a:pt x="1051" y="138"/>
                  <a:pt x="1051" y="274"/>
                </a:cubicBezTo>
                <a:cubicBezTo>
                  <a:pt x="1051" y="297"/>
                  <a:pt x="1051" y="297"/>
                  <a:pt x="1051" y="320"/>
                </a:cubicBezTo>
                <a:cubicBezTo>
                  <a:pt x="1051" y="548"/>
                  <a:pt x="1005" y="777"/>
                  <a:pt x="959" y="982"/>
                </a:cubicBezTo>
                <a:cubicBezTo>
                  <a:pt x="891" y="1347"/>
                  <a:pt x="823" y="1712"/>
                  <a:pt x="754" y="2100"/>
                </a:cubicBezTo>
                <a:cubicBezTo>
                  <a:pt x="549" y="3059"/>
                  <a:pt x="366" y="4041"/>
                  <a:pt x="229" y="5022"/>
                </a:cubicBezTo>
                <a:cubicBezTo>
                  <a:pt x="161" y="5524"/>
                  <a:pt x="92" y="6049"/>
                  <a:pt x="46" y="6574"/>
                </a:cubicBezTo>
                <a:cubicBezTo>
                  <a:pt x="24" y="7054"/>
                  <a:pt x="1" y="7556"/>
                  <a:pt x="24" y="8035"/>
                </a:cubicBezTo>
                <a:cubicBezTo>
                  <a:pt x="46" y="8446"/>
                  <a:pt x="115" y="8857"/>
                  <a:pt x="229" y="9245"/>
                </a:cubicBezTo>
                <a:cubicBezTo>
                  <a:pt x="320" y="9587"/>
                  <a:pt x="503" y="9907"/>
                  <a:pt x="731" y="10135"/>
                </a:cubicBezTo>
                <a:cubicBezTo>
                  <a:pt x="937" y="10318"/>
                  <a:pt x="1165" y="10432"/>
                  <a:pt x="1439" y="10477"/>
                </a:cubicBezTo>
                <a:cubicBezTo>
                  <a:pt x="1576" y="10500"/>
                  <a:pt x="1713" y="10500"/>
                  <a:pt x="1850" y="10500"/>
                </a:cubicBezTo>
                <a:cubicBezTo>
                  <a:pt x="2055" y="10477"/>
                  <a:pt x="2238" y="10432"/>
                  <a:pt x="2420" y="10363"/>
                </a:cubicBezTo>
                <a:cubicBezTo>
                  <a:pt x="2900" y="10158"/>
                  <a:pt x="3219" y="9656"/>
                  <a:pt x="3447" y="9199"/>
                </a:cubicBezTo>
                <a:cubicBezTo>
                  <a:pt x="3653" y="8720"/>
                  <a:pt x="3790" y="8218"/>
                  <a:pt x="3950" y="7738"/>
                </a:cubicBezTo>
                <a:cubicBezTo>
                  <a:pt x="3950" y="7670"/>
                  <a:pt x="3927" y="7601"/>
                  <a:pt x="3904" y="7556"/>
                </a:cubicBezTo>
                <a:cubicBezTo>
                  <a:pt x="3858" y="7487"/>
                  <a:pt x="3813" y="7464"/>
                  <a:pt x="3744" y="7442"/>
                </a:cubicBezTo>
                <a:cubicBezTo>
                  <a:pt x="3676" y="7442"/>
                  <a:pt x="3607" y="7442"/>
                  <a:pt x="3562" y="7487"/>
                </a:cubicBezTo>
                <a:cubicBezTo>
                  <a:pt x="3493" y="7533"/>
                  <a:pt x="3470" y="7579"/>
                  <a:pt x="3447" y="7647"/>
                </a:cubicBezTo>
                <a:cubicBezTo>
                  <a:pt x="3402" y="7852"/>
                  <a:pt x="3333" y="8081"/>
                  <a:pt x="3265" y="8286"/>
                </a:cubicBezTo>
                <a:cubicBezTo>
                  <a:pt x="3265" y="8293"/>
                  <a:pt x="3265" y="8301"/>
                  <a:pt x="3265" y="8309"/>
                </a:cubicBezTo>
                <a:cubicBezTo>
                  <a:pt x="3128" y="8674"/>
                  <a:pt x="2991" y="9062"/>
                  <a:pt x="2763" y="9405"/>
                </a:cubicBezTo>
                <a:cubicBezTo>
                  <a:pt x="2694" y="9519"/>
                  <a:pt x="2603" y="9633"/>
                  <a:pt x="2489" y="9724"/>
                </a:cubicBezTo>
                <a:cubicBezTo>
                  <a:pt x="2420" y="9793"/>
                  <a:pt x="2352" y="9838"/>
                  <a:pt x="2283" y="9884"/>
                </a:cubicBezTo>
                <a:cubicBezTo>
                  <a:pt x="2215" y="9930"/>
                  <a:pt x="2124" y="9952"/>
                  <a:pt x="2055" y="9975"/>
                </a:cubicBezTo>
                <a:cubicBezTo>
                  <a:pt x="1958" y="9991"/>
                  <a:pt x="1861" y="10007"/>
                  <a:pt x="1765" y="10007"/>
                </a:cubicBezTo>
                <a:cubicBezTo>
                  <a:pt x="1724" y="10007"/>
                  <a:pt x="1684" y="10005"/>
                  <a:pt x="1644" y="9998"/>
                </a:cubicBezTo>
                <a:cubicBezTo>
                  <a:pt x="1553" y="9998"/>
                  <a:pt x="1484" y="9998"/>
                  <a:pt x="1393" y="9952"/>
                </a:cubicBezTo>
                <a:cubicBezTo>
                  <a:pt x="1325" y="9930"/>
                  <a:pt x="1256" y="9907"/>
                  <a:pt x="1188" y="9861"/>
                </a:cubicBezTo>
                <a:cubicBezTo>
                  <a:pt x="1119" y="9815"/>
                  <a:pt x="1074" y="9770"/>
                  <a:pt x="1028" y="9724"/>
                </a:cubicBezTo>
                <a:cubicBezTo>
                  <a:pt x="959" y="9633"/>
                  <a:pt x="891" y="9564"/>
                  <a:pt x="845" y="9473"/>
                </a:cubicBezTo>
                <a:cubicBezTo>
                  <a:pt x="754" y="9268"/>
                  <a:pt x="686" y="9085"/>
                  <a:pt x="640" y="8880"/>
                </a:cubicBezTo>
                <a:cubicBezTo>
                  <a:pt x="640" y="8874"/>
                  <a:pt x="640" y="8868"/>
                  <a:pt x="640" y="8857"/>
                </a:cubicBezTo>
                <a:cubicBezTo>
                  <a:pt x="503" y="8240"/>
                  <a:pt x="503" y="7624"/>
                  <a:pt x="526" y="7008"/>
                </a:cubicBezTo>
                <a:lnTo>
                  <a:pt x="526" y="7008"/>
                </a:lnTo>
                <a:cubicBezTo>
                  <a:pt x="526" y="7008"/>
                  <a:pt x="526" y="7031"/>
                  <a:pt x="526" y="7054"/>
                </a:cubicBezTo>
                <a:cubicBezTo>
                  <a:pt x="571" y="6004"/>
                  <a:pt x="708" y="4976"/>
                  <a:pt x="891" y="3949"/>
                </a:cubicBezTo>
                <a:cubicBezTo>
                  <a:pt x="1051" y="3082"/>
                  <a:pt x="1233" y="2192"/>
                  <a:pt x="1393" y="1324"/>
                </a:cubicBezTo>
                <a:cubicBezTo>
                  <a:pt x="1439" y="1119"/>
                  <a:pt x="1484" y="891"/>
                  <a:pt x="1507" y="685"/>
                </a:cubicBezTo>
                <a:cubicBezTo>
                  <a:pt x="1530" y="526"/>
                  <a:pt x="1553" y="389"/>
                  <a:pt x="1553" y="229"/>
                </a:cubicBezTo>
                <a:cubicBezTo>
                  <a:pt x="1553" y="115"/>
                  <a:pt x="1416" y="1"/>
                  <a:pt x="1302" y="1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6" name="Google Shape;5076;p38"/>
          <p:cNvSpPr/>
          <p:nvPr/>
        </p:nvSpPr>
        <p:spPr>
          <a:xfrm>
            <a:off x="6542955" y="1499363"/>
            <a:ext cx="279822" cy="215932"/>
          </a:xfrm>
          <a:custGeom>
            <a:avLst/>
            <a:gdLst/>
            <a:ahLst/>
            <a:cxnLst/>
            <a:rect l="l" t="t" r="r" b="b"/>
            <a:pathLst>
              <a:path w="9999" h="7716" extrusionOk="0">
                <a:moveTo>
                  <a:pt x="275" y="0"/>
                </a:moveTo>
                <a:cubicBezTo>
                  <a:pt x="161" y="0"/>
                  <a:pt x="47" y="92"/>
                  <a:pt x="24" y="206"/>
                </a:cubicBezTo>
                <a:cubicBezTo>
                  <a:pt x="1" y="548"/>
                  <a:pt x="24" y="868"/>
                  <a:pt x="69" y="1187"/>
                </a:cubicBezTo>
                <a:cubicBezTo>
                  <a:pt x="115" y="1530"/>
                  <a:pt x="183" y="1849"/>
                  <a:pt x="298" y="2146"/>
                </a:cubicBezTo>
                <a:cubicBezTo>
                  <a:pt x="503" y="2785"/>
                  <a:pt x="845" y="3379"/>
                  <a:pt x="1233" y="3926"/>
                </a:cubicBezTo>
                <a:cubicBezTo>
                  <a:pt x="1667" y="4497"/>
                  <a:pt x="2169" y="4999"/>
                  <a:pt x="2717" y="5456"/>
                </a:cubicBezTo>
                <a:cubicBezTo>
                  <a:pt x="3265" y="5935"/>
                  <a:pt x="3881" y="6323"/>
                  <a:pt x="4520" y="6665"/>
                </a:cubicBezTo>
                <a:cubicBezTo>
                  <a:pt x="5342" y="7099"/>
                  <a:pt x="6209" y="7419"/>
                  <a:pt x="7122" y="7601"/>
                </a:cubicBezTo>
                <a:cubicBezTo>
                  <a:pt x="7556" y="7670"/>
                  <a:pt x="7990" y="7715"/>
                  <a:pt x="8401" y="7715"/>
                </a:cubicBezTo>
                <a:cubicBezTo>
                  <a:pt x="8880" y="7715"/>
                  <a:pt x="9336" y="7670"/>
                  <a:pt x="9793" y="7556"/>
                </a:cubicBezTo>
                <a:cubicBezTo>
                  <a:pt x="9861" y="7533"/>
                  <a:pt x="9907" y="7510"/>
                  <a:pt x="9953" y="7441"/>
                </a:cubicBezTo>
                <a:cubicBezTo>
                  <a:pt x="9998" y="7396"/>
                  <a:pt x="9998" y="7327"/>
                  <a:pt x="9998" y="7259"/>
                </a:cubicBezTo>
                <a:cubicBezTo>
                  <a:pt x="9998" y="7190"/>
                  <a:pt x="9953" y="7145"/>
                  <a:pt x="9907" y="7099"/>
                </a:cubicBezTo>
                <a:cubicBezTo>
                  <a:pt x="9861" y="7076"/>
                  <a:pt x="9770" y="7053"/>
                  <a:pt x="9724" y="7053"/>
                </a:cubicBezTo>
                <a:cubicBezTo>
                  <a:pt x="9336" y="7168"/>
                  <a:pt x="8948" y="7213"/>
                  <a:pt x="8538" y="7236"/>
                </a:cubicBezTo>
                <a:cubicBezTo>
                  <a:pt x="7944" y="7236"/>
                  <a:pt x="7373" y="7168"/>
                  <a:pt x="6780" y="7031"/>
                </a:cubicBezTo>
                <a:lnTo>
                  <a:pt x="6848" y="7031"/>
                </a:lnTo>
                <a:cubicBezTo>
                  <a:pt x="6050" y="6848"/>
                  <a:pt x="5296" y="6528"/>
                  <a:pt x="4589" y="6140"/>
                </a:cubicBezTo>
                <a:lnTo>
                  <a:pt x="4589" y="6140"/>
                </a:lnTo>
                <a:cubicBezTo>
                  <a:pt x="4589" y="6140"/>
                  <a:pt x="4589" y="6143"/>
                  <a:pt x="4590" y="6147"/>
                </a:cubicBezTo>
                <a:lnTo>
                  <a:pt x="4590" y="6147"/>
                </a:lnTo>
                <a:cubicBezTo>
                  <a:pt x="4576" y="6140"/>
                  <a:pt x="4566" y="6140"/>
                  <a:pt x="4566" y="6140"/>
                </a:cubicBezTo>
                <a:cubicBezTo>
                  <a:pt x="4543" y="6140"/>
                  <a:pt x="4543" y="6118"/>
                  <a:pt x="4543" y="6118"/>
                </a:cubicBezTo>
                <a:lnTo>
                  <a:pt x="4543" y="6140"/>
                </a:lnTo>
                <a:cubicBezTo>
                  <a:pt x="3813" y="5707"/>
                  <a:pt x="3105" y="5205"/>
                  <a:pt x="2489" y="4611"/>
                </a:cubicBezTo>
                <a:cubicBezTo>
                  <a:pt x="2009" y="4132"/>
                  <a:pt x="1599" y="3630"/>
                  <a:pt x="1256" y="3059"/>
                </a:cubicBezTo>
                <a:cubicBezTo>
                  <a:pt x="1005" y="2648"/>
                  <a:pt x="800" y="2214"/>
                  <a:pt x="686" y="1735"/>
                </a:cubicBezTo>
                <a:cubicBezTo>
                  <a:pt x="571" y="1393"/>
                  <a:pt x="526" y="1028"/>
                  <a:pt x="503" y="640"/>
                </a:cubicBezTo>
                <a:cubicBezTo>
                  <a:pt x="503" y="525"/>
                  <a:pt x="503" y="388"/>
                  <a:pt x="526" y="274"/>
                </a:cubicBezTo>
                <a:cubicBezTo>
                  <a:pt x="526" y="137"/>
                  <a:pt x="435" y="0"/>
                  <a:pt x="298" y="0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7" name="Google Shape;5077;p38"/>
          <p:cNvSpPr/>
          <p:nvPr/>
        </p:nvSpPr>
        <p:spPr>
          <a:xfrm>
            <a:off x="6405633" y="1311556"/>
            <a:ext cx="866835" cy="371809"/>
          </a:xfrm>
          <a:custGeom>
            <a:avLst/>
            <a:gdLst/>
            <a:ahLst/>
            <a:cxnLst/>
            <a:rect l="l" t="t" r="r" b="b"/>
            <a:pathLst>
              <a:path w="30975" h="13286" extrusionOk="0">
                <a:moveTo>
                  <a:pt x="25588" y="4204"/>
                </a:moveTo>
                <a:cubicBezTo>
                  <a:pt x="25589" y="4212"/>
                  <a:pt x="25593" y="4217"/>
                  <a:pt x="25597" y="4220"/>
                </a:cubicBezTo>
                <a:lnTo>
                  <a:pt x="25597" y="4220"/>
                </a:lnTo>
                <a:lnTo>
                  <a:pt x="25590" y="4206"/>
                </a:lnTo>
                <a:lnTo>
                  <a:pt x="25590" y="4206"/>
                </a:lnTo>
                <a:cubicBezTo>
                  <a:pt x="25589" y="4205"/>
                  <a:pt x="25589" y="4204"/>
                  <a:pt x="25588" y="4204"/>
                </a:cubicBezTo>
                <a:close/>
                <a:moveTo>
                  <a:pt x="25597" y="4220"/>
                </a:moveTo>
                <a:lnTo>
                  <a:pt x="25610" y="4246"/>
                </a:lnTo>
                <a:cubicBezTo>
                  <a:pt x="25610" y="4223"/>
                  <a:pt x="25610" y="4223"/>
                  <a:pt x="25610" y="4223"/>
                </a:cubicBezTo>
                <a:cubicBezTo>
                  <a:pt x="25610" y="4223"/>
                  <a:pt x="25603" y="4223"/>
                  <a:pt x="25597" y="4220"/>
                </a:cubicBezTo>
                <a:close/>
                <a:moveTo>
                  <a:pt x="14860" y="1"/>
                </a:moveTo>
                <a:cubicBezTo>
                  <a:pt x="13353" y="1"/>
                  <a:pt x="11824" y="183"/>
                  <a:pt x="10340" y="526"/>
                </a:cubicBezTo>
                <a:cubicBezTo>
                  <a:pt x="8674" y="914"/>
                  <a:pt x="7053" y="1530"/>
                  <a:pt x="5593" y="2397"/>
                </a:cubicBezTo>
                <a:cubicBezTo>
                  <a:pt x="4908" y="2831"/>
                  <a:pt x="4269" y="3310"/>
                  <a:pt x="3675" y="3835"/>
                </a:cubicBezTo>
                <a:cubicBezTo>
                  <a:pt x="3082" y="4360"/>
                  <a:pt x="2534" y="4977"/>
                  <a:pt x="2055" y="5616"/>
                </a:cubicBezTo>
                <a:cubicBezTo>
                  <a:pt x="1826" y="5935"/>
                  <a:pt x="1598" y="6278"/>
                  <a:pt x="1393" y="6643"/>
                </a:cubicBezTo>
                <a:cubicBezTo>
                  <a:pt x="1233" y="6917"/>
                  <a:pt x="1073" y="7191"/>
                  <a:pt x="959" y="7488"/>
                </a:cubicBezTo>
                <a:cubicBezTo>
                  <a:pt x="822" y="7784"/>
                  <a:pt x="708" y="8104"/>
                  <a:pt x="617" y="8423"/>
                </a:cubicBezTo>
                <a:cubicBezTo>
                  <a:pt x="457" y="8880"/>
                  <a:pt x="320" y="9359"/>
                  <a:pt x="229" y="9839"/>
                </a:cubicBezTo>
                <a:cubicBezTo>
                  <a:pt x="115" y="10318"/>
                  <a:pt x="23" y="10843"/>
                  <a:pt x="23" y="11345"/>
                </a:cubicBezTo>
                <a:cubicBezTo>
                  <a:pt x="0" y="11550"/>
                  <a:pt x="23" y="11756"/>
                  <a:pt x="46" y="11938"/>
                </a:cubicBezTo>
                <a:cubicBezTo>
                  <a:pt x="69" y="12121"/>
                  <a:pt x="92" y="12304"/>
                  <a:pt x="160" y="12463"/>
                </a:cubicBezTo>
                <a:cubicBezTo>
                  <a:pt x="206" y="12600"/>
                  <a:pt x="297" y="12760"/>
                  <a:pt x="388" y="12874"/>
                </a:cubicBezTo>
                <a:cubicBezTo>
                  <a:pt x="503" y="13011"/>
                  <a:pt x="640" y="13103"/>
                  <a:pt x="799" y="13171"/>
                </a:cubicBezTo>
                <a:cubicBezTo>
                  <a:pt x="959" y="13239"/>
                  <a:pt x="1119" y="13285"/>
                  <a:pt x="1301" y="13285"/>
                </a:cubicBezTo>
                <a:cubicBezTo>
                  <a:pt x="1553" y="13285"/>
                  <a:pt x="1781" y="13239"/>
                  <a:pt x="2032" y="13148"/>
                </a:cubicBezTo>
                <a:cubicBezTo>
                  <a:pt x="2306" y="13034"/>
                  <a:pt x="2580" y="12851"/>
                  <a:pt x="2808" y="12669"/>
                </a:cubicBezTo>
                <a:cubicBezTo>
                  <a:pt x="3082" y="12486"/>
                  <a:pt x="3356" y="12258"/>
                  <a:pt x="3630" y="12075"/>
                </a:cubicBezTo>
                <a:cubicBezTo>
                  <a:pt x="3624" y="12075"/>
                  <a:pt x="3619" y="12077"/>
                  <a:pt x="3613" y="12079"/>
                </a:cubicBezTo>
                <a:lnTo>
                  <a:pt x="3613" y="12079"/>
                </a:lnTo>
                <a:cubicBezTo>
                  <a:pt x="3809" y="11950"/>
                  <a:pt x="4006" y="11844"/>
                  <a:pt x="4223" y="11779"/>
                </a:cubicBezTo>
                <a:cubicBezTo>
                  <a:pt x="4383" y="11710"/>
                  <a:pt x="4588" y="11687"/>
                  <a:pt x="4771" y="11642"/>
                </a:cubicBezTo>
                <a:cubicBezTo>
                  <a:pt x="4999" y="11619"/>
                  <a:pt x="5227" y="11596"/>
                  <a:pt x="5456" y="11573"/>
                </a:cubicBezTo>
                <a:cubicBezTo>
                  <a:pt x="5889" y="11550"/>
                  <a:pt x="6346" y="11505"/>
                  <a:pt x="6802" y="11436"/>
                </a:cubicBezTo>
                <a:cubicBezTo>
                  <a:pt x="6939" y="11391"/>
                  <a:pt x="7031" y="11276"/>
                  <a:pt x="7008" y="11140"/>
                </a:cubicBezTo>
                <a:cubicBezTo>
                  <a:pt x="6967" y="11017"/>
                  <a:pt x="6871" y="10931"/>
                  <a:pt x="6753" y="10931"/>
                </a:cubicBezTo>
                <a:cubicBezTo>
                  <a:pt x="6739" y="10931"/>
                  <a:pt x="6725" y="10932"/>
                  <a:pt x="6711" y="10934"/>
                </a:cubicBezTo>
                <a:cubicBezTo>
                  <a:pt x="6255" y="11025"/>
                  <a:pt x="5798" y="11048"/>
                  <a:pt x="5342" y="11094"/>
                </a:cubicBezTo>
                <a:cubicBezTo>
                  <a:pt x="5113" y="11117"/>
                  <a:pt x="4885" y="11140"/>
                  <a:pt x="4657" y="11162"/>
                </a:cubicBezTo>
                <a:cubicBezTo>
                  <a:pt x="4451" y="11208"/>
                  <a:pt x="4223" y="11254"/>
                  <a:pt x="4018" y="11322"/>
                </a:cubicBezTo>
                <a:cubicBezTo>
                  <a:pt x="3356" y="11573"/>
                  <a:pt x="2831" y="12075"/>
                  <a:pt x="2260" y="12463"/>
                </a:cubicBezTo>
                <a:cubicBezTo>
                  <a:pt x="2123" y="12555"/>
                  <a:pt x="1963" y="12646"/>
                  <a:pt x="1804" y="12714"/>
                </a:cubicBezTo>
                <a:cubicBezTo>
                  <a:pt x="1667" y="12760"/>
                  <a:pt x="1530" y="12783"/>
                  <a:pt x="1416" y="12783"/>
                </a:cubicBezTo>
                <a:lnTo>
                  <a:pt x="1142" y="12783"/>
                </a:lnTo>
                <a:cubicBezTo>
                  <a:pt x="1073" y="12760"/>
                  <a:pt x="1028" y="12737"/>
                  <a:pt x="959" y="12714"/>
                </a:cubicBezTo>
                <a:cubicBezTo>
                  <a:pt x="913" y="12692"/>
                  <a:pt x="868" y="12669"/>
                  <a:pt x="845" y="12623"/>
                </a:cubicBezTo>
                <a:cubicBezTo>
                  <a:pt x="799" y="12578"/>
                  <a:pt x="754" y="12532"/>
                  <a:pt x="731" y="12486"/>
                </a:cubicBezTo>
                <a:cubicBezTo>
                  <a:pt x="685" y="12418"/>
                  <a:pt x="640" y="12349"/>
                  <a:pt x="617" y="12258"/>
                </a:cubicBezTo>
                <a:cubicBezTo>
                  <a:pt x="548" y="12098"/>
                  <a:pt x="525" y="11938"/>
                  <a:pt x="503" y="11756"/>
                </a:cubicBezTo>
                <a:cubicBezTo>
                  <a:pt x="480" y="11231"/>
                  <a:pt x="548" y="10706"/>
                  <a:pt x="640" y="10204"/>
                </a:cubicBezTo>
                <a:cubicBezTo>
                  <a:pt x="754" y="9633"/>
                  <a:pt x="913" y="9085"/>
                  <a:pt x="1073" y="8560"/>
                </a:cubicBezTo>
                <a:cubicBezTo>
                  <a:pt x="1187" y="8195"/>
                  <a:pt x="1324" y="7853"/>
                  <a:pt x="1484" y="7510"/>
                </a:cubicBezTo>
                <a:cubicBezTo>
                  <a:pt x="1484" y="7510"/>
                  <a:pt x="1484" y="7533"/>
                  <a:pt x="1484" y="7533"/>
                </a:cubicBezTo>
                <a:cubicBezTo>
                  <a:pt x="1918" y="6643"/>
                  <a:pt x="2466" y="5821"/>
                  <a:pt x="3127" y="5091"/>
                </a:cubicBezTo>
                <a:cubicBezTo>
                  <a:pt x="3789" y="4338"/>
                  <a:pt x="4543" y="3676"/>
                  <a:pt x="5387" y="3128"/>
                </a:cubicBezTo>
                <a:lnTo>
                  <a:pt x="5364" y="3128"/>
                </a:lnTo>
                <a:cubicBezTo>
                  <a:pt x="6392" y="2443"/>
                  <a:pt x="7510" y="1918"/>
                  <a:pt x="8674" y="1507"/>
                </a:cubicBezTo>
                <a:cubicBezTo>
                  <a:pt x="10226" y="982"/>
                  <a:pt x="11824" y="663"/>
                  <a:pt x="13467" y="549"/>
                </a:cubicBezTo>
                <a:lnTo>
                  <a:pt x="13445" y="549"/>
                </a:lnTo>
                <a:cubicBezTo>
                  <a:pt x="13913" y="517"/>
                  <a:pt x="14380" y="502"/>
                  <a:pt x="14845" y="502"/>
                </a:cubicBezTo>
                <a:cubicBezTo>
                  <a:pt x="16081" y="502"/>
                  <a:pt x="17308" y="613"/>
                  <a:pt x="18535" y="845"/>
                </a:cubicBezTo>
                <a:cubicBezTo>
                  <a:pt x="19973" y="1142"/>
                  <a:pt x="21365" y="1599"/>
                  <a:pt x="22689" y="2238"/>
                </a:cubicBezTo>
                <a:cubicBezTo>
                  <a:pt x="23730" y="2758"/>
                  <a:pt x="24704" y="3436"/>
                  <a:pt x="25588" y="4204"/>
                </a:cubicBezTo>
                <a:lnTo>
                  <a:pt x="25588" y="4204"/>
                </a:lnTo>
                <a:cubicBezTo>
                  <a:pt x="25588" y="4203"/>
                  <a:pt x="25588" y="4202"/>
                  <a:pt x="25588" y="4201"/>
                </a:cubicBezTo>
                <a:lnTo>
                  <a:pt x="25588" y="4201"/>
                </a:lnTo>
                <a:lnTo>
                  <a:pt x="25590" y="4206"/>
                </a:lnTo>
                <a:lnTo>
                  <a:pt x="25590" y="4206"/>
                </a:lnTo>
                <a:cubicBezTo>
                  <a:pt x="25597" y="4212"/>
                  <a:pt x="25604" y="4218"/>
                  <a:pt x="25610" y="4223"/>
                </a:cubicBezTo>
                <a:cubicBezTo>
                  <a:pt x="25610" y="4223"/>
                  <a:pt x="25610" y="4246"/>
                  <a:pt x="25633" y="4246"/>
                </a:cubicBezTo>
                <a:cubicBezTo>
                  <a:pt x="26090" y="4657"/>
                  <a:pt x="26523" y="5091"/>
                  <a:pt x="26934" y="5547"/>
                </a:cubicBezTo>
                <a:cubicBezTo>
                  <a:pt x="27328" y="6006"/>
                  <a:pt x="27680" y="6487"/>
                  <a:pt x="28009" y="6988"/>
                </a:cubicBezTo>
                <a:lnTo>
                  <a:pt x="28009" y="6988"/>
                </a:lnTo>
                <a:cubicBezTo>
                  <a:pt x="28009" y="6987"/>
                  <a:pt x="28008" y="6986"/>
                  <a:pt x="28007" y="6985"/>
                </a:cubicBezTo>
                <a:lnTo>
                  <a:pt x="28007" y="6985"/>
                </a:lnTo>
                <a:lnTo>
                  <a:pt x="28030" y="7031"/>
                </a:lnTo>
                <a:cubicBezTo>
                  <a:pt x="28030" y="7026"/>
                  <a:pt x="28030" y="7022"/>
                  <a:pt x="28030" y="7019"/>
                </a:cubicBezTo>
                <a:lnTo>
                  <a:pt x="28030" y="7019"/>
                </a:lnTo>
                <a:cubicBezTo>
                  <a:pt x="28037" y="7030"/>
                  <a:pt x="28045" y="7042"/>
                  <a:pt x="28053" y="7054"/>
                </a:cubicBezTo>
                <a:cubicBezTo>
                  <a:pt x="28829" y="8218"/>
                  <a:pt x="29514" y="9473"/>
                  <a:pt x="30495" y="10500"/>
                </a:cubicBezTo>
                <a:cubicBezTo>
                  <a:pt x="30546" y="10552"/>
                  <a:pt x="30619" y="10581"/>
                  <a:pt x="30689" y="10581"/>
                </a:cubicBezTo>
                <a:cubicBezTo>
                  <a:pt x="30744" y="10581"/>
                  <a:pt x="30797" y="10563"/>
                  <a:pt x="30837" y="10523"/>
                </a:cubicBezTo>
                <a:cubicBezTo>
                  <a:pt x="30952" y="10432"/>
                  <a:pt x="30974" y="10272"/>
                  <a:pt x="30860" y="10158"/>
                </a:cubicBezTo>
                <a:cubicBezTo>
                  <a:pt x="30381" y="9656"/>
                  <a:pt x="29947" y="9085"/>
                  <a:pt x="29559" y="8492"/>
                </a:cubicBezTo>
                <a:lnTo>
                  <a:pt x="29559" y="8492"/>
                </a:lnTo>
                <a:cubicBezTo>
                  <a:pt x="29559" y="8492"/>
                  <a:pt x="29582" y="8515"/>
                  <a:pt x="29582" y="8515"/>
                </a:cubicBezTo>
                <a:cubicBezTo>
                  <a:pt x="29080" y="7761"/>
                  <a:pt x="28601" y="6963"/>
                  <a:pt x="28076" y="6232"/>
                </a:cubicBezTo>
                <a:cubicBezTo>
                  <a:pt x="27551" y="5479"/>
                  <a:pt x="26934" y="4794"/>
                  <a:pt x="26250" y="4155"/>
                </a:cubicBezTo>
                <a:cubicBezTo>
                  <a:pt x="25565" y="3516"/>
                  <a:pt x="24834" y="2922"/>
                  <a:pt x="24035" y="2420"/>
                </a:cubicBezTo>
                <a:cubicBezTo>
                  <a:pt x="23237" y="1918"/>
                  <a:pt x="22392" y="1530"/>
                  <a:pt x="21525" y="1188"/>
                </a:cubicBezTo>
                <a:cubicBezTo>
                  <a:pt x="19744" y="526"/>
                  <a:pt x="17873" y="138"/>
                  <a:pt x="15978" y="46"/>
                </a:cubicBezTo>
                <a:cubicBezTo>
                  <a:pt x="15613" y="24"/>
                  <a:pt x="15248" y="1"/>
                  <a:pt x="14860" y="1"/>
                </a:cubicBezTo>
                <a:close/>
              </a:path>
            </a:pathLst>
          </a:custGeom>
          <a:solidFill>
            <a:srgbClr val="705A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8" name="Google Shape;5078;p38"/>
          <p:cNvSpPr/>
          <p:nvPr/>
        </p:nvSpPr>
        <p:spPr>
          <a:xfrm>
            <a:off x="5794328" y="2576310"/>
            <a:ext cx="189095" cy="155261"/>
          </a:xfrm>
          <a:custGeom>
            <a:avLst/>
            <a:gdLst/>
            <a:ahLst/>
            <a:cxnLst/>
            <a:rect l="l" t="t" r="r" b="b"/>
            <a:pathLst>
              <a:path w="6757" h="5548" extrusionOk="0">
                <a:moveTo>
                  <a:pt x="6437" y="1"/>
                </a:moveTo>
                <a:cubicBezTo>
                  <a:pt x="5616" y="343"/>
                  <a:pt x="4748" y="823"/>
                  <a:pt x="3904" y="1439"/>
                </a:cubicBezTo>
                <a:cubicBezTo>
                  <a:pt x="3219" y="1941"/>
                  <a:pt x="2534" y="2534"/>
                  <a:pt x="1872" y="3219"/>
                </a:cubicBezTo>
                <a:cubicBezTo>
                  <a:pt x="1279" y="3813"/>
                  <a:pt x="708" y="4475"/>
                  <a:pt x="206" y="5182"/>
                </a:cubicBezTo>
                <a:cubicBezTo>
                  <a:pt x="138" y="5273"/>
                  <a:pt x="69" y="5365"/>
                  <a:pt x="1" y="5479"/>
                </a:cubicBezTo>
                <a:cubicBezTo>
                  <a:pt x="46" y="5479"/>
                  <a:pt x="92" y="5502"/>
                  <a:pt x="138" y="5502"/>
                </a:cubicBezTo>
                <a:lnTo>
                  <a:pt x="389" y="5502"/>
                </a:lnTo>
                <a:cubicBezTo>
                  <a:pt x="434" y="5525"/>
                  <a:pt x="503" y="5525"/>
                  <a:pt x="571" y="5547"/>
                </a:cubicBezTo>
                <a:cubicBezTo>
                  <a:pt x="1188" y="4680"/>
                  <a:pt x="1895" y="3858"/>
                  <a:pt x="2671" y="3128"/>
                </a:cubicBezTo>
                <a:cubicBezTo>
                  <a:pt x="3630" y="2215"/>
                  <a:pt x="4611" y="1484"/>
                  <a:pt x="5638" y="937"/>
                </a:cubicBezTo>
                <a:cubicBezTo>
                  <a:pt x="6004" y="754"/>
                  <a:pt x="6392" y="571"/>
                  <a:pt x="6757" y="435"/>
                </a:cubicBezTo>
                <a:lnTo>
                  <a:pt x="6688" y="343"/>
                </a:lnTo>
                <a:cubicBezTo>
                  <a:pt x="6643" y="275"/>
                  <a:pt x="6597" y="229"/>
                  <a:pt x="6574" y="161"/>
                </a:cubicBezTo>
                <a:cubicBezTo>
                  <a:pt x="6529" y="115"/>
                  <a:pt x="6483" y="69"/>
                  <a:pt x="6460" y="1"/>
                </a:cubicBez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9" name="Google Shape;5079;p38"/>
          <p:cNvSpPr/>
          <p:nvPr/>
        </p:nvSpPr>
        <p:spPr>
          <a:xfrm>
            <a:off x="5917602" y="2865031"/>
            <a:ext cx="142472" cy="64561"/>
          </a:xfrm>
          <a:custGeom>
            <a:avLst/>
            <a:gdLst/>
            <a:ahLst/>
            <a:cxnLst/>
            <a:rect l="l" t="t" r="r" b="b"/>
            <a:pathLst>
              <a:path w="5091" h="2307" extrusionOk="0">
                <a:moveTo>
                  <a:pt x="4863" y="1"/>
                </a:moveTo>
                <a:cubicBezTo>
                  <a:pt x="4634" y="1"/>
                  <a:pt x="4406" y="1"/>
                  <a:pt x="4178" y="24"/>
                </a:cubicBezTo>
                <a:cubicBezTo>
                  <a:pt x="3630" y="69"/>
                  <a:pt x="3082" y="183"/>
                  <a:pt x="2512" y="366"/>
                </a:cubicBezTo>
                <a:cubicBezTo>
                  <a:pt x="1758" y="594"/>
                  <a:pt x="1028" y="960"/>
                  <a:pt x="343" y="1416"/>
                </a:cubicBezTo>
                <a:lnTo>
                  <a:pt x="343" y="1462"/>
                </a:lnTo>
                <a:lnTo>
                  <a:pt x="343" y="1507"/>
                </a:lnTo>
                <a:cubicBezTo>
                  <a:pt x="343" y="1530"/>
                  <a:pt x="320" y="1576"/>
                  <a:pt x="320" y="1599"/>
                </a:cubicBezTo>
                <a:cubicBezTo>
                  <a:pt x="298" y="1736"/>
                  <a:pt x="252" y="1873"/>
                  <a:pt x="183" y="1987"/>
                </a:cubicBezTo>
                <a:cubicBezTo>
                  <a:pt x="138" y="2078"/>
                  <a:pt x="69" y="2169"/>
                  <a:pt x="24" y="2261"/>
                </a:cubicBezTo>
                <a:lnTo>
                  <a:pt x="1" y="2306"/>
                </a:lnTo>
                <a:cubicBezTo>
                  <a:pt x="435" y="1964"/>
                  <a:pt x="891" y="1644"/>
                  <a:pt x="1370" y="1393"/>
                </a:cubicBezTo>
                <a:cubicBezTo>
                  <a:pt x="1964" y="1074"/>
                  <a:pt x="2580" y="845"/>
                  <a:pt x="3196" y="686"/>
                </a:cubicBezTo>
                <a:cubicBezTo>
                  <a:pt x="3721" y="571"/>
                  <a:pt x="4201" y="526"/>
                  <a:pt x="4680" y="503"/>
                </a:cubicBezTo>
                <a:cubicBezTo>
                  <a:pt x="4817" y="343"/>
                  <a:pt x="4954" y="183"/>
                  <a:pt x="5091" y="24"/>
                </a:cubicBezTo>
                <a:cubicBezTo>
                  <a:pt x="5000" y="1"/>
                  <a:pt x="4931" y="1"/>
                  <a:pt x="4863" y="1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0" name="Google Shape;5080;p38"/>
          <p:cNvSpPr/>
          <p:nvPr/>
        </p:nvSpPr>
        <p:spPr>
          <a:xfrm>
            <a:off x="6533384" y="2762186"/>
            <a:ext cx="325801" cy="288134"/>
          </a:xfrm>
          <a:custGeom>
            <a:avLst/>
            <a:gdLst/>
            <a:ahLst/>
            <a:cxnLst/>
            <a:rect l="l" t="t" r="r" b="b"/>
            <a:pathLst>
              <a:path w="11642" h="10296" extrusionOk="0">
                <a:moveTo>
                  <a:pt x="503" y="1"/>
                </a:moveTo>
                <a:cubicBezTo>
                  <a:pt x="480" y="1"/>
                  <a:pt x="434" y="1"/>
                  <a:pt x="389" y="24"/>
                </a:cubicBezTo>
                <a:cubicBezTo>
                  <a:pt x="274" y="47"/>
                  <a:pt x="137" y="47"/>
                  <a:pt x="0" y="69"/>
                </a:cubicBezTo>
                <a:cubicBezTo>
                  <a:pt x="548" y="1211"/>
                  <a:pt x="1256" y="2284"/>
                  <a:pt x="2032" y="3265"/>
                </a:cubicBezTo>
                <a:cubicBezTo>
                  <a:pt x="3128" y="4612"/>
                  <a:pt x="4383" y="5844"/>
                  <a:pt x="5730" y="6917"/>
                </a:cubicBezTo>
                <a:cubicBezTo>
                  <a:pt x="6780" y="7762"/>
                  <a:pt x="7875" y="8515"/>
                  <a:pt x="9039" y="9177"/>
                </a:cubicBezTo>
                <a:cubicBezTo>
                  <a:pt x="9770" y="9588"/>
                  <a:pt x="10500" y="9953"/>
                  <a:pt x="11253" y="10295"/>
                </a:cubicBezTo>
                <a:cubicBezTo>
                  <a:pt x="11367" y="10181"/>
                  <a:pt x="11482" y="10067"/>
                  <a:pt x="11596" y="9976"/>
                </a:cubicBezTo>
                <a:cubicBezTo>
                  <a:pt x="11596" y="9953"/>
                  <a:pt x="11619" y="9930"/>
                  <a:pt x="11641" y="9930"/>
                </a:cubicBezTo>
                <a:cubicBezTo>
                  <a:pt x="10911" y="9610"/>
                  <a:pt x="10226" y="9268"/>
                  <a:pt x="9541" y="8903"/>
                </a:cubicBezTo>
                <a:cubicBezTo>
                  <a:pt x="9564" y="8903"/>
                  <a:pt x="9587" y="8926"/>
                  <a:pt x="9610" y="8926"/>
                </a:cubicBezTo>
                <a:cubicBezTo>
                  <a:pt x="7624" y="7830"/>
                  <a:pt x="5798" y="6483"/>
                  <a:pt x="4178" y="4908"/>
                </a:cubicBezTo>
                <a:lnTo>
                  <a:pt x="4178" y="4908"/>
                </a:lnTo>
                <a:lnTo>
                  <a:pt x="4223" y="4954"/>
                </a:lnTo>
                <a:cubicBezTo>
                  <a:pt x="2991" y="3744"/>
                  <a:pt x="1895" y="2398"/>
                  <a:pt x="1005" y="937"/>
                </a:cubicBezTo>
                <a:cubicBezTo>
                  <a:pt x="1005" y="914"/>
                  <a:pt x="1005" y="914"/>
                  <a:pt x="1005" y="914"/>
                </a:cubicBezTo>
                <a:lnTo>
                  <a:pt x="982" y="914"/>
                </a:lnTo>
                <a:cubicBezTo>
                  <a:pt x="982" y="891"/>
                  <a:pt x="982" y="891"/>
                  <a:pt x="982" y="868"/>
                </a:cubicBezTo>
                <a:cubicBezTo>
                  <a:pt x="799" y="594"/>
                  <a:pt x="662" y="298"/>
                  <a:pt x="503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1" name="Google Shape;5081;p38"/>
          <p:cNvSpPr/>
          <p:nvPr/>
        </p:nvSpPr>
        <p:spPr>
          <a:xfrm>
            <a:off x="6560837" y="2786477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2" name="Google Shape;5082;p38"/>
          <p:cNvSpPr/>
          <p:nvPr/>
        </p:nvSpPr>
        <p:spPr>
          <a:xfrm>
            <a:off x="6560837" y="2787121"/>
            <a:ext cx="672" cy="644"/>
          </a:xfrm>
          <a:custGeom>
            <a:avLst/>
            <a:gdLst/>
            <a:ahLst/>
            <a:cxnLst/>
            <a:rect l="l" t="t" r="r" b="b"/>
            <a:pathLst>
              <a:path w="24" h="23" extrusionOk="0">
                <a:moveTo>
                  <a:pt x="1" y="0"/>
                </a:moveTo>
                <a:cubicBezTo>
                  <a:pt x="1" y="0"/>
                  <a:pt x="1" y="0"/>
                  <a:pt x="1" y="23"/>
                </a:cubicBezTo>
                <a:lnTo>
                  <a:pt x="24" y="23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3" name="Google Shape;5083;p38"/>
          <p:cNvSpPr/>
          <p:nvPr/>
        </p:nvSpPr>
        <p:spPr>
          <a:xfrm>
            <a:off x="6861061" y="3041980"/>
            <a:ext cx="672" cy="28"/>
          </a:xfrm>
          <a:custGeom>
            <a:avLst/>
            <a:gdLst/>
            <a:ahLst/>
            <a:cxnLst/>
            <a:rect l="l" t="t" r="r" b="b"/>
            <a:pathLst>
              <a:path w="24" h="1" extrusionOk="0">
                <a:moveTo>
                  <a:pt x="1" y="0"/>
                </a:moveTo>
                <a:cubicBezTo>
                  <a:pt x="1" y="0"/>
                  <a:pt x="1" y="0"/>
                  <a:pt x="24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4" name="Google Shape;5084;p38"/>
          <p:cNvSpPr/>
          <p:nvPr/>
        </p:nvSpPr>
        <p:spPr>
          <a:xfrm>
            <a:off x="6561481" y="2787736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5" name="Google Shape;5085;p38"/>
          <p:cNvSpPr/>
          <p:nvPr/>
        </p:nvSpPr>
        <p:spPr>
          <a:xfrm>
            <a:off x="6561481" y="2787736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6" name="Google Shape;5086;p38"/>
          <p:cNvSpPr/>
          <p:nvPr/>
        </p:nvSpPr>
        <p:spPr>
          <a:xfrm>
            <a:off x="6561481" y="2787736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4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24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7" name="Google Shape;5087;p38"/>
          <p:cNvSpPr/>
          <p:nvPr/>
        </p:nvSpPr>
        <p:spPr>
          <a:xfrm>
            <a:off x="6561481" y="2788380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8" name="Google Shape;5088;p38"/>
          <p:cNvSpPr/>
          <p:nvPr/>
        </p:nvSpPr>
        <p:spPr>
          <a:xfrm>
            <a:off x="6611938" y="2743044"/>
            <a:ext cx="320708" cy="247219"/>
          </a:xfrm>
          <a:custGeom>
            <a:avLst/>
            <a:gdLst/>
            <a:ahLst/>
            <a:cxnLst/>
            <a:rect l="l" t="t" r="r" b="b"/>
            <a:pathLst>
              <a:path w="11460" h="8834" extrusionOk="0">
                <a:moveTo>
                  <a:pt x="480" y="0"/>
                </a:moveTo>
                <a:cubicBezTo>
                  <a:pt x="389" y="23"/>
                  <a:pt x="298" y="69"/>
                  <a:pt x="206" y="92"/>
                </a:cubicBezTo>
                <a:lnTo>
                  <a:pt x="161" y="92"/>
                </a:lnTo>
                <a:cubicBezTo>
                  <a:pt x="92" y="114"/>
                  <a:pt x="47" y="137"/>
                  <a:pt x="1" y="137"/>
                </a:cubicBezTo>
                <a:cubicBezTo>
                  <a:pt x="617" y="1119"/>
                  <a:pt x="1348" y="2009"/>
                  <a:pt x="2147" y="2853"/>
                </a:cubicBezTo>
                <a:cubicBezTo>
                  <a:pt x="3356" y="4132"/>
                  <a:pt x="4703" y="5250"/>
                  <a:pt x="6164" y="6232"/>
                </a:cubicBezTo>
                <a:cubicBezTo>
                  <a:pt x="7008" y="6825"/>
                  <a:pt x="7899" y="7350"/>
                  <a:pt x="8834" y="7829"/>
                </a:cubicBezTo>
                <a:cubicBezTo>
                  <a:pt x="9542" y="8194"/>
                  <a:pt x="10272" y="8537"/>
                  <a:pt x="11003" y="8834"/>
                </a:cubicBezTo>
                <a:cubicBezTo>
                  <a:pt x="11094" y="8765"/>
                  <a:pt x="11185" y="8674"/>
                  <a:pt x="11277" y="8605"/>
                </a:cubicBezTo>
                <a:cubicBezTo>
                  <a:pt x="11322" y="8583"/>
                  <a:pt x="11368" y="8560"/>
                  <a:pt x="11414" y="8514"/>
                </a:cubicBezTo>
                <a:cubicBezTo>
                  <a:pt x="11436" y="8514"/>
                  <a:pt x="11436" y="8491"/>
                  <a:pt x="11459" y="8491"/>
                </a:cubicBezTo>
                <a:cubicBezTo>
                  <a:pt x="10432" y="8080"/>
                  <a:pt x="9428" y="7624"/>
                  <a:pt x="8469" y="7076"/>
                </a:cubicBezTo>
                <a:cubicBezTo>
                  <a:pt x="8446" y="7076"/>
                  <a:pt x="8446" y="7076"/>
                  <a:pt x="8424" y="7053"/>
                </a:cubicBezTo>
                <a:cubicBezTo>
                  <a:pt x="6506" y="5980"/>
                  <a:pt x="4703" y="4679"/>
                  <a:pt x="3105" y="3127"/>
                </a:cubicBezTo>
                <a:lnTo>
                  <a:pt x="3082" y="3104"/>
                </a:lnTo>
                <a:cubicBezTo>
                  <a:pt x="2101" y="2146"/>
                  <a:pt x="1234" y="1119"/>
                  <a:pt x="480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9" name="Google Shape;5089;p38"/>
          <p:cNvSpPr/>
          <p:nvPr/>
        </p:nvSpPr>
        <p:spPr>
          <a:xfrm>
            <a:off x="6698188" y="2829910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0" name="Google Shape;5090;p38"/>
          <p:cNvSpPr/>
          <p:nvPr/>
        </p:nvSpPr>
        <p:spPr>
          <a:xfrm>
            <a:off x="6848943" y="2941066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1" name="Google Shape;5091;p38"/>
          <p:cNvSpPr/>
          <p:nvPr/>
        </p:nvSpPr>
        <p:spPr>
          <a:xfrm>
            <a:off x="6462470" y="2914229"/>
            <a:ext cx="127780" cy="151987"/>
          </a:xfrm>
          <a:custGeom>
            <a:avLst/>
            <a:gdLst/>
            <a:ahLst/>
            <a:cxnLst/>
            <a:rect l="l" t="t" r="r" b="b"/>
            <a:pathLst>
              <a:path w="4566" h="5431" extrusionOk="0">
                <a:moveTo>
                  <a:pt x="1987" y="2511"/>
                </a:moveTo>
                <a:lnTo>
                  <a:pt x="1987" y="2511"/>
                </a:lnTo>
                <a:cubicBezTo>
                  <a:pt x="1992" y="2518"/>
                  <a:pt x="1997" y="2525"/>
                  <a:pt x="2002" y="2532"/>
                </a:cubicBezTo>
                <a:lnTo>
                  <a:pt x="2002" y="2532"/>
                </a:lnTo>
                <a:cubicBezTo>
                  <a:pt x="1998" y="2525"/>
                  <a:pt x="1994" y="2518"/>
                  <a:pt x="1987" y="2511"/>
                </a:cubicBezTo>
                <a:close/>
                <a:moveTo>
                  <a:pt x="4127" y="4749"/>
                </a:moveTo>
                <a:cubicBezTo>
                  <a:pt x="4136" y="4756"/>
                  <a:pt x="4146" y="4764"/>
                  <a:pt x="4155" y="4771"/>
                </a:cubicBezTo>
                <a:cubicBezTo>
                  <a:pt x="4140" y="4756"/>
                  <a:pt x="4135" y="4751"/>
                  <a:pt x="4127" y="4749"/>
                </a:cubicBezTo>
                <a:close/>
                <a:moveTo>
                  <a:pt x="275" y="0"/>
                </a:moveTo>
                <a:cubicBezTo>
                  <a:pt x="229" y="0"/>
                  <a:pt x="183" y="0"/>
                  <a:pt x="161" y="23"/>
                </a:cubicBezTo>
                <a:cubicBezTo>
                  <a:pt x="24" y="92"/>
                  <a:pt x="1" y="229"/>
                  <a:pt x="47" y="366"/>
                </a:cubicBezTo>
                <a:cubicBezTo>
                  <a:pt x="572" y="1324"/>
                  <a:pt x="1165" y="2260"/>
                  <a:pt x="1827" y="3127"/>
                </a:cubicBezTo>
                <a:cubicBezTo>
                  <a:pt x="2512" y="3972"/>
                  <a:pt x="3288" y="4748"/>
                  <a:pt x="4178" y="5387"/>
                </a:cubicBezTo>
                <a:cubicBezTo>
                  <a:pt x="4216" y="5418"/>
                  <a:pt x="4259" y="5430"/>
                  <a:pt x="4302" y="5430"/>
                </a:cubicBezTo>
                <a:cubicBezTo>
                  <a:pt x="4388" y="5430"/>
                  <a:pt x="4475" y="5380"/>
                  <a:pt x="4520" y="5319"/>
                </a:cubicBezTo>
                <a:cubicBezTo>
                  <a:pt x="4543" y="5250"/>
                  <a:pt x="4566" y="5182"/>
                  <a:pt x="4543" y="5113"/>
                </a:cubicBezTo>
                <a:cubicBezTo>
                  <a:pt x="4520" y="5045"/>
                  <a:pt x="4475" y="4999"/>
                  <a:pt x="4429" y="4976"/>
                </a:cubicBezTo>
                <a:cubicBezTo>
                  <a:pt x="4315" y="4885"/>
                  <a:pt x="4224" y="4817"/>
                  <a:pt x="4109" y="4748"/>
                </a:cubicBezTo>
                <a:cubicBezTo>
                  <a:pt x="4118" y="4748"/>
                  <a:pt x="4123" y="4748"/>
                  <a:pt x="4127" y="4749"/>
                </a:cubicBezTo>
                <a:lnTo>
                  <a:pt x="4127" y="4749"/>
                </a:lnTo>
                <a:cubicBezTo>
                  <a:pt x="3324" y="4119"/>
                  <a:pt x="2630" y="3359"/>
                  <a:pt x="2002" y="2532"/>
                </a:cubicBezTo>
                <a:lnTo>
                  <a:pt x="2002" y="2532"/>
                </a:lnTo>
                <a:cubicBezTo>
                  <a:pt x="2008" y="2541"/>
                  <a:pt x="2012" y="2550"/>
                  <a:pt x="2017" y="2559"/>
                </a:cubicBezTo>
                <a:lnTo>
                  <a:pt x="2017" y="2559"/>
                </a:lnTo>
                <a:cubicBezTo>
                  <a:pt x="1430" y="1789"/>
                  <a:pt x="933" y="952"/>
                  <a:pt x="480" y="115"/>
                </a:cubicBezTo>
                <a:cubicBezTo>
                  <a:pt x="435" y="46"/>
                  <a:pt x="366" y="0"/>
                  <a:pt x="27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2" name="Google Shape;5092;p38"/>
          <p:cNvSpPr/>
          <p:nvPr/>
        </p:nvSpPr>
        <p:spPr>
          <a:xfrm>
            <a:off x="6548720" y="2855460"/>
            <a:ext cx="122658" cy="143759"/>
          </a:xfrm>
          <a:custGeom>
            <a:avLst/>
            <a:gdLst/>
            <a:ahLst/>
            <a:cxnLst/>
            <a:rect l="l" t="t" r="r" b="b"/>
            <a:pathLst>
              <a:path w="4383" h="5137" extrusionOk="0">
                <a:moveTo>
                  <a:pt x="4137" y="4575"/>
                </a:moveTo>
                <a:cubicBezTo>
                  <a:pt x="4143" y="4579"/>
                  <a:pt x="4149" y="4584"/>
                  <a:pt x="4154" y="4588"/>
                </a:cubicBezTo>
                <a:cubicBezTo>
                  <a:pt x="4149" y="4582"/>
                  <a:pt x="4143" y="4578"/>
                  <a:pt x="4137" y="4575"/>
                </a:cubicBezTo>
                <a:close/>
                <a:moveTo>
                  <a:pt x="274" y="0"/>
                </a:moveTo>
                <a:cubicBezTo>
                  <a:pt x="229" y="0"/>
                  <a:pt x="183" y="23"/>
                  <a:pt x="160" y="46"/>
                </a:cubicBezTo>
                <a:cubicBezTo>
                  <a:pt x="23" y="92"/>
                  <a:pt x="0" y="252"/>
                  <a:pt x="46" y="366"/>
                </a:cubicBezTo>
                <a:cubicBezTo>
                  <a:pt x="548" y="1256"/>
                  <a:pt x="1142" y="2123"/>
                  <a:pt x="1781" y="2922"/>
                </a:cubicBezTo>
                <a:cubicBezTo>
                  <a:pt x="2443" y="3721"/>
                  <a:pt x="3173" y="4474"/>
                  <a:pt x="4018" y="5091"/>
                </a:cubicBezTo>
                <a:cubicBezTo>
                  <a:pt x="4063" y="5136"/>
                  <a:pt x="4132" y="5136"/>
                  <a:pt x="4200" y="5136"/>
                </a:cubicBezTo>
                <a:cubicBezTo>
                  <a:pt x="4269" y="5113"/>
                  <a:pt x="4314" y="5068"/>
                  <a:pt x="4360" y="5022"/>
                </a:cubicBezTo>
                <a:cubicBezTo>
                  <a:pt x="4383" y="4954"/>
                  <a:pt x="4383" y="4885"/>
                  <a:pt x="4383" y="4839"/>
                </a:cubicBezTo>
                <a:cubicBezTo>
                  <a:pt x="4360" y="4748"/>
                  <a:pt x="4314" y="4725"/>
                  <a:pt x="4269" y="4680"/>
                </a:cubicBezTo>
                <a:cubicBezTo>
                  <a:pt x="4200" y="4634"/>
                  <a:pt x="4154" y="4588"/>
                  <a:pt x="4109" y="4566"/>
                </a:cubicBezTo>
                <a:lnTo>
                  <a:pt x="4109" y="4566"/>
                </a:lnTo>
                <a:cubicBezTo>
                  <a:pt x="4109" y="4566"/>
                  <a:pt x="4121" y="4566"/>
                  <a:pt x="4137" y="4575"/>
                </a:cubicBezTo>
                <a:lnTo>
                  <a:pt x="4137" y="4575"/>
                </a:lnTo>
                <a:cubicBezTo>
                  <a:pt x="3218" y="3854"/>
                  <a:pt x="2431" y="2979"/>
                  <a:pt x="1732" y="2058"/>
                </a:cubicBezTo>
                <a:lnTo>
                  <a:pt x="1732" y="2058"/>
                </a:lnTo>
                <a:cubicBezTo>
                  <a:pt x="1740" y="2063"/>
                  <a:pt x="1749" y="2069"/>
                  <a:pt x="1758" y="2078"/>
                </a:cubicBezTo>
                <a:cubicBezTo>
                  <a:pt x="1279" y="1461"/>
                  <a:pt x="868" y="799"/>
                  <a:pt x="480" y="137"/>
                </a:cubicBezTo>
                <a:cubicBezTo>
                  <a:pt x="434" y="46"/>
                  <a:pt x="365" y="0"/>
                  <a:pt x="27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3" name="Google Shape;5093;p38"/>
          <p:cNvSpPr/>
          <p:nvPr/>
        </p:nvSpPr>
        <p:spPr>
          <a:xfrm>
            <a:off x="6463758" y="2854816"/>
            <a:ext cx="97108" cy="72845"/>
          </a:xfrm>
          <a:custGeom>
            <a:avLst/>
            <a:gdLst/>
            <a:ahLst/>
            <a:cxnLst/>
            <a:rect l="l" t="t" r="r" b="b"/>
            <a:pathLst>
              <a:path w="3470" h="2603" extrusionOk="0">
                <a:moveTo>
                  <a:pt x="3219" y="1"/>
                </a:moveTo>
                <a:cubicBezTo>
                  <a:pt x="3173" y="1"/>
                  <a:pt x="3128" y="23"/>
                  <a:pt x="3082" y="46"/>
                </a:cubicBezTo>
                <a:cubicBezTo>
                  <a:pt x="2534" y="366"/>
                  <a:pt x="2009" y="663"/>
                  <a:pt x="1484" y="1028"/>
                </a:cubicBezTo>
                <a:cubicBezTo>
                  <a:pt x="982" y="1370"/>
                  <a:pt x="503" y="1758"/>
                  <a:pt x="46" y="2215"/>
                </a:cubicBezTo>
                <a:cubicBezTo>
                  <a:pt x="23" y="2238"/>
                  <a:pt x="1" y="2329"/>
                  <a:pt x="1" y="2374"/>
                </a:cubicBezTo>
                <a:cubicBezTo>
                  <a:pt x="1" y="2443"/>
                  <a:pt x="46" y="2511"/>
                  <a:pt x="92" y="2557"/>
                </a:cubicBezTo>
                <a:cubicBezTo>
                  <a:pt x="137" y="2580"/>
                  <a:pt x="206" y="2603"/>
                  <a:pt x="274" y="2603"/>
                </a:cubicBezTo>
                <a:cubicBezTo>
                  <a:pt x="343" y="2603"/>
                  <a:pt x="389" y="2557"/>
                  <a:pt x="434" y="2511"/>
                </a:cubicBezTo>
                <a:cubicBezTo>
                  <a:pt x="480" y="2466"/>
                  <a:pt x="526" y="2443"/>
                  <a:pt x="571" y="2397"/>
                </a:cubicBezTo>
                <a:lnTo>
                  <a:pt x="548" y="2397"/>
                </a:lnTo>
                <a:cubicBezTo>
                  <a:pt x="1393" y="1621"/>
                  <a:pt x="2374" y="1005"/>
                  <a:pt x="3356" y="457"/>
                </a:cubicBezTo>
                <a:cubicBezTo>
                  <a:pt x="3424" y="411"/>
                  <a:pt x="3447" y="343"/>
                  <a:pt x="3447" y="297"/>
                </a:cubicBezTo>
                <a:cubicBezTo>
                  <a:pt x="3470" y="229"/>
                  <a:pt x="3447" y="160"/>
                  <a:pt x="3424" y="115"/>
                </a:cubicBezTo>
                <a:cubicBezTo>
                  <a:pt x="3379" y="46"/>
                  <a:pt x="3310" y="23"/>
                  <a:pt x="326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4" name="Google Shape;5094;p38"/>
          <p:cNvSpPr/>
          <p:nvPr/>
        </p:nvSpPr>
        <p:spPr>
          <a:xfrm>
            <a:off x="6578104" y="2987046"/>
            <a:ext cx="94561" cy="78890"/>
          </a:xfrm>
          <a:custGeom>
            <a:avLst/>
            <a:gdLst/>
            <a:ahLst/>
            <a:cxnLst/>
            <a:rect l="l" t="t" r="r" b="b"/>
            <a:pathLst>
              <a:path w="3379" h="2819" extrusionOk="0">
                <a:moveTo>
                  <a:pt x="3104" y="0"/>
                </a:moveTo>
                <a:cubicBezTo>
                  <a:pt x="3013" y="0"/>
                  <a:pt x="2945" y="23"/>
                  <a:pt x="2899" y="92"/>
                </a:cubicBezTo>
                <a:cubicBezTo>
                  <a:pt x="2739" y="297"/>
                  <a:pt x="2557" y="480"/>
                  <a:pt x="2351" y="662"/>
                </a:cubicBezTo>
                <a:lnTo>
                  <a:pt x="2374" y="640"/>
                </a:lnTo>
                <a:lnTo>
                  <a:pt x="2374" y="640"/>
                </a:lnTo>
                <a:cubicBezTo>
                  <a:pt x="1689" y="1302"/>
                  <a:pt x="913" y="1849"/>
                  <a:pt x="137" y="2374"/>
                </a:cubicBezTo>
                <a:cubicBezTo>
                  <a:pt x="23" y="2443"/>
                  <a:pt x="0" y="2603"/>
                  <a:pt x="69" y="2717"/>
                </a:cubicBezTo>
                <a:cubicBezTo>
                  <a:pt x="122" y="2783"/>
                  <a:pt x="191" y="2819"/>
                  <a:pt x="261" y="2819"/>
                </a:cubicBezTo>
                <a:cubicBezTo>
                  <a:pt x="312" y="2819"/>
                  <a:pt x="363" y="2800"/>
                  <a:pt x="411" y="2762"/>
                </a:cubicBezTo>
                <a:cubicBezTo>
                  <a:pt x="1438" y="2078"/>
                  <a:pt x="2465" y="1347"/>
                  <a:pt x="3287" y="389"/>
                </a:cubicBezTo>
                <a:cubicBezTo>
                  <a:pt x="3378" y="297"/>
                  <a:pt x="3356" y="137"/>
                  <a:pt x="3241" y="46"/>
                </a:cubicBezTo>
                <a:cubicBezTo>
                  <a:pt x="3196" y="23"/>
                  <a:pt x="3150" y="0"/>
                  <a:pt x="31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5" name="Google Shape;5095;p38"/>
          <p:cNvSpPr/>
          <p:nvPr/>
        </p:nvSpPr>
        <p:spPr>
          <a:xfrm>
            <a:off x="6546789" y="2862484"/>
            <a:ext cx="46035" cy="197798"/>
          </a:xfrm>
          <a:custGeom>
            <a:avLst/>
            <a:gdLst/>
            <a:ahLst/>
            <a:cxnLst/>
            <a:rect l="l" t="t" r="r" b="b"/>
            <a:pathLst>
              <a:path w="1645" h="7068" extrusionOk="0">
                <a:moveTo>
                  <a:pt x="229" y="1"/>
                </a:moveTo>
                <a:cubicBezTo>
                  <a:pt x="92" y="23"/>
                  <a:pt x="1" y="137"/>
                  <a:pt x="1" y="274"/>
                </a:cubicBezTo>
                <a:cubicBezTo>
                  <a:pt x="46" y="1393"/>
                  <a:pt x="161" y="2511"/>
                  <a:pt x="343" y="3607"/>
                </a:cubicBezTo>
                <a:cubicBezTo>
                  <a:pt x="549" y="4725"/>
                  <a:pt x="800" y="5821"/>
                  <a:pt x="1142" y="6894"/>
                </a:cubicBezTo>
                <a:cubicBezTo>
                  <a:pt x="1178" y="7002"/>
                  <a:pt x="1286" y="7068"/>
                  <a:pt x="1386" y="7068"/>
                </a:cubicBezTo>
                <a:cubicBezTo>
                  <a:pt x="1412" y="7068"/>
                  <a:pt x="1438" y="7063"/>
                  <a:pt x="1462" y="7054"/>
                </a:cubicBezTo>
                <a:cubicBezTo>
                  <a:pt x="1599" y="7008"/>
                  <a:pt x="1644" y="6848"/>
                  <a:pt x="1599" y="6734"/>
                </a:cubicBezTo>
                <a:cubicBezTo>
                  <a:pt x="1416" y="6095"/>
                  <a:pt x="1233" y="5479"/>
                  <a:pt x="1096" y="4840"/>
                </a:cubicBezTo>
                <a:cubicBezTo>
                  <a:pt x="1096" y="4824"/>
                  <a:pt x="1096" y="4809"/>
                  <a:pt x="1090" y="4794"/>
                </a:cubicBezTo>
                <a:lnTo>
                  <a:pt x="1090" y="4794"/>
                </a:lnTo>
                <a:cubicBezTo>
                  <a:pt x="1092" y="4794"/>
                  <a:pt x="1094" y="4794"/>
                  <a:pt x="1096" y="4794"/>
                </a:cubicBezTo>
                <a:cubicBezTo>
                  <a:pt x="754" y="3287"/>
                  <a:pt x="571" y="1758"/>
                  <a:pt x="503" y="229"/>
                </a:cubicBezTo>
                <a:cubicBezTo>
                  <a:pt x="480" y="115"/>
                  <a:pt x="366" y="1"/>
                  <a:pt x="2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6" name="Google Shape;5096;p38"/>
          <p:cNvSpPr/>
          <p:nvPr/>
        </p:nvSpPr>
        <p:spPr>
          <a:xfrm>
            <a:off x="6468235" y="2915516"/>
            <a:ext cx="194860" cy="86726"/>
          </a:xfrm>
          <a:custGeom>
            <a:avLst/>
            <a:gdLst/>
            <a:ahLst/>
            <a:cxnLst/>
            <a:rect l="l" t="t" r="r" b="b"/>
            <a:pathLst>
              <a:path w="6963" h="3099" extrusionOk="0">
                <a:moveTo>
                  <a:pt x="251" y="0"/>
                </a:moveTo>
                <a:cubicBezTo>
                  <a:pt x="160" y="0"/>
                  <a:pt x="69" y="69"/>
                  <a:pt x="23" y="137"/>
                </a:cubicBezTo>
                <a:cubicBezTo>
                  <a:pt x="0" y="205"/>
                  <a:pt x="0" y="274"/>
                  <a:pt x="23" y="342"/>
                </a:cubicBezTo>
                <a:cubicBezTo>
                  <a:pt x="69" y="411"/>
                  <a:pt x="114" y="434"/>
                  <a:pt x="160" y="479"/>
                </a:cubicBezTo>
                <a:cubicBezTo>
                  <a:pt x="2237" y="1529"/>
                  <a:pt x="4383" y="2488"/>
                  <a:pt x="6620" y="3081"/>
                </a:cubicBezTo>
                <a:cubicBezTo>
                  <a:pt x="6654" y="3093"/>
                  <a:pt x="6688" y="3099"/>
                  <a:pt x="6722" y="3099"/>
                </a:cubicBezTo>
                <a:cubicBezTo>
                  <a:pt x="6757" y="3099"/>
                  <a:pt x="6791" y="3093"/>
                  <a:pt x="6825" y="3081"/>
                </a:cubicBezTo>
                <a:cubicBezTo>
                  <a:pt x="6871" y="3059"/>
                  <a:pt x="6916" y="3013"/>
                  <a:pt x="6939" y="2945"/>
                </a:cubicBezTo>
                <a:cubicBezTo>
                  <a:pt x="6962" y="2876"/>
                  <a:pt x="6962" y="2808"/>
                  <a:pt x="6939" y="2762"/>
                </a:cubicBezTo>
                <a:cubicBezTo>
                  <a:pt x="6916" y="2693"/>
                  <a:pt x="6871" y="2625"/>
                  <a:pt x="6802" y="2625"/>
                </a:cubicBezTo>
                <a:cubicBezTo>
                  <a:pt x="4565" y="2031"/>
                  <a:pt x="2420" y="1073"/>
                  <a:pt x="343" y="23"/>
                </a:cubicBezTo>
                <a:cubicBezTo>
                  <a:pt x="320" y="0"/>
                  <a:pt x="297" y="0"/>
                  <a:pt x="2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7" name="Google Shape;5097;p38"/>
          <p:cNvSpPr/>
          <p:nvPr/>
        </p:nvSpPr>
        <p:spPr>
          <a:xfrm>
            <a:off x="7073131" y="271556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8" name="Google Shape;5098;p38"/>
          <p:cNvSpPr/>
          <p:nvPr/>
        </p:nvSpPr>
        <p:spPr>
          <a:xfrm>
            <a:off x="7073131" y="2715563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4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24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9" name="Google Shape;5099;p38"/>
          <p:cNvSpPr/>
          <p:nvPr/>
        </p:nvSpPr>
        <p:spPr>
          <a:xfrm>
            <a:off x="5958488" y="3207427"/>
            <a:ext cx="1315" cy="3218"/>
          </a:xfrm>
          <a:custGeom>
            <a:avLst/>
            <a:gdLst/>
            <a:ahLst/>
            <a:cxnLst/>
            <a:rect l="l" t="t" r="r" b="b"/>
            <a:pathLst>
              <a:path w="47" h="115" extrusionOk="0">
                <a:moveTo>
                  <a:pt x="46" y="0"/>
                </a:moveTo>
                <a:lnTo>
                  <a:pt x="46" y="0"/>
                </a:lnTo>
                <a:cubicBezTo>
                  <a:pt x="24" y="23"/>
                  <a:pt x="1" y="69"/>
                  <a:pt x="1" y="91"/>
                </a:cubicBezTo>
                <a:cubicBezTo>
                  <a:pt x="1" y="91"/>
                  <a:pt x="1" y="114"/>
                  <a:pt x="1" y="114"/>
                </a:cubicBezTo>
                <a:cubicBezTo>
                  <a:pt x="24" y="69"/>
                  <a:pt x="24" y="46"/>
                  <a:pt x="46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0" name="Google Shape;5100;p38"/>
          <p:cNvSpPr/>
          <p:nvPr/>
        </p:nvSpPr>
        <p:spPr>
          <a:xfrm>
            <a:off x="6162247" y="2889322"/>
            <a:ext cx="844503" cy="340493"/>
          </a:xfrm>
          <a:custGeom>
            <a:avLst/>
            <a:gdLst/>
            <a:ahLst/>
            <a:cxnLst/>
            <a:rect l="l" t="t" r="r" b="b"/>
            <a:pathLst>
              <a:path w="30177" h="12167" extrusionOk="0">
                <a:moveTo>
                  <a:pt x="30176" y="0"/>
                </a:moveTo>
                <a:cubicBezTo>
                  <a:pt x="30108" y="23"/>
                  <a:pt x="30062" y="23"/>
                  <a:pt x="29993" y="46"/>
                </a:cubicBezTo>
                <a:cubicBezTo>
                  <a:pt x="29834" y="92"/>
                  <a:pt x="29651" y="114"/>
                  <a:pt x="29491" y="137"/>
                </a:cubicBezTo>
                <a:cubicBezTo>
                  <a:pt x="29172" y="616"/>
                  <a:pt x="28875" y="1005"/>
                  <a:pt x="28578" y="1393"/>
                </a:cubicBezTo>
                <a:cubicBezTo>
                  <a:pt x="28008" y="2100"/>
                  <a:pt x="27391" y="2762"/>
                  <a:pt x="26752" y="3378"/>
                </a:cubicBezTo>
                <a:cubicBezTo>
                  <a:pt x="25565" y="4497"/>
                  <a:pt x="24264" y="5433"/>
                  <a:pt x="22872" y="6186"/>
                </a:cubicBezTo>
                <a:cubicBezTo>
                  <a:pt x="21571" y="6893"/>
                  <a:pt x="20201" y="7396"/>
                  <a:pt x="18786" y="7738"/>
                </a:cubicBezTo>
                <a:cubicBezTo>
                  <a:pt x="18147" y="7875"/>
                  <a:pt x="17485" y="7989"/>
                  <a:pt x="16846" y="8058"/>
                </a:cubicBezTo>
                <a:cubicBezTo>
                  <a:pt x="16275" y="8126"/>
                  <a:pt x="15750" y="8149"/>
                  <a:pt x="15248" y="8149"/>
                </a:cubicBezTo>
                <a:lnTo>
                  <a:pt x="14974" y="8149"/>
                </a:lnTo>
                <a:cubicBezTo>
                  <a:pt x="14107" y="8126"/>
                  <a:pt x="13262" y="8012"/>
                  <a:pt x="12623" y="7943"/>
                </a:cubicBezTo>
                <a:cubicBezTo>
                  <a:pt x="12167" y="7875"/>
                  <a:pt x="11710" y="7806"/>
                  <a:pt x="11277" y="7738"/>
                </a:cubicBezTo>
                <a:lnTo>
                  <a:pt x="10980" y="7692"/>
                </a:lnTo>
                <a:cubicBezTo>
                  <a:pt x="10683" y="7669"/>
                  <a:pt x="10386" y="7624"/>
                  <a:pt x="10090" y="7578"/>
                </a:cubicBezTo>
                <a:cubicBezTo>
                  <a:pt x="9063" y="7441"/>
                  <a:pt x="8264" y="7350"/>
                  <a:pt x="7533" y="7327"/>
                </a:cubicBezTo>
                <a:cubicBezTo>
                  <a:pt x="7214" y="7304"/>
                  <a:pt x="6917" y="7304"/>
                  <a:pt x="6643" y="7304"/>
                </a:cubicBezTo>
                <a:cubicBezTo>
                  <a:pt x="6050" y="7304"/>
                  <a:pt x="5548" y="7327"/>
                  <a:pt x="5045" y="7396"/>
                </a:cubicBezTo>
                <a:cubicBezTo>
                  <a:pt x="3676" y="7578"/>
                  <a:pt x="2466" y="8080"/>
                  <a:pt x="1599" y="8811"/>
                </a:cubicBezTo>
                <a:cubicBezTo>
                  <a:pt x="1074" y="9244"/>
                  <a:pt x="663" y="9792"/>
                  <a:pt x="389" y="10409"/>
                </a:cubicBezTo>
                <a:cubicBezTo>
                  <a:pt x="252" y="10682"/>
                  <a:pt x="138" y="11002"/>
                  <a:pt x="69" y="11367"/>
                </a:cubicBezTo>
                <a:cubicBezTo>
                  <a:pt x="47" y="11481"/>
                  <a:pt x="24" y="11573"/>
                  <a:pt x="1" y="11687"/>
                </a:cubicBezTo>
                <a:cubicBezTo>
                  <a:pt x="24" y="11710"/>
                  <a:pt x="47" y="11710"/>
                  <a:pt x="47" y="11732"/>
                </a:cubicBezTo>
                <a:cubicBezTo>
                  <a:pt x="69" y="11710"/>
                  <a:pt x="69" y="11710"/>
                  <a:pt x="92" y="11687"/>
                </a:cubicBezTo>
                <a:lnTo>
                  <a:pt x="115" y="11687"/>
                </a:lnTo>
                <a:cubicBezTo>
                  <a:pt x="138" y="11687"/>
                  <a:pt x="161" y="11687"/>
                  <a:pt x="184" y="11710"/>
                </a:cubicBezTo>
                <a:cubicBezTo>
                  <a:pt x="298" y="11869"/>
                  <a:pt x="389" y="12029"/>
                  <a:pt x="457" y="12166"/>
                </a:cubicBezTo>
                <a:cubicBezTo>
                  <a:pt x="480" y="11801"/>
                  <a:pt x="549" y="11481"/>
                  <a:pt x="640" y="11162"/>
                </a:cubicBezTo>
                <a:cubicBezTo>
                  <a:pt x="731" y="10842"/>
                  <a:pt x="868" y="10500"/>
                  <a:pt x="1051" y="10203"/>
                </a:cubicBezTo>
                <a:cubicBezTo>
                  <a:pt x="1234" y="9906"/>
                  <a:pt x="1462" y="9610"/>
                  <a:pt x="1736" y="9359"/>
                </a:cubicBezTo>
                <a:cubicBezTo>
                  <a:pt x="2032" y="9085"/>
                  <a:pt x="2398" y="8834"/>
                  <a:pt x="2808" y="8605"/>
                </a:cubicBezTo>
                <a:lnTo>
                  <a:pt x="2808" y="8605"/>
                </a:lnTo>
                <a:lnTo>
                  <a:pt x="2740" y="8628"/>
                </a:lnTo>
                <a:cubicBezTo>
                  <a:pt x="3242" y="8377"/>
                  <a:pt x="3790" y="8172"/>
                  <a:pt x="4361" y="8035"/>
                </a:cubicBezTo>
                <a:cubicBezTo>
                  <a:pt x="5045" y="7875"/>
                  <a:pt x="5821" y="7806"/>
                  <a:pt x="6689" y="7806"/>
                </a:cubicBezTo>
                <a:lnTo>
                  <a:pt x="7100" y="7806"/>
                </a:lnTo>
                <a:cubicBezTo>
                  <a:pt x="8469" y="7852"/>
                  <a:pt x="9862" y="8058"/>
                  <a:pt x="11185" y="8240"/>
                </a:cubicBezTo>
                <a:cubicBezTo>
                  <a:pt x="11551" y="8286"/>
                  <a:pt x="11870" y="8354"/>
                  <a:pt x="12190" y="8400"/>
                </a:cubicBezTo>
                <a:cubicBezTo>
                  <a:pt x="12897" y="8491"/>
                  <a:pt x="13719" y="8605"/>
                  <a:pt x="14564" y="8651"/>
                </a:cubicBezTo>
                <a:lnTo>
                  <a:pt x="15271" y="8651"/>
                </a:lnTo>
                <a:cubicBezTo>
                  <a:pt x="15842" y="8651"/>
                  <a:pt x="16390" y="8628"/>
                  <a:pt x="16983" y="8560"/>
                </a:cubicBezTo>
                <a:cubicBezTo>
                  <a:pt x="18649" y="8377"/>
                  <a:pt x="20293" y="7921"/>
                  <a:pt x="21890" y="7236"/>
                </a:cubicBezTo>
                <a:cubicBezTo>
                  <a:pt x="23397" y="6574"/>
                  <a:pt x="24835" y="5684"/>
                  <a:pt x="26159" y="4588"/>
                </a:cubicBezTo>
                <a:cubicBezTo>
                  <a:pt x="27437" y="3515"/>
                  <a:pt x="28601" y="2260"/>
                  <a:pt x="29605" y="845"/>
                </a:cubicBezTo>
                <a:cubicBezTo>
                  <a:pt x="29811" y="571"/>
                  <a:pt x="29993" y="297"/>
                  <a:pt x="30176" y="23"/>
                </a:cubicBezTo>
                <a:cubicBezTo>
                  <a:pt x="30176" y="23"/>
                  <a:pt x="30176" y="0"/>
                  <a:pt x="30176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1" name="Google Shape;5101;p38"/>
          <p:cNvSpPr/>
          <p:nvPr/>
        </p:nvSpPr>
        <p:spPr>
          <a:xfrm>
            <a:off x="5953395" y="2755162"/>
            <a:ext cx="249122" cy="439504"/>
          </a:xfrm>
          <a:custGeom>
            <a:avLst/>
            <a:gdLst/>
            <a:ahLst/>
            <a:cxnLst/>
            <a:rect l="l" t="t" r="r" b="b"/>
            <a:pathLst>
              <a:path w="8902" h="15705" extrusionOk="0">
                <a:moveTo>
                  <a:pt x="8423" y="1"/>
                </a:moveTo>
                <a:cubicBezTo>
                  <a:pt x="7898" y="206"/>
                  <a:pt x="7396" y="480"/>
                  <a:pt x="6871" y="777"/>
                </a:cubicBezTo>
                <a:cubicBezTo>
                  <a:pt x="5684" y="1485"/>
                  <a:pt x="4588" y="2443"/>
                  <a:pt x="3607" y="3630"/>
                </a:cubicBezTo>
                <a:cubicBezTo>
                  <a:pt x="2693" y="4726"/>
                  <a:pt x="1940" y="6004"/>
                  <a:pt x="1324" y="7419"/>
                </a:cubicBezTo>
                <a:cubicBezTo>
                  <a:pt x="753" y="8766"/>
                  <a:pt x="365" y="10227"/>
                  <a:pt x="160" y="11733"/>
                </a:cubicBezTo>
                <a:cubicBezTo>
                  <a:pt x="69" y="12372"/>
                  <a:pt x="23" y="13057"/>
                  <a:pt x="0" y="13765"/>
                </a:cubicBezTo>
                <a:cubicBezTo>
                  <a:pt x="0" y="14130"/>
                  <a:pt x="0" y="14472"/>
                  <a:pt x="23" y="14837"/>
                </a:cubicBezTo>
                <a:cubicBezTo>
                  <a:pt x="23" y="15180"/>
                  <a:pt x="46" y="15454"/>
                  <a:pt x="91" y="15705"/>
                </a:cubicBezTo>
                <a:lnTo>
                  <a:pt x="114" y="15682"/>
                </a:lnTo>
                <a:lnTo>
                  <a:pt x="137" y="15659"/>
                </a:lnTo>
                <a:lnTo>
                  <a:pt x="342" y="15431"/>
                </a:lnTo>
                <a:cubicBezTo>
                  <a:pt x="365" y="15408"/>
                  <a:pt x="365" y="15408"/>
                  <a:pt x="388" y="15385"/>
                </a:cubicBezTo>
                <a:lnTo>
                  <a:pt x="525" y="15385"/>
                </a:lnTo>
                <a:cubicBezTo>
                  <a:pt x="525" y="15385"/>
                  <a:pt x="548" y="15362"/>
                  <a:pt x="548" y="15362"/>
                </a:cubicBezTo>
                <a:cubicBezTo>
                  <a:pt x="548" y="15134"/>
                  <a:pt x="525" y="14906"/>
                  <a:pt x="525" y="14655"/>
                </a:cubicBezTo>
                <a:cubicBezTo>
                  <a:pt x="502" y="14221"/>
                  <a:pt x="502" y="13810"/>
                  <a:pt x="525" y="13445"/>
                </a:cubicBezTo>
                <a:cubicBezTo>
                  <a:pt x="504" y="13445"/>
                  <a:pt x="502" y="13464"/>
                  <a:pt x="502" y="13467"/>
                </a:cubicBezTo>
                <a:lnTo>
                  <a:pt x="502" y="13467"/>
                </a:lnTo>
                <a:cubicBezTo>
                  <a:pt x="548" y="12098"/>
                  <a:pt x="776" y="10706"/>
                  <a:pt x="1164" y="9382"/>
                </a:cubicBezTo>
                <a:lnTo>
                  <a:pt x="1187" y="9336"/>
                </a:lnTo>
                <a:cubicBezTo>
                  <a:pt x="1575" y="8013"/>
                  <a:pt x="2123" y="6780"/>
                  <a:pt x="2785" y="5662"/>
                </a:cubicBezTo>
                <a:cubicBezTo>
                  <a:pt x="3447" y="4566"/>
                  <a:pt x="4223" y="3607"/>
                  <a:pt x="5090" y="2763"/>
                </a:cubicBezTo>
                <a:cubicBezTo>
                  <a:pt x="5843" y="2055"/>
                  <a:pt x="6711" y="1439"/>
                  <a:pt x="7624" y="937"/>
                </a:cubicBezTo>
                <a:cubicBezTo>
                  <a:pt x="8035" y="708"/>
                  <a:pt x="8468" y="526"/>
                  <a:pt x="8902" y="343"/>
                </a:cubicBezTo>
                <a:cubicBezTo>
                  <a:pt x="8742" y="229"/>
                  <a:pt x="8582" y="115"/>
                  <a:pt x="8423" y="1"/>
                </a:cubicBezTo>
                <a:close/>
              </a:path>
            </a:pathLst>
          </a:custGeom>
          <a:solidFill>
            <a:srgbClr val="FCFF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2" name="Google Shape;5102;p38"/>
          <p:cNvSpPr/>
          <p:nvPr/>
        </p:nvSpPr>
        <p:spPr>
          <a:xfrm>
            <a:off x="7099325" y="2447299"/>
            <a:ext cx="21744" cy="154589"/>
          </a:xfrm>
          <a:custGeom>
            <a:avLst/>
            <a:gdLst/>
            <a:ahLst/>
            <a:cxnLst/>
            <a:rect l="l" t="t" r="r" b="b"/>
            <a:pathLst>
              <a:path w="777" h="5524" extrusionOk="0">
                <a:moveTo>
                  <a:pt x="594" y="0"/>
                </a:moveTo>
                <a:lnTo>
                  <a:pt x="571" y="23"/>
                </a:lnTo>
                <a:lnTo>
                  <a:pt x="526" y="46"/>
                </a:lnTo>
                <a:cubicBezTo>
                  <a:pt x="457" y="114"/>
                  <a:pt x="389" y="160"/>
                  <a:pt x="297" y="206"/>
                </a:cubicBezTo>
                <a:lnTo>
                  <a:pt x="275" y="228"/>
                </a:lnTo>
                <a:lnTo>
                  <a:pt x="160" y="297"/>
                </a:lnTo>
                <a:cubicBezTo>
                  <a:pt x="252" y="845"/>
                  <a:pt x="275" y="1461"/>
                  <a:pt x="252" y="2237"/>
                </a:cubicBezTo>
                <a:cubicBezTo>
                  <a:pt x="229" y="2990"/>
                  <a:pt x="138" y="3812"/>
                  <a:pt x="1" y="4816"/>
                </a:cubicBezTo>
                <a:lnTo>
                  <a:pt x="69" y="4908"/>
                </a:lnTo>
                <a:cubicBezTo>
                  <a:pt x="138" y="4930"/>
                  <a:pt x="160" y="4930"/>
                  <a:pt x="160" y="4953"/>
                </a:cubicBezTo>
                <a:lnTo>
                  <a:pt x="183" y="5022"/>
                </a:lnTo>
                <a:cubicBezTo>
                  <a:pt x="206" y="5113"/>
                  <a:pt x="229" y="5181"/>
                  <a:pt x="252" y="5273"/>
                </a:cubicBezTo>
                <a:cubicBezTo>
                  <a:pt x="297" y="5341"/>
                  <a:pt x="343" y="5433"/>
                  <a:pt x="389" y="5524"/>
                </a:cubicBezTo>
                <a:cubicBezTo>
                  <a:pt x="503" y="4862"/>
                  <a:pt x="594" y="4291"/>
                  <a:pt x="640" y="3721"/>
                </a:cubicBezTo>
                <a:cubicBezTo>
                  <a:pt x="754" y="2785"/>
                  <a:pt x="777" y="1963"/>
                  <a:pt x="754" y="1210"/>
                </a:cubicBezTo>
                <a:cubicBezTo>
                  <a:pt x="731" y="753"/>
                  <a:pt x="685" y="365"/>
                  <a:pt x="617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3" name="Google Shape;5103;p38"/>
          <p:cNvSpPr/>
          <p:nvPr/>
        </p:nvSpPr>
        <p:spPr>
          <a:xfrm>
            <a:off x="5554805" y="2717494"/>
            <a:ext cx="385186" cy="361874"/>
          </a:xfrm>
          <a:custGeom>
            <a:avLst/>
            <a:gdLst/>
            <a:ahLst/>
            <a:cxnLst/>
            <a:rect l="l" t="t" r="r" b="b"/>
            <a:pathLst>
              <a:path w="13764" h="12931" extrusionOk="0">
                <a:moveTo>
                  <a:pt x="8582" y="502"/>
                </a:moveTo>
                <a:cubicBezTo>
                  <a:pt x="8742" y="502"/>
                  <a:pt x="8902" y="525"/>
                  <a:pt x="9039" y="548"/>
                </a:cubicBezTo>
                <a:cubicBezTo>
                  <a:pt x="9290" y="639"/>
                  <a:pt x="9541" y="731"/>
                  <a:pt x="9747" y="868"/>
                </a:cubicBezTo>
                <a:cubicBezTo>
                  <a:pt x="10226" y="1141"/>
                  <a:pt x="10637" y="1507"/>
                  <a:pt x="11025" y="1872"/>
                </a:cubicBezTo>
                <a:cubicBezTo>
                  <a:pt x="11595" y="2465"/>
                  <a:pt x="12120" y="3104"/>
                  <a:pt x="12531" y="3812"/>
                </a:cubicBezTo>
                <a:cubicBezTo>
                  <a:pt x="12759" y="4223"/>
                  <a:pt x="12965" y="4657"/>
                  <a:pt x="13079" y="5113"/>
                </a:cubicBezTo>
                <a:cubicBezTo>
                  <a:pt x="13170" y="5455"/>
                  <a:pt x="13239" y="5798"/>
                  <a:pt x="13239" y="6163"/>
                </a:cubicBezTo>
                <a:cubicBezTo>
                  <a:pt x="13239" y="6368"/>
                  <a:pt x="13216" y="6574"/>
                  <a:pt x="13170" y="6779"/>
                </a:cubicBezTo>
                <a:cubicBezTo>
                  <a:pt x="13102" y="7053"/>
                  <a:pt x="12988" y="7281"/>
                  <a:pt x="12851" y="7510"/>
                </a:cubicBezTo>
                <a:cubicBezTo>
                  <a:pt x="12851" y="7510"/>
                  <a:pt x="12851" y="7533"/>
                  <a:pt x="12851" y="7533"/>
                </a:cubicBezTo>
                <a:cubicBezTo>
                  <a:pt x="12605" y="7934"/>
                  <a:pt x="12295" y="8292"/>
                  <a:pt x="11940" y="8649"/>
                </a:cubicBezTo>
                <a:lnTo>
                  <a:pt x="11940" y="8649"/>
                </a:lnTo>
                <a:cubicBezTo>
                  <a:pt x="11649" y="8938"/>
                  <a:pt x="11337" y="9206"/>
                  <a:pt x="11025" y="9496"/>
                </a:cubicBezTo>
                <a:cubicBezTo>
                  <a:pt x="10751" y="9747"/>
                  <a:pt x="10454" y="9975"/>
                  <a:pt x="10180" y="10226"/>
                </a:cubicBezTo>
                <a:cubicBezTo>
                  <a:pt x="9518" y="10774"/>
                  <a:pt x="8834" y="11276"/>
                  <a:pt x="8080" y="11710"/>
                </a:cubicBezTo>
                <a:cubicBezTo>
                  <a:pt x="7624" y="11961"/>
                  <a:pt x="7167" y="12189"/>
                  <a:pt x="6665" y="12326"/>
                </a:cubicBezTo>
                <a:cubicBezTo>
                  <a:pt x="6401" y="12392"/>
                  <a:pt x="6138" y="12437"/>
                  <a:pt x="5853" y="12440"/>
                </a:cubicBezTo>
                <a:lnTo>
                  <a:pt x="5853" y="12440"/>
                </a:lnTo>
                <a:cubicBezTo>
                  <a:pt x="5639" y="12438"/>
                  <a:pt x="5443" y="12415"/>
                  <a:pt x="5227" y="12372"/>
                </a:cubicBezTo>
                <a:cubicBezTo>
                  <a:pt x="4930" y="12280"/>
                  <a:pt x="4611" y="12143"/>
                  <a:pt x="4337" y="11983"/>
                </a:cubicBezTo>
                <a:cubicBezTo>
                  <a:pt x="3880" y="11710"/>
                  <a:pt x="3492" y="11390"/>
                  <a:pt x="3127" y="11025"/>
                </a:cubicBezTo>
                <a:cubicBezTo>
                  <a:pt x="2534" y="10431"/>
                  <a:pt x="2032" y="9724"/>
                  <a:pt x="1598" y="8993"/>
                </a:cubicBezTo>
                <a:cubicBezTo>
                  <a:pt x="1598" y="8993"/>
                  <a:pt x="1598" y="8981"/>
                  <a:pt x="1588" y="8974"/>
                </a:cubicBezTo>
                <a:lnTo>
                  <a:pt x="1588" y="8974"/>
                </a:lnTo>
                <a:lnTo>
                  <a:pt x="1575" y="8948"/>
                </a:lnTo>
                <a:lnTo>
                  <a:pt x="1575" y="8971"/>
                </a:lnTo>
                <a:cubicBezTo>
                  <a:pt x="1187" y="8286"/>
                  <a:pt x="867" y="7555"/>
                  <a:pt x="662" y="6802"/>
                </a:cubicBezTo>
                <a:cubicBezTo>
                  <a:pt x="616" y="6597"/>
                  <a:pt x="571" y="6414"/>
                  <a:pt x="548" y="6209"/>
                </a:cubicBezTo>
                <a:cubicBezTo>
                  <a:pt x="502" y="5958"/>
                  <a:pt x="502" y="5729"/>
                  <a:pt x="502" y="5478"/>
                </a:cubicBezTo>
                <a:cubicBezTo>
                  <a:pt x="502" y="4839"/>
                  <a:pt x="571" y="4223"/>
                  <a:pt x="731" y="3607"/>
                </a:cubicBezTo>
                <a:cubicBezTo>
                  <a:pt x="845" y="3196"/>
                  <a:pt x="1004" y="2785"/>
                  <a:pt x="1210" y="2420"/>
                </a:cubicBezTo>
                <a:cubicBezTo>
                  <a:pt x="1347" y="2191"/>
                  <a:pt x="1507" y="1986"/>
                  <a:pt x="1666" y="1803"/>
                </a:cubicBezTo>
                <a:cubicBezTo>
                  <a:pt x="1803" y="1689"/>
                  <a:pt x="1917" y="1598"/>
                  <a:pt x="2054" y="1507"/>
                </a:cubicBezTo>
                <a:cubicBezTo>
                  <a:pt x="2191" y="1438"/>
                  <a:pt x="2328" y="1393"/>
                  <a:pt x="2465" y="1347"/>
                </a:cubicBezTo>
                <a:cubicBezTo>
                  <a:pt x="2625" y="1301"/>
                  <a:pt x="2762" y="1301"/>
                  <a:pt x="2922" y="1278"/>
                </a:cubicBezTo>
                <a:cubicBezTo>
                  <a:pt x="3104" y="1301"/>
                  <a:pt x="3287" y="1324"/>
                  <a:pt x="3470" y="1347"/>
                </a:cubicBezTo>
                <a:cubicBezTo>
                  <a:pt x="3607" y="1393"/>
                  <a:pt x="3743" y="1438"/>
                  <a:pt x="3858" y="1507"/>
                </a:cubicBezTo>
                <a:cubicBezTo>
                  <a:pt x="3995" y="1598"/>
                  <a:pt x="4109" y="1689"/>
                  <a:pt x="4223" y="1803"/>
                </a:cubicBezTo>
                <a:cubicBezTo>
                  <a:pt x="4360" y="1963"/>
                  <a:pt x="4474" y="2123"/>
                  <a:pt x="4588" y="2283"/>
                </a:cubicBezTo>
                <a:cubicBezTo>
                  <a:pt x="4748" y="2579"/>
                  <a:pt x="4862" y="2899"/>
                  <a:pt x="4953" y="3241"/>
                </a:cubicBezTo>
                <a:cubicBezTo>
                  <a:pt x="5113" y="3744"/>
                  <a:pt x="5181" y="4269"/>
                  <a:pt x="5227" y="4816"/>
                </a:cubicBezTo>
                <a:cubicBezTo>
                  <a:pt x="5227" y="4939"/>
                  <a:pt x="5337" y="5025"/>
                  <a:pt x="5459" y="5025"/>
                </a:cubicBezTo>
                <a:cubicBezTo>
                  <a:pt x="5473" y="5025"/>
                  <a:pt x="5487" y="5024"/>
                  <a:pt x="5501" y="5022"/>
                </a:cubicBezTo>
                <a:cubicBezTo>
                  <a:pt x="5638" y="4999"/>
                  <a:pt x="5729" y="4885"/>
                  <a:pt x="5706" y="4748"/>
                </a:cubicBezTo>
                <a:cubicBezTo>
                  <a:pt x="5684" y="4269"/>
                  <a:pt x="5615" y="3812"/>
                  <a:pt x="5501" y="3356"/>
                </a:cubicBezTo>
                <a:cubicBezTo>
                  <a:pt x="5798" y="2945"/>
                  <a:pt x="6140" y="2557"/>
                  <a:pt x="6460" y="2169"/>
                </a:cubicBezTo>
                <a:cubicBezTo>
                  <a:pt x="6734" y="1826"/>
                  <a:pt x="7007" y="1461"/>
                  <a:pt x="7304" y="1141"/>
                </a:cubicBezTo>
                <a:cubicBezTo>
                  <a:pt x="7464" y="982"/>
                  <a:pt x="7647" y="822"/>
                  <a:pt x="7852" y="708"/>
                </a:cubicBezTo>
                <a:cubicBezTo>
                  <a:pt x="7966" y="639"/>
                  <a:pt x="8103" y="594"/>
                  <a:pt x="8240" y="548"/>
                </a:cubicBezTo>
                <a:cubicBezTo>
                  <a:pt x="8354" y="525"/>
                  <a:pt x="8468" y="502"/>
                  <a:pt x="8582" y="502"/>
                </a:cubicBezTo>
                <a:close/>
                <a:moveTo>
                  <a:pt x="8491" y="0"/>
                </a:moveTo>
                <a:cubicBezTo>
                  <a:pt x="8103" y="23"/>
                  <a:pt x="7738" y="183"/>
                  <a:pt x="7418" y="411"/>
                </a:cubicBezTo>
                <a:cubicBezTo>
                  <a:pt x="7259" y="502"/>
                  <a:pt x="7122" y="639"/>
                  <a:pt x="6985" y="776"/>
                </a:cubicBezTo>
                <a:cubicBezTo>
                  <a:pt x="6825" y="936"/>
                  <a:pt x="6688" y="1096"/>
                  <a:pt x="6551" y="1256"/>
                </a:cubicBezTo>
                <a:cubicBezTo>
                  <a:pt x="6323" y="1530"/>
                  <a:pt x="6117" y="1803"/>
                  <a:pt x="5912" y="2077"/>
                </a:cubicBezTo>
                <a:cubicBezTo>
                  <a:pt x="5706" y="2306"/>
                  <a:pt x="5524" y="2534"/>
                  <a:pt x="5341" y="2762"/>
                </a:cubicBezTo>
                <a:cubicBezTo>
                  <a:pt x="5296" y="2648"/>
                  <a:pt x="5250" y="2557"/>
                  <a:pt x="5204" y="2443"/>
                </a:cubicBezTo>
                <a:cubicBezTo>
                  <a:pt x="5045" y="2077"/>
                  <a:pt x="4839" y="1712"/>
                  <a:pt x="4542" y="1438"/>
                </a:cubicBezTo>
                <a:cubicBezTo>
                  <a:pt x="4428" y="1301"/>
                  <a:pt x="4291" y="1210"/>
                  <a:pt x="4131" y="1096"/>
                </a:cubicBezTo>
                <a:cubicBezTo>
                  <a:pt x="4040" y="1050"/>
                  <a:pt x="3949" y="1005"/>
                  <a:pt x="3858" y="982"/>
                </a:cubicBezTo>
                <a:cubicBezTo>
                  <a:pt x="3766" y="936"/>
                  <a:pt x="3652" y="890"/>
                  <a:pt x="3538" y="868"/>
                </a:cubicBezTo>
                <a:cubicBezTo>
                  <a:pt x="3367" y="819"/>
                  <a:pt x="3182" y="796"/>
                  <a:pt x="2995" y="796"/>
                </a:cubicBezTo>
                <a:cubicBezTo>
                  <a:pt x="2834" y="796"/>
                  <a:pt x="2670" y="813"/>
                  <a:pt x="2511" y="845"/>
                </a:cubicBezTo>
                <a:cubicBezTo>
                  <a:pt x="2214" y="890"/>
                  <a:pt x="1917" y="1005"/>
                  <a:pt x="1666" y="1187"/>
                </a:cubicBezTo>
                <a:cubicBezTo>
                  <a:pt x="1415" y="1347"/>
                  <a:pt x="1187" y="1575"/>
                  <a:pt x="1004" y="1826"/>
                </a:cubicBezTo>
                <a:cubicBezTo>
                  <a:pt x="822" y="2077"/>
                  <a:pt x="662" y="2374"/>
                  <a:pt x="525" y="2671"/>
                </a:cubicBezTo>
                <a:cubicBezTo>
                  <a:pt x="388" y="2990"/>
                  <a:pt x="297" y="3333"/>
                  <a:pt x="206" y="3652"/>
                </a:cubicBezTo>
                <a:cubicBezTo>
                  <a:pt x="137" y="3995"/>
                  <a:pt x="69" y="4337"/>
                  <a:pt x="46" y="4657"/>
                </a:cubicBezTo>
                <a:cubicBezTo>
                  <a:pt x="0" y="4999"/>
                  <a:pt x="0" y="5318"/>
                  <a:pt x="0" y="5661"/>
                </a:cubicBezTo>
                <a:cubicBezTo>
                  <a:pt x="23" y="5935"/>
                  <a:pt x="46" y="6209"/>
                  <a:pt x="91" y="6483"/>
                </a:cubicBezTo>
                <a:cubicBezTo>
                  <a:pt x="137" y="6802"/>
                  <a:pt x="228" y="7099"/>
                  <a:pt x="320" y="7396"/>
                </a:cubicBezTo>
                <a:cubicBezTo>
                  <a:pt x="434" y="7715"/>
                  <a:pt x="571" y="8035"/>
                  <a:pt x="708" y="8354"/>
                </a:cubicBezTo>
                <a:cubicBezTo>
                  <a:pt x="1050" y="9062"/>
                  <a:pt x="1438" y="9724"/>
                  <a:pt x="1895" y="10340"/>
                </a:cubicBezTo>
                <a:cubicBezTo>
                  <a:pt x="2351" y="10956"/>
                  <a:pt x="2876" y="11527"/>
                  <a:pt x="3492" y="12006"/>
                </a:cubicBezTo>
                <a:cubicBezTo>
                  <a:pt x="4040" y="12440"/>
                  <a:pt x="4679" y="12760"/>
                  <a:pt x="5387" y="12896"/>
                </a:cubicBezTo>
                <a:cubicBezTo>
                  <a:pt x="5535" y="12919"/>
                  <a:pt x="5684" y="12931"/>
                  <a:pt x="5832" y="12931"/>
                </a:cubicBezTo>
                <a:cubicBezTo>
                  <a:pt x="5980" y="12931"/>
                  <a:pt x="6129" y="12919"/>
                  <a:pt x="6277" y="12896"/>
                </a:cubicBezTo>
                <a:cubicBezTo>
                  <a:pt x="6597" y="12874"/>
                  <a:pt x="6916" y="12782"/>
                  <a:pt x="7213" y="12668"/>
                </a:cubicBezTo>
                <a:cubicBezTo>
                  <a:pt x="7875" y="12417"/>
                  <a:pt x="8491" y="12052"/>
                  <a:pt x="9062" y="11664"/>
                </a:cubicBezTo>
                <a:cubicBezTo>
                  <a:pt x="9655" y="11276"/>
                  <a:pt x="10180" y="10865"/>
                  <a:pt x="10705" y="10409"/>
                </a:cubicBezTo>
                <a:cubicBezTo>
                  <a:pt x="10933" y="10203"/>
                  <a:pt x="11162" y="10021"/>
                  <a:pt x="11390" y="9815"/>
                </a:cubicBezTo>
                <a:cubicBezTo>
                  <a:pt x="11664" y="9587"/>
                  <a:pt x="11938" y="9336"/>
                  <a:pt x="12189" y="9085"/>
                </a:cubicBezTo>
                <a:cubicBezTo>
                  <a:pt x="12782" y="8514"/>
                  <a:pt x="13307" y="7898"/>
                  <a:pt x="13581" y="7122"/>
                </a:cubicBezTo>
                <a:cubicBezTo>
                  <a:pt x="13718" y="6734"/>
                  <a:pt x="13764" y="6323"/>
                  <a:pt x="13718" y="5889"/>
                </a:cubicBezTo>
                <a:cubicBezTo>
                  <a:pt x="13695" y="5455"/>
                  <a:pt x="13581" y="5022"/>
                  <a:pt x="13444" y="4611"/>
                </a:cubicBezTo>
                <a:cubicBezTo>
                  <a:pt x="13307" y="4200"/>
                  <a:pt x="13102" y="3812"/>
                  <a:pt x="12874" y="3424"/>
                </a:cubicBezTo>
                <a:cubicBezTo>
                  <a:pt x="12645" y="3059"/>
                  <a:pt x="12394" y="2694"/>
                  <a:pt x="12120" y="2374"/>
                </a:cubicBezTo>
                <a:cubicBezTo>
                  <a:pt x="11869" y="2054"/>
                  <a:pt x="11618" y="1781"/>
                  <a:pt x="11344" y="1507"/>
                </a:cubicBezTo>
                <a:cubicBezTo>
                  <a:pt x="11321" y="1507"/>
                  <a:pt x="11321" y="1484"/>
                  <a:pt x="11321" y="1484"/>
                </a:cubicBezTo>
                <a:cubicBezTo>
                  <a:pt x="11070" y="1233"/>
                  <a:pt x="10796" y="1005"/>
                  <a:pt x="10523" y="776"/>
                </a:cubicBezTo>
                <a:cubicBezTo>
                  <a:pt x="10226" y="548"/>
                  <a:pt x="9906" y="365"/>
                  <a:pt x="9541" y="206"/>
                </a:cubicBezTo>
                <a:cubicBezTo>
                  <a:pt x="9381" y="137"/>
                  <a:pt x="9222" y="92"/>
                  <a:pt x="9039" y="46"/>
                </a:cubicBezTo>
                <a:cubicBezTo>
                  <a:pt x="8856" y="23"/>
                  <a:pt x="8674" y="0"/>
                  <a:pt x="8491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4" name="Google Shape;5104;p38"/>
          <p:cNvSpPr/>
          <p:nvPr/>
        </p:nvSpPr>
        <p:spPr>
          <a:xfrm>
            <a:off x="5831380" y="3162064"/>
            <a:ext cx="366687" cy="364421"/>
          </a:xfrm>
          <a:custGeom>
            <a:avLst/>
            <a:gdLst/>
            <a:ahLst/>
            <a:cxnLst/>
            <a:rect l="l" t="t" r="r" b="b"/>
            <a:pathLst>
              <a:path w="13103" h="13022" extrusionOk="0">
                <a:moveTo>
                  <a:pt x="7168" y="480"/>
                </a:moveTo>
                <a:cubicBezTo>
                  <a:pt x="7989" y="480"/>
                  <a:pt x="8811" y="571"/>
                  <a:pt x="9587" y="777"/>
                </a:cubicBezTo>
                <a:cubicBezTo>
                  <a:pt x="10044" y="914"/>
                  <a:pt x="10477" y="1073"/>
                  <a:pt x="10911" y="1302"/>
                </a:cubicBezTo>
                <a:cubicBezTo>
                  <a:pt x="11208" y="1484"/>
                  <a:pt x="11504" y="1690"/>
                  <a:pt x="11756" y="1941"/>
                </a:cubicBezTo>
                <a:cubicBezTo>
                  <a:pt x="11915" y="2078"/>
                  <a:pt x="12029" y="2260"/>
                  <a:pt x="12144" y="2443"/>
                </a:cubicBezTo>
                <a:cubicBezTo>
                  <a:pt x="12280" y="2671"/>
                  <a:pt x="12372" y="2922"/>
                  <a:pt x="12440" y="3173"/>
                </a:cubicBezTo>
                <a:cubicBezTo>
                  <a:pt x="12575" y="3644"/>
                  <a:pt x="12599" y="4138"/>
                  <a:pt x="12600" y="4610"/>
                </a:cubicBezTo>
                <a:lnTo>
                  <a:pt x="12600" y="4610"/>
                </a:lnTo>
                <a:cubicBezTo>
                  <a:pt x="12599" y="5014"/>
                  <a:pt x="12576" y="5440"/>
                  <a:pt x="12532" y="5867"/>
                </a:cubicBezTo>
                <a:cubicBezTo>
                  <a:pt x="12532" y="6232"/>
                  <a:pt x="12486" y="6597"/>
                  <a:pt x="12463" y="6985"/>
                </a:cubicBezTo>
                <a:cubicBezTo>
                  <a:pt x="12372" y="7830"/>
                  <a:pt x="12258" y="8674"/>
                  <a:pt x="12029" y="9519"/>
                </a:cubicBezTo>
                <a:cubicBezTo>
                  <a:pt x="11892" y="10021"/>
                  <a:pt x="11710" y="10500"/>
                  <a:pt x="11459" y="10957"/>
                </a:cubicBezTo>
                <a:cubicBezTo>
                  <a:pt x="11329" y="11194"/>
                  <a:pt x="11179" y="11411"/>
                  <a:pt x="10989" y="11589"/>
                </a:cubicBezTo>
                <a:lnTo>
                  <a:pt x="10989" y="11589"/>
                </a:lnTo>
                <a:cubicBezTo>
                  <a:pt x="10993" y="11584"/>
                  <a:pt x="10997" y="11578"/>
                  <a:pt x="11002" y="11573"/>
                </a:cubicBezTo>
                <a:lnTo>
                  <a:pt x="11002" y="11573"/>
                </a:lnTo>
                <a:cubicBezTo>
                  <a:pt x="10842" y="11733"/>
                  <a:pt x="10683" y="11870"/>
                  <a:pt x="10477" y="11984"/>
                </a:cubicBezTo>
                <a:cubicBezTo>
                  <a:pt x="10203" y="12144"/>
                  <a:pt x="9884" y="12258"/>
                  <a:pt x="9564" y="12349"/>
                </a:cubicBezTo>
                <a:cubicBezTo>
                  <a:pt x="9062" y="12486"/>
                  <a:pt x="8560" y="12532"/>
                  <a:pt x="8035" y="12532"/>
                </a:cubicBezTo>
                <a:cubicBezTo>
                  <a:pt x="7190" y="12532"/>
                  <a:pt x="6346" y="12395"/>
                  <a:pt x="5547" y="12189"/>
                </a:cubicBezTo>
                <a:cubicBezTo>
                  <a:pt x="5524" y="12166"/>
                  <a:pt x="5524" y="12166"/>
                  <a:pt x="5501" y="12166"/>
                </a:cubicBezTo>
                <a:cubicBezTo>
                  <a:pt x="4748" y="11961"/>
                  <a:pt x="3995" y="11664"/>
                  <a:pt x="3310" y="11276"/>
                </a:cubicBezTo>
                <a:cubicBezTo>
                  <a:pt x="3128" y="11185"/>
                  <a:pt x="2968" y="11071"/>
                  <a:pt x="2808" y="10957"/>
                </a:cubicBezTo>
                <a:cubicBezTo>
                  <a:pt x="2625" y="10797"/>
                  <a:pt x="2443" y="10637"/>
                  <a:pt x="2260" y="10477"/>
                </a:cubicBezTo>
                <a:cubicBezTo>
                  <a:pt x="1826" y="10021"/>
                  <a:pt x="1438" y="9519"/>
                  <a:pt x="1119" y="8994"/>
                </a:cubicBezTo>
                <a:cubicBezTo>
                  <a:pt x="891" y="8606"/>
                  <a:pt x="708" y="8218"/>
                  <a:pt x="594" y="7784"/>
                </a:cubicBezTo>
                <a:cubicBezTo>
                  <a:pt x="548" y="7556"/>
                  <a:pt x="503" y="7305"/>
                  <a:pt x="503" y="7031"/>
                </a:cubicBezTo>
                <a:cubicBezTo>
                  <a:pt x="503" y="6871"/>
                  <a:pt x="525" y="6711"/>
                  <a:pt x="571" y="6551"/>
                </a:cubicBezTo>
                <a:cubicBezTo>
                  <a:pt x="617" y="6414"/>
                  <a:pt x="662" y="6278"/>
                  <a:pt x="731" y="6163"/>
                </a:cubicBezTo>
                <a:cubicBezTo>
                  <a:pt x="822" y="6026"/>
                  <a:pt x="913" y="5890"/>
                  <a:pt x="1028" y="5775"/>
                </a:cubicBezTo>
                <a:cubicBezTo>
                  <a:pt x="1165" y="5661"/>
                  <a:pt x="1302" y="5547"/>
                  <a:pt x="1461" y="5456"/>
                </a:cubicBezTo>
                <a:cubicBezTo>
                  <a:pt x="1575" y="5387"/>
                  <a:pt x="1712" y="5319"/>
                  <a:pt x="1849" y="5296"/>
                </a:cubicBezTo>
                <a:cubicBezTo>
                  <a:pt x="2009" y="5250"/>
                  <a:pt x="2146" y="5228"/>
                  <a:pt x="2306" y="5228"/>
                </a:cubicBezTo>
                <a:cubicBezTo>
                  <a:pt x="2511" y="5250"/>
                  <a:pt x="2694" y="5273"/>
                  <a:pt x="2899" y="5319"/>
                </a:cubicBezTo>
                <a:cubicBezTo>
                  <a:pt x="3219" y="5410"/>
                  <a:pt x="3538" y="5547"/>
                  <a:pt x="3835" y="5730"/>
                </a:cubicBezTo>
                <a:cubicBezTo>
                  <a:pt x="4292" y="5981"/>
                  <a:pt x="4725" y="6300"/>
                  <a:pt x="5136" y="6666"/>
                </a:cubicBezTo>
                <a:cubicBezTo>
                  <a:pt x="5170" y="6691"/>
                  <a:pt x="5217" y="6704"/>
                  <a:pt x="5267" y="6704"/>
                </a:cubicBezTo>
                <a:cubicBezTo>
                  <a:pt x="5348" y="6704"/>
                  <a:pt x="5436" y="6668"/>
                  <a:pt x="5479" y="6597"/>
                </a:cubicBezTo>
                <a:cubicBezTo>
                  <a:pt x="5570" y="6506"/>
                  <a:pt x="5524" y="6346"/>
                  <a:pt x="5433" y="6255"/>
                </a:cubicBezTo>
                <a:cubicBezTo>
                  <a:pt x="5068" y="5958"/>
                  <a:pt x="4702" y="5661"/>
                  <a:pt x="4292" y="5433"/>
                </a:cubicBezTo>
                <a:cubicBezTo>
                  <a:pt x="4223" y="4931"/>
                  <a:pt x="4200" y="4406"/>
                  <a:pt x="4132" y="3904"/>
                </a:cubicBezTo>
                <a:cubicBezTo>
                  <a:pt x="4086" y="3470"/>
                  <a:pt x="4018" y="3036"/>
                  <a:pt x="4018" y="2580"/>
                </a:cubicBezTo>
                <a:cubicBezTo>
                  <a:pt x="4018" y="2352"/>
                  <a:pt x="4041" y="2123"/>
                  <a:pt x="4086" y="1895"/>
                </a:cubicBezTo>
                <a:cubicBezTo>
                  <a:pt x="4132" y="1758"/>
                  <a:pt x="4177" y="1644"/>
                  <a:pt x="4246" y="1507"/>
                </a:cubicBezTo>
                <a:cubicBezTo>
                  <a:pt x="4314" y="1416"/>
                  <a:pt x="4383" y="1324"/>
                  <a:pt x="4451" y="1233"/>
                </a:cubicBezTo>
                <a:cubicBezTo>
                  <a:pt x="4566" y="1119"/>
                  <a:pt x="4702" y="1028"/>
                  <a:pt x="4839" y="936"/>
                </a:cubicBezTo>
                <a:cubicBezTo>
                  <a:pt x="5068" y="822"/>
                  <a:pt x="5296" y="731"/>
                  <a:pt x="5547" y="663"/>
                </a:cubicBezTo>
                <a:cubicBezTo>
                  <a:pt x="6072" y="526"/>
                  <a:pt x="6620" y="480"/>
                  <a:pt x="7168" y="480"/>
                </a:cubicBezTo>
                <a:close/>
                <a:moveTo>
                  <a:pt x="7076" y="1"/>
                </a:moveTo>
                <a:cubicBezTo>
                  <a:pt x="6734" y="1"/>
                  <a:pt x="6392" y="23"/>
                  <a:pt x="6026" y="69"/>
                </a:cubicBezTo>
                <a:cubicBezTo>
                  <a:pt x="5661" y="115"/>
                  <a:pt x="5296" y="206"/>
                  <a:pt x="4954" y="343"/>
                </a:cubicBezTo>
                <a:cubicBezTo>
                  <a:pt x="4771" y="411"/>
                  <a:pt x="4634" y="503"/>
                  <a:pt x="4474" y="594"/>
                </a:cubicBezTo>
                <a:cubicBezTo>
                  <a:pt x="4314" y="685"/>
                  <a:pt x="4177" y="799"/>
                  <a:pt x="4063" y="936"/>
                </a:cubicBezTo>
                <a:cubicBezTo>
                  <a:pt x="3789" y="1233"/>
                  <a:pt x="3653" y="1598"/>
                  <a:pt x="3584" y="1986"/>
                </a:cubicBezTo>
                <a:cubicBezTo>
                  <a:pt x="3538" y="2169"/>
                  <a:pt x="3538" y="2352"/>
                  <a:pt x="3538" y="2557"/>
                </a:cubicBezTo>
                <a:cubicBezTo>
                  <a:pt x="3516" y="2762"/>
                  <a:pt x="3538" y="2991"/>
                  <a:pt x="3561" y="3196"/>
                </a:cubicBezTo>
                <a:cubicBezTo>
                  <a:pt x="3584" y="3561"/>
                  <a:pt x="3653" y="3904"/>
                  <a:pt x="3675" y="4246"/>
                </a:cubicBezTo>
                <a:cubicBezTo>
                  <a:pt x="3721" y="4543"/>
                  <a:pt x="3744" y="4840"/>
                  <a:pt x="3767" y="5136"/>
                </a:cubicBezTo>
                <a:cubicBezTo>
                  <a:pt x="3653" y="5091"/>
                  <a:pt x="3561" y="5045"/>
                  <a:pt x="3447" y="4999"/>
                </a:cubicBezTo>
                <a:cubicBezTo>
                  <a:pt x="3082" y="4840"/>
                  <a:pt x="2671" y="4748"/>
                  <a:pt x="2283" y="4748"/>
                </a:cubicBezTo>
                <a:cubicBezTo>
                  <a:pt x="2100" y="4748"/>
                  <a:pt x="1918" y="4771"/>
                  <a:pt x="1735" y="4817"/>
                </a:cubicBezTo>
                <a:cubicBezTo>
                  <a:pt x="1644" y="4840"/>
                  <a:pt x="1553" y="4862"/>
                  <a:pt x="1461" y="4908"/>
                </a:cubicBezTo>
                <a:cubicBezTo>
                  <a:pt x="1347" y="4931"/>
                  <a:pt x="1256" y="4999"/>
                  <a:pt x="1165" y="5068"/>
                </a:cubicBezTo>
                <a:cubicBezTo>
                  <a:pt x="868" y="5228"/>
                  <a:pt x="594" y="5479"/>
                  <a:pt x="411" y="5753"/>
                </a:cubicBezTo>
                <a:cubicBezTo>
                  <a:pt x="229" y="6004"/>
                  <a:pt x="115" y="6300"/>
                  <a:pt x="46" y="6620"/>
                </a:cubicBezTo>
                <a:cubicBezTo>
                  <a:pt x="0" y="6917"/>
                  <a:pt x="0" y="7213"/>
                  <a:pt x="46" y="7533"/>
                </a:cubicBezTo>
                <a:cubicBezTo>
                  <a:pt x="92" y="7852"/>
                  <a:pt x="183" y="8172"/>
                  <a:pt x="320" y="8469"/>
                </a:cubicBezTo>
                <a:cubicBezTo>
                  <a:pt x="434" y="8788"/>
                  <a:pt x="594" y="9085"/>
                  <a:pt x="777" y="9382"/>
                </a:cubicBezTo>
                <a:cubicBezTo>
                  <a:pt x="959" y="9679"/>
                  <a:pt x="1165" y="9952"/>
                  <a:pt x="1370" y="10226"/>
                </a:cubicBezTo>
                <a:cubicBezTo>
                  <a:pt x="1575" y="10477"/>
                  <a:pt x="1804" y="10706"/>
                  <a:pt x="2032" y="10934"/>
                </a:cubicBezTo>
                <a:cubicBezTo>
                  <a:pt x="2237" y="11139"/>
                  <a:pt x="2466" y="11322"/>
                  <a:pt x="2694" y="11482"/>
                </a:cubicBezTo>
                <a:cubicBezTo>
                  <a:pt x="2945" y="11641"/>
                  <a:pt x="3219" y="11801"/>
                  <a:pt x="3493" y="11938"/>
                </a:cubicBezTo>
                <a:cubicBezTo>
                  <a:pt x="3812" y="12098"/>
                  <a:pt x="4132" y="12235"/>
                  <a:pt x="4451" y="12349"/>
                </a:cubicBezTo>
                <a:cubicBezTo>
                  <a:pt x="5182" y="12623"/>
                  <a:pt x="5935" y="12806"/>
                  <a:pt x="6688" y="12920"/>
                </a:cubicBezTo>
                <a:cubicBezTo>
                  <a:pt x="7140" y="12986"/>
                  <a:pt x="7593" y="13022"/>
                  <a:pt x="8040" y="13022"/>
                </a:cubicBezTo>
                <a:cubicBezTo>
                  <a:pt x="8361" y="13022"/>
                  <a:pt x="8679" y="13003"/>
                  <a:pt x="8994" y="12965"/>
                </a:cubicBezTo>
                <a:cubicBezTo>
                  <a:pt x="9701" y="12874"/>
                  <a:pt x="10386" y="12669"/>
                  <a:pt x="10957" y="12258"/>
                </a:cubicBezTo>
                <a:cubicBezTo>
                  <a:pt x="11208" y="12098"/>
                  <a:pt x="11413" y="11870"/>
                  <a:pt x="11596" y="11641"/>
                </a:cubicBezTo>
                <a:cubicBezTo>
                  <a:pt x="11801" y="11368"/>
                  <a:pt x="11961" y="11094"/>
                  <a:pt x="12098" y="10797"/>
                </a:cubicBezTo>
                <a:cubicBezTo>
                  <a:pt x="12395" y="10158"/>
                  <a:pt x="12577" y="9473"/>
                  <a:pt x="12714" y="8788"/>
                </a:cubicBezTo>
                <a:cubicBezTo>
                  <a:pt x="12851" y="8104"/>
                  <a:pt x="12920" y="7419"/>
                  <a:pt x="12965" y="6734"/>
                </a:cubicBezTo>
                <a:cubicBezTo>
                  <a:pt x="13011" y="6437"/>
                  <a:pt x="13011" y="6141"/>
                  <a:pt x="13034" y="5844"/>
                </a:cubicBezTo>
                <a:cubicBezTo>
                  <a:pt x="13057" y="5479"/>
                  <a:pt x="13079" y="5113"/>
                  <a:pt x="13079" y="4748"/>
                </a:cubicBezTo>
                <a:cubicBezTo>
                  <a:pt x="13102" y="3949"/>
                  <a:pt x="13034" y="3128"/>
                  <a:pt x="12691" y="2397"/>
                </a:cubicBezTo>
                <a:cubicBezTo>
                  <a:pt x="12486" y="2009"/>
                  <a:pt x="12235" y="1690"/>
                  <a:pt x="11915" y="1416"/>
                </a:cubicBezTo>
                <a:cubicBezTo>
                  <a:pt x="11573" y="1119"/>
                  <a:pt x="11208" y="891"/>
                  <a:pt x="10820" y="708"/>
                </a:cubicBezTo>
                <a:cubicBezTo>
                  <a:pt x="10409" y="503"/>
                  <a:pt x="9998" y="366"/>
                  <a:pt x="9564" y="274"/>
                </a:cubicBezTo>
                <a:cubicBezTo>
                  <a:pt x="9153" y="160"/>
                  <a:pt x="8720" y="92"/>
                  <a:pt x="8286" y="46"/>
                </a:cubicBezTo>
                <a:cubicBezTo>
                  <a:pt x="7898" y="1"/>
                  <a:pt x="7510" y="1"/>
                  <a:pt x="7122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5" name="Google Shape;5105;p38"/>
          <p:cNvSpPr/>
          <p:nvPr/>
        </p:nvSpPr>
        <p:spPr>
          <a:xfrm>
            <a:off x="6185894" y="981948"/>
            <a:ext cx="1430873" cy="1387440"/>
          </a:xfrm>
          <a:custGeom>
            <a:avLst/>
            <a:gdLst/>
            <a:ahLst/>
            <a:cxnLst/>
            <a:rect l="l" t="t" r="r" b="b"/>
            <a:pathLst>
              <a:path w="51130" h="49578" extrusionOk="0">
                <a:moveTo>
                  <a:pt x="35220" y="2457"/>
                </a:moveTo>
                <a:cubicBezTo>
                  <a:pt x="35222" y="2466"/>
                  <a:pt x="35226" y="2466"/>
                  <a:pt x="35243" y="2466"/>
                </a:cubicBezTo>
                <a:cubicBezTo>
                  <a:pt x="35235" y="2463"/>
                  <a:pt x="35228" y="2460"/>
                  <a:pt x="35220" y="2457"/>
                </a:cubicBezTo>
                <a:close/>
                <a:moveTo>
                  <a:pt x="48504" y="15728"/>
                </a:moveTo>
                <a:cubicBezTo>
                  <a:pt x="48504" y="15748"/>
                  <a:pt x="48504" y="15750"/>
                  <a:pt x="48520" y="15766"/>
                </a:cubicBezTo>
                <a:lnTo>
                  <a:pt x="48520" y="15766"/>
                </a:lnTo>
                <a:cubicBezTo>
                  <a:pt x="48515" y="15753"/>
                  <a:pt x="48510" y="15740"/>
                  <a:pt x="48504" y="15728"/>
                </a:cubicBezTo>
                <a:close/>
                <a:moveTo>
                  <a:pt x="35009" y="49091"/>
                </a:moveTo>
                <a:cubicBezTo>
                  <a:pt x="35003" y="49094"/>
                  <a:pt x="34997" y="49096"/>
                  <a:pt x="34992" y="49098"/>
                </a:cubicBezTo>
                <a:cubicBezTo>
                  <a:pt x="35000" y="49098"/>
                  <a:pt x="35005" y="49095"/>
                  <a:pt x="35009" y="49091"/>
                </a:cubicBezTo>
                <a:close/>
                <a:moveTo>
                  <a:pt x="25496" y="1"/>
                </a:moveTo>
                <a:cubicBezTo>
                  <a:pt x="24355" y="1"/>
                  <a:pt x="23214" y="69"/>
                  <a:pt x="22073" y="229"/>
                </a:cubicBezTo>
                <a:cubicBezTo>
                  <a:pt x="20498" y="435"/>
                  <a:pt x="18968" y="800"/>
                  <a:pt x="17462" y="1302"/>
                </a:cubicBezTo>
                <a:cubicBezTo>
                  <a:pt x="16321" y="1667"/>
                  <a:pt x="15202" y="2124"/>
                  <a:pt x="14129" y="2672"/>
                </a:cubicBezTo>
                <a:cubicBezTo>
                  <a:pt x="14061" y="2694"/>
                  <a:pt x="14015" y="2740"/>
                  <a:pt x="13947" y="2763"/>
                </a:cubicBezTo>
                <a:cubicBezTo>
                  <a:pt x="13673" y="2900"/>
                  <a:pt x="13422" y="3037"/>
                  <a:pt x="13148" y="3197"/>
                </a:cubicBezTo>
                <a:cubicBezTo>
                  <a:pt x="11550" y="4064"/>
                  <a:pt x="10066" y="5114"/>
                  <a:pt x="8697" y="6324"/>
                </a:cubicBezTo>
                <a:cubicBezTo>
                  <a:pt x="8697" y="6324"/>
                  <a:pt x="8674" y="6346"/>
                  <a:pt x="8651" y="6369"/>
                </a:cubicBezTo>
                <a:lnTo>
                  <a:pt x="8628" y="6369"/>
                </a:lnTo>
                <a:cubicBezTo>
                  <a:pt x="7944" y="6986"/>
                  <a:pt x="7305" y="7625"/>
                  <a:pt x="6688" y="8309"/>
                </a:cubicBezTo>
                <a:cubicBezTo>
                  <a:pt x="5593" y="9473"/>
                  <a:pt x="4634" y="10752"/>
                  <a:pt x="3812" y="12098"/>
                </a:cubicBezTo>
                <a:cubicBezTo>
                  <a:pt x="3561" y="12486"/>
                  <a:pt x="3356" y="12874"/>
                  <a:pt x="3128" y="13262"/>
                </a:cubicBezTo>
                <a:cubicBezTo>
                  <a:pt x="2603" y="14221"/>
                  <a:pt x="2146" y="15203"/>
                  <a:pt x="1758" y="16207"/>
                </a:cubicBezTo>
                <a:cubicBezTo>
                  <a:pt x="1735" y="16253"/>
                  <a:pt x="1735" y="16275"/>
                  <a:pt x="1712" y="16321"/>
                </a:cubicBezTo>
                <a:cubicBezTo>
                  <a:pt x="1461" y="16960"/>
                  <a:pt x="1233" y="17599"/>
                  <a:pt x="1050" y="18261"/>
                </a:cubicBezTo>
                <a:cubicBezTo>
                  <a:pt x="480" y="20179"/>
                  <a:pt x="160" y="22141"/>
                  <a:pt x="46" y="24150"/>
                </a:cubicBezTo>
                <a:cubicBezTo>
                  <a:pt x="23" y="24538"/>
                  <a:pt x="23" y="24926"/>
                  <a:pt x="23" y="25314"/>
                </a:cubicBezTo>
                <a:cubicBezTo>
                  <a:pt x="1" y="26204"/>
                  <a:pt x="46" y="27095"/>
                  <a:pt x="137" y="27985"/>
                </a:cubicBezTo>
                <a:cubicBezTo>
                  <a:pt x="252" y="29217"/>
                  <a:pt x="480" y="30450"/>
                  <a:pt x="777" y="31637"/>
                </a:cubicBezTo>
                <a:cubicBezTo>
                  <a:pt x="982" y="32481"/>
                  <a:pt x="1233" y="33326"/>
                  <a:pt x="1530" y="34148"/>
                </a:cubicBezTo>
                <a:cubicBezTo>
                  <a:pt x="1575" y="34285"/>
                  <a:pt x="1644" y="34421"/>
                  <a:pt x="1690" y="34558"/>
                </a:cubicBezTo>
                <a:cubicBezTo>
                  <a:pt x="1895" y="35083"/>
                  <a:pt x="2123" y="35608"/>
                  <a:pt x="2352" y="36133"/>
                </a:cubicBezTo>
                <a:cubicBezTo>
                  <a:pt x="2854" y="37229"/>
                  <a:pt x="3447" y="38302"/>
                  <a:pt x="4109" y="39306"/>
                </a:cubicBezTo>
                <a:cubicBezTo>
                  <a:pt x="4725" y="40265"/>
                  <a:pt x="5410" y="41178"/>
                  <a:pt x="6163" y="42045"/>
                </a:cubicBezTo>
                <a:cubicBezTo>
                  <a:pt x="6232" y="41999"/>
                  <a:pt x="6277" y="41931"/>
                  <a:pt x="6346" y="41885"/>
                </a:cubicBezTo>
                <a:cubicBezTo>
                  <a:pt x="6392" y="41817"/>
                  <a:pt x="6460" y="41771"/>
                  <a:pt x="6529" y="41726"/>
                </a:cubicBezTo>
                <a:cubicBezTo>
                  <a:pt x="6506" y="41703"/>
                  <a:pt x="6483" y="41680"/>
                  <a:pt x="6483" y="41657"/>
                </a:cubicBezTo>
                <a:cubicBezTo>
                  <a:pt x="6460" y="41634"/>
                  <a:pt x="6437" y="41634"/>
                  <a:pt x="6414" y="41611"/>
                </a:cubicBezTo>
                <a:cubicBezTo>
                  <a:pt x="6392" y="41566"/>
                  <a:pt x="6369" y="41543"/>
                  <a:pt x="6346" y="41520"/>
                </a:cubicBezTo>
                <a:cubicBezTo>
                  <a:pt x="6323" y="41497"/>
                  <a:pt x="6323" y="41474"/>
                  <a:pt x="6300" y="41452"/>
                </a:cubicBezTo>
                <a:cubicBezTo>
                  <a:pt x="6277" y="41429"/>
                  <a:pt x="6255" y="41383"/>
                  <a:pt x="6209" y="41360"/>
                </a:cubicBezTo>
                <a:cubicBezTo>
                  <a:pt x="6209" y="41338"/>
                  <a:pt x="6186" y="41315"/>
                  <a:pt x="6163" y="41292"/>
                </a:cubicBezTo>
                <a:cubicBezTo>
                  <a:pt x="6141" y="41269"/>
                  <a:pt x="6118" y="41223"/>
                  <a:pt x="6095" y="41201"/>
                </a:cubicBezTo>
                <a:cubicBezTo>
                  <a:pt x="6072" y="41178"/>
                  <a:pt x="6049" y="41155"/>
                  <a:pt x="6026" y="41132"/>
                </a:cubicBezTo>
                <a:lnTo>
                  <a:pt x="5958" y="41041"/>
                </a:lnTo>
                <a:cubicBezTo>
                  <a:pt x="5935" y="41018"/>
                  <a:pt x="5912" y="40995"/>
                  <a:pt x="5889" y="40949"/>
                </a:cubicBezTo>
                <a:cubicBezTo>
                  <a:pt x="5867" y="40927"/>
                  <a:pt x="5867" y="40904"/>
                  <a:pt x="5844" y="40881"/>
                </a:cubicBezTo>
                <a:cubicBezTo>
                  <a:pt x="5798" y="40835"/>
                  <a:pt x="5752" y="40790"/>
                  <a:pt x="5707" y="40744"/>
                </a:cubicBezTo>
                <a:cubicBezTo>
                  <a:pt x="5479" y="40447"/>
                  <a:pt x="5273" y="40128"/>
                  <a:pt x="5045" y="39831"/>
                </a:cubicBezTo>
                <a:cubicBezTo>
                  <a:pt x="5045" y="39808"/>
                  <a:pt x="5045" y="39808"/>
                  <a:pt x="5045" y="39808"/>
                </a:cubicBezTo>
                <a:cubicBezTo>
                  <a:pt x="5022" y="39785"/>
                  <a:pt x="5022" y="39785"/>
                  <a:pt x="4999" y="39763"/>
                </a:cubicBezTo>
                <a:cubicBezTo>
                  <a:pt x="4018" y="38347"/>
                  <a:pt x="3173" y="36818"/>
                  <a:pt x="2488" y="35220"/>
                </a:cubicBezTo>
                <a:cubicBezTo>
                  <a:pt x="2329" y="34832"/>
                  <a:pt x="2169" y="34467"/>
                  <a:pt x="2032" y="34079"/>
                </a:cubicBezTo>
                <a:cubicBezTo>
                  <a:pt x="1849" y="33577"/>
                  <a:pt x="1690" y="33052"/>
                  <a:pt x="1530" y="32527"/>
                </a:cubicBezTo>
                <a:lnTo>
                  <a:pt x="1507" y="32459"/>
                </a:lnTo>
                <a:cubicBezTo>
                  <a:pt x="1484" y="32436"/>
                  <a:pt x="1484" y="32413"/>
                  <a:pt x="1484" y="32390"/>
                </a:cubicBezTo>
                <a:cubicBezTo>
                  <a:pt x="1461" y="32276"/>
                  <a:pt x="1416" y="32185"/>
                  <a:pt x="1393" y="32093"/>
                </a:cubicBezTo>
                <a:cubicBezTo>
                  <a:pt x="1096" y="31021"/>
                  <a:pt x="891" y="29925"/>
                  <a:pt x="731" y="28829"/>
                </a:cubicBezTo>
                <a:cubicBezTo>
                  <a:pt x="731" y="28829"/>
                  <a:pt x="731" y="28806"/>
                  <a:pt x="731" y="28806"/>
                </a:cubicBezTo>
                <a:cubicBezTo>
                  <a:pt x="731" y="28806"/>
                  <a:pt x="731" y="28806"/>
                  <a:pt x="731" y="28784"/>
                </a:cubicBezTo>
                <a:cubicBezTo>
                  <a:pt x="731" y="28784"/>
                  <a:pt x="731" y="28784"/>
                  <a:pt x="731" y="28761"/>
                </a:cubicBezTo>
                <a:cubicBezTo>
                  <a:pt x="685" y="28510"/>
                  <a:pt x="662" y="28259"/>
                  <a:pt x="640" y="28008"/>
                </a:cubicBezTo>
                <a:cubicBezTo>
                  <a:pt x="640" y="28008"/>
                  <a:pt x="640" y="27985"/>
                  <a:pt x="640" y="27962"/>
                </a:cubicBezTo>
                <a:cubicBezTo>
                  <a:pt x="480" y="26273"/>
                  <a:pt x="480" y="24584"/>
                  <a:pt x="640" y="22895"/>
                </a:cubicBezTo>
                <a:cubicBezTo>
                  <a:pt x="662" y="22621"/>
                  <a:pt x="708" y="22347"/>
                  <a:pt x="731" y="22073"/>
                </a:cubicBezTo>
                <a:cubicBezTo>
                  <a:pt x="845" y="21274"/>
                  <a:pt x="1005" y="20475"/>
                  <a:pt x="1187" y="19676"/>
                </a:cubicBezTo>
                <a:cubicBezTo>
                  <a:pt x="1256" y="19425"/>
                  <a:pt x="1302" y="19174"/>
                  <a:pt x="1393" y="18900"/>
                </a:cubicBezTo>
                <a:cubicBezTo>
                  <a:pt x="1484" y="18512"/>
                  <a:pt x="1598" y="18101"/>
                  <a:pt x="1735" y="17713"/>
                </a:cubicBezTo>
                <a:cubicBezTo>
                  <a:pt x="1735" y="17713"/>
                  <a:pt x="1735" y="17691"/>
                  <a:pt x="1758" y="17668"/>
                </a:cubicBezTo>
                <a:cubicBezTo>
                  <a:pt x="1758" y="17668"/>
                  <a:pt x="1758" y="17645"/>
                  <a:pt x="1758" y="17645"/>
                </a:cubicBezTo>
                <a:cubicBezTo>
                  <a:pt x="1781" y="17599"/>
                  <a:pt x="1781" y="17576"/>
                  <a:pt x="1781" y="17554"/>
                </a:cubicBezTo>
                <a:cubicBezTo>
                  <a:pt x="1986" y="16937"/>
                  <a:pt x="2215" y="16344"/>
                  <a:pt x="2466" y="15750"/>
                </a:cubicBezTo>
                <a:lnTo>
                  <a:pt x="2467" y="15749"/>
                </a:lnTo>
                <a:lnTo>
                  <a:pt x="2467" y="15749"/>
                </a:lnTo>
                <a:cubicBezTo>
                  <a:pt x="2466" y="15757"/>
                  <a:pt x="2466" y="15765"/>
                  <a:pt x="2466" y="15773"/>
                </a:cubicBezTo>
                <a:cubicBezTo>
                  <a:pt x="2471" y="15761"/>
                  <a:pt x="2476" y="15748"/>
                  <a:pt x="2481" y="15735"/>
                </a:cubicBezTo>
                <a:lnTo>
                  <a:pt x="2481" y="15735"/>
                </a:lnTo>
                <a:lnTo>
                  <a:pt x="2488" y="15728"/>
                </a:lnTo>
                <a:cubicBezTo>
                  <a:pt x="2487" y="15728"/>
                  <a:pt x="2485" y="15728"/>
                  <a:pt x="2484" y="15728"/>
                </a:cubicBezTo>
                <a:lnTo>
                  <a:pt x="2484" y="15728"/>
                </a:lnTo>
                <a:cubicBezTo>
                  <a:pt x="2523" y="15629"/>
                  <a:pt x="2563" y="15530"/>
                  <a:pt x="2603" y="15431"/>
                </a:cubicBezTo>
                <a:lnTo>
                  <a:pt x="2625" y="15431"/>
                </a:lnTo>
                <a:cubicBezTo>
                  <a:pt x="2625" y="15408"/>
                  <a:pt x="2625" y="15385"/>
                  <a:pt x="2625" y="15362"/>
                </a:cubicBezTo>
                <a:cubicBezTo>
                  <a:pt x="3447" y="13536"/>
                  <a:pt x="4497" y="11802"/>
                  <a:pt x="5707" y="10204"/>
                </a:cubicBezTo>
                <a:cubicBezTo>
                  <a:pt x="7031" y="8515"/>
                  <a:pt x="8537" y="7008"/>
                  <a:pt x="10226" y="5707"/>
                </a:cubicBezTo>
                <a:cubicBezTo>
                  <a:pt x="10249" y="5684"/>
                  <a:pt x="10272" y="5662"/>
                  <a:pt x="10295" y="5662"/>
                </a:cubicBezTo>
                <a:cubicBezTo>
                  <a:pt x="10295" y="5639"/>
                  <a:pt x="10295" y="5639"/>
                  <a:pt x="10318" y="5639"/>
                </a:cubicBezTo>
                <a:cubicBezTo>
                  <a:pt x="10340" y="5593"/>
                  <a:pt x="10386" y="5570"/>
                  <a:pt x="10409" y="5548"/>
                </a:cubicBezTo>
                <a:lnTo>
                  <a:pt x="10455" y="5525"/>
                </a:lnTo>
                <a:cubicBezTo>
                  <a:pt x="10477" y="5502"/>
                  <a:pt x="10500" y="5479"/>
                  <a:pt x="10523" y="5479"/>
                </a:cubicBezTo>
                <a:cubicBezTo>
                  <a:pt x="10546" y="5456"/>
                  <a:pt x="10546" y="5456"/>
                  <a:pt x="10569" y="5433"/>
                </a:cubicBezTo>
                <a:cubicBezTo>
                  <a:pt x="10591" y="5433"/>
                  <a:pt x="10614" y="5411"/>
                  <a:pt x="10637" y="5388"/>
                </a:cubicBezTo>
                <a:cubicBezTo>
                  <a:pt x="10660" y="5365"/>
                  <a:pt x="10683" y="5342"/>
                  <a:pt x="10728" y="5319"/>
                </a:cubicBezTo>
                <a:cubicBezTo>
                  <a:pt x="10728" y="5319"/>
                  <a:pt x="10751" y="5296"/>
                  <a:pt x="10751" y="5296"/>
                </a:cubicBezTo>
                <a:cubicBezTo>
                  <a:pt x="10774" y="5274"/>
                  <a:pt x="10797" y="5274"/>
                  <a:pt x="10820" y="5251"/>
                </a:cubicBezTo>
                <a:cubicBezTo>
                  <a:pt x="10843" y="5251"/>
                  <a:pt x="10843" y="5228"/>
                  <a:pt x="10843" y="5228"/>
                </a:cubicBezTo>
                <a:cubicBezTo>
                  <a:pt x="12383" y="4140"/>
                  <a:pt x="14014" y="3210"/>
                  <a:pt x="15757" y="2460"/>
                </a:cubicBezTo>
                <a:lnTo>
                  <a:pt x="15757" y="2460"/>
                </a:lnTo>
                <a:cubicBezTo>
                  <a:pt x="15753" y="2463"/>
                  <a:pt x="15750" y="2466"/>
                  <a:pt x="15750" y="2466"/>
                </a:cubicBezTo>
                <a:cubicBezTo>
                  <a:pt x="16754" y="2032"/>
                  <a:pt x="17804" y="1667"/>
                  <a:pt x="18877" y="1370"/>
                </a:cubicBezTo>
                <a:cubicBezTo>
                  <a:pt x="19950" y="1074"/>
                  <a:pt x="21045" y="868"/>
                  <a:pt x="22141" y="709"/>
                </a:cubicBezTo>
                <a:cubicBezTo>
                  <a:pt x="23248" y="560"/>
                  <a:pt x="24361" y="486"/>
                  <a:pt x="25474" y="486"/>
                </a:cubicBezTo>
                <a:cubicBezTo>
                  <a:pt x="26586" y="486"/>
                  <a:pt x="27699" y="560"/>
                  <a:pt x="28806" y="709"/>
                </a:cubicBezTo>
                <a:lnTo>
                  <a:pt x="28852" y="709"/>
                </a:lnTo>
                <a:cubicBezTo>
                  <a:pt x="29924" y="868"/>
                  <a:pt x="30974" y="1074"/>
                  <a:pt x="32024" y="1348"/>
                </a:cubicBezTo>
                <a:cubicBezTo>
                  <a:pt x="33112" y="1642"/>
                  <a:pt x="34178" y="2027"/>
                  <a:pt x="35220" y="2457"/>
                </a:cubicBezTo>
                <a:lnTo>
                  <a:pt x="35220" y="2457"/>
                </a:lnTo>
                <a:cubicBezTo>
                  <a:pt x="35220" y="2454"/>
                  <a:pt x="35220" y="2449"/>
                  <a:pt x="35220" y="2443"/>
                </a:cubicBezTo>
                <a:lnTo>
                  <a:pt x="35220" y="2443"/>
                </a:lnTo>
                <a:cubicBezTo>
                  <a:pt x="37183" y="3288"/>
                  <a:pt x="39009" y="4361"/>
                  <a:pt x="40721" y="5662"/>
                </a:cubicBezTo>
                <a:cubicBezTo>
                  <a:pt x="42410" y="6986"/>
                  <a:pt x="43939" y="8515"/>
                  <a:pt x="45263" y="10204"/>
                </a:cubicBezTo>
                <a:lnTo>
                  <a:pt x="45217" y="10158"/>
                </a:lnTo>
                <a:lnTo>
                  <a:pt x="45217" y="10158"/>
                </a:lnTo>
                <a:cubicBezTo>
                  <a:pt x="46564" y="11893"/>
                  <a:pt x="47660" y="13765"/>
                  <a:pt x="48527" y="15773"/>
                </a:cubicBezTo>
                <a:cubicBezTo>
                  <a:pt x="48524" y="15771"/>
                  <a:pt x="48522" y="15768"/>
                  <a:pt x="48520" y="15766"/>
                </a:cubicBezTo>
                <a:lnTo>
                  <a:pt x="48520" y="15766"/>
                </a:lnTo>
                <a:cubicBezTo>
                  <a:pt x="48924" y="16759"/>
                  <a:pt x="49284" y="17795"/>
                  <a:pt x="49577" y="18832"/>
                </a:cubicBezTo>
                <a:cubicBezTo>
                  <a:pt x="49874" y="19905"/>
                  <a:pt x="50102" y="21000"/>
                  <a:pt x="50239" y="22096"/>
                </a:cubicBezTo>
                <a:cubicBezTo>
                  <a:pt x="50536" y="24333"/>
                  <a:pt x="50536" y="26592"/>
                  <a:pt x="50239" y="28806"/>
                </a:cubicBezTo>
                <a:cubicBezTo>
                  <a:pt x="50102" y="29902"/>
                  <a:pt x="49874" y="30998"/>
                  <a:pt x="49600" y="32048"/>
                </a:cubicBezTo>
                <a:cubicBezTo>
                  <a:pt x="49303" y="33120"/>
                  <a:pt x="48938" y="34193"/>
                  <a:pt x="48504" y="35220"/>
                </a:cubicBezTo>
                <a:cubicBezTo>
                  <a:pt x="47660" y="37183"/>
                  <a:pt x="46564" y="39032"/>
                  <a:pt x="45263" y="40744"/>
                </a:cubicBezTo>
                <a:cubicBezTo>
                  <a:pt x="43939" y="42410"/>
                  <a:pt x="42433" y="43940"/>
                  <a:pt x="40744" y="45241"/>
                </a:cubicBezTo>
                <a:lnTo>
                  <a:pt x="40812" y="45195"/>
                </a:lnTo>
                <a:lnTo>
                  <a:pt x="40812" y="45195"/>
                </a:lnTo>
                <a:cubicBezTo>
                  <a:pt x="39945" y="45880"/>
                  <a:pt x="39032" y="46496"/>
                  <a:pt x="38096" y="47044"/>
                </a:cubicBezTo>
                <a:cubicBezTo>
                  <a:pt x="37160" y="47592"/>
                  <a:pt x="36179" y="48071"/>
                  <a:pt x="35174" y="48505"/>
                </a:cubicBezTo>
                <a:lnTo>
                  <a:pt x="35197" y="48505"/>
                </a:lnTo>
                <a:cubicBezTo>
                  <a:pt x="34193" y="48916"/>
                  <a:pt x="33143" y="49281"/>
                  <a:pt x="32093" y="49555"/>
                </a:cubicBezTo>
                <a:cubicBezTo>
                  <a:pt x="32093" y="49566"/>
                  <a:pt x="32087" y="49572"/>
                  <a:pt x="32081" y="49575"/>
                </a:cubicBezTo>
                <a:lnTo>
                  <a:pt x="32081" y="49575"/>
                </a:lnTo>
                <a:cubicBezTo>
                  <a:pt x="32352" y="49507"/>
                  <a:pt x="32622" y="49440"/>
                  <a:pt x="32892" y="49372"/>
                </a:cubicBezTo>
                <a:cubicBezTo>
                  <a:pt x="33234" y="49281"/>
                  <a:pt x="33577" y="49189"/>
                  <a:pt x="33919" y="49121"/>
                </a:cubicBezTo>
                <a:cubicBezTo>
                  <a:pt x="34261" y="49075"/>
                  <a:pt x="34581" y="49007"/>
                  <a:pt x="34923" y="48984"/>
                </a:cubicBezTo>
                <a:cubicBezTo>
                  <a:pt x="34969" y="48984"/>
                  <a:pt x="35015" y="49030"/>
                  <a:pt x="35015" y="49075"/>
                </a:cubicBezTo>
                <a:cubicBezTo>
                  <a:pt x="35015" y="49075"/>
                  <a:pt x="35015" y="49085"/>
                  <a:pt x="35009" y="49091"/>
                </a:cubicBezTo>
                <a:lnTo>
                  <a:pt x="35009" y="49091"/>
                </a:lnTo>
                <a:cubicBezTo>
                  <a:pt x="37171" y="48225"/>
                  <a:pt x="39219" y="47063"/>
                  <a:pt x="41040" y="45629"/>
                </a:cubicBezTo>
                <a:cubicBezTo>
                  <a:pt x="43551" y="43689"/>
                  <a:pt x="45674" y="41315"/>
                  <a:pt x="47317" y="38598"/>
                </a:cubicBezTo>
                <a:cubicBezTo>
                  <a:pt x="48961" y="35882"/>
                  <a:pt x="50079" y="32869"/>
                  <a:pt x="50604" y="29742"/>
                </a:cubicBezTo>
                <a:cubicBezTo>
                  <a:pt x="51129" y="26615"/>
                  <a:pt x="51061" y="23397"/>
                  <a:pt x="50422" y="20293"/>
                </a:cubicBezTo>
                <a:cubicBezTo>
                  <a:pt x="49783" y="17166"/>
                  <a:pt x="48527" y="14153"/>
                  <a:pt x="46770" y="11482"/>
                </a:cubicBezTo>
                <a:cubicBezTo>
                  <a:pt x="45902" y="10158"/>
                  <a:pt x="44875" y="8903"/>
                  <a:pt x="43779" y="7739"/>
                </a:cubicBezTo>
                <a:cubicBezTo>
                  <a:pt x="42661" y="6597"/>
                  <a:pt x="41451" y="5570"/>
                  <a:pt x="40173" y="4657"/>
                </a:cubicBezTo>
                <a:cubicBezTo>
                  <a:pt x="37548" y="2786"/>
                  <a:pt x="34558" y="1462"/>
                  <a:pt x="31431" y="686"/>
                </a:cubicBezTo>
                <a:cubicBezTo>
                  <a:pt x="29902" y="321"/>
                  <a:pt x="28327" y="115"/>
                  <a:pt x="26775" y="24"/>
                </a:cubicBezTo>
                <a:cubicBezTo>
                  <a:pt x="26341" y="1"/>
                  <a:pt x="25907" y="1"/>
                  <a:pt x="25496" y="1"/>
                </a:cubicBezTo>
                <a:close/>
                <a:moveTo>
                  <a:pt x="32081" y="49575"/>
                </a:moveTo>
                <a:lnTo>
                  <a:pt x="32081" y="49575"/>
                </a:lnTo>
                <a:cubicBezTo>
                  <a:pt x="32078" y="49576"/>
                  <a:pt x="32074" y="49576"/>
                  <a:pt x="32070" y="49577"/>
                </a:cubicBezTo>
                <a:cubicBezTo>
                  <a:pt x="32070" y="49577"/>
                  <a:pt x="32076" y="49577"/>
                  <a:pt x="32081" y="49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6" name="Google Shape;5106;p38"/>
          <p:cNvSpPr/>
          <p:nvPr/>
        </p:nvSpPr>
        <p:spPr>
          <a:xfrm>
            <a:off x="6993290" y="100176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7" name="Google Shape;5107;p38"/>
          <p:cNvSpPr/>
          <p:nvPr/>
        </p:nvSpPr>
        <p:spPr>
          <a:xfrm>
            <a:off x="6206323" y="17880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8" name="Google Shape;5108;p38"/>
          <p:cNvSpPr/>
          <p:nvPr/>
        </p:nvSpPr>
        <p:spPr>
          <a:xfrm>
            <a:off x="6362844" y="2155359"/>
            <a:ext cx="56866" cy="47938"/>
          </a:xfrm>
          <a:custGeom>
            <a:avLst/>
            <a:gdLst/>
            <a:ahLst/>
            <a:cxnLst/>
            <a:rect l="l" t="t" r="r" b="b"/>
            <a:pathLst>
              <a:path w="2032" h="1713" extrusionOk="0">
                <a:moveTo>
                  <a:pt x="0" y="275"/>
                </a:moveTo>
                <a:cubicBezTo>
                  <a:pt x="0" y="275"/>
                  <a:pt x="23" y="298"/>
                  <a:pt x="23" y="298"/>
                </a:cubicBezTo>
                <a:cubicBezTo>
                  <a:pt x="23" y="298"/>
                  <a:pt x="23" y="298"/>
                  <a:pt x="23" y="275"/>
                </a:cubicBezTo>
                <a:close/>
                <a:moveTo>
                  <a:pt x="365" y="1"/>
                </a:moveTo>
                <a:cubicBezTo>
                  <a:pt x="365" y="1"/>
                  <a:pt x="343" y="1"/>
                  <a:pt x="320" y="24"/>
                </a:cubicBezTo>
                <a:cubicBezTo>
                  <a:pt x="251" y="69"/>
                  <a:pt x="160" y="138"/>
                  <a:pt x="91" y="206"/>
                </a:cubicBezTo>
                <a:cubicBezTo>
                  <a:pt x="69" y="229"/>
                  <a:pt x="46" y="252"/>
                  <a:pt x="23" y="275"/>
                </a:cubicBezTo>
                <a:cubicBezTo>
                  <a:pt x="46" y="275"/>
                  <a:pt x="69" y="252"/>
                  <a:pt x="91" y="252"/>
                </a:cubicBezTo>
                <a:cubicBezTo>
                  <a:pt x="114" y="252"/>
                  <a:pt x="137" y="275"/>
                  <a:pt x="137" y="275"/>
                </a:cubicBezTo>
                <a:cubicBezTo>
                  <a:pt x="183" y="321"/>
                  <a:pt x="228" y="343"/>
                  <a:pt x="251" y="389"/>
                </a:cubicBezTo>
                <a:cubicBezTo>
                  <a:pt x="267" y="373"/>
                  <a:pt x="295" y="357"/>
                  <a:pt x="326" y="357"/>
                </a:cubicBezTo>
                <a:cubicBezTo>
                  <a:pt x="339" y="357"/>
                  <a:pt x="352" y="360"/>
                  <a:pt x="365" y="366"/>
                </a:cubicBezTo>
                <a:cubicBezTo>
                  <a:pt x="502" y="480"/>
                  <a:pt x="662" y="594"/>
                  <a:pt x="799" y="731"/>
                </a:cubicBezTo>
                <a:lnTo>
                  <a:pt x="822" y="731"/>
                </a:lnTo>
                <a:cubicBezTo>
                  <a:pt x="959" y="868"/>
                  <a:pt x="1119" y="982"/>
                  <a:pt x="1256" y="1119"/>
                </a:cubicBezTo>
                <a:cubicBezTo>
                  <a:pt x="1392" y="1234"/>
                  <a:pt x="1529" y="1348"/>
                  <a:pt x="1666" y="1462"/>
                </a:cubicBezTo>
                <a:cubicBezTo>
                  <a:pt x="1803" y="1553"/>
                  <a:pt x="1917" y="1622"/>
                  <a:pt x="2032" y="1713"/>
                </a:cubicBezTo>
                <a:lnTo>
                  <a:pt x="1940" y="1622"/>
                </a:lnTo>
                <a:cubicBezTo>
                  <a:pt x="1940" y="1622"/>
                  <a:pt x="1917" y="1599"/>
                  <a:pt x="1895" y="1576"/>
                </a:cubicBezTo>
                <a:cubicBezTo>
                  <a:pt x="1872" y="1553"/>
                  <a:pt x="1826" y="1507"/>
                  <a:pt x="1803" y="1485"/>
                </a:cubicBezTo>
                <a:cubicBezTo>
                  <a:pt x="1780" y="1485"/>
                  <a:pt x="1758" y="1462"/>
                  <a:pt x="1758" y="1439"/>
                </a:cubicBezTo>
                <a:cubicBezTo>
                  <a:pt x="1712" y="1416"/>
                  <a:pt x="1689" y="1370"/>
                  <a:pt x="1666" y="1348"/>
                </a:cubicBezTo>
                <a:lnTo>
                  <a:pt x="1598" y="1302"/>
                </a:lnTo>
                <a:cubicBezTo>
                  <a:pt x="1575" y="1279"/>
                  <a:pt x="1552" y="1234"/>
                  <a:pt x="1529" y="1211"/>
                </a:cubicBezTo>
                <a:cubicBezTo>
                  <a:pt x="1507" y="1188"/>
                  <a:pt x="1484" y="1165"/>
                  <a:pt x="1461" y="1165"/>
                </a:cubicBezTo>
                <a:cubicBezTo>
                  <a:pt x="1438" y="1119"/>
                  <a:pt x="1415" y="1097"/>
                  <a:pt x="1370" y="1074"/>
                </a:cubicBezTo>
                <a:cubicBezTo>
                  <a:pt x="1370" y="1051"/>
                  <a:pt x="1347" y="1028"/>
                  <a:pt x="1324" y="1005"/>
                </a:cubicBezTo>
                <a:cubicBezTo>
                  <a:pt x="1301" y="982"/>
                  <a:pt x="1256" y="960"/>
                  <a:pt x="1233" y="914"/>
                </a:cubicBezTo>
                <a:cubicBezTo>
                  <a:pt x="1210" y="914"/>
                  <a:pt x="1210" y="891"/>
                  <a:pt x="1187" y="868"/>
                </a:cubicBezTo>
                <a:lnTo>
                  <a:pt x="1096" y="777"/>
                </a:lnTo>
                <a:cubicBezTo>
                  <a:pt x="1073" y="754"/>
                  <a:pt x="1073" y="754"/>
                  <a:pt x="1050" y="731"/>
                </a:cubicBezTo>
                <a:cubicBezTo>
                  <a:pt x="1027" y="686"/>
                  <a:pt x="982" y="663"/>
                  <a:pt x="959" y="640"/>
                </a:cubicBezTo>
                <a:lnTo>
                  <a:pt x="913" y="572"/>
                </a:lnTo>
                <a:cubicBezTo>
                  <a:pt x="890" y="549"/>
                  <a:pt x="845" y="526"/>
                  <a:pt x="822" y="480"/>
                </a:cubicBezTo>
                <a:cubicBezTo>
                  <a:pt x="799" y="457"/>
                  <a:pt x="799" y="457"/>
                  <a:pt x="776" y="435"/>
                </a:cubicBezTo>
                <a:lnTo>
                  <a:pt x="685" y="343"/>
                </a:lnTo>
                <a:cubicBezTo>
                  <a:pt x="662" y="321"/>
                  <a:pt x="662" y="298"/>
                  <a:pt x="639" y="275"/>
                </a:cubicBezTo>
                <a:cubicBezTo>
                  <a:pt x="616" y="252"/>
                  <a:pt x="571" y="229"/>
                  <a:pt x="548" y="184"/>
                </a:cubicBezTo>
                <a:cubicBezTo>
                  <a:pt x="525" y="161"/>
                  <a:pt x="525" y="161"/>
                  <a:pt x="502" y="138"/>
                </a:cubicBezTo>
                <a:cubicBezTo>
                  <a:pt x="479" y="92"/>
                  <a:pt x="457" y="69"/>
                  <a:pt x="411" y="47"/>
                </a:cubicBezTo>
                <a:cubicBezTo>
                  <a:pt x="411" y="24"/>
                  <a:pt x="388" y="1"/>
                  <a:pt x="365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9" name="Google Shape;5109;p38"/>
          <p:cNvSpPr/>
          <p:nvPr/>
        </p:nvSpPr>
        <p:spPr>
          <a:xfrm>
            <a:off x="6627918" y="233933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0" name="Google Shape;5110;p38"/>
          <p:cNvSpPr/>
          <p:nvPr/>
        </p:nvSpPr>
        <p:spPr>
          <a:xfrm>
            <a:off x="6991387" y="1001762"/>
            <a:ext cx="1931" cy="28"/>
          </a:xfrm>
          <a:custGeom>
            <a:avLst/>
            <a:gdLst/>
            <a:ahLst/>
            <a:cxnLst/>
            <a:rect l="l" t="t" r="r" b="b"/>
            <a:pathLst>
              <a:path w="69" h="1" extrusionOk="0">
                <a:moveTo>
                  <a:pt x="69" y="1"/>
                </a:moveTo>
                <a:cubicBezTo>
                  <a:pt x="46" y="1"/>
                  <a:pt x="46" y="1"/>
                  <a:pt x="46" y="1"/>
                </a:cubicBezTo>
                <a:cubicBezTo>
                  <a:pt x="46" y="1"/>
                  <a:pt x="23" y="1"/>
                  <a:pt x="0" y="1"/>
                </a:cubicBezTo>
                <a:cubicBezTo>
                  <a:pt x="23" y="1"/>
                  <a:pt x="46" y="1"/>
                  <a:pt x="69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1" name="Google Shape;5111;p38"/>
          <p:cNvSpPr/>
          <p:nvPr/>
        </p:nvSpPr>
        <p:spPr>
          <a:xfrm>
            <a:off x="6206323" y="1786797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ubicBezTo>
                  <a:pt x="1" y="1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1"/>
                </a:cubicBez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2" name="Google Shape;5112;p38"/>
          <p:cNvSpPr/>
          <p:nvPr/>
        </p:nvSpPr>
        <p:spPr>
          <a:xfrm>
            <a:off x="6206323" y="178744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3" name="Google Shape;5113;p38"/>
          <p:cNvSpPr/>
          <p:nvPr/>
        </p:nvSpPr>
        <p:spPr>
          <a:xfrm>
            <a:off x="6206323" y="178744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4" name="Google Shape;5114;p38"/>
          <p:cNvSpPr/>
          <p:nvPr/>
        </p:nvSpPr>
        <p:spPr>
          <a:xfrm>
            <a:off x="6206323" y="178744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5" name="Google Shape;5115;p38"/>
          <p:cNvSpPr/>
          <p:nvPr/>
        </p:nvSpPr>
        <p:spPr>
          <a:xfrm>
            <a:off x="6206323" y="1787441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1"/>
                </a:moveTo>
                <a:cubicBezTo>
                  <a:pt x="1" y="23"/>
                  <a:pt x="1" y="23"/>
                  <a:pt x="1" y="23"/>
                </a:cubicBezTo>
                <a:lnTo>
                  <a:pt x="1" y="23"/>
                </a:ln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6" name="Google Shape;5116;p38"/>
          <p:cNvSpPr/>
          <p:nvPr/>
        </p:nvSpPr>
        <p:spPr>
          <a:xfrm>
            <a:off x="6206323" y="1787441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3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1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7" name="Google Shape;5117;p38"/>
          <p:cNvSpPr/>
          <p:nvPr/>
        </p:nvSpPr>
        <p:spPr>
          <a:xfrm>
            <a:off x="6206323" y="17880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8" name="Google Shape;5118;p38"/>
          <p:cNvSpPr/>
          <p:nvPr/>
        </p:nvSpPr>
        <p:spPr>
          <a:xfrm>
            <a:off x="6206323" y="17880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9" name="Google Shape;5119;p38"/>
          <p:cNvSpPr/>
          <p:nvPr/>
        </p:nvSpPr>
        <p:spPr>
          <a:xfrm>
            <a:off x="6206323" y="1788084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0" name="Google Shape;5120;p38"/>
          <p:cNvSpPr/>
          <p:nvPr/>
        </p:nvSpPr>
        <p:spPr>
          <a:xfrm>
            <a:off x="6206323" y="1788084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1" y="23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23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1" name="Google Shape;5121;p38"/>
          <p:cNvSpPr/>
          <p:nvPr/>
        </p:nvSpPr>
        <p:spPr>
          <a:xfrm>
            <a:off x="6206323" y="1788728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2" name="Google Shape;5122;p38"/>
          <p:cNvSpPr/>
          <p:nvPr/>
        </p:nvSpPr>
        <p:spPr>
          <a:xfrm>
            <a:off x="6356435" y="2147076"/>
            <a:ext cx="186548" cy="133516"/>
          </a:xfrm>
          <a:custGeom>
            <a:avLst/>
            <a:gdLst/>
            <a:ahLst/>
            <a:cxnLst/>
            <a:rect l="l" t="t" r="r" b="b"/>
            <a:pathLst>
              <a:path w="6666" h="4771" extrusionOk="0">
                <a:moveTo>
                  <a:pt x="275" y="0"/>
                </a:moveTo>
                <a:cubicBezTo>
                  <a:pt x="229" y="0"/>
                  <a:pt x="161" y="23"/>
                  <a:pt x="115" y="69"/>
                </a:cubicBezTo>
                <a:cubicBezTo>
                  <a:pt x="24" y="160"/>
                  <a:pt x="1" y="320"/>
                  <a:pt x="92" y="411"/>
                </a:cubicBezTo>
                <a:cubicBezTo>
                  <a:pt x="891" y="1210"/>
                  <a:pt x="1736" y="1940"/>
                  <a:pt x="2626" y="2602"/>
                </a:cubicBezTo>
                <a:cubicBezTo>
                  <a:pt x="2649" y="2602"/>
                  <a:pt x="2649" y="2625"/>
                  <a:pt x="2649" y="2625"/>
                </a:cubicBezTo>
                <a:cubicBezTo>
                  <a:pt x="2968" y="2853"/>
                  <a:pt x="3265" y="3082"/>
                  <a:pt x="3584" y="3287"/>
                </a:cubicBezTo>
                <a:cubicBezTo>
                  <a:pt x="3607" y="3287"/>
                  <a:pt x="3607" y="3310"/>
                  <a:pt x="3607" y="3310"/>
                </a:cubicBezTo>
                <a:cubicBezTo>
                  <a:pt x="4018" y="3584"/>
                  <a:pt x="4429" y="3858"/>
                  <a:pt x="4863" y="4109"/>
                </a:cubicBezTo>
                <a:cubicBezTo>
                  <a:pt x="4885" y="4132"/>
                  <a:pt x="4908" y="4132"/>
                  <a:pt x="4931" y="4154"/>
                </a:cubicBezTo>
                <a:cubicBezTo>
                  <a:pt x="5000" y="4200"/>
                  <a:pt x="5045" y="4223"/>
                  <a:pt x="5114" y="4269"/>
                </a:cubicBezTo>
                <a:lnTo>
                  <a:pt x="5182" y="4314"/>
                </a:lnTo>
                <a:cubicBezTo>
                  <a:pt x="5456" y="4474"/>
                  <a:pt x="5707" y="4611"/>
                  <a:pt x="5981" y="4771"/>
                </a:cubicBezTo>
                <a:cubicBezTo>
                  <a:pt x="6118" y="4702"/>
                  <a:pt x="6278" y="4657"/>
                  <a:pt x="6415" y="4611"/>
                </a:cubicBezTo>
                <a:cubicBezTo>
                  <a:pt x="6506" y="4611"/>
                  <a:pt x="6575" y="4588"/>
                  <a:pt x="6666" y="4565"/>
                </a:cubicBezTo>
                <a:cubicBezTo>
                  <a:pt x="6575" y="4520"/>
                  <a:pt x="6483" y="4474"/>
                  <a:pt x="6392" y="4428"/>
                </a:cubicBezTo>
                <a:cubicBezTo>
                  <a:pt x="6369" y="4406"/>
                  <a:pt x="6346" y="4406"/>
                  <a:pt x="6323" y="4383"/>
                </a:cubicBezTo>
                <a:cubicBezTo>
                  <a:pt x="6027" y="4223"/>
                  <a:pt x="5753" y="4063"/>
                  <a:pt x="5456" y="3903"/>
                </a:cubicBezTo>
                <a:cubicBezTo>
                  <a:pt x="5365" y="3835"/>
                  <a:pt x="5296" y="3789"/>
                  <a:pt x="5205" y="3744"/>
                </a:cubicBezTo>
                <a:cubicBezTo>
                  <a:pt x="4794" y="3493"/>
                  <a:pt x="4383" y="3241"/>
                  <a:pt x="3972" y="2968"/>
                </a:cubicBezTo>
                <a:lnTo>
                  <a:pt x="3972" y="2945"/>
                </a:lnTo>
                <a:cubicBezTo>
                  <a:pt x="3584" y="2694"/>
                  <a:pt x="3196" y="2420"/>
                  <a:pt x="2831" y="2123"/>
                </a:cubicBezTo>
                <a:cubicBezTo>
                  <a:pt x="2512" y="1895"/>
                  <a:pt x="2192" y="1644"/>
                  <a:pt x="1895" y="1393"/>
                </a:cubicBezTo>
                <a:lnTo>
                  <a:pt x="1895" y="1393"/>
                </a:lnTo>
                <a:cubicBezTo>
                  <a:pt x="1895" y="1393"/>
                  <a:pt x="1918" y="1415"/>
                  <a:pt x="1918" y="1415"/>
                </a:cubicBezTo>
                <a:cubicBezTo>
                  <a:pt x="1416" y="982"/>
                  <a:pt x="937" y="548"/>
                  <a:pt x="457" y="92"/>
                </a:cubicBezTo>
                <a:cubicBezTo>
                  <a:pt x="412" y="23"/>
                  <a:pt x="343" y="0"/>
                  <a:pt x="275" y="0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3" name="Google Shape;5123;p38"/>
          <p:cNvSpPr/>
          <p:nvPr/>
        </p:nvSpPr>
        <p:spPr>
          <a:xfrm>
            <a:off x="6636873" y="2317616"/>
            <a:ext cx="540418" cy="74356"/>
          </a:xfrm>
          <a:custGeom>
            <a:avLst/>
            <a:gdLst/>
            <a:ahLst/>
            <a:cxnLst/>
            <a:rect l="l" t="t" r="r" b="b"/>
            <a:pathLst>
              <a:path w="19311" h="2657" extrusionOk="0">
                <a:moveTo>
                  <a:pt x="0" y="1"/>
                </a:moveTo>
                <a:cubicBezTo>
                  <a:pt x="0" y="160"/>
                  <a:pt x="0" y="343"/>
                  <a:pt x="0" y="526"/>
                </a:cubicBezTo>
                <a:cubicBezTo>
                  <a:pt x="137" y="571"/>
                  <a:pt x="274" y="640"/>
                  <a:pt x="434" y="685"/>
                </a:cubicBezTo>
                <a:cubicBezTo>
                  <a:pt x="434" y="663"/>
                  <a:pt x="457" y="663"/>
                  <a:pt x="480" y="663"/>
                </a:cubicBezTo>
                <a:cubicBezTo>
                  <a:pt x="480" y="663"/>
                  <a:pt x="502" y="663"/>
                  <a:pt x="502" y="685"/>
                </a:cubicBezTo>
                <a:cubicBezTo>
                  <a:pt x="525" y="640"/>
                  <a:pt x="525" y="617"/>
                  <a:pt x="548" y="594"/>
                </a:cubicBezTo>
                <a:cubicBezTo>
                  <a:pt x="548" y="571"/>
                  <a:pt x="548" y="548"/>
                  <a:pt x="571" y="526"/>
                </a:cubicBezTo>
                <a:cubicBezTo>
                  <a:pt x="571" y="503"/>
                  <a:pt x="594" y="480"/>
                  <a:pt x="594" y="480"/>
                </a:cubicBezTo>
                <a:cubicBezTo>
                  <a:pt x="616" y="457"/>
                  <a:pt x="616" y="457"/>
                  <a:pt x="639" y="434"/>
                </a:cubicBezTo>
                <a:lnTo>
                  <a:pt x="708" y="434"/>
                </a:lnTo>
                <a:cubicBezTo>
                  <a:pt x="731" y="457"/>
                  <a:pt x="753" y="503"/>
                  <a:pt x="753" y="548"/>
                </a:cubicBezTo>
                <a:cubicBezTo>
                  <a:pt x="731" y="594"/>
                  <a:pt x="708" y="663"/>
                  <a:pt x="685" y="731"/>
                </a:cubicBezTo>
                <a:cubicBezTo>
                  <a:pt x="685" y="754"/>
                  <a:pt x="685" y="754"/>
                  <a:pt x="662" y="777"/>
                </a:cubicBezTo>
                <a:cubicBezTo>
                  <a:pt x="708" y="777"/>
                  <a:pt x="731" y="799"/>
                  <a:pt x="753" y="799"/>
                </a:cubicBezTo>
                <a:lnTo>
                  <a:pt x="776" y="799"/>
                </a:lnTo>
                <a:cubicBezTo>
                  <a:pt x="799" y="822"/>
                  <a:pt x="845" y="822"/>
                  <a:pt x="868" y="845"/>
                </a:cubicBezTo>
                <a:cubicBezTo>
                  <a:pt x="1164" y="936"/>
                  <a:pt x="1484" y="1051"/>
                  <a:pt x="1781" y="1142"/>
                </a:cubicBezTo>
                <a:lnTo>
                  <a:pt x="1803" y="1142"/>
                </a:lnTo>
                <a:cubicBezTo>
                  <a:pt x="3652" y="1735"/>
                  <a:pt x="5547" y="2169"/>
                  <a:pt x="7464" y="2420"/>
                </a:cubicBezTo>
                <a:cubicBezTo>
                  <a:pt x="8708" y="2576"/>
                  <a:pt x="9962" y="2657"/>
                  <a:pt x="11213" y="2657"/>
                </a:cubicBezTo>
                <a:cubicBezTo>
                  <a:pt x="11798" y="2657"/>
                  <a:pt x="12383" y="2639"/>
                  <a:pt x="12965" y="2603"/>
                </a:cubicBezTo>
                <a:cubicBezTo>
                  <a:pt x="13421" y="2580"/>
                  <a:pt x="13878" y="2534"/>
                  <a:pt x="14334" y="2466"/>
                </a:cubicBezTo>
                <a:lnTo>
                  <a:pt x="14403" y="2466"/>
                </a:lnTo>
                <a:cubicBezTo>
                  <a:pt x="14471" y="2466"/>
                  <a:pt x="14563" y="2443"/>
                  <a:pt x="14631" y="2443"/>
                </a:cubicBezTo>
                <a:cubicBezTo>
                  <a:pt x="14654" y="2443"/>
                  <a:pt x="14654" y="2443"/>
                  <a:pt x="14677" y="2420"/>
                </a:cubicBezTo>
                <a:cubicBezTo>
                  <a:pt x="15019" y="2374"/>
                  <a:pt x="15362" y="2329"/>
                  <a:pt x="15681" y="2260"/>
                </a:cubicBezTo>
                <a:lnTo>
                  <a:pt x="15750" y="2260"/>
                </a:lnTo>
                <a:cubicBezTo>
                  <a:pt x="15818" y="2237"/>
                  <a:pt x="15864" y="2237"/>
                  <a:pt x="15932" y="2215"/>
                </a:cubicBezTo>
                <a:lnTo>
                  <a:pt x="15955" y="2215"/>
                </a:lnTo>
                <a:cubicBezTo>
                  <a:pt x="15978" y="2215"/>
                  <a:pt x="16001" y="2215"/>
                  <a:pt x="16024" y="2192"/>
                </a:cubicBezTo>
                <a:cubicBezTo>
                  <a:pt x="16366" y="2123"/>
                  <a:pt x="16708" y="2055"/>
                  <a:pt x="17051" y="1964"/>
                </a:cubicBezTo>
                <a:lnTo>
                  <a:pt x="17096" y="1964"/>
                </a:lnTo>
                <a:cubicBezTo>
                  <a:pt x="17096" y="1964"/>
                  <a:pt x="17096" y="1964"/>
                  <a:pt x="17096" y="1941"/>
                </a:cubicBezTo>
                <a:lnTo>
                  <a:pt x="17165" y="1941"/>
                </a:lnTo>
                <a:lnTo>
                  <a:pt x="17210" y="1918"/>
                </a:lnTo>
                <a:cubicBezTo>
                  <a:pt x="17233" y="1918"/>
                  <a:pt x="17256" y="1918"/>
                  <a:pt x="17279" y="1895"/>
                </a:cubicBezTo>
                <a:lnTo>
                  <a:pt x="17302" y="1895"/>
                </a:lnTo>
                <a:cubicBezTo>
                  <a:pt x="17598" y="1827"/>
                  <a:pt x="17895" y="1735"/>
                  <a:pt x="18192" y="1621"/>
                </a:cubicBezTo>
                <a:lnTo>
                  <a:pt x="18283" y="1598"/>
                </a:lnTo>
                <a:lnTo>
                  <a:pt x="18306" y="1598"/>
                </a:lnTo>
                <a:cubicBezTo>
                  <a:pt x="18329" y="1576"/>
                  <a:pt x="18375" y="1576"/>
                  <a:pt x="18397" y="1553"/>
                </a:cubicBezTo>
                <a:lnTo>
                  <a:pt x="18420" y="1553"/>
                </a:lnTo>
                <a:cubicBezTo>
                  <a:pt x="18466" y="1530"/>
                  <a:pt x="18489" y="1530"/>
                  <a:pt x="18534" y="1507"/>
                </a:cubicBezTo>
                <a:cubicBezTo>
                  <a:pt x="18580" y="1507"/>
                  <a:pt x="18603" y="1484"/>
                  <a:pt x="18648" y="1484"/>
                </a:cubicBezTo>
                <a:cubicBezTo>
                  <a:pt x="18648" y="1461"/>
                  <a:pt x="18648" y="1461"/>
                  <a:pt x="18648" y="1461"/>
                </a:cubicBezTo>
                <a:lnTo>
                  <a:pt x="18671" y="1461"/>
                </a:lnTo>
                <a:cubicBezTo>
                  <a:pt x="18785" y="1416"/>
                  <a:pt x="18922" y="1370"/>
                  <a:pt x="19036" y="1324"/>
                </a:cubicBezTo>
                <a:lnTo>
                  <a:pt x="19059" y="1324"/>
                </a:lnTo>
                <a:cubicBezTo>
                  <a:pt x="19105" y="1302"/>
                  <a:pt x="19128" y="1279"/>
                  <a:pt x="19173" y="1279"/>
                </a:cubicBezTo>
                <a:cubicBezTo>
                  <a:pt x="19242" y="1256"/>
                  <a:pt x="19265" y="1188"/>
                  <a:pt x="19288" y="1119"/>
                </a:cubicBezTo>
                <a:cubicBezTo>
                  <a:pt x="19310" y="1073"/>
                  <a:pt x="19310" y="1005"/>
                  <a:pt x="19265" y="936"/>
                </a:cubicBezTo>
                <a:cubicBezTo>
                  <a:pt x="19242" y="891"/>
                  <a:pt x="19196" y="845"/>
                  <a:pt x="19128" y="822"/>
                </a:cubicBezTo>
                <a:cubicBezTo>
                  <a:pt x="19099" y="813"/>
                  <a:pt x="19075" y="807"/>
                  <a:pt x="19051" y="807"/>
                </a:cubicBezTo>
                <a:cubicBezTo>
                  <a:pt x="19018" y="807"/>
                  <a:pt x="18985" y="818"/>
                  <a:pt x="18945" y="845"/>
                </a:cubicBezTo>
                <a:cubicBezTo>
                  <a:pt x="18870" y="864"/>
                  <a:pt x="18795" y="898"/>
                  <a:pt x="18706" y="923"/>
                </a:cubicBezTo>
                <a:lnTo>
                  <a:pt x="18706" y="923"/>
                </a:lnTo>
                <a:cubicBezTo>
                  <a:pt x="18710" y="920"/>
                  <a:pt x="18713" y="917"/>
                  <a:pt x="18717" y="914"/>
                </a:cubicBezTo>
                <a:lnTo>
                  <a:pt x="18717" y="914"/>
                </a:lnTo>
                <a:cubicBezTo>
                  <a:pt x="18711" y="917"/>
                  <a:pt x="18706" y="921"/>
                  <a:pt x="18700" y="924"/>
                </a:cubicBezTo>
                <a:lnTo>
                  <a:pt x="18700" y="924"/>
                </a:lnTo>
                <a:cubicBezTo>
                  <a:pt x="18684" y="929"/>
                  <a:pt x="18666" y="933"/>
                  <a:pt x="18648" y="936"/>
                </a:cubicBezTo>
                <a:cubicBezTo>
                  <a:pt x="18661" y="936"/>
                  <a:pt x="18674" y="936"/>
                  <a:pt x="18686" y="933"/>
                </a:cubicBezTo>
                <a:lnTo>
                  <a:pt x="18686" y="933"/>
                </a:lnTo>
                <a:cubicBezTo>
                  <a:pt x="18627" y="966"/>
                  <a:pt x="18566" y="985"/>
                  <a:pt x="18489" y="1005"/>
                </a:cubicBezTo>
                <a:cubicBezTo>
                  <a:pt x="18466" y="1005"/>
                  <a:pt x="18443" y="1028"/>
                  <a:pt x="18397" y="1028"/>
                </a:cubicBezTo>
                <a:cubicBezTo>
                  <a:pt x="18375" y="1051"/>
                  <a:pt x="18375" y="1051"/>
                  <a:pt x="18352" y="1051"/>
                </a:cubicBezTo>
                <a:cubicBezTo>
                  <a:pt x="18306" y="1073"/>
                  <a:pt x="18260" y="1096"/>
                  <a:pt x="18215" y="1119"/>
                </a:cubicBezTo>
                <a:lnTo>
                  <a:pt x="18169" y="1119"/>
                </a:lnTo>
                <a:cubicBezTo>
                  <a:pt x="17827" y="1233"/>
                  <a:pt x="17484" y="1347"/>
                  <a:pt x="17119" y="1439"/>
                </a:cubicBezTo>
                <a:cubicBezTo>
                  <a:pt x="17074" y="1439"/>
                  <a:pt x="17028" y="1461"/>
                  <a:pt x="16982" y="1461"/>
                </a:cubicBezTo>
                <a:lnTo>
                  <a:pt x="16982" y="1484"/>
                </a:lnTo>
                <a:cubicBezTo>
                  <a:pt x="16937" y="1484"/>
                  <a:pt x="16891" y="1484"/>
                  <a:pt x="16868" y="1507"/>
                </a:cubicBezTo>
                <a:lnTo>
                  <a:pt x="16845" y="1507"/>
                </a:lnTo>
                <a:cubicBezTo>
                  <a:pt x="16526" y="1598"/>
                  <a:pt x="16206" y="1667"/>
                  <a:pt x="15864" y="1735"/>
                </a:cubicBezTo>
                <a:cubicBezTo>
                  <a:pt x="15772" y="1758"/>
                  <a:pt x="15681" y="1758"/>
                  <a:pt x="15567" y="1781"/>
                </a:cubicBezTo>
                <a:cubicBezTo>
                  <a:pt x="15247" y="1849"/>
                  <a:pt x="14905" y="1895"/>
                  <a:pt x="14586" y="1941"/>
                </a:cubicBezTo>
                <a:lnTo>
                  <a:pt x="14563" y="1941"/>
                </a:lnTo>
                <a:cubicBezTo>
                  <a:pt x="14471" y="1964"/>
                  <a:pt x="14380" y="1964"/>
                  <a:pt x="14312" y="1986"/>
                </a:cubicBezTo>
                <a:lnTo>
                  <a:pt x="14289" y="1986"/>
                </a:lnTo>
                <a:cubicBezTo>
                  <a:pt x="14106" y="2009"/>
                  <a:pt x="13924" y="2032"/>
                  <a:pt x="13741" y="2055"/>
                </a:cubicBezTo>
                <a:cubicBezTo>
                  <a:pt x="12908" y="2133"/>
                  <a:pt x="12072" y="2171"/>
                  <a:pt x="11237" y="2171"/>
                </a:cubicBezTo>
                <a:cubicBezTo>
                  <a:pt x="9622" y="2171"/>
                  <a:pt x="8008" y="2029"/>
                  <a:pt x="6414" y="1758"/>
                </a:cubicBezTo>
                <a:lnTo>
                  <a:pt x="6460" y="1758"/>
                </a:lnTo>
                <a:cubicBezTo>
                  <a:pt x="4908" y="1507"/>
                  <a:pt x="3378" y="1142"/>
                  <a:pt x="1872" y="663"/>
                </a:cubicBezTo>
                <a:lnTo>
                  <a:pt x="1849" y="663"/>
                </a:lnTo>
                <a:cubicBezTo>
                  <a:pt x="1575" y="571"/>
                  <a:pt x="1301" y="480"/>
                  <a:pt x="1027" y="366"/>
                </a:cubicBezTo>
                <a:cubicBezTo>
                  <a:pt x="1004" y="366"/>
                  <a:pt x="982" y="366"/>
                  <a:pt x="959" y="343"/>
                </a:cubicBezTo>
                <a:cubicBezTo>
                  <a:pt x="639" y="229"/>
                  <a:pt x="320" y="115"/>
                  <a:pt x="0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4" name="Google Shape;5124;p38"/>
          <p:cNvSpPr/>
          <p:nvPr/>
        </p:nvSpPr>
        <p:spPr>
          <a:xfrm>
            <a:off x="6323860" y="2147076"/>
            <a:ext cx="63918" cy="171856"/>
          </a:xfrm>
          <a:custGeom>
            <a:avLst/>
            <a:gdLst/>
            <a:ahLst/>
            <a:cxnLst/>
            <a:rect l="l" t="t" r="r" b="b"/>
            <a:pathLst>
              <a:path w="2284" h="6141" extrusionOk="0">
                <a:moveTo>
                  <a:pt x="1302" y="0"/>
                </a:moveTo>
                <a:cubicBezTo>
                  <a:pt x="1233" y="0"/>
                  <a:pt x="1188" y="23"/>
                  <a:pt x="1142" y="69"/>
                </a:cubicBezTo>
                <a:cubicBezTo>
                  <a:pt x="845" y="251"/>
                  <a:pt x="594" y="502"/>
                  <a:pt x="389" y="799"/>
                </a:cubicBezTo>
                <a:cubicBezTo>
                  <a:pt x="206" y="1096"/>
                  <a:pt x="115" y="1415"/>
                  <a:pt x="46" y="1735"/>
                </a:cubicBezTo>
                <a:cubicBezTo>
                  <a:pt x="1" y="2055"/>
                  <a:pt x="24" y="2397"/>
                  <a:pt x="69" y="2739"/>
                </a:cubicBezTo>
                <a:cubicBezTo>
                  <a:pt x="115" y="3082"/>
                  <a:pt x="229" y="3401"/>
                  <a:pt x="343" y="3744"/>
                </a:cubicBezTo>
                <a:cubicBezTo>
                  <a:pt x="571" y="4383"/>
                  <a:pt x="937" y="4976"/>
                  <a:pt x="1347" y="5501"/>
                </a:cubicBezTo>
                <a:cubicBezTo>
                  <a:pt x="1507" y="5729"/>
                  <a:pt x="1690" y="5935"/>
                  <a:pt x="1872" y="6140"/>
                </a:cubicBezTo>
                <a:cubicBezTo>
                  <a:pt x="1895" y="6117"/>
                  <a:pt x="1895" y="6117"/>
                  <a:pt x="1918" y="6095"/>
                </a:cubicBezTo>
                <a:cubicBezTo>
                  <a:pt x="1964" y="6026"/>
                  <a:pt x="2009" y="5980"/>
                  <a:pt x="2055" y="5912"/>
                </a:cubicBezTo>
                <a:cubicBezTo>
                  <a:pt x="2078" y="5912"/>
                  <a:pt x="2101" y="5889"/>
                  <a:pt x="2124" y="5889"/>
                </a:cubicBezTo>
                <a:cubicBezTo>
                  <a:pt x="2146" y="5889"/>
                  <a:pt x="2169" y="5912"/>
                  <a:pt x="2169" y="5912"/>
                </a:cubicBezTo>
                <a:cubicBezTo>
                  <a:pt x="2215" y="5889"/>
                  <a:pt x="2238" y="5866"/>
                  <a:pt x="2283" y="5844"/>
                </a:cubicBezTo>
                <a:cubicBezTo>
                  <a:pt x="1941" y="5478"/>
                  <a:pt x="1621" y="5090"/>
                  <a:pt x="1370" y="4679"/>
                </a:cubicBezTo>
                <a:cubicBezTo>
                  <a:pt x="1370" y="4702"/>
                  <a:pt x="1370" y="4702"/>
                  <a:pt x="1370" y="4702"/>
                </a:cubicBezTo>
                <a:cubicBezTo>
                  <a:pt x="1370" y="4702"/>
                  <a:pt x="1347" y="4679"/>
                  <a:pt x="1347" y="4657"/>
                </a:cubicBezTo>
                <a:cubicBezTo>
                  <a:pt x="1074" y="4223"/>
                  <a:pt x="845" y="3744"/>
                  <a:pt x="686" y="3264"/>
                </a:cubicBezTo>
                <a:cubicBezTo>
                  <a:pt x="594" y="2945"/>
                  <a:pt x="526" y="2625"/>
                  <a:pt x="526" y="2306"/>
                </a:cubicBezTo>
                <a:cubicBezTo>
                  <a:pt x="503" y="2100"/>
                  <a:pt x="526" y="1872"/>
                  <a:pt x="571" y="1666"/>
                </a:cubicBezTo>
                <a:cubicBezTo>
                  <a:pt x="594" y="1507"/>
                  <a:pt x="663" y="1347"/>
                  <a:pt x="731" y="1187"/>
                </a:cubicBezTo>
                <a:cubicBezTo>
                  <a:pt x="822" y="1050"/>
                  <a:pt x="914" y="913"/>
                  <a:pt x="1005" y="799"/>
                </a:cubicBezTo>
                <a:cubicBezTo>
                  <a:pt x="1142" y="662"/>
                  <a:pt x="1279" y="548"/>
                  <a:pt x="1439" y="434"/>
                </a:cubicBezTo>
                <a:cubicBezTo>
                  <a:pt x="1507" y="411"/>
                  <a:pt x="1530" y="343"/>
                  <a:pt x="1530" y="274"/>
                </a:cubicBezTo>
                <a:cubicBezTo>
                  <a:pt x="1553" y="206"/>
                  <a:pt x="1530" y="137"/>
                  <a:pt x="1484" y="92"/>
                </a:cubicBezTo>
                <a:cubicBezTo>
                  <a:pt x="1439" y="46"/>
                  <a:pt x="1370" y="23"/>
                  <a:pt x="1325" y="0"/>
                </a:cubicBezTo>
                <a:close/>
              </a:path>
            </a:pathLst>
          </a:custGeom>
          <a:solidFill>
            <a:srgbClr val="A7A7A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5" name="Google Shape;5125;p38"/>
          <p:cNvSpPr/>
          <p:nvPr/>
        </p:nvSpPr>
        <p:spPr>
          <a:xfrm>
            <a:off x="6343030" y="223841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6" name="Google Shape;5126;p38"/>
          <p:cNvSpPr/>
          <p:nvPr/>
        </p:nvSpPr>
        <p:spPr>
          <a:xfrm>
            <a:off x="6343030" y="223841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7" name="Google Shape;5127;p38"/>
          <p:cNvSpPr/>
          <p:nvPr/>
        </p:nvSpPr>
        <p:spPr>
          <a:xfrm>
            <a:off x="6361556" y="2277374"/>
            <a:ext cx="672" cy="672"/>
          </a:xfrm>
          <a:custGeom>
            <a:avLst/>
            <a:gdLst/>
            <a:ahLst/>
            <a:cxnLst/>
            <a:rect l="l" t="t" r="r" b="b"/>
            <a:pathLst>
              <a:path w="24" h="24" extrusionOk="0">
                <a:moveTo>
                  <a:pt x="0" y="1"/>
                </a:moveTo>
                <a:cubicBezTo>
                  <a:pt x="0" y="23"/>
                  <a:pt x="0" y="23"/>
                  <a:pt x="23" y="23"/>
                </a:cubicBezTo>
                <a:lnTo>
                  <a:pt x="0" y="1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8" name="Google Shape;5128;p38"/>
          <p:cNvSpPr/>
          <p:nvPr/>
        </p:nvSpPr>
        <p:spPr>
          <a:xfrm>
            <a:off x="6650278" y="2342523"/>
            <a:ext cx="528916" cy="159123"/>
          </a:xfrm>
          <a:custGeom>
            <a:avLst/>
            <a:gdLst/>
            <a:ahLst/>
            <a:cxnLst/>
            <a:rect l="l" t="t" r="r" b="b"/>
            <a:pathLst>
              <a:path w="18900" h="5686" extrusionOk="0">
                <a:moveTo>
                  <a:pt x="18649" y="1"/>
                </a:moveTo>
                <a:cubicBezTo>
                  <a:pt x="18603" y="1"/>
                  <a:pt x="18535" y="24"/>
                  <a:pt x="18512" y="69"/>
                </a:cubicBezTo>
                <a:cubicBezTo>
                  <a:pt x="18466" y="92"/>
                  <a:pt x="18421" y="161"/>
                  <a:pt x="18421" y="229"/>
                </a:cubicBezTo>
                <a:cubicBezTo>
                  <a:pt x="18421" y="549"/>
                  <a:pt x="18398" y="868"/>
                  <a:pt x="18329" y="1188"/>
                </a:cubicBezTo>
                <a:cubicBezTo>
                  <a:pt x="18328" y="1193"/>
                  <a:pt x="18326" y="1197"/>
                  <a:pt x="18325" y="1202"/>
                </a:cubicBezTo>
                <a:lnTo>
                  <a:pt x="18325" y="1202"/>
                </a:lnTo>
                <a:cubicBezTo>
                  <a:pt x="18328" y="1198"/>
                  <a:pt x="18329" y="1194"/>
                  <a:pt x="18329" y="1188"/>
                </a:cubicBezTo>
                <a:lnTo>
                  <a:pt x="18329" y="1188"/>
                </a:lnTo>
                <a:cubicBezTo>
                  <a:pt x="18329" y="1204"/>
                  <a:pt x="18329" y="1209"/>
                  <a:pt x="18320" y="1219"/>
                </a:cubicBezTo>
                <a:lnTo>
                  <a:pt x="18320" y="1219"/>
                </a:lnTo>
                <a:cubicBezTo>
                  <a:pt x="18322" y="1213"/>
                  <a:pt x="18323" y="1208"/>
                  <a:pt x="18325" y="1202"/>
                </a:cubicBezTo>
                <a:lnTo>
                  <a:pt x="18325" y="1202"/>
                </a:lnTo>
                <a:cubicBezTo>
                  <a:pt x="18319" y="1212"/>
                  <a:pt x="18306" y="1217"/>
                  <a:pt x="18306" y="1233"/>
                </a:cubicBezTo>
                <a:cubicBezTo>
                  <a:pt x="18313" y="1227"/>
                  <a:pt x="18317" y="1223"/>
                  <a:pt x="18320" y="1219"/>
                </a:cubicBezTo>
                <a:lnTo>
                  <a:pt x="18320" y="1219"/>
                </a:lnTo>
                <a:cubicBezTo>
                  <a:pt x="18232" y="1527"/>
                  <a:pt x="18141" y="1813"/>
                  <a:pt x="17987" y="2078"/>
                </a:cubicBezTo>
                <a:cubicBezTo>
                  <a:pt x="18010" y="2055"/>
                  <a:pt x="18010" y="2032"/>
                  <a:pt x="18033" y="2032"/>
                </a:cubicBezTo>
                <a:cubicBezTo>
                  <a:pt x="17873" y="2329"/>
                  <a:pt x="17667" y="2626"/>
                  <a:pt x="17416" y="2877"/>
                </a:cubicBezTo>
                <a:cubicBezTo>
                  <a:pt x="17119" y="3196"/>
                  <a:pt x="16754" y="3493"/>
                  <a:pt x="16389" y="3721"/>
                </a:cubicBezTo>
                <a:cubicBezTo>
                  <a:pt x="15818" y="4087"/>
                  <a:pt x="15202" y="4338"/>
                  <a:pt x="14563" y="4543"/>
                </a:cubicBezTo>
                <a:cubicBezTo>
                  <a:pt x="14038" y="4703"/>
                  <a:pt x="13513" y="4840"/>
                  <a:pt x="12965" y="4931"/>
                </a:cubicBezTo>
                <a:cubicBezTo>
                  <a:pt x="12166" y="5045"/>
                  <a:pt x="11345" y="5114"/>
                  <a:pt x="10546" y="5159"/>
                </a:cubicBezTo>
                <a:lnTo>
                  <a:pt x="10591" y="5159"/>
                </a:lnTo>
                <a:cubicBezTo>
                  <a:pt x="10216" y="5177"/>
                  <a:pt x="9840" y="5185"/>
                  <a:pt x="9464" y="5185"/>
                </a:cubicBezTo>
                <a:cubicBezTo>
                  <a:pt x="7353" y="5185"/>
                  <a:pt x="5250" y="4920"/>
                  <a:pt x="3196" y="4475"/>
                </a:cubicBezTo>
                <a:cubicBezTo>
                  <a:pt x="2123" y="4246"/>
                  <a:pt x="1073" y="3950"/>
                  <a:pt x="46" y="3630"/>
                </a:cubicBezTo>
                <a:cubicBezTo>
                  <a:pt x="46" y="3744"/>
                  <a:pt x="23" y="3858"/>
                  <a:pt x="23" y="3995"/>
                </a:cubicBezTo>
                <a:cubicBezTo>
                  <a:pt x="23" y="4041"/>
                  <a:pt x="1" y="4087"/>
                  <a:pt x="1" y="4132"/>
                </a:cubicBezTo>
                <a:cubicBezTo>
                  <a:pt x="525" y="4292"/>
                  <a:pt x="1050" y="4452"/>
                  <a:pt x="1575" y="4589"/>
                </a:cubicBezTo>
                <a:cubicBezTo>
                  <a:pt x="3516" y="5091"/>
                  <a:pt x="5479" y="5456"/>
                  <a:pt x="7464" y="5616"/>
                </a:cubicBezTo>
                <a:cubicBezTo>
                  <a:pt x="8113" y="5660"/>
                  <a:pt x="8752" y="5685"/>
                  <a:pt x="9394" y="5685"/>
                </a:cubicBezTo>
                <a:cubicBezTo>
                  <a:pt x="9746" y="5685"/>
                  <a:pt x="10099" y="5678"/>
                  <a:pt x="10455" y="5661"/>
                </a:cubicBezTo>
                <a:cubicBezTo>
                  <a:pt x="11390" y="5616"/>
                  <a:pt x="12349" y="5524"/>
                  <a:pt x="13308" y="5365"/>
                </a:cubicBezTo>
                <a:cubicBezTo>
                  <a:pt x="13970" y="5251"/>
                  <a:pt x="14632" y="5068"/>
                  <a:pt x="15271" y="4817"/>
                </a:cubicBezTo>
                <a:cubicBezTo>
                  <a:pt x="15910" y="4566"/>
                  <a:pt x="16549" y="4246"/>
                  <a:pt x="17097" y="3835"/>
                </a:cubicBezTo>
                <a:cubicBezTo>
                  <a:pt x="17622" y="3425"/>
                  <a:pt x="18101" y="2922"/>
                  <a:pt x="18398" y="2352"/>
                </a:cubicBezTo>
                <a:cubicBezTo>
                  <a:pt x="18580" y="2032"/>
                  <a:pt x="18694" y="1713"/>
                  <a:pt x="18786" y="1370"/>
                </a:cubicBezTo>
                <a:cubicBezTo>
                  <a:pt x="18877" y="1028"/>
                  <a:pt x="18900" y="640"/>
                  <a:pt x="18900" y="275"/>
                </a:cubicBezTo>
                <a:cubicBezTo>
                  <a:pt x="18900" y="206"/>
                  <a:pt x="18900" y="138"/>
                  <a:pt x="18854" y="92"/>
                </a:cubicBezTo>
                <a:cubicBezTo>
                  <a:pt x="18809" y="46"/>
                  <a:pt x="18740" y="1"/>
                  <a:pt x="18672" y="1"/>
                </a:cubicBezTo>
                <a:close/>
              </a:path>
            </a:pathLst>
          </a:custGeom>
          <a:solidFill>
            <a:srgbClr val="9494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9" name="Google Shape;5129;p38"/>
          <p:cNvSpPr/>
          <p:nvPr/>
        </p:nvSpPr>
        <p:spPr>
          <a:xfrm>
            <a:off x="7163215" y="2375741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0" name="Google Shape;5130;p38"/>
          <p:cNvSpPr/>
          <p:nvPr/>
        </p:nvSpPr>
        <p:spPr>
          <a:xfrm>
            <a:off x="6721192" y="2683632"/>
            <a:ext cx="18554" cy="18554"/>
          </a:xfrm>
          <a:custGeom>
            <a:avLst/>
            <a:gdLst/>
            <a:ahLst/>
            <a:cxnLst/>
            <a:rect l="l" t="t" r="r" b="b"/>
            <a:pathLst>
              <a:path w="663" h="663" extrusionOk="0">
                <a:moveTo>
                  <a:pt x="365" y="0"/>
                </a:moveTo>
                <a:cubicBezTo>
                  <a:pt x="297" y="46"/>
                  <a:pt x="251" y="92"/>
                  <a:pt x="183" y="115"/>
                </a:cubicBezTo>
                <a:cubicBezTo>
                  <a:pt x="137" y="160"/>
                  <a:pt x="91" y="183"/>
                  <a:pt x="46" y="206"/>
                </a:cubicBezTo>
                <a:cubicBezTo>
                  <a:pt x="23" y="206"/>
                  <a:pt x="0" y="229"/>
                  <a:pt x="0" y="229"/>
                </a:cubicBezTo>
                <a:cubicBezTo>
                  <a:pt x="0" y="297"/>
                  <a:pt x="23" y="343"/>
                  <a:pt x="46" y="389"/>
                </a:cubicBezTo>
                <a:cubicBezTo>
                  <a:pt x="114" y="480"/>
                  <a:pt x="183" y="571"/>
                  <a:pt x="251" y="662"/>
                </a:cubicBezTo>
                <a:lnTo>
                  <a:pt x="251" y="640"/>
                </a:lnTo>
                <a:cubicBezTo>
                  <a:pt x="365" y="571"/>
                  <a:pt x="502" y="503"/>
                  <a:pt x="662" y="389"/>
                </a:cubicBezTo>
                <a:cubicBezTo>
                  <a:pt x="571" y="274"/>
                  <a:pt x="502" y="160"/>
                  <a:pt x="411" y="46"/>
                </a:cubicBezTo>
                <a:cubicBezTo>
                  <a:pt x="411" y="23"/>
                  <a:pt x="388" y="0"/>
                  <a:pt x="365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1" name="Google Shape;5131;p38"/>
          <p:cNvSpPr/>
          <p:nvPr/>
        </p:nvSpPr>
        <p:spPr>
          <a:xfrm>
            <a:off x="6767171" y="2600601"/>
            <a:ext cx="14076" cy="13433"/>
          </a:xfrm>
          <a:custGeom>
            <a:avLst/>
            <a:gdLst/>
            <a:ahLst/>
            <a:cxnLst/>
            <a:rect l="l" t="t" r="r" b="b"/>
            <a:pathLst>
              <a:path w="503" h="480" extrusionOk="0">
                <a:moveTo>
                  <a:pt x="274" y="0"/>
                </a:moveTo>
                <a:cubicBezTo>
                  <a:pt x="137" y="0"/>
                  <a:pt x="23" y="91"/>
                  <a:pt x="23" y="228"/>
                </a:cubicBezTo>
                <a:cubicBezTo>
                  <a:pt x="1" y="365"/>
                  <a:pt x="115" y="480"/>
                  <a:pt x="252" y="480"/>
                </a:cubicBezTo>
                <a:cubicBezTo>
                  <a:pt x="366" y="480"/>
                  <a:pt x="457" y="411"/>
                  <a:pt x="503" y="320"/>
                </a:cubicBezTo>
                <a:cubicBezTo>
                  <a:pt x="480" y="228"/>
                  <a:pt x="480" y="160"/>
                  <a:pt x="457" y="91"/>
                </a:cubicBezTo>
                <a:cubicBezTo>
                  <a:pt x="411" y="23"/>
                  <a:pt x="343" y="0"/>
                  <a:pt x="274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2" name="Google Shape;5132;p38"/>
          <p:cNvSpPr/>
          <p:nvPr/>
        </p:nvSpPr>
        <p:spPr>
          <a:xfrm>
            <a:off x="6765268" y="2597410"/>
            <a:ext cx="15979" cy="19813"/>
          </a:xfrm>
          <a:custGeom>
            <a:avLst/>
            <a:gdLst/>
            <a:ahLst/>
            <a:cxnLst/>
            <a:rect l="l" t="t" r="r" b="b"/>
            <a:pathLst>
              <a:path w="571" h="708" extrusionOk="0">
                <a:moveTo>
                  <a:pt x="274" y="0"/>
                </a:moveTo>
                <a:cubicBezTo>
                  <a:pt x="205" y="0"/>
                  <a:pt x="114" y="23"/>
                  <a:pt x="69" y="114"/>
                </a:cubicBezTo>
                <a:cubicBezTo>
                  <a:pt x="0" y="228"/>
                  <a:pt x="46" y="365"/>
                  <a:pt x="160" y="434"/>
                </a:cubicBezTo>
                <a:cubicBezTo>
                  <a:pt x="297" y="525"/>
                  <a:pt x="434" y="616"/>
                  <a:pt x="571" y="708"/>
                </a:cubicBezTo>
                <a:cubicBezTo>
                  <a:pt x="571" y="479"/>
                  <a:pt x="548" y="274"/>
                  <a:pt x="479" y="69"/>
                </a:cubicBezTo>
                <a:cubicBezTo>
                  <a:pt x="457" y="69"/>
                  <a:pt x="434" y="46"/>
                  <a:pt x="411" y="23"/>
                </a:cubicBezTo>
                <a:cubicBezTo>
                  <a:pt x="365" y="0"/>
                  <a:pt x="320" y="0"/>
                  <a:pt x="274" y="0"/>
                </a:cubicBezTo>
                <a:close/>
              </a:path>
            </a:pathLst>
          </a:custGeom>
          <a:solidFill>
            <a:srgbClr val="A2C0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3" name="Google Shape;5133;p38"/>
          <p:cNvSpPr/>
          <p:nvPr/>
        </p:nvSpPr>
        <p:spPr>
          <a:xfrm>
            <a:off x="6648990" y="2490732"/>
            <a:ext cx="86921" cy="101697"/>
          </a:xfrm>
          <a:custGeom>
            <a:avLst/>
            <a:gdLst/>
            <a:ahLst/>
            <a:cxnLst/>
            <a:rect l="l" t="t" r="r" b="b"/>
            <a:pathLst>
              <a:path w="3106" h="3634" extrusionOk="0">
                <a:moveTo>
                  <a:pt x="298" y="0"/>
                </a:moveTo>
                <a:cubicBezTo>
                  <a:pt x="183" y="0"/>
                  <a:pt x="92" y="69"/>
                  <a:pt x="47" y="160"/>
                </a:cubicBezTo>
                <a:cubicBezTo>
                  <a:pt x="1" y="297"/>
                  <a:pt x="92" y="434"/>
                  <a:pt x="206" y="480"/>
                </a:cubicBezTo>
                <a:cubicBezTo>
                  <a:pt x="343" y="502"/>
                  <a:pt x="457" y="548"/>
                  <a:pt x="571" y="617"/>
                </a:cubicBezTo>
                <a:cubicBezTo>
                  <a:pt x="823" y="731"/>
                  <a:pt x="1051" y="868"/>
                  <a:pt x="1279" y="1050"/>
                </a:cubicBezTo>
                <a:cubicBezTo>
                  <a:pt x="1485" y="1233"/>
                  <a:pt x="1667" y="1438"/>
                  <a:pt x="1850" y="1666"/>
                </a:cubicBezTo>
                <a:cubicBezTo>
                  <a:pt x="2055" y="1986"/>
                  <a:pt x="2238" y="2306"/>
                  <a:pt x="2375" y="2671"/>
                </a:cubicBezTo>
                <a:cubicBezTo>
                  <a:pt x="2352" y="2671"/>
                  <a:pt x="2352" y="2648"/>
                  <a:pt x="2352" y="2648"/>
                </a:cubicBezTo>
                <a:lnTo>
                  <a:pt x="2352" y="2648"/>
                </a:lnTo>
                <a:cubicBezTo>
                  <a:pt x="2352" y="2671"/>
                  <a:pt x="2375" y="2671"/>
                  <a:pt x="2375" y="2694"/>
                </a:cubicBezTo>
                <a:cubicBezTo>
                  <a:pt x="2466" y="2945"/>
                  <a:pt x="2534" y="3196"/>
                  <a:pt x="2580" y="3447"/>
                </a:cubicBezTo>
                <a:cubicBezTo>
                  <a:pt x="2600" y="3566"/>
                  <a:pt x="2707" y="3634"/>
                  <a:pt x="2825" y="3634"/>
                </a:cubicBezTo>
                <a:cubicBezTo>
                  <a:pt x="2842" y="3634"/>
                  <a:pt x="2859" y="3632"/>
                  <a:pt x="2877" y="3629"/>
                </a:cubicBezTo>
                <a:cubicBezTo>
                  <a:pt x="3014" y="3607"/>
                  <a:pt x="3105" y="3470"/>
                  <a:pt x="3059" y="3333"/>
                </a:cubicBezTo>
                <a:cubicBezTo>
                  <a:pt x="2991" y="2968"/>
                  <a:pt x="2877" y="2625"/>
                  <a:pt x="2740" y="2260"/>
                </a:cubicBezTo>
                <a:cubicBezTo>
                  <a:pt x="2603" y="1918"/>
                  <a:pt x="2398" y="1598"/>
                  <a:pt x="2192" y="1301"/>
                </a:cubicBezTo>
                <a:cubicBezTo>
                  <a:pt x="1964" y="1005"/>
                  <a:pt x="1690" y="731"/>
                  <a:pt x="1393" y="525"/>
                </a:cubicBezTo>
                <a:cubicBezTo>
                  <a:pt x="1096" y="297"/>
                  <a:pt x="731" y="114"/>
                  <a:pt x="366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4" name="Google Shape;5134;p38"/>
          <p:cNvSpPr/>
          <p:nvPr/>
        </p:nvSpPr>
        <p:spPr>
          <a:xfrm>
            <a:off x="6019188" y="2164315"/>
            <a:ext cx="213358" cy="261296"/>
          </a:xfrm>
          <a:custGeom>
            <a:avLst/>
            <a:gdLst/>
            <a:ahLst/>
            <a:cxnLst/>
            <a:rect l="l" t="t" r="r" b="b"/>
            <a:pathLst>
              <a:path w="7624" h="9337" extrusionOk="0">
                <a:moveTo>
                  <a:pt x="845" y="1119"/>
                </a:moveTo>
                <a:cubicBezTo>
                  <a:pt x="846" y="1120"/>
                  <a:pt x="848" y="1122"/>
                  <a:pt x="850" y="1124"/>
                </a:cubicBezTo>
                <a:lnTo>
                  <a:pt x="850" y="1124"/>
                </a:lnTo>
                <a:cubicBezTo>
                  <a:pt x="848" y="1122"/>
                  <a:pt x="846" y="1121"/>
                  <a:pt x="845" y="1119"/>
                </a:cubicBezTo>
                <a:close/>
                <a:moveTo>
                  <a:pt x="251" y="1"/>
                </a:moveTo>
                <a:cubicBezTo>
                  <a:pt x="160" y="1"/>
                  <a:pt x="91" y="46"/>
                  <a:pt x="46" y="115"/>
                </a:cubicBezTo>
                <a:cubicBezTo>
                  <a:pt x="0" y="160"/>
                  <a:pt x="0" y="229"/>
                  <a:pt x="0" y="297"/>
                </a:cubicBezTo>
                <a:cubicBezTo>
                  <a:pt x="0" y="366"/>
                  <a:pt x="46" y="411"/>
                  <a:pt x="91" y="457"/>
                </a:cubicBezTo>
                <a:cubicBezTo>
                  <a:pt x="365" y="685"/>
                  <a:pt x="639" y="914"/>
                  <a:pt x="890" y="1165"/>
                </a:cubicBezTo>
                <a:cubicBezTo>
                  <a:pt x="890" y="1164"/>
                  <a:pt x="890" y="1163"/>
                  <a:pt x="890" y="1162"/>
                </a:cubicBezTo>
                <a:lnTo>
                  <a:pt x="890" y="1162"/>
                </a:lnTo>
                <a:cubicBezTo>
                  <a:pt x="1899" y="2109"/>
                  <a:pt x="2798" y="3144"/>
                  <a:pt x="3652" y="4223"/>
                </a:cubicBezTo>
                <a:cubicBezTo>
                  <a:pt x="4086" y="4771"/>
                  <a:pt x="4497" y="5319"/>
                  <a:pt x="4908" y="5889"/>
                </a:cubicBezTo>
                <a:cubicBezTo>
                  <a:pt x="5296" y="6460"/>
                  <a:pt x="5706" y="7031"/>
                  <a:pt x="6072" y="7601"/>
                </a:cubicBezTo>
                <a:cubicBezTo>
                  <a:pt x="6072" y="7601"/>
                  <a:pt x="6049" y="7579"/>
                  <a:pt x="6049" y="7579"/>
                </a:cubicBezTo>
                <a:lnTo>
                  <a:pt x="6049" y="7579"/>
                </a:lnTo>
                <a:cubicBezTo>
                  <a:pt x="6049" y="7601"/>
                  <a:pt x="6072" y="7601"/>
                  <a:pt x="6072" y="7624"/>
                </a:cubicBezTo>
                <a:lnTo>
                  <a:pt x="6094" y="7624"/>
                </a:lnTo>
                <a:cubicBezTo>
                  <a:pt x="6391" y="8149"/>
                  <a:pt x="6688" y="8674"/>
                  <a:pt x="6985" y="9176"/>
                </a:cubicBezTo>
                <a:cubicBezTo>
                  <a:pt x="7122" y="9245"/>
                  <a:pt x="7281" y="9290"/>
                  <a:pt x="7418" y="9336"/>
                </a:cubicBezTo>
                <a:cubicBezTo>
                  <a:pt x="7441" y="9336"/>
                  <a:pt x="7487" y="9313"/>
                  <a:pt x="7510" y="9313"/>
                </a:cubicBezTo>
                <a:cubicBezTo>
                  <a:pt x="7532" y="9313"/>
                  <a:pt x="7578" y="9290"/>
                  <a:pt x="7624" y="9290"/>
                </a:cubicBezTo>
                <a:cubicBezTo>
                  <a:pt x="7122" y="8446"/>
                  <a:pt x="6642" y="7556"/>
                  <a:pt x="6094" y="6734"/>
                </a:cubicBezTo>
                <a:cubicBezTo>
                  <a:pt x="5569" y="5958"/>
                  <a:pt x="4999" y="5182"/>
                  <a:pt x="4428" y="4406"/>
                </a:cubicBezTo>
                <a:cubicBezTo>
                  <a:pt x="3264" y="2877"/>
                  <a:pt x="1986" y="1416"/>
                  <a:pt x="525" y="160"/>
                </a:cubicBezTo>
                <a:cubicBezTo>
                  <a:pt x="479" y="115"/>
                  <a:pt x="434" y="92"/>
                  <a:pt x="388" y="46"/>
                </a:cubicBezTo>
                <a:cubicBezTo>
                  <a:pt x="342" y="23"/>
                  <a:pt x="297" y="1"/>
                  <a:pt x="251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5" name="Google Shape;5135;p38"/>
          <p:cNvSpPr/>
          <p:nvPr/>
        </p:nvSpPr>
        <p:spPr>
          <a:xfrm>
            <a:off x="6069001" y="2156647"/>
            <a:ext cx="182714" cy="267677"/>
          </a:xfrm>
          <a:custGeom>
            <a:avLst/>
            <a:gdLst/>
            <a:ahLst/>
            <a:cxnLst/>
            <a:rect l="l" t="t" r="r" b="b"/>
            <a:pathLst>
              <a:path w="6529" h="9565" extrusionOk="0">
                <a:moveTo>
                  <a:pt x="3493" y="4771"/>
                </a:moveTo>
                <a:cubicBezTo>
                  <a:pt x="3503" y="4787"/>
                  <a:pt x="3513" y="4803"/>
                  <a:pt x="3522" y="4818"/>
                </a:cubicBezTo>
                <a:lnTo>
                  <a:pt x="3522" y="4818"/>
                </a:lnTo>
                <a:cubicBezTo>
                  <a:pt x="3513" y="4803"/>
                  <a:pt x="3508" y="4787"/>
                  <a:pt x="3493" y="4771"/>
                </a:cubicBezTo>
                <a:close/>
                <a:moveTo>
                  <a:pt x="3522" y="4818"/>
                </a:moveTo>
                <a:cubicBezTo>
                  <a:pt x="3524" y="4821"/>
                  <a:pt x="3526" y="4824"/>
                  <a:pt x="3527" y="4826"/>
                </a:cubicBezTo>
                <a:lnTo>
                  <a:pt x="3527" y="4826"/>
                </a:lnTo>
                <a:cubicBezTo>
                  <a:pt x="3526" y="4824"/>
                  <a:pt x="3524" y="4821"/>
                  <a:pt x="3522" y="4818"/>
                </a:cubicBezTo>
                <a:close/>
                <a:moveTo>
                  <a:pt x="206" y="1"/>
                </a:moveTo>
                <a:cubicBezTo>
                  <a:pt x="137" y="1"/>
                  <a:pt x="92" y="46"/>
                  <a:pt x="46" y="92"/>
                </a:cubicBezTo>
                <a:cubicBezTo>
                  <a:pt x="0" y="160"/>
                  <a:pt x="0" y="206"/>
                  <a:pt x="0" y="275"/>
                </a:cubicBezTo>
                <a:cubicBezTo>
                  <a:pt x="23" y="343"/>
                  <a:pt x="46" y="389"/>
                  <a:pt x="115" y="434"/>
                </a:cubicBezTo>
                <a:cubicBezTo>
                  <a:pt x="115" y="457"/>
                  <a:pt x="115" y="457"/>
                  <a:pt x="115" y="457"/>
                </a:cubicBezTo>
                <a:cubicBezTo>
                  <a:pt x="1461" y="1735"/>
                  <a:pt x="2557" y="3242"/>
                  <a:pt x="3538" y="4840"/>
                </a:cubicBezTo>
                <a:cubicBezTo>
                  <a:pt x="3534" y="4835"/>
                  <a:pt x="3530" y="4831"/>
                  <a:pt x="3527" y="4826"/>
                </a:cubicBezTo>
                <a:lnTo>
                  <a:pt x="3527" y="4826"/>
                </a:lnTo>
                <a:cubicBezTo>
                  <a:pt x="4016" y="5607"/>
                  <a:pt x="4461" y="6387"/>
                  <a:pt x="4885" y="7168"/>
                </a:cubicBezTo>
                <a:cubicBezTo>
                  <a:pt x="5319" y="7944"/>
                  <a:pt x="5707" y="8743"/>
                  <a:pt x="6004" y="9564"/>
                </a:cubicBezTo>
                <a:lnTo>
                  <a:pt x="6118" y="9564"/>
                </a:lnTo>
                <a:cubicBezTo>
                  <a:pt x="6209" y="9542"/>
                  <a:pt x="6300" y="9542"/>
                  <a:pt x="6392" y="9542"/>
                </a:cubicBezTo>
                <a:lnTo>
                  <a:pt x="6529" y="9542"/>
                </a:lnTo>
                <a:cubicBezTo>
                  <a:pt x="6209" y="8629"/>
                  <a:pt x="5775" y="7761"/>
                  <a:pt x="5319" y="6917"/>
                </a:cubicBezTo>
                <a:cubicBezTo>
                  <a:pt x="4862" y="6095"/>
                  <a:pt x="4383" y="5273"/>
                  <a:pt x="3881" y="4474"/>
                </a:cubicBezTo>
                <a:cubicBezTo>
                  <a:pt x="3401" y="3676"/>
                  <a:pt x="2876" y="2899"/>
                  <a:pt x="2306" y="2146"/>
                </a:cubicBezTo>
                <a:cubicBezTo>
                  <a:pt x="1712" y="1393"/>
                  <a:pt x="1096" y="685"/>
                  <a:pt x="389" y="46"/>
                </a:cubicBezTo>
                <a:cubicBezTo>
                  <a:pt x="366" y="1"/>
                  <a:pt x="297" y="1"/>
                  <a:pt x="252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6" name="Google Shape;5136;p38"/>
          <p:cNvSpPr/>
          <p:nvPr/>
        </p:nvSpPr>
        <p:spPr>
          <a:xfrm>
            <a:off x="6248497" y="2295256"/>
            <a:ext cx="397331" cy="128423"/>
          </a:xfrm>
          <a:custGeom>
            <a:avLst/>
            <a:gdLst/>
            <a:ahLst/>
            <a:cxnLst/>
            <a:rect l="l" t="t" r="r" b="b"/>
            <a:pathLst>
              <a:path w="14198" h="4589" extrusionOk="0">
                <a:moveTo>
                  <a:pt x="2782" y="3165"/>
                </a:moveTo>
                <a:lnTo>
                  <a:pt x="2782" y="3165"/>
                </a:lnTo>
                <a:cubicBezTo>
                  <a:pt x="2777" y="3168"/>
                  <a:pt x="2773" y="3170"/>
                  <a:pt x="2769" y="3173"/>
                </a:cubicBezTo>
                <a:lnTo>
                  <a:pt x="2769" y="3173"/>
                </a:lnTo>
                <a:cubicBezTo>
                  <a:pt x="2774" y="3172"/>
                  <a:pt x="2778" y="3169"/>
                  <a:pt x="2782" y="3165"/>
                </a:cubicBezTo>
                <a:close/>
                <a:moveTo>
                  <a:pt x="13559" y="1"/>
                </a:moveTo>
                <a:cubicBezTo>
                  <a:pt x="11847" y="1"/>
                  <a:pt x="10180" y="206"/>
                  <a:pt x="8514" y="549"/>
                </a:cubicBezTo>
                <a:cubicBezTo>
                  <a:pt x="6711" y="959"/>
                  <a:pt x="4953" y="1530"/>
                  <a:pt x="3287" y="2352"/>
                </a:cubicBezTo>
                <a:cubicBezTo>
                  <a:pt x="2694" y="2648"/>
                  <a:pt x="2100" y="2968"/>
                  <a:pt x="1530" y="3333"/>
                </a:cubicBezTo>
                <a:cubicBezTo>
                  <a:pt x="982" y="3698"/>
                  <a:pt x="457" y="4109"/>
                  <a:pt x="0" y="4589"/>
                </a:cubicBezTo>
                <a:lnTo>
                  <a:pt x="503" y="4589"/>
                </a:lnTo>
                <a:cubicBezTo>
                  <a:pt x="571" y="4589"/>
                  <a:pt x="640" y="4589"/>
                  <a:pt x="708" y="4566"/>
                </a:cubicBezTo>
                <a:cubicBezTo>
                  <a:pt x="1336" y="4005"/>
                  <a:pt x="2051" y="3577"/>
                  <a:pt x="2769" y="3173"/>
                </a:cubicBezTo>
                <a:lnTo>
                  <a:pt x="2769" y="3173"/>
                </a:lnTo>
                <a:cubicBezTo>
                  <a:pt x="2767" y="3173"/>
                  <a:pt x="2765" y="3173"/>
                  <a:pt x="2762" y="3173"/>
                </a:cubicBezTo>
                <a:cubicBezTo>
                  <a:pt x="2771" y="3169"/>
                  <a:pt x="2779" y="3164"/>
                  <a:pt x="2787" y="3160"/>
                </a:cubicBezTo>
                <a:lnTo>
                  <a:pt x="2787" y="3160"/>
                </a:lnTo>
                <a:cubicBezTo>
                  <a:pt x="2785" y="3162"/>
                  <a:pt x="2784" y="3164"/>
                  <a:pt x="2782" y="3165"/>
                </a:cubicBezTo>
                <a:lnTo>
                  <a:pt x="2782" y="3165"/>
                </a:lnTo>
                <a:cubicBezTo>
                  <a:pt x="2790" y="3160"/>
                  <a:pt x="2799" y="3156"/>
                  <a:pt x="2808" y="3151"/>
                </a:cubicBezTo>
                <a:cubicBezTo>
                  <a:pt x="2806" y="3151"/>
                  <a:pt x="2805" y="3151"/>
                  <a:pt x="2804" y="3151"/>
                </a:cubicBezTo>
                <a:lnTo>
                  <a:pt x="2804" y="3151"/>
                </a:lnTo>
                <a:cubicBezTo>
                  <a:pt x="4504" y="2227"/>
                  <a:pt x="6338" y="1572"/>
                  <a:pt x="8240" y="1119"/>
                </a:cubicBezTo>
                <a:cubicBezTo>
                  <a:pt x="10027" y="705"/>
                  <a:pt x="11875" y="478"/>
                  <a:pt x="13707" y="478"/>
                </a:cubicBezTo>
                <a:cubicBezTo>
                  <a:pt x="13794" y="478"/>
                  <a:pt x="13882" y="479"/>
                  <a:pt x="13969" y="480"/>
                </a:cubicBezTo>
                <a:cubicBezTo>
                  <a:pt x="14038" y="480"/>
                  <a:pt x="14106" y="434"/>
                  <a:pt x="14129" y="389"/>
                </a:cubicBezTo>
                <a:cubicBezTo>
                  <a:pt x="14175" y="343"/>
                  <a:pt x="14198" y="275"/>
                  <a:pt x="14198" y="229"/>
                </a:cubicBezTo>
                <a:cubicBezTo>
                  <a:pt x="14175" y="160"/>
                  <a:pt x="14152" y="92"/>
                  <a:pt x="14106" y="46"/>
                </a:cubicBezTo>
                <a:cubicBezTo>
                  <a:pt x="14038" y="1"/>
                  <a:pt x="13992" y="1"/>
                  <a:pt x="13924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7" name="Google Shape;5137;p38"/>
          <p:cNvSpPr/>
          <p:nvPr/>
        </p:nvSpPr>
        <p:spPr>
          <a:xfrm>
            <a:off x="6479093" y="2326572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8" name="Google Shape;5138;p38"/>
          <p:cNvSpPr/>
          <p:nvPr/>
        </p:nvSpPr>
        <p:spPr>
          <a:xfrm>
            <a:off x="6256808" y="2424939"/>
            <a:ext cx="644" cy="28"/>
          </a:xfrm>
          <a:custGeom>
            <a:avLst/>
            <a:gdLst/>
            <a:ahLst/>
            <a:cxnLst/>
            <a:rect l="l" t="t" r="r" b="b"/>
            <a:pathLst>
              <a:path w="23" h="1" extrusionOk="0">
                <a:moveTo>
                  <a:pt x="2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23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9" name="Google Shape;5139;p38"/>
          <p:cNvSpPr/>
          <p:nvPr/>
        </p:nvSpPr>
        <p:spPr>
          <a:xfrm>
            <a:off x="6239542" y="2265872"/>
            <a:ext cx="349449" cy="157807"/>
          </a:xfrm>
          <a:custGeom>
            <a:avLst/>
            <a:gdLst/>
            <a:ahLst/>
            <a:cxnLst/>
            <a:rect l="l" t="t" r="r" b="b"/>
            <a:pathLst>
              <a:path w="12487" h="5639" extrusionOk="0">
                <a:moveTo>
                  <a:pt x="11733" y="1"/>
                </a:moveTo>
                <a:cubicBezTo>
                  <a:pt x="10432" y="1"/>
                  <a:pt x="9131" y="183"/>
                  <a:pt x="7876" y="480"/>
                </a:cubicBezTo>
                <a:cubicBezTo>
                  <a:pt x="6323" y="845"/>
                  <a:pt x="4840" y="1393"/>
                  <a:pt x="3447" y="2169"/>
                </a:cubicBezTo>
                <a:cubicBezTo>
                  <a:pt x="2808" y="2534"/>
                  <a:pt x="2192" y="2968"/>
                  <a:pt x="1621" y="3447"/>
                </a:cubicBezTo>
                <a:cubicBezTo>
                  <a:pt x="1370" y="3676"/>
                  <a:pt x="1096" y="3950"/>
                  <a:pt x="868" y="4201"/>
                </a:cubicBezTo>
                <a:cubicBezTo>
                  <a:pt x="549" y="4566"/>
                  <a:pt x="252" y="4954"/>
                  <a:pt x="46" y="5388"/>
                </a:cubicBezTo>
                <a:cubicBezTo>
                  <a:pt x="1" y="5479"/>
                  <a:pt x="24" y="5570"/>
                  <a:pt x="92" y="5639"/>
                </a:cubicBezTo>
                <a:lnTo>
                  <a:pt x="480" y="5639"/>
                </a:lnTo>
                <a:cubicBezTo>
                  <a:pt x="480" y="5616"/>
                  <a:pt x="480" y="5616"/>
                  <a:pt x="503" y="5593"/>
                </a:cubicBezTo>
                <a:cubicBezTo>
                  <a:pt x="545" y="5488"/>
                  <a:pt x="587" y="5402"/>
                  <a:pt x="647" y="5318"/>
                </a:cubicBezTo>
                <a:lnTo>
                  <a:pt x="647" y="5318"/>
                </a:lnTo>
                <a:cubicBezTo>
                  <a:pt x="640" y="5332"/>
                  <a:pt x="640" y="5342"/>
                  <a:pt x="640" y="5342"/>
                </a:cubicBezTo>
                <a:cubicBezTo>
                  <a:pt x="914" y="4885"/>
                  <a:pt x="1256" y="4475"/>
                  <a:pt x="1644" y="4109"/>
                </a:cubicBezTo>
                <a:cubicBezTo>
                  <a:pt x="1644" y="4109"/>
                  <a:pt x="1644" y="4086"/>
                  <a:pt x="1667" y="4086"/>
                </a:cubicBezTo>
                <a:cubicBezTo>
                  <a:pt x="2352" y="3425"/>
                  <a:pt x="3128" y="2900"/>
                  <a:pt x="3950" y="2466"/>
                </a:cubicBezTo>
                <a:cubicBezTo>
                  <a:pt x="3927" y="2466"/>
                  <a:pt x="3904" y="2489"/>
                  <a:pt x="3881" y="2489"/>
                </a:cubicBezTo>
                <a:cubicBezTo>
                  <a:pt x="5182" y="1781"/>
                  <a:pt x="6597" y="1279"/>
                  <a:pt x="8058" y="937"/>
                </a:cubicBezTo>
                <a:lnTo>
                  <a:pt x="8035" y="937"/>
                </a:lnTo>
                <a:cubicBezTo>
                  <a:pt x="9223" y="670"/>
                  <a:pt x="10430" y="496"/>
                  <a:pt x="11621" y="496"/>
                </a:cubicBezTo>
                <a:cubicBezTo>
                  <a:pt x="11758" y="496"/>
                  <a:pt x="11894" y="498"/>
                  <a:pt x="12030" y="503"/>
                </a:cubicBezTo>
                <a:lnTo>
                  <a:pt x="12190" y="503"/>
                </a:lnTo>
                <a:cubicBezTo>
                  <a:pt x="12258" y="503"/>
                  <a:pt x="12327" y="503"/>
                  <a:pt x="12372" y="457"/>
                </a:cubicBezTo>
                <a:cubicBezTo>
                  <a:pt x="12418" y="412"/>
                  <a:pt x="12463" y="366"/>
                  <a:pt x="12463" y="297"/>
                </a:cubicBezTo>
                <a:cubicBezTo>
                  <a:pt x="12486" y="229"/>
                  <a:pt x="12463" y="161"/>
                  <a:pt x="12418" y="115"/>
                </a:cubicBezTo>
                <a:cubicBezTo>
                  <a:pt x="12395" y="69"/>
                  <a:pt x="12327" y="24"/>
                  <a:pt x="12258" y="24"/>
                </a:cubicBezTo>
                <a:cubicBezTo>
                  <a:pt x="12075" y="1"/>
                  <a:pt x="11916" y="1"/>
                  <a:pt x="11733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0" name="Google Shape;5140;p38"/>
          <p:cNvSpPr/>
          <p:nvPr/>
        </p:nvSpPr>
        <p:spPr>
          <a:xfrm>
            <a:off x="6286193" y="2380219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1" name="Google Shape;5141;p38"/>
          <p:cNvSpPr/>
          <p:nvPr/>
        </p:nvSpPr>
        <p:spPr>
          <a:xfrm>
            <a:off x="6632395" y="2296544"/>
            <a:ext cx="16623" cy="41558"/>
          </a:xfrm>
          <a:custGeom>
            <a:avLst/>
            <a:gdLst/>
            <a:ahLst/>
            <a:cxnLst/>
            <a:rect l="l" t="t" r="r" b="b"/>
            <a:pathLst>
              <a:path w="594" h="1485" extrusionOk="0">
                <a:moveTo>
                  <a:pt x="251" y="0"/>
                </a:moveTo>
                <a:cubicBezTo>
                  <a:pt x="183" y="23"/>
                  <a:pt x="115" y="46"/>
                  <a:pt x="69" y="92"/>
                </a:cubicBezTo>
                <a:cubicBezTo>
                  <a:pt x="46" y="137"/>
                  <a:pt x="0" y="206"/>
                  <a:pt x="23" y="274"/>
                </a:cubicBezTo>
                <a:cubicBezTo>
                  <a:pt x="69" y="548"/>
                  <a:pt x="92" y="845"/>
                  <a:pt x="92" y="1142"/>
                </a:cubicBezTo>
                <a:cubicBezTo>
                  <a:pt x="92" y="1256"/>
                  <a:pt x="69" y="1370"/>
                  <a:pt x="69" y="1484"/>
                </a:cubicBezTo>
                <a:cubicBezTo>
                  <a:pt x="92" y="1484"/>
                  <a:pt x="92" y="1484"/>
                  <a:pt x="115" y="1461"/>
                </a:cubicBezTo>
                <a:cubicBezTo>
                  <a:pt x="251" y="1393"/>
                  <a:pt x="388" y="1347"/>
                  <a:pt x="548" y="1279"/>
                </a:cubicBezTo>
                <a:lnTo>
                  <a:pt x="571" y="1279"/>
                </a:lnTo>
                <a:cubicBezTo>
                  <a:pt x="594" y="936"/>
                  <a:pt x="594" y="571"/>
                  <a:pt x="503" y="229"/>
                </a:cubicBezTo>
                <a:cubicBezTo>
                  <a:pt x="503" y="160"/>
                  <a:pt x="480" y="114"/>
                  <a:pt x="434" y="69"/>
                </a:cubicBezTo>
                <a:cubicBezTo>
                  <a:pt x="388" y="23"/>
                  <a:pt x="320" y="0"/>
                  <a:pt x="274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2" name="Google Shape;5142;p38"/>
          <p:cNvSpPr/>
          <p:nvPr/>
        </p:nvSpPr>
        <p:spPr>
          <a:xfrm>
            <a:off x="6634942" y="2328475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3" name="Google Shape;5143;p38"/>
          <p:cNvSpPr/>
          <p:nvPr/>
        </p:nvSpPr>
        <p:spPr>
          <a:xfrm>
            <a:off x="6575530" y="2267803"/>
            <a:ext cx="16651" cy="38423"/>
          </a:xfrm>
          <a:custGeom>
            <a:avLst/>
            <a:gdLst/>
            <a:ahLst/>
            <a:cxnLst/>
            <a:rect l="l" t="t" r="r" b="b"/>
            <a:pathLst>
              <a:path w="595" h="1373" extrusionOk="0">
                <a:moveTo>
                  <a:pt x="252" y="0"/>
                </a:moveTo>
                <a:cubicBezTo>
                  <a:pt x="229" y="0"/>
                  <a:pt x="206" y="23"/>
                  <a:pt x="184" y="23"/>
                </a:cubicBezTo>
                <a:cubicBezTo>
                  <a:pt x="115" y="46"/>
                  <a:pt x="69" y="92"/>
                  <a:pt x="24" y="160"/>
                </a:cubicBezTo>
                <a:cubicBezTo>
                  <a:pt x="1" y="206"/>
                  <a:pt x="1" y="274"/>
                  <a:pt x="24" y="343"/>
                </a:cubicBezTo>
                <a:cubicBezTo>
                  <a:pt x="24" y="343"/>
                  <a:pt x="24" y="365"/>
                  <a:pt x="24" y="365"/>
                </a:cubicBezTo>
                <a:cubicBezTo>
                  <a:pt x="92" y="617"/>
                  <a:pt x="92" y="890"/>
                  <a:pt x="115" y="1164"/>
                </a:cubicBezTo>
                <a:cubicBezTo>
                  <a:pt x="115" y="1269"/>
                  <a:pt x="229" y="1373"/>
                  <a:pt x="336" y="1373"/>
                </a:cubicBezTo>
                <a:cubicBezTo>
                  <a:pt x="346" y="1373"/>
                  <a:pt x="356" y="1372"/>
                  <a:pt x="366" y="1370"/>
                </a:cubicBezTo>
                <a:cubicBezTo>
                  <a:pt x="503" y="1370"/>
                  <a:pt x="594" y="1256"/>
                  <a:pt x="594" y="1119"/>
                </a:cubicBezTo>
                <a:cubicBezTo>
                  <a:pt x="594" y="959"/>
                  <a:pt x="594" y="822"/>
                  <a:pt x="572" y="662"/>
                </a:cubicBezTo>
                <a:cubicBezTo>
                  <a:pt x="572" y="502"/>
                  <a:pt x="526" y="343"/>
                  <a:pt x="480" y="183"/>
                </a:cubicBezTo>
                <a:cubicBezTo>
                  <a:pt x="480" y="114"/>
                  <a:pt x="412" y="69"/>
                  <a:pt x="366" y="23"/>
                </a:cubicBezTo>
                <a:cubicBezTo>
                  <a:pt x="321" y="23"/>
                  <a:pt x="298" y="0"/>
                  <a:pt x="252" y="0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4" name="Google Shape;5144;p38"/>
          <p:cNvSpPr/>
          <p:nvPr/>
        </p:nvSpPr>
        <p:spPr>
          <a:xfrm>
            <a:off x="6012164" y="2166861"/>
            <a:ext cx="19813" cy="59440"/>
          </a:xfrm>
          <a:custGeom>
            <a:avLst/>
            <a:gdLst/>
            <a:ahLst/>
            <a:cxnLst/>
            <a:rect l="l" t="t" r="r" b="b"/>
            <a:pathLst>
              <a:path w="708" h="2124" extrusionOk="0">
                <a:moveTo>
                  <a:pt x="434" y="1"/>
                </a:moveTo>
                <a:cubicBezTo>
                  <a:pt x="388" y="1"/>
                  <a:pt x="342" y="1"/>
                  <a:pt x="297" y="46"/>
                </a:cubicBezTo>
                <a:cubicBezTo>
                  <a:pt x="251" y="69"/>
                  <a:pt x="205" y="138"/>
                  <a:pt x="205" y="206"/>
                </a:cubicBezTo>
                <a:cubicBezTo>
                  <a:pt x="46" y="731"/>
                  <a:pt x="23" y="1279"/>
                  <a:pt x="0" y="1804"/>
                </a:cubicBezTo>
                <a:cubicBezTo>
                  <a:pt x="0" y="1827"/>
                  <a:pt x="0" y="1827"/>
                  <a:pt x="0" y="1827"/>
                </a:cubicBezTo>
                <a:cubicBezTo>
                  <a:pt x="46" y="1850"/>
                  <a:pt x="91" y="1873"/>
                  <a:pt x="137" y="1918"/>
                </a:cubicBezTo>
                <a:cubicBezTo>
                  <a:pt x="183" y="1941"/>
                  <a:pt x="183" y="1987"/>
                  <a:pt x="137" y="2032"/>
                </a:cubicBezTo>
                <a:cubicBezTo>
                  <a:pt x="160" y="2078"/>
                  <a:pt x="183" y="2101"/>
                  <a:pt x="228" y="2124"/>
                </a:cubicBezTo>
                <a:lnTo>
                  <a:pt x="251" y="2124"/>
                </a:lnTo>
                <a:cubicBezTo>
                  <a:pt x="320" y="2124"/>
                  <a:pt x="388" y="2101"/>
                  <a:pt x="434" y="2055"/>
                </a:cubicBezTo>
                <a:cubicBezTo>
                  <a:pt x="479" y="1987"/>
                  <a:pt x="479" y="1941"/>
                  <a:pt x="479" y="1873"/>
                </a:cubicBezTo>
                <a:cubicBezTo>
                  <a:pt x="479" y="1850"/>
                  <a:pt x="479" y="1827"/>
                  <a:pt x="479" y="1804"/>
                </a:cubicBezTo>
                <a:lnTo>
                  <a:pt x="479" y="1781"/>
                </a:lnTo>
                <a:cubicBezTo>
                  <a:pt x="479" y="1781"/>
                  <a:pt x="479" y="1758"/>
                  <a:pt x="479" y="1758"/>
                </a:cubicBezTo>
                <a:cubicBezTo>
                  <a:pt x="502" y="1256"/>
                  <a:pt x="548" y="777"/>
                  <a:pt x="685" y="275"/>
                </a:cubicBezTo>
                <a:cubicBezTo>
                  <a:pt x="708" y="161"/>
                  <a:pt x="616" y="24"/>
                  <a:pt x="479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5" name="Google Shape;5145;p38"/>
          <p:cNvSpPr/>
          <p:nvPr/>
        </p:nvSpPr>
        <p:spPr>
          <a:xfrm>
            <a:off x="6025568" y="2216702"/>
            <a:ext cx="28" cy="672"/>
          </a:xfrm>
          <a:custGeom>
            <a:avLst/>
            <a:gdLst/>
            <a:ahLst/>
            <a:cxnLst/>
            <a:rect l="l" t="t" r="r" b="b"/>
            <a:pathLst>
              <a:path w="1" h="24" extrusionOk="0">
                <a:moveTo>
                  <a:pt x="0" y="23"/>
                </a:moveTo>
                <a:lnTo>
                  <a:pt x="0" y="0"/>
                </a:ln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6" name="Google Shape;5146;p38"/>
          <p:cNvSpPr/>
          <p:nvPr/>
        </p:nvSpPr>
        <p:spPr>
          <a:xfrm>
            <a:off x="6060046" y="2159193"/>
            <a:ext cx="21129" cy="48694"/>
          </a:xfrm>
          <a:custGeom>
            <a:avLst/>
            <a:gdLst/>
            <a:ahLst/>
            <a:cxnLst/>
            <a:rect l="l" t="t" r="r" b="b"/>
            <a:pathLst>
              <a:path w="755" h="1740" extrusionOk="0">
                <a:moveTo>
                  <a:pt x="412" y="1"/>
                </a:moveTo>
                <a:cubicBezTo>
                  <a:pt x="366" y="24"/>
                  <a:pt x="298" y="69"/>
                  <a:pt x="275" y="138"/>
                </a:cubicBezTo>
                <a:cubicBezTo>
                  <a:pt x="206" y="343"/>
                  <a:pt x="161" y="572"/>
                  <a:pt x="115" y="800"/>
                </a:cubicBezTo>
                <a:cubicBezTo>
                  <a:pt x="69" y="1005"/>
                  <a:pt x="47" y="1233"/>
                  <a:pt x="24" y="1439"/>
                </a:cubicBezTo>
                <a:cubicBezTo>
                  <a:pt x="1" y="1576"/>
                  <a:pt x="92" y="1713"/>
                  <a:pt x="206" y="1736"/>
                </a:cubicBezTo>
                <a:cubicBezTo>
                  <a:pt x="220" y="1738"/>
                  <a:pt x="235" y="1739"/>
                  <a:pt x="249" y="1739"/>
                </a:cubicBezTo>
                <a:cubicBezTo>
                  <a:pt x="370" y="1739"/>
                  <a:pt x="483" y="1653"/>
                  <a:pt x="503" y="1530"/>
                </a:cubicBezTo>
                <a:cubicBezTo>
                  <a:pt x="572" y="1142"/>
                  <a:pt x="594" y="731"/>
                  <a:pt x="709" y="343"/>
                </a:cubicBezTo>
                <a:cubicBezTo>
                  <a:pt x="731" y="275"/>
                  <a:pt x="754" y="229"/>
                  <a:pt x="731" y="161"/>
                </a:cubicBezTo>
                <a:cubicBezTo>
                  <a:pt x="709" y="92"/>
                  <a:pt x="663" y="47"/>
                  <a:pt x="594" y="24"/>
                </a:cubicBezTo>
                <a:cubicBezTo>
                  <a:pt x="572" y="1"/>
                  <a:pt x="526" y="1"/>
                  <a:pt x="503" y="1"/>
                </a:cubicBezTo>
                <a:close/>
              </a:path>
            </a:pathLst>
          </a:custGeom>
          <a:solidFill>
            <a:srgbClr val="F6E5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7" name="Google Shape;5147;p38"/>
          <p:cNvSpPr/>
          <p:nvPr/>
        </p:nvSpPr>
        <p:spPr>
          <a:xfrm>
            <a:off x="6645156" y="2318260"/>
            <a:ext cx="24319" cy="217835"/>
          </a:xfrm>
          <a:custGeom>
            <a:avLst/>
            <a:gdLst/>
            <a:ahLst/>
            <a:cxnLst/>
            <a:rect l="l" t="t" r="r" b="b"/>
            <a:pathLst>
              <a:path w="869" h="7784" extrusionOk="0">
                <a:moveTo>
                  <a:pt x="617" y="0"/>
                </a:moveTo>
                <a:cubicBezTo>
                  <a:pt x="480" y="0"/>
                  <a:pt x="366" y="115"/>
                  <a:pt x="366" y="252"/>
                </a:cubicBezTo>
                <a:cubicBezTo>
                  <a:pt x="252" y="2671"/>
                  <a:pt x="115" y="5068"/>
                  <a:pt x="1" y="7464"/>
                </a:cubicBezTo>
                <a:cubicBezTo>
                  <a:pt x="115" y="7533"/>
                  <a:pt x="206" y="7578"/>
                  <a:pt x="298" y="7647"/>
                </a:cubicBezTo>
                <a:cubicBezTo>
                  <a:pt x="343" y="7693"/>
                  <a:pt x="389" y="7715"/>
                  <a:pt x="435" y="7738"/>
                </a:cubicBezTo>
                <a:cubicBezTo>
                  <a:pt x="435" y="7761"/>
                  <a:pt x="457" y="7761"/>
                  <a:pt x="480" y="7784"/>
                </a:cubicBezTo>
                <a:cubicBezTo>
                  <a:pt x="594" y="5273"/>
                  <a:pt x="731" y="2762"/>
                  <a:pt x="845" y="252"/>
                </a:cubicBezTo>
                <a:cubicBezTo>
                  <a:pt x="868" y="115"/>
                  <a:pt x="731" y="0"/>
                  <a:pt x="6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8" name="Google Shape;5148;p38"/>
          <p:cNvSpPr/>
          <p:nvPr/>
        </p:nvSpPr>
        <p:spPr>
          <a:xfrm>
            <a:off x="6634298" y="2673418"/>
            <a:ext cx="17295" cy="72845"/>
          </a:xfrm>
          <a:custGeom>
            <a:avLst/>
            <a:gdLst/>
            <a:ahLst/>
            <a:cxnLst/>
            <a:rect l="l" t="t" r="r" b="b"/>
            <a:pathLst>
              <a:path w="618" h="2603" extrusionOk="0">
                <a:moveTo>
                  <a:pt x="617" y="0"/>
                </a:moveTo>
                <a:lnTo>
                  <a:pt x="617" y="0"/>
                </a:lnTo>
                <a:cubicBezTo>
                  <a:pt x="457" y="23"/>
                  <a:pt x="298" y="46"/>
                  <a:pt x="115" y="69"/>
                </a:cubicBezTo>
                <a:cubicBezTo>
                  <a:pt x="92" y="822"/>
                  <a:pt x="47" y="1575"/>
                  <a:pt x="1" y="2328"/>
                </a:cubicBezTo>
                <a:cubicBezTo>
                  <a:pt x="1" y="2351"/>
                  <a:pt x="1" y="2351"/>
                  <a:pt x="1" y="2374"/>
                </a:cubicBezTo>
                <a:cubicBezTo>
                  <a:pt x="1" y="2511"/>
                  <a:pt x="115" y="2602"/>
                  <a:pt x="252" y="2602"/>
                </a:cubicBezTo>
                <a:cubicBezTo>
                  <a:pt x="389" y="2602"/>
                  <a:pt x="503" y="2511"/>
                  <a:pt x="503" y="2374"/>
                </a:cubicBezTo>
                <a:cubicBezTo>
                  <a:pt x="549" y="1575"/>
                  <a:pt x="572" y="799"/>
                  <a:pt x="6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9" name="Google Shape;5149;p38"/>
          <p:cNvSpPr/>
          <p:nvPr/>
        </p:nvSpPr>
        <p:spPr>
          <a:xfrm>
            <a:off x="6260642" y="2409603"/>
            <a:ext cx="31959" cy="373712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0" name="Google Shape;5150;p38"/>
          <p:cNvSpPr/>
          <p:nvPr/>
        </p:nvSpPr>
        <p:spPr>
          <a:xfrm>
            <a:off x="5969347" y="2182197"/>
            <a:ext cx="20485" cy="139281"/>
          </a:xfrm>
          <a:custGeom>
            <a:avLst/>
            <a:gdLst/>
            <a:ahLst/>
            <a:cxnLst/>
            <a:rect l="l" t="t" r="r" b="b"/>
            <a:pathLst>
              <a:path w="732" h="4977" extrusionOk="0">
                <a:moveTo>
                  <a:pt x="480" y="1"/>
                </a:moveTo>
                <a:cubicBezTo>
                  <a:pt x="343" y="1"/>
                  <a:pt x="252" y="115"/>
                  <a:pt x="229" y="252"/>
                </a:cubicBezTo>
                <a:cubicBezTo>
                  <a:pt x="161" y="1827"/>
                  <a:pt x="69" y="3402"/>
                  <a:pt x="1" y="4977"/>
                </a:cubicBezTo>
                <a:cubicBezTo>
                  <a:pt x="92" y="4931"/>
                  <a:pt x="206" y="4908"/>
                  <a:pt x="320" y="4908"/>
                </a:cubicBezTo>
                <a:lnTo>
                  <a:pt x="503" y="4908"/>
                </a:lnTo>
                <a:cubicBezTo>
                  <a:pt x="571" y="3356"/>
                  <a:pt x="663" y="1804"/>
                  <a:pt x="731" y="252"/>
                </a:cubicBezTo>
                <a:cubicBezTo>
                  <a:pt x="731" y="115"/>
                  <a:pt x="617" y="1"/>
                  <a:pt x="4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1" name="Google Shape;5151;p38"/>
          <p:cNvSpPr/>
          <p:nvPr/>
        </p:nvSpPr>
        <p:spPr>
          <a:xfrm>
            <a:off x="5956585" y="2469659"/>
            <a:ext cx="18554" cy="102845"/>
          </a:xfrm>
          <a:custGeom>
            <a:avLst/>
            <a:gdLst/>
            <a:ahLst/>
            <a:cxnLst/>
            <a:rect l="l" t="t" r="r" b="b"/>
            <a:pathLst>
              <a:path w="663" h="3675" extrusionOk="0">
                <a:moveTo>
                  <a:pt x="183" y="0"/>
                </a:moveTo>
                <a:cubicBezTo>
                  <a:pt x="183" y="137"/>
                  <a:pt x="183" y="274"/>
                  <a:pt x="160" y="434"/>
                </a:cubicBezTo>
                <a:cubicBezTo>
                  <a:pt x="114" y="1415"/>
                  <a:pt x="69" y="2419"/>
                  <a:pt x="23" y="3424"/>
                </a:cubicBezTo>
                <a:cubicBezTo>
                  <a:pt x="0" y="3561"/>
                  <a:pt x="137" y="3675"/>
                  <a:pt x="251" y="3675"/>
                </a:cubicBezTo>
                <a:cubicBezTo>
                  <a:pt x="411" y="3675"/>
                  <a:pt x="502" y="3561"/>
                  <a:pt x="502" y="3424"/>
                </a:cubicBezTo>
                <a:cubicBezTo>
                  <a:pt x="571" y="2351"/>
                  <a:pt x="617" y="1278"/>
                  <a:pt x="662" y="205"/>
                </a:cubicBezTo>
                <a:cubicBezTo>
                  <a:pt x="639" y="205"/>
                  <a:pt x="617" y="183"/>
                  <a:pt x="617" y="137"/>
                </a:cubicBezTo>
                <a:cubicBezTo>
                  <a:pt x="617" y="114"/>
                  <a:pt x="617" y="91"/>
                  <a:pt x="617" y="91"/>
                </a:cubicBezTo>
                <a:lnTo>
                  <a:pt x="480" y="91"/>
                </a:lnTo>
                <a:cubicBezTo>
                  <a:pt x="388" y="68"/>
                  <a:pt x="274" y="46"/>
                  <a:pt x="1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2" name="Google Shape;5152;p38"/>
          <p:cNvSpPr/>
          <p:nvPr/>
        </p:nvSpPr>
        <p:spPr>
          <a:xfrm>
            <a:off x="6261902" y="2733446"/>
            <a:ext cx="387760" cy="59440"/>
          </a:xfrm>
          <a:custGeom>
            <a:avLst/>
            <a:gdLst/>
            <a:ahLst/>
            <a:cxnLst/>
            <a:rect l="l" t="t" r="r" b="b"/>
            <a:pathLst>
              <a:path w="13856" h="2124" extrusionOk="0">
                <a:moveTo>
                  <a:pt x="13559" y="1"/>
                </a:moveTo>
                <a:cubicBezTo>
                  <a:pt x="13536" y="1"/>
                  <a:pt x="13490" y="1"/>
                  <a:pt x="13468" y="24"/>
                </a:cubicBezTo>
                <a:cubicBezTo>
                  <a:pt x="13171" y="183"/>
                  <a:pt x="12874" y="320"/>
                  <a:pt x="12555" y="412"/>
                </a:cubicBezTo>
                <a:cubicBezTo>
                  <a:pt x="12098" y="571"/>
                  <a:pt x="11664" y="686"/>
                  <a:pt x="11208" y="777"/>
                </a:cubicBezTo>
                <a:cubicBezTo>
                  <a:pt x="10683" y="891"/>
                  <a:pt x="10158" y="1005"/>
                  <a:pt x="9633" y="1096"/>
                </a:cubicBezTo>
                <a:cubicBezTo>
                  <a:pt x="8537" y="1279"/>
                  <a:pt x="7442" y="1416"/>
                  <a:pt x="6346" y="1484"/>
                </a:cubicBezTo>
                <a:lnTo>
                  <a:pt x="6392" y="1484"/>
                </a:lnTo>
                <a:cubicBezTo>
                  <a:pt x="5912" y="1507"/>
                  <a:pt x="5433" y="1530"/>
                  <a:pt x="4977" y="1553"/>
                </a:cubicBezTo>
                <a:cubicBezTo>
                  <a:pt x="4474" y="1576"/>
                  <a:pt x="3995" y="1599"/>
                  <a:pt x="3493" y="1621"/>
                </a:cubicBezTo>
                <a:cubicBezTo>
                  <a:pt x="3306" y="1626"/>
                  <a:pt x="3118" y="1629"/>
                  <a:pt x="2929" y="1629"/>
                </a:cubicBezTo>
                <a:cubicBezTo>
                  <a:pt x="2175" y="1629"/>
                  <a:pt x="1411" y="1585"/>
                  <a:pt x="663" y="1439"/>
                </a:cubicBezTo>
                <a:cubicBezTo>
                  <a:pt x="549" y="1416"/>
                  <a:pt x="457" y="1393"/>
                  <a:pt x="366" y="1370"/>
                </a:cubicBezTo>
                <a:cubicBezTo>
                  <a:pt x="338" y="1361"/>
                  <a:pt x="309" y="1355"/>
                  <a:pt x="281" y="1355"/>
                </a:cubicBezTo>
                <a:cubicBezTo>
                  <a:pt x="241" y="1355"/>
                  <a:pt x="201" y="1366"/>
                  <a:pt x="161" y="1393"/>
                </a:cubicBezTo>
                <a:cubicBezTo>
                  <a:pt x="115" y="1416"/>
                  <a:pt x="69" y="1462"/>
                  <a:pt x="46" y="1530"/>
                </a:cubicBezTo>
                <a:cubicBezTo>
                  <a:pt x="1" y="1644"/>
                  <a:pt x="69" y="1804"/>
                  <a:pt x="183" y="1827"/>
                </a:cubicBezTo>
                <a:cubicBezTo>
                  <a:pt x="1142" y="2055"/>
                  <a:pt x="2123" y="2124"/>
                  <a:pt x="3105" y="2124"/>
                </a:cubicBezTo>
                <a:cubicBezTo>
                  <a:pt x="3607" y="2101"/>
                  <a:pt x="4086" y="2078"/>
                  <a:pt x="4589" y="2055"/>
                </a:cubicBezTo>
                <a:cubicBezTo>
                  <a:pt x="5091" y="2032"/>
                  <a:pt x="5570" y="2009"/>
                  <a:pt x="6072" y="1987"/>
                </a:cubicBezTo>
                <a:cubicBezTo>
                  <a:pt x="7122" y="1918"/>
                  <a:pt x="8172" y="1827"/>
                  <a:pt x="9222" y="1667"/>
                </a:cubicBezTo>
                <a:cubicBezTo>
                  <a:pt x="9747" y="1576"/>
                  <a:pt x="10272" y="1484"/>
                  <a:pt x="10774" y="1370"/>
                </a:cubicBezTo>
                <a:cubicBezTo>
                  <a:pt x="11254" y="1279"/>
                  <a:pt x="11733" y="1165"/>
                  <a:pt x="12212" y="1051"/>
                </a:cubicBezTo>
                <a:cubicBezTo>
                  <a:pt x="12714" y="891"/>
                  <a:pt x="13217" y="708"/>
                  <a:pt x="13673" y="457"/>
                </a:cubicBezTo>
                <a:cubicBezTo>
                  <a:pt x="13787" y="412"/>
                  <a:pt x="13856" y="252"/>
                  <a:pt x="13787" y="138"/>
                </a:cubicBezTo>
                <a:cubicBezTo>
                  <a:pt x="13742" y="46"/>
                  <a:pt x="13650" y="1"/>
                  <a:pt x="1355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3" name="Google Shape;5153;p38"/>
          <p:cNvSpPr/>
          <p:nvPr/>
        </p:nvSpPr>
        <p:spPr>
          <a:xfrm>
            <a:off x="6280428" y="2319547"/>
            <a:ext cx="387117" cy="101837"/>
          </a:xfrm>
          <a:custGeom>
            <a:avLst/>
            <a:gdLst/>
            <a:ahLst/>
            <a:cxnLst/>
            <a:rect l="l" t="t" r="r" b="b"/>
            <a:pathLst>
              <a:path w="13833" h="3639" extrusionOk="0">
                <a:moveTo>
                  <a:pt x="13582" y="0"/>
                </a:moveTo>
                <a:cubicBezTo>
                  <a:pt x="13559" y="0"/>
                  <a:pt x="13513" y="0"/>
                  <a:pt x="13468" y="23"/>
                </a:cubicBezTo>
                <a:cubicBezTo>
                  <a:pt x="13409" y="43"/>
                  <a:pt x="13350" y="62"/>
                  <a:pt x="13291" y="82"/>
                </a:cubicBezTo>
                <a:lnTo>
                  <a:pt x="13291" y="82"/>
                </a:lnTo>
                <a:cubicBezTo>
                  <a:pt x="13296" y="79"/>
                  <a:pt x="13302" y="74"/>
                  <a:pt x="13308" y="69"/>
                </a:cubicBezTo>
                <a:lnTo>
                  <a:pt x="13308" y="69"/>
                </a:lnTo>
                <a:cubicBezTo>
                  <a:pt x="12349" y="411"/>
                  <a:pt x="11368" y="594"/>
                  <a:pt x="10386" y="776"/>
                </a:cubicBezTo>
                <a:cubicBezTo>
                  <a:pt x="9359" y="982"/>
                  <a:pt x="8332" y="1164"/>
                  <a:pt x="7328" y="1370"/>
                </a:cubicBezTo>
                <a:cubicBezTo>
                  <a:pt x="5273" y="1780"/>
                  <a:pt x="3219" y="2237"/>
                  <a:pt x="1210" y="2830"/>
                </a:cubicBezTo>
                <a:cubicBezTo>
                  <a:pt x="891" y="2945"/>
                  <a:pt x="548" y="3036"/>
                  <a:pt x="206" y="3150"/>
                </a:cubicBezTo>
                <a:cubicBezTo>
                  <a:pt x="138" y="3173"/>
                  <a:pt x="92" y="3196"/>
                  <a:pt x="46" y="3264"/>
                </a:cubicBezTo>
                <a:cubicBezTo>
                  <a:pt x="23" y="3310"/>
                  <a:pt x="1" y="3378"/>
                  <a:pt x="23" y="3447"/>
                </a:cubicBezTo>
                <a:cubicBezTo>
                  <a:pt x="23" y="3515"/>
                  <a:pt x="69" y="3561"/>
                  <a:pt x="115" y="3606"/>
                </a:cubicBezTo>
                <a:cubicBezTo>
                  <a:pt x="163" y="3623"/>
                  <a:pt x="212" y="3639"/>
                  <a:pt x="260" y="3639"/>
                </a:cubicBezTo>
                <a:cubicBezTo>
                  <a:pt x="280" y="3639"/>
                  <a:pt x="300" y="3636"/>
                  <a:pt x="320" y="3629"/>
                </a:cubicBezTo>
                <a:cubicBezTo>
                  <a:pt x="2306" y="2990"/>
                  <a:pt x="4337" y="2511"/>
                  <a:pt x="6369" y="2077"/>
                </a:cubicBezTo>
                <a:cubicBezTo>
                  <a:pt x="7396" y="1849"/>
                  <a:pt x="8423" y="1666"/>
                  <a:pt x="9450" y="1461"/>
                </a:cubicBezTo>
                <a:cubicBezTo>
                  <a:pt x="9952" y="1370"/>
                  <a:pt x="10455" y="1255"/>
                  <a:pt x="10957" y="1164"/>
                </a:cubicBezTo>
                <a:cubicBezTo>
                  <a:pt x="11436" y="1073"/>
                  <a:pt x="11938" y="982"/>
                  <a:pt x="12440" y="845"/>
                </a:cubicBezTo>
                <a:cubicBezTo>
                  <a:pt x="12851" y="753"/>
                  <a:pt x="13285" y="616"/>
                  <a:pt x="13696" y="457"/>
                </a:cubicBezTo>
                <a:cubicBezTo>
                  <a:pt x="13741" y="434"/>
                  <a:pt x="13810" y="365"/>
                  <a:pt x="13810" y="320"/>
                </a:cubicBezTo>
                <a:cubicBezTo>
                  <a:pt x="13833" y="251"/>
                  <a:pt x="13833" y="183"/>
                  <a:pt x="13810" y="137"/>
                </a:cubicBezTo>
                <a:cubicBezTo>
                  <a:pt x="13787" y="69"/>
                  <a:pt x="13719" y="23"/>
                  <a:pt x="13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4" name="Google Shape;5154;p38"/>
          <p:cNvSpPr/>
          <p:nvPr/>
        </p:nvSpPr>
        <p:spPr>
          <a:xfrm>
            <a:off x="6168656" y="2401292"/>
            <a:ext cx="31315" cy="356473"/>
          </a:xfrm>
          <a:custGeom>
            <a:avLst/>
            <a:gdLst/>
            <a:ahLst/>
            <a:cxnLst/>
            <a:rect l="l" t="t" r="r" b="b"/>
            <a:pathLst>
              <a:path w="1119" h="12738" extrusionOk="0">
                <a:moveTo>
                  <a:pt x="868" y="1"/>
                </a:moveTo>
                <a:cubicBezTo>
                  <a:pt x="731" y="1"/>
                  <a:pt x="639" y="115"/>
                  <a:pt x="639" y="229"/>
                </a:cubicBezTo>
                <a:cubicBezTo>
                  <a:pt x="457" y="3447"/>
                  <a:pt x="297" y="6666"/>
                  <a:pt x="137" y="9884"/>
                </a:cubicBezTo>
                <a:cubicBezTo>
                  <a:pt x="92" y="10751"/>
                  <a:pt x="46" y="11619"/>
                  <a:pt x="23" y="12486"/>
                </a:cubicBezTo>
                <a:cubicBezTo>
                  <a:pt x="0" y="12623"/>
                  <a:pt x="137" y="12737"/>
                  <a:pt x="251" y="12737"/>
                </a:cubicBezTo>
                <a:cubicBezTo>
                  <a:pt x="388" y="12737"/>
                  <a:pt x="502" y="12623"/>
                  <a:pt x="502" y="12486"/>
                </a:cubicBezTo>
                <a:cubicBezTo>
                  <a:pt x="502" y="12463"/>
                  <a:pt x="502" y="12463"/>
                  <a:pt x="502" y="12440"/>
                </a:cubicBezTo>
                <a:cubicBezTo>
                  <a:pt x="639" y="10067"/>
                  <a:pt x="753" y="7693"/>
                  <a:pt x="868" y="5319"/>
                </a:cubicBezTo>
                <a:cubicBezTo>
                  <a:pt x="959" y="3630"/>
                  <a:pt x="1027" y="1941"/>
                  <a:pt x="1119" y="229"/>
                </a:cubicBezTo>
                <a:cubicBezTo>
                  <a:pt x="1119" y="115"/>
                  <a:pt x="1005" y="1"/>
                  <a:pt x="8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5" name="Google Shape;5155;p38"/>
          <p:cNvSpPr/>
          <p:nvPr/>
        </p:nvSpPr>
        <p:spPr>
          <a:xfrm>
            <a:off x="5956585" y="2562261"/>
            <a:ext cx="225503" cy="195251"/>
          </a:xfrm>
          <a:custGeom>
            <a:avLst/>
            <a:gdLst/>
            <a:ahLst/>
            <a:cxnLst/>
            <a:rect l="l" t="t" r="r" b="b"/>
            <a:pathLst>
              <a:path w="8058" h="6977" extrusionOk="0">
                <a:moveTo>
                  <a:pt x="4132" y="3904"/>
                </a:moveTo>
                <a:lnTo>
                  <a:pt x="4132" y="3904"/>
                </a:lnTo>
                <a:cubicBezTo>
                  <a:pt x="4139" y="3910"/>
                  <a:pt x="4147" y="3916"/>
                  <a:pt x="4154" y="3923"/>
                </a:cubicBezTo>
                <a:lnTo>
                  <a:pt x="4154" y="3923"/>
                </a:lnTo>
                <a:cubicBezTo>
                  <a:pt x="4152" y="3904"/>
                  <a:pt x="4132" y="3904"/>
                  <a:pt x="4132" y="3904"/>
                </a:cubicBezTo>
                <a:close/>
                <a:moveTo>
                  <a:pt x="251" y="1"/>
                </a:moveTo>
                <a:cubicBezTo>
                  <a:pt x="183" y="1"/>
                  <a:pt x="114" y="23"/>
                  <a:pt x="92" y="46"/>
                </a:cubicBezTo>
                <a:cubicBezTo>
                  <a:pt x="23" y="92"/>
                  <a:pt x="0" y="160"/>
                  <a:pt x="0" y="229"/>
                </a:cubicBezTo>
                <a:cubicBezTo>
                  <a:pt x="0" y="297"/>
                  <a:pt x="23" y="343"/>
                  <a:pt x="69" y="412"/>
                </a:cubicBezTo>
                <a:cubicBezTo>
                  <a:pt x="1096" y="1804"/>
                  <a:pt x="2351" y="3036"/>
                  <a:pt x="3698" y="4178"/>
                </a:cubicBezTo>
                <a:cubicBezTo>
                  <a:pt x="4017" y="4452"/>
                  <a:pt x="4360" y="4726"/>
                  <a:pt x="4702" y="4999"/>
                </a:cubicBezTo>
                <a:cubicBezTo>
                  <a:pt x="5022" y="5250"/>
                  <a:pt x="5341" y="5502"/>
                  <a:pt x="5661" y="5753"/>
                </a:cubicBezTo>
                <a:cubicBezTo>
                  <a:pt x="5980" y="6027"/>
                  <a:pt x="6323" y="6255"/>
                  <a:pt x="6665" y="6483"/>
                </a:cubicBezTo>
                <a:cubicBezTo>
                  <a:pt x="6848" y="6574"/>
                  <a:pt x="7030" y="6688"/>
                  <a:pt x="7213" y="6757"/>
                </a:cubicBezTo>
                <a:cubicBezTo>
                  <a:pt x="7373" y="6848"/>
                  <a:pt x="7533" y="6917"/>
                  <a:pt x="7715" y="6962"/>
                </a:cubicBezTo>
                <a:cubicBezTo>
                  <a:pt x="7739" y="6972"/>
                  <a:pt x="7765" y="6976"/>
                  <a:pt x="7791" y="6976"/>
                </a:cubicBezTo>
                <a:cubicBezTo>
                  <a:pt x="7890" y="6976"/>
                  <a:pt x="7994" y="6911"/>
                  <a:pt x="8012" y="6803"/>
                </a:cubicBezTo>
                <a:cubicBezTo>
                  <a:pt x="8058" y="6666"/>
                  <a:pt x="7989" y="6529"/>
                  <a:pt x="7852" y="6483"/>
                </a:cubicBezTo>
                <a:cubicBezTo>
                  <a:pt x="7715" y="6460"/>
                  <a:pt x="7578" y="6392"/>
                  <a:pt x="7441" y="6323"/>
                </a:cubicBezTo>
                <a:cubicBezTo>
                  <a:pt x="6825" y="6027"/>
                  <a:pt x="6277" y="5616"/>
                  <a:pt x="5729" y="5205"/>
                </a:cubicBezTo>
                <a:cubicBezTo>
                  <a:pt x="5478" y="4999"/>
                  <a:pt x="5227" y="4794"/>
                  <a:pt x="4953" y="4589"/>
                </a:cubicBezTo>
                <a:cubicBezTo>
                  <a:pt x="4687" y="4367"/>
                  <a:pt x="4421" y="4145"/>
                  <a:pt x="4154" y="3923"/>
                </a:cubicBezTo>
                <a:lnTo>
                  <a:pt x="4154" y="3923"/>
                </a:lnTo>
                <a:cubicBezTo>
                  <a:pt x="4154" y="3924"/>
                  <a:pt x="4154" y="3925"/>
                  <a:pt x="4154" y="3927"/>
                </a:cubicBezTo>
                <a:cubicBezTo>
                  <a:pt x="2785" y="2763"/>
                  <a:pt x="1484" y="1507"/>
                  <a:pt x="434" y="69"/>
                </a:cubicBezTo>
                <a:cubicBezTo>
                  <a:pt x="388" y="23"/>
                  <a:pt x="320" y="1"/>
                  <a:pt x="2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6" name="Google Shape;5156;p38"/>
          <p:cNvSpPr/>
          <p:nvPr/>
        </p:nvSpPr>
        <p:spPr>
          <a:xfrm>
            <a:off x="5978945" y="2182841"/>
            <a:ext cx="221669" cy="230261"/>
          </a:xfrm>
          <a:custGeom>
            <a:avLst/>
            <a:gdLst/>
            <a:ahLst/>
            <a:cxnLst/>
            <a:rect l="l" t="t" r="r" b="b"/>
            <a:pathLst>
              <a:path w="7921" h="8228" extrusionOk="0">
                <a:moveTo>
                  <a:pt x="251" y="0"/>
                </a:moveTo>
                <a:cubicBezTo>
                  <a:pt x="183" y="0"/>
                  <a:pt x="114" y="23"/>
                  <a:pt x="69" y="69"/>
                </a:cubicBezTo>
                <a:cubicBezTo>
                  <a:pt x="23" y="115"/>
                  <a:pt x="0" y="160"/>
                  <a:pt x="0" y="229"/>
                </a:cubicBezTo>
                <a:cubicBezTo>
                  <a:pt x="0" y="297"/>
                  <a:pt x="23" y="366"/>
                  <a:pt x="69" y="411"/>
                </a:cubicBezTo>
                <a:cubicBezTo>
                  <a:pt x="1392" y="1575"/>
                  <a:pt x="2671" y="2785"/>
                  <a:pt x="3903" y="4041"/>
                </a:cubicBezTo>
                <a:cubicBezTo>
                  <a:pt x="4520" y="4657"/>
                  <a:pt x="5113" y="5319"/>
                  <a:pt x="5706" y="5958"/>
                </a:cubicBezTo>
                <a:cubicBezTo>
                  <a:pt x="5980" y="6277"/>
                  <a:pt x="6254" y="6620"/>
                  <a:pt x="6551" y="6939"/>
                </a:cubicBezTo>
                <a:cubicBezTo>
                  <a:pt x="6825" y="7282"/>
                  <a:pt x="7122" y="7624"/>
                  <a:pt x="7373" y="7989"/>
                </a:cubicBezTo>
                <a:lnTo>
                  <a:pt x="7350" y="7944"/>
                </a:lnTo>
                <a:lnTo>
                  <a:pt x="7350" y="7944"/>
                </a:lnTo>
                <a:cubicBezTo>
                  <a:pt x="7373" y="7989"/>
                  <a:pt x="7418" y="8035"/>
                  <a:pt x="7441" y="8081"/>
                </a:cubicBezTo>
                <a:cubicBezTo>
                  <a:pt x="7487" y="8149"/>
                  <a:pt x="7510" y="8195"/>
                  <a:pt x="7578" y="8218"/>
                </a:cubicBezTo>
                <a:cubicBezTo>
                  <a:pt x="7598" y="8224"/>
                  <a:pt x="7618" y="8227"/>
                  <a:pt x="7638" y="8227"/>
                </a:cubicBezTo>
                <a:cubicBezTo>
                  <a:pt x="7687" y="8227"/>
                  <a:pt x="7735" y="8211"/>
                  <a:pt x="7784" y="8195"/>
                </a:cubicBezTo>
                <a:cubicBezTo>
                  <a:pt x="7829" y="8172"/>
                  <a:pt x="7875" y="8103"/>
                  <a:pt x="7898" y="8058"/>
                </a:cubicBezTo>
                <a:cubicBezTo>
                  <a:pt x="7920" y="7989"/>
                  <a:pt x="7920" y="7921"/>
                  <a:pt x="7875" y="7852"/>
                </a:cubicBezTo>
                <a:cubicBezTo>
                  <a:pt x="7647" y="7487"/>
                  <a:pt x="7350" y="7145"/>
                  <a:pt x="7053" y="6780"/>
                </a:cubicBezTo>
                <a:cubicBezTo>
                  <a:pt x="6779" y="6437"/>
                  <a:pt x="6483" y="6118"/>
                  <a:pt x="6186" y="5775"/>
                </a:cubicBezTo>
                <a:cubicBezTo>
                  <a:pt x="5592" y="5091"/>
                  <a:pt x="4976" y="4429"/>
                  <a:pt x="4337" y="3789"/>
                </a:cubicBezTo>
                <a:cubicBezTo>
                  <a:pt x="3082" y="2511"/>
                  <a:pt x="1780" y="1279"/>
                  <a:pt x="434" y="92"/>
                </a:cubicBezTo>
                <a:cubicBezTo>
                  <a:pt x="365" y="46"/>
                  <a:pt x="320" y="0"/>
                  <a:pt x="2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7" name="Google Shape;5157;p38"/>
          <p:cNvSpPr/>
          <p:nvPr/>
        </p:nvSpPr>
        <p:spPr>
          <a:xfrm>
            <a:off x="6170559" y="2746235"/>
            <a:ext cx="103517" cy="41530"/>
          </a:xfrm>
          <a:custGeom>
            <a:avLst/>
            <a:gdLst/>
            <a:ahLst/>
            <a:cxnLst/>
            <a:rect l="l" t="t" r="r" b="b"/>
            <a:pathLst>
              <a:path w="3699" h="1484" extrusionOk="0">
                <a:moveTo>
                  <a:pt x="275" y="0"/>
                </a:moveTo>
                <a:cubicBezTo>
                  <a:pt x="206" y="0"/>
                  <a:pt x="160" y="23"/>
                  <a:pt x="115" y="69"/>
                </a:cubicBezTo>
                <a:cubicBezTo>
                  <a:pt x="24" y="137"/>
                  <a:pt x="1" y="297"/>
                  <a:pt x="92" y="411"/>
                </a:cubicBezTo>
                <a:cubicBezTo>
                  <a:pt x="503" y="868"/>
                  <a:pt x="1073" y="1164"/>
                  <a:pt x="1667" y="1347"/>
                </a:cubicBezTo>
                <a:cubicBezTo>
                  <a:pt x="1987" y="1438"/>
                  <a:pt x="2306" y="1484"/>
                  <a:pt x="2626" y="1484"/>
                </a:cubicBezTo>
                <a:cubicBezTo>
                  <a:pt x="2922" y="1484"/>
                  <a:pt x="3242" y="1438"/>
                  <a:pt x="3539" y="1324"/>
                </a:cubicBezTo>
                <a:cubicBezTo>
                  <a:pt x="3653" y="1256"/>
                  <a:pt x="3698" y="1096"/>
                  <a:pt x="3653" y="982"/>
                </a:cubicBezTo>
                <a:cubicBezTo>
                  <a:pt x="3602" y="897"/>
                  <a:pt x="3514" y="850"/>
                  <a:pt x="3415" y="850"/>
                </a:cubicBezTo>
                <a:cubicBezTo>
                  <a:pt x="3381" y="850"/>
                  <a:pt x="3346" y="856"/>
                  <a:pt x="3310" y="868"/>
                </a:cubicBezTo>
                <a:cubicBezTo>
                  <a:pt x="3288" y="891"/>
                  <a:pt x="3242" y="891"/>
                  <a:pt x="3196" y="913"/>
                </a:cubicBezTo>
                <a:cubicBezTo>
                  <a:pt x="3036" y="959"/>
                  <a:pt x="2877" y="982"/>
                  <a:pt x="2717" y="982"/>
                </a:cubicBezTo>
                <a:cubicBezTo>
                  <a:pt x="2656" y="988"/>
                  <a:pt x="2593" y="991"/>
                  <a:pt x="2529" y="991"/>
                </a:cubicBezTo>
                <a:cubicBezTo>
                  <a:pt x="2356" y="991"/>
                  <a:pt x="2176" y="970"/>
                  <a:pt x="2009" y="936"/>
                </a:cubicBezTo>
                <a:cubicBezTo>
                  <a:pt x="1713" y="845"/>
                  <a:pt x="1439" y="754"/>
                  <a:pt x="1165" y="617"/>
                </a:cubicBezTo>
                <a:cubicBezTo>
                  <a:pt x="937" y="503"/>
                  <a:pt x="754" y="366"/>
                  <a:pt x="571" y="206"/>
                </a:cubicBezTo>
                <a:cubicBezTo>
                  <a:pt x="526" y="160"/>
                  <a:pt x="503" y="137"/>
                  <a:pt x="457" y="92"/>
                </a:cubicBezTo>
                <a:cubicBezTo>
                  <a:pt x="412" y="46"/>
                  <a:pt x="343" y="0"/>
                  <a:pt x="27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8" name="Google Shape;5158;p38"/>
          <p:cNvSpPr/>
          <p:nvPr/>
        </p:nvSpPr>
        <p:spPr>
          <a:xfrm>
            <a:off x="6190372" y="2400648"/>
            <a:ext cx="102229" cy="29972"/>
          </a:xfrm>
          <a:custGeom>
            <a:avLst/>
            <a:gdLst/>
            <a:ahLst/>
            <a:cxnLst/>
            <a:rect l="l" t="t" r="r" b="b"/>
            <a:pathLst>
              <a:path w="3653" h="1071" extrusionOk="0">
                <a:moveTo>
                  <a:pt x="251" y="1"/>
                </a:moveTo>
                <a:cubicBezTo>
                  <a:pt x="229" y="1"/>
                  <a:pt x="183" y="24"/>
                  <a:pt x="160" y="47"/>
                </a:cubicBezTo>
                <a:cubicBezTo>
                  <a:pt x="92" y="69"/>
                  <a:pt x="46" y="115"/>
                  <a:pt x="23" y="183"/>
                </a:cubicBezTo>
                <a:cubicBezTo>
                  <a:pt x="0" y="229"/>
                  <a:pt x="0" y="298"/>
                  <a:pt x="23" y="366"/>
                </a:cubicBezTo>
                <a:cubicBezTo>
                  <a:pt x="69" y="435"/>
                  <a:pt x="114" y="457"/>
                  <a:pt x="160" y="480"/>
                </a:cubicBezTo>
                <a:cubicBezTo>
                  <a:pt x="685" y="754"/>
                  <a:pt x="1210" y="960"/>
                  <a:pt x="1803" y="1051"/>
                </a:cubicBezTo>
                <a:cubicBezTo>
                  <a:pt x="1913" y="1064"/>
                  <a:pt x="2023" y="1070"/>
                  <a:pt x="2132" y="1070"/>
                </a:cubicBezTo>
                <a:cubicBezTo>
                  <a:pt x="2592" y="1070"/>
                  <a:pt x="3046" y="957"/>
                  <a:pt x="3470" y="754"/>
                </a:cubicBezTo>
                <a:cubicBezTo>
                  <a:pt x="3584" y="686"/>
                  <a:pt x="3652" y="549"/>
                  <a:pt x="3584" y="435"/>
                </a:cubicBezTo>
                <a:cubicBezTo>
                  <a:pt x="3550" y="332"/>
                  <a:pt x="3451" y="280"/>
                  <a:pt x="3356" y="280"/>
                </a:cubicBezTo>
                <a:cubicBezTo>
                  <a:pt x="3324" y="280"/>
                  <a:pt x="3293" y="286"/>
                  <a:pt x="3264" y="298"/>
                </a:cubicBezTo>
                <a:cubicBezTo>
                  <a:pt x="3127" y="366"/>
                  <a:pt x="2990" y="412"/>
                  <a:pt x="2853" y="457"/>
                </a:cubicBezTo>
                <a:cubicBezTo>
                  <a:pt x="2671" y="526"/>
                  <a:pt x="2443" y="572"/>
                  <a:pt x="2237" y="572"/>
                </a:cubicBezTo>
                <a:cubicBezTo>
                  <a:pt x="2009" y="572"/>
                  <a:pt x="1803" y="549"/>
                  <a:pt x="1575" y="503"/>
                </a:cubicBezTo>
                <a:cubicBezTo>
                  <a:pt x="1142" y="412"/>
                  <a:pt x="731" y="229"/>
                  <a:pt x="343" y="24"/>
                </a:cubicBezTo>
                <a:cubicBezTo>
                  <a:pt x="320" y="24"/>
                  <a:pt x="297" y="1"/>
                  <a:pt x="25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9" name="Google Shape;5159;p38"/>
          <p:cNvSpPr/>
          <p:nvPr/>
        </p:nvSpPr>
        <p:spPr>
          <a:xfrm>
            <a:off x="6678374" y="2575694"/>
            <a:ext cx="103517" cy="130326"/>
          </a:xfrm>
          <a:custGeom>
            <a:avLst/>
            <a:gdLst/>
            <a:ahLst/>
            <a:cxnLst/>
            <a:rect l="l" t="t" r="r" b="b"/>
            <a:pathLst>
              <a:path w="3699" h="4657" extrusionOk="0">
                <a:moveTo>
                  <a:pt x="2101" y="3675"/>
                </a:moveTo>
                <a:cubicBezTo>
                  <a:pt x="2099" y="3675"/>
                  <a:pt x="2078" y="3676"/>
                  <a:pt x="2078" y="3698"/>
                </a:cubicBezTo>
                <a:cubicBezTo>
                  <a:pt x="2086" y="3690"/>
                  <a:pt x="2093" y="3682"/>
                  <a:pt x="2101" y="3675"/>
                </a:cubicBezTo>
                <a:close/>
                <a:moveTo>
                  <a:pt x="2397" y="0"/>
                </a:moveTo>
                <a:cubicBezTo>
                  <a:pt x="2329" y="0"/>
                  <a:pt x="2261" y="0"/>
                  <a:pt x="2192" y="23"/>
                </a:cubicBezTo>
                <a:cubicBezTo>
                  <a:pt x="2009" y="46"/>
                  <a:pt x="1850" y="114"/>
                  <a:pt x="1690" y="228"/>
                </a:cubicBezTo>
                <a:cubicBezTo>
                  <a:pt x="1576" y="297"/>
                  <a:pt x="1553" y="457"/>
                  <a:pt x="1644" y="571"/>
                </a:cubicBezTo>
                <a:cubicBezTo>
                  <a:pt x="1683" y="635"/>
                  <a:pt x="1750" y="663"/>
                  <a:pt x="1822" y="663"/>
                </a:cubicBezTo>
                <a:cubicBezTo>
                  <a:pt x="1878" y="663"/>
                  <a:pt x="1937" y="646"/>
                  <a:pt x="1987" y="616"/>
                </a:cubicBezTo>
                <a:cubicBezTo>
                  <a:pt x="1987" y="616"/>
                  <a:pt x="2009" y="593"/>
                  <a:pt x="2032" y="593"/>
                </a:cubicBezTo>
                <a:cubicBezTo>
                  <a:pt x="2101" y="548"/>
                  <a:pt x="2169" y="525"/>
                  <a:pt x="2238" y="502"/>
                </a:cubicBezTo>
                <a:cubicBezTo>
                  <a:pt x="2306" y="502"/>
                  <a:pt x="2352" y="479"/>
                  <a:pt x="2420" y="479"/>
                </a:cubicBezTo>
                <a:cubicBezTo>
                  <a:pt x="2489" y="502"/>
                  <a:pt x="2534" y="502"/>
                  <a:pt x="2603" y="525"/>
                </a:cubicBezTo>
                <a:cubicBezTo>
                  <a:pt x="2671" y="548"/>
                  <a:pt x="2717" y="571"/>
                  <a:pt x="2786" y="593"/>
                </a:cubicBezTo>
                <a:cubicBezTo>
                  <a:pt x="2854" y="639"/>
                  <a:pt x="2900" y="662"/>
                  <a:pt x="2945" y="708"/>
                </a:cubicBezTo>
                <a:cubicBezTo>
                  <a:pt x="2991" y="776"/>
                  <a:pt x="3037" y="822"/>
                  <a:pt x="3059" y="890"/>
                </a:cubicBezTo>
                <a:cubicBezTo>
                  <a:pt x="3105" y="981"/>
                  <a:pt x="3151" y="1050"/>
                  <a:pt x="3174" y="1141"/>
                </a:cubicBezTo>
                <a:cubicBezTo>
                  <a:pt x="3196" y="1255"/>
                  <a:pt x="3196" y="1370"/>
                  <a:pt x="3196" y="1484"/>
                </a:cubicBezTo>
                <a:cubicBezTo>
                  <a:pt x="3196" y="1666"/>
                  <a:pt x="3151" y="1849"/>
                  <a:pt x="3105" y="2031"/>
                </a:cubicBezTo>
                <a:cubicBezTo>
                  <a:pt x="3014" y="2328"/>
                  <a:pt x="2877" y="2625"/>
                  <a:pt x="2694" y="2899"/>
                </a:cubicBezTo>
                <a:cubicBezTo>
                  <a:pt x="2539" y="3187"/>
                  <a:pt x="2341" y="3431"/>
                  <a:pt x="2101" y="3675"/>
                </a:cubicBezTo>
                <a:lnTo>
                  <a:pt x="2101" y="3675"/>
                </a:lnTo>
                <a:cubicBezTo>
                  <a:pt x="2101" y="3675"/>
                  <a:pt x="2101" y="3675"/>
                  <a:pt x="2101" y="3675"/>
                </a:cubicBezTo>
                <a:lnTo>
                  <a:pt x="2101" y="3675"/>
                </a:lnTo>
                <a:cubicBezTo>
                  <a:pt x="2101" y="3675"/>
                  <a:pt x="2078" y="3698"/>
                  <a:pt x="2078" y="3698"/>
                </a:cubicBezTo>
                <a:cubicBezTo>
                  <a:pt x="2032" y="3743"/>
                  <a:pt x="1987" y="3766"/>
                  <a:pt x="1941" y="3812"/>
                </a:cubicBezTo>
                <a:cubicBezTo>
                  <a:pt x="1872" y="3880"/>
                  <a:pt x="1804" y="3926"/>
                  <a:pt x="1713" y="3972"/>
                </a:cubicBezTo>
                <a:cubicBezTo>
                  <a:pt x="1713" y="3972"/>
                  <a:pt x="1713" y="3994"/>
                  <a:pt x="1713" y="3994"/>
                </a:cubicBezTo>
                <a:lnTo>
                  <a:pt x="1690" y="3994"/>
                </a:lnTo>
                <a:cubicBezTo>
                  <a:pt x="1690" y="3994"/>
                  <a:pt x="1667" y="4017"/>
                  <a:pt x="1667" y="4017"/>
                </a:cubicBezTo>
                <a:cubicBezTo>
                  <a:pt x="1621" y="4040"/>
                  <a:pt x="1599" y="4040"/>
                  <a:pt x="1576" y="4063"/>
                </a:cubicBezTo>
                <a:cubicBezTo>
                  <a:pt x="1530" y="4086"/>
                  <a:pt x="1484" y="4086"/>
                  <a:pt x="1439" y="4109"/>
                </a:cubicBezTo>
                <a:cubicBezTo>
                  <a:pt x="1393" y="4131"/>
                  <a:pt x="1370" y="4131"/>
                  <a:pt x="1348" y="4131"/>
                </a:cubicBezTo>
                <a:cubicBezTo>
                  <a:pt x="1279" y="4154"/>
                  <a:pt x="1211" y="4154"/>
                  <a:pt x="1142" y="4154"/>
                </a:cubicBezTo>
                <a:cubicBezTo>
                  <a:pt x="1074" y="4154"/>
                  <a:pt x="1005" y="4154"/>
                  <a:pt x="959" y="4131"/>
                </a:cubicBezTo>
                <a:cubicBezTo>
                  <a:pt x="914" y="4109"/>
                  <a:pt x="868" y="4109"/>
                  <a:pt x="800" y="4086"/>
                </a:cubicBezTo>
                <a:cubicBezTo>
                  <a:pt x="754" y="4040"/>
                  <a:pt x="708" y="3994"/>
                  <a:pt x="663" y="3972"/>
                </a:cubicBezTo>
                <a:cubicBezTo>
                  <a:pt x="640" y="3926"/>
                  <a:pt x="594" y="3880"/>
                  <a:pt x="571" y="3835"/>
                </a:cubicBezTo>
                <a:cubicBezTo>
                  <a:pt x="549" y="3789"/>
                  <a:pt x="526" y="3743"/>
                  <a:pt x="526" y="3698"/>
                </a:cubicBezTo>
                <a:cubicBezTo>
                  <a:pt x="526" y="3675"/>
                  <a:pt x="503" y="3652"/>
                  <a:pt x="503" y="3606"/>
                </a:cubicBezTo>
                <a:cubicBezTo>
                  <a:pt x="503" y="3584"/>
                  <a:pt x="526" y="3561"/>
                  <a:pt x="526" y="3515"/>
                </a:cubicBezTo>
                <a:cubicBezTo>
                  <a:pt x="549" y="3378"/>
                  <a:pt x="457" y="3264"/>
                  <a:pt x="320" y="3241"/>
                </a:cubicBezTo>
                <a:cubicBezTo>
                  <a:pt x="306" y="3239"/>
                  <a:pt x="292" y="3238"/>
                  <a:pt x="279" y="3238"/>
                </a:cubicBezTo>
                <a:cubicBezTo>
                  <a:pt x="161" y="3238"/>
                  <a:pt x="67" y="3324"/>
                  <a:pt x="46" y="3447"/>
                </a:cubicBezTo>
                <a:cubicBezTo>
                  <a:pt x="1" y="3629"/>
                  <a:pt x="24" y="3835"/>
                  <a:pt x="115" y="4017"/>
                </a:cubicBezTo>
                <a:cubicBezTo>
                  <a:pt x="183" y="4200"/>
                  <a:pt x="320" y="4337"/>
                  <a:pt x="480" y="4451"/>
                </a:cubicBezTo>
                <a:cubicBezTo>
                  <a:pt x="663" y="4565"/>
                  <a:pt x="845" y="4634"/>
                  <a:pt x="1051" y="4656"/>
                </a:cubicBezTo>
                <a:cubicBezTo>
                  <a:pt x="1256" y="4656"/>
                  <a:pt x="1484" y="4611"/>
                  <a:pt x="1667" y="4542"/>
                </a:cubicBezTo>
                <a:cubicBezTo>
                  <a:pt x="1713" y="4542"/>
                  <a:pt x="1736" y="4519"/>
                  <a:pt x="1781" y="4497"/>
                </a:cubicBezTo>
                <a:cubicBezTo>
                  <a:pt x="1895" y="4428"/>
                  <a:pt x="2032" y="4360"/>
                  <a:pt x="2192" y="4246"/>
                </a:cubicBezTo>
                <a:cubicBezTo>
                  <a:pt x="2215" y="4223"/>
                  <a:pt x="2215" y="4223"/>
                  <a:pt x="2215" y="4223"/>
                </a:cubicBezTo>
                <a:cubicBezTo>
                  <a:pt x="2375" y="4086"/>
                  <a:pt x="2534" y="3949"/>
                  <a:pt x="2671" y="3789"/>
                </a:cubicBezTo>
                <a:cubicBezTo>
                  <a:pt x="2900" y="3515"/>
                  <a:pt x="3105" y="3218"/>
                  <a:pt x="3265" y="2899"/>
                </a:cubicBezTo>
                <a:cubicBezTo>
                  <a:pt x="3470" y="2556"/>
                  <a:pt x="3607" y="2168"/>
                  <a:pt x="3653" y="1803"/>
                </a:cubicBezTo>
                <a:cubicBezTo>
                  <a:pt x="3676" y="1689"/>
                  <a:pt x="3699" y="1598"/>
                  <a:pt x="3699" y="1484"/>
                </a:cubicBezTo>
                <a:lnTo>
                  <a:pt x="3676" y="1484"/>
                </a:lnTo>
                <a:cubicBezTo>
                  <a:pt x="3676" y="1301"/>
                  <a:pt x="3653" y="1096"/>
                  <a:pt x="3607" y="936"/>
                </a:cubicBezTo>
                <a:cubicBezTo>
                  <a:pt x="3584" y="845"/>
                  <a:pt x="3562" y="776"/>
                  <a:pt x="3516" y="708"/>
                </a:cubicBezTo>
                <a:cubicBezTo>
                  <a:pt x="3356" y="365"/>
                  <a:pt x="3059" y="137"/>
                  <a:pt x="2694" y="46"/>
                </a:cubicBezTo>
                <a:cubicBezTo>
                  <a:pt x="2603" y="0"/>
                  <a:pt x="2489" y="0"/>
                  <a:pt x="2397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0" name="Google Shape;5160;p38"/>
          <p:cNvSpPr/>
          <p:nvPr/>
        </p:nvSpPr>
        <p:spPr>
          <a:xfrm>
            <a:off x="6550623" y="2616552"/>
            <a:ext cx="141212" cy="72285"/>
          </a:xfrm>
          <a:custGeom>
            <a:avLst/>
            <a:gdLst/>
            <a:ahLst/>
            <a:cxnLst/>
            <a:rect l="l" t="t" r="r" b="b"/>
            <a:pathLst>
              <a:path w="5046" h="2583" extrusionOk="0">
                <a:moveTo>
                  <a:pt x="1462" y="1"/>
                </a:moveTo>
                <a:cubicBezTo>
                  <a:pt x="1325" y="1"/>
                  <a:pt x="1188" y="24"/>
                  <a:pt x="1051" y="46"/>
                </a:cubicBezTo>
                <a:cubicBezTo>
                  <a:pt x="959" y="46"/>
                  <a:pt x="868" y="69"/>
                  <a:pt x="777" y="115"/>
                </a:cubicBezTo>
                <a:cubicBezTo>
                  <a:pt x="686" y="138"/>
                  <a:pt x="594" y="183"/>
                  <a:pt x="526" y="229"/>
                </a:cubicBezTo>
                <a:cubicBezTo>
                  <a:pt x="275" y="389"/>
                  <a:pt x="46" y="617"/>
                  <a:pt x="24" y="937"/>
                </a:cubicBezTo>
                <a:cubicBezTo>
                  <a:pt x="1" y="1233"/>
                  <a:pt x="161" y="1484"/>
                  <a:pt x="343" y="1713"/>
                </a:cubicBezTo>
                <a:cubicBezTo>
                  <a:pt x="549" y="1918"/>
                  <a:pt x="800" y="2101"/>
                  <a:pt x="1051" y="2238"/>
                </a:cubicBezTo>
                <a:cubicBezTo>
                  <a:pt x="1370" y="2420"/>
                  <a:pt x="1735" y="2512"/>
                  <a:pt x="2078" y="2557"/>
                </a:cubicBezTo>
                <a:cubicBezTo>
                  <a:pt x="2224" y="2575"/>
                  <a:pt x="2370" y="2583"/>
                  <a:pt x="2514" y="2583"/>
                </a:cubicBezTo>
                <a:cubicBezTo>
                  <a:pt x="3293" y="2583"/>
                  <a:pt x="4047" y="2357"/>
                  <a:pt x="4817" y="2261"/>
                </a:cubicBezTo>
                <a:cubicBezTo>
                  <a:pt x="4954" y="2238"/>
                  <a:pt x="5045" y="2124"/>
                  <a:pt x="5045" y="1987"/>
                </a:cubicBezTo>
                <a:cubicBezTo>
                  <a:pt x="5022" y="1872"/>
                  <a:pt x="4908" y="1758"/>
                  <a:pt x="4771" y="1758"/>
                </a:cubicBezTo>
                <a:cubicBezTo>
                  <a:pt x="4010" y="1867"/>
                  <a:pt x="3249" y="2080"/>
                  <a:pt x="2468" y="2080"/>
                </a:cubicBezTo>
                <a:cubicBezTo>
                  <a:pt x="2429" y="2080"/>
                  <a:pt x="2390" y="2079"/>
                  <a:pt x="2352" y="2078"/>
                </a:cubicBezTo>
                <a:lnTo>
                  <a:pt x="2420" y="2078"/>
                </a:lnTo>
                <a:cubicBezTo>
                  <a:pt x="2169" y="2078"/>
                  <a:pt x="1918" y="2032"/>
                  <a:pt x="1667" y="1964"/>
                </a:cubicBezTo>
                <a:cubicBezTo>
                  <a:pt x="1462" y="1895"/>
                  <a:pt x="1279" y="1804"/>
                  <a:pt x="1096" y="1690"/>
                </a:cubicBezTo>
                <a:cubicBezTo>
                  <a:pt x="959" y="1599"/>
                  <a:pt x="822" y="1484"/>
                  <a:pt x="708" y="1370"/>
                </a:cubicBezTo>
                <a:cubicBezTo>
                  <a:pt x="640" y="1302"/>
                  <a:pt x="594" y="1233"/>
                  <a:pt x="549" y="1165"/>
                </a:cubicBezTo>
                <a:cubicBezTo>
                  <a:pt x="549" y="1119"/>
                  <a:pt x="526" y="1096"/>
                  <a:pt x="526" y="1051"/>
                </a:cubicBezTo>
                <a:cubicBezTo>
                  <a:pt x="526" y="1028"/>
                  <a:pt x="526" y="1005"/>
                  <a:pt x="503" y="982"/>
                </a:cubicBezTo>
                <a:cubicBezTo>
                  <a:pt x="526" y="959"/>
                  <a:pt x="526" y="937"/>
                  <a:pt x="526" y="914"/>
                </a:cubicBezTo>
                <a:cubicBezTo>
                  <a:pt x="526" y="891"/>
                  <a:pt x="549" y="868"/>
                  <a:pt x="549" y="845"/>
                </a:cubicBezTo>
                <a:cubicBezTo>
                  <a:pt x="571" y="823"/>
                  <a:pt x="617" y="777"/>
                  <a:pt x="640" y="754"/>
                </a:cubicBezTo>
                <a:cubicBezTo>
                  <a:pt x="708" y="708"/>
                  <a:pt x="777" y="640"/>
                  <a:pt x="868" y="594"/>
                </a:cubicBezTo>
                <a:cubicBezTo>
                  <a:pt x="937" y="571"/>
                  <a:pt x="1005" y="549"/>
                  <a:pt x="1074" y="526"/>
                </a:cubicBezTo>
                <a:cubicBezTo>
                  <a:pt x="1256" y="503"/>
                  <a:pt x="1416" y="503"/>
                  <a:pt x="1599" y="503"/>
                </a:cubicBezTo>
                <a:cubicBezTo>
                  <a:pt x="1918" y="526"/>
                  <a:pt x="2238" y="571"/>
                  <a:pt x="2557" y="617"/>
                </a:cubicBezTo>
                <a:cubicBezTo>
                  <a:pt x="2571" y="619"/>
                  <a:pt x="2585" y="621"/>
                  <a:pt x="2599" y="621"/>
                </a:cubicBezTo>
                <a:cubicBezTo>
                  <a:pt x="2721" y="621"/>
                  <a:pt x="2833" y="534"/>
                  <a:pt x="2854" y="412"/>
                </a:cubicBezTo>
                <a:cubicBezTo>
                  <a:pt x="2877" y="298"/>
                  <a:pt x="2785" y="161"/>
                  <a:pt x="2648" y="138"/>
                </a:cubicBezTo>
                <a:cubicBezTo>
                  <a:pt x="2306" y="92"/>
                  <a:pt x="1941" y="24"/>
                  <a:pt x="1599" y="24"/>
                </a:cubicBezTo>
                <a:cubicBezTo>
                  <a:pt x="1553" y="1"/>
                  <a:pt x="1507" y="1"/>
                  <a:pt x="1462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1" name="Google Shape;5161;p38"/>
          <p:cNvSpPr/>
          <p:nvPr/>
        </p:nvSpPr>
        <p:spPr>
          <a:xfrm>
            <a:off x="6544242" y="2553950"/>
            <a:ext cx="97752" cy="80177"/>
          </a:xfrm>
          <a:custGeom>
            <a:avLst/>
            <a:gdLst/>
            <a:ahLst/>
            <a:cxnLst/>
            <a:rect l="l" t="t" r="r" b="b"/>
            <a:pathLst>
              <a:path w="3493" h="2865" extrusionOk="0">
                <a:moveTo>
                  <a:pt x="1233" y="1"/>
                </a:moveTo>
                <a:cubicBezTo>
                  <a:pt x="1005" y="1"/>
                  <a:pt x="777" y="24"/>
                  <a:pt x="571" y="115"/>
                </a:cubicBezTo>
                <a:cubicBezTo>
                  <a:pt x="457" y="161"/>
                  <a:pt x="343" y="229"/>
                  <a:pt x="252" y="343"/>
                </a:cubicBezTo>
                <a:cubicBezTo>
                  <a:pt x="137" y="435"/>
                  <a:pt x="92" y="572"/>
                  <a:pt x="46" y="709"/>
                </a:cubicBezTo>
                <a:cubicBezTo>
                  <a:pt x="1" y="845"/>
                  <a:pt x="1" y="1005"/>
                  <a:pt x="23" y="1165"/>
                </a:cubicBezTo>
                <a:cubicBezTo>
                  <a:pt x="23" y="1325"/>
                  <a:pt x="92" y="1462"/>
                  <a:pt x="160" y="1622"/>
                </a:cubicBezTo>
                <a:cubicBezTo>
                  <a:pt x="229" y="1736"/>
                  <a:pt x="343" y="1850"/>
                  <a:pt x="434" y="1941"/>
                </a:cubicBezTo>
                <a:cubicBezTo>
                  <a:pt x="548" y="2055"/>
                  <a:pt x="685" y="2147"/>
                  <a:pt x="822" y="2238"/>
                </a:cubicBezTo>
                <a:cubicBezTo>
                  <a:pt x="1096" y="2398"/>
                  <a:pt x="1416" y="2512"/>
                  <a:pt x="1735" y="2603"/>
                </a:cubicBezTo>
                <a:cubicBezTo>
                  <a:pt x="2009" y="2694"/>
                  <a:pt x="2283" y="2763"/>
                  <a:pt x="2580" y="2831"/>
                </a:cubicBezTo>
                <a:cubicBezTo>
                  <a:pt x="2625" y="2831"/>
                  <a:pt x="2671" y="2854"/>
                  <a:pt x="2740" y="2854"/>
                </a:cubicBezTo>
                <a:cubicBezTo>
                  <a:pt x="2757" y="2861"/>
                  <a:pt x="2775" y="2864"/>
                  <a:pt x="2794" y="2864"/>
                </a:cubicBezTo>
                <a:cubicBezTo>
                  <a:pt x="2893" y="2864"/>
                  <a:pt x="2994" y="2768"/>
                  <a:pt x="3013" y="2672"/>
                </a:cubicBezTo>
                <a:cubicBezTo>
                  <a:pt x="3036" y="2535"/>
                  <a:pt x="2945" y="2398"/>
                  <a:pt x="2808" y="2375"/>
                </a:cubicBezTo>
                <a:cubicBezTo>
                  <a:pt x="2488" y="2306"/>
                  <a:pt x="2146" y="2215"/>
                  <a:pt x="1827" y="2124"/>
                </a:cubicBezTo>
                <a:cubicBezTo>
                  <a:pt x="1530" y="2032"/>
                  <a:pt x="1256" y="1918"/>
                  <a:pt x="982" y="1758"/>
                </a:cubicBezTo>
                <a:cubicBezTo>
                  <a:pt x="891" y="1690"/>
                  <a:pt x="799" y="1622"/>
                  <a:pt x="708" y="1530"/>
                </a:cubicBezTo>
                <a:cubicBezTo>
                  <a:pt x="662" y="1462"/>
                  <a:pt x="617" y="1393"/>
                  <a:pt x="571" y="1325"/>
                </a:cubicBezTo>
                <a:cubicBezTo>
                  <a:pt x="548" y="1279"/>
                  <a:pt x="525" y="1211"/>
                  <a:pt x="503" y="1165"/>
                </a:cubicBezTo>
                <a:cubicBezTo>
                  <a:pt x="503" y="1097"/>
                  <a:pt x="503" y="1028"/>
                  <a:pt x="503" y="960"/>
                </a:cubicBezTo>
                <a:cubicBezTo>
                  <a:pt x="503" y="914"/>
                  <a:pt x="503" y="868"/>
                  <a:pt x="525" y="823"/>
                </a:cubicBezTo>
                <a:cubicBezTo>
                  <a:pt x="525" y="777"/>
                  <a:pt x="548" y="754"/>
                  <a:pt x="571" y="709"/>
                </a:cubicBezTo>
                <a:cubicBezTo>
                  <a:pt x="594" y="686"/>
                  <a:pt x="594" y="663"/>
                  <a:pt x="617" y="640"/>
                </a:cubicBezTo>
                <a:cubicBezTo>
                  <a:pt x="662" y="617"/>
                  <a:pt x="685" y="594"/>
                  <a:pt x="731" y="572"/>
                </a:cubicBezTo>
                <a:cubicBezTo>
                  <a:pt x="799" y="549"/>
                  <a:pt x="868" y="526"/>
                  <a:pt x="914" y="503"/>
                </a:cubicBezTo>
                <a:cubicBezTo>
                  <a:pt x="1073" y="480"/>
                  <a:pt x="1210" y="480"/>
                  <a:pt x="1347" y="480"/>
                </a:cubicBezTo>
                <a:cubicBezTo>
                  <a:pt x="1598" y="503"/>
                  <a:pt x="1849" y="549"/>
                  <a:pt x="2100" y="617"/>
                </a:cubicBezTo>
                <a:lnTo>
                  <a:pt x="2078" y="617"/>
                </a:lnTo>
                <a:cubicBezTo>
                  <a:pt x="2443" y="731"/>
                  <a:pt x="2808" y="914"/>
                  <a:pt x="3128" y="1142"/>
                </a:cubicBezTo>
                <a:cubicBezTo>
                  <a:pt x="3150" y="1154"/>
                  <a:pt x="3185" y="1159"/>
                  <a:pt x="3219" y="1159"/>
                </a:cubicBezTo>
                <a:cubicBezTo>
                  <a:pt x="3253" y="1159"/>
                  <a:pt x="3287" y="1154"/>
                  <a:pt x="3310" y="1142"/>
                </a:cubicBezTo>
                <a:cubicBezTo>
                  <a:pt x="3379" y="1119"/>
                  <a:pt x="3424" y="1074"/>
                  <a:pt x="3447" y="1005"/>
                </a:cubicBezTo>
                <a:cubicBezTo>
                  <a:pt x="3493" y="960"/>
                  <a:pt x="3493" y="891"/>
                  <a:pt x="3470" y="823"/>
                </a:cubicBezTo>
                <a:cubicBezTo>
                  <a:pt x="3447" y="754"/>
                  <a:pt x="3401" y="731"/>
                  <a:pt x="3333" y="686"/>
                </a:cubicBezTo>
                <a:cubicBezTo>
                  <a:pt x="2762" y="320"/>
                  <a:pt x="2100" y="47"/>
                  <a:pt x="1393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2" name="Google Shape;5162;p38"/>
          <p:cNvSpPr/>
          <p:nvPr/>
        </p:nvSpPr>
        <p:spPr>
          <a:xfrm>
            <a:off x="6593440" y="2508614"/>
            <a:ext cx="106063" cy="75420"/>
          </a:xfrm>
          <a:custGeom>
            <a:avLst/>
            <a:gdLst/>
            <a:ahLst/>
            <a:cxnLst/>
            <a:rect l="l" t="t" r="r" b="b"/>
            <a:pathLst>
              <a:path w="3790" h="2695" extrusionOk="0">
                <a:moveTo>
                  <a:pt x="1050" y="0"/>
                </a:moveTo>
                <a:cubicBezTo>
                  <a:pt x="982" y="0"/>
                  <a:pt x="913" y="0"/>
                  <a:pt x="845" y="23"/>
                </a:cubicBezTo>
                <a:cubicBezTo>
                  <a:pt x="685" y="46"/>
                  <a:pt x="525" y="92"/>
                  <a:pt x="365" y="183"/>
                </a:cubicBezTo>
                <a:cubicBezTo>
                  <a:pt x="251" y="229"/>
                  <a:pt x="160" y="320"/>
                  <a:pt x="91" y="434"/>
                </a:cubicBezTo>
                <a:cubicBezTo>
                  <a:pt x="23" y="548"/>
                  <a:pt x="0" y="662"/>
                  <a:pt x="0" y="776"/>
                </a:cubicBezTo>
                <a:cubicBezTo>
                  <a:pt x="0" y="1050"/>
                  <a:pt x="114" y="1301"/>
                  <a:pt x="228" y="1507"/>
                </a:cubicBezTo>
                <a:cubicBezTo>
                  <a:pt x="388" y="1758"/>
                  <a:pt x="571" y="1963"/>
                  <a:pt x="753" y="2169"/>
                </a:cubicBezTo>
                <a:cubicBezTo>
                  <a:pt x="913" y="2329"/>
                  <a:pt x="1073" y="2488"/>
                  <a:pt x="1255" y="2648"/>
                </a:cubicBezTo>
                <a:cubicBezTo>
                  <a:pt x="1305" y="2678"/>
                  <a:pt x="1364" y="2695"/>
                  <a:pt x="1421" y="2695"/>
                </a:cubicBezTo>
                <a:cubicBezTo>
                  <a:pt x="1496" y="2695"/>
                  <a:pt x="1569" y="2667"/>
                  <a:pt x="1621" y="2602"/>
                </a:cubicBezTo>
                <a:cubicBezTo>
                  <a:pt x="1689" y="2511"/>
                  <a:pt x="1689" y="2351"/>
                  <a:pt x="1575" y="2260"/>
                </a:cubicBezTo>
                <a:cubicBezTo>
                  <a:pt x="1385" y="2112"/>
                  <a:pt x="1214" y="1945"/>
                  <a:pt x="1045" y="1758"/>
                </a:cubicBezTo>
                <a:lnTo>
                  <a:pt x="1045" y="1758"/>
                </a:lnTo>
                <a:cubicBezTo>
                  <a:pt x="1047" y="1758"/>
                  <a:pt x="1048" y="1758"/>
                  <a:pt x="1050" y="1758"/>
                </a:cubicBezTo>
                <a:cubicBezTo>
                  <a:pt x="867" y="1575"/>
                  <a:pt x="708" y="1370"/>
                  <a:pt x="594" y="1119"/>
                </a:cubicBezTo>
                <a:cubicBezTo>
                  <a:pt x="548" y="1050"/>
                  <a:pt x="525" y="982"/>
                  <a:pt x="502" y="891"/>
                </a:cubicBezTo>
                <a:cubicBezTo>
                  <a:pt x="502" y="868"/>
                  <a:pt x="502" y="822"/>
                  <a:pt x="502" y="776"/>
                </a:cubicBezTo>
                <a:cubicBezTo>
                  <a:pt x="502" y="776"/>
                  <a:pt x="502" y="754"/>
                  <a:pt x="502" y="731"/>
                </a:cubicBezTo>
                <a:cubicBezTo>
                  <a:pt x="502" y="708"/>
                  <a:pt x="525" y="685"/>
                  <a:pt x="525" y="685"/>
                </a:cubicBezTo>
                <a:cubicBezTo>
                  <a:pt x="525" y="662"/>
                  <a:pt x="548" y="662"/>
                  <a:pt x="571" y="639"/>
                </a:cubicBezTo>
                <a:cubicBezTo>
                  <a:pt x="594" y="617"/>
                  <a:pt x="616" y="594"/>
                  <a:pt x="639" y="594"/>
                </a:cubicBezTo>
                <a:cubicBezTo>
                  <a:pt x="708" y="548"/>
                  <a:pt x="799" y="525"/>
                  <a:pt x="867" y="503"/>
                </a:cubicBezTo>
                <a:cubicBezTo>
                  <a:pt x="936" y="503"/>
                  <a:pt x="1027" y="480"/>
                  <a:pt x="1096" y="480"/>
                </a:cubicBezTo>
                <a:cubicBezTo>
                  <a:pt x="1210" y="503"/>
                  <a:pt x="1301" y="525"/>
                  <a:pt x="1415" y="548"/>
                </a:cubicBezTo>
                <a:cubicBezTo>
                  <a:pt x="1621" y="617"/>
                  <a:pt x="1803" y="708"/>
                  <a:pt x="2009" y="822"/>
                </a:cubicBezTo>
                <a:cubicBezTo>
                  <a:pt x="2397" y="1096"/>
                  <a:pt x="2762" y="1438"/>
                  <a:pt x="3081" y="1781"/>
                </a:cubicBezTo>
                <a:cubicBezTo>
                  <a:pt x="3081" y="1781"/>
                  <a:pt x="3059" y="1758"/>
                  <a:pt x="3036" y="1735"/>
                </a:cubicBezTo>
                <a:lnTo>
                  <a:pt x="3036" y="1735"/>
                </a:lnTo>
                <a:cubicBezTo>
                  <a:pt x="3127" y="1826"/>
                  <a:pt x="3218" y="1941"/>
                  <a:pt x="3287" y="2032"/>
                </a:cubicBezTo>
                <a:cubicBezTo>
                  <a:pt x="3345" y="2104"/>
                  <a:pt x="3421" y="2149"/>
                  <a:pt x="3498" y="2149"/>
                </a:cubicBezTo>
                <a:cubicBezTo>
                  <a:pt x="3542" y="2149"/>
                  <a:pt x="3587" y="2134"/>
                  <a:pt x="3629" y="2100"/>
                </a:cubicBezTo>
                <a:cubicBezTo>
                  <a:pt x="3743" y="2032"/>
                  <a:pt x="3789" y="1872"/>
                  <a:pt x="3698" y="1758"/>
                </a:cubicBezTo>
                <a:cubicBezTo>
                  <a:pt x="3287" y="1233"/>
                  <a:pt x="2808" y="776"/>
                  <a:pt x="2237" y="411"/>
                </a:cubicBezTo>
                <a:cubicBezTo>
                  <a:pt x="1963" y="229"/>
                  <a:pt x="1643" y="92"/>
                  <a:pt x="1324" y="23"/>
                </a:cubicBezTo>
                <a:cubicBezTo>
                  <a:pt x="1233" y="0"/>
                  <a:pt x="1141" y="0"/>
                  <a:pt x="1050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3" name="Google Shape;5163;p38"/>
          <p:cNvSpPr/>
          <p:nvPr/>
        </p:nvSpPr>
        <p:spPr>
          <a:xfrm>
            <a:off x="5935485" y="2308046"/>
            <a:ext cx="102257" cy="76343"/>
          </a:xfrm>
          <a:custGeom>
            <a:avLst/>
            <a:gdLst/>
            <a:ahLst/>
            <a:cxnLst/>
            <a:rect l="l" t="t" r="r" b="b"/>
            <a:pathLst>
              <a:path w="3654" h="2728" extrusionOk="0">
                <a:moveTo>
                  <a:pt x="1234" y="525"/>
                </a:moveTo>
                <a:cubicBezTo>
                  <a:pt x="1234" y="525"/>
                  <a:pt x="1211" y="548"/>
                  <a:pt x="1211" y="548"/>
                </a:cubicBezTo>
                <a:cubicBezTo>
                  <a:pt x="1211" y="548"/>
                  <a:pt x="1234" y="548"/>
                  <a:pt x="1234" y="525"/>
                </a:cubicBezTo>
                <a:close/>
                <a:moveTo>
                  <a:pt x="1553" y="502"/>
                </a:moveTo>
                <a:cubicBezTo>
                  <a:pt x="1690" y="502"/>
                  <a:pt x="1827" y="548"/>
                  <a:pt x="1987" y="571"/>
                </a:cubicBezTo>
                <a:cubicBezTo>
                  <a:pt x="2215" y="662"/>
                  <a:pt x="2420" y="753"/>
                  <a:pt x="2626" y="868"/>
                </a:cubicBezTo>
                <a:cubicBezTo>
                  <a:pt x="2740" y="959"/>
                  <a:pt x="2854" y="1050"/>
                  <a:pt x="2945" y="1141"/>
                </a:cubicBezTo>
                <a:cubicBezTo>
                  <a:pt x="2991" y="1187"/>
                  <a:pt x="3060" y="1256"/>
                  <a:pt x="3082" y="1324"/>
                </a:cubicBezTo>
                <a:cubicBezTo>
                  <a:pt x="3105" y="1370"/>
                  <a:pt x="3128" y="1415"/>
                  <a:pt x="3128" y="1461"/>
                </a:cubicBezTo>
                <a:cubicBezTo>
                  <a:pt x="3151" y="1484"/>
                  <a:pt x="3151" y="1530"/>
                  <a:pt x="3151" y="1575"/>
                </a:cubicBezTo>
                <a:cubicBezTo>
                  <a:pt x="3151" y="1598"/>
                  <a:pt x="3151" y="1644"/>
                  <a:pt x="3128" y="1666"/>
                </a:cubicBezTo>
                <a:cubicBezTo>
                  <a:pt x="3128" y="1712"/>
                  <a:pt x="3105" y="1758"/>
                  <a:pt x="3082" y="1803"/>
                </a:cubicBezTo>
                <a:cubicBezTo>
                  <a:pt x="3014" y="1872"/>
                  <a:pt x="2968" y="1940"/>
                  <a:pt x="2900" y="2009"/>
                </a:cubicBezTo>
                <a:cubicBezTo>
                  <a:pt x="2854" y="2054"/>
                  <a:pt x="2786" y="2077"/>
                  <a:pt x="2740" y="2123"/>
                </a:cubicBezTo>
                <a:cubicBezTo>
                  <a:pt x="2672" y="2146"/>
                  <a:pt x="2580" y="2191"/>
                  <a:pt x="2512" y="2191"/>
                </a:cubicBezTo>
                <a:cubicBezTo>
                  <a:pt x="2375" y="2237"/>
                  <a:pt x="2261" y="2237"/>
                  <a:pt x="2124" y="2237"/>
                </a:cubicBezTo>
                <a:cubicBezTo>
                  <a:pt x="1964" y="2214"/>
                  <a:pt x="1781" y="2191"/>
                  <a:pt x="1622" y="2146"/>
                </a:cubicBezTo>
                <a:cubicBezTo>
                  <a:pt x="1439" y="2100"/>
                  <a:pt x="1256" y="2009"/>
                  <a:pt x="1097" y="1918"/>
                </a:cubicBezTo>
                <a:cubicBezTo>
                  <a:pt x="982" y="1849"/>
                  <a:pt x="868" y="1758"/>
                  <a:pt x="777" y="1666"/>
                </a:cubicBezTo>
                <a:cubicBezTo>
                  <a:pt x="709" y="1598"/>
                  <a:pt x="663" y="1530"/>
                  <a:pt x="617" y="1461"/>
                </a:cubicBezTo>
                <a:cubicBezTo>
                  <a:pt x="617" y="1415"/>
                  <a:pt x="594" y="1393"/>
                  <a:pt x="594" y="1370"/>
                </a:cubicBezTo>
                <a:cubicBezTo>
                  <a:pt x="594" y="1370"/>
                  <a:pt x="594" y="1370"/>
                  <a:pt x="594" y="1347"/>
                </a:cubicBezTo>
                <a:cubicBezTo>
                  <a:pt x="572" y="1347"/>
                  <a:pt x="572" y="1347"/>
                  <a:pt x="572" y="1324"/>
                </a:cubicBezTo>
                <a:cubicBezTo>
                  <a:pt x="572" y="1301"/>
                  <a:pt x="549" y="1278"/>
                  <a:pt x="549" y="1256"/>
                </a:cubicBezTo>
                <a:cubicBezTo>
                  <a:pt x="526" y="1256"/>
                  <a:pt x="526" y="1233"/>
                  <a:pt x="526" y="1210"/>
                </a:cubicBezTo>
                <a:cubicBezTo>
                  <a:pt x="526" y="1187"/>
                  <a:pt x="526" y="1187"/>
                  <a:pt x="503" y="1164"/>
                </a:cubicBezTo>
                <a:cubicBezTo>
                  <a:pt x="503" y="1141"/>
                  <a:pt x="503" y="1141"/>
                  <a:pt x="503" y="1119"/>
                </a:cubicBezTo>
                <a:cubicBezTo>
                  <a:pt x="503" y="1096"/>
                  <a:pt x="503" y="1073"/>
                  <a:pt x="503" y="1050"/>
                </a:cubicBezTo>
                <a:cubicBezTo>
                  <a:pt x="503" y="1027"/>
                  <a:pt x="503" y="1027"/>
                  <a:pt x="503" y="1005"/>
                </a:cubicBezTo>
                <a:cubicBezTo>
                  <a:pt x="526" y="982"/>
                  <a:pt x="526" y="959"/>
                  <a:pt x="549" y="913"/>
                </a:cubicBezTo>
                <a:cubicBezTo>
                  <a:pt x="572" y="890"/>
                  <a:pt x="594" y="868"/>
                  <a:pt x="617" y="822"/>
                </a:cubicBezTo>
                <a:cubicBezTo>
                  <a:pt x="686" y="776"/>
                  <a:pt x="754" y="731"/>
                  <a:pt x="823" y="685"/>
                </a:cubicBezTo>
                <a:cubicBezTo>
                  <a:pt x="960" y="617"/>
                  <a:pt x="1097" y="571"/>
                  <a:pt x="1234" y="525"/>
                </a:cubicBezTo>
                <a:cubicBezTo>
                  <a:pt x="1348" y="502"/>
                  <a:pt x="1439" y="502"/>
                  <a:pt x="1553" y="502"/>
                </a:cubicBezTo>
                <a:close/>
                <a:moveTo>
                  <a:pt x="1507" y="0"/>
                </a:moveTo>
                <a:cubicBezTo>
                  <a:pt x="1348" y="0"/>
                  <a:pt x="1188" y="46"/>
                  <a:pt x="1028" y="92"/>
                </a:cubicBezTo>
                <a:cubicBezTo>
                  <a:pt x="823" y="137"/>
                  <a:pt x="617" y="228"/>
                  <a:pt x="435" y="365"/>
                </a:cubicBezTo>
                <a:cubicBezTo>
                  <a:pt x="252" y="480"/>
                  <a:pt x="115" y="639"/>
                  <a:pt x="47" y="822"/>
                </a:cubicBezTo>
                <a:cubicBezTo>
                  <a:pt x="1" y="936"/>
                  <a:pt x="1" y="1050"/>
                  <a:pt x="1" y="1164"/>
                </a:cubicBezTo>
                <a:cubicBezTo>
                  <a:pt x="24" y="1233"/>
                  <a:pt x="47" y="1324"/>
                  <a:pt x="69" y="1393"/>
                </a:cubicBezTo>
                <a:cubicBezTo>
                  <a:pt x="69" y="1393"/>
                  <a:pt x="92" y="1415"/>
                  <a:pt x="92" y="1415"/>
                </a:cubicBezTo>
                <a:cubicBezTo>
                  <a:pt x="161" y="1712"/>
                  <a:pt x="343" y="1940"/>
                  <a:pt x="572" y="2146"/>
                </a:cubicBezTo>
                <a:cubicBezTo>
                  <a:pt x="686" y="2237"/>
                  <a:pt x="823" y="2328"/>
                  <a:pt x="960" y="2397"/>
                </a:cubicBezTo>
                <a:cubicBezTo>
                  <a:pt x="1097" y="2488"/>
                  <a:pt x="1256" y="2557"/>
                  <a:pt x="1416" y="2602"/>
                </a:cubicBezTo>
                <a:cubicBezTo>
                  <a:pt x="1656" y="2679"/>
                  <a:pt x="1924" y="2728"/>
                  <a:pt x="2190" y="2728"/>
                </a:cubicBezTo>
                <a:cubicBezTo>
                  <a:pt x="2556" y="2728"/>
                  <a:pt x="2919" y="2635"/>
                  <a:pt x="3197" y="2397"/>
                </a:cubicBezTo>
                <a:cubicBezTo>
                  <a:pt x="3333" y="2283"/>
                  <a:pt x="3448" y="2146"/>
                  <a:pt x="3539" y="1986"/>
                </a:cubicBezTo>
                <a:cubicBezTo>
                  <a:pt x="3607" y="1849"/>
                  <a:pt x="3630" y="1689"/>
                  <a:pt x="3630" y="1530"/>
                </a:cubicBezTo>
                <a:cubicBezTo>
                  <a:pt x="3653" y="1393"/>
                  <a:pt x="3607" y="1256"/>
                  <a:pt x="3539" y="1141"/>
                </a:cubicBezTo>
                <a:cubicBezTo>
                  <a:pt x="3470" y="1005"/>
                  <a:pt x="3379" y="890"/>
                  <a:pt x="3265" y="753"/>
                </a:cubicBezTo>
                <a:cubicBezTo>
                  <a:pt x="3174" y="662"/>
                  <a:pt x="3060" y="571"/>
                  <a:pt x="2923" y="502"/>
                </a:cubicBezTo>
                <a:cubicBezTo>
                  <a:pt x="2786" y="388"/>
                  <a:pt x="2626" y="320"/>
                  <a:pt x="2466" y="251"/>
                </a:cubicBezTo>
                <a:cubicBezTo>
                  <a:pt x="2329" y="183"/>
                  <a:pt x="2192" y="137"/>
                  <a:pt x="2032" y="92"/>
                </a:cubicBezTo>
                <a:cubicBezTo>
                  <a:pt x="1895" y="46"/>
                  <a:pt x="1759" y="23"/>
                  <a:pt x="1599" y="23"/>
                </a:cubicBezTo>
                <a:cubicBezTo>
                  <a:pt x="1576" y="23"/>
                  <a:pt x="1553" y="0"/>
                  <a:pt x="1507" y="0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4" name="Google Shape;5164;p38"/>
          <p:cNvSpPr/>
          <p:nvPr/>
        </p:nvSpPr>
        <p:spPr>
          <a:xfrm>
            <a:off x="5980848" y="2368073"/>
            <a:ext cx="28" cy="2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403E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5" name="Google Shape;5165;p38"/>
          <p:cNvSpPr/>
          <p:nvPr/>
        </p:nvSpPr>
        <p:spPr>
          <a:xfrm>
            <a:off x="5927845" y="2353381"/>
            <a:ext cx="101586" cy="79505"/>
          </a:xfrm>
          <a:custGeom>
            <a:avLst/>
            <a:gdLst/>
            <a:ahLst/>
            <a:cxnLst/>
            <a:rect l="l" t="t" r="r" b="b"/>
            <a:pathLst>
              <a:path w="3630" h="2841" extrusionOk="0">
                <a:moveTo>
                  <a:pt x="730" y="1"/>
                </a:moveTo>
                <a:cubicBezTo>
                  <a:pt x="685" y="1"/>
                  <a:pt x="639" y="1"/>
                  <a:pt x="594" y="46"/>
                </a:cubicBezTo>
                <a:cubicBezTo>
                  <a:pt x="434" y="115"/>
                  <a:pt x="320" y="229"/>
                  <a:pt x="206" y="366"/>
                </a:cubicBezTo>
                <a:cubicBezTo>
                  <a:pt x="114" y="503"/>
                  <a:pt x="46" y="663"/>
                  <a:pt x="46" y="845"/>
                </a:cubicBezTo>
                <a:cubicBezTo>
                  <a:pt x="0" y="1165"/>
                  <a:pt x="114" y="1507"/>
                  <a:pt x="274" y="1781"/>
                </a:cubicBezTo>
                <a:cubicBezTo>
                  <a:pt x="342" y="1918"/>
                  <a:pt x="434" y="2055"/>
                  <a:pt x="548" y="2169"/>
                </a:cubicBezTo>
                <a:cubicBezTo>
                  <a:pt x="662" y="2283"/>
                  <a:pt x="776" y="2397"/>
                  <a:pt x="913" y="2489"/>
                </a:cubicBezTo>
                <a:cubicBezTo>
                  <a:pt x="1119" y="2649"/>
                  <a:pt x="1370" y="2740"/>
                  <a:pt x="1621" y="2785"/>
                </a:cubicBezTo>
                <a:cubicBezTo>
                  <a:pt x="1821" y="2819"/>
                  <a:pt x="2022" y="2840"/>
                  <a:pt x="2213" y="2840"/>
                </a:cubicBezTo>
                <a:cubicBezTo>
                  <a:pt x="2283" y="2840"/>
                  <a:pt x="2352" y="2837"/>
                  <a:pt x="2420" y="2831"/>
                </a:cubicBezTo>
                <a:cubicBezTo>
                  <a:pt x="2693" y="2808"/>
                  <a:pt x="2945" y="2740"/>
                  <a:pt x="3173" y="2603"/>
                </a:cubicBezTo>
                <a:cubicBezTo>
                  <a:pt x="3264" y="2534"/>
                  <a:pt x="3355" y="2466"/>
                  <a:pt x="3424" y="2375"/>
                </a:cubicBezTo>
                <a:cubicBezTo>
                  <a:pt x="3515" y="2261"/>
                  <a:pt x="3561" y="2146"/>
                  <a:pt x="3584" y="2009"/>
                </a:cubicBezTo>
                <a:cubicBezTo>
                  <a:pt x="3629" y="1895"/>
                  <a:pt x="3606" y="1758"/>
                  <a:pt x="3584" y="1621"/>
                </a:cubicBezTo>
                <a:cubicBezTo>
                  <a:pt x="3561" y="1439"/>
                  <a:pt x="3492" y="1256"/>
                  <a:pt x="3378" y="1096"/>
                </a:cubicBezTo>
                <a:cubicBezTo>
                  <a:pt x="3287" y="982"/>
                  <a:pt x="3150" y="868"/>
                  <a:pt x="3036" y="777"/>
                </a:cubicBezTo>
                <a:cubicBezTo>
                  <a:pt x="2967" y="754"/>
                  <a:pt x="2922" y="731"/>
                  <a:pt x="2853" y="731"/>
                </a:cubicBezTo>
                <a:cubicBezTo>
                  <a:pt x="2785" y="731"/>
                  <a:pt x="2716" y="777"/>
                  <a:pt x="2693" y="823"/>
                </a:cubicBezTo>
                <a:cubicBezTo>
                  <a:pt x="2648" y="868"/>
                  <a:pt x="2625" y="937"/>
                  <a:pt x="2625" y="1005"/>
                </a:cubicBezTo>
                <a:cubicBezTo>
                  <a:pt x="2648" y="1051"/>
                  <a:pt x="2671" y="1119"/>
                  <a:pt x="2716" y="1165"/>
                </a:cubicBezTo>
                <a:cubicBezTo>
                  <a:pt x="2785" y="1211"/>
                  <a:pt x="2853" y="1256"/>
                  <a:pt x="2922" y="1325"/>
                </a:cubicBezTo>
                <a:cubicBezTo>
                  <a:pt x="2967" y="1370"/>
                  <a:pt x="2990" y="1416"/>
                  <a:pt x="3036" y="1484"/>
                </a:cubicBezTo>
                <a:cubicBezTo>
                  <a:pt x="3059" y="1553"/>
                  <a:pt x="3082" y="1621"/>
                  <a:pt x="3104" y="1690"/>
                </a:cubicBezTo>
                <a:cubicBezTo>
                  <a:pt x="3104" y="1736"/>
                  <a:pt x="3127" y="1804"/>
                  <a:pt x="3127" y="1850"/>
                </a:cubicBezTo>
                <a:cubicBezTo>
                  <a:pt x="3127" y="1895"/>
                  <a:pt x="3104" y="1918"/>
                  <a:pt x="3104" y="1964"/>
                </a:cubicBezTo>
                <a:cubicBezTo>
                  <a:pt x="3082" y="1987"/>
                  <a:pt x="3082" y="2009"/>
                  <a:pt x="3059" y="2055"/>
                </a:cubicBezTo>
                <a:cubicBezTo>
                  <a:pt x="3036" y="2078"/>
                  <a:pt x="3013" y="2101"/>
                  <a:pt x="2990" y="2124"/>
                </a:cubicBezTo>
                <a:cubicBezTo>
                  <a:pt x="2945" y="2169"/>
                  <a:pt x="2899" y="2192"/>
                  <a:pt x="2853" y="2215"/>
                </a:cubicBezTo>
                <a:cubicBezTo>
                  <a:pt x="2785" y="2261"/>
                  <a:pt x="2693" y="2283"/>
                  <a:pt x="2602" y="2306"/>
                </a:cubicBezTo>
                <a:cubicBezTo>
                  <a:pt x="2442" y="2329"/>
                  <a:pt x="2283" y="2352"/>
                  <a:pt x="2100" y="2352"/>
                </a:cubicBezTo>
                <a:cubicBezTo>
                  <a:pt x="1917" y="2329"/>
                  <a:pt x="1712" y="2306"/>
                  <a:pt x="1529" y="2261"/>
                </a:cubicBezTo>
                <a:cubicBezTo>
                  <a:pt x="1438" y="2215"/>
                  <a:pt x="1324" y="2192"/>
                  <a:pt x="1233" y="2124"/>
                </a:cubicBezTo>
                <a:cubicBezTo>
                  <a:pt x="1141" y="2055"/>
                  <a:pt x="1050" y="1964"/>
                  <a:pt x="959" y="1872"/>
                </a:cubicBezTo>
                <a:cubicBezTo>
                  <a:pt x="845" y="1758"/>
                  <a:pt x="753" y="1621"/>
                  <a:pt x="662" y="1484"/>
                </a:cubicBezTo>
                <a:cubicBezTo>
                  <a:pt x="616" y="1393"/>
                  <a:pt x="571" y="1279"/>
                  <a:pt x="548" y="1188"/>
                </a:cubicBezTo>
                <a:cubicBezTo>
                  <a:pt x="525" y="1096"/>
                  <a:pt x="525" y="1028"/>
                  <a:pt x="525" y="937"/>
                </a:cubicBezTo>
                <a:cubicBezTo>
                  <a:pt x="525" y="891"/>
                  <a:pt x="525" y="845"/>
                  <a:pt x="548" y="800"/>
                </a:cubicBezTo>
                <a:cubicBezTo>
                  <a:pt x="548" y="754"/>
                  <a:pt x="571" y="731"/>
                  <a:pt x="594" y="686"/>
                </a:cubicBezTo>
                <a:cubicBezTo>
                  <a:pt x="616" y="640"/>
                  <a:pt x="662" y="594"/>
                  <a:pt x="685" y="571"/>
                </a:cubicBezTo>
                <a:cubicBezTo>
                  <a:pt x="753" y="526"/>
                  <a:pt x="799" y="480"/>
                  <a:pt x="867" y="434"/>
                </a:cubicBezTo>
                <a:cubicBezTo>
                  <a:pt x="982" y="366"/>
                  <a:pt x="1004" y="206"/>
                  <a:pt x="936" y="92"/>
                </a:cubicBezTo>
                <a:cubicBezTo>
                  <a:pt x="890" y="46"/>
                  <a:pt x="845" y="1"/>
                  <a:pt x="776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6" name="Google Shape;5166;p38"/>
          <p:cNvSpPr/>
          <p:nvPr/>
        </p:nvSpPr>
        <p:spPr>
          <a:xfrm>
            <a:off x="5925914" y="2407672"/>
            <a:ext cx="95849" cy="76063"/>
          </a:xfrm>
          <a:custGeom>
            <a:avLst/>
            <a:gdLst/>
            <a:ahLst/>
            <a:cxnLst/>
            <a:rect l="l" t="t" r="r" b="b"/>
            <a:pathLst>
              <a:path w="3425" h="2718" extrusionOk="0">
                <a:moveTo>
                  <a:pt x="594" y="1"/>
                </a:moveTo>
                <a:cubicBezTo>
                  <a:pt x="526" y="1"/>
                  <a:pt x="480" y="47"/>
                  <a:pt x="434" y="92"/>
                </a:cubicBezTo>
                <a:cubicBezTo>
                  <a:pt x="206" y="298"/>
                  <a:pt x="69" y="572"/>
                  <a:pt x="23" y="868"/>
                </a:cubicBezTo>
                <a:cubicBezTo>
                  <a:pt x="1" y="1005"/>
                  <a:pt x="23" y="1165"/>
                  <a:pt x="46" y="1302"/>
                </a:cubicBezTo>
                <a:cubicBezTo>
                  <a:pt x="92" y="1439"/>
                  <a:pt x="138" y="1553"/>
                  <a:pt x="206" y="1690"/>
                </a:cubicBezTo>
                <a:cubicBezTo>
                  <a:pt x="275" y="1804"/>
                  <a:pt x="366" y="1918"/>
                  <a:pt x="480" y="2032"/>
                </a:cubicBezTo>
                <a:cubicBezTo>
                  <a:pt x="571" y="2124"/>
                  <a:pt x="663" y="2215"/>
                  <a:pt x="777" y="2306"/>
                </a:cubicBezTo>
                <a:cubicBezTo>
                  <a:pt x="1028" y="2489"/>
                  <a:pt x="1302" y="2603"/>
                  <a:pt x="1598" y="2672"/>
                </a:cubicBezTo>
                <a:cubicBezTo>
                  <a:pt x="1735" y="2717"/>
                  <a:pt x="1872" y="2717"/>
                  <a:pt x="2032" y="2717"/>
                </a:cubicBezTo>
                <a:cubicBezTo>
                  <a:pt x="2169" y="2717"/>
                  <a:pt x="2329" y="2672"/>
                  <a:pt x="2489" y="2626"/>
                </a:cubicBezTo>
                <a:cubicBezTo>
                  <a:pt x="2648" y="2580"/>
                  <a:pt x="2785" y="2489"/>
                  <a:pt x="2922" y="2398"/>
                </a:cubicBezTo>
                <a:cubicBezTo>
                  <a:pt x="3036" y="2329"/>
                  <a:pt x="3151" y="2215"/>
                  <a:pt x="3219" y="2078"/>
                </a:cubicBezTo>
                <a:cubicBezTo>
                  <a:pt x="3310" y="1964"/>
                  <a:pt x="3356" y="1827"/>
                  <a:pt x="3379" y="1667"/>
                </a:cubicBezTo>
                <a:cubicBezTo>
                  <a:pt x="3424" y="1530"/>
                  <a:pt x="3402" y="1393"/>
                  <a:pt x="3356" y="1234"/>
                </a:cubicBezTo>
                <a:cubicBezTo>
                  <a:pt x="3333" y="1165"/>
                  <a:pt x="3287" y="1119"/>
                  <a:pt x="3265" y="1051"/>
                </a:cubicBezTo>
                <a:cubicBezTo>
                  <a:pt x="3219" y="960"/>
                  <a:pt x="3173" y="891"/>
                  <a:pt x="3105" y="823"/>
                </a:cubicBezTo>
                <a:cubicBezTo>
                  <a:pt x="2968" y="686"/>
                  <a:pt x="2831" y="594"/>
                  <a:pt x="2648" y="503"/>
                </a:cubicBezTo>
                <a:cubicBezTo>
                  <a:pt x="2617" y="484"/>
                  <a:pt x="2582" y="476"/>
                  <a:pt x="2547" y="476"/>
                </a:cubicBezTo>
                <a:cubicBezTo>
                  <a:pt x="2455" y="476"/>
                  <a:pt x="2362" y="535"/>
                  <a:pt x="2329" y="617"/>
                </a:cubicBezTo>
                <a:cubicBezTo>
                  <a:pt x="2283" y="754"/>
                  <a:pt x="2329" y="891"/>
                  <a:pt x="2443" y="960"/>
                </a:cubicBezTo>
                <a:cubicBezTo>
                  <a:pt x="2489" y="960"/>
                  <a:pt x="2511" y="982"/>
                  <a:pt x="2557" y="1005"/>
                </a:cubicBezTo>
                <a:cubicBezTo>
                  <a:pt x="2626" y="1051"/>
                  <a:pt x="2694" y="1119"/>
                  <a:pt x="2762" y="1165"/>
                </a:cubicBezTo>
                <a:cubicBezTo>
                  <a:pt x="2785" y="1211"/>
                  <a:pt x="2831" y="1256"/>
                  <a:pt x="2854" y="1325"/>
                </a:cubicBezTo>
                <a:cubicBezTo>
                  <a:pt x="2877" y="1348"/>
                  <a:pt x="2877" y="1393"/>
                  <a:pt x="2899" y="1439"/>
                </a:cubicBezTo>
                <a:cubicBezTo>
                  <a:pt x="2899" y="1462"/>
                  <a:pt x="2899" y="1507"/>
                  <a:pt x="2899" y="1530"/>
                </a:cubicBezTo>
                <a:cubicBezTo>
                  <a:pt x="2899" y="1576"/>
                  <a:pt x="2899" y="1622"/>
                  <a:pt x="2877" y="1667"/>
                </a:cubicBezTo>
                <a:cubicBezTo>
                  <a:pt x="2877" y="1713"/>
                  <a:pt x="2854" y="1759"/>
                  <a:pt x="2831" y="1804"/>
                </a:cubicBezTo>
                <a:cubicBezTo>
                  <a:pt x="2785" y="1850"/>
                  <a:pt x="2740" y="1895"/>
                  <a:pt x="2694" y="1941"/>
                </a:cubicBezTo>
                <a:cubicBezTo>
                  <a:pt x="2648" y="1987"/>
                  <a:pt x="2580" y="2055"/>
                  <a:pt x="2489" y="2078"/>
                </a:cubicBezTo>
                <a:cubicBezTo>
                  <a:pt x="2397" y="2124"/>
                  <a:pt x="2306" y="2169"/>
                  <a:pt x="2215" y="2192"/>
                </a:cubicBezTo>
                <a:cubicBezTo>
                  <a:pt x="2123" y="2215"/>
                  <a:pt x="2009" y="2215"/>
                  <a:pt x="1918" y="2215"/>
                </a:cubicBezTo>
                <a:cubicBezTo>
                  <a:pt x="1804" y="2215"/>
                  <a:pt x="1690" y="2192"/>
                  <a:pt x="1598" y="2169"/>
                </a:cubicBezTo>
                <a:cubicBezTo>
                  <a:pt x="1439" y="2124"/>
                  <a:pt x="1302" y="2055"/>
                  <a:pt x="1188" y="1987"/>
                </a:cubicBezTo>
                <a:cubicBezTo>
                  <a:pt x="1051" y="1895"/>
                  <a:pt x="914" y="1781"/>
                  <a:pt x="822" y="1667"/>
                </a:cubicBezTo>
                <a:cubicBezTo>
                  <a:pt x="731" y="1576"/>
                  <a:pt x="663" y="1485"/>
                  <a:pt x="617" y="1393"/>
                </a:cubicBezTo>
                <a:cubicBezTo>
                  <a:pt x="571" y="1325"/>
                  <a:pt x="548" y="1256"/>
                  <a:pt x="526" y="1165"/>
                </a:cubicBezTo>
                <a:cubicBezTo>
                  <a:pt x="526" y="1119"/>
                  <a:pt x="503" y="1051"/>
                  <a:pt x="503" y="982"/>
                </a:cubicBezTo>
                <a:cubicBezTo>
                  <a:pt x="503" y="937"/>
                  <a:pt x="526" y="868"/>
                  <a:pt x="526" y="823"/>
                </a:cubicBezTo>
                <a:cubicBezTo>
                  <a:pt x="548" y="754"/>
                  <a:pt x="594" y="686"/>
                  <a:pt x="617" y="640"/>
                </a:cubicBezTo>
                <a:cubicBezTo>
                  <a:pt x="663" y="549"/>
                  <a:pt x="731" y="480"/>
                  <a:pt x="822" y="412"/>
                </a:cubicBezTo>
                <a:cubicBezTo>
                  <a:pt x="845" y="366"/>
                  <a:pt x="868" y="275"/>
                  <a:pt x="868" y="229"/>
                </a:cubicBezTo>
                <a:cubicBezTo>
                  <a:pt x="868" y="161"/>
                  <a:pt x="822" y="92"/>
                  <a:pt x="777" y="69"/>
                </a:cubicBezTo>
                <a:cubicBezTo>
                  <a:pt x="731" y="24"/>
                  <a:pt x="685" y="1"/>
                  <a:pt x="617" y="1"/>
                </a:cubicBezTo>
                <a:close/>
              </a:path>
            </a:pathLst>
          </a:custGeom>
          <a:solidFill>
            <a:srgbClr val="4D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7" name="Google Shape;5167;p38"/>
          <p:cNvSpPr/>
          <p:nvPr/>
        </p:nvSpPr>
        <p:spPr>
          <a:xfrm>
            <a:off x="6728216" y="2501590"/>
            <a:ext cx="417144" cy="403712"/>
          </a:xfrm>
          <a:custGeom>
            <a:avLst/>
            <a:gdLst/>
            <a:ahLst/>
            <a:cxnLst/>
            <a:rect l="l" t="t" r="r" b="b"/>
            <a:pathLst>
              <a:path w="14906" h="14426" extrusionOk="0">
                <a:moveTo>
                  <a:pt x="12189" y="0"/>
                </a:moveTo>
                <a:cubicBezTo>
                  <a:pt x="12166" y="0"/>
                  <a:pt x="12120" y="0"/>
                  <a:pt x="12075" y="23"/>
                </a:cubicBezTo>
                <a:cubicBezTo>
                  <a:pt x="12029" y="69"/>
                  <a:pt x="11983" y="114"/>
                  <a:pt x="11961" y="206"/>
                </a:cubicBezTo>
                <a:cubicBezTo>
                  <a:pt x="11938" y="251"/>
                  <a:pt x="11938" y="320"/>
                  <a:pt x="11983" y="365"/>
                </a:cubicBezTo>
                <a:cubicBezTo>
                  <a:pt x="12600" y="1370"/>
                  <a:pt x="13125" y="2420"/>
                  <a:pt x="13536" y="3470"/>
                </a:cubicBezTo>
                <a:cubicBezTo>
                  <a:pt x="13946" y="4588"/>
                  <a:pt x="14220" y="5707"/>
                  <a:pt x="14312" y="6779"/>
                </a:cubicBezTo>
                <a:cubicBezTo>
                  <a:pt x="14403" y="7670"/>
                  <a:pt x="14380" y="8514"/>
                  <a:pt x="14243" y="9313"/>
                </a:cubicBezTo>
                <a:cubicBezTo>
                  <a:pt x="14152" y="9792"/>
                  <a:pt x="13992" y="10272"/>
                  <a:pt x="13810" y="10705"/>
                </a:cubicBezTo>
                <a:lnTo>
                  <a:pt x="13787" y="10728"/>
                </a:lnTo>
                <a:cubicBezTo>
                  <a:pt x="13558" y="11185"/>
                  <a:pt x="13307" y="11596"/>
                  <a:pt x="13033" y="11938"/>
                </a:cubicBezTo>
                <a:cubicBezTo>
                  <a:pt x="12714" y="12326"/>
                  <a:pt x="12349" y="12645"/>
                  <a:pt x="11961" y="12942"/>
                </a:cubicBezTo>
                <a:cubicBezTo>
                  <a:pt x="11595" y="13193"/>
                  <a:pt x="11162" y="13422"/>
                  <a:pt x="10728" y="13604"/>
                </a:cubicBezTo>
                <a:cubicBezTo>
                  <a:pt x="10249" y="13764"/>
                  <a:pt x="9815" y="13855"/>
                  <a:pt x="9336" y="13901"/>
                </a:cubicBezTo>
                <a:cubicBezTo>
                  <a:pt x="9199" y="13924"/>
                  <a:pt x="9062" y="13924"/>
                  <a:pt x="8902" y="13924"/>
                </a:cubicBezTo>
                <a:cubicBezTo>
                  <a:pt x="8583" y="13924"/>
                  <a:pt x="8263" y="13901"/>
                  <a:pt x="7943" y="13832"/>
                </a:cubicBezTo>
                <a:cubicBezTo>
                  <a:pt x="7510" y="13764"/>
                  <a:pt x="7076" y="13627"/>
                  <a:pt x="6642" y="13422"/>
                </a:cubicBezTo>
                <a:cubicBezTo>
                  <a:pt x="6049" y="13148"/>
                  <a:pt x="5478" y="12782"/>
                  <a:pt x="4862" y="12303"/>
                </a:cubicBezTo>
                <a:cubicBezTo>
                  <a:pt x="3629" y="11253"/>
                  <a:pt x="2671" y="10021"/>
                  <a:pt x="1803" y="8834"/>
                </a:cubicBezTo>
                <a:cubicBezTo>
                  <a:pt x="1598" y="8537"/>
                  <a:pt x="1393" y="8263"/>
                  <a:pt x="1187" y="7966"/>
                </a:cubicBezTo>
                <a:lnTo>
                  <a:pt x="1073" y="7807"/>
                </a:lnTo>
                <a:cubicBezTo>
                  <a:pt x="868" y="7510"/>
                  <a:pt x="639" y="7190"/>
                  <a:pt x="411" y="6894"/>
                </a:cubicBezTo>
                <a:cubicBezTo>
                  <a:pt x="251" y="7008"/>
                  <a:pt x="114" y="7076"/>
                  <a:pt x="0" y="7145"/>
                </a:cubicBezTo>
                <a:lnTo>
                  <a:pt x="91" y="7304"/>
                </a:lnTo>
                <a:cubicBezTo>
                  <a:pt x="297" y="7578"/>
                  <a:pt x="525" y="7898"/>
                  <a:pt x="731" y="8195"/>
                </a:cubicBezTo>
                <a:cubicBezTo>
                  <a:pt x="1484" y="9267"/>
                  <a:pt x="2283" y="10386"/>
                  <a:pt x="3196" y="11390"/>
                </a:cubicBezTo>
                <a:cubicBezTo>
                  <a:pt x="3789" y="12052"/>
                  <a:pt x="4428" y="12623"/>
                  <a:pt x="5090" y="13102"/>
                </a:cubicBezTo>
                <a:cubicBezTo>
                  <a:pt x="5798" y="13604"/>
                  <a:pt x="6505" y="13969"/>
                  <a:pt x="7236" y="14198"/>
                </a:cubicBezTo>
                <a:cubicBezTo>
                  <a:pt x="7761" y="14357"/>
                  <a:pt x="8309" y="14426"/>
                  <a:pt x="8879" y="14426"/>
                </a:cubicBezTo>
                <a:cubicBezTo>
                  <a:pt x="9039" y="14426"/>
                  <a:pt x="9199" y="14426"/>
                  <a:pt x="9336" y="14403"/>
                </a:cubicBezTo>
                <a:cubicBezTo>
                  <a:pt x="10021" y="14357"/>
                  <a:pt x="10705" y="14175"/>
                  <a:pt x="11344" y="13878"/>
                </a:cubicBezTo>
                <a:cubicBezTo>
                  <a:pt x="12577" y="13307"/>
                  <a:pt x="13627" y="12235"/>
                  <a:pt x="14220" y="10956"/>
                </a:cubicBezTo>
                <a:cubicBezTo>
                  <a:pt x="14380" y="10637"/>
                  <a:pt x="14517" y="10272"/>
                  <a:pt x="14608" y="9929"/>
                </a:cubicBezTo>
                <a:cubicBezTo>
                  <a:pt x="14700" y="9564"/>
                  <a:pt x="14768" y="9176"/>
                  <a:pt x="14837" y="8674"/>
                </a:cubicBezTo>
                <a:cubicBezTo>
                  <a:pt x="14905" y="7829"/>
                  <a:pt x="14859" y="6894"/>
                  <a:pt x="14700" y="5889"/>
                </a:cubicBezTo>
                <a:cubicBezTo>
                  <a:pt x="14563" y="5022"/>
                  <a:pt x="14312" y="4132"/>
                  <a:pt x="13946" y="3173"/>
                </a:cubicBezTo>
                <a:cubicBezTo>
                  <a:pt x="13627" y="2328"/>
                  <a:pt x="13216" y="1484"/>
                  <a:pt x="12737" y="639"/>
                </a:cubicBezTo>
                <a:cubicBezTo>
                  <a:pt x="12623" y="480"/>
                  <a:pt x="12531" y="297"/>
                  <a:pt x="12417" y="137"/>
                </a:cubicBezTo>
                <a:cubicBezTo>
                  <a:pt x="12372" y="46"/>
                  <a:pt x="12280" y="0"/>
                  <a:pt x="12189" y="0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8" name="Google Shape;5168;p38"/>
          <p:cNvSpPr/>
          <p:nvPr/>
        </p:nvSpPr>
        <p:spPr>
          <a:xfrm>
            <a:off x="6778673" y="2558427"/>
            <a:ext cx="245960" cy="189095"/>
          </a:xfrm>
          <a:custGeom>
            <a:avLst/>
            <a:gdLst/>
            <a:ahLst/>
            <a:cxnLst/>
            <a:rect l="l" t="t" r="r" b="b"/>
            <a:pathLst>
              <a:path w="8789" h="6757" extrusionOk="0">
                <a:moveTo>
                  <a:pt x="2488" y="1"/>
                </a:moveTo>
                <a:cubicBezTo>
                  <a:pt x="2420" y="1"/>
                  <a:pt x="2374" y="24"/>
                  <a:pt x="2329" y="69"/>
                </a:cubicBezTo>
                <a:cubicBezTo>
                  <a:pt x="2283" y="115"/>
                  <a:pt x="2237" y="183"/>
                  <a:pt x="2237" y="229"/>
                </a:cubicBezTo>
                <a:cubicBezTo>
                  <a:pt x="2237" y="320"/>
                  <a:pt x="2283" y="366"/>
                  <a:pt x="2306" y="434"/>
                </a:cubicBezTo>
                <a:cubicBezTo>
                  <a:pt x="2374" y="503"/>
                  <a:pt x="2420" y="571"/>
                  <a:pt x="2466" y="640"/>
                </a:cubicBezTo>
                <a:cubicBezTo>
                  <a:pt x="2991" y="1347"/>
                  <a:pt x="3356" y="2009"/>
                  <a:pt x="3607" y="2671"/>
                </a:cubicBezTo>
                <a:cubicBezTo>
                  <a:pt x="3675" y="2854"/>
                  <a:pt x="3721" y="3059"/>
                  <a:pt x="3767" y="3242"/>
                </a:cubicBezTo>
                <a:lnTo>
                  <a:pt x="3287" y="3014"/>
                </a:lnTo>
                <a:cubicBezTo>
                  <a:pt x="2694" y="2785"/>
                  <a:pt x="2078" y="2534"/>
                  <a:pt x="1507" y="2260"/>
                </a:cubicBezTo>
                <a:lnTo>
                  <a:pt x="1507" y="2260"/>
                </a:lnTo>
                <a:lnTo>
                  <a:pt x="1553" y="2283"/>
                </a:lnTo>
                <a:cubicBezTo>
                  <a:pt x="936" y="1987"/>
                  <a:pt x="434" y="1713"/>
                  <a:pt x="0" y="1462"/>
                </a:cubicBezTo>
                <a:lnTo>
                  <a:pt x="0" y="1462"/>
                </a:lnTo>
                <a:cubicBezTo>
                  <a:pt x="69" y="1667"/>
                  <a:pt x="92" y="1872"/>
                  <a:pt x="92" y="2101"/>
                </a:cubicBezTo>
                <a:cubicBezTo>
                  <a:pt x="822" y="2512"/>
                  <a:pt x="1575" y="2854"/>
                  <a:pt x="2214" y="3128"/>
                </a:cubicBezTo>
                <a:cubicBezTo>
                  <a:pt x="2488" y="3242"/>
                  <a:pt x="2762" y="3356"/>
                  <a:pt x="3036" y="3470"/>
                </a:cubicBezTo>
                <a:lnTo>
                  <a:pt x="3150" y="3516"/>
                </a:lnTo>
                <a:cubicBezTo>
                  <a:pt x="3675" y="3721"/>
                  <a:pt x="4292" y="3972"/>
                  <a:pt x="4862" y="4246"/>
                </a:cubicBezTo>
                <a:lnTo>
                  <a:pt x="4908" y="4269"/>
                </a:lnTo>
                <a:cubicBezTo>
                  <a:pt x="5958" y="4748"/>
                  <a:pt x="6757" y="5228"/>
                  <a:pt x="7396" y="5753"/>
                </a:cubicBezTo>
                <a:cubicBezTo>
                  <a:pt x="7761" y="6049"/>
                  <a:pt x="8058" y="6346"/>
                  <a:pt x="8332" y="6666"/>
                </a:cubicBezTo>
                <a:cubicBezTo>
                  <a:pt x="8354" y="6734"/>
                  <a:pt x="8423" y="6757"/>
                  <a:pt x="8491" y="6757"/>
                </a:cubicBezTo>
                <a:cubicBezTo>
                  <a:pt x="8560" y="6757"/>
                  <a:pt x="8628" y="6734"/>
                  <a:pt x="8674" y="6689"/>
                </a:cubicBezTo>
                <a:cubicBezTo>
                  <a:pt x="8788" y="6597"/>
                  <a:pt x="8788" y="6437"/>
                  <a:pt x="8697" y="6323"/>
                </a:cubicBezTo>
                <a:cubicBezTo>
                  <a:pt x="7944" y="5433"/>
                  <a:pt x="6916" y="4680"/>
                  <a:pt x="5433" y="3949"/>
                </a:cubicBezTo>
                <a:cubicBezTo>
                  <a:pt x="5113" y="3790"/>
                  <a:pt x="4748" y="3630"/>
                  <a:pt x="4337" y="3447"/>
                </a:cubicBezTo>
                <a:cubicBezTo>
                  <a:pt x="4246" y="2900"/>
                  <a:pt x="4040" y="2306"/>
                  <a:pt x="3698" y="1667"/>
                </a:cubicBezTo>
                <a:cubicBezTo>
                  <a:pt x="3447" y="1165"/>
                  <a:pt x="3127" y="663"/>
                  <a:pt x="2671" y="69"/>
                </a:cubicBezTo>
                <a:cubicBezTo>
                  <a:pt x="2648" y="24"/>
                  <a:pt x="2557" y="1"/>
                  <a:pt x="2511" y="1"/>
                </a:cubicBezTo>
                <a:close/>
              </a:path>
            </a:pathLst>
          </a:custGeom>
          <a:solidFill>
            <a:srgbClr val="CFD8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9" name="Google Shape;5169;p38"/>
          <p:cNvSpPr/>
          <p:nvPr/>
        </p:nvSpPr>
        <p:spPr>
          <a:xfrm>
            <a:off x="6820818" y="1955435"/>
            <a:ext cx="44104" cy="42201"/>
          </a:xfrm>
          <a:custGeom>
            <a:avLst/>
            <a:gdLst/>
            <a:ahLst/>
            <a:cxnLst/>
            <a:rect l="l" t="t" r="r" b="b"/>
            <a:pathLst>
              <a:path w="1576" h="1508" extrusionOk="0">
                <a:moveTo>
                  <a:pt x="1576" y="754"/>
                </a:moveTo>
                <a:cubicBezTo>
                  <a:pt x="1576" y="1165"/>
                  <a:pt x="1233" y="1507"/>
                  <a:pt x="777" y="1507"/>
                </a:cubicBezTo>
                <a:cubicBezTo>
                  <a:pt x="343" y="1507"/>
                  <a:pt x="1" y="1165"/>
                  <a:pt x="1" y="754"/>
                </a:cubicBezTo>
                <a:cubicBezTo>
                  <a:pt x="1" y="343"/>
                  <a:pt x="343" y="1"/>
                  <a:pt x="777" y="1"/>
                </a:cubicBezTo>
                <a:cubicBezTo>
                  <a:pt x="1233" y="1"/>
                  <a:pt x="1576" y="343"/>
                  <a:pt x="1576" y="754"/>
                </a:cubicBezTo>
                <a:close/>
              </a:path>
            </a:pathLst>
          </a:custGeom>
          <a:solidFill>
            <a:srgbClr val="FEC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0" name="Google Shape;5170;p38"/>
          <p:cNvSpPr/>
          <p:nvPr/>
        </p:nvSpPr>
        <p:spPr>
          <a:xfrm>
            <a:off x="6422228" y="1811704"/>
            <a:ext cx="44104" cy="41558"/>
          </a:xfrm>
          <a:custGeom>
            <a:avLst/>
            <a:gdLst/>
            <a:ahLst/>
            <a:cxnLst/>
            <a:rect l="l" t="t" r="r" b="b"/>
            <a:pathLst>
              <a:path w="1576" h="1485" extrusionOk="0">
                <a:moveTo>
                  <a:pt x="800" y="1"/>
                </a:moveTo>
                <a:cubicBezTo>
                  <a:pt x="366" y="1"/>
                  <a:pt x="1" y="321"/>
                  <a:pt x="1" y="731"/>
                </a:cubicBezTo>
                <a:cubicBezTo>
                  <a:pt x="1" y="1165"/>
                  <a:pt x="366" y="1485"/>
                  <a:pt x="800" y="1485"/>
                </a:cubicBezTo>
                <a:cubicBezTo>
                  <a:pt x="1233" y="1485"/>
                  <a:pt x="1576" y="1165"/>
                  <a:pt x="1576" y="731"/>
                </a:cubicBezTo>
                <a:cubicBezTo>
                  <a:pt x="1576" y="321"/>
                  <a:pt x="1233" y="1"/>
                  <a:pt x="800" y="1"/>
                </a:cubicBezTo>
                <a:close/>
              </a:path>
            </a:pathLst>
          </a:custGeom>
          <a:solidFill>
            <a:srgbClr val="FEC4C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1" name="Google Shape;5171;p38"/>
          <p:cNvSpPr/>
          <p:nvPr/>
        </p:nvSpPr>
        <p:spPr>
          <a:xfrm>
            <a:off x="7846692" y="3198472"/>
            <a:ext cx="147565" cy="558301"/>
          </a:xfrm>
          <a:custGeom>
            <a:avLst/>
            <a:gdLst/>
            <a:ahLst/>
            <a:cxnLst/>
            <a:rect l="l" t="t" r="r" b="b"/>
            <a:pathLst>
              <a:path w="5273" h="19950" extrusionOk="0">
                <a:moveTo>
                  <a:pt x="4999" y="1"/>
                </a:moveTo>
                <a:cubicBezTo>
                  <a:pt x="4953" y="1"/>
                  <a:pt x="4885" y="23"/>
                  <a:pt x="4862" y="46"/>
                </a:cubicBezTo>
                <a:cubicBezTo>
                  <a:pt x="4794" y="92"/>
                  <a:pt x="4771" y="138"/>
                  <a:pt x="4748" y="206"/>
                </a:cubicBezTo>
                <a:cubicBezTo>
                  <a:pt x="4748" y="229"/>
                  <a:pt x="4748" y="229"/>
                  <a:pt x="4748" y="229"/>
                </a:cubicBezTo>
                <a:cubicBezTo>
                  <a:pt x="4748" y="229"/>
                  <a:pt x="4748" y="252"/>
                  <a:pt x="4748" y="252"/>
                </a:cubicBezTo>
                <a:cubicBezTo>
                  <a:pt x="4474" y="1416"/>
                  <a:pt x="4177" y="2580"/>
                  <a:pt x="3903" y="3744"/>
                </a:cubicBezTo>
                <a:cubicBezTo>
                  <a:pt x="3447" y="5593"/>
                  <a:pt x="3013" y="7442"/>
                  <a:pt x="2557" y="9291"/>
                </a:cubicBezTo>
                <a:cubicBezTo>
                  <a:pt x="1712" y="12760"/>
                  <a:pt x="890" y="16207"/>
                  <a:pt x="46" y="19676"/>
                </a:cubicBezTo>
                <a:cubicBezTo>
                  <a:pt x="0" y="19790"/>
                  <a:pt x="114" y="19927"/>
                  <a:pt x="251" y="19950"/>
                </a:cubicBezTo>
                <a:cubicBezTo>
                  <a:pt x="320" y="19950"/>
                  <a:pt x="388" y="19927"/>
                  <a:pt x="434" y="19904"/>
                </a:cubicBezTo>
                <a:cubicBezTo>
                  <a:pt x="480" y="19859"/>
                  <a:pt x="502" y="19813"/>
                  <a:pt x="525" y="19744"/>
                </a:cubicBezTo>
                <a:cubicBezTo>
                  <a:pt x="1438" y="16024"/>
                  <a:pt x="2328" y="12303"/>
                  <a:pt x="3219" y="8583"/>
                </a:cubicBezTo>
                <a:lnTo>
                  <a:pt x="3242" y="8537"/>
                </a:lnTo>
                <a:lnTo>
                  <a:pt x="3287" y="8286"/>
                </a:lnTo>
                <a:lnTo>
                  <a:pt x="3333" y="8149"/>
                </a:lnTo>
                <a:cubicBezTo>
                  <a:pt x="3378" y="7989"/>
                  <a:pt x="3401" y="7853"/>
                  <a:pt x="3447" y="7693"/>
                </a:cubicBezTo>
                <a:lnTo>
                  <a:pt x="3493" y="7487"/>
                </a:lnTo>
                <a:lnTo>
                  <a:pt x="3561" y="7259"/>
                </a:lnTo>
                <a:cubicBezTo>
                  <a:pt x="3858" y="5981"/>
                  <a:pt x="4177" y="4680"/>
                  <a:pt x="4474" y="3402"/>
                </a:cubicBezTo>
                <a:cubicBezTo>
                  <a:pt x="4725" y="2374"/>
                  <a:pt x="4999" y="1347"/>
                  <a:pt x="5227" y="297"/>
                </a:cubicBezTo>
                <a:cubicBezTo>
                  <a:pt x="5227" y="297"/>
                  <a:pt x="5250" y="297"/>
                  <a:pt x="5250" y="275"/>
                </a:cubicBezTo>
                <a:cubicBezTo>
                  <a:pt x="5273" y="160"/>
                  <a:pt x="5159" y="23"/>
                  <a:pt x="5022" y="1"/>
                </a:cubicBezTo>
                <a:close/>
              </a:path>
            </a:pathLst>
          </a:custGeom>
          <a:solidFill>
            <a:srgbClr val="FFB1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2" name="Google Shape;5172;p38"/>
          <p:cNvSpPr/>
          <p:nvPr/>
        </p:nvSpPr>
        <p:spPr>
          <a:xfrm>
            <a:off x="7108924" y="2551403"/>
            <a:ext cx="56222" cy="80121"/>
          </a:xfrm>
          <a:custGeom>
            <a:avLst/>
            <a:gdLst/>
            <a:ahLst/>
            <a:cxnLst/>
            <a:rect l="l" t="t" r="r" b="b"/>
            <a:pathLst>
              <a:path w="2009" h="2863" extrusionOk="0">
                <a:moveTo>
                  <a:pt x="1849" y="1"/>
                </a:moveTo>
                <a:cubicBezTo>
                  <a:pt x="1849" y="1"/>
                  <a:pt x="1849" y="23"/>
                  <a:pt x="1826" y="23"/>
                </a:cubicBezTo>
                <a:cubicBezTo>
                  <a:pt x="1803" y="23"/>
                  <a:pt x="1758" y="23"/>
                  <a:pt x="1735" y="69"/>
                </a:cubicBezTo>
                <a:cubicBezTo>
                  <a:pt x="1735" y="69"/>
                  <a:pt x="1712" y="69"/>
                  <a:pt x="1712" y="92"/>
                </a:cubicBezTo>
                <a:cubicBezTo>
                  <a:pt x="1667" y="65"/>
                  <a:pt x="1618" y="52"/>
                  <a:pt x="1572" y="52"/>
                </a:cubicBezTo>
                <a:cubicBezTo>
                  <a:pt x="1500" y="52"/>
                  <a:pt x="1434" y="82"/>
                  <a:pt x="1392" y="138"/>
                </a:cubicBezTo>
                <a:cubicBezTo>
                  <a:pt x="1324" y="138"/>
                  <a:pt x="1278" y="160"/>
                  <a:pt x="1255" y="183"/>
                </a:cubicBezTo>
                <a:lnTo>
                  <a:pt x="1233" y="183"/>
                </a:lnTo>
                <a:cubicBezTo>
                  <a:pt x="1213" y="177"/>
                  <a:pt x="1193" y="174"/>
                  <a:pt x="1173" y="174"/>
                </a:cubicBezTo>
                <a:cubicBezTo>
                  <a:pt x="1126" y="174"/>
                  <a:pt x="1082" y="190"/>
                  <a:pt x="1050" y="206"/>
                </a:cubicBezTo>
                <a:cubicBezTo>
                  <a:pt x="1027" y="229"/>
                  <a:pt x="1004" y="252"/>
                  <a:pt x="959" y="275"/>
                </a:cubicBezTo>
                <a:cubicBezTo>
                  <a:pt x="913" y="229"/>
                  <a:pt x="867" y="229"/>
                  <a:pt x="799" y="229"/>
                </a:cubicBezTo>
                <a:cubicBezTo>
                  <a:pt x="776" y="229"/>
                  <a:pt x="730" y="229"/>
                  <a:pt x="708" y="252"/>
                </a:cubicBezTo>
                <a:cubicBezTo>
                  <a:pt x="675" y="236"/>
                  <a:pt x="643" y="219"/>
                  <a:pt x="611" y="219"/>
                </a:cubicBezTo>
                <a:cubicBezTo>
                  <a:pt x="597" y="219"/>
                  <a:pt x="584" y="222"/>
                  <a:pt x="571" y="229"/>
                </a:cubicBezTo>
                <a:cubicBezTo>
                  <a:pt x="525" y="229"/>
                  <a:pt x="502" y="229"/>
                  <a:pt x="457" y="252"/>
                </a:cubicBezTo>
                <a:cubicBezTo>
                  <a:pt x="434" y="252"/>
                  <a:pt x="388" y="275"/>
                  <a:pt x="365" y="297"/>
                </a:cubicBezTo>
                <a:cubicBezTo>
                  <a:pt x="297" y="343"/>
                  <a:pt x="251" y="389"/>
                  <a:pt x="206" y="457"/>
                </a:cubicBezTo>
                <a:cubicBezTo>
                  <a:pt x="91" y="617"/>
                  <a:pt x="0" y="822"/>
                  <a:pt x="23" y="1051"/>
                </a:cubicBezTo>
                <a:cubicBezTo>
                  <a:pt x="46" y="1188"/>
                  <a:pt x="91" y="1302"/>
                  <a:pt x="137" y="1439"/>
                </a:cubicBezTo>
                <a:cubicBezTo>
                  <a:pt x="206" y="1576"/>
                  <a:pt x="274" y="1713"/>
                  <a:pt x="320" y="1849"/>
                </a:cubicBezTo>
                <a:cubicBezTo>
                  <a:pt x="365" y="1986"/>
                  <a:pt x="411" y="2123"/>
                  <a:pt x="457" y="2283"/>
                </a:cubicBezTo>
                <a:cubicBezTo>
                  <a:pt x="502" y="2397"/>
                  <a:pt x="502" y="2489"/>
                  <a:pt x="548" y="2603"/>
                </a:cubicBezTo>
                <a:cubicBezTo>
                  <a:pt x="571" y="2648"/>
                  <a:pt x="571" y="2694"/>
                  <a:pt x="616" y="2740"/>
                </a:cubicBezTo>
                <a:cubicBezTo>
                  <a:pt x="639" y="2785"/>
                  <a:pt x="662" y="2808"/>
                  <a:pt x="708" y="2831"/>
                </a:cubicBezTo>
                <a:cubicBezTo>
                  <a:pt x="730" y="2854"/>
                  <a:pt x="776" y="2854"/>
                  <a:pt x="799" y="2854"/>
                </a:cubicBezTo>
                <a:cubicBezTo>
                  <a:pt x="817" y="2860"/>
                  <a:pt x="837" y="2863"/>
                  <a:pt x="858" y="2863"/>
                </a:cubicBezTo>
                <a:cubicBezTo>
                  <a:pt x="915" y="2863"/>
                  <a:pt x="977" y="2842"/>
                  <a:pt x="1027" y="2808"/>
                </a:cubicBezTo>
                <a:cubicBezTo>
                  <a:pt x="1073" y="2785"/>
                  <a:pt x="1096" y="2740"/>
                  <a:pt x="1119" y="2717"/>
                </a:cubicBezTo>
                <a:cubicBezTo>
                  <a:pt x="1187" y="2603"/>
                  <a:pt x="1255" y="2511"/>
                  <a:pt x="1301" y="2420"/>
                </a:cubicBezTo>
                <a:cubicBezTo>
                  <a:pt x="1370" y="2329"/>
                  <a:pt x="1415" y="2215"/>
                  <a:pt x="1438" y="2123"/>
                </a:cubicBezTo>
                <a:cubicBezTo>
                  <a:pt x="1529" y="1918"/>
                  <a:pt x="1621" y="1735"/>
                  <a:pt x="1712" y="1530"/>
                </a:cubicBezTo>
                <a:cubicBezTo>
                  <a:pt x="1780" y="1302"/>
                  <a:pt x="1849" y="1073"/>
                  <a:pt x="1895" y="868"/>
                </a:cubicBezTo>
                <a:cubicBezTo>
                  <a:pt x="1917" y="754"/>
                  <a:pt x="1963" y="640"/>
                  <a:pt x="1963" y="548"/>
                </a:cubicBezTo>
                <a:cubicBezTo>
                  <a:pt x="1986" y="411"/>
                  <a:pt x="1986" y="275"/>
                  <a:pt x="2009" y="160"/>
                </a:cubicBezTo>
                <a:cubicBezTo>
                  <a:pt x="2009" y="69"/>
                  <a:pt x="1917" y="1"/>
                  <a:pt x="1849" y="1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Rounded Rectangle 8"/>
          <p:cNvSpPr/>
          <p:nvPr/>
        </p:nvSpPr>
        <p:spPr>
          <a:xfrm>
            <a:off x="705853" y="136228"/>
            <a:ext cx="2807368" cy="641684"/>
          </a:xfrm>
          <a:prstGeom prst="roundRect">
            <a:avLst>
              <a:gd name="adj" fmla="val 21667"/>
            </a:avLst>
          </a:prstGeom>
          <a:solidFill>
            <a:srgbClr val="58C3C4"/>
          </a:solidFill>
          <a:ln>
            <a:solidFill>
              <a:srgbClr val="1B64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8" name="Rectangle 1097"/>
          <p:cNvSpPr/>
          <p:nvPr/>
        </p:nvSpPr>
        <p:spPr>
          <a:xfrm>
            <a:off x="1015220" y="131581"/>
            <a:ext cx="21886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rgbClr val="B1394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CHẶNG 2</a:t>
            </a:r>
          </a:p>
        </p:txBody>
      </p:sp>
      <p:sp>
        <p:nvSpPr>
          <p:cNvPr id="1102" name="TextBox 1101"/>
          <p:cNvSpPr txBox="1"/>
          <p:nvPr/>
        </p:nvSpPr>
        <p:spPr>
          <a:xfrm>
            <a:off x="246077" y="1200055"/>
            <a:ext cx="41013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 CẶP GIỐNG NHAU</a:t>
            </a:r>
            <a:endParaRPr lang="en-US" sz="3200" b="1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7546" y="2351526"/>
            <a:ext cx="519764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Nối</a:t>
            </a:r>
            <a:r>
              <a:rPr lang="en-GB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GB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biểu</a:t>
            </a:r>
            <a:r>
              <a:rPr lang="en-GB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thức</a:t>
            </a:r>
            <a:r>
              <a:rPr lang="en-GB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GB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kết</a:t>
            </a:r>
            <a:r>
              <a:rPr lang="en-GB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quả</a:t>
            </a:r>
            <a:r>
              <a:rPr lang="en-GB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tương</a:t>
            </a:r>
            <a:r>
              <a:rPr lang="en-GB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ứng</a:t>
            </a:r>
            <a:endParaRPr lang="en-GB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10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2541698">
            <a:off x="576166" y="3452103"/>
            <a:ext cx="1133273" cy="2149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2239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10800000">
            <a:off x="-63825" y="-4860962"/>
            <a:ext cx="8988285" cy="3227436"/>
          </a:xfrm>
          <a:prstGeom prst="rect">
            <a:avLst/>
          </a:prstGeom>
        </p:spPr>
      </p:pic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73" r="75697" b="62499"/>
          <a:stretch>
            <a:fillRect/>
          </a:stretch>
        </p:blipFill>
        <p:spPr>
          <a:xfrm rot="-6689682">
            <a:off x="7230444" y="3488904"/>
            <a:ext cx="1760131" cy="2901994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206" t="5304" r="75697" b="62499"/>
          <a:stretch>
            <a:fillRect/>
          </a:stretch>
        </p:blipFill>
        <p:spPr>
          <a:xfrm rot="-6689682">
            <a:off x="7867045" y="-137623"/>
            <a:ext cx="1742590" cy="2491520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21277695">
            <a:off x="8368128" y="2950715"/>
            <a:ext cx="1289952" cy="1580119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12915063" flipH="1">
            <a:off x="-179436" y="-90738"/>
            <a:ext cx="1115859" cy="1569623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56675" y="517590"/>
            <a:ext cx="2175380" cy="872240"/>
          </a:xfrm>
          <a:prstGeom prst="roundRect">
            <a:avLst/>
          </a:prstGeom>
          <a:solidFill>
            <a:srgbClr val="F3CEE9"/>
          </a:solidFill>
          <a:ln>
            <a:solidFill>
              <a:srgbClr val="D6BBE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222806" y="1907244"/>
            <a:ext cx="2159903" cy="939482"/>
          </a:xfrm>
          <a:prstGeom prst="roundRect">
            <a:avLst/>
          </a:prstGeom>
          <a:solidFill>
            <a:srgbClr val="F3CE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218755" y="3576783"/>
            <a:ext cx="2175379" cy="982625"/>
          </a:xfrm>
          <a:prstGeom prst="roundRect">
            <a:avLst/>
          </a:prstGeom>
          <a:solidFill>
            <a:srgbClr val="F3CEE9"/>
          </a:solidFill>
          <a:ln>
            <a:solidFill>
              <a:srgbClr val="F3CE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3616690" y="391731"/>
            <a:ext cx="1938531" cy="1146314"/>
          </a:xfrm>
          <a:prstGeom prst="roundRect">
            <a:avLst/>
          </a:prstGeom>
          <a:solidFill>
            <a:srgbClr val="B2E5DB"/>
          </a:solidFill>
          <a:ln>
            <a:solidFill>
              <a:srgbClr val="D8BEE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272151" y="650628"/>
            <a:ext cx="200269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8,3 x 0,4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06619" y="2082913"/>
            <a:ext cx="193376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4,2 x 1,25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89143" y="3789967"/>
            <a:ext cx="181331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0,24 x 2,5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3616690" y="1905247"/>
            <a:ext cx="1938532" cy="1146314"/>
          </a:xfrm>
          <a:prstGeom prst="roundRect">
            <a:avLst/>
          </a:prstGeom>
          <a:solidFill>
            <a:srgbClr val="B2E5DB"/>
          </a:solidFill>
          <a:ln>
            <a:solidFill>
              <a:srgbClr val="D8BEE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3616690" y="3589375"/>
            <a:ext cx="1938531" cy="1146314"/>
          </a:xfrm>
          <a:prstGeom prst="roundRect">
            <a:avLst/>
          </a:prstGeom>
          <a:solidFill>
            <a:srgbClr val="B2E5DB"/>
          </a:solidFill>
          <a:ln>
            <a:solidFill>
              <a:srgbClr val="D8BEE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3979625" y="2113575"/>
            <a:ext cx="118654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GB" altLang="en-US" sz="4400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3,32</a:t>
            </a:r>
            <a:endParaRPr lang="en-US" altLang="en-US" sz="4400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992683" y="3800560"/>
            <a:ext cx="118654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5,25</a:t>
            </a:r>
            <a:endParaRPr lang="en-US" sz="4400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096975" y="587635"/>
            <a:ext cx="90120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GB" altLang="en-US" sz="4400" b="1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0,6</a:t>
            </a:r>
            <a:endParaRPr lang="en-US" altLang="en-US" sz="4400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98" name="Straight Arrow Connector 97"/>
          <p:cNvCxnSpPr>
            <a:stCxn id="16" idx="3"/>
            <a:endCxn id="18" idx="1"/>
          </p:cNvCxnSpPr>
          <p:nvPr/>
        </p:nvCxnSpPr>
        <p:spPr>
          <a:xfrm flipV="1">
            <a:off x="2394134" y="964888"/>
            <a:ext cx="1222556" cy="3103208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>
            <a:stCxn id="15" idx="3"/>
            <a:endCxn id="25" idx="1"/>
          </p:cNvCxnSpPr>
          <p:nvPr/>
        </p:nvCxnSpPr>
        <p:spPr>
          <a:xfrm>
            <a:off x="2382709" y="2376985"/>
            <a:ext cx="1233981" cy="1785547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/>
          <p:cNvCxnSpPr>
            <a:endCxn id="24" idx="1"/>
          </p:cNvCxnSpPr>
          <p:nvPr/>
        </p:nvCxnSpPr>
        <p:spPr>
          <a:xfrm>
            <a:off x="2409610" y="966967"/>
            <a:ext cx="1207080" cy="1511437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6755046" y="587725"/>
            <a:ext cx="2175380" cy="872240"/>
          </a:xfrm>
          <a:prstGeom prst="roundRect">
            <a:avLst/>
          </a:prstGeom>
          <a:solidFill>
            <a:srgbClr val="FAB9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ounded Rectangle 110"/>
          <p:cNvSpPr/>
          <p:nvPr/>
        </p:nvSpPr>
        <p:spPr>
          <a:xfrm>
            <a:off x="6721177" y="1977379"/>
            <a:ext cx="2159903" cy="939482"/>
          </a:xfrm>
          <a:prstGeom prst="roundRect">
            <a:avLst/>
          </a:prstGeom>
          <a:solidFill>
            <a:srgbClr val="FAB91E"/>
          </a:solidFill>
          <a:ln>
            <a:solidFill>
              <a:srgbClr val="FAB9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ounded Rectangle 111"/>
          <p:cNvSpPr/>
          <p:nvPr/>
        </p:nvSpPr>
        <p:spPr>
          <a:xfrm>
            <a:off x="6717126" y="3646918"/>
            <a:ext cx="2175379" cy="982625"/>
          </a:xfrm>
          <a:prstGeom prst="roundRect">
            <a:avLst/>
          </a:prstGeom>
          <a:solidFill>
            <a:srgbClr val="FAB9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 112"/>
          <p:cNvSpPr/>
          <p:nvPr/>
        </p:nvSpPr>
        <p:spPr>
          <a:xfrm>
            <a:off x="6704459" y="2154732"/>
            <a:ext cx="230864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8,3 x 10 : 25 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Rectangle 113"/>
          <p:cNvSpPr/>
          <p:nvPr/>
        </p:nvSpPr>
        <p:spPr>
          <a:xfrm>
            <a:off x="6824205" y="711165"/>
            <a:ext cx="210025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4,2 x 10 : 8 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6693292" y="3827587"/>
            <a:ext cx="221567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dirty="0">
                <a:latin typeface="Calibri" panose="020F0502020204030204" pitchFamily="34" charset="0"/>
                <a:cs typeface="Calibri" panose="020F0502020204030204" pitchFamily="34" charset="0"/>
              </a:rPr>
              <a:t>0,24 x 10 : 4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16" name="Straight Arrow Connector 115"/>
          <p:cNvCxnSpPr>
            <a:stCxn id="110" idx="1"/>
            <a:endCxn id="25" idx="3"/>
          </p:cNvCxnSpPr>
          <p:nvPr/>
        </p:nvCxnSpPr>
        <p:spPr>
          <a:xfrm flipH="1">
            <a:off x="5555221" y="1023845"/>
            <a:ext cx="1199825" cy="3138687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18"/>
          <p:cNvCxnSpPr/>
          <p:nvPr/>
        </p:nvCxnSpPr>
        <p:spPr>
          <a:xfrm flipH="1">
            <a:off x="5533770" y="2482653"/>
            <a:ext cx="1149237" cy="0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/>
          <p:cNvCxnSpPr>
            <a:stCxn id="112" idx="1"/>
            <a:endCxn id="18" idx="3"/>
          </p:cNvCxnSpPr>
          <p:nvPr/>
        </p:nvCxnSpPr>
        <p:spPr>
          <a:xfrm flipH="1" flipV="1">
            <a:off x="5555221" y="964888"/>
            <a:ext cx="1161905" cy="3173343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617319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73" r="75697" b="62499"/>
          <a:stretch>
            <a:fillRect/>
          </a:stretch>
        </p:blipFill>
        <p:spPr>
          <a:xfrm rot="-6689682">
            <a:off x="7230444" y="3488904"/>
            <a:ext cx="1760131" cy="2901994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206" t="5304" r="75697" b="62499"/>
          <a:stretch>
            <a:fillRect/>
          </a:stretch>
        </p:blipFill>
        <p:spPr>
          <a:xfrm rot="-6689682">
            <a:off x="7867045" y="-137623"/>
            <a:ext cx="1742590" cy="2491520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73" b="58293"/>
          <a:stretch>
            <a:fillRect/>
          </a:stretch>
        </p:blipFill>
        <p:spPr>
          <a:xfrm rot="-5694906">
            <a:off x="-2448692" y="-3808264"/>
            <a:ext cx="7471543" cy="3227436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73" r="75697" b="62499"/>
          <a:stretch>
            <a:fillRect/>
          </a:stretch>
        </p:blipFill>
        <p:spPr>
          <a:xfrm rot="-5694906">
            <a:off x="407014" y="3178153"/>
            <a:ext cx="1760131" cy="2901994"/>
          </a:xfrm>
          <a:prstGeom prst="rect">
            <a:avLst/>
          </a:prstGeom>
        </p:spPr>
      </p:pic>
      <p:pic>
        <p:nvPicPr>
          <p:cNvPr id="7" name="Picture 7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-1087814">
            <a:off x="290920" y="1417862"/>
            <a:ext cx="2730661" cy="3344907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68642" y="3628000"/>
            <a:ext cx="861232" cy="781373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rot="-2302729">
            <a:off x="634001" y="500049"/>
            <a:ext cx="689214" cy="625305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 rot="-6210760">
            <a:off x="6973199" y="-930638"/>
            <a:ext cx="1780070" cy="2503935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2645236" y="446376"/>
            <a:ext cx="1657979" cy="30920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3064369" y="1271750"/>
            <a:ext cx="6079631" cy="3637134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4007446" y="1950158"/>
            <a:ext cx="247391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8,3 x 0,4  =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546487" y="1310447"/>
            <a:ext cx="529023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a) 8,3 x 0,4 </a:t>
            </a:r>
            <a:r>
              <a:rPr lang="en-US" altLang="en-US" sz="36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 8,3 x 10 : 25 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Text Box 14"/>
          <p:cNvSpPr txBox="1">
            <a:spLocks noChangeArrowheads="1"/>
          </p:cNvSpPr>
          <p:nvPr/>
        </p:nvSpPr>
        <p:spPr bwMode="auto">
          <a:xfrm>
            <a:off x="6317952" y="1951227"/>
            <a:ext cx="197083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3,32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Text Box 14"/>
          <p:cNvSpPr txBox="1">
            <a:spLocks noChangeArrowheads="1"/>
          </p:cNvSpPr>
          <p:nvPr/>
        </p:nvSpPr>
        <p:spPr bwMode="auto">
          <a:xfrm>
            <a:off x="4007446" y="2648196"/>
            <a:ext cx="350127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8,3 x 10 : 25  =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 Box 14"/>
          <p:cNvSpPr txBox="1">
            <a:spLocks noChangeArrowheads="1"/>
          </p:cNvSpPr>
          <p:nvPr/>
        </p:nvSpPr>
        <p:spPr bwMode="auto">
          <a:xfrm>
            <a:off x="6846722" y="2625429"/>
            <a:ext cx="166795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83 : 25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Text Box 14"/>
          <p:cNvSpPr txBox="1">
            <a:spLocks noChangeArrowheads="1"/>
          </p:cNvSpPr>
          <p:nvPr/>
        </p:nvSpPr>
        <p:spPr bwMode="auto">
          <a:xfrm>
            <a:off x="6534546" y="3172104"/>
            <a:ext cx="172391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=   3,32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214943" y="3878164"/>
            <a:ext cx="600196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alt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8,3 x 0,4 = 8,3 x 10 : 25 </a:t>
            </a:r>
            <a:endParaRPr lang="en-US" sz="4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7496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7" grpId="0"/>
      <p:bldP spid="18" grpId="0"/>
      <p:bldP spid="19" grpId="0"/>
      <p:bldP spid="20" grpId="0"/>
      <p:bldP spid="2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73" r="75697" b="62499"/>
          <a:stretch>
            <a:fillRect/>
          </a:stretch>
        </p:blipFill>
        <p:spPr>
          <a:xfrm rot="-6689682">
            <a:off x="7396678" y="3656894"/>
            <a:ext cx="1760131" cy="2901994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1206" t="5304" r="75697" b="62499"/>
          <a:stretch>
            <a:fillRect/>
          </a:stretch>
        </p:blipFill>
        <p:spPr>
          <a:xfrm rot="-6689682">
            <a:off x="8209355" y="-744864"/>
            <a:ext cx="1742590" cy="2491520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6460868">
            <a:off x="6240040" y="1526089"/>
            <a:ext cx="3080231" cy="3281205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7559734" y="1079975"/>
            <a:ext cx="1788361" cy="1778606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t="34105" r="36902"/>
          <a:stretch>
            <a:fillRect/>
          </a:stretch>
        </p:blipFill>
        <p:spPr>
          <a:xfrm>
            <a:off x="391102" y="4928837"/>
            <a:ext cx="2187230" cy="203500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70616" b="51311"/>
          <a:stretch>
            <a:fillRect/>
          </a:stretch>
        </p:blipFill>
        <p:spPr>
          <a:xfrm rot="-3586716">
            <a:off x="8256566" y="2591659"/>
            <a:ext cx="749762" cy="959714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59755" t="54292" r="10574" b="2191"/>
          <a:stretch>
            <a:fillRect/>
          </a:stretch>
        </p:blipFill>
        <p:spPr>
          <a:xfrm rot="2277578">
            <a:off x="6292361" y="2139557"/>
            <a:ext cx="730112" cy="827209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5977135" y="409332"/>
            <a:ext cx="1625140" cy="939626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 l="39015" b="31730"/>
          <a:stretch>
            <a:fillRect/>
          </a:stretch>
        </p:blipFill>
        <p:spPr>
          <a:xfrm>
            <a:off x="5906320" y="3858057"/>
            <a:ext cx="409526" cy="558231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73" b="58293"/>
          <a:stretch>
            <a:fillRect/>
          </a:stretch>
        </p:blipFill>
        <p:spPr>
          <a:xfrm rot="5400000">
            <a:off x="-1836068" y="-216594"/>
            <a:ext cx="7471543" cy="3227436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73" r="75697" b="62499"/>
          <a:stretch>
            <a:fillRect/>
          </a:stretch>
        </p:blipFill>
        <p:spPr>
          <a:xfrm rot="-5694906">
            <a:off x="1032102" y="3579590"/>
            <a:ext cx="1760131" cy="2901994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182947" y="481045"/>
            <a:ext cx="5749288" cy="4387257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407826" y="750794"/>
            <a:ext cx="520687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b) 4,2 x 1,25 </a:t>
            </a:r>
            <a:r>
              <a:rPr lang="en-US" altLang="en-US" sz="36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 4,2 x 10 :8 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064873" y="1497965"/>
            <a:ext cx="23455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4,2 x 1,25 =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636375" y="1498113"/>
            <a:ext cx="100540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5,25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064873" y="2486725"/>
            <a:ext cx="256192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4,2 x 10 : 8 =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733473" y="2473988"/>
            <a:ext cx="122180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42 : 8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069155" y="3103814"/>
            <a:ext cx="179991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=    5,25</a:t>
            </a:r>
            <a:endParaRPr lang="en-US" sz="3600" dirty="0">
              <a:solidFill>
                <a:srgbClr val="0C004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85343" y="3836468"/>
            <a:ext cx="531587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alt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4,2 x 1,25 = 4,2 x 10 :8 </a:t>
            </a:r>
            <a:endParaRPr lang="en-US" sz="36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4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73" b="58293"/>
          <a:stretch>
            <a:fillRect/>
          </a:stretch>
        </p:blipFill>
        <p:spPr>
          <a:xfrm rot="5400000">
            <a:off x="1107316" y="-420653"/>
            <a:ext cx="7471543" cy="3227436"/>
          </a:xfrm>
          <a:prstGeom prst="rect">
            <a:avLst/>
          </a:prstGeom>
        </p:spPr>
      </p:pic>
      <p:pic>
        <p:nvPicPr>
          <p:cNvPr id="25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73" b="58293"/>
          <a:stretch>
            <a:fillRect/>
          </a:stretch>
        </p:blipFill>
        <p:spPr>
          <a:xfrm rot="5400000">
            <a:off x="4047522" y="-348205"/>
            <a:ext cx="7471543" cy="32274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98252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0" grpId="0"/>
      <p:bldP spid="21" grpId="0"/>
      <p:bldP spid="22" grpId="0"/>
      <p:bldP spid="2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3015916" y="429517"/>
            <a:ext cx="5694947" cy="4100763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0" name="Google Shape;1050;p45"/>
          <p:cNvGrpSpPr/>
          <p:nvPr/>
        </p:nvGrpSpPr>
        <p:grpSpPr>
          <a:xfrm>
            <a:off x="1773891" y="2531291"/>
            <a:ext cx="968125" cy="1224400"/>
            <a:chOff x="2333625" y="3336050"/>
            <a:chExt cx="968125" cy="1224400"/>
          </a:xfrm>
        </p:grpSpPr>
        <p:sp>
          <p:nvSpPr>
            <p:cNvPr id="1051" name="Google Shape;1051;p45"/>
            <p:cNvSpPr/>
            <p:nvPr/>
          </p:nvSpPr>
          <p:spPr>
            <a:xfrm>
              <a:off x="2578575" y="4285850"/>
              <a:ext cx="225975" cy="251350"/>
            </a:xfrm>
            <a:custGeom>
              <a:avLst/>
              <a:gdLst/>
              <a:ahLst/>
              <a:cxnLst/>
              <a:rect l="l" t="t" r="r" b="b"/>
              <a:pathLst>
                <a:path w="9039" h="10054" extrusionOk="0">
                  <a:moveTo>
                    <a:pt x="7166" y="0"/>
                  </a:moveTo>
                  <a:cubicBezTo>
                    <a:pt x="7166" y="0"/>
                    <a:pt x="1787" y="1485"/>
                    <a:pt x="207" y="6328"/>
                  </a:cubicBezTo>
                  <a:cubicBezTo>
                    <a:pt x="0" y="6956"/>
                    <a:pt x="475" y="7569"/>
                    <a:pt x="1085" y="7569"/>
                  </a:cubicBezTo>
                  <a:cubicBezTo>
                    <a:pt x="1166" y="7569"/>
                    <a:pt x="1250" y="7558"/>
                    <a:pt x="1335" y="7535"/>
                  </a:cubicBezTo>
                  <a:lnTo>
                    <a:pt x="3018" y="7069"/>
                  </a:lnTo>
                  <a:cubicBezTo>
                    <a:pt x="3102" y="7046"/>
                    <a:pt x="3185" y="7035"/>
                    <a:pt x="3267" y="7035"/>
                  </a:cubicBezTo>
                  <a:cubicBezTo>
                    <a:pt x="3762" y="7035"/>
                    <a:pt x="4193" y="7437"/>
                    <a:pt x="4193" y="7963"/>
                  </a:cubicBezTo>
                  <a:lnTo>
                    <a:pt x="4193" y="9118"/>
                  </a:lnTo>
                  <a:cubicBezTo>
                    <a:pt x="4193" y="9695"/>
                    <a:pt x="4659" y="10053"/>
                    <a:pt x="5133" y="10053"/>
                  </a:cubicBezTo>
                  <a:cubicBezTo>
                    <a:pt x="5415" y="10053"/>
                    <a:pt x="5700" y="9927"/>
                    <a:pt x="5892" y="9645"/>
                  </a:cubicBezTo>
                  <a:cubicBezTo>
                    <a:pt x="7382" y="7442"/>
                    <a:pt x="9039" y="3781"/>
                    <a:pt x="71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5"/>
            <p:cNvSpPr/>
            <p:nvPr/>
          </p:nvSpPr>
          <p:spPr>
            <a:xfrm>
              <a:off x="2429325" y="4309100"/>
              <a:ext cx="225975" cy="251350"/>
            </a:xfrm>
            <a:custGeom>
              <a:avLst/>
              <a:gdLst/>
              <a:ahLst/>
              <a:cxnLst/>
              <a:rect l="l" t="t" r="r" b="b"/>
              <a:pathLst>
                <a:path w="9039" h="10054" extrusionOk="0">
                  <a:moveTo>
                    <a:pt x="7166" y="1"/>
                  </a:moveTo>
                  <a:cubicBezTo>
                    <a:pt x="7166" y="1"/>
                    <a:pt x="1787" y="1486"/>
                    <a:pt x="207" y="6329"/>
                  </a:cubicBezTo>
                  <a:cubicBezTo>
                    <a:pt x="1" y="6956"/>
                    <a:pt x="474" y="7569"/>
                    <a:pt x="1084" y="7569"/>
                  </a:cubicBezTo>
                  <a:cubicBezTo>
                    <a:pt x="1166" y="7569"/>
                    <a:pt x="1250" y="7558"/>
                    <a:pt x="1336" y="7534"/>
                  </a:cubicBezTo>
                  <a:lnTo>
                    <a:pt x="3019" y="7068"/>
                  </a:lnTo>
                  <a:cubicBezTo>
                    <a:pt x="3102" y="7045"/>
                    <a:pt x="3185" y="7034"/>
                    <a:pt x="3267" y="7034"/>
                  </a:cubicBezTo>
                  <a:cubicBezTo>
                    <a:pt x="3762" y="7034"/>
                    <a:pt x="4193" y="7437"/>
                    <a:pt x="4193" y="7964"/>
                  </a:cubicBezTo>
                  <a:lnTo>
                    <a:pt x="4193" y="9119"/>
                  </a:lnTo>
                  <a:cubicBezTo>
                    <a:pt x="4193" y="9694"/>
                    <a:pt x="4659" y="10053"/>
                    <a:pt x="5133" y="10053"/>
                  </a:cubicBezTo>
                  <a:cubicBezTo>
                    <a:pt x="5415" y="10053"/>
                    <a:pt x="5700" y="9927"/>
                    <a:pt x="5892" y="9644"/>
                  </a:cubicBezTo>
                  <a:cubicBezTo>
                    <a:pt x="7382" y="7444"/>
                    <a:pt x="9039" y="3780"/>
                    <a:pt x="7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5"/>
            <p:cNvSpPr/>
            <p:nvPr/>
          </p:nvSpPr>
          <p:spPr>
            <a:xfrm>
              <a:off x="2333625" y="4154750"/>
              <a:ext cx="225875" cy="251325"/>
            </a:xfrm>
            <a:custGeom>
              <a:avLst/>
              <a:gdLst/>
              <a:ahLst/>
              <a:cxnLst/>
              <a:rect l="l" t="t" r="r" b="b"/>
              <a:pathLst>
                <a:path w="9035" h="10053" extrusionOk="0">
                  <a:moveTo>
                    <a:pt x="7165" y="0"/>
                  </a:moveTo>
                  <a:cubicBezTo>
                    <a:pt x="7165" y="1"/>
                    <a:pt x="1786" y="1486"/>
                    <a:pt x="206" y="6328"/>
                  </a:cubicBezTo>
                  <a:cubicBezTo>
                    <a:pt x="0" y="6955"/>
                    <a:pt x="472" y="7569"/>
                    <a:pt x="1082" y="7569"/>
                  </a:cubicBezTo>
                  <a:cubicBezTo>
                    <a:pt x="1164" y="7569"/>
                    <a:pt x="1249" y="7557"/>
                    <a:pt x="1335" y="7534"/>
                  </a:cubicBezTo>
                  <a:lnTo>
                    <a:pt x="3016" y="7068"/>
                  </a:lnTo>
                  <a:cubicBezTo>
                    <a:pt x="3100" y="7045"/>
                    <a:pt x="3183" y="7034"/>
                    <a:pt x="3265" y="7034"/>
                  </a:cubicBezTo>
                  <a:cubicBezTo>
                    <a:pt x="3761" y="7034"/>
                    <a:pt x="4192" y="7437"/>
                    <a:pt x="4192" y="7964"/>
                  </a:cubicBezTo>
                  <a:lnTo>
                    <a:pt x="4192" y="9119"/>
                  </a:lnTo>
                  <a:cubicBezTo>
                    <a:pt x="4192" y="9694"/>
                    <a:pt x="4658" y="10053"/>
                    <a:pt x="5133" y="10053"/>
                  </a:cubicBezTo>
                  <a:cubicBezTo>
                    <a:pt x="5415" y="10053"/>
                    <a:pt x="5699" y="9926"/>
                    <a:pt x="5891" y="9644"/>
                  </a:cubicBezTo>
                  <a:cubicBezTo>
                    <a:pt x="7380" y="7442"/>
                    <a:pt x="9035" y="3780"/>
                    <a:pt x="7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5"/>
            <p:cNvSpPr/>
            <p:nvPr/>
          </p:nvSpPr>
          <p:spPr>
            <a:xfrm>
              <a:off x="2393825" y="4280925"/>
              <a:ext cx="225950" cy="251375"/>
            </a:xfrm>
            <a:custGeom>
              <a:avLst/>
              <a:gdLst/>
              <a:ahLst/>
              <a:cxnLst/>
              <a:rect l="l" t="t" r="r" b="b"/>
              <a:pathLst>
                <a:path w="9038" h="10055" extrusionOk="0">
                  <a:moveTo>
                    <a:pt x="7165" y="1"/>
                  </a:moveTo>
                  <a:cubicBezTo>
                    <a:pt x="7165" y="1"/>
                    <a:pt x="1786" y="1486"/>
                    <a:pt x="206" y="6329"/>
                  </a:cubicBezTo>
                  <a:cubicBezTo>
                    <a:pt x="1" y="6956"/>
                    <a:pt x="474" y="7570"/>
                    <a:pt x="1084" y="7570"/>
                  </a:cubicBezTo>
                  <a:cubicBezTo>
                    <a:pt x="1165" y="7570"/>
                    <a:pt x="1249" y="7559"/>
                    <a:pt x="1334" y="7536"/>
                  </a:cubicBezTo>
                  <a:lnTo>
                    <a:pt x="3017" y="7070"/>
                  </a:lnTo>
                  <a:cubicBezTo>
                    <a:pt x="3101" y="7046"/>
                    <a:pt x="3184" y="7035"/>
                    <a:pt x="3266" y="7035"/>
                  </a:cubicBezTo>
                  <a:cubicBezTo>
                    <a:pt x="3762" y="7035"/>
                    <a:pt x="4193" y="7438"/>
                    <a:pt x="4193" y="7964"/>
                  </a:cubicBezTo>
                  <a:lnTo>
                    <a:pt x="4193" y="9119"/>
                  </a:lnTo>
                  <a:cubicBezTo>
                    <a:pt x="4193" y="9696"/>
                    <a:pt x="4659" y="10054"/>
                    <a:pt x="5133" y="10054"/>
                  </a:cubicBezTo>
                  <a:cubicBezTo>
                    <a:pt x="5414" y="10054"/>
                    <a:pt x="5699" y="9928"/>
                    <a:pt x="5891" y="9646"/>
                  </a:cubicBezTo>
                  <a:cubicBezTo>
                    <a:pt x="7379" y="7446"/>
                    <a:pt x="9038" y="3784"/>
                    <a:pt x="71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5"/>
            <p:cNvSpPr/>
            <p:nvPr/>
          </p:nvSpPr>
          <p:spPr>
            <a:xfrm>
              <a:off x="2427775" y="3949150"/>
              <a:ext cx="331150" cy="318575"/>
            </a:xfrm>
            <a:custGeom>
              <a:avLst/>
              <a:gdLst/>
              <a:ahLst/>
              <a:cxnLst/>
              <a:rect l="l" t="t" r="r" b="b"/>
              <a:pathLst>
                <a:path w="13246" h="12743" extrusionOk="0">
                  <a:moveTo>
                    <a:pt x="9982" y="0"/>
                  </a:moveTo>
                  <a:cubicBezTo>
                    <a:pt x="7414" y="0"/>
                    <a:pt x="3360" y="3685"/>
                    <a:pt x="1203" y="5845"/>
                  </a:cubicBezTo>
                  <a:cubicBezTo>
                    <a:pt x="179" y="6872"/>
                    <a:pt x="1" y="8439"/>
                    <a:pt x="864" y="9589"/>
                  </a:cubicBezTo>
                  <a:cubicBezTo>
                    <a:pt x="2438" y="11685"/>
                    <a:pt x="4891" y="12449"/>
                    <a:pt x="6796" y="12709"/>
                  </a:cubicBezTo>
                  <a:cubicBezTo>
                    <a:pt x="6960" y="12731"/>
                    <a:pt x="7122" y="12742"/>
                    <a:pt x="7283" y="12742"/>
                  </a:cubicBezTo>
                  <a:cubicBezTo>
                    <a:pt x="8687" y="12742"/>
                    <a:pt x="9961" y="11912"/>
                    <a:pt x="10403" y="10637"/>
                  </a:cubicBezTo>
                  <a:cubicBezTo>
                    <a:pt x="11544" y="7340"/>
                    <a:pt x="13245" y="1306"/>
                    <a:pt x="10874" y="186"/>
                  </a:cubicBezTo>
                  <a:cubicBezTo>
                    <a:pt x="10605" y="59"/>
                    <a:pt x="10305" y="0"/>
                    <a:pt x="99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5"/>
            <p:cNvSpPr/>
            <p:nvPr/>
          </p:nvSpPr>
          <p:spPr>
            <a:xfrm>
              <a:off x="2618275" y="4092900"/>
              <a:ext cx="331100" cy="318625"/>
            </a:xfrm>
            <a:custGeom>
              <a:avLst/>
              <a:gdLst/>
              <a:ahLst/>
              <a:cxnLst/>
              <a:rect l="l" t="t" r="r" b="b"/>
              <a:pathLst>
                <a:path w="13244" h="12745" extrusionOk="0">
                  <a:moveTo>
                    <a:pt x="9981" y="1"/>
                  </a:moveTo>
                  <a:cubicBezTo>
                    <a:pt x="7414" y="1"/>
                    <a:pt x="3360" y="3685"/>
                    <a:pt x="1203" y="5845"/>
                  </a:cubicBezTo>
                  <a:cubicBezTo>
                    <a:pt x="179" y="6872"/>
                    <a:pt x="1" y="8441"/>
                    <a:pt x="863" y="9589"/>
                  </a:cubicBezTo>
                  <a:cubicBezTo>
                    <a:pt x="2439" y="11688"/>
                    <a:pt x="4893" y="12450"/>
                    <a:pt x="6797" y="12711"/>
                  </a:cubicBezTo>
                  <a:cubicBezTo>
                    <a:pt x="6959" y="12733"/>
                    <a:pt x="7120" y="12744"/>
                    <a:pt x="7280" y="12744"/>
                  </a:cubicBezTo>
                  <a:cubicBezTo>
                    <a:pt x="8685" y="12744"/>
                    <a:pt x="9961" y="11914"/>
                    <a:pt x="10403" y="10637"/>
                  </a:cubicBezTo>
                  <a:cubicBezTo>
                    <a:pt x="11543" y="7340"/>
                    <a:pt x="13244" y="1307"/>
                    <a:pt x="10872" y="186"/>
                  </a:cubicBezTo>
                  <a:cubicBezTo>
                    <a:pt x="10603" y="59"/>
                    <a:pt x="10304" y="1"/>
                    <a:pt x="99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5"/>
            <p:cNvSpPr/>
            <p:nvPr/>
          </p:nvSpPr>
          <p:spPr>
            <a:xfrm>
              <a:off x="2443275" y="3336050"/>
              <a:ext cx="858475" cy="1003175"/>
            </a:xfrm>
            <a:custGeom>
              <a:avLst/>
              <a:gdLst/>
              <a:ahLst/>
              <a:cxnLst/>
              <a:rect l="l" t="t" r="r" b="b"/>
              <a:pathLst>
                <a:path w="34339" h="40127" extrusionOk="0">
                  <a:moveTo>
                    <a:pt x="31052" y="0"/>
                  </a:moveTo>
                  <a:cubicBezTo>
                    <a:pt x="30998" y="0"/>
                    <a:pt x="30943" y="2"/>
                    <a:pt x="30888" y="5"/>
                  </a:cubicBezTo>
                  <a:cubicBezTo>
                    <a:pt x="29491" y="83"/>
                    <a:pt x="28122" y="383"/>
                    <a:pt x="26824" y="898"/>
                  </a:cubicBezTo>
                  <a:cubicBezTo>
                    <a:pt x="19961" y="3618"/>
                    <a:pt x="1" y="13972"/>
                    <a:pt x="4791" y="39870"/>
                  </a:cubicBezTo>
                  <a:cubicBezTo>
                    <a:pt x="4818" y="40018"/>
                    <a:pt x="4954" y="40127"/>
                    <a:pt x="5104" y="40127"/>
                  </a:cubicBezTo>
                  <a:cubicBezTo>
                    <a:pt x="5119" y="40127"/>
                    <a:pt x="5135" y="40126"/>
                    <a:pt x="5151" y="40123"/>
                  </a:cubicBezTo>
                  <a:cubicBezTo>
                    <a:pt x="30913" y="35915"/>
                    <a:pt x="33997" y="14040"/>
                    <a:pt x="34285" y="6472"/>
                  </a:cubicBezTo>
                  <a:cubicBezTo>
                    <a:pt x="34339" y="5096"/>
                    <a:pt x="34225" y="3719"/>
                    <a:pt x="33961" y="2370"/>
                  </a:cubicBezTo>
                  <a:cubicBezTo>
                    <a:pt x="33690" y="981"/>
                    <a:pt x="32453" y="0"/>
                    <a:pt x="31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5"/>
            <p:cNvSpPr/>
            <p:nvPr/>
          </p:nvSpPr>
          <p:spPr>
            <a:xfrm>
              <a:off x="2650950" y="3640975"/>
              <a:ext cx="546500" cy="375175"/>
            </a:xfrm>
            <a:custGeom>
              <a:avLst/>
              <a:gdLst/>
              <a:ahLst/>
              <a:cxnLst/>
              <a:rect l="l" t="t" r="r" b="b"/>
              <a:pathLst>
                <a:path w="21860" h="15007" extrusionOk="0">
                  <a:moveTo>
                    <a:pt x="2711" y="1"/>
                  </a:moveTo>
                  <a:cubicBezTo>
                    <a:pt x="1739" y="1188"/>
                    <a:pt x="827" y="2479"/>
                    <a:pt x="1" y="3877"/>
                  </a:cubicBezTo>
                  <a:cubicBezTo>
                    <a:pt x="1098" y="5073"/>
                    <a:pt x="2496" y="6453"/>
                    <a:pt x="4175" y="7834"/>
                  </a:cubicBezTo>
                  <a:cubicBezTo>
                    <a:pt x="6829" y="10015"/>
                    <a:pt x="9650" y="11757"/>
                    <a:pt x="12557" y="13012"/>
                  </a:cubicBezTo>
                  <a:cubicBezTo>
                    <a:pt x="14745" y="13957"/>
                    <a:pt x="16981" y="14623"/>
                    <a:pt x="19246" y="15007"/>
                  </a:cubicBezTo>
                  <a:cubicBezTo>
                    <a:pt x="20262" y="13602"/>
                    <a:pt x="21125" y="12158"/>
                    <a:pt x="21860" y="10707"/>
                  </a:cubicBezTo>
                  <a:cubicBezTo>
                    <a:pt x="19352" y="10485"/>
                    <a:pt x="16871" y="9852"/>
                    <a:pt x="14456" y="8818"/>
                  </a:cubicBezTo>
                  <a:cubicBezTo>
                    <a:pt x="11958" y="7750"/>
                    <a:pt x="9516" y="6254"/>
                    <a:pt x="7205" y="4366"/>
                  </a:cubicBezTo>
                  <a:cubicBezTo>
                    <a:pt x="5288" y="2804"/>
                    <a:pt x="3772" y="1226"/>
                    <a:pt x="27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5"/>
            <p:cNvSpPr/>
            <p:nvPr/>
          </p:nvSpPr>
          <p:spPr>
            <a:xfrm>
              <a:off x="2579075" y="3781925"/>
              <a:ext cx="518900" cy="376400"/>
            </a:xfrm>
            <a:custGeom>
              <a:avLst/>
              <a:gdLst/>
              <a:ahLst/>
              <a:cxnLst/>
              <a:rect l="l" t="t" r="r" b="b"/>
              <a:pathLst>
                <a:path w="20756" h="15056" extrusionOk="0">
                  <a:moveTo>
                    <a:pt x="1912" y="1"/>
                  </a:moveTo>
                  <a:cubicBezTo>
                    <a:pt x="1165" y="1481"/>
                    <a:pt x="517" y="3071"/>
                    <a:pt x="0" y="4776"/>
                  </a:cubicBezTo>
                  <a:cubicBezTo>
                    <a:pt x="1036" y="5874"/>
                    <a:pt x="2305" y="7097"/>
                    <a:pt x="3795" y="8324"/>
                  </a:cubicBezTo>
                  <a:cubicBezTo>
                    <a:pt x="6449" y="10506"/>
                    <a:pt x="9271" y="12248"/>
                    <a:pt x="12177" y="13502"/>
                  </a:cubicBezTo>
                  <a:cubicBezTo>
                    <a:pt x="13683" y="14153"/>
                    <a:pt x="15216" y="14671"/>
                    <a:pt x="16763" y="15056"/>
                  </a:cubicBezTo>
                  <a:cubicBezTo>
                    <a:pt x="18274" y="13827"/>
                    <a:pt x="19596" y="12503"/>
                    <a:pt x="20755" y="11124"/>
                  </a:cubicBezTo>
                  <a:cubicBezTo>
                    <a:pt x="18495" y="10849"/>
                    <a:pt x="16258" y="10242"/>
                    <a:pt x="14076" y="9310"/>
                  </a:cubicBezTo>
                  <a:cubicBezTo>
                    <a:pt x="11578" y="8240"/>
                    <a:pt x="9136" y="6744"/>
                    <a:pt x="6824" y="4857"/>
                  </a:cubicBezTo>
                  <a:cubicBezTo>
                    <a:pt x="4640" y="3075"/>
                    <a:pt x="2977" y="1276"/>
                    <a:pt x="19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5"/>
            <p:cNvSpPr/>
            <p:nvPr/>
          </p:nvSpPr>
          <p:spPr>
            <a:xfrm>
              <a:off x="2439025" y="4108400"/>
              <a:ext cx="331150" cy="318575"/>
            </a:xfrm>
            <a:custGeom>
              <a:avLst/>
              <a:gdLst/>
              <a:ahLst/>
              <a:cxnLst/>
              <a:rect l="l" t="t" r="r" b="b"/>
              <a:pathLst>
                <a:path w="13246" h="12743" extrusionOk="0">
                  <a:moveTo>
                    <a:pt x="9982" y="1"/>
                  </a:moveTo>
                  <a:cubicBezTo>
                    <a:pt x="7414" y="1"/>
                    <a:pt x="3360" y="3685"/>
                    <a:pt x="1203" y="5845"/>
                  </a:cubicBezTo>
                  <a:cubicBezTo>
                    <a:pt x="179" y="6872"/>
                    <a:pt x="1" y="8439"/>
                    <a:pt x="864" y="9589"/>
                  </a:cubicBezTo>
                  <a:cubicBezTo>
                    <a:pt x="2439" y="11686"/>
                    <a:pt x="4892" y="12450"/>
                    <a:pt x="6796" y="12710"/>
                  </a:cubicBezTo>
                  <a:cubicBezTo>
                    <a:pt x="6959" y="12732"/>
                    <a:pt x="7120" y="12742"/>
                    <a:pt x="7280" y="12742"/>
                  </a:cubicBezTo>
                  <a:cubicBezTo>
                    <a:pt x="8686" y="12742"/>
                    <a:pt x="9961" y="11913"/>
                    <a:pt x="10403" y="10637"/>
                  </a:cubicBezTo>
                  <a:cubicBezTo>
                    <a:pt x="11544" y="7340"/>
                    <a:pt x="13245" y="1307"/>
                    <a:pt x="10874" y="186"/>
                  </a:cubicBezTo>
                  <a:cubicBezTo>
                    <a:pt x="10604" y="59"/>
                    <a:pt x="10305" y="1"/>
                    <a:pt x="9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5"/>
            <p:cNvSpPr/>
            <p:nvPr/>
          </p:nvSpPr>
          <p:spPr>
            <a:xfrm>
              <a:off x="2934200" y="3546125"/>
              <a:ext cx="224075" cy="224100"/>
            </a:xfrm>
            <a:custGeom>
              <a:avLst/>
              <a:gdLst/>
              <a:ahLst/>
              <a:cxnLst/>
              <a:rect l="l" t="t" r="r" b="b"/>
              <a:pathLst>
                <a:path w="8963" h="8964" extrusionOk="0">
                  <a:moveTo>
                    <a:pt x="4484" y="0"/>
                  </a:moveTo>
                  <a:cubicBezTo>
                    <a:pt x="4483" y="0"/>
                    <a:pt x="4482" y="0"/>
                    <a:pt x="4481" y="0"/>
                  </a:cubicBezTo>
                  <a:cubicBezTo>
                    <a:pt x="2009" y="0"/>
                    <a:pt x="0" y="2006"/>
                    <a:pt x="0" y="4482"/>
                  </a:cubicBezTo>
                  <a:cubicBezTo>
                    <a:pt x="0" y="6956"/>
                    <a:pt x="2005" y="8963"/>
                    <a:pt x="4481" y="8963"/>
                  </a:cubicBezTo>
                  <a:cubicBezTo>
                    <a:pt x="6956" y="8963"/>
                    <a:pt x="8963" y="6958"/>
                    <a:pt x="8963" y="4482"/>
                  </a:cubicBezTo>
                  <a:cubicBezTo>
                    <a:pt x="8963" y="2007"/>
                    <a:pt x="6959" y="0"/>
                    <a:pt x="4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5"/>
            <p:cNvSpPr/>
            <p:nvPr/>
          </p:nvSpPr>
          <p:spPr>
            <a:xfrm>
              <a:off x="2846000" y="3454025"/>
              <a:ext cx="242125" cy="271825"/>
            </a:xfrm>
            <a:custGeom>
              <a:avLst/>
              <a:gdLst/>
              <a:ahLst/>
              <a:cxnLst/>
              <a:rect l="l" t="t" r="r" b="b"/>
              <a:pathLst>
                <a:path w="9685" h="10873" extrusionOk="0">
                  <a:moveTo>
                    <a:pt x="7450" y="1"/>
                  </a:moveTo>
                  <a:cubicBezTo>
                    <a:pt x="7287" y="1"/>
                    <a:pt x="7123" y="6"/>
                    <a:pt x="6959" y="18"/>
                  </a:cubicBezTo>
                  <a:cubicBezTo>
                    <a:pt x="6338" y="62"/>
                    <a:pt x="5708" y="181"/>
                    <a:pt x="5090" y="390"/>
                  </a:cubicBezTo>
                  <a:cubicBezTo>
                    <a:pt x="4470" y="598"/>
                    <a:pt x="3865" y="894"/>
                    <a:pt x="3304" y="1274"/>
                  </a:cubicBezTo>
                  <a:cubicBezTo>
                    <a:pt x="2741" y="1653"/>
                    <a:pt x="2226" y="2116"/>
                    <a:pt x="1783" y="2639"/>
                  </a:cubicBezTo>
                  <a:cubicBezTo>
                    <a:pt x="1338" y="3161"/>
                    <a:pt x="970" y="3743"/>
                    <a:pt x="692" y="4353"/>
                  </a:cubicBezTo>
                  <a:cubicBezTo>
                    <a:pt x="414" y="4965"/>
                    <a:pt x="224" y="5600"/>
                    <a:pt x="120" y="6238"/>
                  </a:cubicBezTo>
                  <a:cubicBezTo>
                    <a:pt x="18" y="6875"/>
                    <a:pt x="0" y="7517"/>
                    <a:pt x="66" y="8141"/>
                  </a:cubicBezTo>
                  <a:cubicBezTo>
                    <a:pt x="100" y="8454"/>
                    <a:pt x="152" y="8763"/>
                    <a:pt x="232" y="9070"/>
                  </a:cubicBezTo>
                  <a:cubicBezTo>
                    <a:pt x="254" y="9147"/>
                    <a:pt x="273" y="9222"/>
                    <a:pt x="296" y="9299"/>
                  </a:cubicBezTo>
                  <a:cubicBezTo>
                    <a:pt x="321" y="9374"/>
                    <a:pt x="345" y="9450"/>
                    <a:pt x="371" y="9525"/>
                  </a:cubicBezTo>
                  <a:cubicBezTo>
                    <a:pt x="401" y="9602"/>
                    <a:pt x="429" y="9679"/>
                    <a:pt x="460" y="9754"/>
                  </a:cubicBezTo>
                  <a:lnTo>
                    <a:pt x="509" y="9872"/>
                  </a:lnTo>
                  <a:lnTo>
                    <a:pt x="535" y="9931"/>
                  </a:lnTo>
                  <a:lnTo>
                    <a:pt x="550" y="9963"/>
                  </a:lnTo>
                  <a:cubicBezTo>
                    <a:pt x="553" y="9975"/>
                    <a:pt x="558" y="9983"/>
                    <a:pt x="564" y="10004"/>
                  </a:cubicBezTo>
                  <a:cubicBezTo>
                    <a:pt x="612" y="10500"/>
                    <a:pt x="1029" y="10872"/>
                    <a:pt x="1522" y="10872"/>
                  </a:cubicBezTo>
                  <a:cubicBezTo>
                    <a:pt x="1553" y="10872"/>
                    <a:pt x="1585" y="10871"/>
                    <a:pt x="1616" y="10868"/>
                  </a:cubicBezTo>
                  <a:cubicBezTo>
                    <a:pt x="2144" y="10817"/>
                    <a:pt x="2530" y="10349"/>
                    <a:pt x="2480" y="9821"/>
                  </a:cubicBezTo>
                  <a:lnTo>
                    <a:pt x="2480" y="9821"/>
                  </a:lnTo>
                  <a:cubicBezTo>
                    <a:pt x="2480" y="9822"/>
                    <a:pt x="2481" y="9822"/>
                    <a:pt x="2481" y="9822"/>
                  </a:cubicBezTo>
                  <a:cubicBezTo>
                    <a:pt x="2484" y="9822"/>
                    <a:pt x="2487" y="9815"/>
                    <a:pt x="2489" y="9811"/>
                  </a:cubicBezTo>
                  <a:cubicBezTo>
                    <a:pt x="2494" y="9805"/>
                    <a:pt x="2496" y="9800"/>
                    <a:pt x="2499" y="9793"/>
                  </a:cubicBezTo>
                  <a:cubicBezTo>
                    <a:pt x="2506" y="9780"/>
                    <a:pt x="2514" y="9769"/>
                    <a:pt x="2521" y="9754"/>
                  </a:cubicBezTo>
                  <a:lnTo>
                    <a:pt x="2560" y="9671"/>
                  </a:lnTo>
                  <a:lnTo>
                    <a:pt x="2635" y="9499"/>
                  </a:lnTo>
                  <a:lnTo>
                    <a:pt x="2710" y="9325"/>
                  </a:lnTo>
                  <a:cubicBezTo>
                    <a:pt x="2733" y="9268"/>
                    <a:pt x="2758" y="9211"/>
                    <a:pt x="2782" y="9154"/>
                  </a:cubicBezTo>
                  <a:lnTo>
                    <a:pt x="3065" y="8485"/>
                  </a:lnTo>
                  <a:cubicBezTo>
                    <a:pt x="3252" y="8046"/>
                    <a:pt x="3440" y="7636"/>
                    <a:pt x="3629" y="7245"/>
                  </a:cubicBezTo>
                  <a:cubicBezTo>
                    <a:pt x="3822" y="6857"/>
                    <a:pt x="4015" y="6489"/>
                    <a:pt x="4223" y="6148"/>
                  </a:cubicBezTo>
                  <a:cubicBezTo>
                    <a:pt x="4429" y="5804"/>
                    <a:pt x="4642" y="5482"/>
                    <a:pt x="4877" y="5179"/>
                  </a:cubicBezTo>
                  <a:cubicBezTo>
                    <a:pt x="5347" y="4574"/>
                    <a:pt x="5905" y="4041"/>
                    <a:pt x="6596" y="3534"/>
                  </a:cubicBezTo>
                  <a:cubicBezTo>
                    <a:pt x="6941" y="3277"/>
                    <a:pt x="7321" y="3037"/>
                    <a:pt x="7730" y="2791"/>
                  </a:cubicBezTo>
                  <a:cubicBezTo>
                    <a:pt x="7931" y="2670"/>
                    <a:pt x="8145" y="2553"/>
                    <a:pt x="8363" y="2425"/>
                  </a:cubicBezTo>
                  <a:cubicBezTo>
                    <a:pt x="8580" y="2301"/>
                    <a:pt x="8806" y="2180"/>
                    <a:pt x="9038" y="2039"/>
                  </a:cubicBezTo>
                  <a:lnTo>
                    <a:pt x="9097" y="2005"/>
                  </a:lnTo>
                  <a:cubicBezTo>
                    <a:pt x="9324" y="1866"/>
                    <a:pt x="9496" y="1640"/>
                    <a:pt x="9558" y="1360"/>
                  </a:cubicBezTo>
                  <a:cubicBezTo>
                    <a:pt x="9684" y="811"/>
                    <a:pt x="9338" y="265"/>
                    <a:pt x="8788" y="140"/>
                  </a:cubicBezTo>
                  <a:cubicBezTo>
                    <a:pt x="8490" y="72"/>
                    <a:pt x="8188" y="36"/>
                    <a:pt x="7882" y="14"/>
                  </a:cubicBezTo>
                  <a:cubicBezTo>
                    <a:pt x="7739" y="5"/>
                    <a:pt x="7595" y="1"/>
                    <a:pt x="7450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Rectangle 39"/>
          <p:cNvSpPr/>
          <p:nvPr/>
        </p:nvSpPr>
        <p:spPr>
          <a:xfrm>
            <a:off x="3139355" y="678265"/>
            <a:ext cx="538641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c) 0,24 x 2,5 </a:t>
            </a:r>
            <a:r>
              <a:rPr lang="en-US" altLang="en-US" sz="36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 0,24 x 10 : 4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" name="Text Box 14"/>
          <p:cNvSpPr txBox="1">
            <a:spLocks noChangeArrowheads="1"/>
          </p:cNvSpPr>
          <p:nvPr/>
        </p:nvSpPr>
        <p:spPr bwMode="auto">
          <a:xfrm>
            <a:off x="3926882" y="1599270"/>
            <a:ext cx="2688595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0,24 x 2,5 =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" name="Text Box 14"/>
          <p:cNvSpPr txBox="1">
            <a:spLocks noChangeArrowheads="1"/>
          </p:cNvSpPr>
          <p:nvPr/>
        </p:nvSpPr>
        <p:spPr bwMode="auto">
          <a:xfrm>
            <a:off x="6355016" y="1645620"/>
            <a:ext cx="197083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0,6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3" name="Text Box 14"/>
          <p:cNvSpPr txBox="1">
            <a:spLocks noChangeArrowheads="1"/>
          </p:cNvSpPr>
          <p:nvPr/>
        </p:nvSpPr>
        <p:spPr bwMode="auto">
          <a:xfrm>
            <a:off x="3816929" y="2466577"/>
            <a:ext cx="29112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0,24 x 10 : 4 =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" name="Text Box 14"/>
          <p:cNvSpPr txBox="1">
            <a:spLocks noChangeArrowheads="1"/>
          </p:cNvSpPr>
          <p:nvPr/>
        </p:nvSpPr>
        <p:spPr bwMode="auto">
          <a:xfrm>
            <a:off x="6728129" y="2512927"/>
            <a:ext cx="159772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2,4 : 4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Text Box 14"/>
          <p:cNvSpPr txBox="1">
            <a:spLocks noChangeArrowheads="1"/>
          </p:cNvSpPr>
          <p:nvPr/>
        </p:nvSpPr>
        <p:spPr bwMode="auto">
          <a:xfrm>
            <a:off x="6209375" y="3022442"/>
            <a:ext cx="172391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=   0,6</a:t>
            </a:r>
            <a:endParaRPr lang="en-US" alt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3139355" y="3601210"/>
            <a:ext cx="554991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alt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0,24 x 2,5 = 0,24 x 10 : 4</a:t>
            </a:r>
            <a:endParaRPr lang="en-US" sz="36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7" name="Google Shape;2503;p25"/>
          <p:cNvGrpSpPr/>
          <p:nvPr/>
        </p:nvGrpSpPr>
        <p:grpSpPr>
          <a:xfrm>
            <a:off x="321338" y="2291951"/>
            <a:ext cx="1954862" cy="2205782"/>
            <a:chOff x="358051" y="2547968"/>
            <a:chExt cx="1954862" cy="2205782"/>
          </a:xfrm>
        </p:grpSpPr>
        <p:sp>
          <p:nvSpPr>
            <p:cNvPr id="48" name="Google Shape;2504;p25"/>
            <p:cNvSpPr/>
            <p:nvPr/>
          </p:nvSpPr>
          <p:spPr>
            <a:xfrm flipH="1">
              <a:off x="1585666" y="4672166"/>
              <a:ext cx="146213" cy="72196"/>
            </a:xfrm>
            <a:custGeom>
              <a:avLst/>
              <a:gdLst/>
              <a:ahLst/>
              <a:cxnLst/>
              <a:rect l="l" t="t" r="r" b="b"/>
              <a:pathLst>
                <a:path w="3676" h="1815" extrusionOk="0">
                  <a:moveTo>
                    <a:pt x="3542" y="1"/>
                  </a:moveTo>
                  <a:cubicBezTo>
                    <a:pt x="3291" y="1"/>
                    <a:pt x="2562" y="291"/>
                    <a:pt x="1736" y="695"/>
                  </a:cubicBezTo>
                  <a:cubicBezTo>
                    <a:pt x="754" y="1197"/>
                    <a:pt x="1" y="1676"/>
                    <a:pt x="47" y="1790"/>
                  </a:cubicBezTo>
                  <a:cubicBezTo>
                    <a:pt x="56" y="1807"/>
                    <a:pt x="83" y="1815"/>
                    <a:pt x="123" y="1815"/>
                  </a:cubicBezTo>
                  <a:cubicBezTo>
                    <a:pt x="362" y="1815"/>
                    <a:pt x="1102" y="1538"/>
                    <a:pt x="1941" y="1128"/>
                  </a:cubicBezTo>
                  <a:cubicBezTo>
                    <a:pt x="2923" y="626"/>
                    <a:pt x="3676" y="147"/>
                    <a:pt x="3630" y="33"/>
                  </a:cubicBezTo>
                  <a:cubicBezTo>
                    <a:pt x="3619" y="11"/>
                    <a:pt x="3589" y="1"/>
                    <a:pt x="3542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505;p25"/>
            <p:cNvSpPr/>
            <p:nvPr/>
          </p:nvSpPr>
          <p:spPr>
            <a:xfrm flipH="1">
              <a:off x="858460" y="3153620"/>
              <a:ext cx="166419" cy="68179"/>
            </a:xfrm>
            <a:custGeom>
              <a:avLst/>
              <a:gdLst/>
              <a:ahLst/>
              <a:cxnLst/>
              <a:rect l="l" t="t" r="r" b="b"/>
              <a:pathLst>
                <a:path w="4184" h="1714" extrusionOk="0">
                  <a:moveTo>
                    <a:pt x="3597" y="293"/>
                  </a:moveTo>
                  <a:cubicBezTo>
                    <a:pt x="3693" y="293"/>
                    <a:pt x="3750" y="395"/>
                    <a:pt x="3750" y="479"/>
                  </a:cubicBezTo>
                  <a:cubicBezTo>
                    <a:pt x="3796" y="547"/>
                    <a:pt x="3773" y="661"/>
                    <a:pt x="3705" y="730"/>
                  </a:cubicBezTo>
                  <a:cubicBezTo>
                    <a:pt x="3408" y="958"/>
                    <a:pt x="2997" y="912"/>
                    <a:pt x="2655" y="981"/>
                  </a:cubicBezTo>
                  <a:cubicBezTo>
                    <a:pt x="2332" y="1057"/>
                    <a:pt x="2009" y="1180"/>
                    <a:pt x="1673" y="1180"/>
                  </a:cubicBezTo>
                  <a:cubicBezTo>
                    <a:pt x="1605" y="1180"/>
                    <a:pt x="1537" y="1175"/>
                    <a:pt x="1468" y="1163"/>
                  </a:cubicBezTo>
                  <a:cubicBezTo>
                    <a:pt x="1376" y="1163"/>
                    <a:pt x="1308" y="1027"/>
                    <a:pt x="1331" y="935"/>
                  </a:cubicBezTo>
                  <a:cubicBezTo>
                    <a:pt x="1486" y="347"/>
                    <a:pt x="2350" y="296"/>
                    <a:pt x="3017" y="296"/>
                  </a:cubicBezTo>
                  <a:cubicBezTo>
                    <a:pt x="3156" y="296"/>
                    <a:pt x="3287" y="299"/>
                    <a:pt x="3401" y="299"/>
                  </a:cubicBezTo>
                  <a:cubicBezTo>
                    <a:pt x="3462" y="299"/>
                    <a:pt x="3518" y="298"/>
                    <a:pt x="3568" y="296"/>
                  </a:cubicBezTo>
                  <a:cubicBezTo>
                    <a:pt x="3578" y="294"/>
                    <a:pt x="3587" y="293"/>
                    <a:pt x="3597" y="293"/>
                  </a:cubicBezTo>
                  <a:close/>
                  <a:moveTo>
                    <a:pt x="3275" y="0"/>
                  </a:moveTo>
                  <a:cubicBezTo>
                    <a:pt x="2081" y="0"/>
                    <a:pt x="0" y="464"/>
                    <a:pt x="600" y="1392"/>
                  </a:cubicBezTo>
                  <a:cubicBezTo>
                    <a:pt x="754" y="1631"/>
                    <a:pt x="985" y="1713"/>
                    <a:pt x="1241" y="1713"/>
                  </a:cubicBezTo>
                  <a:cubicBezTo>
                    <a:pt x="1668" y="1713"/>
                    <a:pt x="2166" y="1483"/>
                    <a:pt x="2495" y="1369"/>
                  </a:cubicBezTo>
                  <a:cubicBezTo>
                    <a:pt x="2997" y="1232"/>
                    <a:pt x="4093" y="1095"/>
                    <a:pt x="4184" y="479"/>
                  </a:cubicBezTo>
                  <a:cubicBezTo>
                    <a:pt x="4184" y="387"/>
                    <a:pt x="4138" y="273"/>
                    <a:pt x="4047" y="205"/>
                  </a:cubicBezTo>
                  <a:cubicBezTo>
                    <a:pt x="4047" y="159"/>
                    <a:pt x="4001" y="136"/>
                    <a:pt x="3956" y="91"/>
                  </a:cubicBezTo>
                  <a:cubicBezTo>
                    <a:pt x="3826" y="30"/>
                    <a:pt x="3579" y="0"/>
                    <a:pt x="3275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506;p25"/>
            <p:cNvSpPr/>
            <p:nvPr/>
          </p:nvSpPr>
          <p:spPr>
            <a:xfrm flipH="1">
              <a:off x="858460" y="3149085"/>
              <a:ext cx="166419" cy="67542"/>
            </a:xfrm>
            <a:custGeom>
              <a:avLst/>
              <a:gdLst/>
              <a:ahLst/>
              <a:cxnLst/>
              <a:rect l="l" t="t" r="r" b="b"/>
              <a:pathLst>
                <a:path w="4184" h="1698" extrusionOk="0">
                  <a:moveTo>
                    <a:pt x="3568" y="273"/>
                  </a:moveTo>
                  <a:cubicBezTo>
                    <a:pt x="3682" y="273"/>
                    <a:pt x="3750" y="364"/>
                    <a:pt x="3750" y="456"/>
                  </a:cubicBezTo>
                  <a:cubicBezTo>
                    <a:pt x="3796" y="547"/>
                    <a:pt x="3773" y="661"/>
                    <a:pt x="3705" y="707"/>
                  </a:cubicBezTo>
                  <a:cubicBezTo>
                    <a:pt x="3408" y="935"/>
                    <a:pt x="2997" y="912"/>
                    <a:pt x="2655" y="981"/>
                  </a:cubicBezTo>
                  <a:cubicBezTo>
                    <a:pt x="2332" y="1057"/>
                    <a:pt x="2009" y="1180"/>
                    <a:pt x="1673" y="1180"/>
                  </a:cubicBezTo>
                  <a:cubicBezTo>
                    <a:pt x="1605" y="1180"/>
                    <a:pt x="1537" y="1175"/>
                    <a:pt x="1468" y="1163"/>
                  </a:cubicBezTo>
                  <a:cubicBezTo>
                    <a:pt x="1376" y="1141"/>
                    <a:pt x="1308" y="1026"/>
                    <a:pt x="1331" y="935"/>
                  </a:cubicBezTo>
                  <a:cubicBezTo>
                    <a:pt x="1499" y="298"/>
                    <a:pt x="2499" y="276"/>
                    <a:pt x="3180" y="276"/>
                  </a:cubicBezTo>
                  <a:cubicBezTo>
                    <a:pt x="3229" y="276"/>
                    <a:pt x="3278" y="276"/>
                    <a:pt x="3324" y="276"/>
                  </a:cubicBezTo>
                  <a:cubicBezTo>
                    <a:pt x="3415" y="276"/>
                    <a:pt x="3497" y="276"/>
                    <a:pt x="3568" y="273"/>
                  </a:cubicBezTo>
                  <a:close/>
                  <a:moveTo>
                    <a:pt x="3275" y="0"/>
                  </a:moveTo>
                  <a:cubicBezTo>
                    <a:pt x="2081" y="0"/>
                    <a:pt x="0" y="464"/>
                    <a:pt x="600" y="1392"/>
                  </a:cubicBezTo>
                  <a:cubicBezTo>
                    <a:pt x="752" y="1619"/>
                    <a:pt x="979" y="1697"/>
                    <a:pt x="1230" y="1697"/>
                  </a:cubicBezTo>
                  <a:cubicBezTo>
                    <a:pt x="1660" y="1697"/>
                    <a:pt x="2164" y="1470"/>
                    <a:pt x="2495" y="1369"/>
                  </a:cubicBezTo>
                  <a:cubicBezTo>
                    <a:pt x="2997" y="1209"/>
                    <a:pt x="4093" y="1072"/>
                    <a:pt x="4184" y="456"/>
                  </a:cubicBezTo>
                  <a:cubicBezTo>
                    <a:pt x="4184" y="364"/>
                    <a:pt x="4138" y="273"/>
                    <a:pt x="4047" y="205"/>
                  </a:cubicBezTo>
                  <a:cubicBezTo>
                    <a:pt x="4047" y="159"/>
                    <a:pt x="4001" y="113"/>
                    <a:pt x="3956" y="91"/>
                  </a:cubicBezTo>
                  <a:cubicBezTo>
                    <a:pt x="3826" y="30"/>
                    <a:pt x="3579" y="0"/>
                    <a:pt x="3275" y="0"/>
                  </a:cubicBezTo>
                  <a:close/>
                </a:path>
              </a:pathLst>
            </a:custGeom>
            <a:solidFill>
              <a:srgbClr val="7A8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507;p25"/>
            <p:cNvSpPr/>
            <p:nvPr/>
          </p:nvSpPr>
          <p:spPr>
            <a:xfrm flipH="1">
              <a:off x="921106" y="3150836"/>
              <a:ext cx="99875" cy="65673"/>
            </a:xfrm>
            <a:custGeom>
              <a:avLst/>
              <a:gdLst/>
              <a:ahLst/>
              <a:cxnLst/>
              <a:rect l="l" t="t" r="r" b="b"/>
              <a:pathLst>
                <a:path w="2511" h="1651" extrusionOk="0">
                  <a:moveTo>
                    <a:pt x="2511" y="1"/>
                  </a:moveTo>
                  <a:lnTo>
                    <a:pt x="2511" y="1"/>
                  </a:lnTo>
                  <a:cubicBezTo>
                    <a:pt x="1370" y="115"/>
                    <a:pt x="0" y="572"/>
                    <a:pt x="502" y="1348"/>
                  </a:cubicBezTo>
                  <a:cubicBezTo>
                    <a:pt x="653" y="1573"/>
                    <a:pt x="883" y="1650"/>
                    <a:pt x="1133" y="1650"/>
                  </a:cubicBezTo>
                  <a:cubicBezTo>
                    <a:pt x="1262" y="1650"/>
                    <a:pt x="1397" y="1630"/>
                    <a:pt x="1529" y="1599"/>
                  </a:cubicBezTo>
                  <a:cubicBezTo>
                    <a:pt x="1503" y="1595"/>
                    <a:pt x="1469" y="1594"/>
                    <a:pt x="1431" y="1594"/>
                  </a:cubicBezTo>
                  <a:cubicBezTo>
                    <a:pt x="1355" y="1594"/>
                    <a:pt x="1261" y="1599"/>
                    <a:pt x="1170" y="1599"/>
                  </a:cubicBezTo>
                  <a:cubicBezTo>
                    <a:pt x="1033" y="1599"/>
                    <a:pt x="902" y="1587"/>
                    <a:pt x="845" y="1530"/>
                  </a:cubicBezTo>
                  <a:cubicBezTo>
                    <a:pt x="662" y="1348"/>
                    <a:pt x="525" y="1097"/>
                    <a:pt x="594" y="937"/>
                  </a:cubicBezTo>
                  <a:cubicBezTo>
                    <a:pt x="639" y="686"/>
                    <a:pt x="1256" y="412"/>
                    <a:pt x="1529" y="275"/>
                  </a:cubicBezTo>
                  <a:cubicBezTo>
                    <a:pt x="1849" y="115"/>
                    <a:pt x="2169" y="47"/>
                    <a:pt x="2511" y="1"/>
                  </a:cubicBezTo>
                  <a:close/>
                </a:path>
              </a:pathLst>
            </a:custGeom>
            <a:solidFill>
              <a:srgbClr val="A8B7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508;p25"/>
            <p:cNvSpPr/>
            <p:nvPr/>
          </p:nvSpPr>
          <p:spPr>
            <a:xfrm flipH="1">
              <a:off x="899309" y="3046340"/>
              <a:ext cx="168885" cy="99245"/>
            </a:xfrm>
            <a:custGeom>
              <a:avLst/>
              <a:gdLst/>
              <a:ahLst/>
              <a:cxnLst/>
              <a:rect l="l" t="t" r="r" b="b"/>
              <a:pathLst>
                <a:path w="4246" h="2495" extrusionOk="0">
                  <a:moveTo>
                    <a:pt x="3564" y="308"/>
                  </a:moveTo>
                  <a:cubicBezTo>
                    <a:pt x="3643" y="308"/>
                    <a:pt x="3703" y="365"/>
                    <a:pt x="3721" y="437"/>
                  </a:cubicBezTo>
                  <a:cubicBezTo>
                    <a:pt x="3789" y="482"/>
                    <a:pt x="3812" y="596"/>
                    <a:pt x="3766" y="688"/>
                  </a:cubicBezTo>
                  <a:cubicBezTo>
                    <a:pt x="3561" y="1007"/>
                    <a:pt x="3173" y="1099"/>
                    <a:pt x="2876" y="1281"/>
                  </a:cubicBezTo>
                  <a:cubicBezTo>
                    <a:pt x="2511" y="1487"/>
                    <a:pt x="2237" y="1783"/>
                    <a:pt x="1803" y="1852"/>
                  </a:cubicBezTo>
                  <a:cubicBezTo>
                    <a:pt x="1794" y="1854"/>
                    <a:pt x="1784" y="1855"/>
                    <a:pt x="1775" y="1855"/>
                  </a:cubicBezTo>
                  <a:cubicBezTo>
                    <a:pt x="1694" y="1855"/>
                    <a:pt x="1618" y="1774"/>
                    <a:pt x="1598" y="1692"/>
                  </a:cubicBezTo>
                  <a:cubicBezTo>
                    <a:pt x="1529" y="893"/>
                    <a:pt x="2945" y="551"/>
                    <a:pt x="3492" y="323"/>
                  </a:cubicBezTo>
                  <a:cubicBezTo>
                    <a:pt x="3517" y="313"/>
                    <a:pt x="3541" y="308"/>
                    <a:pt x="3564" y="308"/>
                  </a:cubicBezTo>
                  <a:close/>
                  <a:moveTo>
                    <a:pt x="3743" y="1"/>
                  </a:moveTo>
                  <a:cubicBezTo>
                    <a:pt x="2974" y="1"/>
                    <a:pt x="1" y="1527"/>
                    <a:pt x="1073" y="2354"/>
                  </a:cubicBezTo>
                  <a:cubicBezTo>
                    <a:pt x="1202" y="2453"/>
                    <a:pt x="1338" y="2494"/>
                    <a:pt x="1477" y="2494"/>
                  </a:cubicBezTo>
                  <a:cubicBezTo>
                    <a:pt x="1978" y="2494"/>
                    <a:pt x="2514" y="1960"/>
                    <a:pt x="2853" y="1692"/>
                  </a:cubicBezTo>
                  <a:cubicBezTo>
                    <a:pt x="3264" y="1395"/>
                    <a:pt x="4246" y="893"/>
                    <a:pt x="4132" y="277"/>
                  </a:cubicBezTo>
                  <a:cubicBezTo>
                    <a:pt x="4109" y="186"/>
                    <a:pt x="4017" y="117"/>
                    <a:pt x="3926" y="71"/>
                  </a:cubicBezTo>
                  <a:cubicBezTo>
                    <a:pt x="3903" y="49"/>
                    <a:pt x="3858" y="3"/>
                    <a:pt x="3789" y="3"/>
                  </a:cubicBezTo>
                  <a:cubicBezTo>
                    <a:pt x="3775" y="2"/>
                    <a:pt x="3759" y="1"/>
                    <a:pt x="3743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509;p25"/>
            <p:cNvSpPr/>
            <p:nvPr/>
          </p:nvSpPr>
          <p:spPr>
            <a:xfrm flipH="1">
              <a:off x="901099" y="3041805"/>
              <a:ext cx="168924" cy="99205"/>
            </a:xfrm>
            <a:custGeom>
              <a:avLst/>
              <a:gdLst/>
              <a:ahLst/>
              <a:cxnLst/>
              <a:rect l="l" t="t" r="r" b="b"/>
              <a:pathLst>
                <a:path w="4247" h="2494" extrusionOk="0">
                  <a:moveTo>
                    <a:pt x="3554" y="287"/>
                  </a:moveTo>
                  <a:cubicBezTo>
                    <a:pt x="3639" y="287"/>
                    <a:pt x="3703" y="358"/>
                    <a:pt x="3721" y="414"/>
                  </a:cubicBezTo>
                  <a:cubicBezTo>
                    <a:pt x="3790" y="482"/>
                    <a:pt x="3812" y="596"/>
                    <a:pt x="3767" y="688"/>
                  </a:cubicBezTo>
                  <a:cubicBezTo>
                    <a:pt x="3561" y="984"/>
                    <a:pt x="3173" y="1098"/>
                    <a:pt x="2877" y="1281"/>
                  </a:cubicBezTo>
                  <a:cubicBezTo>
                    <a:pt x="2534" y="1487"/>
                    <a:pt x="2237" y="1760"/>
                    <a:pt x="1804" y="1852"/>
                  </a:cubicBezTo>
                  <a:cubicBezTo>
                    <a:pt x="1794" y="1854"/>
                    <a:pt x="1784" y="1855"/>
                    <a:pt x="1775" y="1855"/>
                  </a:cubicBezTo>
                  <a:cubicBezTo>
                    <a:pt x="1694" y="1855"/>
                    <a:pt x="1621" y="1774"/>
                    <a:pt x="1621" y="1692"/>
                  </a:cubicBezTo>
                  <a:cubicBezTo>
                    <a:pt x="1553" y="870"/>
                    <a:pt x="2945" y="551"/>
                    <a:pt x="3493" y="300"/>
                  </a:cubicBezTo>
                  <a:cubicBezTo>
                    <a:pt x="3514" y="291"/>
                    <a:pt x="3535" y="287"/>
                    <a:pt x="3554" y="287"/>
                  </a:cubicBezTo>
                  <a:close/>
                  <a:moveTo>
                    <a:pt x="3743" y="1"/>
                  </a:moveTo>
                  <a:cubicBezTo>
                    <a:pt x="2974" y="1"/>
                    <a:pt x="1" y="1527"/>
                    <a:pt x="1073" y="2354"/>
                  </a:cubicBezTo>
                  <a:cubicBezTo>
                    <a:pt x="1202" y="2453"/>
                    <a:pt x="1338" y="2494"/>
                    <a:pt x="1477" y="2494"/>
                  </a:cubicBezTo>
                  <a:cubicBezTo>
                    <a:pt x="1979" y="2494"/>
                    <a:pt x="2514" y="1960"/>
                    <a:pt x="2854" y="1692"/>
                  </a:cubicBezTo>
                  <a:cubicBezTo>
                    <a:pt x="3265" y="1395"/>
                    <a:pt x="4246" y="893"/>
                    <a:pt x="4132" y="277"/>
                  </a:cubicBezTo>
                  <a:cubicBezTo>
                    <a:pt x="4109" y="185"/>
                    <a:pt x="4018" y="117"/>
                    <a:pt x="3926" y="71"/>
                  </a:cubicBezTo>
                  <a:cubicBezTo>
                    <a:pt x="3904" y="49"/>
                    <a:pt x="3858" y="3"/>
                    <a:pt x="3790" y="3"/>
                  </a:cubicBezTo>
                  <a:cubicBezTo>
                    <a:pt x="3775" y="1"/>
                    <a:pt x="3759" y="1"/>
                    <a:pt x="3743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510;p25"/>
            <p:cNvSpPr/>
            <p:nvPr/>
          </p:nvSpPr>
          <p:spPr>
            <a:xfrm flipH="1">
              <a:off x="970108" y="3058234"/>
              <a:ext cx="86312" cy="82618"/>
            </a:xfrm>
            <a:custGeom>
              <a:avLst/>
              <a:gdLst/>
              <a:ahLst/>
              <a:cxnLst/>
              <a:rect l="l" t="t" r="r" b="b"/>
              <a:pathLst>
                <a:path w="2170" h="2077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503"/>
                    <a:pt x="1" y="1370"/>
                    <a:pt x="731" y="1941"/>
                  </a:cubicBezTo>
                  <a:cubicBezTo>
                    <a:pt x="863" y="2037"/>
                    <a:pt x="998" y="2077"/>
                    <a:pt x="1135" y="2077"/>
                  </a:cubicBezTo>
                  <a:cubicBezTo>
                    <a:pt x="1354" y="2077"/>
                    <a:pt x="1579" y="1976"/>
                    <a:pt x="1804" y="1850"/>
                  </a:cubicBezTo>
                  <a:lnTo>
                    <a:pt x="1804" y="1850"/>
                  </a:lnTo>
                  <a:cubicBezTo>
                    <a:pt x="1650" y="1869"/>
                    <a:pt x="1382" y="2002"/>
                    <a:pt x="1206" y="2002"/>
                  </a:cubicBezTo>
                  <a:cubicBezTo>
                    <a:pt x="1174" y="2002"/>
                    <a:pt x="1144" y="1997"/>
                    <a:pt x="1119" y="1987"/>
                  </a:cubicBezTo>
                  <a:cubicBezTo>
                    <a:pt x="868" y="1895"/>
                    <a:pt x="686" y="1690"/>
                    <a:pt x="686" y="1507"/>
                  </a:cubicBezTo>
                  <a:cubicBezTo>
                    <a:pt x="640" y="1279"/>
                    <a:pt x="1119" y="800"/>
                    <a:pt x="1348" y="571"/>
                  </a:cubicBezTo>
                  <a:cubicBezTo>
                    <a:pt x="1576" y="343"/>
                    <a:pt x="1873" y="160"/>
                    <a:pt x="2169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511;p25"/>
            <p:cNvSpPr/>
            <p:nvPr/>
          </p:nvSpPr>
          <p:spPr>
            <a:xfrm flipH="1">
              <a:off x="504383" y="4253985"/>
              <a:ext cx="1681409" cy="421323"/>
            </a:xfrm>
            <a:custGeom>
              <a:avLst/>
              <a:gdLst/>
              <a:ahLst/>
              <a:cxnLst/>
              <a:rect l="l" t="t" r="r" b="b"/>
              <a:pathLst>
                <a:path w="42273" h="10592" extrusionOk="0">
                  <a:moveTo>
                    <a:pt x="21136" y="1"/>
                  </a:moveTo>
                  <a:cubicBezTo>
                    <a:pt x="9473" y="1"/>
                    <a:pt x="0" y="2374"/>
                    <a:pt x="0" y="5296"/>
                  </a:cubicBezTo>
                  <a:cubicBezTo>
                    <a:pt x="0" y="8218"/>
                    <a:pt x="9473" y="10592"/>
                    <a:pt x="21136" y="10592"/>
                  </a:cubicBezTo>
                  <a:cubicBezTo>
                    <a:pt x="32823" y="10592"/>
                    <a:pt x="42273" y="8218"/>
                    <a:pt x="42273" y="5296"/>
                  </a:cubicBezTo>
                  <a:cubicBezTo>
                    <a:pt x="42273" y="2374"/>
                    <a:pt x="32823" y="1"/>
                    <a:pt x="21136" y="1"/>
                  </a:cubicBezTo>
                  <a:close/>
                </a:path>
              </a:pathLst>
            </a:custGeom>
            <a:solidFill>
              <a:srgbClr val="ADB7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12;p25"/>
            <p:cNvSpPr/>
            <p:nvPr/>
          </p:nvSpPr>
          <p:spPr>
            <a:xfrm flipH="1">
              <a:off x="428094" y="4034254"/>
              <a:ext cx="1884818" cy="719495"/>
            </a:xfrm>
            <a:custGeom>
              <a:avLst/>
              <a:gdLst/>
              <a:ahLst/>
              <a:cxnLst/>
              <a:rect l="l" t="t" r="r" b="b"/>
              <a:pathLst>
                <a:path w="47387" h="18088" extrusionOk="0">
                  <a:moveTo>
                    <a:pt x="9535" y="1"/>
                  </a:moveTo>
                  <a:cubicBezTo>
                    <a:pt x="8260" y="1"/>
                    <a:pt x="6948" y="244"/>
                    <a:pt x="5684" y="868"/>
                  </a:cubicBezTo>
                  <a:cubicBezTo>
                    <a:pt x="1" y="3653"/>
                    <a:pt x="2055" y="10295"/>
                    <a:pt x="7533" y="12212"/>
                  </a:cubicBezTo>
                  <a:cubicBezTo>
                    <a:pt x="10569" y="13262"/>
                    <a:pt x="12874" y="14541"/>
                    <a:pt x="13810" y="15088"/>
                  </a:cubicBezTo>
                  <a:cubicBezTo>
                    <a:pt x="14084" y="15271"/>
                    <a:pt x="14267" y="15568"/>
                    <a:pt x="14289" y="15910"/>
                  </a:cubicBezTo>
                  <a:lnTo>
                    <a:pt x="14335" y="17690"/>
                  </a:lnTo>
                  <a:cubicBezTo>
                    <a:pt x="14298" y="17911"/>
                    <a:pt x="14454" y="18088"/>
                    <a:pt x="14648" y="18088"/>
                  </a:cubicBezTo>
                  <a:cubicBezTo>
                    <a:pt x="14694" y="18088"/>
                    <a:pt x="14743" y="18078"/>
                    <a:pt x="14792" y="18056"/>
                  </a:cubicBezTo>
                  <a:lnTo>
                    <a:pt x="18010" y="16435"/>
                  </a:lnTo>
                  <a:cubicBezTo>
                    <a:pt x="18512" y="16184"/>
                    <a:pt x="18649" y="15499"/>
                    <a:pt x="18284" y="15066"/>
                  </a:cubicBezTo>
                  <a:cubicBezTo>
                    <a:pt x="17576" y="14198"/>
                    <a:pt x="16572" y="12988"/>
                    <a:pt x="16412" y="12783"/>
                  </a:cubicBezTo>
                  <a:cubicBezTo>
                    <a:pt x="16184" y="12418"/>
                    <a:pt x="14152" y="10752"/>
                    <a:pt x="14540" y="9747"/>
                  </a:cubicBezTo>
                  <a:cubicBezTo>
                    <a:pt x="15191" y="8134"/>
                    <a:pt x="19448" y="7568"/>
                    <a:pt x="23192" y="7568"/>
                  </a:cubicBezTo>
                  <a:cubicBezTo>
                    <a:pt x="26546" y="7568"/>
                    <a:pt x="29489" y="8022"/>
                    <a:pt x="29057" y="8583"/>
                  </a:cubicBezTo>
                  <a:cubicBezTo>
                    <a:pt x="27870" y="10112"/>
                    <a:pt x="23237" y="11048"/>
                    <a:pt x="20909" y="11482"/>
                  </a:cubicBezTo>
                  <a:cubicBezTo>
                    <a:pt x="20589" y="11528"/>
                    <a:pt x="20384" y="11802"/>
                    <a:pt x="20407" y="12121"/>
                  </a:cubicBezTo>
                  <a:lnTo>
                    <a:pt x="20726" y="16070"/>
                  </a:lnTo>
                  <a:cubicBezTo>
                    <a:pt x="20757" y="16446"/>
                    <a:pt x="21090" y="16693"/>
                    <a:pt x="21428" y="16693"/>
                  </a:cubicBezTo>
                  <a:cubicBezTo>
                    <a:pt x="21582" y="16693"/>
                    <a:pt x="21738" y="16641"/>
                    <a:pt x="21867" y="16526"/>
                  </a:cubicBezTo>
                  <a:lnTo>
                    <a:pt x="23830" y="14792"/>
                  </a:lnTo>
                  <a:cubicBezTo>
                    <a:pt x="23990" y="14655"/>
                    <a:pt x="24196" y="14563"/>
                    <a:pt x="24424" y="14563"/>
                  </a:cubicBezTo>
                  <a:cubicBezTo>
                    <a:pt x="26159" y="14563"/>
                    <a:pt x="34398" y="14267"/>
                    <a:pt x="40470" y="9656"/>
                  </a:cubicBezTo>
                  <a:cubicBezTo>
                    <a:pt x="47386" y="4406"/>
                    <a:pt x="42045" y="2261"/>
                    <a:pt x="36156" y="1781"/>
                  </a:cubicBezTo>
                  <a:cubicBezTo>
                    <a:pt x="35558" y="1734"/>
                    <a:pt x="34986" y="1714"/>
                    <a:pt x="34443" y="1714"/>
                  </a:cubicBezTo>
                  <a:cubicBezTo>
                    <a:pt x="30215" y="1714"/>
                    <a:pt x="27688" y="2968"/>
                    <a:pt x="27688" y="2968"/>
                  </a:cubicBezTo>
                  <a:lnTo>
                    <a:pt x="18010" y="2968"/>
                  </a:lnTo>
                  <a:cubicBezTo>
                    <a:pt x="18010" y="2968"/>
                    <a:pt x="13994" y="1"/>
                    <a:pt x="953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13;p25"/>
            <p:cNvSpPr/>
            <p:nvPr/>
          </p:nvSpPr>
          <p:spPr>
            <a:xfrm flipH="1">
              <a:off x="1277887" y="4134135"/>
              <a:ext cx="475749" cy="196143"/>
            </a:xfrm>
            <a:custGeom>
              <a:avLst/>
              <a:gdLst/>
              <a:ahLst/>
              <a:cxnLst/>
              <a:rect l="l" t="t" r="r" b="b"/>
              <a:pathLst>
                <a:path w="11961" h="4931" extrusionOk="0">
                  <a:moveTo>
                    <a:pt x="11048" y="1"/>
                  </a:moveTo>
                  <a:lnTo>
                    <a:pt x="0" y="4931"/>
                  </a:lnTo>
                  <a:lnTo>
                    <a:pt x="0" y="4931"/>
                  </a:lnTo>
                  <a:lnTo>
                    <a:pt x="11961" y="1507"/>
                  </a:lnTo>
                  <a:lnTo>
                    <a:pt x="11048" y="1"/>
                  </a:ln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14;p25"/>
            <p:cNvSpPr/>
            <p:nvPr/>
          </p:nvSpPr>
          <p:spPr>
            <a:xfrm flipH="1">
              <a:off x="535248" y="4160468"/>
              <a:ext cx="912439" cy="533894"/>
            </a:xfrm>
            <a:custGeom>
              <a:avLst/>
              <a:gdLst/>
              <a:ahLst/>
              <a:cxnLst/>
              <a:rect l="l" t="t" r="r" b="b"/>
              <a:pathLst>
                <a:path w="22940" h="13422" extrusionOk="0">
                  <a:moveTo>
                    <a:pt x="20315" y="1"/>
                  </a:moveTo>
                  <a:lnTo>
                    <a:pt x="20315" y="1"/>
                  </a:lnTo>
                  <a:cubicBezTo>
                    <a:pt x="20041" y="1119"/>
                    <a:pt x="19242" y="2991"/>
                    <a:pt x="16982" y="4840"/>
                  </a:cubicBezTo>
                  <a:cubicBezTo>
                    <a:pt x="14152" y="7145"/>
                    <a:pt x="1666" y="10865"/>
                    <a:pt x="1666" y="10865"/>
                  </a:cubicBezTo>
                  <a:lnTo>
                    <a:pt x="0" y="13422"/>
                  </a:lnTo>
                  <a:cubicBezTo>
                    <a:pt x="46" y="13399"/>
                    <a:pt x="92" y="13376"/>
                    <a:pt x="114" y="13353"/>
                  </a:cubicBezTo>
                  <a:lnTo>
                    <a:pt x="2077" y="11619"/>
                  </a:lnTo>
                  <a:cubicBezTo>
                    <a:pt x="2237" y="11482"/>
                    <a:pt x="2443" y="11390"/>
                    <a:pt x="2671" y="11390"/>
                  </a:cubicBezTo>
                  <a:cubicBezTo>
                    <a:pt x="4406" y="11390"/>
                    <a:pt x="12645" y="11094"/>
                    <a:pt x="18717" y="6483"/>
                  </a:cubicBezTo>
                  <a:cubicBezTo>
                    <a:pt x="22940" y="3265"/>
                    <a:pt x="22574" y="1233"/>
                    <a:pt x="20315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15;p25"/>
            <p:cNvSpPr/>
            <p:nvPr/>
          </p:nvSpPr>
          <p:spPr>
            <a:xfrm flipH="1">
              <a:off x="1725475" y="4034214"/>
              <a:ext cx="587437" cy="700124"/>
            </a:xfrm>
            <a:custGeom>
              <a:avLst/>
              <a:gdLst/>
              <a:ahLst/>
              <a:cxnLst/>
              <a:rect l="l" t="t" r="r" b="b"/>
              <a:pathLst>
                <a:path w="14769" h="17601" extrusionOk="0">
                  <a:moveTo>
                    <a:pt x="9501" y="0"/>
                  </a:moveTo>
                  <a:cubicBezTo>
                    <a:pt x="8232" y="0"/>
                    <a:pt x="6927" y="237"/>
                    <a:pt x="5684" y="869"/>
                  </a:cubicBezTo>
                  <a:cubicBezTo>
                    <a:pt x="1" y="3654"/>
                    <a:pt x="2055" y="10296"/>
                    <a:pt x="7533" y="12213"/>
                  </a:cubicBezTo>
                  <a:cubicBezTo>
                    <a:pt x="10569" y="13263"/>
                    <a:pt x="12874" y="14542"/>
                    <a:pt x="13810" y="15089"/>
                  </a:cubicBezTo>
                  <a:cubicBezTo>
                    <a:pt x="14084" y="15272"/>
                    <a:pt x="14267" y="15569"/>
                    <a:pt x="14289" y="15911"/>
                  </a:cubicBezTo>
                  <a:lnTo>
                    <a:pt x="14335" y="17600"/>
                  </a:lnTo>
                  <a:cubicBezTo>
                    <a:pt x="14358" y="17554"/>
                    <a:pt x="14381" y="17509"/>
                    <a:pt x="14403" y="17463"/>
                  </a:cubicBezTo>
                  <a:cubicBezTo>
                    <a:pt x="14472" y="17189"/>
                    <a:pt x="14632" y="15934"/>
                    <a:pt x="14655" y="15706"/>
                  </a:cubicBezTo>
                  <a:cubicBezTo>
                    <a:pt x="14769" y="14815"/>
                    <a:pt x="14221" y="13743"/>
                    <a:pt x="11094" y="11871"/>
                  </a:cubicBezTo>
                  <a:cubicBezTo>
                    <a:pt x="6643" y="9246"/>
                    <a:pt x="4497" y="5845"/>
                    <a:pt x="5616" y="3540"/>
                  </a:cubicBezTo>
                  <a:cubicBezTo>
                    <a:pt x="6711" y="1234"/>
                    <a:pt x="9861" y="458"/>
                    <a:pt x="9861" y="458"/>
                  </a:cubicBezTo>
                  <a:lnTo>
                    <a:pt x="9679" y="2"/>
                  </a:lnTo>
                  <a:cubicBezTo>
                    <a:pt x="9619" y="1"/>
                    <a:pt x="9560" y="0"/>
                    <a:pt x="9501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16;p25"/>
            <p:cNvSpPr/>
            <p:nvPr/>
          </p:nvSpPr>
          <p:spPr>
            <a:xfrm flipH="1">
              <a:off x="892030" y="4103586"/>
              <a:ext cx="287852" cy="226056"/>
            </a:xfrm>
            <a:custGeom>
              <a:avLst/>
              <a:gdLst/>
              <a:ahLst/>
              <a:cxnLst/>
              <a:rect l="l" t="t" r="r" b="b"/>
              <a:pathLst>
                <a:path w="7237" h="5683" extrusionOk="0">
                  <a:moveTo>
                    <a:pt x="6745" y="1"/>
                  </a:moveTo>
                  <a:cubicBezTo>
                    <a:pt x="2200" y="1"/>
                    <a:pt x="1667" y="3964"/>
                    <a:pt x="1667" y="3964"/>
                  </a:cubicBezTo>
                  <a:lnTo>
                    <a:pt x="1" y="4877"/>
                  </a:lnTo>
                  <a:cubicBezTo>
                    <a:pt x="777" y="5445"/>
                    <a:pt x="1501" y="5683"/>
                    <a:pt x="2169" y="5683"/>
                  </a:cubicBezTo>
                  <a:cubicBezTo>
                    <a:pt x="4939" y="5683"/>
                    <a:pt x="6740" y="1597"/>
                    <a:pt x="7236" y="15"/>
                  </a:cubicBezTo>
                  <a:cubicBezTo>
                    <a:pt x="7068" y="5"/>
                    <a:pt x="6904" y="1"/>
                    <a:pt x="6745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17;p25"/>
            <p:cNvSpPr/>
            <p:nvPr/>
          </p:nvSpPr>
          <p:spPr>
            <a:xfrm flipH="1">
              <a:off x="1592905" y="4596032"/>
              <a:ext cx="55247" cy="73031"/>
            </a:xfrm>
            <a:custGeom>
              <a:avLst/>
              <a:gdLst/>
              <a:ahLst/>
              <a:cxnLst/>
              <a:rect l="l" t="t" r="r" b="b"/>
              <a:pathLst>
                <a:path w="1389" h="1836" extrusionOk="0">
                  <a:moveTo>
                    <a:pt x="83" y="1"/>
                  </a:moveTo>
                  <a:cubicBezTo>
                    <a:pt x="42" y="1"/>
                    <a:pt x="0" y="38"/>
                    <a:pt x="19" y="75"/>
                  </a:cubicBezTo>
                  <a:cubicBezTo>
                    <a:pt x="178" y="349"/>
                    <a:pt x="452" y="577"/>
                    <a:pt x="635" y="828"/>
                  </a:cubicBezTo>
                  <a:cubicBezTo>
                    <a:pt x="795" y="1079"/>
                    <a:pt x="1114" y="1399"/>
                    <a:pt x="977" y="1719"/>
                  </a:cubicBezTo>
                  <a:cubicBezTo>
                    <a:pt x="948" y="1791"/>
                    <a:pt x="1011" y="1836"/>
                    <a:pt x="1078" y="1836"/>
                  </a:cubicBezTo>
                  <a:cubicBezTo>
                    <a:pt x="1117" y="1836"/>
                    <a:pt x="1158" y="1821"/>
                    <a:pt x="1183" y="1787"/>
                  </a:cubicBezTo>
                  <a:cubicBezTo>
                    <a:pt x="1388" y="1490"/>
                    <a:pt x="1251" y="1216"/>
                    <a:pt x="1046" y="965"/>
                  </a:cubicBezTo>
                  <a:cubicBezTo>
                    <a:pt x="795" y="623"/>
                    <a:pt x="475" y="212"/>
                    <a:pt x="110" y="7"/>
                  </a:cubicBezTo>
                  <a:cubicBezTo>
                    <a:pt x="102" y="3"/>
                    <a:pt x="92" y="1"/>
                    <a:pt x="83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518;p25"/>
            <p:cNvSpPr/>
            <p:nvPr/>
          </p:nvSpPr>
          <p:spPr>
            <a:xfrm flipH="1">
              <a:off x="1668160" y="4548458"/>
              <a:ext cx="18814" cy="15115"/>
            </a:xfrm>
            <a:custGeom>
              <a:avLst/>
              <a:gdLst/>
              <a:ahLst/>
              <a:cxnLst/>
              <a:rect l="l" t="t" r="r" b="b"/>
              <a:pathLst>
                <a:path w="473" h="380" extrusionOk="0">
                  <a:moveTo>
                    <a:pt x="71" y="1"/>
                  </a:moveTo>
                  <a:cubicBezTo>
                    <a:pt x="33" y="1"/>
                    <a:pt x="1" y="49"/>
                    <a:pt x="36" y="84"/>
                  </a:cubicBezTo>
                  <a:cubicBezTo>
                    <a:pt x="127" y="176"/>
                    <a:pt x="196" y="267"/>
                    <a:pt x="287" y="358"/>
                  </a:cubicBezTo>
                  <a:cubicBezTo>
                    <a:pt x="302" y="373"/>
                    <a:pt x="320" y="379"/>
                    <a:pt x="338" y="379"/>
                  </a:cubicBezTo>
                  <a:cubicBezTo>
                    <a:pt x="404" y="379"/>
                    <a:pt x="473" y="298"/>
                    <a:pt x="401" y="244"/>
                  </a:cubicBezTo>
                  <a:cubicBezTo>
                    <a:pt x="310" y="176"/>
                    <a:pt x="219" y="84"/>
                    <a:pt x="104" y="16"/>
                  </a:cubicBezTo>
                  <a:cubicBezTo>
                    <a:pt x="94" y="5"/>
                    <a:pt x="82" y="1"/>
                    <a:pt x="71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519;p25"/>
            <p:cNvSpPr/>
            <p:nvPr/>
          </p:nvSpPr>
          <p:spPr>
            <a:xfrm flipH="1">
              <a:off x="1701213" y="4484257"/>
              <a:ext cx="40411" cy="41090"/>
            </a:xfrm>
            <a:custGeom>
              <a:avLst/>
              <a:gdLst/>
              <a:ahLst/>
              <a:cxnLst/>
              <a:rect l="l" t="t" r="r" b="b"/>
              <a:pathLst>
                <a:path w="1016" h="1033" extrusionOk="0">
                  <a:moveTo>
                    <a:pt x="101" y="1"/>
                  </a:moveTo>
                  <a:cubicBezTo>
                    <a:pt x="48" y="1"/>
                    <a:pt x="1" y="26"/>
                    <a:pt x="18" y="78"/>
                  </a:cubicBezTo>
                  <a:cubicBezTo>
                    <a:pt x="86" y="237"/>
                    <a:pt x="223" y="374"/>
                    <a:pt x="337" y="489"/>
                  </a:cubicBezTo>
                  <a:cubicBezTo>
                    <a:pt x="497" y="648"/>
                    <a:pt x="634" y="808"/>
                    <a:pt x="771" y="991"/>
                  </a:cubicBezTo>
                  <a:cubicBezTo>
                    <a:pt x="793" y="1020"/>
                    <a:pt x="829" y="1033"/>
                    <a:pt x="865" y="1033"/>
                  </a:cubicBezTo>
                  <a:cubicBezTo>
                    <a:pt x="941" y="1033"/>
                    <a:pt x="1015" y="977"/>
                    <a:pt x="953" y="899"/>
                  </a:cubicBezTo>
                  <a:cubicBezTo>
                    <a:pt x="748" y="580"/>
                    <a:pt x="497" y="169"/>
                    <a:pt x="155" y="9"/>
                  </a:cubicBezTo>
                  <a:cubicBezTo>
                    <a:pt x="137" y="3"/>
                    <a:pt x="119" y="1"/>
                    <a:pt x="101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520;p25"/>
            <p:cNvSpPr/>
            <p:nvPr/>
          </p:nvSpPr>
          <p:spPr>
            <a:xfrm flipH="1">
              <a:off x="1739675" y="4374750"/>
              <a:ext cx="29394" cy="78919"/>
            </a:xfrm>
            <a:custGeom>
              <a:avLst/>
              <a:gdLst/>
              <a:ahLst/>
              <a:cxnLst/>
              <a:rect l="l" t="t" r="r" b="b"/>
              <a:pathLst>
                <a:path w="739" h="1984" extrusionOk="0">
                  <a:moveTo>
                    <a:pt x="637" y="0"/>
                  </a:moveTo>
                  <a:cubicBezTo>
                    <a:pt x="611" y="0"/>
                    <a:pt x="586" y="8"/>
                    <a:pt x="571" y="23"/>
                  </a:cubicBezTo>
                  <a:cubicBezTo>
                    <a:pt x="320" y="229"/>
                    <a:pt x="91" y="548"/>
                    <a:pt x="46" y="891"/>
                  </a:cubicBezTo>
                  <a:cubicBezTo>
                    <a:pt x="0" y="1256"/>
                    <a:pt x="251" y="1575"/>
                    <a:pt x="342" y="1918"/>
                  </a:cubicBezTo>
                  <a:cubicBezTo>
                    <a:pt x="352" y="1964"/>
                    <a:pt x="391" y="1984"/>
                    <a:pt x="432" y="1984"/>
                  </a:cubicBezTo>
                  <a:cubicBezTo>
                    <a:pt x="494" y="1984"/>
                    <a:pt x="561" y="1940"/>
                    <a:pt x="548" y="1872"/>
                  </a:cubicBezTo>
                  <a:cubicBezTo>
                    <a:pt x="479" y="1552"/>
                    <a:pt x="274" y="1233"/>
                    <a:pt x="320" y="913"/>
                  </a:cubicBezTo>
                  <a:cubicBezTo>
                    <a:pt x="365" y="617"/>
                    <a:pt x="594" y="366"/>
                    <a:pt x="708" y="92"/>
                  </a:cubicBezTo>
                  <a:cubicBezTo>
                    <a:pt x="738" y="31"/>
                    <a:pt x="687" y="0"/>
                    <a:pt x="637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521;p25"/>
            <p:cNvSpPr/>
            <p:nvPr/>
          </p:nvSpPr>
          <p:spPr>
            <a:xfrm flipH="1">
              <a:off x="876597" y="3583018"/>
              <a:ext cx="1033195" cy="728127"/>
            </a:xfrm>
            <a:custGeom>
              <a:avLst/>
              <a:gdLst/>
              <a:ahLst/>
              <a:cxnLst/>
              <a:rect l="l" t="t" r="r" b="b"/>
              <a:pathLst>
                <a:path w="25976" h="18305" extrusionOk="0">
                  <a:moveTo>
                    <a:pt x="19082" y="1"/>
                  </a:moveTo>
                  <a:lnTo>
                    <a:pt x="14608" y="92"/>
                  </a:lnTo>
                  <a:cubicBezTo>
                    <a:pt x="14608" y="92"/>
                    <a:pt x="13467" y="845"/>
                    <a:pt x="10340" y="5798"/>
                  </a:cubicBezTo>
                  <a:cubicBezTo>
                    <a:pt x="9023" y="7909"/>
                    <a:pt x="6964" y="8516"/>
                    <a:pt x="5028" y="8516"/>
                  </a:cubicBezTo>
                  <a:cubicBezTo>
                    <a:pt x="2400" y="8516"/>
                    <a:pt x="0" y="7396"/>
                    <a:pt x="0" y="7396"/>
                  </a:cubicBezTo>
                  <a:lnTo>
                    <a:pt x="0" y="7396"/>
                  </a:lnTo>
                  <a:cubicBezTo>
                    <a:pt x="0" y="7396"/>
                    <a:pt x="434" y="13559"/>
                    <a:pt x="457" y="13719"/>
                  </a:cubicBezTo>
                  <a:cubicBezTo>
                    <a:pt x="502" y="13856"/>
                    <a:pt x="14722" y="14312"/>
                    <a:pt x="14722" y="14312"/>
                  </a:cubicBezTo>
                  <a:cubicBezTo>
                    <a:pt x="14722" y="14312"/>
                    <a:pt x="16225" y="18304"/>
                    <a:pt x="19491" y="18304"/>
                  </a:cubicBezTo>
                  <a:cubicBezTo>
                    <a:pt x="20230" y="18304"/>
                    <a:pt x="21059" y="18100"/>
                    <a:pt x="21981" y="17599"/>
                  </a:cubicBezTo>
                  <a:cubicBezTo>
                    <a:pt x="25975" y="15431"/>
                    <a:pt x="24332" y="9062"/>
                    <a:pt x="22300" y="4041"/>
                  </a:cubicBezTo>
                  <a:cubicBezTo>
                    <a:pt x="21342" y="1690"/>
                    <a:pt x="19082" y="1"/>
                    <a:pt x="1908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522;p25"/>
            <p:cNvSpPr/>
            <p:nvPr/>
          </p:nvSpPr>
          <p:spPr>
            <a:xfrm flipH="1">
              <a:off x="876597" y="3593917"/>
              <a:ext cx="289642" cy="690975"/>
            </a:xfrm>
            <a:custGeom>
              <a:avLst/>
              <a:gdLst/>
              <a:ahLst/>
              <a:cxnLst/>
              <a:rect l="l" t="t" r="r" b="b"/>
              <a:pathLst>
                <a:path w="7282" h="17371" extrusionOk="0">
                  <a:moveTo>
                    <a:pt x="708" y="1"/>
                  </a:moveTo>
                  <a:lnTo>
                    <a:pt x="0" y="343"/>
                  </a:lnTo>
                  <a:cubicBezTo>
                    <a:pt x="0" y="343"/>
                    <a:pt x="2534" y="1964"/>
                    <a:pt x="3972" y="6620"/>
                  </a:cubicBezTo>
                  <a:cubicBezTo>
                    <a:pt x="5410" y="11253"/>
                    <a:pt x="4976" y="14997"/>
                    <a:pt x="3196" y="17371"/>
                  </a:cubicBezTo>
                  <a:cubicBezTo>
                    <a:pt x="3218" y="17371"/>
                    <a:pt x="3241" y="17348"/>
                    <a:pt x="3287" y="17325"/>
                  </a:cubicBezTo>
                  <a:cubicBezTo>
                    <a:pt x="7281" y="15179"/>
                    <a:pt x="5638" y="8788"/>
                    <a:pt x="3606" y="3767"/>
                  </a:cubicBezTo>
                  <a:cubicBezTo>
                    <a:pt x="2853" y="1941"/>
                    <a:pt x="1347" y="548"/>
                    <a:pt x="708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523;p25"/>
            <p:cNvSpPr/>
            <p:nvPr/>
          </p:nvSpPr>
          <p:spPr>
            <a:xfrm flipH="1">
              <a:off x="1126265" y="3602986"/>
              <a:ext cx="229740" cy="67184"/>
            </a:xfrm>
            <a:custGeom>
              <a:avLst/>
              <a:gdLst/>
              <a:ahLst/>
              <a:cxnLst/>
              <a:rect l="l" t="t" r="r" b="b"/>
              <a:pathLst>
                <a:path w="5776" h="1689" extrusionOk="0">
                  <a:moveTo>
                    <a:pt x="5707" y="1"/>
                  </a:moveTo>
                  <a:lnTo>
                    <a:pt x="1" y="252"/>
                  </a:lnTo>
                  <a:cubicBezTo>
                    <a:pt x="1" y="252"/>
                    <a:pt x="480" y="1689"/>
                    <a:pt x="2296" y="1689"/>
                  </a:cubicBezTo>
                  <a:cubicBezTo>
                    <a:pt x="2422" y="1689"/>
                    <a:pt x="2555" y="1682"/>
                    <a:pt x="2694" y="1667"/>
                  </a:cubicBezTo>
                  <a:cubicBezTo>
                    <a:pt x="5775" y="1325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524;p25"/>
            <p:cNvSpPr/>
            <p:nvPr/>
          </p:nvSpPr>
          <p:spPr>
            <a:xfrm flipH="1">
              <a:off x="1038203" y="3821802"/>
              <a:ext cx="187977" cy="358395"/>
            </a:xfrm>
            <a:custGeom>
              <a:avLst/>
              <a:gdLst/>
              <a:ahLst/>
              <a:cxnLst/>
              <a:rect l="l" t="t" r="r" b="b"/>
              <a:pathLst>
                <a:path w="4726" h="9010" extrusionOk="0">
                  <a:moveTo>
                    <a:pt x="2968" y="1"/>
                  </a:moveTo>
                  <a:lnTo>
                    <a:pt x="2968" y="1"/>
                  </a:lnTo>
                  <a:cubicBezTo>
                    <a:pt x="2968" y="1"/>
                    <a:pt x="3082" y="1576"/>
                    <a:pt x="3287" y="3151"/>
                  </a:cubicBezTo>
                  <a:cubicBezTo>
                    <a:pt x="3493" y="4726"/>
                    <a:pt x="3630" y="7624"/>
                    <a:pt x="2831" y="8309"/>
                  </a:cubicBezTo>
                  <a:cubicBezTo>
                    <a:pt x="2712" y="8411"/>
                    <a:pt x="2571" y="8454"/>
                    <a:pt x="2416" y="8454"/>
                  </a:cubicBezTo>
                  <a:cubicBezTo>
                    <a:pt x="1530" y="8454"/>
                    <a:pt x="206" y="7031"/>
                    <a:pt x="206" y="7031"/>
                  </a:cubicBezTo>
                  <a:lnTo>
                    <a:pt x="1" y="6917"/>
                  </a:lnTo>
                  <a:lnTo>
                    <a:pt x="1" y="6917"/>
                  </a:lnTo>
                  <a:cubicBezTo>
                    <a:pt x="1" y="6917"/>
                    <a:pt x="1281" y="9009"/>
                    <a:pt x="2525" y="9009"/>
                  </a:cubicBezTo>
                  <a:cubicBezTo>
                    <a:pt x="2785" y="9009"/>
                    <a:pt x="3043" y="8918"/>
                    <a:pt x="3287" y="8697"/>
                  </a:cubicBezTo>
                  <a:cubicBezTo>
                    <a:pt x="4725" y="7419"/>
                    <a:pt x="3835" y="1325"/>
                    <a:pt x="2968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525;p25"/>
            <p:cNvSpPr/>
            <p:nvPr/>
          </p:nvSpPr>
          <p:spPr>
            <a:xfrm flipH="1">
              <a:off x="1035498" y="4144120"/>
              <a:ext cx="288727" cy="169412"/>
            </a:xfrm>
            <a:custGeom>
              <a:avLst/>
              <a:gdLst/>
              <a:ahLst/>
              <a:cxnLst/>
              <a:rect l="l" t="t" r="r" b="b"/>
              <a:pathLst>
                <a:path w="7259" h="4259" extrusionOk="0">
                  <a:moveTo>
                    <a:pt x="366" y="1"/>
                  </a:moveTo>
                  <a:lnTo>
                    <a:pt x="0" y="206"/>
                  </a:lnTo>
                  <a:cubicBezTo>
                    <a:pt x="0" y="206"/>
                    <a:pt x="411" y="2078"/>
                    <a:pt x="2694" y="3607"/>
                  </a:cubicBezTo>
                  <a:cubicBezTo>
                    <a:pt x="3419" y="4093"/>
                    <a:pt x="4143" y="4258"/>
                    <a:pt x="4795" y="4258"/>
                  </a:cubicBezTo>
                  <a:cubicBezTo>
                    <a:pt x="6196" y="4258"/>
                    <a:pt x="7259" y="3493"/>
                    <a:pt x="7259" y="3493"/>
                  </a:cubicBezTo>
                  <a:lnTo>
                    <a:pt x="7259" y="3493"/>
                  </a:lnTo>
                  <a:cubicBezTo>
                    <a:pt x="6634" y="3776"/>
                    <a:pt x="6042" y="3897"/>
                    <a:pt x="5487" y="3897"/>
                  </a:cubicBezTo>
                  <a:cubicBezTo>
                    <a:pt x="2330" y="3897"/>
                    <a:pt x="366" y="1"/>
                    <a:pt x="366" y="1"/>
                  </a:cubicBezTo>
                  <a:close/>
                </a:path>
              </a:pathLst>
            </a:custGeom>
            <a:solidFill>
              <a:srgbClr val="AC8ADD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526;p25"/>
            <p:cNvSpPr/>
            <p:nvPr/>
          </p:nvSpPr>
          <p:spPr>
            <a:xfrm flipH="1">
              <a:off x="1008253" y="3632541"/>
              <a:ext cx="121433" cy="218259"/>
            </a:xfrm>
            <a:custGeom>
              <a:avLst/>
              <a:gdLst/>
              <a:ahLst/>
              <a:cxnLst/>
              <a:rect l="l" t="t" r="r" b="b"/>
              <a:pathLst>
                <a:path w="3053" h="5487" extrusionOk="0">
                  <a:moveTo>
                    <a:pt x="174" y="1"/>
                  </a:moveTo>
                  <a:cubicBezTo>
                    <a:pt x="80" y="1"/>
                    <a:pt x="0" y="86"/>
                    <a:pt x="85" y="171"/>
                  </a:cubicBezTo>
                  <a:cubicBezTo>
                    <a:pt x="861" y="947"/>
                    <a:pt x="1455" y="1860"/>
                    <a:pt x="1889" y="2841"/>
                  </a:cubicBezTo>
                  <a:cubicBezTo>
                    <a:pt x="2254" y="3686"/>
                    <a:pt x="2459" y="4599"/>
                    <a:pt x="2847" y="5421"/>
                  </a:cubicBezTo>
                  <a:cubicBezTo>
                    <a:pt x="2869" y="5464"/>
                    <a:pt x="2916" y="5487"/>
                    <a:pt x="2959" y="5487"/>
                  </a:cubicBezTo>
                  <a:cubicBezTo>
                    <a:pt x="3008" y="5487"/>
                    <a:pt x="3053" y="5458"/>
                    <a:pt x="3053" y="5398"/>
                  </a:cubicBezTo>
                  <a:cubicBezTo>
                    <a:pt x="2916" y="3458"/>
                    <a:pt x="1729" y="1289"/>
                    <a:pt x="268" y="34"/>
                  </a:cubicBezTo>
                  <a:cubicBezTo>
                    <a:pt x="239" y="11"/>
                    <a:pt x="205" y="1"/>
                    <a:pt x="174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527;p25"/>
            <p:cNvSpPr/>
            <p:nvPr/>
          </p:nvSpPr>
          <p:spPr>
            <a:xfrm flipH="1">
              <a:off x="982319" y="3871007"/>
              <a:ext cx="26530" cy="85482"/>
            </a:xfrm>
            <a:custGeom>
              <a:avLst/>
              <a:gdLst/>
              <a:ahLst/>
              <a:cxnLst/>
              <a:rect l="l" t="t" r="r" b="b"/>
              <a:pathLst>
                <a:path w="667" h="2149" extrusionOk="0">
                  <a:moveTo>
                    <a:pt x="150" y="0"/>
                  </a:moveTo>
                  <a:cubicBezTo>
                    <a:pt x="80" y="0"/>
                    <a:pt x="1" y="50"/>
                    <a:pt x="15" y="133"/>
                  </a:cubicBezTo>
                  <a:cubicBezTo>
                    <a:pt x="152" y="772"/>
                    <a:pt x="266" y="1434"/>
                    <a:pt x="448" y="2073"/>
                  </a:cubicBezTo>
                  <a:cubicBezTo>
                    <a:pt x="459" y="2125"/>
                    <a:pt x="506" y="2148"/>
                    <a:pt x="553" y="2148"/>
                  </a:cubicBezTo>
                  <a:cubicBezTo>
                    <a:pt x="610" y="2148"/>
                    <a:pt x="666" y="2113"/>
                    <a:pt x="654" y="2051"/>
                  </a:cubicBezTo>
                  <a:cubicBezTo>
                    <a:pt x="562" y="1389"/>
                    <a:pt x="403" y="727"/>
                    <a:pt x="243" y="65"/>
                  </a:cubicBezTo>
                  <a:cubicBezTo>
                    <a:pt x="234" y="20"/>
                    <a:pt x="194" y="0"/>
                    <a:pt x="15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528;p25"/>
            <p:cNvSpPr/>
            <p:nvPr/>
          </p:nvSpPr>
          <p:spPr>
            <a:xfrm flipH="1">
              <a:off x="964659" y="4004859"/>
              <a:ext cx="25456" cy="139341"/>
            </a:xfrm>
            <a:custGeom>
              <a:avLst/>
              <a:gdLst/>
              <a:ahLst/>
              <a:cxnLst/>
              <a:rect l="l" t="t" r="r" b="b"/>
              <a:pathLst>
                <a:path w="640" h="3503" extrusionOk="0">
                  <a:moveTo>
                    <a:pt x="395" y="0"/>
                  </a:moveTo>
                  <a:cubicBezTo>
                    <a:pt x="370" y="0"/>
                    <a:pt x="343" y="17"/>
                    <a:pt x="343" y="55"/>
                  </a:cubicBezTo>
                  <a:cubicBezTo>
                    <a:pt x="457" y="1242"/>
                    <a:pt x="206" y="2292"/>
                    <a:pt x="0" y="3433"/>
                  </a:cubicBezTo>
                  <a:cubicBezTo>
                    <a:pt x="0" y="3477"/>
                    <a:pt x="38" y="3503"/>
                    <a:pt x="71" y="3503"/>
                  </a:cubicBezTo>
                  <a:cubicBezTo>
                    <a:pt x="90" y="3503"/>
                    <a:pt x="106" y="3495"/>
                    <a:pt x="114" y="3479"/>
                  </a:cubicBezTo>
                  <a:cubicBezTo>
                    <a:pt x="639" y="2452"/>
                    <a:pt x="616" y="1151"/>
                    <a:pt x="434" y="32"/>
                  </a:cubicBezTo>
                  <a:cubicBezTo>
                    <a:pt x="434" y="12"/>
                    <a:pt x="415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529;p25"/>
            <p:cNvSpPr/>
            <p:nvPr/>
          </p:nvSpPr>
          <p:spPr>
            <a:xfrm flipH="1">
              <a:off x="1002525" y="4191813"/>
              <a:ext cx="40014" cy="54376"/>
            </a:xfrm>
            <a:custGeom>
              <a:avLst/>
              <a:gdLst/>
              <a:ahLst/>
              <a:cxnLst/>
              <a:rect l="l" t="t" r="r" b="b"/>
              <a:pathLst>
                <a:path w="1006" h="1367" extrusionOk="0">
                  <a:moveTo>
                    <a:pt x="908" y="0"/>
                  </a:moveTo>
                  <a:cubicBezTo>
                    <a:pt x="882" y="0"/>
                    <a:pt x="855" y="10"/>
                    <a:pt x="839" y="34"/>
                  </a:cubicBezTo>
                  <a:cubicBezTo>
                    <a:pt x="702" y="263"/>
                    <a:pt x="565" y="468"/>
                    <a:pt x="405" y="696"/>
                  </a:cubicBezTo>
                  <a:cubicBezTo>
                    <a:pt x="268" y="879"/>
                    <a:pt x="108" y="1084"/>
                    <a:pt x="17" y="1290"/>
                  </a:cubicBezTo>
                  <a:cubicBezTo>
                    <a:pt x="0" y="1341"/>
                    <a:pt x="47" y="1367"/>
                    <a:pt x="91" y="1367"/>
                  </a:cubicBezTo>
                  <a:cubicBezTo>
                    <a:pt x="106" y="1367"/>
                    <a:pt x="120" y="1364"/>
                    <a:pt x="131" y="1358"/>
                  </a:cubicBezTo>
                  <a:cubicBezTo>
                    <a:pt x="565" y="1084"/>
                    <a:pt x="793" y="514"/>
                    <a:pt x="976" y="80"/>
                  </a:cubicBezTo>
                  <a:cubicBezTo>
                    <a:pt x="1006" y="35"/>
                    <a:pt x="958" y="0"/>
                    <a:pt x="908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530;p25"/>
            <p:cNvSpPr/>
            <p:nvPr/>
          </p:nvSpPr>
          <p:spPr>
            <a:xfrm flipH="1">
              <a:off x="1120816" y="3574824"/>
              <a:ext cx="241196" cy="87272"/>
            </a:xfrm>
            <a:custGeom>
              <a:avLst/>
              <a:gdLst/>
              <a:ahLst/>
              <a:cxnLst/>
              <a:rect l="l" t="t" r="r" b="b"/>
              <a:pathLst>
                <a:path w="6064" h="2194" extrusionOk="0">
                  <a:moveTo>
                    <a:pt x="5468" y="1"/>
                  </a:moveTo>
                  <a:cubicBezTo>
                    <a:pt x="5455" y="1"/>
                    <a:pt x="5447" y="1"/>
                    <a:pt x="5447" y="1"/>
                  </a:cubicBezTo>
                  <a:cubicBezTo>
                    <a:pt x="5447" y="1"/>
                    <a:pt x="4625" y="1234"/>
                    <a:pt x="2640" y="1234"/>
                  </a:cubicBezTo>
                  <a:cubicBezTo>
                    <a:pt x="928" y="1234"/>
                    <a:pt x="814" y="275"/>
                    <a:pt x="814" y="275"/>
                  </a:cubicBezTo>
                  <a:lnTo>
                    <a:pt x="745" y="252"/>
                  </a:lnTo>
                  <a:cubicBezTo>
                    <a:pt x="725" y="250"/>
                    <a:pt x="705" y="249"/>
                    <a:pt x="685" y="249"/>
                  </a:cubicBezTo>
                  <a:cubicBezTo>
                    <a:pt x="302" y="249"/>
                    <a:pt x="1" y="658"/>
                    <a:pt x="174" y="1006"/>
                  </a:cubicBezTo>
                  <a:cubicBezTo>
                    <a:pt x="174" y="1006"/>
                    <a:pt x="174" y="1028"/>
                    <a:pt x="174" y="1028"/>
                  </a:cubicBezTo>
                  <a:cubicBezTo>
                    <a:pt x="399" y="1478"/>
                    <a:pt x="1266" y="2193"/>
                    <a:pt x="2534" y="2193"/>
                  </a:cubicBezTo>
                  <a:cubicBezTo>
                    <a:pt x="2554" y="2193"/>
                    <a:pt x="2574" y="2193"/>
                    <a:pt x="2594" y="2193"/>
                  </a:cubicBezTo>
                  <a:cubicBezTo>
                    <a:pt x="3918" y="2170"/>
                    <a:pt x="5698" y="1462"/>
                    <a:pt x="5881" y="709"/>
                  </a:cubicBezTo>
                  <a:cubicBezTo>
                    <a:pt x="6064" y="37"/>
                    <a:pt x="5575" y="1"/>
                    <a:pt x="54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531;p25"/>
            <p:cNvSpPr/>
            <p:nvPr/>
          </p:nvSpPr>
          <p:spPr>
            <a:xfrm flipH="1">
              <a:off x="1322714" y="3600162"/>
              <a:ext cx="26928" cy="22395"/>
            </a:xfrm>
            <a:custGeom>
              <a:avLst/>
              <a:gdLst/>
              <a:ahLst/>
              <a:cxnLst/>
              <a:rect l="l" t="t" r="r" b="b"/>
              <a:pathLst>
                <a:path w="677" h="563" extrusionOk="0">
                  <a:moveTo>
                    <a:pt x="550" y="1"/>
                  </a:moveTo>
                  <a:cubicBezTo>
                    <a:pt x="542" y="1"/>
                    <a:pt x="534" y="2"/>
                    <a:pt x="525" y="3"/>
                  </a:cubicBezTo>
                  <a:cubicBezTo>
                    <a:pt x="297" y="49"/>
                    <a:pt x="0" y="254"/>
                    <a:pt x="69" y="528"/>
                  </a:cubicBezTo>
                  <a:cubicBezTo>
                    <a:pt x="80" y="551"/>
                    <a:pt x="103" y="563"/>
                    <a:pt x="126" y="563"/>
                  </a:cubicBezTo>
                  <a:cubicBezTo>
                    <a:pt x="149" y="563"/>
                    <a:pt x="172" y="551"/>
                    <a:pt x="183" y="528"/>
                  </a:cubicBezTo>
                  <a:cubicBezTo>
                    <a:pt x="320" y="391"/>
                    <a:pt x="388" y="232"/>
                    <a:pt x="571" y="163"/>
                  </a:cubicBezTo>
                  <a:cubicBezTo>
                    <a:pt x="676" y="121"/>
                    <a:pt x="645" y="1"/>
                    <a:pt x="550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532;p25"/>
            <p:cNvSpPr/>
            <p:nvPr/>
          </p:nvSpPr>
          <p:spPr>
            <a:xfrm flipH="1">
              <a:off x="1296542" y="3621881"/>
              <a:ext cx="20405" cy="34766"/>
            </a:xfrm>
            <a:custGeom>
              <a:avLst/>
              <a:gdLst/>
              <a:ahLst/>
              <a:cxnLst/>
              <a:rect l="l" t="t" r="r" b="b"/>
              <a:pathLst>
                <a:path w="513" h="874" extrusionOk="0">
                  <a:moveTo>
                    <a:pt x="379" y="0"/>
                  </a:moveTo>
                  <a:cubicBezTo>
                    <a:pt x="355" y="0"/>
                    <a:pt x="333" y="9"/>
                    <a:pt x="320" y="28"/>
                  </a:cubicBezTo>
                  <a:cubicBezTo>
                    <a:pt x="137" y="233"/>
                    <a:pt x="0" y="667"/>
                    <a:pt x="251" y="850"/>
                  </a:cubicBezTo>
                  <a:cubicBezTo>
                    <a:pt x="267" y="866"/>
                    <a:pt x="289" y="873"/>
                    <a:pt x="312" y="873"/>
                  </a:cubicBezTo>
                  <a:cubicBezTo>
                    <a:pt x="353" y="873"/>
                    <a:pt x="396" y="848"/>
                    <a:pt x="411" y="804"/>
                  </a:cubicBezTo>
                  <a:cubicBezTo>
                    <a:pt x="411" y="690"/>
                    <a:pt x="365" y="599"/>
                    <a:pt x="365" y="485"/>
                  </a:cubicBezTo>
                  <a:cubicBezTo>
                    <a:pt x="365" y="348"/>
                    <a:pt x="388" y="233"/>
                    <a:pt x="479" y="119"/>
                  </a:cubicBezTo>
                  <a:cubicBezTo>
                    <a:pt x="512" y="54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533;p25"/>
            <p:cNvSpPr/>
            <p:nvPr/>
          </p:nvSpPr>
          <p:spPr>
            <a:xfrm flipH="1">
              <a:off x="1258835" y="3628842"/>
              <a:ext cx="13643" cy="24503"/>
            </a:xfrm>
            <a:custGeom>
              <a:avLst/>
              <a:gdLst/>
              <a:ahLst/>
              <a:cxnLst/>
              <a:rect l="l" t="t" r="r" b="b"/>
              <a:pathLst>
                <a:path w="343" h="616" extrusionOk="0">
                  <a:moveTo>
                    <a:pt x="206" y="0"/>
                  </a:moveTo>
                  <a:cubicBezTo>
                    <a:pt x="172" y="0"/>
                    <a:pt x="135" y="18"/>
                    <a:pt x="115" y="58"/>
                  </a:cubicBezTo>
                  <a:cubicBezTo>
                    <a:pt x="23" y="241"/>
                    <a:pt x="1" y="515"/>
                    <a:pt x="206" y="606"/>
                  </a:cubicBezTo>
                  <a:cubicBezTo>
                    <a:pt x="218" y="612"/>
                    <a:pt x="232" y="615"/>
                    <a:pt x="246" y="615"/>
                  </a:cubicBezTo>
                  <a:cubicBezTo>
                    <a:pt x="283" y="615"/>
                    <a:pt x="320" y="594"/>
                    <a:pt x="320" y="561"/>
                  </a:cubicBezTo>
                  <a:cubicBezTo>
                    <a:pt x="343" y="401"/>
                    <a:pt x="252" y="264"/>
                    <a:pt x="274" y="81"/>
                  </a:cubicBezTo>
                  <a:cubicBezTo>
                    <a:pt x="287" y="30"/>
                    <a:pt x="250" y="0"/>
                    <a:pt x="206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534;p25"/>
            <p:cNvSpPr/>
            <p:nvPr/>
          </p:nvSpPr>
          <p:spPr>
            <a:xfrm flipH="1">
              <a:off x="1210707" y="3625302"/>
              <a:ext cx="15472" cy="28043"/>
            </a:xfrm>
            <a:custGeom>
              <a:avLst/>
              <a:gdLst/>
              <a:ahLst/>
              <a:cxnLst/>
              <a:rect l="l" t="t" r="r" b="b"/>
              <a:pathLst>
                <a:path w="389" h="705" extrusionOk="0">
                  <a:moveTo>
                    <a:pt x="133" y="0"/>
                  </a:moveTo>
                  <a:cubicBezTo>
                    <a:pt x="74" y="0"/>
                    <a:pt x="8" y="41"/>
                    <a:pt x="23" y="102"/>
                  </a:cubicBezTo>
                  <a:cubicBezTo>
                    <a:pt x="92" y="284"/>
                    <a:pt x="1" y="467"/>
                    <a:pt x="46" y="650"/>
                  </a:cubicBezTo>
                  <a:cubicBezTo>
                    <a:pt x="46" y="687"/>
                    <a:pt x="81" y="704"/>
                    <a:pt x="116" y="704"/>
                  </a:cubicBezTo>
                  <a:cubicBezTo>
                    <a:pt x="144" y="704"/>
                    <a:pt x="173" y="693"/>
                    <a:pt x="183" y="672"/>
                  </a:cubicBezTo>
                  <a:cubicBezTo>
                    <a:pt x="389" y="513"/>
                    <a:pt x="297" y="216"/>
                    <a:pt x="206" y="33"/>
                  </a:cubicBezTo>
                  <a:cubicBezTo>
                    <a:pt x="191" y="11"/>
                    <a:pt x="163" y="0"/>
                    <a:pt x="133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535;p25"/>
            <p:cNvSpPr/>
            <p:nvPr/>
          </p:nvSpPr>
          <p:spPr>
            <a:xfrm flipH="1">
              <a:off x="1160432" y="3611976"/>
              <a:ext cx="24899" cy="20485"/>
            </a:xfrm>
            <a:custGeom>
              <a:avLst/>
              <a:gdLst/>
              <a:ahLst/>
              <a:cxnLst/>
              <a:rect l="l" t="t" r="r" b="b"/>
              <a:pathLst>
                <a:path w="626" h="515" extrusionOk="0">
                  <a:moveTo>
                    <a:pt x="158" y="1"/>
                  </a:moveTo>
                  <a:cubicBezTo>
                    <a:pt x="119" y="1"/>
                    <a:pt x="81" y="9"/>
                    <a:pt x="46" y="26"/>
                  </a:cubicBezTo>
                  <a:cubicBezTo>
                    <a:pt x="1" y="26"/>
                    <a:pt x="1" y="72"/>
                    <a:pt x="24" y="94"/>
                  </a:cubicBezTo>
                  <a:cubicBezTo>
                    <a:pt x="92" y="163"/>
                    <a:pt x="183" y="186"/>
                    <a:pt x="229" y="231"/>
                  </a:cubicBezTo>
                  <a:cubicBezTo>
                    <a:pt x="297" y="300"/>
                    <a:pt x="320" y="391"/>
                    <a:pt x="389" y="482"/>
                  </a:cubicBezTo>
                  <a:cubicBezTo>
                    <a:pt x="409" y="503"/>
                    <a:pt x="439" y="514"/>
                    <a:pt x="468" y="514"/>
                  </a:cubicBezTo>
                  <a:cubicBezTo>
                    <a:pt x="503" y="514"/>
                    <a:pt x="536" y="497"/>
                    <a:pt x="549" y="460"/>
                  </a:cubicBezTo>
                  <a:cubicBezTo>
                    <a:pt x="626" y="247"/>
                    <a:pt x="375" y="1"/>
                    <a:pt x="158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536;p25"/>
            <p:cNvSpPr/>
            <p:nvPr/>
          </p:nvSpPr>
          <p:spPr>
            <a:xfrm flipH="1">
              <a:off x="1128095" y="3588468"/>
              <a:ext cx="26371" cy="26014"/>
            </a:xfrm>
            <a:custGeom>
              <a:avLst/>
              <a:gdLst/>
              <a:ahLst/>
              <a:cxnLst/>
              <a:rect l="l" t="t" r="r" b="b"/>
              <a:pathLst>
                <a:path w="663" h="654" extrusionOk="0">
                  <a:moveTo>
                    <a:pt x="138" y="1"/>
                  </a:moveTo>
                  <a:cubicBezTo>
                    <a:pt x="92" y="1"/>
                    <a:pt x="1" y="23"/>
                    <a:pt x="46" y="92"/>
                  </a:cubicBezTo>
                  <a:cubicBezTo>
                    <a:pt x="92" y="183"/>
                    <a:pt x="161" y="252"/>
                    <a:pt x="229" y="343"/>
                  </a:cubicBezTo>
                  <a:cubicBezTo>
                    <a:pt x="275" y="457"/>
                    <a:pt x="320" y="571"/>
                    <a:pt x="412" y="640"/>
                  </a:cubicBezTo>
                  <a:cubicBezTo>
                    <a:pt x="437" y="648"/>
                    <a:pt x="465" y="653"/>
                    <a:pt x="492" y="653"/>
                  </a:cubicBezTo>
                  <a:cubicBezTo>
                    <a:pt x="538" y="653"/>
                    <a:pt x="580" y="638"/>
                    <a:pt x="594" y="594"/>
                  </a:cubicBezTo>
                  <a:cubicBezTo>
                    <a:pt x="663" y="366"/>
                    <a:pt x="343" y="46"/>
                    <a:pt x="138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537;p25"/>
            <p:cNvSpPr/>
            <p:nvPr/>
          </p:nvSpPr>
          <p:spPr>
            <a:xfrm flipH="1">
              <a:off x="1253863" y="4150046"/>
              <a:ext cx="51429" cy="56086"/>
            </a:xfrm>
            <a:custGeom>
              <a:avLst/>
              <a:gdLst/>
              <a:ahLst/>
              <a:cxnLst/>
              <a:rect l="l" t="t" r="r" b="b"/>
              <a:pathLst>
                <a:path w="1293" h="1410" extrusionOk="0">
                  <a:moveTo>
                    <a:pt x="107" y="1"/>
                  </a:moveTo>
                  <a:cubicBezTo>
                    <a:pt x="51" y="1"/>
                    <a:pt x="0" y="36"/>
                    <a:pt x="27" y="103"/>
                  </a:cubicBezTo>
                  <a:cubicBezTo>
                    <a:pt x="232" y="582"/>
                    <a:pt x="597" y="1221"/>
                    <a:pt x="1122" y="1404"/>
                  </a:cubicBezTo>
                  <a:cubicBezTo>
                    <a:pt x="1130" y="1408"/>
                    <a:pt x="1141" y="1410"/>
                    <a:pt x="1153" y="1410"/>
                  </a:cubicBezTo>
                  <a:cubicBezTo>
                    <a:pt x="1210" y="1410"/>
                    <a:pt x="1293" y="1369"/>
                    <a:pt x="1236" y="1313"/>
                  </a:cubicBezTo>
                  <a:cubicBezTo>
                    <a:pt x="1077" y="1107"/>
                    <a:pt x="848" y="947"/>
                    <a:pt x="689" y="765"/>
                  </a:cubicBezTo>
                  <a:cubicBezTo>
                    <a:pt x="506" y="536"/>
                    <a:pt x="346" y="308"/>
                    <a:pt x="209" y="57"/>
                  </a:cubicBezTo>
                  <a:cubicBezTo>
                    <a:pt x="190" y="19"/>
                    <a:pt x="147" y="1"/>
                    <a:pt x="107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538;p25"/>
            <p:cNvSpPr/>
            <p:nvPr/>
          </p:nvSpPr>
          <p:spPr>
            <a:xfrm flipH="1">
              <a:off x="1215361" y="4139147"/>
              <a:ext cx="68214" cy="66031"/>
            </a:xfrm>
            <a:custGeom>
              <a:avLst/>
              <a:gdLst/>
              <a:ahLst/>
              <a:cxnLst/>
              <a:rect l="l" t="t" r="r" b="b"/>
              <a:pathLst>
                <a:path w="1715" h="1660" extrusionOk="0">
                  <a:moveTo>
                    <a:pt x="164" y="1"/>
                  </a:moveTo>
                  <a:cubicBezTo>
                    <a:pt x="87" y="1"/>
                    <a:pt x="1" y="81"/>
                    <a:pt x="51" y="149"/>
                  </a:cubicBezTo>
                  <a:cubicBezTo>
                    <a:pt x="280" y="422"/>
                    <a:pt x="531" y="719"/>
                    <a:pt x="782" y="993"/>
                  </a:cubicBezTo>
                  <a:cubicBezTo>
                    <a:pt x="1010" y="1221"/>
                    <a:pt x="1261" y="1541"/>
                    <a:pt x="1581" y="1655"/>
                  </a:cubicBezTo>
                  <a:cubicBezTo>
                    <a:pt x="1590" y="1658"/>
                    <a:pt x="1599" y="1660"/>
                    <a:pt x="1608" y="1660"/>
                  </a:cubicBezTo>
                  <a:cubicBezTo>
                    <a:pt x="1666" y="1660"/>
                    <a:pt x="1714" y="1603"/>
                    <a:pt x="1695" y="1564"/>
                  </a:cubicBezTo>
                  <a:cubicBezTo>
                    <a:pt x="1581" y="1267"/>
                    <a:pt x="1261" y="1062"/>
                    <a:pt x="1033" y="856"/>
                  </a:cubicBezTo>
                  <a:cubicBezTo>
                    <a:pt x="759" y="582"/>
                    <a:pt x="485" y="308"/>
                    <a:pt x="234" y="34"/>
                  </a:cubicBezTo>
                  <a:cubicBezTo>
                    <a:pt x="216" y="11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539;p25"/>
            <p:cNvSpPr/>
            <p:nvPr/>
          </p:nvSpPr>
          <p:spPr>
            <a:xfrm flipH="1">
              <a:off x="1211145" y="4124111"/>
              <a:ext cx="50673" cy="49443"/>
            </a:xfrm>
            <a:custGeom>
              <a:avLst/>
              <a:gdLst/>
              <a:ahLst/>
              <a:cxnLst/>
              <a:rect l="l" t="t" r="r" b="b"/>
              <a:pathLst>
                <a:path w="1274" h="1243" extrusionOk="0">
                  <a:moveTo>
                    <a:pt x="169" y="0"/>
                  </a:moveTo>
                  <a:cubicBezTo>
                    <a:pt x="92" y="0"/>
                    <a:pt x="0" y="70"/>
                    <a:pt x="52" y="139"/>
                  </a:cubicBezTo>
                  <a:cubicBezTo>
                    <a:pt x="235" y="344"/>
                    <a:pt x="417" y="549"/>
                    <a:pt x="600" y="755"/>
                  </a:cubicBezTo>
                  <a:cubicBezTo>
                    <a:pt x="760" y="937"/>
                    <a:pt x="897" y="1120"/>
                    <a:pt x="1102" y="1234"/>
                  </a:cubicBezTo>
                  <a:cubicBezTo>
                    <a:pt x="1118" y="1240"/>
                    <a:pt x="1137" y="1242"/>
                    <a:pt x="1155" y="1242"/>
                  </a:cubicBezTo>
                  <a:cubicBezTo>
                    <a:pt x="1215" y="1242"/>
                    <a:pt x="1274" y="1213"/>
                    <a:pt x="1239" y="1143"/>
                  </a:cubicBezTo>
                  <a:cubicBezTo>
                    <a:pt x="1170" y="937"/>
                    <a:pt x="965" y="778"/>
                    <a:pt x="805" y="618"/>
                  </a:cubicBezTo>
                  <a:cubicBezTo>
                    <a:pt x="623" y="412"/>
                    <a:pt x="417" y="230"/>
                    <a:pt x="235" y="24"/>
                  </a:cubicBezTo>
                  <a:cubicBezTo>
                    <a:pt x="218" y="8"/>
                    <a:pt x="194" y="0"/>
                    <a:pt x="169" y="0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540;p25"/>
            <p:cNvSpPr/>
            <p:nvPr/>
          </p:nvSpPr>
          <p:spPr>
            <a:xfrm flipH="1">
              <a:off x="1188513" y="4113809"/>
              <a:ext cx="48565" cy="49006"/>
            </a:xfrm>
            <a:custGeom>
              <a:avLst/>
              <a:gdLst/>
              <a:ahLst/>
              <a:cxnLst/>
              <a:rect l="l" t="t" r="r" b="b"/>
              <a:pathLst>
                <a:path w="1221" h="1232" extrusionOk="0">
                  <a:moveTo>
                    <a:pt x="101" y="1"/>
                  </a:moveTo>
                  <a:cubicBezTo>
                    <a:pt x="62" y="1"/>
                    <a:pt x="24" y="27"/>
                    <a:pt x="24" y="78"/>
                  </a:cubicBezTo>
                  <a:cubicBezTo>
                    <a:pt x="1" y="306"/>
                    <a:pt x="252" y="580"/>
                    <a:pt x="412" y="740"/>
                  </a:cubicBezTo>
                  <a:cubicBezTo>
                    <a:pt x="571" y="923"/>
                    <a:pt x="777" y="1151"/>
                    <a:pt x="1028" y="1219"/>
                  </a:cubicBezTo>
                  <a:cubicBezTo>
                    <a:pt x="1045" y="1228"/>
                    <a:pt x="1062" y="1231"/>
                    <a:pt x="1079" y="1231"/>
                  </a:cubicBezTo>
                  <a:cubicBezTo>
                    <a:pt x="1155" y="1231"/>
                    <a:pt x="1221" y="1157"/>
                    <a:pt x="1165" y="1082"/>
                  </a:cubicBezTo>
                  <a:cubicBezTo>
                    <a:pt x="1051" y="877"/>
                    <a:pt x="822" y="717"/>
                    <a:pt x="663" y="534"/>
                  </a:cubicBezTo>
                  <a:cubicBezTo>
                    <a:pt x="503" y="375"/>
                    <a:pt x="343" y="101"/>
                    <a:pt x="138" y="9"/>
                  </a:cubicBezTo>
                  <a:cubicBezTo>
                    <a:pt x="126" y="4"/>
                    <a:pt x="113" y="1"/>
                    <a:pt x="101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541;p25"/>
            <p:cNvSpPr/>
            <p:nvPr/>
          </p:nvSpPr>
          <p:spPr>
            <a:xfrm flipH="1">
              <a:off x="1213412" y="3785685"/>
              <a:ext cx="34167" cy="71440"/>
            </a:xfrm>
            <a:custGeom>
              <a:avLst/>
              <a:gdLst/>
              <a:ahLst/>
              <a:cxnLst/>
              <a:rect l="l" t="t" r="r" b="b"/>
              <a:pathLst>
                <a:path w="859" h="1796" extrusionOk="0">
                  <a:moveTo>
                    <a:pt x="82" y="0"/>
                  </a:moveTo>
                  <a:cubicBezTo>
                    <a:pt x="41" y="0"/>
                    <a:pt x="0" y="24"/>
                    <a:pt x="14" y="64"/>
                  </a:cubicBezTo>
                  <a:cubicBezTo>
                    <a:pt x="82" y="315"/>
                    <a:pt x="173" y="566"/>
                    <a:pt x="242" y="817"/>
                  </a:cubicBezTo>
                  <a:cubicBezTo>
                    <a:pt x="288" y="1000"/>
                    <a:pt x="333" y="1228"/>
                    <a:pt x="447" y="1411"/>
                  </a:cubicBezTo>
                  <a:cubicBezTo>
                    <a:pt x="356" y="1434"/>
                    <a:pt x="310" y="1479"/>
                    <a:pt x="310" y="1594"/>
                  </a:cubicBezTo>
                  <a:cubicBezTo>
                    <a:pt x="310" y="1743"/>
                    <a:pt x="431" y="1796"/>
                    <a:pt x="550" y="1796"/>
                  </a:cubicBezTo>
                  <a:cubicBezTo>
                    <a:pt x="594" y="1796"/>
                    <a:pt x="638" y="1789"/>
                    <a:pt x="676" y="1776"/>
                  </a:cubicBezTo>
                  <a:lnTo>
                    <a:pt x="698" y="1776"/>
                  </a:lnTo>
                  <a:cubicBezTo>
                    <a:pt x="858" y="1708"/>
                    <a:pt x="858" y="1479"/>
                    <a:pt x="698" y="1411"/>
                  </a:cubicBezTo>
                  <a:lnTo>
                    <a:pt x="676" y="1411"/>
                  </a:lnTo>
                  <a:cubicBezTo>
                    <a:pt x="653" y="1388"/>
                    <a:pt x="630" y="1388"/>
                    <a:pt x="607" y="1388"/>
                  </a:cubicBezTo>
                  <a:cubicBezTo>
                    <a:pt x="607" y="1183"/>
                    <a:pt x="493" y="954"/>
                    <a:pt x="424" y="772"/>
                  </a:cubicBezTo>
                  <a:cubicBezTo>
                    <a:pt x="333" y="521"/>
                    <a:pt x="242" y="270"/>
                    <a:pt x="151" y="41"/>
                  </a:cubicBezTo>
                  <a:cubicBezTo>
                    <a:pt x="141" y="13"/>
                    <a:pt x="111" y="0"/>
                    <a:pt x="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542;p25"/>
            <p:cNvSpPr/>
            <p:nvPr/>
          </p:nvSpPr>
          <p:spPr>
            <a:xfrm flipH="1">
              <a:off x="1105383" y="3730115"/>
              <a:ext cx="286937" cy="110303"/>
            </a:xfrm>
            <a:custGeom>
              <a:avLst/>
              <a:gdLst/>
              <a:ahLst/>
              <a:cxnLst/>
              <a:rect l="l" t="t" r="r" b="b"/>
              <a:pathLst>
                <a:path w="7214" h="2773" extrusionOk="0">
                  <a:moveTo>
                    <a:pt x="5159" y="0"/>
                  </a:moveTo>
                  <a:cubicBezTo>
                    <a:pt x="5068" y="0"/>
                    <a:pt x="4999" y="46"/>
                    <a:pt x="4976" y="115"/>
                  </a:cubicBezTo>
                  <a:cubicBezTo>
                    <a:pt x="4794" y="206"/>
                    <a:pt x="4634" y="297"/>
                    <a:pt x="4474" y="388"/>
                  </a:cubicBezTo>
                  <a:cubicBezTo>
                    <a:pt x="4200" y="548"/>
                    <a:pt x="3949" y="708"/>
                    <a:pt x="3698" y="868"/>
                  </a:cubicBezTo>
                  <a:cubicBezTo>
                    <a:pt x="3675" y="891"/>
                    <a:pt x="3675" y="891"/>
                    <a:pt x="3675" y="913"/>
                  </a:cubicBezTo>
                  <a:cubicBezTo>
                    <a:pt x="3649" y="896"/>
                    <a:pt x="3620" y="889"/>
                    <a:pt x="3591" y="889"/>
                  </a:cubicBezTo>
                  <a:cubicBezTo>
                    <a:pt x="3544" y="889"/>
                    <a:pt x="3498" y="908"/>
                    <a:pt x="3470" y="936"/>
                  </a:cubicBezTo>
                  <a:cubicBezTo>
                    <a:pt x="3470" y="959"/>
                    <a:pt x="3470" y="959"/>
                    <a:pt x="3470" y="959"/>
                  </a:cubicBezTo>
                  <a:cubicBezTo>
                    <a:pt x="3424" y="1005"/>
                    <a:pt x="3424" y="1050"/>
                    <a:pt x="3424" y="1073"/>
                  </a:cubicBezTo>
                  <a:cubicBezTo>
                    <a:pt x="3219" y="1005"/>
                    <a:pt x="2945" y="959"/>
                    <a:pt x="2694" y="936"/>
                  </a:cubicBezTo>
                  <a:cubicBezTo>
                    <a:pt x="2648" y="891"/>
                    <a:pt x="2603" y="845"/>
                    <a:pt x="2511" y="845"/>
                  </a:cubicBezTo>
                  <a:cubicBezTo>
                    <a:pt x="2420" y="845"/>
                    <a:pt x="2374" y="868"/>
                    <a:pt x="2352" y="913"/>
                  </a:cubicBezTo>
                  <a:cubicBezTo>
                    <a:pt x="1964" y="913"/>
                    <a:pt x="1576" y="936"/>
                    <a:pt x="1279" y="1050"/>
                  </a:cubicBezTo>
                  <a:cubicBezTo>
                    <a:pt x="1256" y="1050"/>
                    <a:pt x="1256" y="1050"/>
                    <a:pt x="1233" y="1073"/>
                  </a:cubicBezTo>
                  <a:cubicBezTo>
                    <a:pt x="1210" y="1005"/>
                    <a:pt x="1165" y="959"/>
                    <a:pt x="1051" y="959"/>
                  </a:cubicBezTo>
                  <a:cubicBezTo>
                    <a:pt x="868" y="959"/>
                    <a:pt x="845" y="1142"/>
                    <a:pt x="936" y="1233"/>
                  </a:cubicBezTo>
                  <a:cubicBezTo>
                    <a:pt x="777" y="1347"/>
                    <a:pt x="617" y="1484"/>
                    <a:pt x="457" y="1598"/>
                  </a:cubicBezTo>
                  <a:cubicBezTo>
                    <a:pt x="320" y="1735"/>
                    <a:pt x="115" y="1849"/>
                    <a:pt x="23" y="2032"/>
                  </a:cubicBezTo>
                  <a:cubicBezTo>
                    <a:pt x="1" y="2078"/>
                    <a:pt x="23" y="2100"/>
                    <a:pt x="69" y="2100"/>
                  </a:cubicBezTo>
                  <a:cubicBezTo>
                    <a:pt x="69" y="2100"/>
                    <a:pt x="69" y="2123"/>
                    <a:pt x="69" y="2123"/>
                  </a:cubicBezTo>
                  <a:lnTo>
                    <a:pt x="92" y="2146"/>
                  </a:lnTo>
                  <a:cubicBezTo>
                    <a:pt x="114" y="2168"/>
                    <a:pt x="145" y="2178"/>
                    <a:pt x="178" y="2178"/>
                  </a:cubicBezTo>
                  <a:cubicBezTo>
                    <a:pt x="246" y="2178"/>
                    <a:pt x="320" y="2132"/>
                    <a:pt x="320" y="2055"/>
                  </a:cubicBezTo>
                  <a:cubicBezTo>
                    <a:pt x="320" y="2032"/>
                    <a:pt x="320" y="2009"/>
                    <a:pt x="297" y="1986"/>
                  </a:cubicBezTo>
                  <a:cubicBezTo>
                    <a:pt x="411" y="1895"/>
                    <a:pt x="503" y="1804"/>
                    <a:pt x="617" y="1712"/>
                  </a:cubicBezTo>
                  <a:cubicBezTo>
                    <a:pt x="777" y="1575"/>
                    <a:pt x="936" y="1416"/>
                    <a:pt x="1096" y="1279"/>
                  </a:cubicBezTo>
                  <a:cubicBezTo>
                    <a:pt x="1165" y="1256"/>
                    <a:pt x="1210" y="1233"/>
                    <a:pt x="1233" y="1187"/>
                  </a:cubicBezTo>
                  <a:cubicBezTo>
                    <a:pt x="1233" y="1187"/>
                    <a:pt x="1256" y="1210"/>
                    <a:pt x="1279" y="1210"/>
                  </a:cubicBezTo>
                  <a:cubicBezTo>
                    <a:pt x="1364" y="1222"/>
                    <a:pt x="1450" y="1226"/>
                    <a:pt x="1536" y="1226"/>
                  </a:cubicBezTo>
                  <a:cubicBezTo>
                    <a:pt x="1794" y="1226"/>
                    <a:pt x="2055" y="1187"/>
                    <a:pt x="2329" y="1187"/>
                  </a:cubicBezTo>
                  <a:cubicBezTo>
                    <a:pt x="2352" y="1187"/>
                    <a:pt x="2397" y="1210"/>
                    <a:pt x="2443" y="1210"/>
                  </a:cubicBezTo>
                  <a:lnTo>
                    <a:pt x="2557" y="1210"/>
                  </a:lnTo>
                  <a:cubicBezTo>
                    <a:pt x="2877" y="1210"/>
                    <a:pt x="3173" y="1256"/>
                    <a:pt x="3493" y="1256"/>
                  </a:cubicBezTo>
                  <a:cubicBezTo>
                    <a:pt x="3561" y="1256"/>
                    <a:pt x="3607" y="1187"/>
                    <a:pt x="3584" y="1142"/>
                  </a:cubicBezTo>
                  <a:cubicBezTo>
                    <a:pt x="3698" y="1142"/>
                    <a:pt x="3790" y="1096"/>
                    <a:pt x="3721" y="1005"/>
                  </a:cubicBezTo>
                  <a:lnTo>
                    <a:pt x="3812" y="1005"/>
                  </a:lnTo>
                  <a:cubicBezTo>
                    <a:pt x="4063" y="822"/>
                    <a:pt x="4337" y="685"/>
                    <a:pt x="4634" y="525"/>
                  </a:cubicBezTo>
                  <a:cubicBezTo>
                    <a:pt x="4771" y="457"/>
                    <a:pt x="4954" y="388"/>
                    <a:pt x="5091" y="297"/>
                  </a:cubicBezTo>
                  <a:cubicBezTo>
                    <a:pt x="5113" y="320"/>
                    <a:pt x="5136" y="320"/>
                    <a:pt x="5159" y="320"/>
                  </a:cubicBezTo>
                  <a:cubicBezTo>
                    <a:pt x="5205" y="320"/>
                    <a:pt x="5228" y="297"/>
                    <a:pt x="5250" y="274"/>
                  </a:cubicBezTo>
                  <a:cubicBezTo>
                    <a:pt x="5273" y="297"/>
                    <a:pt x="5250" y="297"/>
                    <a:pt x="5273" y="320"/>
                  </a:cubicBezTo>
                  <a:cubicBezTo>
                    <a:pt x="5638" y="822"/>
                    <a:pt x="6072" y="1416"/>
                    <a:pt x="6597" y="1804"/>
                  </a:cubicBezTo>
                  <a:cubicBezTo>
                    <a:pt x="5912" y="1963"/>
                    <a:pt x="5205" y="2351"/>
                    <a:pt x="4588" y="2648"/>
                  </a:cubicBezTo>
                  <a:cubicBezTo>
                    <a:pt x="4493" y="2686"/>
                    <a:pt x="4558" y="2773"/>
                    <a:pt x="4621" y="2773"/>
                  </a:cubicBezTo>
                  <a:cubicBezTo>
                    <a:pt x="4634" y="2773"/>
                    <a:pt x="4646" y="2770"/>
                    <a:pt x="4657" y="2762"/>
                  </a:cubicBezTo>
                  <a:cubicBezTo>
                    <a:pt x="5045" y="2602"/>
                    <a:pt x="5456" y="2466"/>
                    <a:pt x="5844" y="2306"/>
                  </a:cubicBezTo>
                  <a:cubicBezTo>
                    <a:pt x="6186" y="2192"/>
                    <a:pt x="6574" y="2100"/>
                    <a:pt x="6894" y="1918"/>
                  </a:cubicBezTo>
                  <a:cubicBezTo>
                    <a:pt x="6917" y="1918"/>
                    <a:pt x="6962" y="1941"/>
                    <a:pt x="6985" y="1941"/>
                  </a:cubicBezTo>
                  <a:cubicBezTo>
                    <a:pt x="7213" y="1941"/>
                    <a:pt x="7213" y="1644"/>
                    <a:pt x="6985" y="1644"/>
                  </a:cubicBezTo>
                  <a:cubicBezTo>
                    <a:pt x="6894" y="1644"/>
                    <a:pt x="6848" y="1689"/>
                    <a:pt x="6825" y="1758"/>
                  </a:cubicBezTo>
                  <a:cubicBezTo>
                    <a:pt x="6620" y="1530"/>
                    <a:pt x="6392" y="1324"/>
                    <a:pt x="6186" y="1096"/>
                  </a:cubicBezTo>
                  <a:cubicBezTo>
                    <a:pt x="5912" y="822"/>
                    <a:pt x="5661" y="525"/>
                    <a:pt x="5410" y="229"/>
                  </a:cubicBezTo>
                  <a:cubicBezTo>
                    <a:pt x="5387" y="206"/>
                    <a:pt x="5365" y="206"/>
                    <a:pt x="5319" y="206"/>
                  </a:cubicBezTo>
                  <a:cubicBezTo>
                    <a:pt x="5319" y="206"/>
                    <a:pt x="5319" y="183"/>
                    <a:pt x="5319" y="160"/>
                  </a:cubicBezTo>
                  <a:cubicBezTo>
                    <a:pt x="5342" y="160"/>
                    <a:pt x="5365" y="137"/>
                    <a:pt x="5365" y="137"/>
                  </a:cubicBezTo>
                  <a:cubicBezTo>
                    <a:pt x="5433" y="69"/>
                    <a:pt x="5365" y="23"/>
                    <a:pt x="5296" y="23"/>
                  </a:cubicBezTo>
                  <a:lnTo>
                    <a:pt x="5250" y="23"/>
                  </a:lnTo>
                  <a:cubicBezTo>
                    <a:pt x="5228" y="23"/>
                    <a:pt x="5205" y="0"/>
                    <a:pt x="5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543;p25"/>
            <p:cNvSpPr/>
            <p:nvPr/>
          </p:nvSpPr>
          <p:spPr>
            <a:xfrm flipH="1">
              <a:off x="1183461" y="3977054"/>
              <a:ext cx="11853" cy="7319"/>
            </a:xfrm>
            <a:custGeom>
              <a:avLst/>
              <a:gdLst/>
              <a:ahLst/>
              <a:cxnLst/>
              <a:rect l="l" t="t" r="r" b="b"/>
              <a:pathLst>
                <a:path w="298" h="184" extrusionOk="0">
                  <a:moveTo>
                    <a:pt x="138" y="1"/>
                  </a:moveTo>
                  <a:cubicBezTo>
                    <a:pt x="1" y="1"/>
                    <a:pt x="1" y="183"/>
                    <a:pt x="138" y="183"/>
                  </a:cubicBezTo>
                  <a:cubicBezTo>
                    <a:pt x="297" y="183"/>
                    <a:pt x="297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544;p25"/>
            <p:cNvSpPr/>
            <p:nvPr/>
          </p:nvSpPr>
          <p:spPr>
            <a:xfrm flipH="1">
              <a:off x="1155341" y="3894436"/>
              <a:ext cx="9108" cy="6404"/>
            </a:xfrm>
            <a:custGeom>
              <a:avLst/>
              <a:gdLst/>
              <a:ahLst/>
              <a:cxnLst/>
              <a:rect l="l" t="t" r="r" b="b"/>
              <a:pathLst>
                <a:path w="229" h="161" extrusionOk="0">
                  <a:moveTo>
                    <a:pt x="115" y="1"/>
                  </a:moveTo>
                  <a:cubicBezTo>
                    <a:pt x="1" y="1"/>
                    <a:pt x="1" y="161"/>
                    <a:pt x="115" y="161"/>
                  </a:cubicBezTo>
                  <a:cubicBezTo>
                    <a:pt x="229" y="161"/>
                    <a:pt x="229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545;p25"/>
            <p:cNvSpPr/>
            <p:nvPr/>
          </p:nvSpPr>
          <p:spPr>
            <a:xfrm flipH="1">
              <a:off x="1266989" y="3896266"/>
              <a:ext cx="12768" cy="8194"/>
            </a:xfrm>
            <a:custGeom>
              <a:avLst/>
              <a:gdLst/>
              <a:ahLst/>
              <a:cxnLst/>
              <a:rect l="l" t="t" r="r" b="b"/>
              <a:pathLst>
                <a:path w="321" h="206" extrusionOk="0">
                  <a:moveTo>
                    <a:pt x="161" y="0"/>
                  </a:moveTo>
                  <a:cubicBezTo>
                    <a:pt x="1" y="0"/>
                    <a:pt x="1" y="206"/>
                    <a:pt x="161" y="206"/>
                  </a:cubicBezTo>
                  <a:cubicBezTo>
                    <a:pt x="320" y="206"/>
                    <a:pt x="320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546;p25"/>
            <p:cNvSpPr/>
            <p:nvPr/>
          </p:nvSpPr>
          <p:spPr>
            <a:xfrm flipH="1">
              <a:off x="1299684" y="3816313"/>
              <a:ext cx="7279" cy="5569"/>
            </a:xfrm>
            <a:custGeom>
              <a:avLst/>
              <a:gdLst/>
              <a:ahLst/>
              <a:cxnLst/>
              <a:rect l="l" t="t" r="r" b="b"/>
              <a:pathLst>
                <a:path w="183" h="140" extrusionOk="0">
                  <a:moveTo>
                    <a:pt x="88" y="1"/>
                  </a:moveTo>
                  <a:cubicBezTo>
                    <a:pt x="48" y="1"/>
                    <a:pt x="0" y="26"/>
                    <a:pt x="0" y="70"/>
                  </a:cubicBezTo>
                  <a:cubicBezTo>
                    <a:pt x="0" y="115"/>
                    <a:pt x="48" y="140"/>
                    <a:pt x="88" y="140"/>
                  </a:cubicBezTo>
                  <a:cubicBezTo>
                    <a:pt x="109" y="140"/>
                    <a:pt x="129" y="132"/>
                    <a:pt x="137" y="116"/>
                  </a:cubicBezTo>
                  <a:lnTo>
                    <a:pt x="160" y="93"/>
                  </a:lnTo>
                  <a:cubicBezTo>
                    <a:pt x="183" y="70"/>
                    <a:pt x="183" y="47"/>
                    <a:pt x="160" y="25"/>
                  </a:cubicBezTo>
                  <a:lnTo>
                    <a:pt x="137" y="25"/>
                  </a:lnTo>
                  <a:cubicBezTo>
                    <a:pt x="129" y="8"/>
                    <a:pt x="109" y="1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547;p25"/>
            <p:cNvSpPr/>
            <p:nvPr/>
          </p:nvSpPr>
          <p:spPr>
            <a:xfrm flipH="1">
              <a:off x="1339618" y="3887197"/>
              <a:ext cx="9108" cy="6364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14" y="0"/>
                  </a:moveTo>
                  <a:cubicBezTo>
                    <a:pt x="0" y="0"/>
                    <a:pt x="0" y="160"/>
                    <a:pt x="114" y="160"/>
                  </a:cubicBezTo>
                  <a:cubicBezTo>
                    <a:pt x="228" y="160"/>
                    <a:pt x="22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548;p25"/>
            <p:cNvSpPr/>
            <p:nvPr/>
          </p:nvSpPr>
          <p:spPr>
            <a:xfrm flipH="1">
              <a:off x="1410418" y="3716591"/>
              <a:ext cx="10978" cy="8313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17" y="1"/>
                  </a:moveTo>
                  <a:cubicBezTo>
                    <a:pt x="4" y="1"/>
                    <a:pt x="1" y="209"/>
                    <a:pt x="107" y="209"/>
                  </a:cubicBezTo>
                  <a:cubicBezTo>
                    <a:pt x="128" y="209"/>
                    <a:pt x="154" y="201"/>
                    <a:pt x="184" y="181"/>
                  </a:cubicBezTo>
                  <a:lnTo>
                    <a:pt x="207" y="181"/>
                  </a:lnTo>
                  <a:cubicBezTo>
                    <a:pt x="275" y="135"/>
                    <a:pt x="275" y="67"/>
                    <a:pt x="207" y="44"/>
                  </a:cubicBezTo>
                  <a:cubicBezTo>
                    <a:pt x="207" y="21"/>
                    <a:pt x="207" y="21"/>
                    <a:pt x="184" y="21"/>
                  </a:cubicBezTo>
                  <a:cubicBezTo>
                    <a:pt x="158" y="7"/>
                    <a:pt x="136" y="1"/>
                    <a:pt x="1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549;p25"/>
            <p:cNvSpPr/>
            <p:nvPr/>
          </p:nvSpPr>
          <p:spPr>
            <a:xfrm flipH="1">
              <a:off x="1366864" y="3652032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38" y="0"/>
                  </a:moveTo>
                  <a:cubicBezTo>
                    <a:pt x="1" y="0"/>
                    <a:pt x="1" y="206"/>
                    <a:pt x="138" y="206"/>
                  </a:cubicBezTo>
                  <a:cubicBezTo>
                    <a:pt x="298" y="206"/>
                    <a:pt x="298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550;p25"/>
            <p:cNvSpPr/>
            <p:nvPr/>
          </p:nvSpPr>
          <p:spPr>
            <a:xfrm flipH="1">
              <a:off x="1282422" y="3730115"/>
              <a:ext cx="10938" cy="7279"/>
            </a:xfrm>
            <a:custGeom>
              <a:avLst/>
              <a:gdLst/>
              <a:ahLst/>
              <a:cxnLst/>
              <a:rect l="l" t="t" r="r" b="b"/>
              <a:pathLst>
                <a:path w="275" h="183" extrusionOk="0">
                  <a:moveTo>
                    <a:pt x="137" y="0"/>
                  </a:moveTo>
                  <a:cubicBezTo>
                    <a:pt x="1" y="0"/>
                    <a:pt x="1" y="183"/>
                    <a:pt x="137" y="183"/>
                  </a:cubicBezTo>
                  <a:cubicBezTo>
                    <a:pt x="274" y="183"/>
                    <a:pt x="274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551;p25"/>
            <p:cNvSpPr/>
            <p:nvPr/>
          </p:nvSpPr>
          <p:spPr>
            <a:xfrm flipH="1">
              <a:off x="1132629" y="4101438"/>
              <a:ext cx="13643" cy="10064"/>
            </a:xfrm>
            <a:custGeom>
              <a:avLst/>
              <a:gdLst/>
              <a:ahLst/>
              <a:cxnLst/>
              <a:rect l="l" t="t" r="r" b="b"/>
              <a:pathLst>
                <a:path w="343" h="253" extrusionOk="0">
                  <a:moveTo>
                    <a:pt x="183" y="1"/>
                  </a:moveTo>
                  <a:cubicBezTo>
                    <a:pt x="0" y="1"/>
                    <a:pt x="0" y="252"/>
                    <a:pt x="183" y="252"/>
                  </a:cubicBezTo>
                  <a:cubicBezTo>
                    <a:pt x="343" y="252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552;p25"/>
            <p:cNvSpPr/>
            <p:nvPr/>
          </p:nvSpPr>
          <p:spPr>
            <a:xfrm flipH="1">
              <a:off x="1127180" y="4007046"/>
              <a:ext cx="14558" cy="9109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83" y="0"/>
                  </a:moveTo>
                  <a:cubicBezTo>
                    <a:pt x="0" y="0"/>
                    <a:pt x="0" y="228"/>
                    <a:pt x="183" y="228"/>
                  </a:cubicBezTo>
                  <a:cubicBezTo>
                    <a:pt x="366" y="228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553;p25"/>
            <p:cNvSpPr/>
            <p:nvPr/>
          </p:nvSpPr>
          <p:spPr>
            <a:xfrm flipH="1">
              <a:off x="1217946" y="4035169"/>
              <a:ext cx="14597" cy="10024"/>
            </a:xfrm>
            <a:custGeom>
              <a:avLst/>
              <a:gdLst/>
              <a:ahLst/>
              <a:cxnLst/>
              <a:rect l="l" t="t" r="r" b="b"/>
              <a:pathLst>
                <a:path w="367" h="252" extrusionOk="0">
                  <a:moveTo>
                    <a:pt x="183" y="1"/>
                  </a:moveTo>
                  <a:cubicBezTo>
                    <a:pt x="1" y="1"/>
                    <a:pt x="1" y="252"/>
                    <a:pt x="183" y="252"/>
                  </a:cubicBezTo>
                  <a:cubicBezTo>
                    <a:pt x="366" y="252"/>
                    <a:pt x="366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554;p25"/>
            <p:cNvSpPr/>
            <p:nvPr/>
          </p:nvSpPr>
          <p:spPr>
            <a:xfrm flipH="1">
              <a:off x="1907048" y="4121446"/>
              <a:ext cx="177993" cy="219731"/>
            </a:xfrm>
            <a:custGeom>
              <a:avLst/>
              <a:gdLst/>
              <a:ahLst/>
              <a:cxnLst/>
              <a:rect l="l" t="t" r="r" b="b"/>
              <a:pathLst>
                <a:path w="4475" h="5524" extrusionOk="0">
                  <a:moveTo>
                    <a:pt x="2009" y="0"/>
                  </a:moveTo>
                  <a:cubicBezTo>
                    <a:pt x="1758" y="0"/>
                    <a:pt x="1758" y="342"/>
                    <a:pt x="2009" y="342"/>
                  </a:cubicBezTo>
                  <a:cubicBezTo>
                    <a:pt x="2055" y="342"/>
                    <a:pt x="2078" y="320"/>
                    <a:pt x="2124" y="320"/>
                  </a:cubicBezTo>
                  <a:cubicBezTo>
                    <a:pt x="2215" y="434"/>
                    <a:pt x="2329" y="548"/>
                    <a:pt x="2420" y="662"/>
                  </a:cubicBezTo>
                  <a:cubicBezTo>
                    <a:pt x="2489" y="776"/>
                    <a:pt x="2557" y="890"/>
                    <a:pt x="2649" y="982"/>
                  </a:cubicBezTo>
                  <a:cubicBezTo>
                    <a:pt x="2466" y="1073"/>
                    <a:pt x="2512" y="1324"/>
                    <a:pt x="2740" y="1347"/>
                  </a:cubicBezTo>
                  <a:cubicBezTo>
                    <a:pt x="2671" y="1529"/>
                    <a:pt x="2626" y="1689"/>
                    <a:pt x="2534" y="1849"/>
                  </a:cubicBezTo>
                  <a:cubicBezTo>
                    <a:pt x="2443" y="2077"/>
                    <a:pt x="2283" y="2648"/>
                    <a:pt x="2101" y="2785"/>
                  </a:cubicBezTo>
                  <a:lnTo>
                    <a:pt x="2078" y="2785"/>
                  </a:lnTo>
                  <a:cubicBezTo>
                    <a:pt x="2055" y="2785"/>
                    <a:pt x="2032" y="2762"/>
                    <a:pt x="2009" y="2762"/>
                  </a:cubicBezTo>
                  <a:cubicBezTo>
                    <a:pt x="1941" y="2762"/>
                    <a:pt x="1873" y="2808"/>
                    <a:pt x="1850" y="2830"/>
                  </a:cubicBezTo>
                  <a:cubicBezTo>
                    <a:pt x="1667" y="2808"/>
                    <a:pt x="1484" y="2739"/>
                    <a:pt x="1325" y="2693"/>
                  </a:cubicBezTo>
                  <a:cubicBezTo>
                    <a:pt x="1005" y="2648"/>
                    <a:pt x="640" y="2625"/>
                    <a:pt x="366" y="2465"/>
                  </a:cubicBezTo>
                  <a:cubicBezTo>
                    <a:pt x="348" y="2412"/>
                    <a:pt x="303" y="2359"/>
                    <a:pt x="231" y="2359"/>
                  </a:cubicBezTo>
                  <a:cubicBezTo>
                    <a:pt x="210" y="2359"/>
                    <a:pt x="186" y="2364"/>
                    <a:pt x="161" y="2374"/>
                  </a:cubicBezTo>
                  <a:lnTo>
                    <a:pt x="138" y="2374"/>
                  </a:lnTo>
                  <a:cubicBezTo>
                    <a:pt x="1" y="2420"/>
                    <a:pt x="1" y="2602"/>
                    <a:pt x="138" y="2625"/>
                  </a:cubicBezTo>
                  <a:cubicBezTo>
                    <a:pt x="138" y="2648"/>
                    <a:pt x="161" y="2648"/>
                    <a:pt x="161" y="2648"/>
                  </a:cubicBezTo>
                  <a:cubicBezTo>
                    <a:pt x="177" y="2652"/>
                    <a:pt x="193" y="2654"/>
                    <a:pt x="208" y="2654"/>
                  </a:cubicBezTo>
                  <a:cubicBezTo>
                    <a:pt x="276" y="2654"/>
                    <a:pt x="325" y="2617"/>
                    <a:pt x="343" y="2579"/>
                  </a:cubicBezTo>
                  <a:cubicBezTo>
                    <a:pt x="594" y="2716"/>
                    <a:pt x="891" y="2785"/>
                    <a:pt x="1188" y="2830"/>
                  </a:cubicBezTo>
                  <a:cubicBezTo>
                    <a:pt x="1325" y="2876"/>
                    <a:pt x="1553" y="2967"/>
                    <a:pt x="1781" y="3013"/>
                  </a:cubicBezTo>
                  <a:cubicBezTo>
                    <a:pt x="1781" y="3104"/>
                    <a:pt x="1873" y="3196"/>
                    <a:pt x="2009" y="3196"/>
                  </a:cubicBezTo>
                  <a:cubicBezTo>
                    <a:pt x="2055" y="3196"/>
                    <a:pt x="2078" y="3196"/>
                    <a:pt x="2101" y="3173"/>
                  </a:cubicBezTo>
                  <a:cubicBezTo>
                    <a:pt x="2329" y="3698"/>
                    <a:pt x="2557" y="4291"/>
                    <a:pt x="2922" y="4725"/>
                  </a:cubicBezTo>
                  <a:cubicBezTo>
                    <a:pt x="2786" y="4839"/>
                    <a:pt x="2831" y="5090"/>
                    <a:pt x="3059" y="5090"/>
                  </a:cubicBezTo>
                  <a:cubicBezTo>
                    <a:pt x="3151" y="5090"/>
                    <a:pt x="3219" y="5067"/>
                    <a:pt x="3265" y="4999"/>
                  </a:cubicBezTo>
                  <a:cubicBezTo>
                    <a:pt x="3493" y="5136"/>
                    <a:pt x="3767" y="5181"/>
                    <a:pt x="4041" y="5273"/>
                  </a:cubicBezTo>
                  <a:cubicBezTo>
                    <a:pt x="3995" y="5364"/>
                    <a:pt x="4041" y="5524"/>
                    <a:pt x="4201" y="5524"/>
                  </a:cubicBezTo>
                  <a:cubicBezTo>
                    <a:pt x="4475" y="5524"/>
                    <a:pt x="4475" y="5159"/>
                    <a:pt x="4201" y="5159"/>
                  </a:cubicBezTo>
                  <a:lnTo>
                    <a:pt x="4178" y="5159"/>
                  </a:lnTo>
                  <a:cubicBezTo>
                    <a:pt x="3881" y="5022"/>
                    <a:pt x="3562" y="4999"/>
                    <a:pt x="3288" y="4839"/>
                  </a:cubicBezTo>
                  <a:cubicBezTo>
                    <a:pt x="3265" y="4771"/>
                    <a:pt x="3219" y="4702"/>
                    <a:pt x="3128" y="4679"/>
                  </a:cubicBezTo>
                  <a:cubicBezTo>
                    <a:pt x="3082" y="4634"/>
                    <a:pt x="3059" y="4588"/>
                    <a:pt x="3014" y="4519"/>
                  </a:cubicBezTo>
                  <a:cubicBezTo>
                    <a:pt x="2763" y="4063"/>
                    <a:pt x="2534" y="3584"/>
                    <a:pt x="2261" y="3104"/>
                  </a:cubicBezTo>
                  <a:cubicBezTo>
                    <a:pt x="2261" y="3104"/>
                    <a:pt x="2238" y="3082"/>
                    <a:pt x="2215" y="3082"/>
                  </a:cubicBezTo>
                  <a:cubicBezTo>
                    <a:pt x="2261" y="3013"/>
                    <a:pt x="2261" y="2945"/>
                    <a:pt x="2215" y="2899"/>
                  </a:cubicBezTo>
                  <a:cubicBezTo>
                    <a:pt x="2398" y="2693"/>
                    <a:pt x="2534" y="2351"/>
                    <a:pt x="2626" y="2168"/>
                  </a:cubicBezTo>
                  <a:cubicBezTo>
                    <a:pt x="2763" y="1872"/>
                    <a:pt x="2968" y="1552"/>
                    <a:pt x="2991" y="1233"/>
                  </a:cubicBezTo>
                  <a:cubicBezTo>
                    <a:pt x="3037" y="1119"/>
                    <a:pt x="2968" y="982"/>
                    <a:pt x="2831" y="959"/>
                  </a:cubicBezTo>
                  <a:cubicBezTo>
                    <a:pt x="2717" y="662"/>
                    <a:pt x="2420" y="411"/>
                    <a:pt x="2192" y="206"/>
                  </a:cubicBezTo>
                  <a:cubicBezTo>
                    <a:pt x="2215" y="91"/>
                    <a:pt x="2169" y="0"/>
                    <a:pt x="20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555;p25"/>
            <p:cNvSpPr/>
            <p:nvPr/>
          </p:nvSpPr>
          <p:spPr>
            <a:xfrm flipH="1">
              <a:off x="1936999" y="4234932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1" y="0"/>
                    <a:pt x="1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556;p25"/>
            <p:cNvSpPr/>
            <p:nvPr/>
          </p:nvSpPr>
          <p:spPr>
            <a:xfrm flipH="1">
              <a:off x="1910350" y="4188511"/>
              <a:ext cx="12927" cy="7836"/>
            </a:xfrm>
            <a:custGeom>
              <a:avLst/>
              <a:gdLst/>
              <a:ahLst/>
              <a:cxnLst/>
              <a:rect l="l" t="t" r="r" b="b"/>
              <a:pathLst>
                <a:path w="325" h="197" extrusionOk="0">
                  <a:moveTo>
                    <a:pt x="188" y="1"/>
                  </a:moveTo>
                  <a:cubicBezTo>
                    <a:pt x="98" y="1"/>
                    <a:pt x="0" y="131"/>
                    <a:pt x="111" y="186"/>
                  </a:cubicBezTo>
                  <a:cubicBezTo>
                    <a:pt x="125" y="193"/>
                    <a:pt x="141" y="196"/>
                    <a:pt x="156" y="196"/>
                  </a:cubicBezTo>
                  <a:cubicBezTo>
                    <a:pt x="240" y="196"/>
                    <a:pt x="325" y="103"/>
                    <a:pt x="248" y="26"/>
                  </a:cubicBezTo>
                  <a:cubicBezTo>
                    <a:pt x="230" y="8"/>
                    <a:pt x="209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557;p25"/>
            <p:cNvSpPr/>
            <p:nvPr/>
          </p:nvSpPr>
          <p:spPr>
            <a:xfrm flipH="1">
              <a:off x="1943363" y="4105575"/>
              <a:ext cx="10938" cy="8592"/>
            </a:xfrm>
            <a:custGeom>
              <a:avLst/>
              <a:gdLst/>
              <a:ahLst/>
              <a:cxnLst/>
              <a:rect l="l" t="t" r="r" b="b"/>
              <a:pathLst>
                <a:path w="275" h="216" extrusionOk="0">
                  <a:moveTo>
                    <a:pt x="136" y="1"/>
                  </a:moveTo>
                  <a:cubicBezTo>
                    <a:pt x="102" y="1"/>
                    <a:pt x="69" y="11"/>
                    <a:pt x="46" y="34"/>
                  </a:cubicBezTo>
                  <a:cubicBezTo>
                    <a:pt x="1" y="80"/>
                    <a:pt x="1" y="148"/>
                    <a:pt x="46" y="171"/>
                  </a:cubicBezTo>
                  <a:cubicBezTo>
                    <a:pt x="46" y="171"/>
                    <a:pt x="46" y="171"/>
                    <a:pt x="46" y="194"/>
                  </a:cubicBezTo>
                  <a:cubicBezTo>
                    <a:pt x="68" y="208"/>
                    <a:pt x="99" y="216"/>
                    <a:pt x="131" y="216"/>
                  </a:cubicBezTo>
                  <a:cubicBezTo>
                    <a:pt x="200" y="216"/>
                    <a:pt x="275" y="180"/>
                    <a:pt x="275" y="102"/>
                  </a:cubicBezTo>
                  <a:cubicBezTo>
                    <a:pt x="275" y="41"/>
                    <a:pt x="204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558;p25"/>
            <p:cNvSpPr/>
            <p:nvPr/>
          </p:nvSpPr>
          <p:spPr>
            <a:xfrm flipH="1">
              <a:off x="2002389" y="4351122"/>
              <a:ext cx="10023" cy="6404"/>
            </a:xfrm>
            <a:custGeom>
              <a:avLst/>
              <a:gdLst/>
              <a:ahLst/>
              <a:cxnLst/>
              <a:rect l="l" t="t" r="r" b="b"/>
              <a:pathLst>
                <a:path w="252" h="161" extrusionOk="0">
                  <a:moveTo>
                    <a:pt x="138" y="1"/>
                  </a:moveTo>
                  <a:cubicBezTo>
                    <a:pt x="1" y="1"/>
                    <a:pt x="1" y="161"/>
                    <a:pt x="138" y="161"/>
                  </a:cubicBezTo>
                  <a:cubicBezTo>
                    <a:pt x="252" y="161"/>
                    <a:pt x="252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559;p25"/>
            <p:cNvSpPr/>
            <p:nvPr/>
          </p:nvSpPr>
          <p:spPr>
            <a:xfrm flipH="1">
              <a:off x="2096775" y="4375664"/>
              <a:ext cx="8233" cy="5489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115" y="0"/>
                  </a:moveTo>
                  <a:cubicBezTo>
                    <a:pt x="1" y="0"/>
                    <a:pt x="1" y="137"/>
                    <a:pt x="115" y="137"/>
                  </a:cubicBezTo>
                  <a:cubicBezTo>
                    <a:pt x="206" y="137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560;p25"/>
            <p:cNvSpPr/>
            <p:nvPr/>
          </p:nvSpPr>
          <p:spPr>
            <a:xfrm flipH="1">
              <a:off x="2050477" y="4313930"/>
              <a:ext cx="10023" cy="6364"/>
            </a:xfrm>
            <a:custGeom>
              <a:avLst/>
              <a:gdLst/>
              <a:ahLst/>
              <a:cxnLst/>
              <a:rect l="l" t="t" r="r" b="b"/>
              <a:pathLst>
                <a:path w="252" h="160" extrusionOk="0">
                  <a:moveTo>
                    <a:pt x="137" y="0"/>
                  </a:moveTo>
                  <a:cubicBezTo>
                    <a:pt x="0" y="0"/>
                    <a:pt x="0" y="160"/>
                    <a:pt x="137" y="160"/>
                  </a:cubicBezTo>
                  <a:cubicBezTo>
                    <a:pt x="251" y="160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561;p25"/>
            <p:cNvSpPr/>
            <p:nvPr/>
          </p:nvSpPr>
          <p:spPr>
            <a:xfrm flipH="1">
              <a:off x="2166580" y="4251598"/>
              <a:ext cx="12847" cy="7399"/>
            </a:xfrm>
            <a:custGeom>
              <a:avLst/>
              <a:gdLst/>
              <a:ahLst/>
              <a:cxnLst/>
              <a:rect l="l" t="t" r="r" b="b"/>
              <a:pathLst>
                <a:path w="323" h="186" extrusionOk="0">
                  <a:moveTo>
                    <a:pt x="169" y="0"/>
                  </a:moveTo>
                  <a:cubicBezTo>
                    <a:pt x="149" y="0"/>
                    <a:pt x="129" y="5"/>
                    <a:pt x="114" y="15"/>
                  </a:cubicBezTo>
                  <a:cubicBezTo>
                    <a:pt x="91" y="38"/>
                    <a:pt x="91" y="38"/>
                    <a:pt x="68" y="38"/>
                  </a:cubicBezTo>
                  <a:cubicBezTo>
                    <a:pt x="1" y="105"/>
                    <a:pt x="71" y="185"/>
                    <a:pt x="149" y="185"/>
                  </a:cubicBezTo>
                  <a:cubicBezTo>
                    <a:pt x="176" y="185"/>
                    <a:pt x="205" y="176"/>
                    <a:pt x="228" y="152"/>
                  </a:cubicBezTo>
                  <a:lnTo>
                    <a:pt x="251" y="129"/>
                  </a:lnTo>
                  <a:cubicBezTo>
                    <a:pt x="322" y="58"/>
                    <a:pt x="241" y="0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562;p25"/>
            <p:cNvSpPr/>
            <p:nvPr/>
          </p:nvSpPr>
          <p:spPr>
            <a:xfrm flipH="1">
              <a:off x="2174853" y="4342052"/>
              <a:ext cx="10023" cy="7319"/>
            </a:xfrm>
            <a:custGeom>
              <a:avLst/>
              <a:gdLst/>
              <a:ahLst/>
              <a:cxnLst/>
              <a:rect l="l" t="t" r="r" b="b"/>
              <a:pathLst>
                <a:path w="252" h="184" extrusionOk="0">
                  <a:moveTo>
                    <a:pt x="137" y="1"/>
                  </a:moveTo>
                  <a:cubicBezTo>
                    <a:pt x="0" y="1"/>
                    <a:pt x="0" y="183"/>
                    <a:pt x="137" y="183"/>
                  </a:cubicBezTo>
                  <a:cubicBezTo>
                    <a:pt x="251" y="183"/>
                    <a:pt x="251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563;p25"/>
            <p:cNvSpPr/>
            <p:nvPr/>
          </p:nvSpPr>
          <p:spPr>
            <a:xfrm flipH="1">
              <a:off x="2135834" y="4142330"/>
              <a:ext cx="10938" cy="7279"/>
            </a:xfrm>
            <a:custGeom>
              <a:avLst/>
              <a:gdLst/>
              <a:ahLst/>
              <a:cxnLst/>
              <a:rect l="l" t="t" r="r" b="b"/>
              <a:pathLst>
                <a:path w="275" h="183" extrusionOk="0">
                  <a:moveTo>
                    <a:pt x="138" y="0"/>
                  </a:moveTo>
                  <a:cubicBezTo>
                    <a:pt x="1" y="0"/>
                    <a:pt x="1" y="183"/>
                    <a:pt x="138" y="183"/>
                  </a:cubicBezTo>
                  <a:cubicBezTo>
                    <a:pt x="275" y="183"/>
                    <a:pt x="275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564;p25"/>
            <p:cNvSpPr/>
            <p:nvPr/>
          </p:nvSpPr>
          <p:spPr>
            <a:xfrm flipH="1">
              <a:off x="2013248" y="4084732"/>
              <a:ext cx="15472" cy="17661"/>
            </a:xfrm>
            <a:custGeom>
              <a:avLst/>
              <a:gdLst/>
              <a:ahLst/>
              <a:cxnLst/>
              <a:rect l="l" t="t" r="r" b="b"/>
              <a:pathLst>
                <a:path w="389" h="444" extrusionOk="0">
                  <a:moveTo>
                    <a:pt x="155" y="1"/>
                  </a:moveTo>
                  <a:cubicBezTo>
                    <a:pt x="85" y="1"/>
                    <a:pt x="14" y="42"/>
                    <a:pt x="0" y="124"/>
                  </a:cubicBezTo>
                  <a:cubicBezTo>
                    <a:pt x="0" y="193"/>
                    <a:pt x="68" y="216"/>
                    <a:pt x="137" y="238"/>
                  </a:cubicBezTo>
                  <a:cubicBezTo>
                    <a:pt x="23" y="284"/>
                    <a:pt x="46" y="444"/>
                    <a:pt x="205" y="444"/>
                  </a:cubicBezTo>
                  <a:cubicBezTo>
                    <a:pt x="388" y="444"/>
                    <a:pt x="388" y="216"/>
                    <a:pt x="228" y="216"/>
                  </a:cubicBezTo>
                  <a:cubicBezTo>
                    <a:pt x="228" y="193"/>
                    <a:pt x="251" y="193"/>
                    <a:pt x="274" y="170"/>
                  </a:cubicBezTo>
                  <a:cubicBezTo>
                    <a:pt x="297" y="147"/>
                    <a:pt x="297" y="101"/>
                    <a:pt x="274" y="79"/>
                  </a:cubicBezTo>
                  <a:cubicBezTo>
                    <a:pt x="274" y="79"/>
                    <a:pt x="274" y="56"/>
                    <a:pt x="274" y="56"/>
                  </a:cubicBezTo>
                  <a:cubicBezTo>
                    <a:pt x="247" y="19"/>
                    <a:pt x="201" y="1"/>
                    <a:pt x="1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565;p25"/>
            <p:cNvSpPr/>
            <p:nvPr/>
          </p:nvSpPr>
          <p:spPr>
            <a:xfrm flipH="1">
              <a:off x="2042323" y="4162298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1" y="0"/>
                  </a:moveTo>
                  <a:cubicBezTo>
                    <a:pt x="1" y="0"/>
                    <a:pt x="1" y="206"/>
                    <a:pt x="161" y="206"/>
                  </a:cubicBezTo>
                  <a:cubicBezTo>
                    <a:pt x="298" y="206"/>
                    <a:pt x="298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566;p25"/>
            <p:cNvSpPr/>
            <p:nvPr/>
          </p:nvSpPr>
          <p:spPr>
            <a:xfrm flipH="1">
              <a:off x="1839868" y="4406532"/>
              <a:ext cx="14558" cy="10024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0"/>
                  </a:moveTo>
                  <a:cubicBezTo>
                    <a:pt x="0" y="0"/>
                    <a:pt x="0" y="251"/>
                    <a:pt x="183" y="251"/>
                  </a:cubicBezTo>
                  <a:cubicBezTo>
                    <a:pt x="366" y="251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567;p25"/>
            <p:cNvSpPr/>
            <p:nvPr/>
          </p:nvSpPr>
          <p:spPr>
            <a:xfrm flipH="1">
              <a:off x="1835334" y="4345672"/>
              <a:ext cx="10938" cy="7319"/>
            </a:xfrm>
            <a:custGeom>
              <a:avLst/>
              <a:gdLst/>
              <a:ahLst/>
              <a:cxnLst/>
              <a:rect l="l" t="t" r="r" b="b"/>
              <a:pathLst>
                <a:path w="275" h="184" extrusionOk="0">
                  <a:moveTo>
                    <a:pt x="138" y="1"/>
                  </a:moveTo>
                  <a:cubicBezTo>
                    <a:pt x="1" y="1"/>
                    <a:pt x="1" y="184"/>
                    <a:pt x="138" y="184"/>
                  </a:cubicBezTo>
                  <a:cubicBezTo>
                    <a:pt x="275" y="184"/>
                    <a:pt x="275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568;p25"/>
            <p:cNvSpPr/>
            <p:nvPr/>
          </p:nvSpPr>
          <p:spPr>
            <a:xfrm flipH="1">
              <a:off x="1915202" y="4412896"/>
              <a:ext cx="10938" cy="7279"/>
            </a:xfrm>
            <a:custGeom>
              <a:avLst/>
              <a:gdLst/>
              <a:ahLst/>
              <a:cxnLst/>
              <a:rect l="l" t="t" r="r" b="b"/>
              <a:pathLst>
                <a:path w="275" h="183" extrusionOk="0">
                  <a:moveTo>
                    <a:pt x="137" y="0"/>
                  </a:moveTo>
                  <a:cubicBezTo>
                    <a:pt x="0" y="0"/>
                    <a:pt x="0" y="183"/>
                    <a:pt x="137" y="183"/>
                  </a:cubicBezTo>
                  <a:cubicBezTo>
                    <a:pt x="274" y="183"/>
                    <a:pt x="274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569;p25"/>
            <p:cNvSpPr/>
            <p:nvPr/>
          </p:nvSpPr>
          <p:spPr>
            <a:xfrm flipH="1">
              <a:off x="1918861" y="4506413"/>
              <a:ext cx="9108" cy="6364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15" y="0"/>
                  </a:moveTo>
                  <a:cubicBezTo>
                    <a:pt x="1" y="0"/>
                    <a:pt x="1" y="160"/>
                    <a:pt x="115" y="160"/>
                  </a:cubicBezTo>
                  <a:cubicBezTo>
                    <a:pt x="229" y="160"/>
                    <a:pt x="229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570;p25"/>
            <p:cNvSpPr/>
            <p:nvPr/>
          </p:nvSpPr>
          <p:spPr>
            <a:xfrm flipH="1">
              <a:off x="1999644" y="4466437"/>
              <a:ext cx="8194" cy="5489"/>
            </a:xfrm>
            <a:custGeom>
              <a:avLst/>
              <a:gdLst/>
              <a:ahLst/>
              <a:cxnLst/>
              <a:rect l="l" t="t" r="r" b="b"/>
              <a:pathLst>
                <a:path w="206" h="138" extrusionOk="0">
                  <a:moveTo>
                    <a:pt x="114" y="1"/>
                  </a:moveTo>
                  <a:cubicBezTo>
                    <a:pt x="0" y="1"/>
                    <a:pt x="0" y="138"/>
                    <a:pt x="114" y="138"/>
                  </a:cubicBezTo>
                  <a:cubicBezTo>
                    <a:pt x="205" y="138"/>
                    <a:pt x="205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571;p25"/>
            <p:cNvSpPr/>
            <p:nvPr/>
          </p:nvSpPr>
          <p:spPr>
            <a:xfrm flipH="1">
              <a:off x="1779927" y="4572682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0" y="0"/>
                    <a:pt x="0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572;p25"/>
            <p:cNvSpPr/>
            <p:nvPr/>
          </p:nvSpPr>
          <p:spPr>
            <a:xfrm flipH="1">
              <a:off x="1773603" y="4486405"/>
              <a:ext cx="12728" cy="8234"/>
            </a:xfrm>
            <a:custGeom>
              <a:avLst/>
              <a:gdLst/>
              <a:ahLst/>
              <a:cxnLst/>
              <a:rect l="l" t="t" r="r" b="b"/>
              <a:pathLst>
                <a:path w="320" h="207" extrusionOk="0">
                  <a:moveTo>
                    <a:pt x="160" y="1"/>
                  </a:moveTo>
                  <a:cubicBezTo>
                    <a:pt x="0" y="1"/>
                    <a:pt x="0" y="206"/>
                    <a:pt x="160" y="206"/>
                  </a:cubicBezTo>
                  <a:cubicBezTo>
                    <a:pt x="320" y="206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573;p25"/>
            <p:cNvSpPr/>
            <p:nvPr/>
          </p:nvSpPr>
          <p:spPr>
            <a:xfrm flipH="1">
              <a:off x="1682558" y="4577058"/>
              <a:ext cx="16507" cy="11535"/>
            </a:xfrm>
            <a:custGeom>
              <a:avLst/>
              <a:gdLst/>
              <a:ahLst/>
              <a:cxnLst/>
              <a:rect l="l" t="t" r="r" b="b"/>
              <a:pathLst>
                <a:path w="415" h="290" extrusionOk="0">
                  <a:moveTo>
                    <a:pt x="229" y="1"/>
                  </a:moveTo>
                  <a:cubicBezTo>
                    <a:pt x="176" y="1"/>
                    <a:pt x="122" y="23"/>
                    <a:pt x="89" y="73"/>
                  </a:cubicBezTo>
                  <a:cubicBezTo>
                    <a:pt x="0" y="191"/>
                    <a:pt x="131" y="290"/>
                    <a:pt x="247" y="290"/>
                  </a:cubicBezTo>
                  <a:cubicBezTo>
                    <a:pt x="310" y="290"/>
                    <a:pt x="369" y="260"/>
                    <a:pt x="386" y="187"/>
                  </a:cubicBezTo>
                  <a:cubicBezTo>
                    <a:pt x="415" y="71"/>
                    <a:pt x="323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574;p25"/>
            <p:cNvSpPr/>
            <p:nvPr/>
          </p:nvSpPr>
          <p:spPr>
            <a:xfrm flipH="1">
              <a:off x="1697315" y="4656215"/>
              <a:ext cx="9108" cy="6364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14" y="0"/>
                  </a:moveTo>
                  <a:cubicBezTo>
                    <a:pt x="0" y="0"/>
                    <a:pt x="0" y="160"/>
                    <a:pt x="114" y="160"/>
                  </a:cubicBezTo>
                  <a:cubicBezTo>
                    <a:pt x="228" y="160"/>
                    <a:pt x="22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575;p25"/>
            <p:cNvSpPr/>
            <p:nvPr/>
          </p:nvSpPr>
          <p:spPr>
            <a:xfrm flipH="1">
              <a:off x="1742738" y="4619898"/>
              <a:ext cx="4574" cy="2745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47" y="0"/>
                  </a:moveTo>
                  <a:cubicBezTo>
                    <a:pt x="1" y="0"/>
                    <a:pt x="1" y="69"/>
                    <a:pt x="47" y="69"/>
                  </a:cubicBezTo>
                  <a:cubicBezTo>
                    <a:pt x="115" y="69"/>
                    <a:pt x="115" y="0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576;p25"/>
            <p:cNvSpPr/>
            <p:nvPr/>
          </p:nvSpPr>
          <p:spPr>
            <a:xfrm flipH="1">
              <a:off x="1654636" y="4632587"/>
              <a:ext cx="8233" cy="5489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92" y="1"/>
                  </a:moveTo>
                  <a:cubicBezTo>
                    <a:pt x="1" y="1"/>
                    <a:pt x="1" y="138"/>
                    <a:pt x="92" y="138"/>
                  </a:cubicBezTo>
                  <a:cubicBezTo>
                    <a:pt x="206" y="138"/>
                    <a:pt x="206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577;p25"/>
            <p:cNvSpPr/>
            <p:nvPr/>
          </p:nvSpPr>
          <p:spPr>
            <a:xfrm flipH="1">
              <a:off x="1654199" y="4326181"/>
              <a:ext cx="14558" cy="9785"/>
            </a:xfrm>
            <a:custGeom>
              <a:avLst/>
              <a:gdLst/>
              <a:ahLst/>
              <a:cxnLst/>
              <a:rect l="l" t="t" r="r" b="b"/>
              <a:pathLst>
                <a:path w="366" h="246" extrusionOk="0">
                  <a:moveTo>
                    <a:pt x="183" y="0"/>
                  </a:moveTo>
                  <a:cubicBezTo>
                    <a:pt x="92" y="0"/>
                    <a:pt x="0" y="57"/>
                    <a:pt x="57" y="171"/>
                  </a:cubicBezTo>
                  <a:cubicBezTo>
                    <a:pt x="80" y="171"/>
                    <a:pt x="80" y="171"/>
                    <a:pt x="80" y="194"/>
                  </a:cubicBezTo>
                  <a:cubicBezTo>
                    <a:pt x="103" y="228"/>
                    <a:pt x="149" y="246"/>
                    <a:pt x="191" y="246"/>
                  </a:cubicBezTo>
                  <a:cubicBezTo>
                    <a:pt x="234" y="246"/>
                    <a:pt x="274" y="228"/>
                    <a:pt x="286" y="194"/>
                  </a:cubicBezTo>
                  <a:cubicBezTo>
                    <a:pt x="308" y="171"/>
                    <a:pt x="308" y="171"/>
                    <a:pt x="308" y="171"/>
                  </a:cubicBez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578;p25"/>
            <p:cNvSpPr/>
            <p:nvPr/>
          </p:nvSpPr>
          <p:spPr>
            <a:xfrm flipH="1">
              <a:off x="1721856" y="4338433"/>
              <a:ext cx="10898" cy="7279"/>
            </a:xfrm>
            <a:custGeom>
              <a:avLst/>
              <a:gdLst/>
              <a:ahLst/>
              <a:cxnLst/>
              <a:rect l="l" t="t" r="r" b="b"/>
              <a:pathLst>
                <a:path w="274" h="183" extrusionOk="0">
                  <a:moveTo>
                    <a:pt x="137" y="0"/>
                  </a:moveTo>
                  <a:cubicBezTo>
                    <a:pt x="0" y="0"/>
                    <a:pt x="0" y="183"/>
                    <a:pt x="137" y="183"/>
                  </a:cubicBezTo>
                  <a:cubicBezTo>
                    <a:pt x="274" y="183"/>
                    <a:pt x="274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579;p25"/>
            <p:cNvSpPr/>
            <p:nvPr/>
          </p:nvSpPr>
          <p:spPr>
            <a:xfrm flipH="1">
              <a:off x="1500309" y="4277613"/>
              <a:ext cx="17063" cy="9825"/>
            </a:xfrm>
            <a:custGeom>
              <a:avLst/>
              <a:gdLst/>
              <a:ahLst/>
              <a:cxnLst/>
              <a:rect l="l" t="t" r="r" b="b"/>
              <a:pathLst>
                <a:path w="429" h="247" extrusionOk="0">
                  <a:moveTo>
                    <a:pt x="177" y="0"/>
                  </a:moveTo>
                  <a:cubicBezTo>
                    <a:pt x="1" y="39"/>
                    <a:pt x="60" y="247"/>
                    <a:pt x="196" y="247"/>
                  </a:cubicBezTo>
                  <a:cubicBezTo>
                    <a:pt x="218" y="247"/>
                    <a:pt x="243" y="241"/>
                    <a:pt x="269" y="228"/>
                  </a:cubicBezTo>
                  <a:cubicBezTo>
                    <a:pt x="314" y="205"/>
                    <a:pt x="337" y="183"/>
                    <a:pt x="360" y="160"/>
                  </a:cubicBezTo>
                  <a:cubicBezTo>
                    <a:pt x="428" y="114"/>
                    <a:pt x="406" y="23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580;p25"/>
            <p:cNvSpPr/>
            <p:nvPr/>
          </p:nvSpPr>
          <p:spPr>
            <a:xfrm flipH="1">
              <a:off x="1330549" y="4226737"/>
              <a:ext cx="14558" cy="10024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1"/>
                  </a:moveTo>
                  <a:cubicBezTo>
                    <a:pt x="0" y="1"/>
                    <a:pt x="0" y="252"/>
                    <a:pt x="183" y="252"/>
                  </a:cubicBezTo>
                  <a:cubicBezTo>
                    <a:pt x="366" y="252"/>
                    <a:pt x="366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581;p25"/>
            <p:cNvSpPr/>
            <p:nvPr/>
          </p:nvSpPr>
          <p:spPr>
            <a:xfrm flipH="1">
              <a:off x="1285166" y="4293047"/>
              <a:ext cx="14558" cy="10024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0"/>
                  </a:moveTo>
                  <a:cubicBezTo>
                    <a:pt x="1" y="0"/>
                    <a:pt x="1" y="251"/>
                    <a:pt x="183" y="251"/>
                  </a:cubicBezTo>
                  <a:cubicBezTo>
                    <a:pt x="366" y="251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582;p25"/>
            <p:cNvSpPr/>
            <p:nvPr/>
          </p:nvSpPr>
          <p:spPr>
            <a:xfrm flipH="1">
              <a:off x="1168029" y="4472801"/>
              <a:ext cx="10023" cy="7319"/>
            </a:xfrm>
            <a:custGeom>
              <a:avLst/>
              <a:gdLst/>
              <a:ahLst/>
              <a:cxnLst/>
              <a:rect l="l" t="t" r="r" b="b"/>
              <a:pathLst>
                <a:path w="252" h="184" extrusionOk="0">
                  <a:moveTo>
                    <a:pt x="137" y="0"/>
                  </a:moveTo>
                  <a:cubicBezTo>
                    <a:pt x="0" y="0"/>
                    <a:pt x="0" y="183"/>
                    <a:pt x="137" y="183"/>
                  </a:cubicBezTo>
                  <a:cubicBezTo>
                    <a:pt x="251" y="183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583;p25"/>
            <p:cNvSpPr/>
            <p:nvPr/>
          </p:nvSpPr>
          <p:spPr>
            <a:xfrm flipH="1">
              <a:off x="1147147" y="4397423"/>
              <a:ext cx="12768" cy="9149"/>
            </a:xfrm>
            <a:custGeom>
              <a:avLst/>
              <a:gdLst/>
              <a:ahLst/>
              <a:cxnLst/>
              <a:rect l="l" t="t" r="r" b="b"/>
              <a:pathLst>
                <a:path w="321" h="230" extrusionOk="0">
                  <a:moveTo>
                    <a:pt x="161" y="1"/>
                  </a:moveTo>
                  <a:cubicBezTo>
                    <a:pt x="1" y="1"/>
                    <a:pt x="1" y="229"/>
                    <a:pt x="161" y="229"/>
                  </a:cubicBezTo>
                  <a:cubicBezTo>
                    <a:pt x="320" y="229"/>
                    <a:pt x="320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584;p25"/>
            <p:cNvSpPr/>
            <p:nvPr/>
          </p:nvSpPr>
          <p:spPr>
            <a:xfrm flipH="1">
              <a:off x="1071813" y="4427415"/>
              <a:ext cx="15472" cy="9109"/>
            </a:xfrm>
            <a:custGeom>
              <a:avLst/>
              <a:gdLst/>
              <a:ahLst/>
              <a:cxnLst/>
              <a:rect l="l" t="t" r="r" b="b"/>
              <a:pathLst>
                <a:path w="389" h="229" extrusionOk="0">
                  <a:moveTo>
                    <a:pt x="183" y="0"/>
                  </a:moveTo>
                  <a:cubicBezTo>
                    <a:pt x="1" y="0"/>
                    <a:pt x="1" y="228"/>
                    <a:pt x="183" y="228"/>
                  </a:cubicBezTo>
                  <a:cubicBezTo>
                    <a:pt x="389" y="228"/>
                    <a:pt x="389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585;p25"/>
            <p:cNvSpPr/>
            <p:nvPr/>
          </p:nvSpPr>
          <p:spPr>
            <a:xfrm flipH="1">
              <a:off x="1369569" y="4493684"/>
              <a:ext cx="1869" cy="955"/>
            </a:xfrm>
            <a:custGeom>
              <a:avLst/>
              <a:gdLst/>
              <a:ahLst/>
              <a:cxnLst/>
              <a:rect l="l" t="t" r="r" b="b"/>
              <a:pathLst>
                <a:path w="47" h="24" extrusionOk="0">
                  <a:moveTo>
                    <a:pt x="23" y="0"/>
                  </a:moveTo>
                  <a:cubicBezTo>
                    <a:pt x="1" y="0"/>
                    <a:pt x="1" y="23"/>
                    <a:pt x="23" y="23"/>
                  </a:cubicBezTo>
                  <a:cubicBezTo>
                    <a:pt x="46" y="23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586;p25"/>
            <p:cNvSpPr/>
            <p:nvPr/>
          </p:nvSpPr>
          <p:spPr>
            <a:xfrm flipH="1">
              <a:off x="1284251" y="4475506"/>
              <a:ext cx="10023" cy="6404"/>
            </a:xfrm>
            <a:custGeom>
              <a:avLst/>
              <a:gdLst/>
              <a:ahLst/>
              <a:cxnLst/>
              <a:rect l="l" t="t" r="r" b="b"/>
              <a:pathLst>
                <a:path w="252" h="161" extrusionOk="0">
                  <a:moveTo>
                    <a:pt x="138" y="1"/>
                  </a:moveTo>
                  <a:cubicBezTo>
                    <a:pt x="1" y="1"/>
                    <a:pt x="1" y="161"/>
                    <a:pt x="138" y="161"/>
                  </a:cubicBezTo>
                  <a:cubicBezTo>
                    <a:pt x="252" y="161"/>
                    <a:pt x="252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587;p25"/>
            <p:cNvSpPr/>
            <p:nvPr/>
          </p:nvSpPr>
          <p:spPr>
            <a:xfrm flipH="1">
              <a:off x="1276972" y="4539070"/>
              <a:ext cx="14558" cy="10939"/>
            </a:xfrm>
            <a:custGeom>
              <a:avLst/>
              <a:gdLst/>
              <a:ahLst/>
              <a:cxnLst/>
              <a:rect l="l" t="t" r="r" b="b"/>
              <a:pathLst>
                <a:path w="366" h="275" extrusionOk="0">
                  <a:moveTo>
                    <a:pt x="183" y="1"/>
                  </a:moveTo>
                  <a:cubicBezTo>
                    <a:pt x="0" y="1"/>
                    <a:pt x="0" y="275"/>
                    <a:pt x="183" y="275"/>
                  </a:cubicBezTo>
                  <a:cubicBezTo>
                    <a:pt x="365" y="275"/>
                    <a:pt x="365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588;p25"/>
            <p:cNvSpPr/>
            <p:nvPr/>
          </p:nvSpPr>
          <p:spPr>
            <a:xfrm flipH="1">
              <a:off x="1410418" y="4532706"/>
              <a:ext cx="12768" cy="9149"/>
            </a:xfrm>
            <a:custGeom>
              <a:avLst/>
              <a:gdLst/>
              <a:ahLst/>
              <a:cxnLst/>
              <a:rect l="l" t="t" r="r" b="b"/>
              <a:pathLst>
                <a:path w="321" h="230" extrusionOk="0">
                  <a:moveTo>
                    <a:pt x="160" y="1"/>
                  </a:moveTo>
                  <a:cubicBezTo>
                    <a:pt x="1" y="1"/>
                    <a:pt x="1" y="229"/>
                    <a:pt x="160" y="229"/>
                  </a:cubicBezTo>
                  <a:cubicBezTo>
                    <a:pt x="320" y="229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589;p25"/>
            <p:cNvSpPr/>
            <p:nvPr/>
          </p:nvSpPr>
          <p:spPr>
            <a:xfrm flipH="1">
              <a:off x="1438578" y="4583581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38" y="0"/>
                  </a:moveTo>
                  <a:cubicBezTo>
                    <a:pt x="1" y="0"/>
                    <a:pt x="1" y="206"/>
                    <a:pt x="138" y="206"/>
                  </a:cubicBezTo>
                  <a:cubicBezTo>
                    <a:pt x="297" y="206"/>
                    <a:pt x="297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590;p25"/>
            <p:cNvSpPr/>
            <p:nvPr/>
          </p:nvSpPr>
          <p:spPr>
            <a:xfrm flipH="1">
              <a:off x="1452659" y="4518664"/>
              <a:ext cx="12728" cy="7757"/>
            </a:xfrm>
            <a:custGeom>
              <a:avLst/>
              <a:gdLst/>
              <a:ahLst/>
              <a:cxnLst/>
              <a:rect l="l" t="t" r="r" b="b"/>
              <a:pathLst>
                <a:path w="320" h="195" extrusionOk="0">
                  <a:moveTo>
                    <a:pt x="160" y="0"/>
                  </a:moveTo>
                  <a:cubicBezTo>
                    <a:pt x="131" y="0"/>
                    <a:pt x="103" y="12"/>
                    <a:pt x="80" y="34"/>
                  </a:cubicBezTo>
                  <a:lnTo>
                    <a:pt x="57" y="57"/>
                  </a:lnTo>
                  <a:cubicBezTo>
                    <a:pt x="0" y="149"/>
                    <a:pt x="80" y="194"/>
                    <a:pt x="160" y="194"/>
                  </a:cubicBezTo>
                  <a:cubicBezTo>
                    <a:pt x="240" y="194"/>
                    <a:pt x="320" y="149"/>
                    <a:pt x="263" y="57"/>
                  </a:cubicBezTo>
                  <a:lnTo>
                    <a:pt x="240" y="34"/>
                  </a:lnTo>
                  <a:cubicBezTo>
                    <a:pt x="217" y="12"/>
                    <a:pt x="188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591;p25"/>
            <p:cNvSpPr/>
            <p:nvPr/>
          </p:nvSpPr>
          <p:spPr>
            <a:xfrm flipH="1">
              <a:off x="644192" y="4217668"/>
              <a:ext cx="336854" cy="184369"/>
            </a:xfrm>
            <a:custGeom>
              <a:avLst/>
              <a:gdLst/>
              <a:ahLst/>
              <a:cxnLst/>
              <a:rect l="l" t="t" r="r" b="b"/>
              <a:pathLst>
                <a:path w="8469" h="4635" extrusionOk="0">
                  <a:moveTo>
                    <a:pt x="7259" y="320"/>
                  </a:moveTo>
                  <a:cubicBezTo>
                    <a:pt x="7282" y="411"/>
                    <a:pt x="7373" y="480"/>
                    <a:pt x="7510" y="480"/>
                  </a:cubicBezTo>
                  <a:cubicBezTo>
                    <a:pt x="7578" y="480"/>
                    <a:pt x="7647" y="457"/>
                    <a:pt x="7670" y="434"/>
                  </a:cubicBezTo>
                  <a:cubicBezTo>
                    <a:pt x="7807" y="1119"/>
                    <a:pt x="7921" y="1849"/>
                    <a:pt x="8218" y="2466"/>
                  </a:cubicBezTo>
                  <a:lnTo>
                    <a:pt x="8149" y="2466"/>
                  </a:lnTo>
                  <a:cubicBezTo>
                    <a:pt x="8012" y="2466"/>
                    <a:pt x="7944" y="2534"/>
                    <a:pt x="7944" y="2625"/>
                  </a:cubicBezTo>
                  <a:cubicBezTo>
                    <a:pt x="7008" y="2968"/>
                    <a:pt x="6163" y="3493"/>
                    <a:pt x="5227" y="3790"/>
                  </a:cubicBezTo>
                  <a:cubicBezTo>
                    <a:pt x="4451" y="4041"/>
                    <a:pt x="3652" y="4223"/>
                    <a:pt x="2854" y="4360"/>
                  </a:cubicBezTo>
                  <a:cubicBezTo>
                    <a:pt x="2831" y="4315"/>
                    <a:pt x="2808" y="4292"/>
                    <a:pt x="2762" y="4292"/>
                  </a:cubicBezTo>
                  <a:cubicBezTo>
                    <a:pt x="2762" y="4246"/>
                    <a:pt x="2762" y="4223"/>
                    <a:pt x="2717" y="4200"/>
                  </a:cubicBezTo>
                  <a:cubicBezTo>
                    <a:pt x="2009" y="3767"/>
                    <a:pt x="1233" y="3379"/>
                    <a:pt x="480" y="2968"/>
                  </a:cubicBezTo>
                  <a:cubicBezTo>
                    <a:pt x="503" y="2922"/>
                    <a:pt x="503" y="2899"/>
                    <a:pt x="503" y="2854"/>
                  </a:cubicBezTo>
                  <a:cubicBezTo>
                    <a:pt x="799" y="2580"/>
                    <a:pt x="1028" y="2146"/>
                    <a:pt x="1165" y="1781"/>
                  </a:cubicBezTo>
                  <a:cubicBezTo>
                    <a:pt x="1279" y="1781"/>
                    <a:pt x="1324" y="1690"/>
                    <a:pt x="1324" y="1621"/>
                  </a:cubicBezTo>
                  <a:cubicBezTo>
                    <a:pt x="1644" y="1690"/>
                    <a:pt x="2009" y="1667"/>
                    <a:pt x="2351" y="1712"/>
                  </a:cubicBezTo>
                  <a:cubicBezTo>
                    <a:pt x="2694" y="1758"/>
                    <a:pt x="3036" y="1849"/>
                    <a:pt x="3356" y="1941"/>
                  </a:cubicBezTo>
                  <a:cubicBezTo>
                    <a:pt x="3333" y="2055"/>
                    <a:pt x="3401" y="2192"/>
                    <a:pt x="3584" y="2192"/>
                  </a:cubicBezTo>
                  <a:cubicBezTo>
                    <a:pt x="3630" y="2192"/>
                    <a:pt x="3698" y="2169"/>
                    <a:pt x="3721" y="2123"/>
                  </a:cubicBezTo>
                  <a:cubicBezTo>
                    <a:pt x="3732" y="2135"/>
                    <a:pt x="3744" y="2140"/>
                    <a:pt x="3755" y="2140"/>
                  </a:cubicBezTo>
                  <a:cubicBezTo>
                    <a:pt x="3767" y="2140"/>
                    <a:pt x="3778" y="2135"/>
                    <a:pt x="3789" y="2123"/>
                  </a:cubicBezTo>
                  <a:cubicBezTo>
                    <a:pt x="4954" y="1576"/>
                    <a:pt x="6026" y="868"/>
                    <a:pt x="7213" y="343"/>
                  </a:cubicBezTo>
                  <a:cubicBezTo>
                    <a:pt x="7236" y="343"/>
                    <a:pt x="7259" y="320"/>
                    <a:pt x="7259" y="320"/>
                  </a:cubicBezTo>
                  <a:close/>
                  <a:moveTo>
                    <a:pt x="7510" y="1"/>
                  </a:moveTo>
                  <a:cubicBezTo>
                    <a:pt x="7327" y="1"/>
                    <a:pt x="7236" y="115"/>
                    <a:pt x="7236" y="229"/>
                  </a:cubicBezTo>
                  <a:cubicBezTo>
                    <a:pt x="7220" y="213"/>
                    <a:pt x="7192" y="197"/>
                    <a:pt x="7161" y="197"/>
                  </a:cubicBezTo>
                  <a:cubicBezTo>
                    <a:pt x="7149" y="197"/>
                    <a:pt x="7135" y="199"/>
                    <a:pt x="7122" y="206"/>
                  </a:cubicBezTo>
                  <a:cubicBezTo>
                    <a:pt x="6003" y="663"/>
                    <a:pt x="4771" y="1165"/>
                    <a:pt x="3789" y="1918"/>
                  </a:cubicBezTo>
                  <a:cubicBezTo>
                    <a:pt x="3767" y="1849"/>
                    <a:pt x="3698" y="1781"/>
                    <a:pt x="3584" y="1781"/>
                  </a:cubicBezTo>
                  <a:cubicBezTo>
                    <a:pt x="3516" y="1781"/>
                    <a:pt x="3493" y="1804"/>
                    <a:pt x="3447" y="1804"/>
                  </a:cubicBezTo>
                  <a:cubicBezTo>
                    <a:pt x="3059" y="1690"/>
                    <a:pt x="2648" y="1598"/>
                    <a:pt x="2237" y="1553"/>
                  </a:cubicBezTo>
                  <a:cubicBezTo>
                    <a:pt x="1999" y="1521"/>
                    <a:pt x="1761" y="1478"/>
                    <a:pt x="1530" y="1478"/>
                  </a:cubicBezTo>
                  <a:cubicBezTo>
                    <a:pt x="1429" y="1478"/>
                    <a:pt x="1330" y="1486"/>
                    <a:pt x="1233" y="1507"/>
                  </a:cubicBezTo>
                  <a:cubicBezTo>
                    <a:pt x="1187" y="1484"/>
                    <a:pt x="1142" y="1461"/>
                    <a:pt x="1073" y="1461"/>
                  </a:cubicBezTo>
                  <a:lnTo>
                    <a:pt x="1050" y="1484"/>
                  </a:lnTo>
                  <a:cubicBezTo>
                    <a:pt x="959" y="1484"/>
                    <a:pt x="891" y="1576"/>
                    <a:pt x="913" y="1667"/>
                  </a:cubicBezTo>
                  <a:cubicBezTo>
                    <a:pt x="913" y="1690"/>
                    <a:pt x="913" y="1690"/>
                    <a:pt x="913" y="1712"/>
                  </a:cubicBezTo>
                  <a:cubicBezTo>
                    <a:pt x="936" y="1735"/>
                    <a:pt x="959" y="1758"/>
                    <a:pt x="959" y="1758"/>
                  </a:cubicBezTo>
                  <a:cubicBezTo>
                    <a:pt x="868" y="1964"/>
                    <a:pt x="754" y="2169"/>
                    <a:pt x="617" y="2374"/>
                  </a:cubicBezTo>
                  <a:cubicBezTo>
                    <a:pt x="525" y="2466"/>
                    <a:pt x="434" y="2580"/>
                    <a:pt x="343" y="2671"/>
                  </a:cubicBezTo>
                  <a:lnTo>
                    <a:pt x="297" y="2671"/>
                  </a:lnTo>
                  <a:cubicBezTo>
                    <a:pt x="0" y="2671"/>
                    <a:pt x="0" y="3059"/>
                    <a:pt x="297" y="3059"/>
                  </a:cubicBezTo>
                  <a:cubicBezTo>
                    <a:pt x="320" y="3059"/>
                    <a:pt x="366" y="3036"/>
                    <a:pt x="388" y="3036"/>
                  </a:cubicBezTo>
                  <a:cubicBezTo>
                    <a:pt x="1096" y="3493"/>
                    <a:pt x="1804" y="3927"/>
                    <a:pt x="2557" y="4292"/>
                  </a:cubicBezTo>
                  <a:cubicBezTo>
                    <a:pt x="2397" y="4360"/>
                    <a:pt x="2420" y="4634"/>
                    <a:pt x="2671" y="4634"/>
                  </a:cubicBezTo>
                  <a:cubicBezTo>
                    <a:pt x="2785" y="4634"/>
                    <a:pt x="2831" y="4588"/>
                    <a:pt x="2876" y="4520"/>
                  </a:cubicBezTo>
                  <a:cubicBezTo>
                    <a:pt x="4543" y="4292"/>
                    <a:pt x="6620" y="3812"/>
                    <a:pt x="7989" y="2785"/>
                  </a:cubicBezTo>
                  <a:cubicBezTo>
                    <a:pt x="8035" y="2808"/>
                    <a:pt x="8081" y="2831"/>
                    <a:pt x="8149" y="2831"/>
                  </a:cubicBezTo>
                  <a:cubicBezTo>
                    <a:pt x="8309" y="2831"/>
                    <a:pt x="8377" y="2694"/>
                    <a:pt x="8354" y="2580"/>
                  </a:cubicBezTo>
                  <a:cubicBezTo>
                    <a:pt x="8400" y="2580"/>
                    <a:pt x="8469" y="2534"/>
                    <a:pt x="8446" y="2466"/>
                  </a:cubicBezTo>
                  <a:cubicBezTo>
                    <a:pt x="8149" y="1804"/>
                    <a:pt x="8195" y="982"/>
                    <a:pt x="7852" y="343"/>
                  </a:cubicBezTo>
                  <a:cubicBezTo>
                    <a:pt x="7830" y="320"/>
                    <a:pt x="7807" y="297"/>
                    <a:pt x="7784" y="297"/>
                  </a:cubicBezTo>
                  <a:cubicBezTo>
                    <a:pt x="7807" y="160"/>
                    <a:pt x="7738" y="1"/>
                    <a:pt x="7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592;p25"/>
            <p:cNvSpPr/>
            <p:nvPr/>
          </p:nvSpPr>
          <p:spPr>
            <a:xfrm flipH="1">
              <a:off x="772625" y="4194001"/>
              <a:ext cx="12569" cy="8870"/>
            </a:xfrm>
            <a:custGeom>
              <a:avLst/>
              <a:gdLst/>
              <a:ahLst/>
              <a:cxnLst/>
              <a:rect l="l" t="t" r="r" b="b"/>
              <a:pathLst>
                <a:path w="316" h="223" extrusionOk="0">
                  <a:moveTo>
                    <a:pt x="161" y="0"/>
                  </a:moveTo>
                  <a:cubicBezTo>
                    <a:pt x="85" y="0"/>
                    <a:pt x="0" y="51"/>
                    <a:pt x="30" y="139"/>
                  </a:cubicBezTo>
                  <a:cubicBezTo>
                    <a:pt x="46" y="198"/>
                    <a:pt x="94" y="223"/>
                    <a:pt x="143" y="223"/>
                  </a:cubicBezTo>
                  <a:cubicBezTo>
                    <a:pt x="227" y="223"/>
                    <a:pt x="316" y="149"/>
                    <a:pt x="258" y="48"/>
                  </a:cubicBezTo>
                  <a:cubicBezTo>
                    <a:pt x="242" y="15"/>
                    <a:pt x="203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593;p25"/>
            <p:cNvSpPr/>
            <p:nvPr/>
          </p:nvSpPr>
          <p:spPr>
            <a:xfrm flipH="1">
              <a:off x="841198" y="4140500"/>
              <a:ext cx="14558" cy="10024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0"/>
                  </a:moveTo>
                  <a:cubicBezTo>
                    <a:pt x="0" y="0"/>
                    <a:pt x="0" y="252"/>
                    <a:pt x="183" y="252"/>
                  </a:cubicBezTo>
                  <a:cubicBezTo>
                    <a:pt x="366" y="252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594;p25"/>
            <p:cNvSpPr/>
            <p:nvPr/>
          </p:nvSpPr>
          <p:spPr>
            <a:xfrm flipH="1">
              <a:off x="730424" y="4161383"/>
              <a:ext cx="13683" cy="9109"/>
            </a:xfrm>
            <a:custGeom>
              <a:avLst/>
              <a:gdLst/>
              <a:ahLst/>
              <a:cxnLst/>
              <a:rect l="l" t="t" r="r" b="b"/>
              <a:pathLst>
                <a:path w="344" h="229" extrusionOk="0">
                  <a:moveTo>
                    <a:pt x="183" y="0"/>
                  </a:moveTo>
                  <a:cubicBezTo>
                    <a:pt x="1" y="0"/>
                    <a:pt x="1" y="229"/>
                    <a:pt x="183" y="229"/>
                  </a:cubicBezTo>
                  <a:cubicBezTo>
                    <a:pt x="343" y="229"/>
                    <a:pt x="343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595;p25"/>
            <p:cNvSpPr/>
            <p:nvPr/>
          </p:nvSpPr>
          <p:spPr>
            <a:xfrm flipH="1">
              <a:off x="907463" y="4219498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1" y="0"/>
                    <a:pt x="1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596;p25"/>
            <p:cNvSpPr/>
            <p:nvPr/>
          </p:nvSpPr>
          <p:spPr>
            <a:xfrm flipH="1">
              <a:off x="918361" y="4464647"/>
              <a:ext cx="1869" cy="1830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24" y="0"/>
                  </a:moveTo>
                  <a:cubicBezTo>
                    <a:pt x="1" y="0"/>
                    <a:pt x="1" y="46"/>
                    <a:pt x="24" y="46"/>
                  </a:cubicBezTo>
                  <a:cubicBezTo>
                    <a:pt x="46" y="46"/>
                    <a:pt x="46" y="0"/>
                    <a:pt x="24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597;p25"/>
            <p:cNvSpPr/>
            <p:nvPr/>
          </p:nvSpPr>
          <p:spPr>
            <a:xfrm flipH="1">
              <a:off x="957977" y="4401798"/>
              <a:ext cx="15791" cy="10223"/>
            </a:xfrm>
            <a:custGeom>
              <a:avLst/>
              <a:gdLst/>
              <a:ahLst/>
              <a:cxnLst/>
              <a:rect l="l" t="t" r="r" b="b"/>
              <a:pathLst>
                <a:path w="397" h="257" extrusionOk="0">
                  <a:moveTo>
                    <a:pt x="201" y="0"/>
                  </a:moveTo>
                  <a:cubicBezTo>
                    <a:pt x="188" y="0"/>
                    <a:pt x="174" y="2"/>
                    <a:pt x="160" y="5"/>
                  </a:cubicBezTo>
                  <a:cubicBezTo>
                    <a:pt x="0" y="28"/>
                    <a:pt x="46" y="256"/>
                    <a:pt x="205" y="256"/>
                  </a:cubicBezTo>
                  <a:cubicBezTo>
                    <a:pt x="396" y="256"/>
                    <a:pt x="370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598;p25"/>
            <p:cNvSpPr/>
            <p:nvPr/>
          </p:nvSpPr>
          <p:spPr>
            <a:xfrm flipH="1">
              <a:off x="999184" y="4528171"/>
              <a:ext cx="15472" cy="10939"/>
            </a:xfrm>
            <a:custGeom>
              <a:avLst/>
              <a:gdLst/>
              <a:ahLst/>
              <a:cxnLst/>
              <a:rect l="l" t="t" r="r" b="b"/>
              <a:pathLst>
                <a:path w="389" h="275" extrusionOk="0">
                  <a:moveTo>
                    <a:pt x="206" y="1"/>
                  </a:moveTo>
                  <a:cubicBezTo>
                    <a:pt x="1" y="1"/>
                    <a:pt x="1" y="275"/>
                    <a:pt x="206" y="275"/>
                  </a:cubicBezTo>
                  <a:cubicBezTo>
                    <a:pt x="389" y="275"/>
                    <a:pt x="389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599;p25"/>
            <p:cNvSpPr/>
            <p:nvPr/>
          </p:nvSpPr>
          <p:spPr>
            <a:xfrm flipH="1">
              <a:off x="843027" y="4475983"/>
              <a:ext cx="18177" cy="11376"/>
            </a:xfrm>
            <a:custGeom>
              <a:avLst/>
              <a:gdLst/>
              <a:ahLst/>
              <a:cxnLst/>
              <a:rect l="l" t="t" r="r" b="b"/>
              <a:pathLst>
                <a:path w="457" h="286" extrusionOk="0">
                  <a:moveTo>
                    <a:pt x="229" y="0"/>
                  </a:moveTo>
                  <a:cubicBezTo>
                    <a:pt x="194" y="0"/>
                    <a:pt x="160" y="12"/>
                    <a:pt x="137" y="35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0" y="149"/>
                    <a:pt x="114" y="286"/>
                    <a:pt x="229" y="286"/>
                  </a:cubicBezTo>
                  <a:cubicBezTo>
                    <a:pt x="343" y="286"/>
                    <a:pt x="457" y="149"/>
                    <a:pt x="343" y="57"/>
                  </a:cubicBezTo>
                  <a:cubicBezTo>
                    <a:pt x="343" y="57"/>
                    <a:pt x="343" y="57"/>
                    <a:pt x="320" y="35"/>
                  </a:cubicBezTo>
                  <a:cubicBezTo>
                    <a:pt x="297" y="12"/>
                    <a:pt x="26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600;p25"/>
            <p:cNvSpPr/>
            <p:nvPr/>
          </p:nvSpPr>
          <p:spPr>
            <a:xfrm flipH="1">
              <a:off x="971938" y="4460987"/>
              <a:ext cx="16387" cy="10939"/>
            </a:xfrm>
            <a:custGeom>
              <a:avLst/>
              <a:gdLst/>
              <a:ahLst/>
              <a:cxnLst/>
              <a:rect l="l" t="t" r="r" b="b"/>
              <a:pathLst>
                <a:path w="412" h="275" extrusionOk="0">
                  <a:moveTo>
                    <a:pt x="206" y="1"/>
                  </a:moveTo>
                  <a:cubicBezTo>
                    <a:pt x="1" y="1"/>
                    <a:pt x="1" y="275"/>
                    <a:pt x="206" y="275"/>
                  </a:cubicBezTo>
                  <a:cubicBezTo>
                    <a:pt x="412" y="275"/>
                    <a:pt x="412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601;p25"/>
            <p:cNvSpPr/>
            <p:nvPr/>
          </p:nvSpPr>
          <p:spPr>
            <a:xfrm flipH="1">
              <a:off x="1137004" y="4542690"/>
              <a:ext cx="18376" cy="10064"/>
            </a:xfrm>
            <a:custGeom>
              <a:avLst/>
              <a:gdLst/>
              <a:ahLst/>
              <a:cxnLst/>
              <a:rect l="l" t="t" r="r" b="b"/>
              <a:pathLst>
                <a:path w="462" h="253" extrusionOk="0">
                  <a:moveTo>
                    <a:pt x="206" y="0"/>
                  </a:moveTo>
                  <a:cubicBezTo>
                    <a:pt x="167" y="0"/>
                    <a:pt x="127" y="20"/>
                    <a:pt x="92" y="69"/>
                  </a:cubicBezTo>
                  <a:cubicBezTo>
                    <a:pt x="69" y="92"/>
                    <a:pt x="69" y="92"/>
                    <a:pt x="69" y="115"/>
                  </a:cubicBezTo>
                  <a:cubicBezTo>
                    <a:pt x="1" y="184"/>
                    <a:pt x="92" y="252"/>
                    <a:pt x="161" y="252"/>
                  </a:cubicBezTo>
                  <a:lnTo>
                    <a:pt x="229" y="252"/>
                  </a:lnTo>
                  <a:cubicBezTo>
                    <a:pt x="461" y="252"/>
                    <a:pt x="344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602;p25"/>
            <p:cNvSpPr/>
            <p:nvPr/>
          </p:nvSpPr>
          <p:spPr>
            <a:xfrm flipH="1">
              <a:off x="606048" y="4266714"/>
              <a:ext cx="13683" cy="9109"/>
            </a:xfrm>
            <a:custGeom>
              <a:avLst/>
              <a:gdLst/>
              <a:ahLst/>
              <a:cxnLst/>
              <a:rect l="l" t="t" r="r" b="b"/>
              <a:pathLst>
                <a:path w="344" h="229" extrusionOk="0">
                  <a:moveTo>
                    <a:pt x="183" y="0"/>
                  </a:moveTo>
                  <a:cubicBezTo>
                    <a:pt x="1" y="0"/>
                    <a:pt x="1" y="228"/>
                    <a:pt x="183" y="228"/>
                  </a:cubicBezTo>
                  <a:cubicBezTo>
                    <a:pt x="343" y="228"/>
                    <a:pt x="343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603;p25"/>
            <p:cNvSpPr/>
            <p:nvPr/>
          </p:nvSpPr>
          <p:spPr>
            <a:xfrm flipH="1">
              <a:off x="743152" y="4327534"/>
              <a:ext cx="16387" cy="10024"/>
            </a:xfrm>
            <a:custGeom>
              <a:avLst/>
              <a:gdLst/>
              <a:ahLst/>
              <a:cxnLst/>
              <a:rect l="l" t="t" r="r" b="b"/>
              <a:pathLst>
                <a:path w="412" h="252" extrusionOk="0">
                  <a:moveTo>
                    <a:pt x="206" y="0"/>
                  </a:moveTo>
                  <a:cubicBezTo>
                    <a:pt x="1" y="0"/>
                    <a:pt x="1" y="252"/>
                    <a:pt x="206" y="252"/>
                  </a:cubicBezTo>
                  <a:cubicBezTo>
                    <a:pt x="412" y="252"/>
                    <a:pt x="412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604;p25"/>
            <p:cNvSpPr/>
            <p:nvPr/>
          </p:nvSpPr>
          <p:spPr>
            <a:xfrm flipH="1">
              <a:off x="656880" y="4190898"/>
              <a:ext cx="17302" cy="10461"/>
            </a:xfrm>
            <a:custGeom>
              <a:avLst/>
              <a:gdLst/>
              <a:ahLst/>
              <a:cxnLst/>
              <a:rect l="l" t="t" r="r" b="b"/>
              <a:pathLst>
                <a:path w="435" h="263" extrusionOk="0">
                  <a:moveTo>
                    <a:pt x="217" y="0"/>
                  </a:moveTo>
                  <a:cubicBezTo>
                    <a:pt x="189" y="0"/>
                    <a:pt x="160" y="12"/>
                    <a:pt x="137" y="34"/>
                  </a:cubicBezTo>
                  <a:lnTo>
                    <a:pt x="115" y="34"/>
                  </a:lnTo>
                  <a:cubicBezTo>
                    <a:pt x="0" y="126"/>
                    <a:pt x="115" y="263"/>
                    <a:pt x="229" y="263"/>
                  </a:cubicBezTo>
                  <a:cubicBezTo>
                    <a:pt x="320" y="263"/>
                    <a:pt x="434" y="126"/>
                    <a:pt x="320" y="34"/>
                  </a:cubicBezTo>
                  <a:lnTo>
                    <a:pt x="297" y="34"/>
                  </a:lnTo>
                  <a:cubicBezTo>
                    <a:pt x="274" y="12"/>
                    <a:pt x="246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605;p25"/>
            <p:cNvSpPr/>
            <p:nvPr/>
          </p:nvSpPr>
          <p:spPr>
            <a:xfrm flipH="1">
              <a:off x="580632" y="4196785"/>
              <a:ext cx="16387" cy="10939"/>
            </a:xfrm>
            <a:custGeom>
              <a:avLst/>
              <a:gdLst/>
              <a:ahLst/>
              <a:cxnLst/>
              <a:rect l="l" t="t" r="r" b="b"/>
              <a:pathLst>
                <a:path w="412" h="275" extrusionOk="0">
                  <a:moveTo>
                    <a:pt x="206" y="1"/>
                  </a:moveTo>
                  <a:cubicBezTo>
                    <a:pt x="1" y="1"/>
                    <a:pt x="1" y="274"/>
                    <a:pt x="206" y="274"/>
                  </a:cubicBezTo>
                  <a:cubicBezTo>
                    <a:pt x="411" y="274"/>
                    <a:pt x="411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606;p25"/>
            <p:cNvSpPr/>
            <p:nvPr/>
          </p:nvSpPr>
          <p:spPr>
            <a:xfrm flipH="1">
              <a:off x="1163494" y="4199530"/>
              <a:ext cx="16387" cy="10024"/>
            </a:xfrm>
            <a:custGeom>
              <a:avLst/>
              <a:gdLst/>
              <a:ahLst/>
              <a:cxnLst/>
              <a:rect l="l" t="t" r="r" b="b"/>
              <a:pathLst>
                <a:path w="412" h="252" extrusionOk="0">
                  <a:moveTo>
                    <a:pt x="206" y="0"/>
                  </a:moveTo>
                  <a:cubicBezTo>
                    <a:pt x="1" y="0"/>
                    <a:pt x="1" y="251"/>
                    <a:pt x="206" y="251"/>
                  </a:cubicBezTo>
                  <a:cubicBezTo>
                    <a:pt x="412" y="251"/>
                    <a:pt x="412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607;p25"/>
            <p:cNvSpPr/>
            <p:nvPr/>
          </p:nvSpPr>
          <p:spPr>
            <a:xfrm flipH="1">
              <a:off x="1117196" y="4254900"/>
              <a:ext cx="15472" cy="10024"/>
            </a:xfrm>
            <a:custGeom>
              <a:avLst/>
              <a:gdLst/>
              <a:ahLst/>
              <a:cxnLst/>
              <a:rect l="l" t="t" r="r" b="b"/>
              <a:pathLst>
                <a:path w="389" h="252" extrusionOk="0">
                  <a:moveTo>
                    <a:pt x="183" y="0"/>
                  </a:moveTo>
                  <a:cubicBezTo>
                    <a:pt x="1" y="0"/>
                    <a:pt x="1" y="251"/>
                    <a:pt x="183" y="251"/>
                  </a:cubicBezTo>
                  <a:cubicBezTo>
                    <a:pt x="389" y="251"/>
                    <a:pt x="389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608;p25"/>
            <p:cNvSpPr/>
            <p:nvPr/>
          </p:nvSpPr>
          <p:spPr>
            <a:xfrm flipH="1">
              <a:off x="1211622" y="4255815"/>
              <a:ext cx="15472" cy="10024"/>
            </a:xfrm>
            <a:custGeom>
              <a:avLst/>
              <a:gdLst/>
              <a:ahLst/>
              <a:cxnLst/>
              <a:rect l="l" t="t" r="r" b="b"/>
              <a:pathLst>
                <a:path w="389" h="252" extrusionOk="0">
                  <a:moveTo>
                    <a:pt x="183" y="0"/>
                  </a:moveTo>
                  <a:cubicBezTo>
                    <a:pt x="1" y="0"/>
                    <a:pt x="1" y="251"/>
                    <a:pt x="183" y="251"/>
                  </a:cubicBezTo>
                  <a:cubicBezTo>
                    <a:pt x="389" y="251"/>
                    <a:pt x="389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609;p25"/>
            <p:cNvSpPr/>
            <p:nvPr/>
          </p:nvSpPr>
          <p:spPr>
            <a:xfrm flipH="1">
              <a:off x="1223396" y="4195870"/>
              <a:ext cx="14597" cy="10024"/>
            </a:xfrm>
            <a:custGeom>
              <a:avLst/>
              <a:gdLst/>
              <a:ahLst/>
              <a:cxnLst/>
              <a:rect l="l" t="t" r="r" b="b"/>
              <a:pathLst>
                <a:path w="367" h="252" extrusionOk="0">
                  <a:moveTo>
                    <a:pt x="183" y="1"/>
                  </a:moveTo>
                  <a:cubicBezTo>
                    <a:pt x="1" y="1"/>
                    <a:pt x="1" y="252"/>
                    <a:pt x="183" y="252"/>
                  </a:cubicBezTo>
                  <a:cubicBezTo>
                    <a:pt x="366" y="252"/>
                    <a:pt x="366" y="1"/>
                    <a:pt x="183" y="1"/>
                  </a:cubicBezTo>
                  <a:close/>
                </a:path>
              </a:pathLst>
            </a:custGeom>
            <a:solidFill>
              <a:srgbClr val="503156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610;p25"/>
            <p:cNvSpPr/>
            <p:nvPr/>
          </p:nvSpPr>
          <p:spPr>
            <a:xfrm flipH="1">
              <a:off x="1223396" y="4125981"/>
              <a:ext cx="11853" cy="8194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0" y="0"/>
                    <a:pt x="0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611;p25"/>
            <p:cNvSpPr/>
            <p:nvPr/>
          </p:nvSpPr>
          <p:spPr>
            <a:xfrm flipH="1">
              <a:off x="1060000" y="4172282"/>
              <a:ext cx="12728" cy="9109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160" y="0"/>
                  </a:moveTo>
                  <a:cubicBezTo>
                    <a:pt x="0" y="0"/>
                    <a:pt x="0" y="229"/>
                    <a:pt x="160" y="229"/>
                  </a:cubicBezTo>
                  <a:cubicBezTo>
                    <a:pt x="320" y="229"/>
                    <a:pt x="320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612;p25"/>
            <p:cNvSpPr/>
            <p:nvPr/>
          </p:nvSpPr>
          <p:spPr>
            <a:xfrm flipH="1">
              <a:off x="982836" y="4234932"/>
              <a:ext cx="11813" cy="8194"/>
            </a:xfrm>
            <a:custGeom>
              <a:avLst/>
              <a:gdLst/>
              <a:ahLst/>
              <a:cxnLst/>
              <a:rect l="l" t="t" r="r" b="b"/>
              <a:pathLst>
                <a:path w="297" h="206" extrusionOk="0">
                  <a:moveTo>
                    <a:pt x="160" y="0"/>
                  </a:moveTo>
                  <a:cubicBezTo>
                    <a:pt x="0" y="0"/>
                    <a:pt x="0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613;p25"/>
            <p:cNvSpPr/>
            <p:nvPr/>
          </p:nvSpPr>
          <p:spPr>
            <a:xfrm flipH="1">
              <a:off x="949226" y="4130516"/>
              <a:ext cx="16387" cy="10939"/>
            </a:xfrm>
            <a:custGeom>
              <a:avLst/>
              <a:gdLst/>
              <a:ahLst/>
              <a:cxnLst/>
              <a:rect l="l" t="t" r="r" b="b"/>
              <a:pathLst>
                <a:path w="412" h="275" extrusionOk="0">
                  <a:moveTo>
                    <a:pt x="206" y="0"/>
                  </a:moveTo>
                  <a:cubicBezTo>
                    <a:pt x="0" y="0"/>
                    <a:pt x="0" y="274"/>
                    <a:pt x="206" y="274"/>
                  </a:cubicBezTo>
                  <a:cubicBezTo>
                    <a:pt x="411" y="274"/>
                    <a:pt x="411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614;p25"/>
            <p:cNvSpPr/>
            <p:nvPr/>
          </p:nvSpPr>
          <p:spPr>
            <a:xfrm flipH="1">
              <a:off x="1033669" y="4087834"/>
              <a:ext cx="12728" cy="8194"/>
            </a:xfrm>
            <a:custGeom>
              <a:avLst/>
              <a:gdLst/>
              <a:ahLst/>
              <a:cxnLst/>
              <a:rect l="l" t="t" r="r" b="b"/>
              <a:pathLst>
                <a:path w="320" h="206" extrusionOk="0">
                  <a:moveTo>
                    <a:pt x="160" y="1"/>
                  </a:moveTo>
                  <a:cubicBezTo>
                    <a:pt x="0" y="1"/>
                    <a:pt x="0" y="206"/>
                    <a:pt x="160" y="206"/>
                  </a:cubicBezTo>
                  <a:cubicBezTo>
                    <a:pt x="320" y="206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615;p25"/>
            <p:cNvSpPr/>
            <p:nvPr/>
          </p:nvSpPr>
          <p:spPr>
            <a:xfrm flipH="1">
              <a:off x="1053636" y="3839981"/>
              <a:ext cx="12768" cy="8194"/>
            </a:xfrm>
            <a:custGeom>
              <a:avLst/>
              <a:gdLst/>
              <a:ahLst/>
              <a:cxnLst/>
              <a:rect l="l" t="t" r="r" b="b"/>
              <a:pathLst>
                <a:path w="321" h="206" extrusionOk="0">
                  <a:moveTo>
                    <a:pt x="161" y="0"/>
                  </a:moveTo>
                  <a:cubicBezTo>
                    <a:pt x="1" y="0"/>
                    <a:pt x="1" y="206"/>
                    <a:pt x="161" y="206"/>
                  </a:cubicBezTo>
                  <a:cubicBezTo>
                    <a:pt x="320" y="206"/>
                    <a:pt x="320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616;p25"/>
            <p:cNvSpPr/>
            <p:nvPr/>
          </p:nvSpPr>
          <p:spPr>
            <a:xfrm flipH="1">
              <a:off x="1018236" y="3946187"/>
              <a:ext cx="17302" cy="10939"/>
            </a:xfrm>
            <a:custGeom>
              <a:avLst/>
              <a:gdLst/>
              <a:ahLst/>
              <a:cxnLst/>
              <a:rect l="l" t="t" r="r" b="b"/>
              <a:pathLst>
                <a:path w="435" h="275" extrusionOk="0">
                  <a:moveTo>
                    <a:pt x="206" y="1"/>
                  </a:moveTo>
                  <a:cubicBezTo>
                    <a:pt x="1" y="1"/>
                    <a:pt x="1" y="275"/>
                    <a:pt x="206" y="275"/>
                  </a:cubicBezTo>
                  <a:cubicBezTo>
                    <a:pt x="435" y="275"/>
                    <a:pt x="435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617;p25"/>
            <p:cNvSpPr/>
            <p:nvPr/>
          </p:nvSpPr>
          <p:spPr>
            <a:xfrm flipH="1">
              <a:off x="1089036" y="3698333"/>
              <a:ext cx="12768" cy="9109"/>
            </a:xfrm>
            <a:custGeom>
              <a:avLst/>
              <a:gdLst/>
              <a:ahLst/>
              <a:cxnLst/>
              <a:rect l="l" t="t" r="r" b="b"/>
              <a:pathLst>
                <a:path w="321" h="229" extrusionOk="0">
                  <a:moveTo>
                    <a:pt x="160" y="1"/>
                  </a:moveTo>
                  <a:cubicBezTo>
                    <a:pt x="1" y="1"/>
                    <a:pt x="1" y="229"/>
                    <a:pt x="160" y="229"/>
                  </a:cubicBezTo>
                  <a:cubicBezTo>
                    <a:pt x="320" y="229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618;p25"/>
            <p:cNvSpPr/>
            <p:nvPr/>
          </p:nvSpPr>
          <p:spPr>
            <a:xfrm flipH="1">
              <a:off x="1171648" y="3706488"/>
              <a:ext cx="10023" cy="7319"/>
            </a:xfrm>
            <a:custGeom>
              <a:avLst/>
              <a:gdLst/>
              <a:ahLst/>
              <a:cxnLst/>
              <a:rect l="l" t="t" r="r" b="b"/>
              <a:pathLst>
                <a:path w="252" h="184" extrusionOk="0">
                  <a:moveTo>
                    <a:pt x="137" y="1"/>
                  </a:moveTo>
                  <a:cubicBezTo>
                    <a:pt x="0" y="1"/>
                    <a:pt x="0" y="184"/>
                    <a:pt x="137" y="184"/>
                  </a:cubicBezTo>
                  <a:cubicBezTo>
                    <a:pt x="251" y="184"/>
                    <a:pt x="251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619;p25"/>
            <p:cNvSpPr/>
            <p:nvPr/>
          </p:nvSpPr>
          <p:spPr>
            <a:xfrm flipH="1">
              <a:off x="1184376" y="3655652"/>
              <a:ext cx="12728" cy="8234"/>
            </a:xfrm>
            <a:custGeom>
              <a:avLst/>
              <a:gdLst/>
              <a:ahLst/>
              <a:cxnLst/>
              <a:rect l="l" t="t" r="r" b="b"/>
              <a:pathLst>
                <a:path w="320" h="207" extrusionOk="0">
                  <a:moveTo>
                    <a:pt x="160" y="1"/>
                  </a:moveTo>
                  <a:cubicBezTo>
                    <a:pt x="0" y="1"/>
                    <a:pt x="0" y="206"/>
                    <a:pt x="160" y="206"/>
                  </a:cubicBezTo>
                  <a:cubicBezTo>
                    <a:pt x="320" y="206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620;p25"/>
            <p:cNvSpPr/>
            <p:nvPr/>
          </p:nvSpPr>
          <p:spPr>
            <a:xfrm flipH="1">
              <a:off x="1297854" y="3692645"/>
              <a:ext cx="16069" cy="10859"/>
            </a:xfrm>
            <a:custGeom>
              <a:avLst/>
              <a:gdLst/>
              <a:ahLst/>
              <a:cxnLst/>
              <a:rect l="l" t="t" r="r" b="b"/>
              <a:pathLst>
                <a:path w="404" h="273" extrusionOk="0">
                  <a:moveTo>
                    <a:pt x="116" y="1"/>
                  </a:moveTo>
                  <a:cubicBezTo>
                    <a:pt x="62" y="1"/>
                    <a:pt x="15" y="42"/>
                    <a:pt x="15" y="98"/>
                  </a:cubicBezTo>
                  <a:cubicBezTo>
                    <a:pt x="15" y="121"/>
                    <a:pt x="15" y="121"/>
                    <a:pt x="15" y="144"/>
                  </a:cubicBezTo>
                  <a:cubicBezTo>
                    <a:pt x="1" y="231"/>
                    <a:pt x="89" y="272"/>
                    <a:pt x="173" y="272"/>
                  </a:cubicBezTo>
                  <a:cubicBezTo>
                    <a:pt x="220" y="272"/>
                    <a:pt x="265" y="259"/>
                    <a:pt x="289" y="235"/>
                  </a:cubicBezTo>
                  <a:cubicBezTo>
                    <a:pt x="403" y="144"/>
                    <a:pt x="289" y="7"/>
                    <a:pt x="175" y="7"/>
                  </a:cubicBezTo>
                  <a:lnTo>
                    <a:pt x="152" y="7"/>
                  </a:lnTo>
                  <a:cubicBezTo>
                    <a:pt x="140" y="3"/>
                    <a:pt x="128" y="1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621;p25"/>
            <p:cNvSpPr/>
            <p:nvPr/>
          </p:nvSpPr>
          <p:spPr>
            <a:xfrm flipH="1">
              <a:off x="1799019" y="3602986"/>
              <a:ext cx="176163" cy="552987"/>
            </a:xfrm>
            <a:custGeom>
              <a:avLst/>
              <a:gdLst/>
              <a:ahLst/>
              <a:cxnLst/>
              <a:rect l="l" t="t" r="r" b="b"/>
              <a:pathLst>
                <a:path w="4429" h="13902" extrusionOk="0">
                  <a:moveTo>
                    <a:pt x="1188" y="1"/>
                  </a:moveTo>
                  <a:lnTo>
                    <a:pt x="1" y="1256"/>
                  </a:lnTo>
                  <a:lnTo>
                    <a:pt x="3014" y="13901"/>
                  </a:lnTo>
                  <a:lnTo>
                    <a:pt x="4429" y="12532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622;p25"/>
            <p:cNvSpPr/>
            <p:nvPr/>
          </p:nvSpPr>
          <p:spPr>
            <a:xfrm flipH="1">
              <a:off x="1455841" y="3711937"/>
              <a:ext cx="464850" cy="196700"/>
            </a:xfrm>
            <a:custGeom>
              <a:avLst/>
              <a:gdLst/>
              <a:ahLst/>
              <a:cxnLst/>
              <a:rect l="l" t="t" r="r" b="b"/>
              <a:pathLst>
                <a:path w="11687" h="4945" extrusionOk="0">
                  <a:moveTo>
                    <a:pt x="10089" y="1"/>
                  </a:moveTo>
                  <a:cubicBezTo>
                    <a:pt x="10089" y="1"/>
                    <a:pt x="7373" y="1667"/>
                    <a:pt x="3721" y="2763"/>
                  </a:cubicBezTo>
                  <a:cubicBezTo>
                    <a:pt x="46" y="3858"/>
                    <a:pt x="0" y="4886"/>
                    <a:pt x="0" y="4886"/>
                  </a:cubicBezTo>
                  <a:cubicBezTo>
                    <a:pt x="130" y="4926"/>
                    <a:pt x="291" y="4945"/>
                    <a:pt x="477" y="4945"/>
                  </a:cubicBezTo>
                  <a:cubicBezTo>
                    <a:pt x="3236" y="4945"/>
                    <a:pt x="11687" y="800"/>
                    <a:pt x="11687" y="800"/>
                  </a:cubicBezTo>
                  <a:lnTo>
                    <a:pt x="10089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623;p25"/>
            <p:cNvSpPr/>
            <p:nvPr/>
          </p:nvSpPr>
          <p:spPr>
            <a:xfrm flipH="1">
              <a:off x="1864370" y="3602986"/>
              <a:ext cx="125331" cy="300599"/>
            </a:xfrm>
            <a:custGeom>
              <a:avLst/>
              <a:gdLst/>
              <a:ahLst/>
              <a:cxnLst/>
              <a:rect l="l" t="t" r="r" b="b"/>
              <a:pathLst>
                <a:path w="3151" h="7557" extrusionOk="0">
                  <a:moveTo>
                    <a:pt x="1553" y="1"/>
                  </a:moveTo>
                  <a:cubicBezTo>
                    <a:pt x="1553" y="1"/>
                    <a:pt x="1233" y="412"/>
                    <a:pt x="662" y="594"/>
                  </a:cubicBezTo>
                  <a:cubicBezTo>
                    <a:pt x="385" y="669"/>
                    <a:pt x="223" y="689"/>
                    <a:pt x="128" y="689"/>
                  </a:cubicBezTo>
                  <a:cubicBezTo>
                    <a:pt x="20" y="689"/>
                    <a:pt x="1" y="663"/>
                    <a:pt x="1" y="663"/>
                  </a:cubicBezTo>
                  <a:lnTo>
                    <a:pt x="1" y="663"/>
                  </a:lnTo>
                  <a:cubicBezTo>
                    <a:pt x="1" y="663"/>
                    <a:pt x="297" y="3585"/>
                    <a:pt x="662" y="5730"/>
                  </a:cubicBezTo>
                  <a:cubicBezTo>
                    <a:pt x="936" y="7351"/>
                    <a:pt x="1895" y="7556"/>
                    <a:pt x="1895" y="7556"/>
                  </a:cubicBezTo>
                  <a:cubicBezTo>
                    <a:pt x="3150" y="5935"/>
                    <a:pt x="1553" y="1"/>
                    <a:pt x="155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624;p25"/>
            <p:cNvSpPr/>
            <p:nvPr/>
          </p:nvSpPr>
          <p:spPr>
            <a:xfrm flipH="1">
              <a:off x="1319651" y="3615715"/>
              <a:ext cx="700000" cy="720291"/>
            </a:xfrm>
            <a:custGeom>
              <a:avLst/>
              <a:gdLst/>
              <a:ahLst/>
              <a:cxnLst/>
              <a:rect l="l" t="t" r="r" b="b"/>
              <a:pathLst>
                <a:path w="17599" h="18108" extrusionOk="0">
                  <a:moveTo>
                    <a:pt x="685" y="0"/>
                  </a:moveTo>
                  <a:lnTo>
                    <a:pt x="0" y="160"/>
                  </a:lnTo>
                  <a:lnTo>
                    <a:pt x="1027" y="6163"/>
                  </a:lnTo>
                  <a:cubicBezTo>
                    <a:pt x="1142" y="6871"/>
                    <a:pt x="1324" y="7601"/>
                    <a:pt x="1552" y="8286"/>
                  </a:cubicBezTo>
                  <a:cubicBezTo>
                    <a:pt x="2306" y="10683"/>
                    <a:pt x="4154" y="16435"/>
                    <a:pt x="4360" y="16937"/>
                  </a:cubicBezTo>
                  <a:cubicBezTo>
                    <a:pt x="4575" y="17505"/>
                    <a:pt x="5582" y="18107"/>
                    <a:pt x="6194" y="18107"/>
                  </a:cubicBezTo>
                  <a:cubicBezTo>
                    <a:pt x="6295" y="18107"/>
                    <a:pt x="6386" y="18091"/>
                    <a:pt x="6460" y="18055"/>
                  </a:cubicBezTo>
                  <a:cubicBezTo>
                    <a:pt x="6939" y="17827"/>
                    <a:pt x="15499" y="14882"/>
                    <a:pt x="17370" y="14243"/>
                  </a:cubicBezTo>
                  <a:cubicBezTo>
                    <a:pt x="17599" y="14175"/>
                    <a:pt x="17576" y="13490"/>
                    <a:pt x="17576" y="13490"/>
                  </a:cubicBezTo>
                  <a:lnTo>
                    <a:pt x="15133" y="3287"/>
                  </a:lnTo>
                  <a:cubicBezTo>
                    <a:pt x="15133" y="3287"/>
                    <a:pt x="14823" y="3107"/>
                    <a:pt x="14575" y="3107"/>
                  </a:cubicBezTo>
                  <a:cubicBezTo>
                    <a:pt x="14530" y="3107"/>
                    <a:pt x="14487" y="3113"/>
                    <a:pt x="14449" y="3127"/>
                  </a:cubicBezTo>
                  <a:cubicBezTo>
                    <a:pt x="12531" y="3789"/>
                    <a:pt x="4565" y="6643"/>
                    <a:pt x="3356" y="7122"/>
                  </a:cubicBezTo>
                  <a:cubicBezTo>
                    <a:pt x="3127" y="7212"/>
                    <a:pt x="2929" y="7250"/>
                    <a:pt x="2759" y="7250"/>
                  </a:cubicBezTo>
                  <a:cubicBezTo>
                    <a:pt x="1894" y="7250"/>
                    <a:pt x="1735" y="6277"/>
                    <a:pt x="1735" y="6277"/>
                  </a:cubicBezTo>
                  <a:lnTo>
                    <a:pt x="685" y="0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625;p25"/>
            <p:cNvSpPr/>
            <p:nvPr/>
          </p:nvSpPr>
          <p:spPr>
            <a:xfrm flipH="1">
              <a:off x="1320566" y="3956171"/>
              <a:ext cx="139809" cy="223390"/>
            </a:xfrm>
            <a:custGeom>
              <a:avLst/>
              <a:gdLst/>
              <a:ahLst/>
              <a:cxnLst/>
              <a:rect l="l" t="t" r="r" b="b"/>
              <a:pathLst>
                <a:path w="3515" h="5616" extrusionOk="0">
                  <a:moveTo>
                    <a:pt x="2277" y="0"/>
                  </a:moveTo>
                  <a:cubicBezTo>
                    <a:pt x="957" y="0"/>
                    <a:pt x="1" y="873"/>
                    <a:pt x="68" y="1279"/>
                  </a:cubicBezTo>
                  <a:cubicBezTo>
                    <a:pt x="95" y="1421"/>
                    <a:pt x="232" y="1471"/>
                    <a:pt x="411" y="1471"/>
                  </a:cubicBezTo>
                  <a:cubicBezTo>
                    <a:pt x="838" y="1471"/>
                    <a:pt x="1506" y="1188"/>
                    <a:pt x="1506" y="1188"/>
                  </a:cubicBezTo>
                  <a:lnTo>
                    <a:pt x="1506" y="1188"/>
                  </a:lnTo>
                  <a:cubicBezTo>
                    <a:pt x="1506" y="1188"/>
                    <a:pt x="365" y="1713"/>
                    <a:pt x="456" y="2238"/>
                  </a:cubicBezTo>
                  <a:cubicBezTo>
                    <a:pt x="479" y="2378"/>
                    <a:pt x="579" y="2430"/>
                    <a:pt x="713" y="2430"/>
                  </a:cubicBezTo>
                  <a:cubicBezTo>
                    <a:pt x="1107" y="2430"/>
                    <a:pt x="1802" y="1987"/>
                    <a:pt x="1803" y="1987"/>
                  </a:cubicBezTo>
                  <a:lnTo>
                    <a:pt x="1803" y="1987"/>
                  </a:lnTo>
                  <a:cubicBezTo>
                    <a:pt x="1802" y="1987"/>
                    <a:pt x="730" y="2717"/>
                    <a:pt x="867" y="3128"/>
                  </a:cubicBezTo>
                  <a:cubicBezTo>
                    <a:pt x="890" y="3196"/>
                    <a:pt x="934" y="3224"/>
                    <a:pt x="992" y="3224"/>
                  </a:cubicBezTo>
                  <a:cubicBezTo>
                    <a:pt x="1251" y="3224"/>
                    <a:pt x="1800" y="2684"/>
                    <a:pt x="2135" y="2684"/>
                  </a:cubicBezTo>
                  <a:cubicBezTo>
                    <a:pt x="2181" y="2684"/>
                    <a:pt x="2223" y="2694"/>
                    <a:pt x="2259" y="2717"/>
                  </a:cubicBezTo>
                  <a:cubicBezTo>
                    <a:pt x="2625" y="2945"/>
                    <a:pt x="3378" y="5616"/>
                    <a:pt x="3378" y="5616"/>
                  </a:cubicBezTo>
                  <a:cubicBezTo>
                    <a:pt x="3515" y="5433"/>
                    <a:pt x="3515" y="4931"/>
                    <a:pt x="3515" y="4931"/>
                  </a:cubicBezTo>
                  <a:lnTo>
                    <a:pt x="2328" y="1"/>
                  </a:lnTo>
                  <a:cubicBezTo>
                    <a:pt x="2311" y="1"/>
                    <a:pt x="2294" y="0"/>
                    <a:pt x="2277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626;p25"/>
            <p:cNvSpPr/>
            <p:nvPr/>
          </p:nvSpPr>
          <p:spPr>
            <a:xfrm flipH="1">
              <a:off x="1319651" y="3747379"/>
              <a:ext cx="612853" cy="588787"/>
            </a:xfrm>
            <a:custGeom>
              <a:avLst/>
              <a:gdLst/>
              <a:ahLst/>
              <a:cxnLst/>
              <a:rect l="l" t="t" r="r" b="b"/>
              <a:pathLst>
                <a:path w="15408" h="14802" extrusionOk="0">
                  <a:moveTo>
                    <a:pt x="12942" y="0"/>
                  </a:moveTo>
                  <a:cubicBezTo>
                    <a:pt x="11048" y="776"/>
                    <a:pt x="1941" y="4474"/>
                    <a:pt x="936" y="4474"/>
                  </a:cubicBezTo>
                  <a:cubicBezTo>
                    <a:pt x="1" y="4474"/>
                    <a:pt x="2511" y="12212"/>
                    <a:pt x="3310" y="14631"/>
                  </a:cubicBezTo>
                  <a:cubicBezTo>
                    <a:pt x="3551" y="14736"/>
                    <a:pt x="3791" y="14802"/>
                    <a:pt x="3992" y="14802"/>
                  </a:cubicBezTo>
                  <a:cubicBezTo>
                    <a:pt x="4097" y="14802"/>
                    <a:pt x="4191" y="14784"/>
                    <a:pt x="4269" y="14745"/>
                  </a:cubicBezTo>
                  <a:cubicBezTo>
                    <a:pt x="4748" y="14517"/>
                    <a:pt x="13308" y="11572"/>
                    <a:pt x="15179" y="10933"/>
                  </a:cubicBezTo>
                  <a:cubicBezTo>
                    <a:pt x="15408" y="10865"/>
                    <a:pt x="15385" y="10180"/>
                    <a:pt x="15385" y="10180"/>
                  </a:cubicBezTo>
                  <a:lnTo>
                    <a:pt x="12942" y="0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627;p25"/>
            <p:cNvSpPr/>
            <p:nvPr/>
          </p:nvSpPr>
          <p:spPr>
            <a:xfrm flipH="1">
              <a:off x="1226140" y="3936919"/>
              <a:ext cx="228269" cy="215435"/>
            </a:xfrm>
            <a:custGeom>
              <a:avLst/>
              <a:gdLst/>
              <a:ahLst/>
              <a:cxnLst/>
              <a:rect l="l" t="t" r="r" b="b"/>
              <a:pathLst>
                <a:path w="5739" h="5416" extrusionOk="0">
                  <a:moveTo>
                    <a:pt x="2266" y="0"/>
                  </a:moveTo>
                  <a:cubicBezTo>
                    <a:pt x="951" y="0"/>
                    <a:pt x="1" y="875"/>
                    <a:pt x="78" y="1261"/>
                  </a:cubicBezTo>
                  <a:cubicBezTo>
                    <a:pt x="106" y="1407"/>
                    <a:pt x="248" y="1458"/>
                    <a:pt x="432" y="1458"/>
                  </a:cubicBezTo>
                  <a:cubicBezTo>
                    <a:pt x="852" y="1458"/>
                    <a:pt x="1493" y="1193"/>
                    <a:pt x="1493" y="1192"/>
                  </a:cubicBezTo>
                  <a:lnTo>
                    <a:pt x="1493" y="1192"/>
                  </a:lnTo>
                  <a:cubicBezTo>
                    <a:pt x="1493" y="1193"/>
                    <a:pt x="375" y="1718"/>
                    <a:pt x="466" y="2242"/>
                  </a:cubicBezTo>
                  <a:cubicBezTo>
                    <a:pt x="489" y="2372"/>
                    <a:pt x="582" y="2421"/>
                    <a:pt x="711" y="2421"/>
                  </a:cubicBezTo>
                  <a:cubicBezTo>
                    <a:pt x="1101" y="2421"/>
                    <a:pt x="1812" y="1969"/>
                    <a:pt x="1813" y="1969"/>
                  </a:cubicBezTo>
                  <a:lnTo>
                    <a:pt x="1813" y="1969"/>
                  </a:lnTo>
                  <a:cubicBezTo>
                    <a:pt x="1812" y="1969"/>
                    <a:pt x="717" y="2699"/>
                    <a:pt x="877" y="3110"/>
                  </a:cubicBezTo>
                  <a:cubicBezTo>
                    <a:pt x="900" y="3184"/>
                    <a:pt x="945" y="3214"/>
                    <a:pt x="1005" y="3214"/>
                  </a:cubicBezTo>
                  <a:cubicBezTo>
                    <a:pt x="1262" y="3214"/>
                    <a:pt x="1799" y="2667"/>
                    <a:pt x="2142" y="2667"/>
                  </a:cubicBezTo>
                  <a:cubicBezTo>
                    <a:pt x="2188" y="2667"/>
                    <a:pt x="2231" y="2677"/>
                    <a:pt x="2269" y="2699"/>
                  </a:cubicBezTo>
                  <a:cubicBezTo>
                    <a:pt x="2634" y="2950"/>
                    <a:pt x="3273" y="5415"/>
                    <a:pt x="3273" y="5415"/>
                  </a:cubicBezTo>
                  <a:lnTo>
                    <a:pt x="5739" y="4023"/>
                  </a:lnTo>
                  <a:cubicBezTo>
                    <a:pt x="5739" y="4023"/>
                    <a:pt x="4711" y="531"/>
                    <a:pt x="3022" y="97"/>
                  </a:cubicBezTo>
                  <a:cubicBezTo>
                    <a:pt x="2761" y="30"/>
                    <a:pt x="2507" y="0"/>
                    <a:pt x="2266" y="0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628;p25"/>
            <p:cNvSpPr/>
            <p:nvPr/>
          </p:nvSpPr>
          <p:spPr>
            <a:xfrm flipH="1">
              <a:off x="1226140" y="3936799"/>
              <a:ext cx="144383" cy="185562"/>
            </a:xfrm>
            <a:custGeom>
              <a:avLst/>
              <a:gdLst/>
              <a:ahLst/>
              <a:cxnLst/>
              <a:rect l="l" t="t" r="r" b="b"/>
              <a:pathLst>
                <a:path w="3630" h="4665" extrusionOk="0">
                  <a:moveTo>
                    <a:pt x="201" y="0"/>
                  </a:moveTo>
                  <a:cubicBezTo>
                    <a:pt x="132" y="0"/>
                    <a:pt x="65" y="3"/>
                    <a:pt x="0" y="9"/>
                  </a:cubicBezTo>
                  <a:cubicBezTo>
                    <a:pt x="457" y="305"/>
                    <a:pt x="1210" y="853"/>
                    <a:pt x="1758" y="1606"/>
                  </a:cubicBezTo>
                  <a:cubicBezTo>
                    <a:pt x="2602" y="2770"/>
                    <a:pt x="2922" y="3569"/>
                    <a:pt x="2899" y="4003"/>
                  </a:cubicBezTo>
                  <a:cubicBezTo>
                    <a:pt x="2876" y="4208"/>
                    <a:pt x="2717" y="4459"/>
                    <a:pt x="2511" y="4665"/>
                  </a:cubicBezTo>
                  <a:lnTo>
                    <a:pt x="3630" y="4026"/>
                  </a:lnTo>
                  <a:cubicBezTo>
                    <a:pt x="3630" y="4026"/>
                    <a:pt x="2602" y="534"/>
                    <a:pt x="913" y="100"/>
                  </a:cubicBezTo>
                  <a:cubicBezTo>
                    <a:pt x="669" y="30"/>
                    <a:pt x="425" y="0"/>
                    <a:pt x="20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629;p25"/>
            <p:cNvSpPr/>
            <p:nvPr/>
          </p:nvSpPr>
          <p:spPr>
            <a:xfrm flipH="1">
              <a:off x="1309668" y="4035805"/>
              <a:ext cx="109898" cy="116548"/>
            </a:xfrm>
            <a:custGeom>
              <a:avLst/>
              <a:gdLst/>
              <a:ahLst/>
              <a:cxnLst/>
              <a:rect l="l" t="t" r="r" b="b"/>
              <a:pathLst>
                <a:path w="2763" h="2930" extrusionOk="0">
                  <a:moveTo>
                    <a:pt x="1249" y="1"/>
                  </a:moveTo>
                  <a:cubicBezTo>
                    <a:pt x="919" y="1"/>
                    <a:pt x="486" y="316"/>
                    <a:pt x="252" y="533"/>
                  </a:cubicBezTo>
                  <a:cubicBezTo>
                    <a:pt x="161" y="624"/>
                    <a:pt x="69" y="647"/>
                    <a:pt x="1" y="647"/>
                  </a:cubicBezTo>
                  <a:cubicBezTo>
                    <a:pt x="25" y="703"/>
                    <a:pt x="67" y="726"/>
                    <a:pt x="120" y="726"/>
                  </a:cubicBezTo>
                  <a:cubicBezTo>
                    <a:pt x="380" y="726"/>
                    <a:pt x="928" y="179"/>
                    <a:pt x="1267" y="179"/>
                  </a:cubicBezTo>
                  <a:cubicBezTo>
                    <a:pt x="1314" y="179"/>
                    <a:pt x="1356" y="190"/>
                    <a:pt x="1393" y="213"/>
                  </a:cubicBezTo>
                  <a:cubicBezTo>
                    <a:pt x="1758" y="464"/>
                    <a:pt x="2397" y="2929"/>
                    <a:pt x="2397" y="2929"/>
                  </a:cubicBezTo>
                  <a:lnTo>
                    <a:pt x="2763" y="2724"/>
                  </a:lnTo>
                  <a:cubicBezTo>
                    <a:pt x="2557" y="2199"/>
                    <a:pt x="1758" y="259"/>
                    <a:pt x="1484" y="76"/>
                  </a:cubicBezTo>
                  <a:cubicBezTo>
                    <a:pt x="1417" y="23"/>
                    <a:pt x="1337" y="1"/>
                    <a:pt x="1249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630;p25"/>
            <p:cNvSpPr/>
            <p:nvPr/>
          </p:nvSpPr>
          <p:spPr>
            <a:xfrm flipH="1">
              <a:off x="1382297" y="4015201"/>
              <a:ext cx="53617" cy="17979"/>
            </a:xfrm>
            <a:custGeom>
              <a:avLst/>
              <a:gdLst/>
              <a:ahLst/>
              <a:cxnLst/>
              <a:rect l="l" t="t" r="r" b="b"/>
              <a:pathLst>
                <a:path w="1348" h="452" extrusionOk="0">
                  <a:moveTo>
                    <a:pt x="1348" y="1"/>
                  </a:moveTo>
                  <a:lnTo>
                    <a:pt x="1306" y="23"/>
                  </a:lnTo>
                  <a:lnTo>
                    <a:pt x="1306" y="23"/>
                  </a:lnTo>
                  <a:cubicBezTo>
                    <a:pt x="1327" y="21"/>
                    <a:pt x="1348" y="1"/>
                    <a:pt x="1348" y="1"/>
                  </a:cubicBezTo>
                  <a:close/>
                  <a:moveTo>
                    <a:pt x="1306" y="23"/>
                  </a:moveTo>
                  <a:cubicBezTo>
                    <a:pt x="1304" y="23"/>
                    <a:pt x="1303" y="23"/>
                    <a:pt x="1302" y="23"/>
                  </a:cubicBezTo>
                  <a:cubicBezTo>
                    <a:pt x="1141" y="84"/>
                    <a:pt x="518" y="286"/>
                    <a:pt x="139" y="286"/>
                  </a:cubicBezTo>
                  <a:cubicBezTo>
                    <a:pt x="88" y="286"/>
                    <a:pt x="41" y="283"/>
                    <a:pt x="1" y="274"/>
                  </a:cubicBezTo>
                  <a:lnTo>
                    <a:pt x="1" y="274"/>
                  </a:lnTo>
                  <a:cubicBezTo>
                    <a:pt x="23" y="404"/>
                    <a:pt x="116" y="452"/>
                    <a:pt x="244" y="452"/>
                  </a:cubicBezTo>
                  <a:cubicBezTo>
                    <a:pt x="387" y="452"/>
                    <a:pt x="574" y="392"/>
                    <a:pt x="754" y="320"/>
                  </a:cubicBezTo>
                  <a:lnTo>
                    <a:pt x="1306" y="23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631;p25"/>
            <p:cNvSpPr/>
            <p:nvPr/>
          </p:nvSpPr>
          <p:spPr>
            <a:xfrm flipH="1">
              <a:off x="1394985" y="3979799"/>
              <a:ext cx="56361" cy="15115"/>
            </a:xfrm>
            <a:custGeom>
              <a:avLst/>
              <a:gdLst/>
              <a:ahLst/>
              <a:cxnLst/>
              <a:rect l="l" t="t" r="r" b="b"/>
              <a:pathLst>
                <a:path w="1417" h="380" extrusionOk="0">
                  <a:moveTo>
                    <a:pt x="24" y="0"/>
                  </a:moveTo>
                  <a:cubicBezTo>
                    <a:pt x="1" y="69"/>
                    <a:pt x="1" y="137"/>
                    <a:pt x="1" y="183"/>
                  </a:cubicBezTo>
                  <a:cubicBezTo>
                    <a:pt x="29" y="329"/>
                    <a:pt x="171" y="380"/>
                    <a:pt x="355" y="380"/>
                  </a:cubicBezTo>
                  <a:cubicBezTo>
                    <a:pt x="775" y="380"/>
                    <a:pt x="1416" y="115"/>
                    <a:pt x="1416" y="114"/>
                  </a:cubicBezTo>
                  <a:lnTo>
                    <a:pt x="1416" y="114"/>
                  </a:lnTo>
                  <a:cubicBezTo>
                    <a:pt x="1416" y="115"/>
                    <a:pt x="1017" y="208"/>
                    <a:pt x="641" y="208"/>
                  </a:cubicBezTo>
                  <a:cubicBezTo>
                    <a:pt x="374" y="208"/>
                    <a:pt x="118" y="161"/>
                    <a:pt x="2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632;p25"/>
            <p:cNvSpPr/>
            <p:nvPr/>
          </p:nvSpPr>
          <p:spPr>
            <a:xfrm flipH="1">
              <a:off x="1394985" y="3984333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457" y="0"/>
                  </a:moveTo>
                  <a:lnTo>
                    <a:pt x="457" y="0"/>
                  </a:lnTo>
                  <a:cubicBezTo>
                    <a:pt x="457" y="1"/>
                    <a:pt x="252" y="92"/>
                    <a:pt x="1" y="252"/>
                  </a:cubicBezTo>
                  <a:cubicBezTo>
                    <a:pt x="274" y="115"/>
                    <a:pt x="457" y="1"/>
                    <a:pt x="457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633;p25"/>
            <p:cNvSpPr/>
            <p:nvPr/>
          </p:nvSpPr>
          <p:spPr>
            <a:xfrm flipH="1">
              <a:off x="1412247" y="2547968"/>
              <a:ext cx="656447" cy="596583"/>
            </a:xfrm>
            <a:custGeom>
              <a:avLst/>
              <a:gdLst/>
              <a:ahLst/>
              <a:cxnLst/>
              <a:rect l="l" t="t" r="r" b="b"/>
              <a:pathLst>
                <a:path w="16504" h="14998" extrusionOk="0">
                  <a:moveTo>
                    <a:pt x="8656" y="1"/>
                  </a:moveTo>
                  <a:cubicBezTo>
                    <a:pt x="6039" y="1"/>
                    <a:pt x="5045" y="2146"/>
                    <a:pt x="5045" y="2146"/>
                  </a:cubicBezTo>
                  <a:cubicBezTo>
                    <a:pt x="5045" y="2146"/>
                    <a:pt x="4457" y="1731"/>
                    <a:pt x="3578" y="1731"/>
                  </a:cubicBezTo>
                  <a:cubicBezTo>
                    <a:pt x="3138" y="1731"/>
                    <a:pt x="2626" y="1835"/>
                    <a:pt x="2078" y="2146"/>
                  </a:cubicBezTo>
                  <a:cubicBezTo>
                    <a:pt x="412" y="3082"/>
                    <a:pt x="2078" y="5388"/>
                    <a:pt x="2078" y="5388"/>
                  </a:cubicBezTo>
                  <a:cubicBezTo>
                    <a:pt x="2078" y="5388"/>
                    <a:pt x="1" y="6848"/>
                    <a:pt x="1005" y="9405"/>
                  </a:cubicBezTo>
                  <a:cubicBezTo>
                    <a:pt x="1585" y="10881"/>
                    <a:pt x="2842" y="11193"/>
                    <a:pt x="3801" y="11193"/>
                  </a:cubicBezTo>
                  <a:cubicBezTo>
                    <a:pt x="4503" y="11193"/>
                    <a:pt x="5045" y="11026"/>
                    <a:pt x="5045" y="11026"/>
                  </a:cubicBezTo>
                  <a:lnTo>
                    <a:pt x="5045" y="11026"/>
                  </a:lnTo>
                  <a:cubicBezTo>
                    <a:pt x="5045" y="11026"/>
                    <a:pt x="4680" y="12304"/>
                    <a:pt x="6209" y="14061"/>
                  </a:cubicBezTo>
                  <a:cubicBezTo>
                    <a:pt x="6839" y="14785"/>
                    <a:pt x="7639" y="14998"/>
                    <a:pt x="8362" y="14998"/>
                  </a:cubicBezTo>
                  <a:cubicBezTo>
                    <a:pt x="9395" y="14998"/>
                    <a:pt x="10272" y="14563"/>
                    <a:pt x="10272" y="14563"/>
                  </a:cubicBezTo>
                  <a:lnTo>
                    <a:pt x="16321" y="8469"/>
                  </a:lnTo>
                  <a:cubicBezTo>
                    <a:pt x="16321" y="8469"/>
                    <a:pt x="16503" y="3014"/>
                    <a:pt x="14632" y="1964"/>
                  </a:cubicBezTo>
                  <a:cubicBezTo>
                    <a:pt x="14161" y="1694"/>
                    <a:pt x="13733" y="1593"/>
                    <a:pt x="13355" y="1593"/>
                  </a:cubicBezTo>
                  <a:cubicBezTo>
                    <a:pt x="12228" y="1593"/>
                    <a:pt x="11550" y="2489"/>
                    <a:pt x="11550" y="2489"/>
                  </a:cubicBezTo>
                  <a:cubicBezTo>
                    <a:pt x="11550" y="2489"/>
                    <a:pt x="11345" y="24"/>
                    <a:pt x="8697" y="1"/>
                  </a:cubicBezTo>
                  <a:cubicBezTo>
                    <a:pt x="8683" y="1"/>
                    <a:pt x="8669" y="1"/>
                    <a:pt x="8656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634;p25"/>
            <p:cNvSpPr/>
            <p:nvPr/>
          </p:nvSpPr>
          <p:spPr>
            <a:xfrm flipH="1">
              <a:off x="1583837" y="2628796"/>
              <a:ext cx="484857" cy="515755"/>
            </a:xfrm>
            <a:custGeom>
              <a:avLst/>
              <a:gdLst/>
              <a:ahLst/>
              <a:cxnLst/>
              <a:rect l="l" t="t" r="r" b="b"/>
              <a:pathLst>
                <a:path w="12190" h="1296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2238" y="23"/>
                    <a:pt x="2146" y="69"/>
                    <a:pt x="2078" y="114"/>
                  </a:cubicBezTo>
                  <a:cubicBezTo>
                    <a:pt x="412" y="1050"/>
                    <a:pt x="2078" y="3356"/>
                    <a:pt x="2078" y="3356"/>
                  </a:cubicBezTo>
                  <a:cubicBezTo>
                    <a:pt x="2078" y="3356"/>
                    <a:pt x="1" y="4816"/>
                    <a:pt x="1005" y="7373"/>
                  </a:cubicBezTo>
                  <a:cubicBezTo>
                    <a:pt x="1585" y="8849"/>
                    <a:pt x="2842" y="9161"/>
                    <a:pt x="3801" y="9161"/>
                  </a:cubicBezTo>
                  <a:cubicBezTo>
                    <a:pt x="4503" y="9161"/>
                    <a:pt x="5045" y="8994"/>
                    <a:pt x="5045" y="8994"/>
                  </a:cubicBezTo>
                  <a:lnTo>
                    <a:pt x="5045" y="8994"/>
                  </a:lnTo>
                  <a:cubicBezTo>
                    <a:pt x="5045" y="8994"/>
                    <a:pt x="4680" y="10272"/>
                    <a:pt x="6209" y="12029"/>
                  </a:cubicBezTo>
                  <a:cubicBezTo>
                    <a:pt x="6839" y="12753"/>
                    <a:pt x="7639" y="12966"/>
                    <a:pt x="8362" y="12966"/>
                  </a:cubicBezTo>
                  <a:cubicBezTo>
                    <a:pt x="9395" y="12966"/>
                    <a:pt x="10272" y="12531"/>
                    <a:pt x="10272" y="12531"/>
                  </a:cubicBezTo>
                  <a:lnTo>
                    <a:pt x="12189" y="10591"/>
                  </a:lnTo>
                  <a:lnTo>
                    <a:pt x="12189" y="10591"/>
                  </a:lnTo>
                  <a:cubicBezTo>
                    <a:pt x="12062" y="10650"/>
                    <a:pt x="11696" y="10780"/>
                    <a:pt x="11206" y="10780"/>
                  </a:cubicBezTo>
                  <a:cubicBezTo>
                    <a:pt x="10553" y="10780"/>
                    <a:pt x="9679" y="10549"/>
                    <a:pt x="8857" y="9610"/>
                  </a:cubicBezTo>
                  <a:cubicBezTo>
                    <a:pt x="7305" y="7852"/>
                    <a:pt x="7008" y="7053"/>
                    <a:pt x="7008" y="7053"/>
                  </a:cubicBezTo>
                  <a:cubicBezTo>
                    <a:pt x="7008" y="7053"/>
                    <a:pt x="6471" y="7219"/>
                    <a:pt x="5774" y="7219"/>
                  </a:cubicBezTo>
                  <a:cubicBezTo>
                    <a:pt x="4814" y="7219"/>
                    <a:pt x="3550" y="6905"/>
                    <a:pt x="2968" y="5410"/>
                  </a:cubicBezTo>
                  <a:cubicBezTo>
                    <a:pt x="2443" y="4086"/>
                    <a:pt x="2763" y="3059"/>
                    <a:pt x="3173" y="2374"/>
                  </a:cubicBezTo>
                  <a:cubicBezTo>
                    <a:pt x="2831" y="2032"/>
                    <a:pt x="2534" y="1598"/>
                    <a:pt x="2375" y="1187"/>
                  </a:cubicBezTo>
                  <a:cubicBezTo>
                    <a:pt x="2215" y="845"/>
                    <a:pt x="2192" y="366"/>
                    <a:pt x="2306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635;p25"/>
            <p:cNvSpPr/>
            <p:nvPr/>
          </p:nvSpPr>
          <p:spPr>
            <a:xfrm flipH="1">
              <a:off x="362466" y="2611532"/>
              <a:ext cx="1500114" cy="850324"/>
            </a:xfrm>
            <a:custGeom>
              <a:avLst/>
              <a:gdLst/>
              <a:ahLst/>
              <a:cxnLst/>
              <a:rect l="l" t="t" r="r" b="b"/>
              <a:pathLst>
                <a:path w="37715" h="21377" extrusionOk="0">
                  <a:moveTo>
                    <a:pt x="11199" y="0"/>
                  </a:moveTo>
                  <a:cubicBezTo>
                    <a:pt x="11172" y="0"/>
                    <a:pt x="11144" y="0"/>
                    <a:pt x="11116" y="1"/>
                  </a:cubicBezTo>
                  <a:cubicBezTo>
                    <a:pt x="7487" y="46"/>
                    <a:pt x="7487" y="3333"/>
                    <a:pt x="7487" y="3333"/>
                  </a:cubicBezTo>
                  <a:cubicBezTo>
                    <a:pt x="7375" y="3315"/>
                    <a:pt x="7272" y="3307"/>
                    <a:pt x="7179" y="3307"/>
                  </a:cubicBezTo>
                  <a:cubicBezTo>
                    <a:pt x="6334" y="3307"/>
                    <a:pt x="6186" y="3972"/>
                    <a:pt x="6186" y="3972"/>
                  </a:cubicBezTo>
                  <a:cubicBezTo>
                    <a:pt x="6186" y="3972"/>
                    <a:pt x="5331" y="2367"/>
                    <a:pt x="3779" y="2367"/>
                  </a:cubicBezTo>
                  <a:cubicBezTo>
                    <a:pt x="3417" y="2367"/>
                    <a:pt x="3016" y="2455"/>
                    <a:pt x="2579" y="2671"/>
                  </a:cubicBezTo>
                  <a:cubicBezTo>
                    <a:pt x="274" y="3790"/>
                    <a:pt x="2123" y="6095"/>
                    <a:pt x="2123" y="6095"/>
                  </a:cubicBezTo>
                  <a:cubicBezTo>
                    <a:pt x="0" y="9473"/>
                    <a:pt x="3127" y="11094"/>
                    <a:pt x="4611" y="11276"/>
                  </a:cubicBezTo>
                  <a:cubicBezTo>
                    <a:pt x="4611" y="11276"/>
                    <a:pt x="14859" y="19128"/>
                    <a:pt x="18877" y="20772"/>
                  </a:cubicBezTo>
                  <a:cubicBezTo>
                    <a:pt x="19928" y="21196"/>
                    <a:pt x="20772" y="21376"/>
                    <a:pt x="21493" y="21376"/>
                  </a:cubicBezTo>
                  <a:cubicBezTo>
                    <a:pt x="23524" y="21376"/>
                    <a:pt x="24575" y="19944"/>
                    <a:pt x="26546" y="18512"/>
                  </a:cubicBezTo>
                  <a:cubicBezTo>
                    <a:pt x="29216" y="16572"/>
                    <a:pt x="28440" y="13764"/>
                    <a:pt x="28440" y="13764"/>
                  </a:cubicBezTo>
                  <a:lnTo>
                    <a:pt x="28440" y="13764"/>
                  </a:lnTo>
                  <a:cubicBezTo>
                    <a:pt x="29200" y="13987"/>
                    <a:pt x="29834" y="14083"/>
                    <a:pt x="30362" y="14083"/>
                  </a:cubicBezTo>
                  <a:cubicBezTo>
                    <a:pt x="33558" y="14083"/>
                    <a:pt x="32869" y="10569"/>
                    <a:pt x="32868" y="10569"/>
                  </a:cubicBezTo>
                  <a:lnTo>
                    <a:pt x="32868" y="10569"/>
                  </a:lnTo>
                  <a:cubicBezTo>
                    <a:pt x="33409" y="10754"/>
                    <a:pt x="33898" y="10837"/>
                    <a:pt x="34336" y="10837"/>
                  </a:cubicBezTo>
                  <a:cubicBezTo>
                    <a:pt x="36967" y="10837"/>
                    <a:pt x="37714" y="7837"/>
                    <a:pt x="36247" y="6095"/>
                  </a:cubicBezTo>
                  <a:cubicBezTo>
                    <a:pt x="35640" y="5375"/>
                    <a:pt x="35027" y="5142"/>
                    <a:pt x="34489" y="5142"/>
                  </a:cubicBezTo>
                  <a:cubicBezTo>
                    <a:pt x="33509" y="5142"/>
                    <a:pt x="32777" y="5912"/>
                    <a:pt x="32777" y="5912"/>
                  </a:cubicBezTo>
                  <a:cubicBezTo>
                    <a:pt x="32777" y="5912"/>
                    <a:pt x="32914" y="3151"/>
                    <a:pt x="30244" y="2740"/>
                  </a:cubicBezTo>
                  <a:cubicBezTo>
                    <a:pt x="30057" y="2712"/>
                    <a:pt x="29878" y="2700"/>
                    <a:pt x="29708" y="2700"/>
                  </a:cubicBezTo>
                  <a:cubicBezTo>
                    <a:pt x="27465" y="2700"/>
                    <a:pt x="26637" y="4908"/>
                    <a:pt x="26637" y="4908"/>
                  </a:cubicBezTo>
                  <a:cubicBezTo>
                    <a:pt x="26637" y="4908"/>
                    <a:pt x="26330" y="3834"/>
                    <a:pt x="24836" y="3834"/>
                  </a:cubicBezTo>
                  <a:cubicBezTo>
                    <a:pt x="24805" y="3834"/>
                    <a:pt x="24774" y="3834"/>
                    <a:pt x="24743" y="3835"/>
                  </a:cubicBezTo>
                  <a:cubicBezTo>
                    <a:pt x="23567" y="3869"/>
                    <a:pt x="23142" y="4857"/>
                    <a:pt x="23002" y="5356"/>
                  </a:cubicBezTo>
                  <a:lnTo>
                    <a:pt x="23002" y="5356"/>
                  </a:lnTo>
                  <a:cubicBezTo>
                    <a:pt x="23112" y="4654"/>
                    <a:pt x="23120" y="2824"/>
                    <a:pt x="20497" y="1895"/>
                  </a:cubicBezTo>
                  <a:cubicBezTo>
                    <a:pt x="19791" y="1640"/>
                    <a:pt x="19124" y="1540"/>
                    <a:pt x="18511" y="1540"/>
                  </a:cubicBezTo>
                  <a:cubicBezTo>
                    <a:pt x="16274" y="1540"/>
                    <a:pt x="14768" y="2877"/>
                    <a:pt x="14768" y="2877"/>
                  </a:cubicBezTo>
                  <a:cubicBezTo>
                    <a:pt x="14768" y="2877"/>
                    <a:pt x="14723" y="0"/>
                    <a:pt x="11199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636;p25"/>
            <p:cNvSpPr/>
            <p:nvPr/>
          </p:nvSpPr>
          <p:spPr>
            <a:xfrm flipH="1">
              <a:off x="358051" y="2718892"/>
              <a:ext cx="741008" cy="742288"/>
            </a:xfrm>
            <a:custGeom>
              <a:avLst/>
              <a:gdLst/>
              <a:ahLst/>
              <a:cxnLst/>
              <a:rect l="l" t="t" r="r" b="b"/>
              <a:pathLst>
                <a:path w="18630" h="18661" extrusionOk="0">
                  <a:moveTo>
                    <a:pt x="10593" y="1"/>
                  </a:moveTo>
                  <a:cubicBezTo>
                    <a:pt x="10325" y="1"/>
                    <a:pt x="10073" y="31"/>
                    <a:pt x="9838" y="86"/>
                  </a:cubicBezTo>
                  <a:cubicBezTo>
                    <a:pt x="10545" y="566"/>
                    <a:pt x="11116" y="1296"/>
                    <a:pt x="11253" y="2506"/>
                  </a:cubicBezTo>
                  <a:cubicBezTo>
                    <a:pt x="11527" y="5405"/>
                    <a:pt x="9153" y="6455"/>
                    <a:pt x="9153" y="6455"/>
                  </a:cubicBezTo>
                  <a:cubicBezTo>
                    <a:pt x="9153" y="6455"/>
                    <a:pt x="9929" y="9468"/>
                    <a:pt x="7806" y="10152"/>
                  </a:cubicBezTo>
                  <a:cubicBezTo>
                    <a:pt x="4930" y="11088"/>
                    <a:pt x="1666" y="16658"/>
                    <a:pt x="0" y="18141"/>
                  </a:cubicBezTo>
                  <a:cubicBezTo>
                    <a:pt x="948" y="18504"/>
                    <a:pt x="1723" y="18660"/>
                    <a:pt x="2394" y="18660"/>
                  </a:cubicBezTo>
                  <a:cubicBezTo>
                    <a:pt x="4420" y="18660"/>
                    <a:pt x="5486" y="17237"/>
                    <a:pt x="7441" y="15813"/>
                  </a:cubicBezTo>
                  <a:cubicBezTo>
                    <a:pt x="10112" y="13873"/>
                    <a:pt x="9336" y="11065"/>
                    <a:pt x="9336" y="11065"/>
                  </a:cubicBezTo>
                  <a:lnTo>
                    <a:pt x="9336" y="11065"/>
                  </a:lnTo>
                  <a:cubicBezTo>
                    <a:pt x="10099" y="11288"/>
                    <a:pt x="10735" y="11384"/>
                    <a:pt x="11264" y="11384"/>
                  </a:cubicBezTo>
                  <a:cubicBezTo>
                    <a:pt x="14470" y="11384"/>
                    <a:pt x="13764" y="7870"/>
                    <a:pt x="13764" y="7870"/>
                  </a:cubicBezTo>
                  <a:lnTo>
                    <a:pt x="13764" y="7870"/>
                  </a:lnTo>
                  <a:cubicBezTo>
                    <a:pt x="14304" y="8055"/>
                    <a:pt x="14794" y="8138"/>
                    <a:pt x="15232" y="8138"/>
                  </a:cubicBezTo>
                  <a:cubicBezTo>
                    <a:pt x="17868" y="8138"/>
                    <a:pt x="18629" y="5138"/>
                    <a:pt x="17142" y="3396"/>
                  </a:cubicBezTo>
                  <a:cubicBezTo>
                    <a:pt x="16535" y="2676"/>
                    <a:pt x="15922" y="2443"/>
                    <a:pt x="15384" y="2443"/>
                  </a:cubicBezTo>
                  <a:cubicBezTo>
                    <a:pt x="14405" y="2443"/>
                    <a:pt x="13672" y="3213"/>
                    <a:pt x="13672" y="3213"/>
                  </a:cubicBezTo>
                  <a:cubicBezTo>
                    <a:pt x="13672" y="3213"/>
                    <a:pt x="13809" y="452"/>
                    <a:pt x="11139" y="41"/>
                  </a:cubicBezTo>
                  <a:cubicBezTo>
                    <a:pt x="10950" y="14"/>
                    <a:pt x="10768" y="1"/>
                    <a:pt x="10593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637;p25"/>
            <p:cNvSpPr/>
            <p:nvPr/>
          </p:nvSpPr>
          <p:spPr>
            <a:xfrm flipH="1">
              <a:off x="992820" y="2705686"/>
              <a:ext cx="866140" cy="562335"/>
            </a:xfrm>
            <a:custGeom>
              <a:avLst/>
              <a:gdLst/>
              <a:ahLst/>
              <a:cxnLst/>
              <a:rect l="l" t="t" r="r" b="b"/>
              <a:pathLst>
                <a:path w="21776" h="14137" extrusionOk="0">
                  <a:moveTo>
                    <a:pt x="3780" y="1"/>
                  </a:moveTo>
                  <a:cubicBezTo>
                    <a:pt x="3417" y="1"/>
                    <a:pt x="3016" y="88"/>
                    <a:pt x="2580" y="304"/>
                  </a:cubicBezTo>
                  <a:cubicBezTo>
                    <a:pt x="274" y="1423"/>
                    <a:pt x="2123" y="3728"/>
                    <a:pt x="2123" y="3728"/>
                  </a:cubicBezTo>
                  <a:cubicBezTo>
                    <a:pt x="0" y="7106"/>
                    <a:pt x="3127" y="8727"/>
                    <a:pt x="4611" y="8909"/>
                  </a:cubicBezTo>
                  <a:cubicBezTo>
                    <a:pt x="4611" y="8909"/>
                    <a:pt x="8103" y="11603"/>
                    <a:pt x="11801" y="14136"/>
                  </a:cubicBezTo>
                  <a:cubicBezTo>
                    <a:pt x="16823" y="14091"/>
                    <a:pt x="21547" y="13109"/>
                    <a:pt x="21616" y="11991"/>
                  </a:cubicBezTo>
                  <a:cubicBezTo>
                    <a:pt x="21776" y="10005"/>
                    <a:pt x="21410" y="9092"/>
                    <a:pt x="19881" y="8818"/>
                  </a:cubicBezTo>
                  <a:cubicBezTo>
                    <a:pt x="18329" y="8544"/>
                    <a:pt x="17507" y="6490"/>
                    <a:pt x="17507" y="6490"/>
                  </a:cubicBezTo>
                  <a:cubicBezTo>
                    <a:pt x="17507" y="6490"/>
                    <a:pt x="16891" y="7129"/>
                    <a:pt x="13536" y="7791"/>
                  </a:cubicBezTo>
                  <a:cubicBezTo>
                    <a:pt x="13191" y="7861"/>
                    <a:pt x="12877" y="7893"/>
                    <a:pt x="12592" y="7893"/>
                  </a:cubicBezTo>
                  <a:cubicBezTo>
                    <a:pt x="10100" y="7893"/>
                    <a:pt x="9770" y="5486"/>
                    <a:pt x="9770" y="5486"/>
                  </a:cubicBezTo>
                  <a:lnTo>
                    <a:pt x="7373" y="6490"/>
                  </a:lnTo>
                  <a:cubicBezTo>
                    <a:pt x="7373" y="6490"/>
                    <a:pt x="5790" y="6865"/>
                    <a:pt x="4512" y="6865"/>
                  </a:cubicBezTo>
                  <a:cubicBezTo>
                    <a:pt x="3873" y="6865"/>
                    <a:pt x="3310" y="6771"/>
                    <a:pt x="3059" y="6490"/>
                  </a:cubicBezTo>
                  <a:cubicBezTo>
                    <a:pt x="2283" y="5623"/>
                    <a:pt x="4018" y="4641"/>
                    <a:pt x="4018" y="4641"/>
                  </a:cubicBezTo>
                  <a:cubicBezTo>
                    <a:pt x="4018" y="4641"/>
                    <a:pt x="2739" y="2632"/>
                    <a:pt x="3972" y="2062"/>
                  </a:cubicBezTo>
                  <a:cubicBezTo>
                    <a:pt x="4146" y="1979"/>
                    <a:pt x="4313" y="1944"/>
                    <a:pt x="4472" y="1944"/>
                  </a:cubicBezTo>
                  <a:cubicBezTo>
                    <a:pt x="5059" y="1944"/>
                    <a:pt x="5523" y="2428"/>
                    <a:pt x="5775" y="2769"/>
                  </a:cubicBezTo>
                  <a:cubicBezTo>
                    <a:pt x="5798" y="2359"/>
                    <a:pt x="5935" y="1925"/>
                    <a:pt x="6163" y="1560"/>
                  </a:cubicBezTo>
                  <a:cubicBezTo>
                    <a:pt x="6018" y="1306"/>
                    <a:pt x="5182" y="1"/>
                    <a:pt x="3780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638;p25"/>
            <p:cNvSpPr/>
            <p:nvPr/>
          </p:nvSpPr>
          <p:spPr>
            <a:xfrm flipH="1">
              <a:off x="1262176" y="2739019"/>
              <a:ext cx="219120" cy="189699"/>
            </a:xfrm>
            <a:custGeom>
              <a:avLst/>
              <a:gdLst/>
              <a:ahLst/>
              <a:cxnLst/>
              <a:rect l="l" t="t" r="r" b="b"/>
              <a:pathLst>
                <a:path w="5509" h="4769" extrusionOk="0">
                  <a:moveTo>
                    <a:pt x="643" y="0"/>
                  </a:moveTo>
                  <a:cubicBezTo>
                    <a:pt x="608" y="0"/>
                    <a:pt x="574" y="11"/>
                    <a:pt x="548" y="37"/>
                  </a:cubicBezTo>
                  <a:cubicBezTo>
                    <a:pt x="1" y="608"/>
                    <a:pt x="1" y="1498"/>
                    <a:pt x="571" y="2068"/>
                  </a:cubicBezTo>
                  <a:cubicBezTo>
                    <a:pt x="921" y="2434"/>
                    <a:pt x="1370" y="2578"/>
                    <a:pt x="1826" y="2578"/>
                  </a:cubicBezTo>
                  <a:cubicBezTo>
                    <a:pt x="2025" y="2578"/>
                    <a:pt x="2226" y="2551"/>
                    <a:pt x="2420" y="2502"/>
                  </a:cubicBezTo>
                  <a:lnTo>
                    <a:pt x="2420" y="2502"/>
                  </a:lnTo>
                  <a:cubicBezTo>
                    <a:pt x="2352" y="2981"/>
                    <a:pt x="2123" y="3483"/>
                    <a:pt x="2375" y="3940"/>
                  </a:cubicBezTo>
                  <a:cubicBezTo>
                    <a:pt x="2534" y="4282"/>
                    <a:pt x="2877" y="4465"/>
                    <a:pt x="3219" y="4579"/>
                  </a:cubicBezTo>
                  <a:cubicBezTo>
                    <a:pt x="3514" y="4681"/>
                    <a:pt x="3903" y="4769"/>
                    <a:pt x="4279" y="4769"/>
                  </a:cubicBezTo>
                  <a:cubicBezTo>
                    <a:pt x="4748" y="4769"/>
                    <a:pt x="5195" y="4632"/>
                    <a:pt x="5410" y="4214"/>
                  </a:cubicBezTo>
                  <a:cubicBezTo>
                    <a:pt x="5509" y="4017"/>
                    <a:pt x="5356" y="3890"/>
                    <a:pt x="5193" y="3890"/>
                  </a:cubicBezTo>
                  <a:cubicBezTo>
                    <a:pt x="5091" y="3890"/>
                    <a:pt x="4984" y="3940"/>
                    <a:pt x="4931" y="4054"/>
                  </a:cubicBezTo>
                  <a:cubicBezTo>
                    <a:pt x="4818" y="4266"/>
                    <a:pt x="4548" y="4321"/>
                    <a:pt x="4288" y="4321"/>
                  </a:cubicBezTo>
                  <a:cubicBezTo>
                    <a:pt x="4128" y="4321"/>
                    <a:pt x="3971" y="4300"/>
                    <a:pt x="3858" y="4282"/>
                  </a:cubicBezTo>
                  <a:cubicBezTo>
                    <a:pt x="3447" y="4214"/>
                    <a:pt x="3265" y="4145"/>
                    <a:pt x="2991" y="3780"/>
                  </a:cubicBezTo>
                  <a:cubicBezTo>
                    <a:pt x="2671" y="3324"/>
                    <a:pt x="2808" y="3255"/>
                    <a:pt x="2899" y="2753"/>
                  </a:cubicBezTo>
                  <a:cubicBezTo>
                    <a:pt x="2922" y="2548"/>
                    <a:pt x="2945" y="2388"/>
                    <a:pt x="2945" y="2182"/>
                  </a:cubicBezTo>
                  <a:cubicBezTo>
                    <a:pt x="2929" y="2053"/>
                    <a:pt x="2821" y="1992"/>
                    <a:pt x="2711" y="1992"/>
                  </a:cubicBezTo>
                  <a:cubicBezTo>
                    <a:pt x="2666" y="1992"/>
                    <a:pt x="2620" y="2003"/>
                    <a:pt x="2580" y="2023"/>
                  </a:cubicBezTo>
                  <a:cubicBezTo>
                    <a:pt x="2358" y="2114"/>
                    <a:pt x="2136" y="2155"/>
                    <a:pt x="1923" y="2155"/>
                  </a:cubicBezTo>
                  <a:cubicBezTo>
                    <a:pt x="913" y="2155"/>
                    <a:pt x="135" y="1211"/>
                    <a:pt x="777" y="174"/>
                  </a:cubicBezTo>
                  <a:cubicBezTo>
                    <a:pt x="826" y="75"/>
                    <a:pt x="733" y="0"/>
                    <a:pt x="643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639;p25"/>
            <p:cNvSpPr/>
            <p:nvPr/>
          </p:nvSpPr>
          <p:spPr>
            <a:xfrm flipH="1">
              <a:off x="861682" y="2893913"/>
              <a:ext cx="179306" cy="157877"/>
            </a:xfrm>
            <a:custGeom>
              <a:avLst/>
              <a:gdLst/>
              <a:ahLst/>
              <a:cxnLst/>
              <a:rect l="l" t="t" r="r" b="b"/>
              <a:pathLst>
                <a:path w="4508" h="3969" extrusionOk="0">
                  <a:moveTo>
                    <a:pt x="229" y="0"/>
                  </a:moveTo>
                  <a:cubicBezTo>
                    <a:pt x="115" y="0"/>
                    <a:pt x="1" y="114"/>
                    <a:pt x="138" y="183"/>
                  </a:cubicBezTo>
                  <a:cubicBezTo>
                    <a:pt x="823" y="480"/>
                    <a:pt x="1462" y="1119"/>
                    <a:pt x="1302" y="1940"/>
                  </a:cubicBezTo>
                  <a:cubicBezTo>
                    <a:pt x="1266" y="2100"/>
                    <a:pt x="1397" y="2191"/>
                    <a:pt x="1543" y="2191"/>
                  </a:cubicBezTo>
                  <a:cubicBezTo>
                    <a:pt x="1584" y="2191"/>
                    <a:pt x="1627" y="2184"/>
                    <a:pt x="1667" y="2169"/>
                  </a:cubicBezTo>
                  <a:cubicBezTo>
                    <a:pt x="1859" y="2092"/>
                    <a:pt x="2067" y="2051"/>
                    <a:pt x="2273" y="2051"/>
                  </a:cubicBezTo>
                  <a:cubicBezTo>
                    <a:pt x="2678" y="2051"/>
                    <a:pt x="3076" y="2209"/>
                    <a:pt x="3333" y="2557"/>
                  </a:cubicBezTo>
                  <a:cubicBezTo>
                    <a:pt x="3607" y="2922"/>
                    <a:pt x="3630" y="3333"/>
                    <a:pt x="3653" y="3789"/>
                  </a:cubicBezTo>
                  <a:cubicBezTo>
                    <a:pt x="3653" y="3903"/>
                    <a:pt x="3758" y="3968"/>
                    <a:pt x="3864" y="3968"/>
                  </a:cubicBezTo>
                  <a:cubicBezTo>
                    <a:pt x="3949" y="3968"/>
                    <a:pt x="4033" y="3926"/>
                    <a:pt x="4064" y="3835"/>
                  </a:cubicBezTo>
                  <a:cubicBezTo>
                    <a:pt x="4507" y="2545"/>
                    <a:pt x="3331" y="1665"/>
                    <a:pt x="2202" y="1665"/>
                  </a:cubicBezTo>
                  <a:cubicBezTo>
                    <a:pt x="2052" y="1665"/>
                    <a:pt x="1903" y="1680"/>
                    <a:pt x="1759" y="1712"/>
                  </a:cubicBezTo>
                  <a:cubicBezTo>
                    <a:pt x="1622" y="868"/>
                    <a:pt x="1142" y="137"/>
                    <a:pt x="229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640;p25"/>
            <p:cNvSpPr/>
            <p:nvPr/>
          </p:nvSpPr>
          <p:spPr>
            <a:xfrm flipH="1">
              <a:off x="668097" y="3006483"/>
              <a:ext cx="1091903" cy="624944"/>
            </a:xfrm>
            <a:custGeom>
              <a:avLst/>
              <a:gdLst/>
              <a:ahLst/>
              <a:cxnLst/>
              <a:rect l="l" t="t" r="r" b="b"/>
              <a:pathLst>
                <a:path w="27452" h="15711" extrusionOk="0">
                  <a:moveTo>
                    <a:pt x="7122" y="1"/>
                  </a:moveTo>
                  <a:cubicBezTo>
                    <a:pt x="7122" y="1"/>
                    <a:pt x="5792" y="1370"/>
                    <a:pt x="2800" y="1370"/>
                  </a:cubicBezTo>
                  <a:cubicBezTo>
                    <a:pt x="2583" y="1370"/>
                    <a:pt x="2357" y="1363"/>
                    <a:pt x="2123" y="1347"/>
                  </a:cubicBezTo>
                  <a:lnTo>
                    <a:pt x="2123" y="1347"/>
                  </a:lnTo>
                  <a:cubicBezTo>
                    <a:pt x="2123" y="1347"/>
                    <a:pt x="0" y="10021"/>
                    <a:pt x="3424" y="12189"/>
                  </a:cubicBezTo>
                  <a:cubicBezTo>
                    <a:pt x="6871" y="14358"/>
                    <a:pt x="10660" y="13856"/>
                    <a:pt x="10842" y="14586"/>
                  </a:cubicBezTo>
                  <a:cubicBezTo>
                    <a:pt x="10842" y="14586"/>
                    <a:pt x="10842" y="15659"/>
                    <a:pt x="12372" y="15704"/>
                  </a:cubicBezTo>
                  <a:cubicBezTo>
                    <a:pt x="12497" y="15708"/>
                    <a:pt x="12618" y="15710"/>
                    <a:pt x="12735" y="15710"/>
                  </a:cubicBezTo>
                  <a:cubicBezTo>
                    <a:pt x="14047" y="15710"/>
                    <a:pt x="14840" y="15471"/>
                    <a:pt x="15133" y="14906"/>
                  </a:cubicBezTo>
                  <a:cubicBezTo>
                    <a:pt x="15430" y="14266"/>
                    <a:pt x="15567" y="13719"/>
                    <a:pt x="16937" y="13445"/>
                  </a:cubicBezTo>
                  <a:cubicBezTo>
                    <a:pt x="18283" y="13171"/>
                    <a:pt x="20863" y="12555"/>
                    <a:pt x="20863" y="12555"/>
                  </a:cubicBezTo>
                  <a:cubicBezTo>
                    <a:pt x="20863" y="12555"/>
                    <a:pt x="21622" y="13022"/>
                    <a:pt x="22650" y="13022"/>
                  </a:cubicBezTo>
                  <a:cubicBezTo>
                    <a:pt x="23549" y="13022"/>
                    <a:pt x="24653" y="12664"/>
                    <a:pt x="25633" y="11322"/>
                  </a:cubicBezTo>
                  <a:cubicBezTo>
                    <a:pt x="27452" y="8839"/>
                    <a:pt x="25736" y="6908"/>
                    <a:pt x="23786" y="6908"/>
                  </a:cubicBezTo>
                  <a:cubicBezTo>
                    <a:pt x="23459" y="6908"/>
                    <a:pt x="23127" y="6962"/>
                    <a:pt x="22803" y="7077"/>
                  </a:cubicBezTo>
                  <a:cubicBezTo>
                    <a:pt x="20543" y="7898"/>
                    <a:pt x="20041" y="9838"/>
                    <a:pt x="20041" y="9838"/>
                  </a:cubicBezTo>
                  <a:cubicBezTo>
                    <a:pt x="20041" y="9838"/>
                    <a:pt x="19979" y="9857"/>
                    <a:pt x="19893" y="9857"/>
                  </a:cubicBezTo>
                  <a:cubicBezTo>
                    <a:pt x="19646" y="9857"/>
                    <a:pt x="19205" y="9706"/>
                    <a:pt x="19493" y="8537"/>
                  </a:cubicBezTo>
                  <a:cubicBezTo>
                    <a:pt x="19904" y="6962"/>
                    <a:pt x="20132" y="2032"/>
                    <a:pt x="17553" y="1713"/>
                  </a:cubicBezTo>
                  <a:cubicBezTo>
                    <a:pt x="14997" y="1393"/>
                    <a:pt x="14723" y="731"/>
                    <a:pt x="14997" y="1"/>
                  </a:cubicBezTo>
                  <a:lnTo>
                    <a:pt x="14997" y="1"/>
                  </a:lnTo>
                  <a:cubicBezTo>
                    <a:pt x="14996" y="1"/>
                    <a:pt x="14205" y="1770"/>
                    <a:pt x="11351" y="1770"/>
                  </a:cubicBezTo>
                  <a:cubicBezTo>
                    <a:pt x="11216" y="1770"/>
                    <a:pt x="11077" y="1766"/>
                    <a:pt x="10934" y="1758"/>
                  </a:cubicBezTo>
                  <a:cubicBezTo>
                    <a:pt x="7715" y="1576"/>
                    <a:pt x="7122" y="1"/>
                    <a:pt x="7122" y="1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641;p25"/>
            <p:cNvSpPr/>
            <p:nvPr/>
          </p:nvSpPr>
          <p:spPr>
            <a:xfrm flipH="1">
              <a:off x="1572938" y="3060063"/>
              <a:ext cx="187062" cy="457640"/>
            </a:xfrm>
            <a:custGeom>
              <a:avLst/>
              <a:gdLst/>
              <a:ahLst/>
              <a:cxnLst/>
              <a:rect l="l" t="t" r="r" b="b"/>
              <a:pathLst>
                <a:path w="4703" h="11505" extrusionOk="0">
                  <a:moveTo>
                    <a:pt x="2123" y="0"/>
                  </a:moveTo>
                  <a:lnTo>
                    <a:pt x="2123" y="0"/>
                  </a:lnTo>
                  <a:cubicBezTo>
                    <a:pt x="2123" y="1"/>
                    <a:pt x="0" y="8674"/>
                    <a:pt x="3424" y="10842"/>
                  </a:cubicBezTo>
                  <a:cubicBezTo>
                    <a:pt x="3858" y="11116"/>
                    <a:pt x="4269" y="11322"/>
                    <a:pt x="4702" y="11504"/>
                  </a:cubicBezTo>
                  <a:cubicBezTo>
                    <a:pt x="3333" y="10888"/>
                    <a:pt x="2511" y="9450"/>
                    <a:pt x="2123" y="7692"/>
                  </a:cubicBezTo>
                  <a:cubicBezTo>
                    <a:pt x="1804" y="6209"/>
                    <a:pt x="1804" y="183"/>
                    <a:pt x="3515" y="0"/>
                  </a:cubicBezTo>
                  <a:lnTo>
                    <a:pt x="3515" y="0"/>
                  </a:lnTo>
                  <a:cubicBezTo>
                    <a:pt x="3278" y="14"/>
                    <a:pt x="3018" y="27"/>
                    <a:pt x="2744" y="27"/>
                  </a:cubicBezTo>
                  <a:cubicBezTo>
                    <a:pt x="2543" y="27"/>
                    <a:pt x="2335" y="20"/>
                    <a:pt x="212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642;p25"/>
            <p:cNvSpPr/>
            <p:nvPr/>
          </p:nvSpPr>
          <p:spPr>
            <a:xfrm flipH="1">
              <a:off x="997354" y="3006483"/>
              <a:ext cx="624666" cy="119929"/>
            </a:xfrm>
            <a:custGeom>
              <a:avLst/>
              <a:gdLst/>
              <a:ahLst/>
              <a:cxnLst/>
              <a:rect l="l" t="t" r="r" b="b"/>
              <a:pathLst>
                <a:path w="15705" h="3015" extrusionOk="0">
                  <a:moveTo>
                    <a:pt x="3653" y="1"/>
                  </a:moveTo>
                  <a:cubicBezTo>
                    <a:pt x="3653" y="1"/>
                    <a:pt x="2534" y="1165"/>
                    <a:pt x="1" y="1347"/>
                  </a:cubicBezTo>
                  <a:cubicBezTo>
                    <a:pt x="317" y="1552"/>
                    <a:pt x="800" y="1772"/>
                    <a:pt x="1475" y="1772"/>
                  </a:cubicBezTo>
                  <a:cubicBezTo>
                    <a:pt x="1628" y="1772"/>
                    <a:pt x="1791" y="1761"/>
                    <a:pt x="1964" y="1735"/>
                  </a:cubicBezTo>
                  <a:cubicBezTo>
                    <a:pt x="3562" y="1530"/>
                    <a:pt x="3972" y="1256"/>
                    <a:pt x="3972" y="1256"/>
                  </a:cubicBezTo>
                  <a:cubicBezTo>
                    <a:pt x="3972" y="1256"/>
                    <a:pt x="4716" y="2923"/>
                    <a:pt x="7522" y="2923"/>
                  </a:cubicBezTo>
                  <a:cubicBezTo>
                    <a:pt x="7541" y="2923"/>
                    <a:pt x="7560" y="2922"/>
                    <a:pt x="7579" y="2922"/>
                  </a:cubicBezTo>
                  <a:cubicBezTo>
                    <a:pt x="10432" y="2922"/>
                    <a:pt x="11550" y="1735"/>
                    <a:pt x="11550" y="1735"/>
                  </a:cubicBezTo>
                  <a:cubicBezTo>
                    <a:pt x="11550" y="1735"/>
                    <a:pt x="13844" y="3015"/>
                    <a:pt x="15614" y="3015"/>
                  </a:cubicBezTo>
                  <a:cubicBezTo>
                    <a:pt x="15644" y="3015"/>
                    <a:pt x="15674" y="3014"/>
                    <a:pt x="15705" y="3014"/>
                  </a:cubicBezTo>
                  <a:cubicBezTo>
                    <a:pt x="15362" y="2306"/>
                    <a:pt x="14860" y="1804"/>
                    <a:pt x="14084" y="1713"/>
                  </a:cubicBezTo>
                  <a:cubicBezTo>
                    <a:pt x="11528" y="1393"/>
                    <a:pt x="11254" y="731"/>
                    <a:pt x="11528" y="1"/>
                  </a:cubicBezTo>
                  <a:lnTo>
                    <a:pt x="11528" y="1"/>
                  </a:lnTo>
                  <a:cubicBezTo>
                    <a:pt x="11527" y="1"/>
                    <a:pt x="10736" y="1770"/>
                    <a:pt x="7882" y="1770"/>
                  </a:cubicBezTo>
                  <a:cubicBezTo>
                    <a:pt x="7747" y="1770"/>
                    <a:pt x="7608" y="1766"/>
                    <a:pt x="7465" y="1758"/>
                  </a:cubicBezTo>
                  <a:cubicBezTo>
                    <a:pt x="4246" y="1576"/>
                    <a:pt x="3653" y="1"/>
                    <a:pt x="365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643;p25"/>
            <p:cNvSpPr/>
            <p:nvPr/>
          </p:nvSpPr>
          <p:spPr>
            <a:xfrm flipH="1">
              <a:off x="987371" y="3357877"/>
              <a:ext cx="86272" cy="19093"/>
            </a:xfrm>
            <a:custGeom>
              <a:avLst/>
              <a:gdLst/>
              <a:ahLst/>
              <a:cxnLst/>
              <a:rect l="l" t="t" r="r" b="b"/>
              <a:pathLst>
                <a:path w="2169" h="480" extrusionOk="0">
                  <a:moveTo>
                    <a:pt x="0" y="0"/>
                  </a:moveTo>
                  <a:lnTo>
                    <a:pt x="0" y="479"/>
                  </a:lnTo>
                  <a:lnTo>
                    <a:pt x="2146" y="479"/>
                  </a:lnTo>
                  <a:lnTo>
                    <a:pt x="216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644;p25"/>
            <p:cNvSpPr/>
            <p:nvPr/>
          </p:nvSpPr>
          <p:spPr>
            <a:xfrm flipH="1">
              <a:off x="692320" y="3305212"/>
              <a:ext cx="175249" cy="219214"/>
            </a:xfrm>
            <a:custGeom>
              <a:avLst/>
              <a:gdLst/>
              <a:ahLst/>
              <a:cxnLst/>
              <a:rect l="l" t="t" r="r" b="b"/>
              <a:pathLst>
                <a:path w="4406" h="5511" extrusionOk="0">
                  <a:moveTo>
                    <a:pt x="3105" y="0"/>
                  </a:moveTo>
                  <a:lnTo>
                    <a:pt x="3105" y="0"/>
                  </a:lnTo>
                  <a:cubicBezTo>
                    <a:pt x="3356" y="388"/>
                    <a:pt x="3653" y="1347"/>
                    <a:pt x="3493" y="1986"/>
                  </a:cubicBezTo>
                  <a:cubicBezTo>
                    <a:pt x="3150" y="3470"/>
                    <a:pt x="2146" y="5113"/>
                    <a:pt x="1" y="5501"/>
                  </a:cubicBezTo>
                  <a:cubicBezTo>
                    <a:pt x="81" y="5507"/>
                    <a:pt x="163" y="5510"/>
                    <a:pt x="247" y="5510"/>
                  </a:cubicBezTo>
                  <a:cubicBezTo>
                    <a:pt x="1143" y="5510"/>
                    <a:pt x="2236" y="5148"/>
                    <a:pt x="3196" y="3812"/>
                  </a:cubicBezTo>
                  <a:cubicBezTo>
                    <a:pt x="4406" y="2169"/>
                    <a:pt x="4063" y="776"/>
                    <a:pt x="3105" y="0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645;p25"/>
            <p:cNvSpPr/>
            <p:nvPr/>
          </p:nvSpPr>
          <p:spPr>
            <a:xfrm flipH="1">
              <a:off x="930174" y="3503463"/>
              <a:ext cx="262396" cy="120446"/>
            </a:xfrm>
            <a:custGeom>
              <a:avLst/>
              <a:gdLst/>
              <a:ahLst/>
              <a:cxnLst/>
              <a:rect l="l" t="t" r="r" b="b"/>
              <a:pathLst>
                <a:path w="6597" h="3028" extrusionOk="0">
                  <a:moveTo>
                    <a:pt x="6174" y="1"/>
                  </a:moveTo>
                  <a:cubicBezTo>
                    <a:pt x="5869" y="1"/>
                    <a:pt x="5366" y="55"/>
                    <a:pt x="4565" y="266"/>
                  </a:cubicBezTo>
                  <a:cubicBezTo>
                    <a:pt x="3150" y="631"/>
                    <a:pt x="1392" y="791"/>
                    <a:pt x="1119" y="1316"/>
                  </a:cubicBezTo>
                  <a:cubicBezTo>
                    <a:pt x="982" y="1567"/>
                    <a:pt x="959" y="2412"/>
                    <a:pt x="0" y="3028"/>
                  </a:cubicBezTo>
                  <a:cubicBezTo>
                    <a:pt x="434" y="2914"/>
                    <a:pt x="708" y="2708"/>
                    <a:pt x="867" y="2412"/>
                  </a:cubicBezTo>
                  <a:cubicBezTo>
                    <a:pt x="1164" y="1772"/>
                    <a:pt x="1301" y="1225"/>
                    <a:pt x="2671" y="951"/>
                  </a:cubicBezTo>
                  <a:cubicBezTo>
                    <a:pt x="4017" y="677"/>
                    <a:pt x="6597" y="61"/>
                    <a:pt x="6597" y="61"/>
                  </a:cubicBezTo>
                  <a:cubicBezTo>
                    <a:pt x="6597" y="61"/>
                    <a:pt x="6495" y="1"/>
                    <a:pt x="6174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646;p25"/>
            <p:cNvSpPr/>
            <p:nvPr/>
          </p:nvSpPr>
          <p:spPr>
            <a:xfrm flipH="1">
              <a:off x="1293320" y="3539462"/>
              <a:ext cx="225206" cy="39062"/>
            </a:xfrm>
            <a:custGeom>
              <a:avLst/>
              <a:gdLst/>
              <a:ahLst/>
              <a:cxnLst/>
              <a:rect l="l" t="t" r="r" b="b"/>
              <a:pathLst>
                <a:path w="5662" h="982" extrusionOk="0">
                  <a:moveTo>
                    <a:pt x="1" y="0"/>
                  </a:moveTo>
                  <a:lnTo>
                    <a:pt x="1" y="0"/>
                  </a:lnTo>
                  <a:cubicBezTo>
                    <a:pt x="2101" y="662"/>
                    <a:pt x="3950" y="662"/>
                    <a:pt x="4543" y="982"/>
                  </a:cubicBezTo>
                  <a:cubicBezTo>
                    <a:pt x="4703" y="913"/>
                    <a:pt x="4885" y="867"/>
                    <a:pt x="5045" y="845"/>
                  </a:cubicBezTo>
                  <a:cubicBezTo>
                    <a:pt x="5205" y="731"/>
                    <a:pt x="5410" y="662"/>
                    <a:pt x="5570" y="548"/>
                  </a:cubicBezTo>
                  <a:cubicBezTo>
                    <a:pt x="5593" y="525"/>
                    <a:pt x="5639" y="479"/>
                    <a:pt x="5662" y="434"/>
                  </a:cubicBezTo>
                  <a:lnTo>
                    <a:pt x="5662" y="434"/>
                  </a:lnTo>
                  <a:cubicBezTo>
                    <a:pt x="5456" y="444"/>
                    <a:pt x="5239" y="449"/>
                    <a:pt x="5014" y="449"/>
                  </a:cubicBezTo>
                  <a:cubicBezTo>
                    <a:pt x="3272" y="449"/>
                    <a:pt x="1072" y="162"/>
                    <a:pt x="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647;p25"/>
            <p:cNvSpPr/>
            <p:nvPr/>
          </p:nvSpPr>
          <p:spPr>
            <a:xfrm flipH="1">
              <a:off x="760415" y="3357957"/>
              <a:ext cx="143508" cy="107001"/>
            </a:xfrm>
            <a:custGeom>
              <a:avLst/>
              <a:gdLst/>
              <a:ahLst/>
              <a:cxnLst/>
              <a:rect l="l" t="t" r="r" b="b"/>
              <a:pathLst>
                <a:path w="3608" h="2690" extrusionOk="0">
                  <a:moveTo>
                    <a:pt x="2123" y="1"/>
                  </a:moveTo>
                  <a:cubicBezTo>
                    <a:pt x="1145" y="1"/>
                    <a:pt x="1" y="686"/>
                    <a:pt x="504" y="1641"/>
                  </a:cubicBezTo>
                  <a:cubicBezTo>
                    <a:pt x="542" y="1693"/>
                    <a:pt x="617" y="1722"/>
                    <a:pt x="687" y="1722"/>
                  </a:cubicBezTo>
                  <a:cubicBezTo>
                    <a:pt x="741" y="1722"/>
                    <a:pt x="793" y="1704"/>
                    <a:pt x="823" y="1664"/>
                  </a:cubicBezTo>
                  <a:cubicBezTo>
                    <a:pt x="942" y="1546"/>
                    <a:pt x="1060" y="1427"/>
                    <a:pt x="1238" y="1427"/>
                  </a:cubicBezTo>
                  <a:cubicBezTo>
                    <a:pt x="1266" y="1427"/>
                    <a:pt x="1295" y="1430"/>
                    <a:pt x="1325" y="1436"/>
                  </a:cubicBezTo>
                  <a:cubicBezTo>
                    <a:pt x="1358" y="1427"/>
                    <a:pt x="1387" y="1422"/>
                    <a:pt x="1412" y="1422"/>
                  </a:cubicBezTo>
                  <a:cubicBezTo>
                    <a:pt x="1510" y="1422"/>
                    <a:pt x="1554" y="1491"/>
                    <a:pt x="1554" y="1619"/>
                  </a:cubicBezTo>
                  <a:cubicBezTo>
                    <a:pt x="1622" y="1733"/>
                    <a:pt x="1622" y="1847"/>
                    <a:pt x="1577" y="1984"/>
                  </a:cubicBezTo>
                  <a:cubicBezTo>
                    <a:pt x="1440" y="2395"/>
                    <a:pt x="1097" y="2281"/>
                    <a:pt x="778" y="2326"/>
                  </a:cubicBezTo>
                  <a:cubicBezTo>
                    <a:pt x="732" y="2326"/>
                    <a:pt x="641" y="2372"/>
                    <a:pt x="664" y="2440"/>
                  </a:cubicBezTo>
                  <a:cubicBezTo>
                    <a:pt x="737" y="2630"/>
                    <a:pt x="912" y="2689"/>
                    <a:pt x="1095" y="2689"/>
                  </a:cubicBezTo>
                  <a:cubicBezTo>
                    <a:pt x="1198" y="2689"/>
                    <a:pt x="1303" y="2670"/>
                    <a:pt x="1394" y="2646"/>
                  </a:cubicBezTo>
                  <a:cubicBezTo>
                    <a:pt x="1736" y="2532"/>
                    <a:pt x="1942" y="2235"/>
                    <a:pt x="1965" y="1893"/>
                  </a:cubicBezTo>
                  <a:cubicBezTo>
                    <a:pt x="2010" y="1573"/>
                    <a:pt x="1850" y="1162"/>
                    <a:pt x="1531" y="1071"/>
                  </a:cubicBezTo>
                  <a:cubicBezTo>
                    <a:pt x="1465" y="1041"/>
                    <a:pt x="1396" y="1029"/>
                    <a:pt x="1327" y="1029"/>
                  </a:cubicBezTo>
                  <a:cubicBezTo>
                    <a:pt x="1183" y="1029"/>
                    <a:pt x="1038" y="1085"/>
                    <a:pt x="915" y="1162"/>
                  </a:cubicBezTo>
                  <a:cubicBezTo>
                    <a:pt x="1029" y="728"/>
                    <a:pt x="1440" y="477"/>
                    <a:pt x="1942" y="409"/>
                  </a:cubicBezTo>
                  <a:cubicBezTo>
                    <a:pt x="1982" y="405"/>
                    <a:pt x="2021" y="403"/>
                    <a:pt x="2060" y="403"/>
                  </a:cubicBezTo>
                  <a:cubicBezTo>
                    <a:pt x="2665" y="403"/>
                    <a:pt x="2961" y="903"/>
                    <a:pt x="2832" y="1505"/>
                  </a:cubicBezTo>
                  <a:cubicBezTo>
                    <a:pt x="2792" y="1637"/>
                    <a:pt x="2899" y="1708"/>
                    <a:pt x="3009" y="1708"/>
                  </a:cubicBezTo>
                  <a:cubicBezTo>
                    <a:pt x="3088" y="1708"/>
                    <a:pt x="3169" y="1672"/>
                    <a:pt x="3197" y="1596"/>
                  </a:cubicBezTo>
                  <a:cubicBezTo>
                    <a:pt x="3607" y="457"/>
                    <a:pt x="2921" y="1"/>
                    <a:pt x="2123" y="1"/>
                  </a:cubicBezTo>
                  <a:close/>
                </a:path>
              </a:pathLst>
            </a:custGeom>
            <a:solidFill>
              <a:srgbClr val="935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648;p25"/>
            <p:cNvSpPr/>
            <p:nvPr/>
          </p:nvSpPr>
          <p:spPr>
            <a:xfrm flipH="1">
              <a:off x="1073603" y="3355133"/>
              <a:ext cx="177078" cy="177089"/>
            </a:xfrm>
            <a:custGeom>
              <a:avLst/>
              <a:gdLst/>
              <a:ahLst/>
              <a:cxnLst/>
              <a:rect l="l" t="t" r="r" b="b"/>
              <a:pathLst>
                <a:path w="4452" h="4452" extrusionOk="0">
                  <a:moveTo>
                    <a:pt x="2214" y="1"/>
                  </a:moveTo>
                  <a:cubicBezTo>
                    <a:pt x="982" y="1"/>
                    <a:pt x="0" y="982"/>
                    <a:pt x="0" y="2215"/>
                  </a:cubicBezTo>
                  <a:cubicBezTo>
                    <a:pt x="0" y="3447"/>
                    <a:pt x="982" y="4452"/>
                    <a:pt x="2214" y="4452"/>
                  </a:cubicBezTo>
                  <a:cubicBezTo>
                    <a:pt x="3447" y="4452"/>
                    <a:pt x="4451" y="3447"/>
                    <a:pt x="4451" y="2215"/>
                  </a:cubicBezTo>
                  <a:cubicBezTo>
                    <a:pt x="4451" y="982"/>
                    <a:pt x="3447" y="1"/>
                    <a:pt x="2214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649;p25"/>
            <p:cNvSpPr/>
            <p:nvPr/>
          </p:nvSpPr>
          <p:spPr>
            <a:xfrm flipH="1">
              <a:off x="1579302" y="3349683"/>
              <a:ext cx="116262" cy="151672"/>
            </a:xfrm>
            <a:custGeom>
              <a:avLst/>
              <a:gdLst/>
              <a:ahLst/>
              <a:cxnLst/>
              <a:rect l="l" t="t" r="r" b="b"/>
              <a:pathLst>
                <a:path w="2923" h="3813" extrusionOk="0">
                  <a:moveTo>
                    <a:pt x="708" y="1"/>
                  </a:moveTo>
                  <a:cubicBezTo>
                    <a:pt x="457" y="1"/>
                    <a:pt x="206" y="23"/>
                    <a:pt x="1" y="115"/>
                  </a:cubicBezTo>
                  <a:cubicBezTo>
                    <a:pt x="206" y="1576"/>
                    <a:pt x="754" y="2877"/>
                    <a:pt x="1804" y="3561"/>
                  </a:cubicBezTo>
                  <a:cubicBezTo>
                    <a:pt x="1964" y="3653"/>
                    <a:pt x="2101" y="3744"/>
                    <a:pt x="2261" y="3812"/>
                  </a:cubicBezTo>
                  <a:cubicBezTo>
                    <a:pt x="2671" y="3424"/>
                    <a:pt x="2923" y="2854"/>
                    <a:pt x="2923" y="2215"/>
                  </a:cubicBezTo>
                  <a:cubicBezTo>
                    <a:pt x="2923" y="982"/>
                    <a:pt x="1941" y="1"/>
                    <a:pt x="708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650;p25"/>
            <p:cNvSpPr/>
            <p:nvPr/>
          </p:nvSpPr>
          <p:spPr>
            <a:xfrm flipH="1">
              <a:off x="1387706" y="3407560"/>
              <a:ext cx="77879" cy="49165"/>
            </a:xfrm>
            <a:custGeom>
              <a:avLst/>
              <a:gdLst/>
              <a:ahLst/>
              <a:cxnLst/>
              <a:rect l="l" t="t" r="r" b="b"/>
              <a:pathLst>
                <a:path w="1958" h="1236" extrusionOk="0">
                  <a:moveTo>
                    <a:pt x="1799" y="0"/>
                  </a:moveTo>
                  <a:cubicBezTo>
                    <a:pt x="1763" y="0"/>
                    <a:pt x="1727" y="16"/>
                    <a:pt x="1706" y="52"/>
                  </a:cubicBezTo>
                  <a:cubicBezTo>
                    <a:pt x="1546" y="326"/>
                    <a:pt x="1363" y="577"/>
                    <a:pt x="1112" y="760"/>
                  </a:cubicBezTo>
                  <a:cubicBezTo>
                    <a:pt x="1008" y="834"/>
                    <a:pt x="914" y="865"/>
                    <a:pt x="827" y="865"/>
                  </a:cubicBezTo>
                  <a:cubicBezTo>
                    <a:pt x="644" y="865"/>
                    <a:pt x="490" y="731"/>
                    <a:pt x="336" y="577"/>
                  </a:cubicBezTo>
                  <a:cubicBezTo>
                    <a:pt x="306" y="547"/>
                    <a:pt x="267" y="535"/>
                    <a:pt x="227" y="535"/>
                  </a:cubicBezTo>
                  <a:cubicBezTo>
                    <a:pt x="116" y="535"/>
                    <a:pt x="1" y="636"/>
                    <a:pt x="85" y="737"/>
                  </a:cubicBezTo>
                  <a:cubicBezTo>
                    <a:pt x="271" y="979"/>
                    <a:pt x="518" y="1236"/>
                    <a:pt x="826" y="1236"/>
                  </a:cubicBezTo>
                  <a:cubicBezTo>
                    <a:pt x="895" y="1236"/>
                    <a:pt x="968" y="1223"/>
                    <a:pt x="1044" y="1193"/>
                  </a:cubicBezTo>
                  <a:cubicBezTo>
                    <a:pt x="1203" y="1148"/>
                    <a:pt x="1318" y="1034"/>
                    <a:pt x="1409" y="897"/>
                  </a:cubicBezTo>
                  <a:cubicBezTo>
                    <a:pt x="1591" y="668"/>
                    <a:pt x="1774" y="417"/>
                    <a:pt x="1911" y="166"/>
                  </a:cubicBezTo>
                  <a:cubicBezTo>
                    <a:pt x="1958" y="73"/>
                    <a:pt x="1877" y="0"/>
                    <a:pt x="1799" y="0"/>
                  </a:cubicBezTo>
                  <a:close/>
                </a:path>
              </a:pathLst>
            </a:custGeom>
            <a:solidFill>
              <a:srgbClr val="935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651;p25"/>
            <p:cNvSpPr/>
            <p:nvPr/>
          </p:nvSpPr>
          <p:spPr>
            <a:xfrm flipH="1">
              <a:off x="1410855" y="3463447"/>
              <a:ext cx="25933" cy="17025"/>
            </a:xfrm>
            <a:custGeom>
              <a:avLst/>
              <a:gdLst/>
              <a:ahLst/>
              <a:cxnLst/>
              <a:rect l="l" t="t" r="r" b="b"/>
              <a:pathLst>
                <a:path w="652" h="428" extrusionOk="0">
                  <a:moveTo>
                    <a:pt x="532" y="0"/>
                  </a:moveTo>
                  <a:cubicBezTo>
                    <a:pt x="519" y="0"/>
                    <a:pt x="502" y="5"/>
                    <a:pt x="479" y="17"/>
                  </a:cubicBezTo>
                  <a:cubicBezTo>
                    <a:pt x="274" y="131"/>
                    <a:pt x="0" y="199"/>
                    <a:pt x="0" y="199"/>
                  </a:cubicBezTo>
                  <a:cubicBezTo>
                    <a:pt x="0" y="199"/>
                    <a:pt x="228" y="427"/>
                    <a:pt x="320" y="427"/>
                  </a:cubicBezTo>
                  <a:cubicBezTo>
                    <a:pt x="402" y="427"/>
                    <a:pt x="651" y="0"/>
                    <a:pt x="53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652;p25"/>
            <p:cNvSpPr/>
            <p:nvPr/>
          </p:nvSpPr>
          <p:spPr>
            <a:xfrm flipH="1">
              <a:off x="1154426" y="3196500"/>
              <a:ext cx="124018" cy="53700"/>
            </a:xfrm>
            <a:custGeom>
              <a:avLst/>
              <a:gdLst/>
              <a:ahLst/>
              <a:cxnLst/>
              <a:rect l="l" t="t" r="r" b="b"/>
              <a:pathLst>
                <a:path w="3118" h="1350" extrusionOk="0">
                  <a:moveTo>
                    <a:pt x="1095" y="0"/>
                  </a:moveTo>
                  <a:cubicBezTo>
                    <a:pt x="695" y="0"/>
                    <a:pt x="304" y="109"/>
                    <a:pt x="82" y="428"/>
                  </a:cubicBezTo>
                  <a:cubicBezTo>
                    <a:pt x="0" y="551"/>
                    <a:pt x="120" y="637"/>
                    <a:pt x="228" y="637"/>
                  </a:cubicBezTo>
                  <a:cubicBezTo>
                    <a:pt x="241" y="637"/>
                    <a:pt x="253" y="636"/>
                    <a:pt x="265" y="633"/>
                  </a:cubicBezTo>
                  <a:cubicBezTo>
                    <a:pt x="548" y="593"/>
                    <a:pt x="815" y="544"/>
                    <a:pt x="1084" y="544"/>
                  </a:cubicBezTo>
                  <a:cubicBezTo>
                    <a:pt x="1272" y="544"/>
                    <a:pt x="1461" y="568"/>
                    <a:pt x="1657" y="633"/>
                  </a:cubicBezTo>
                  <a:cubicBezTo>
                    <a:pt x="2091" y="770"/>
                    <a:pt x="2182" y="1135"/>
                    <a:pt x="2524" y="1318"/>
                  </a:cubicBezTo>
                  <a:cubicBezTo>
                    <a:pt x="2567" y="1339"/>
                    <a:pt x="2611" y="1349"/>
                    <a:pt x="2654" y="1349"/>
                  </a:cubicBezTo>
                  <a:cubicBezTo>
                    <a:pt x="2749" y="1349"/>
                    <a:pt x="2835" y="1298"/>
                    <a:pt x="2867" y="1204"/>
                  </a:cubicBezTo>
                  <a:cubicBezTo>
                    <a:pt x="3118" y="679"/>
                    <a:pt x="2228" y="200"/>
                    <a:pt x="1840" y="108"/>
                  </a:cubicBezTo>
                  <a:cubicBezTo>
                    <a:pt x="1616" y="46"/>
                    <a:pt x="1353" y="0"/>
                    <a:pt x="1095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653;p25"/>
            <p:cNvSpPr/>
            <p:nvPr/>
          </p:nvSpPr>
          <p:spPr>
            <a:xfrm flipH="1">
              <a:off x="1578387" y="3207161"/>
              <a:ext cx="84204" cy="32578"/>
            </a:xfrm>
            <a:custGeom>
              <a:avLst/>
              <a:gdLst/>
              <a:ahLst/>
              <a:cxnLst/>
              <a:rect l="l" t="t" r="r" b="b"/>
              <a:pathLst>
                <a:path w="2117" h="819" extrusionOk="0">
                  <a:moveTo>
                    <a:pt x="1277" y="1"/>
                  </a:moveTo>
                  <a:cubicBezTo>
                    <a:pt x="821" y="1"/>
                    <a:pt x="355" y="246"/>
                    <a:pt x="85" y="616"/>
                  </a:cubicBezTo>
                  <a:cubicBezTo>
                    <a:pt x="1" y="717"/>
                    <a:pt x="128" y="819"/>
                    <a:pt x="237" y="819"/>
                  </a:cubicBezTo>
                  <a:cubicBezTo>
                    <a:pt x="276" y="819"/>
                    <a:pt x="312" y="806"/>
                    <a:pt x="336" y="776"/>
                  </a:cubicBezTo>
                  <a:cubicBezTo>
                    <a:pt x="573" y="539"/>
                    <a:pt x="849" y="417"/>
                    <a:pt x="1138" y="417"/>
                  </a:cubicBezTo>
                  <a:cubicBezTo>
                    <a:pt x="1294" y="417"/>
                    <a:pt x="1454" y="453"/>
                    <a:pt x="1614" y="525"/>
                  </a:cubicBezTo>
                  <a:cubicBezTo>
                    <a:pt x="1703" y="563"/>
                    <a:pt x="1819" y="615"/>
                    <a:pt x="1917" y="615"/>
                  </a:cubicBezTo>
                  <a:cubicBezTo>
                    <a:pt x="1996" y="615"/>
                    <a:pt x="2063" y="581"/>
                    <a:pt x="2094" y="479"/>
                  </a:cubicBezTo>
                  <a:cubicBezTo>
                    <a:pt x="2116" y="411"/>
                    <a:pt x="2094" y="342"/>
                    <a:pt x="2048" y="297"/>
                  </a:cubicBezTo>
                  <a:cubicBezTo>
                    <a:pt x="1824" y="90"/>
                    <a:pt x="1552" y="1"/>
                    <a:pt x="1277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654;p25"/>
            <p:cNvSpPr/>
            <p:nvPr/>
          </p:nvSpPr>
          <p:spPr>
            <a:xfrm flipH="1">
              <a:off x="1579302" y="3288864"/>
              <a:ext cx="59941" cy="60860"/>
            </a:xfrm>
            <a:custGeom>
              <a:avLst/>
              <a:gdLst/>
              <a:ahLst/>
              <a:cxnLst/>
              <a:rect l="l" t="t" r="r" b="b"/>
              <a:pathLst>
                <a:path w="1507" h="1530" extrusionOk="0">
                  <a:moveTo>
                    <a:pt x="753" y="0"/>
                  </a:moveTo>
                  <a:cubicBezTo>
                    <a:pt x="342" y="0"/>
                    <a:pt x="0" y="343"/>
                    <a:pt x="0" y="754"/>
                  </a:cubicBezTo>
                  <a:cubicBezTo>
                    <a:pt x="0" y="1187"/>
                    <a:pt x="342" y="1530"/>
                    <a:pt x="753" y="1530"/>
                  </a:cubicBezTo>
                  <a:cubicBezTo>
                    <a:pt x="1164" y="1530"/>
                    <a:pt x="1507" y="1187"/>
                    <a:pt x="1507" y="754"/>
                  </a:cubicBezTo>
                  <a:cubicBezTo>
                    <a:pt x="1507" y="343"/>
                    <a:pt x="1164" y="0"/>
                    <a:pt x="753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655;p25"/>
            <p:cNvSpPr/>
            <p:nvPr/>
          </p:nvSpPr>
          <p:spPr>
            <a:xfrm flipH="1">
              <a:off x="1619236" y="3299763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3" y="0"/>
                  </a:moveTo>
                  <a:cubicBezTo>
                    <a:pt x="69" y="0"/>
                    <a:pt x="0" y="69"/>
                    <a:pt x="0" y="183"/>
                  </a:cubicBezTo>
                  <a:cubicBezTo>
                    <a:pt x="0" y="297"/>
                    <a:pt x="69" y="365"/>
                    <a:pt x="183" y="365"/>
                  </a:cubicBezTo>
                  <a:cubicBezTo>
                    <a:pt x="297" y="365"/>
                    <a:pt x="388" y="297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656;p25"/>
            <p:cNvSpPr/>
            <p:nvPr/>
          </p:nvSpPr>
          <p:spPr>
            <a:xfrm flipH="1">
              <a:off x="1184376" y="3305212"/>
              <a:ext cx="60856" cy="60860"/>
            </a:xfrm>
            <a:custGeom>
              <a:avLst/>
              <a:gdLst/>
              <a:ahLst/>
              <a:cxnLst/>
              <a:rect l="l" t="t" r="r" b="b"/>
              <a:pathLst>
                <a:path w="1530" h="1530" extrusionOk="0">
                  <a:moveTo>
                    <a:pt x="776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29"/>
                    <a:pt x="776" y="1529"/>
                  </a:cubicBezTo>
                  <a:cubicBezTo>
                    <a:pt x="1187" y="1529"/>
                    <a:pt x="1530" y="1187"/>
                    <a:pt x="1530" y="776"/>
                  </a:cubicBezTo>
                  <a:cubicBezTo>
                    <a:pt x="1530" y="343"/>
                    <a:pt x="1187" y="0"/>
                    <a:pt x="776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657;p25"/>
            <p:cNvSpPr/>
            <p:nvPr/>
          </p:nvSpPr>
          <p:spPr>
            <a:xfrm flipH="1">
              <a:off x="1229760" y="3318816"/>
              <a:ext cx="15472" cy="15473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297"/>
                    <a:pt x="92" y="389"/>
                    <a:pt x="206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658;p25"/>
            <p:cNvSpPr/>
            <p:nvPr/>
          </p:nvSpPr>
          <p:spPr>
            <a:xfrm flipH="1">
              <a:off x="919276" y="3324266"/>
              <a:ext cx="136229" cy="29992"/>
            </a:xfrm>
            <a:custGeom>
              <a:avLst/>
              <a:gdLst/>
              <a:ahLst/>
              <a:cxnLst/>
              <a:rect l="l" t="t" r="r" b="b"/>
              <a:pathLst>
                <a:path w="3425" h="754" extrusionOk="0">
                  <a:moveTo>
                    <a:pt x="1" y="1"/>
                  </a:moveTo>
                  <a:lnTo>
                    <a:pt x="161" y="640"/>
                  </a:lnTo>
                  <a:lnTo>
                    <a:pt x="2877" y="754"/>
                  </a:lnTo>
                  <a:lnTo>
                    <a:pt x="3151" y="411"/>
                  </a:lnTo>
                  <a:lnTo>
                    <a:pt x="3425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659;p25"/>
            <p:cNvSpPr/>
            <p:nvPr/>
          </p:nvSpPr>
          <p:spPr>
            <a:xfrm flipH="1">
              <a:off x="1030924" y="3149046"/>
              <a:ext cx="327786" cy="327806"/>
            </a:xfrm>
            <a:custGeom>
              <a:avLst/>
              <a:gdLst/>
              <a:ahLst/>
              <a:cxnLst/>
              <a:rect l="l" t="t" r="r" b="b"/>
              <a:pathLst>
                <a:path w="8241" h="8241" extrusionOk="0">
                  <a:moveTo>
                    <a:pt x="4109" y="571"/>
                  </a:moveTo>
                  <a:cubicBezTo>
                    <a:pt x="6072" y="571"/>
                    <a:pt x="7647" y="2169"/>
                    <a:pt x="7647" y="4109"/>
                  </a:cubicBezTo>
                  <a:cubicBezTo>
                    <a:pt x="7647" y="6072"/>
                    <a:pt x="6072" y="7647"/>
                    <a:pt x="4109" y="7647"/>
                  </a:cubicBezTo>
                  <a:cubicBezTo>
                    <a:pt x="2169" y="7647"/>
                    <a:pt x="594" y="6072"/>
                    <a:pt x="594" y="4109"/>
                  </a:cubicBezTo>
                  <a:cubicBezTo>
                    <a:pt x="594" y="2169"/>
                    <a:pt x="2169" y="571"/>
                    <a:pt x="4109" y="571"/>
                  </a:cubicBezTo>
                  <a:close/>
                  <a:moveTo>
                    <a:pt x="4109" y="0"/>
                  </a:moveTo>
                  <a:cubicBezTo>
                    <a:pt x="1849" y="0"/>
                    <a:pt x="0" y="1826"/>
                    <a:pt x="0" y="4109"/>
                  </a:cubicBezTo>
                  <a:cubicBezTo>
                    <a:pt x="0" y="6391"/>
                    <a:pt x="1849" y="8240"/>
                    <a:pt x="4109" y="8240"/>
                  </a:cubicBezTo>
                  <a:cubicBezTo>
                    <a:pt x="6391" y="8240"/>
                    <a:pt x="8240" y="6391"/>
                    <a:pt x="8240" y="4109"/>
                  </a:cubicBezTo>
                  <a:cubicBezTo>
                    <a:pt x="8240" y="1826"/>
                    <a:pt x="6391" y="0"/>
                    <a:pt x="4109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660;p25"/>
            <p:cNvSpPr/>
            <p:nvPr/>
          </p:nvSpPr>
          <p:spPr>
            <a:xfrm flipH="1">
              <a:off x="1449477" y="3149960"/>
              <a:ext cx="327786" cy="327767"/>
            </a:xfrm>
            <a:custGeom>
              <a:avLst/>
              <a:gdLst/>
              <a:ahLst/>
              <a:cxnLst/>
              <a:rect l="l" t="t" r="r" b="b"/>
              <a:pathLst>
                <a:path w="8241" h="8240" extrusionOk="0">
                  <a:moveTo>
                    <a:pt x="4132" y="594"/>
                  </a:moveTo>
                  <a:cubicBezTo>
                    <a:pt x="6072" y="594"/>
                    <a:pt x="7647" y="2168"/>
                    <a:pt x="7647" y="4131"/>
                  </a:cubicBezTo>
                  <a:cubicBezTo>
                    <a:pt x="7647" y="6072"/>
                    <a:pt x="6072" y="7647"/>
                    <a:pt x="4132" y="7647"/>
                  </a:cubicBezTo>
                  <a:cubicBezTo>
                    <a:pt x="2169" y="7647"/>
                    <a:pt x="594" y="6072"/>
                    <a:pt x="594" y="4131"/>
                  </a:cubicBezTo>
                  <a:cubicBezTo>
                    <a:pt x="594" y="2168"/>
                    <a:pt x="2169" y="594"/>
                    <a:pt x="4132" y="594"/>
                  </a:cubicBezTo>
                  <a:close/>
                  <a:moveTo>
                    <a:pt x="4132" y="0"/>
                  </a:moveTo>
                  <a:cubicBezTo>
                    <a:pt x="1849" y="0"/>
                    <a:pt x="1" y="1849"/>
                    <a:pt x="1" y="4131"/>
                  </a:cubicBezTo>
                  <a:cubicBezTo>
                    <a:pt x="1" y="6391"/>
                    <a:pt x="1849" y="8240"/>
                    <a:pt x="4132" y="8240"/>
                  </a:cubicBezTo>
                  <a:cubicBezTo>
                    <a:pt x="6392" y="8240"/>
                    <a:pt x="8241" y="6391"/>
                    <a:pt x="8241" y="4131"/>
                  </a:cubicBezTo>
                  <a:cubicBezTo>
                    <a:pt x="8241" y="1849"/>
                    <a:pt x="6392" y="0"/>
                    <a:pt x="413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661;p25"/>
            <p:cNvSpPr/>
            <p:nvPr/>
          </p:nvSpPr>
          <p:spPr>
            <a:xfrm flipH="1">
              <a:off x="1327805" y="3276891"/>
              <a:ext cx="148122" cy="55370"/>
            </a:xfrm>
            <a:custGeom>
              <a:avLst/>
              <a:gdLst/>
              <a:ahLst/>
              <a:cxnLst/>
              <a:rect l="l" t="t" r="r" b="b"/>
              <a:pathLst>
                <a:path w="3724" h="1392" extrusionOk="0">
                  <a:moveTo>
                    <a:pt x="1686" y="1"/>
                  </a:moveTo>
                  <a:cubicBezTo>
                    <a:pt x="1106" y="1"/>
                    <a:pt x="512" y="170"/>
                    <a:pt x="185" y="644"/>
                  </a:cubicBezTo>
                  <a:cubicBezTo>
                    <a:pt x="0" y="913"/>
                    <a:pt x="299" y="1157"/>
                    <a:pt x="569" y="1157"/>
                  </a:cubicBezTo>
                  <a:cubicBezTo>
                    <a:pt x="666" y="1157"/>
                    <a:pt x="758" y="1126"/>
                    <a:pt x="824" y="1055"/>
                  </a:cubicBezTo>
                  <a:cubicBezTo>
                    <a:pt x="1069" y="810"/>
                    <a:pt x="1383" y="717"/>
                    <a:pt x="1709" y="717"/>
                  </a:cubicBezTo>
                  <a:cubicBezTo>
                    <a:pt x="1840" y="717"/>
                    <a:pt x="1972" y="732"/>
                    <a:pt x="2103" y="758"/>
                  </a:cubicBezTo>
                  <a:cubicBezTo>
                    <a:pt x="2491" y="826"/>
                    <a:pt x="2696" y="1100"/>
                    <a:pt x="2970" y="1351"/>
                  </a:cubicBezTo>
                  <a:cubicBezTo>
                    <a:pt x="3006" y="1378"/>
                    <a:pt x="3049" y="1391"/>
                    <a:pt x="3092" y="1391"/>
                  </a:cubicBezTo>
                  <a:cubicBezTo>
                    <a:pt x="3159" y="1391"/>
                    <a:pt x="3225" y="1361"/>
                    <a:pt x="3267" y="1306"/>
                  </a:cubicBezTo>
                  <a:cubicBezTo>
                    <a:pt x="3723" y="803"/>
                    <a:pt x="2787" y="164"/>
                    <a:pt x="2354" y="73"/>
                  </a:cubicBezTo>
                  <a:cubicBezTo>
                    <a:pt x="2145" y="28"/>
                    <a:pt x="1917" y="1"/>
                    <a:pt x="168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662;p25"/>
            <p:cNvSpPr/>
            <p:nvPr/>
          </p:nvSpPr>
          <p:spPr>
            <a:xfrm flipH="1">
              <a:off x="1044567" y="3141766"/>
              <a:ext cx="327786" cy="327806"/>
            </a:xfrm>
            <a:custGeom>
              <a:avLst/>
              <a:gdLst/>
              <a:ahLst/>
              <a:cxnLst/>
              <a:rect l="l" t="t" r="r" b="b"/>
              <a:pathLst>
                <a:path w="8241" h="8241" extrusionOk="0">
                  <a:moveTo>
                    <a:pt x="4109" y="594"/>
                  </a:moveTo>
                  <a:cubicBezTo>
                    <a:pt x="6049" y="594"/>
                    <a:pt x="7647" y="2169"/>
                    <a:pt x="7647" y="4109"/>
                  </a:cubicBezTo>
                  <a:cubicBezTo>
                    <a:pt x="7647" y="6072"/>
                    <a:pt x="6049" y="7647"/>
                    <a:pt x="4109" y="7647"/>
                  </a:cubicBezTo>
                  <a:cubicBezTo>
                    <a:pt x="2169" y="7647"/>
                    <a:pt x="571" y="6072"/>
                    <a:pt x="571" y="4109"/>
                  </a:cubicBezTo>
                  <a:cubicBezTo>
                    <a:pt x="571" y="2169"/>
                    <a:pt x="2169" y="594"/>
                    <a:pt x="4109" y="594"/>
                  </a:cubicBezTo>
                  <a:close/>
                  <a:moveTo>
                    <a:pt x="4109" y="1"/>
                  </a:moveTo>
                  <a:cubicBezTo>
                    <a:pt x="1827" y="1"/>
                    <a:pt x="1" y="1849"/>
                    <a:pt x="1" y="4109"/>
                  </a:cubicBezTo>
                  <a:cubicBezTo>
                    <a:pt x="1" y="6392"/>
                    <a:pt x="1827" y="8241"/>
                    <a:pt x="4109" y="8241"/>
                  </a:cubicBezTo>
                  <a:cubicBezTo>
                    <a:pt x="6392" y="8241"/>
                    <a:pt x="8241" y="6392"/>
                    <a:pt x="8241" y="4109"/>
                  </a:cubicBezTo>
                  <a:cubicBezTo>
                    <a:pt x="8241" y="1849"/>
                    <a:pt x="6392" y="1"/>
                    <a:pt x="410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663;p25"/>
            <p:cNvSpPr/>
            <p:nvPr/>
          </p:nvSpPr>
          <p:spPr>
            <a:xfrm flipH="1">
              <a:off x="1463080" y="3142681"/>
              <a:ext cx="327786" cy="328721"/>
            </a:xfrm>
            <a:custGeom>
              <a:avLst/>
              <a:gdLst/>
              <a:ahLst/>
              <a:cxnLst/>
              <a:rect l="l" t="t" r="r" b="b"/>
              <a:pathLst>
                <a:path w="8241" h="8264" extrusionOk="0">
                  <a:moveTo>
                    <a:pt x="4109" y="594"/>
                  </a:moveTo>
                  <a:cubicBezTo>
                    <a:pt x="6072" y="594"/>
                    <a:pt x="7647" y="2192"/>
                    <a:pt x="7647" y="4132"/>
                  </a:cubicBezTo>
                  <a:cubicBezTo>
                    <a:pt x="7647" y="6072"/>
                    <a:pt x="6072" y="7670"/>
                    <a:pt x="4109" y="7670"/>
                  </a:cubicBezTo>
                  <a:cubicBezTo>
                    <a:pt x="2169" y="7670"/>
                    <a:pt x="594" y="6072"/>
                    <a:pt x="594" y="4132"/>
                  </a:cubicBezTo>
                  <a:cubicBezTo>
                    <a:pt x="594" y="2192"/>
                    <a:pt x="2169" y="594"/>
                    <a:pt x="4109" y="594"/>
                  </a:cubicBezTo>
                  <a:close/>
                  <a:moveTo>
                    <a:pt x="4109" y="0"/>
                  </a:moveTo>
                  <a:cubicBezTo>
                    <a:pt x="1826" y="0"/>
                    <a:pt x="0" y="1849"/>
                    <a:pt x="0" y="4132"/>
                  </a:cubicBezTo>
                  <a:cubicBezTo>
                    <a:pt x="0" y="6414"/>
                    <a:pt x="1826" y="8263"/>
                    <a:pt x="4109" y="8263"/>
                  </a:cubicBezTo>
                  <a:cubicBezTo>
                    <a:pt x="6391" y="8263"/>
                    <a:pt x="8240" y="6414"/>
                    <a:pt x="8240" y="4132"/>
                  </a:cubicBezTo>
                  <a:cubicBezTo>
                    <a:pt x="8240" y="1849"/>
                    <a:pt x="6391" y="0"/>
                    <a:pt x="4109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664;p25"/>
            <p:cNvSpPr/>
            <p:nvPr/>
          </p:nvSpPr>
          <p:spPr>
            <a:xfrm flipH="1">
              <a:off x="1486706" y="3166269"/>
              <a:ext cx="280573" cy="281505"/>
            </a:xfrm>
            <a:custGeom>
              <a:avLst/>
              <a:gdLst/>
              <a:ahLst/>
              <a:cxnLst/>
              <a:rect l="l" t="t" r="r" b="b"/>
              <a:pathLst>
                <a:path w="7054" h="7077" extrusionOk="0">
                  <a:moveTo>
                    <a:pt x="3516" y="1"/>
                  </a:moveTo>
                  <a:cubicBezTo>
                    <a:pt x="1576" y="1"/>
                    <a:pt x="1" y="1599"/>
                    <a:pt x="1" y="3539"/>
                  </a:cubicBezTo>
                  <a:cubicBezTo>
                    <a:pt x="1" y="5479"/>
                    <a:pt x="1576" y="7077"/>
                    <a:pt x="3516" y="7077"/>
                  </a:cubicBezTo>
                  <a:cubicBezTo>
                    <a:pt x="5479" y="7077"/>
                    <a:pt x="7054" y="5479"/>
                    <a:pt x="7054" y="3539"/>
                  </a:cubicBezTo>
                  <a:cubicBezTo>
                    <a:pt x="7054" y="1599"/>
                    <a:pt x="5479" y="1"/>
                    <a:pt x="3516" y="1"/>
                  </a:cubicBezTo>
                  <a:close/>
                </a:path>
              </a:pathLst>
            </a:custGeom>
            <a:solidFill>
              <a:srgbClr val="96D2F0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665;p25"/>
            <p:cNvSpPr/>
            <p:nvPr/>
          </p:nvSpPr>
          <p:spPr>
            <a:xfrm flipH="1">
              <a:off x="1341448" y="3270367"/>
              <a:ext cx="148202" cy="54615"/>
            </a:xfrm>
            <a:custGeom>
              <a:avLst/>
              <a:gdLst/>
              <a:ahLst/>
              <a:cxnLst/>
              <a:rect l="l" t="t" r="r" b="b"/>
              <a:pathLst>
                <a:path w="3726" h="1373" extrusionOk="0">
                  <a:moveTo>
                    <a:pt x="1654" y="0"/>
                  </a:moveTo>
                  <a:cubicBezTo>
                    <a:pt x="1085" y="0"/>
                    <a:pt x="508" y="161"/>
                    <a:pt x="188" y="625"/>
                  </a:cubicBezTo>
                  <a:cubicBezTo>
                    <a:pt x="0" y="898"/>
                    <a:pt x="297" y="1158"/>
                    <a:pt x="573" y="1158"/>
                  </a:cubicBezTo>
                  <a:cubicBezTo>
                    <a:pt x="666" y="1158"/>
                    <a:pt x="758" y="1128"/>
                    <a:pt x="827" y="1059"/>
                  </a:cubicBezTo>
                  <a:cubicBezTo>
                    <a:pt x="1067" y="802"/>
                    <a:pt x="1409" y="712"/>
                    <a:pt x="1758" y="712"/>
                  </a:cubicBezTo>
                  <a:cubicBezTo>
                    <a:pt x="1874" y="712"/>
                    <a:pt x="1991" y="722"/>
                    <a:pt x="2105" y="739"/>
                  </a:cubicBezTo>
                  <a:cubicBezTo>
                    <a:pt x="2493" y="808"/>
                    <a:pt x="2699" y="1082"/>
                    <a:pt x="2973" y="1333"/>
                  </a:cubicBezTo>
                  <a:cubicBezTo>
                    <a:pt x="3009" y="1360"/>
                    <a:pt x="3052" y="1373"/>
                    <a:pt x="3095" y="1373"/>
                  </a:cubicBezTo>
                  <a:cubicBezTo>
                    <a:pt x="3161" y="1373"/>
                    <a:pt x="3228" y="1342"/>
                    <a:pt x="3269" y="1287"/>
                  </a:cubicBezTo>
                  <a:cubicBezTo>
                    <a:pt x="3726" y="808"/>
                    <a:pt x="2767" y="169"/>
                    <a:pt x="2356" y="77"/>
                  </a:cubicBezTo>
                  <a:cubicBezTo>
                    <a:pt x="2138" y="29"/>
                    <a:pt x="1897" y="0"/>
                    <a:pt x="1654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666;p25"/>
            <p:cNvSpPr/>
            <p:nvPr/>
          </p:nvSpPr>
          <p:spPr>
            <a:xfrm flipH="1">
              <a:off x="907463" y="3313366"/>
              <a:ext cx="142593" cy="27287"/>
            </a:xfrm>
            <a:custGeom>
              <a:avLst/>
              <a:gdLst/>
              <a:ahLst/>
              <a:cxnLst/>
              <a:rect l="l" t="t" r="r" b="b"/>
              <a:pathLst>
                <a:path w="3585" h="686" extrusionOk="0">
                  <a:moveTo>
                    <a:pt x="115" y="1"/>
                  </a:moveTo>
                  <a:lnTo>
                    <a:pt x="1" y="571"/>
                  </a:lnTo>
                  <a:lnTo>
                    <a:pt x="3014" y="685"/>
                  </a:lnTo>
                  <a:lnTo>
                    <a:pt x="3584" y="138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667;p25"/>
            <p:cNvSpPr/>
            <p:nvPr/>
          </p:nvSpPr>
          <p:spPr>
            <a:xfrm flipH="1">
              <a:off x="1028220" y="3307002"/>
              <a:ext cx="30905" cy="35482"/>
            </a:xfrm>
            <a:custGeom>
              <a:avLst/>
              <a:gdLst/>
              <a:ahLst/>
              <a:cxnLst/>
              <a:rect l="l" t="t" r="r" b="b"/>
              <a:pathLst>
                <a:path w="777" h="892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03"/>
                  </a:lnTo>
                  <a:cubicBezTo>
                    <a:pt x="0" y="708"/>
                    <a:pt x="183" y="891"/>
                    <a:pt x="388" y="891"/>
                  </a:cubicBezTo>
                  <a:cubicBezTo>
                    <a:pt x="594" y="891"/>
                    <a:pt x="777" y="708"/>
                    <a:pt x="777" y="503"/>
                  </a:cubicBezTo>
                  <a:lnTo>
                    <a:pt x="777" y="366"/>
                  </a:lnTo>
                  <a:cubicBezTo>
                    <a:pt x="777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668;p25"/>
            <p:cNvSpPr/>
            <p:nvPr/>
          </p:nvSpPr>
          <p:spPr>
            <a:xfrm flipH="1">
              <a:off x="1776308" y="3291568"/>
              <a:ext cx="29990" cy="35442"/>
            </a:xfrm>
            <a:custGeom>
              <a:avLst/>
              <a:gdLst/>
              <a:ahLst/>
              <a:cxnLst/>
              <a:rect l="l" t="t" r="r" b="b"/>
              <a:pathLst>
                <a:path w="754" h="891" extrusionOk="0">
                  <a:moveTo>
                    <a:pt x="388" y="1"/>
                  </a:moveTo>
                  <a:cubicBezTo>
                    <a:pt x="160" y="1"/>
                    <a:pt x="0" y="183"/>
                    <a:pt x="0" y="389"/>
                  </a:cubicBezTo>
                  <a:lnTo>
                    <a:pt x="0" y="503"/>
                  </a:lnTo>
                  <a:cubicBezTo>
                    <a:pt x="0" y="731"/>
                    <a:pt x="160" y="891"/>
                    <a:pt x="388" y="891"/>
                  </a:cubicBezTo>
                  <a:cubicBezTo>
                    <a:pt x="594" y="891"/>
                    <a:pt x="753" y="731"/>
                    <a:pt x="753" y="503"/>
                  </a:cubicBezTo>
                  <a:lnTo>
                    <a:pt x="753" y="389"/>
                  </a:lnTo>
                  <a:cubicBezTo>
                    <a:pt x="753" y="183"/>
                    <a:pt x="594" y="1"/>
                    <a:pt x="38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669;p25"/>
            <p:cNvSpPr/>
            <p:nvPr/>
          </p:nvSpPr>
          <p:spPr>
            <a:xfrm flipH="1">
              <a:off x="1699144" y="3299763"/>
              <a:ext cx="73584" cy="23628"/>
            </a:xfrm>
            <a:custGeom>
              <a:avLst/>
              <a:gdLst/>
              <a:ahLst/>
              <a:cxnLst/>
              <a:rect l="l" t="t" r="r" b="b"/>
              <a:pathLst>
                <a:path w="1850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850" y="594"/>
                  </a:lnTo>
                  <a:lnTo>
                    <a:pt x="1804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670;p25"/>
            <p:cNvSpPr/>
            <p:nvPr/>
          </p:nvSpPr>
          <p:spPr>
            <a:xfrm flipH="1">
              <a:off x="1068154" y="3165394"/>
              <a:ext cx="281488" cy="280590"/>
            </a:xfrm>
            <a:custGeom>
              <a:avLst/>
              <a:gdLst/>
              <a:ahLst/>
              <a:cxnLst/>
              <a:rect l="l" t="t" r="r" b="b"/>
              <a:pathLst>
                <a:path w="7077" h="7054" extrusionOk="0">
                  <a:moveTo>
                    <a:pt x="3538" y="0"/>
                  </a:moveTo>
                  <a:cubicBezTo>
                    <a:pt x="1598" y="0"/>
                    <a:pt x="0" y="1575"/>
                    <a:pt x="0" y="3515"/>
                  </a:cubicBezTo>
                  <a:cubicBezTo>
                    <a:pt x="0" y="5478"/>
                    <a:pt x="1598" y="7053"/>
                    <a:pt x="3538" y="7053"/>
                  </a:cubicBezTo>
                  <a:cubicBezTo>
                    <a:pt x="5478" y="7053"/>
                    <a:pt x="7076" y="5478"/>
                    <a:pt x="7076" y="3515"/>
                  </a:cubicBezTo>
                  <a:cubicBezTo>
                    <a:pt x="7076" y="1575"/>
                    <a:pt x="5478" y="0"/>
                    <a:pt x="3538" y="0"/>
                  </a:cubicBezTo>
                  <a:close/>
                </a:path>
              </a:pathLst>
            </a:custGeom>
            <a:solidFill>
              <a:srgbClr val="96D2F0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671;p25"/>
            <p:cNvSpPr/>
            <p:nvPr/>
          </p:nvSpPr>
          <p:spPr>
            <a:xfrm flipH="1">
              <a:off x="1687132" y="3229356"/>
              <a:ext cx="61055" cy="155411"/>
            </a:xfrm>
            <a:custGeom>
              <a:avLst/>
              <a:gdLst/>
              <a:ahLst/>
              <a:cxnLst/>
              <a:rect l="l" t="t" r="r" b="b"/>
              <a:pathLst>
                <a:path w="1535" h="3907" extrusionOk="0">
                  <a:moveTo>
                    <a:pt x="1433" y="0"/>
                  </a:moveTo>
                  <a:cubicBezTo>
                    <a:pt x="1419" y="0"/>
                    <a:pt x="1405" y="4"/>
                    <a:pt x="1392" y="13"/>
                  </a:cubicBezTo>
                  <a:cubicBezTo>
                    <a:pt x="730" y="332"/>
                    <a:pt x="320" y="857"/>
                    <a:pt x="160" y="1588"/>
                  </a:cubicBezTo>
                  <a:cubicBezTo>
                    <a:pt x="23" y="2272"/>
                    <a:pt x="0" y="3391"/>
                    <a:pt x="571" y="3870"/>
                  </a:cubicBezTo>
                  <a:cubicBezTo>
                    <a:pt x="602" y="3895"/>
                    <a:pt x="642" y="3906"/>
                    <a:pt x="681" y="3906"/>
                  </a:cubicBezTo>
                  <a:cubicBezTo>
                    <a:pt x="786" y="3906"/>
                    <a:pt x="888" y="3826"/>
                    <a:pt x="822" y="3710"/>
                  </a:cubicBezTo>
                  <a:cubicBezTo>
                    <a:pt x="297" y="2569"/>
                    <a:pt x="297" y="857"/>
                    <a:pt x="1461" y="104"/>
                  </a:cubicBezTo>
                  <a:cubicBezTo>
                    <a:pt x="1535" y="67"/>
                    <a:pt x="1489" y="0"/>
                    <a:pt x="1433" y="0"/>
                  </a:cubicBezTo>
                  <a:close/>
                </a:path>
              </a:pathLst>
            </a:custGeom>
            <a:solidFill>
              <a:srgbClr val="EEF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672;p25"/>
            <p:cNvSpPr/>
            <p:nvPr/>
          </p:nvSpPr>
          <p:spPr>
            <a:xfrm flipH="1">
              <a:off x="1273751" y="3226970"/>
              <a:ext cx="57753" cy="156882"/>
            </a:xfrm>
            <a:custGeom>
              <a:avLst/>
              <a:gdLst/>
              <a:ahLst/>
              <a:cxnLst/>
              <a:rect l="l" t="t" r="r" b="b"/>
              <a:pathLst>
                <a:path w="1452" h="3944" extrusionOk="0">
                  <a:moveTo>
                    <a:pt x="1325" y="1"/>
                  </a:moveTo>
                  <a:cubicBezTo>
                    <a:pt x="1317" y="1"/>
                    <a:pt x="1309" y="2"/>
                    <a:pt x="1302" y="4"/>
                  </a:cubicBezTo>
                  <a:cubicBezTo>
                    <a:pt x="640" y="369"/>
                    <a:pt x="252" y="917"/>
                    <a:pt x="115" y="1648"/>
                  </a:cubicBezTo>
                  <a:cubicBezTo>
                    <a:pt x="1" y="2332"/>
                    <a:pt x="24" y="3451"/>
                    <a:pt x="594" y="3907"/>
                  </a:cubicBezTo>
                  <a:cubicBezTo>
                    <a:pt x="626" y="3932"/>
                    <a:pt x="665" y="3944"/>
                    <a:pt x="705" y="3944"/>
                  </a:cubicBezTo>
                  <a:cubicBezTo>
                    <a:pt x="811" y="3944"/>
                    <a:pt x="918" y="3864"/>
                    <a:pt x="868" y="3748"/>
                  </a:cubicBezTo>
                  <a:cubicBezTo>
                    <a:pt x="275" y="2629"/>
                    <a:pt x="229" y="917"/>
                    <a:pt x="1370" y="118"/>
                  </a:cubicBezTo>
                  <a:cubicBezTo>
                    <a:pt x="1452" y="78"/>
                    <a:pt x="1388" y="1"/>
                    <a:pt x="1325" y="1"/>
                  </a:cubicBezTo>
                  <a:close/>
                </a:path>
              </a:pathLst>
            </a:custGeom>
            <a:solidFill>
              <a:srgbClr val="EEF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673;p25"/>
            <p:cNvSpPr/>
            <p:nvPr/>
          </p:nvSpPr>
          <p:spPr>
            <a:xfrm flipH="1">
              <a:off x="1447647" y="3341728"/>
              <a:ext cx="60896" cy="62490"/>
            </a:xfrm>
            <a:custGeom>
              <a:avLst/>
              <a:gdLst/>
              <a:ahLst/>
              <a:cxnLst/>
              <a:rect l="l" t="t" r="r" b="b"/>
              <a:pathLst>
                <a:path w="1531" h="1571" extrusionOk="0">
                  <a:moveTo>
                    <a:pt x="749" y="0"/>
                  </a:moveTo>
                  <a:cubicBezTo>
                    <a:pt x="566" y="0"/>
                    <a:pt x="397" y="33"/>
                    <a:pt x="298" y="132"/>
                  </a:cubicBezTo>
                  <a:cubicBezTo>
                    <a:pt x="1" y="452"/>
                    <a:pt x="1530" y="1570"/>
                    <a:pt x="1530" y="1570"/>
                  </a:cubicBezTo>
                  <a:lnTo>
                    <a:pt x="1530" y="132"/>
                  </a:lnTo>
                  <a:cubicBezTo>
                    <a:pt x="1530" y="132"/>
                    <a:pt x="1114" y="0"/>
                    <a:pt x="749" y="0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674;p25"/>
            <p:cNvSpPr/>
            <p:nvPr/>
          </p:nvSpPr>
          <p:spPr>
            <a:xfrm flipH="1">
              <a:off x="1417696" y="3349405"/>
              <a:ext cx="79948" cy="54813"/>
            </a:xfrm>
            <a:custGeom>
              <a:avLst/>
              <a:gdLst/>
              <a:ahLst/>
              <a:cxnLst/>
              <a:rect l="l" t="t" r="r" b="b"/>
              <a:pathLst>
                <a:path w="2010" h="1378" extrusionOk="0">
                  <a:moveTo>
                    <a:pt x="104" y="1"/>
                  </a:moveTo>
                  <a:cubicBezTo>
                    <a:pt x="69" y="1"/>
                    <a:pt x="35" y="3"/>
                    <a:pt x="1" y="8"/>
                  </a:cubicBezTo>
                  <a:cubicBezTo>
                    <a:pt x="1" y="8"/>
                    <a:pt x="1" y="327"/>
                    <a:pt x="526" y="761"/>
                  </a:cubicBezTo>
                  <a:cubicBezTo>
                    <a:pt x="1051" y="1217"/>
                    <a:pt x="1325" y="1377"/>
                    <a:pt x="1325" y="1377"/>
                  </a:cubicBezTo>
                  <a:lnTo>
                    <a:pt x="2009" y="1263"/>
                  </a:lnTo>
                  <a:cubicBezTo>
                    <a:pt x="2009" y="1263"/>
                    <a:pt x="937" y="1"/>
                    <a:pt x="104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675;p25"/>
            <p:cNvSpPr/>
            <p:nvPr/>
          </p:nvSpPr>
          <p:spPr>
            <a:xfrm flipH="1">
              <a:off x="1432214" y="3311537"/>
              <a:ext cx="15472" cy="38186"/>
            </a:xfrm>
            <a:custGeom>
              <a:avLst/>
              <a:gdLst/>
              <a:ahLst/>
              <a:cxnLst/>
              <a:rect l="l" t="t" r="r" b="b"/>
              <a:pathLst>
                <a:path w="389" h="960" extrusionOk="0">
                  <a:moveTo>
                    <a:pt x="343" y="1"/>
                  </a:moveTo>
                  <a:lnTo>
                    <a:pt x="114" y="184"/>
                  </a:lnTo>
                  <a:lnTo>
                    <a:pt x="0" y="891"/>
                  </a:lnTo>
                  <a:lnTo>
                    <a:pt x="388" y="960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676;p25"/>
            <p:cNvSpPr/>
            <p:nvPr/>
          </p:nvSpPr>
          <p:spPr>
            <a:xfrm flipH="1">
              <a:off x="1378677" y="4169537"/>
              <a:ext cx="157986" cy="52705"/>
            </a:xfrm>
            <a:custGeom>
              <a:avLst/>
              <a:gdLst/>
              <a:ahLst/>
              <a:cxnLst/>
              <a:rect l="l" t="t" r="r" b="b"/>
              <a:pathLst>
                <a:path w="3972" h="1325" fill="none" extrusionOk="0">
                  <a:moveTo>
                    <a:pt x="3972" y="1"/>
                  </a:moveTo>
                  <a:lnTo>
                    <a:pt x="0" y="1325"/>
                  </a:lnTo>
                </a:path>
              </a:pathLst>
            </a:custGeom>
            <a:noFill/>
            <a:ln w="6850" cap="rnd" cmpd="sng">
              <a:solidFill>
                <a:srgbClr val="EB7C9D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2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-824832" y="-927535"/>
            <a:ext cx="2187219" cy="2203242"/>
          </a:xfrm>
          <a:prstGeom prst="rect">
            <a:avLst/>
          </a:prstGeom>
        </p:spPr>
      </p:pic>
      <p:pic>
        <p:nvPicPr>
          <p:cNvPr id="223" name="Picture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2231042" y="530416"/>
            <a:ext cx="846594" cy="471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54958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44" grpId="0"/>
      <p:bldP spid="45" grpId="0"/>
      <p:bldP spid="4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510"/>
            <a:ext cx="9144000" cy="5140990"/>
          </a:xfrm>
          <a:prstGeom prst="rect">
            <a:avLst/>
          </a:prstGeom>
        </p:spPr>
      </p:pic>
      <p:grpSp>
        <p:nvGrpSpPr>
          <p:cNvPr id="3" name="Google Shape;1508;p57"/>
          <p:cNvGrpSpPr/>
          <p:nvPr/>
        </p:nvGrpSpPr>
        <p:grpSpPr>
          <a:xfrm>
            <a:off x="7879369" y="191818"/>
            <a:ext cx="723825" cy="676175"/>
            <a:chOff x="733900" y="500363"/>
            <a:chExt cx="723825" cy="676175"/>
          </a:xfrm>
          <a:solidFill>
            <a:srgbClr val="FADA5A"/>
          </a:solidFill>
        </p:grpSpPr>
        <p:sp>
          <p:nvSpPr>
            <p:cNvPr id="4" name="Google Shape;1509;p57"/>
            <p:cNvSpPr/>
            <p:nvPr/>
          </p:nvSpPr>
          <p:spPr>
            <a:xfrm>
              <a:off x="970825" y="717063"/>
              <a:ext cx="486900" cy="459475"/>
            </a:xfrm>
            <a:custGeom>
              <a:avLst/>
              <a:gdLst/>
              <a:ahLst/>
              <a:cxnLst/>
              <a:rect l="l" t="t" r="r" b="b"/>
              <a:pathLst>
                <a:path w="19476" h="18379" extrusionOk="0">
                  <a:moveTo>
                    <a:pt x="9435" y="1"/>
                  </a:moveTo>
                  <a:cubicBezTo>
                    <a:pt x="8500" y="1"/>
                    <a:pt x="7568" y="552"/>
                    <a:pt x="7244" y="1624"/>
                  </a:cubicBezTo>
                  <a:lnTo>
                    <a:pt x="6923" y="2680"/>
                  </a:lnTo>
                  <a:cubicBezTo>
                    <a:pt x="6630" y="3647"/>
                    <a:pt x="5741" y="4303"/>
                    <a:pt x="4740" y="4303"/>
                  </a:cubicBezTo>
                  <a:cubicBezTo>
                    <a:pt x="4701" y="4303"/>
                    <a:pt x="4661" y="4302"/>
                    <a:pt x="4622" y="4300"/>
                  </a:cubicBezTo>
                  <a:lnTo>
                    <a:pt x="3047" y="4221"/>
                  </a:lnTo>
                  <a:cubicBezTo>
                    <a:pt x="3006" y="4219"/>
                    <a:pt x="2965" y="4218"/>
                    <a:pt x="2924" y="4218"/>
                  </a:cubicBezTo>
                  <a:cubicBezTo>
                    <a:pt x="1106" y="4218"/>
                    <a:pt x="0" y="6275"/>
                    <a:pt x="1051" y="7800"/>
                  </a:cubicBezTo>
                  <a:lnTo>
                    <a:pt x="2278" y="9581"/>
                  </a:lnTo>
                  <a:cubicBezTo>
                    <a:pt x="2705" y="10201"/>
                    <a:pt x="2800" y="10989"/>
                    <a:pt x="2532" y="11692"/>
                  </a:cubicBezTo>
                  <a:lnTo>
                    <a:pt x="1761" y="13712"/>
                  </a:lnTo>
                  <a:cubicBezTo>
                    <a:pt x="1170" y="15263"/>
                    <a:pt x="2360" y="16817"/>
                    <a:pt x="3885" y="16817"/>
                  </a:cubicBezTo>
                  <a:cubicBezTo>
                    <a:pt x="4101" y="16817"/>
                    <a:pt x="4324" y="16785"/>
                    <a:pt x="4550" y="16718"/>
                  </a:cubicBezTo>
                  <a:lnTo>
                    <a:pt x="6621" y="16100"/>
                  </a:lnTo>
                  <a:cubicBezTo>
                    <a:pt x="6835" y="16036"/>
                    <a:pt x="7054" y="16005"/>
                    <a:pt x="7272" y="16005"/>
                  </a:cubicBezTo>
                  <a:cubicBezTo>
                    <a:pt x="7788" y="16005"/>
                    <a:pt x="8296" y="16180"/>
                    <a:pt x="8707" y="16512"/>
                  </a:cubicBezTo>
                  <a:lnTo>
                    <a:pt x="10390" y="17870"/>
                  </a:lnTo>
                  <a:cubicBezTo>
                    <a:pt x="10826" y="18221"/>
                    <a:pt x="11324" y="18379"/>
                    <a:pt x="11812" y="18379"/>
                  </a:cubicBezTo>
                  <a:cubicBezTo>
                    <a:pt x="12975" y="18379"/>
                    <a:pt x="14076" y="17479"/>
                    <a:pt x="14110" y="16146"/>
                  </a:cubicBezTo>
                  <a:lnTo>
                    <a:pt x="14162" y="13985"/>
                  </a:lnTo>
                  <a:cubicBezTo>
                    <a:pt x="14182" y="13233"/>
                    <a:pt x="14568" y="12538"/>
                    <a:pt x="15199" y="12126"/>
                  </a:cubicBezTo>
                  <a:lnTo>
                    <a:pt x="17724" y="10479"/>
                  </a:lnTo>
                  <a:cubicBezTo>
                    <a:pt x="19476" y="9335"/>
                    <a:pt x="18897" y="6634"/>
                    <a:pt x="16831" y="6308"/>
                  </a:cubicBezTo>
                  <a:lnTo>
                    <a:pt x="14610" y="5958"/>
                  </a:lnTo>
                  <a:cubicBezTo>
                    <a:pt x="13830" y="5834"/>
                    <a:pt x="13163" y="5310"/>
                    <a:pt x="12858" y="4576"/>
                  </a:cubicBezTo>
                  <a:lnTo>
                    <a:pt x="11542" y="1410"/>
                  </a:lnTo>
                  <a:cubicBezTo>
                    <a:pt x="11148" y="463"/>
                    <a:pt x="10290" y="1"/>
                    <a:pt x="9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510;p57"/>
            <p:cNvSpPr/>
            <p:nvPr/>
          </p:nvSpPr>
          <p:spPr>
            <a:xfrm>
              <a:off x="733900" y="500363"/>
              <a:ext cx="276559" cy="260982"/>
            </a:xfrm>
            <a:custGeom>
              <a:avLst/>
              <a:gdLst/>
              <a:ahLst/>
              <a:cxnLst/>
              <a:rect l="l" t="t" r="r" b="b"/>
              <a:pathLst>
                <a:path w="19476" h="18379" extrusionOk="0">
                  <a:moveTo>
                    <a:pt x="9435" y="1"/>
                  </a:moveTo>
                  <a:cubicBezTo>
                    <a:pt x="8500" y="1"/>
                    <a:pt x="7568" y="552"/>
                    <a:pt x="7244" y="1624"/>
                  </a:cubicBezTo>
                  <a:lnTo>
                    <a:pt x="6923" y="2680"/>
                  </a:lnTo>
                  <a:cubicBezTo>
                    <a:pt x="6630" y="3647"/>
                    <a:pt x="5741" y="4303"/>
                    <a:pt x="4740" y="4303"/>
                  </a:cubicBezTo>
                  <a:cubicBezTo>
                    <a:pt x="4701" y="4303"/>
                    <a:pt x="4661" y="4302"/>
                    <a:pt x="4622" y="4300"/>
                  </a:cubicBezTo>
                  <a:lnTo>
                    <a:pt x="3047" y="4221"/>
                  </a:lnTo>
                  <a:cubicBezTo>
                    <a:pt x="3006" y="4219"/>
                    <a:pt x="2965" y="4218"/>
                    <a:pt x="2924" y="4218"/>
                  </a:cubicBezTo>
                  <a:cubicBezTo>
                    <a:pt x="1106" y="4218"/>
                    <a:pt x="0" y="6275"/>
                    <a:pt x="1051" y="7800"/>
                  </a:cubicBezTo>
                  <a:lnTo>
                    <a:pt x="2278" y="9581"/>
                  </a:lnTo>
                  <a:cubicBezTo>
                    <a:pt x="2705" y="10201"/>
                    <a:pt x="2800" y="10989"/>
                    <a:pt x="2532" y="11692"/>
                  </a:cubicBezTo>
                  <a:lnTo>
                    <a:pt x="1761" y="13712"/>
                  </a:lnTo>
                  <a:cubicBezTo>
                    <a:pt x="1170" y="15263"/>
                    <a:pt x="2360" y="16817"/>
                    <a:pt x="3885" y="16817"/>
                  </a:cubicBezTo>
                  <a:cubicBezTo>
                    <a:pt x="4101" y="16817"/>
                    <a:pt x="4324" y="16785"/>
                    <a:pt x="4550" y="16718"/>
                  </a:cubicBezTo>
                  <a:lnTo>
                    <a:pt x="6621" y="16100"/>
                  </a:lnTo>
                  <a:cubicBezTo>
                    <a:pt x="6835" y="16036"/>
                    <a:pt x="7054" y="16005"/>
                    <a:pt x="7272" y="16005"/>
                  </a:cubicBezTo>
                  <a:cubicBezTo>
                    <a:pt x="7788" y="16005"/>
                    <a:pt x="8296" y="16180"/>
                    <a:pt x="8707" y="16512"/>
                  </a:cubicBezTo>
                  <a:lnTo>
                    <a:pt x="10390" y="17870"/>
                  </a:lnTo>
                  <a:cubicBezTo>
                    <a:pt x="10826" y="18221"/>
                    <a:pt x="11324" y="18379"/>
                    <a:pt x="11812" y="18379"/>
                  </a:cubicBezTo>
                  <a:cubicBezTo>
                    <a:pt x="12975" y="18379"/>
                    <a:pt x="14076" y="17479"/>
                    <a:pt x="14110" y="16146"/>
                  </a:cubicBezTo>
                  <a:lnTo>
                    <a:pt x="14162" y="13985"/>
                  </a:lnTo>
                  <a:cubicBezTo>
                    <a:pt x="14182" y="13233"/>
                    <a:pt x="14568" y="12538"/>
                    <a:pt x="15199" y="12126"/>
                  </a:cubicBezTo>
                  <a:lnTo>
                    <a:pt x="17724" y="10479"/>
                  </a:lnTo>
                  <a:cubicBezTo>
                    <a:pt x="19476" y="9335"/>
                    <a:pt x="18897" y="6634"/>
                    <a:pt x="16831" y="6308"/>
                  </a:cubicBezTo>
                  <a:lnTo>
                    <a:pt x="14610" y="5958"/>
                  </a:lnTo>
                  <a:cubicBezTo>
                    <a:pt x="13830" y="5834"/>
                    <a:pt x="13163" y="5310"/>
                    <a:pt x="12858" y="4576"/>
                  </a:cubicBezTo>
                  <a:lnTo>
                    <a:pt x="11542" y="1410"/>
                  </a:lnTo>
                  <a:cubicBezTo>
                    <a:pt x="11148" y="463"/>
                    <a:pt x="10290" y="1"/>
                    <a:pt x="9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Text Box 20"/>
          <p:cNvSpPr txBox="1">
            <a:spLocks noChangeArrowheads="1"/>
          </p:cNvSpPr>
          <p:nvPr/>
        </p:nvSpPr>
        <p:spPr bwMode="auto">
          <a:xfrm>
            <a:off x="1977008" y="429067"/>
            <a:ext cx="504031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altLang="en-US" sz="36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2045210" y="1485661"/>
            <a:ext cx="122180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22 : 4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471545" y="1615150"/>
            <a:ext cx="159530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en-US" sz="4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: 25</a:t>
            </a:r>
          </a:p>
        </p:txBody>
      </p:sp>
      <p:sp>
        <p:nvSpPr>
          <p:cNvPr id="32" name="Text Box 23"/>
          <p:cNvSpPr txBox="1">
            <a:spLocks noChangeArrowheads="1"/>
          </p:cNvSpPr>
          <p:nvPr/>
        </p:nvSpPr>
        <p:spPr bwMode="auto">
          <a:xfrm>
            <a:off x="1906733" y="2395853"/>
            <a:ext cx="2141404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22        4 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20   5,5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0</a:t>
            </a:r>
          </a:p>
        </p:txBody>
      </p:sp>
      <p:sp>
        <p:nvSpPr>
          <p:cNvPr id="35" name="Line 28"/>
          <p:cNvSpPr>
            <a:spLocks noChangeShapeType="1"/>
          </p:cNvSpPr>
          <p:nvPr/>
        </p:nvSpPr>
        <p:spPr bwMode="auto">
          <a:xfrm>
            <a:off x="2828191" y="2679893"/>
            <a:ext cx="0" cy="16557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Line 29"/>
          <p:cNvSpPr>
            <a:spLocks noChangeShapeType="1"/>
          </p:cNvSpPr>
          <p:nvPr/>
        </p:nvSpPr>
        <p:spPr bwMode="auto">
          <a:xfrm>
            <a:off x="2828191" y="3038668"/>
            <a:ext cx="936625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5771021" y="2428419"/>
            <a:ext cx="2712394" cy="2386711"/>
            <a:chOff x="5771021" y="2428419"/>
            <a:chExt cx="2712394" cy="2386711"/>
          </a:xfrm>
        </p:grpSpPr>
        <p:sp>
          <p:nvSpPr>
            <p:cNvPr id="38" name="Line 26"/>
            <p:cNvSpPr>
              <a:spLocks noChangeShapeType="1"/>
            </p:cNvSpPr>
            <p:nvPr/>
          </p:nvSpPr>
          <p:spPr bwMode="auto">
            <a:xfrm>
              <a:off x="7017320" y="2542609"/>
              <a:ext cx="0" cy="2232025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27"/>
            <p:cNvSpPr>
              <a:spLocks noChangeShapeType="1"/>
            </p:cNvSpPr>
            <p:nvPr/>
          </p:nvSpPr>
          <p:spPr bwMode="auto">
            <a:xfrm>
              <a:off x="7017320" y="3045847"/>
              <a:ext cx="1223962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771021" y="2463117"/>
              <a:ext cx="68716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12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7299544" y="2428419"/>
              <a:ext cx="68716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25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154639" y="3073837"/>
              <a:ext cx="13287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0,48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808332" y="3019738"/>
              <a:ext cx="9256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120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103586" y="3579955"/>
              <a:ext cx="9256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200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566419" y="4168799"/>
              <a:ext cx="55770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3600" b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0</a:t>
              </a:r>
              <a:endParaRPr 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55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483415" y="4157924"/>
            <a:ext cx="847604" cy="1038267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-224213" y="4047893"/>
            <a:ext cx="911002" cy="1057129"/>
            <a:chOff x="-224214" y="3109447"/>
            <a:chExt cx="1561537" cy="1995575"/>
          </a:xfrm>
        </p:grpSpPr>
        <p:pic>
          <p:nvPicPr>
            <p:cNvPr id="49" name="Picture 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-224214" y="3109447"/>
              <a:ext cx="1561537" cy="1995575"/>
            </a:xfrm>
            <a:prstGeom prst="rect">
              <a:avLst/>
            </a:prstGeom>
          </p:spPr>
        </p:pic>
        <p:pic>
          <p:nvPicPr>
            <p:cNvPr id="56" name="Picture 1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49770" t="62383" r="33099" b="7957"/>
            <a:stretch>
              <a:fillRect/>
            </a:stretch>
          </p:blipFill>
          <p:spPr>
            <a:xfrm>
              <a:off x="459409" y="4097950"/>
              <a:ext cx="550673" cy="610205"/>
            </a:xfrm>
            <a:prstGeom prst="rect">
              <a:avLst/>
            </a:prstGeom>
          </p:spPr>
        </p:pic>
      </p:grpSp>
      <p:pic>
        <p:nvPicPr>
          <p:cNvPr id="58" name="Pictur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296475" y="612019"/>
            <a:ext cx="576875" cy="639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290658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32" grpId="0"/>
      <p:bldP spid="35" grpId="0" animBg="1"/>
      <p:bldP spid="3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0" y="44102"/>
            <a:ext cx="9144000" cy="5956648"/>
            <a:chOff x="0" y="44102"/>
            <a:chExt cx="9144000" cy="5099398"/>
          </a:xfrm>
        </p:grpSpPr>
        <p:pic>
          <p:nvPicPr>
            <p:cNvPr id="21" name="Picture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>
              <a:off x="0" y="44102"/>
              <a:ext cx="9144000" cy="5099398"/>
            </a:xfrm>
            <a:prstGeom prst="rect">
              <a:avLst/>
            </a:prstGeom>
          </p:spPr>
        </p:pic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43750" t="8475" r="20000" b="47069"/>
            <a:stretch/>
          </p:blipFill>
          <p:spPr>
            <a:xfrm>
              <a:off x="914400" y="514350"/>
              <a:ext cx="3314700" cy="2266950"/>
            </a:xfrm>
            <a:prstGeom prst="rect">
              <a:avLst/>
            </a:prstGeom>
          </p:spPr>
        </p:pic>
      </p:grpSp>
      <p:pic>
        <p:nvPicPr>
          <p:cNvPr id="4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973" b="58293"/>
          <a:stretch>
            <a:fillRect/>
          </a:stretch>
        </p:blipFill>
        <p:spPr>
          <a:xfrm rot="-5400000">
            <a:off x="-2042137" y="1382525"/>
            <a:ext cx="6069426" cy="2621772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973" b="58293"/>
          <a:stretch>
            <a:fillRect/>
          </a:stretch>
        </p:blipFill>
        <p:spPr>
          <a:xfrm rot="-5400000">
            <a:off x="5078569" y="1370449"/>
            <a:ext cx="6069426" cy="2621772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527996">
            <a:off x="-120133" y="1767399"/>
            <a:ext cx="1451656" cy="807649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8629650" y="3650599"/>
            <a:ext cx="1343745" cy="1361067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-824832" y="-927535"/>
            <a:ext cx="2187219" cy="2203242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-2032108">
            <a:off x="6034274" y="3334637"/>
            <a:ext cx="403389" cy="1509277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-104321" y="3843566"/>
            <a:ext cx="550673" cy="610205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2141024" y="2967745"/>
            <a:ext cx="324877" cy="359998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1726587" y="613673"/>
            <a:ext cx="576875" cy="639240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7741169" y="4218062"/>
            <a:ext cx="550673" cy="610205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4790832" y="389177"/>
            <a:ext cx="705336" cy="781588"/>
          </a:xfrm>
          <a:prstGeom prst="rect">
            <a:avLst/>
          </a:prstGeom>
        </p:spPr>
      </p:pic>
      <p:pic>
        <p:nvPicPr>
          <p:cNvPr id="18" name="Picture 18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8629650" y="5458663"/>
            <a:ext cx="481184" cy="533204"/>
          </a:xfrm>
          <a:prstGeom prst="rect">
            <a:avLst/>
          </a:prstGeom>
        </p:spPr>
      </p:pic>
      <p:pic>
        <p:nvPicPr>
          <p:cNvPr id="23" name="Picture 2"/>
          <p:cNvPicPr>
            <a:picLocks noChangeAspect="1"/>
          </p:cNvPicPr>
          <p:nvPr/>
        </p:nvPicPr>
        <p:blipFill>
          <a:blip r:embed="rId16"/>
          <a:srcRect/>
          <a:stretch>
            <a:fillRect/>
          </a:stretch>
        </p:blipFill>
        <p:spPr>
          <a:xfrm>
            <a:off x="699090" y="1661111"/>
            <a:ext cx="2045917" cy="3257182"/>
          </a:xfrm>
          <a:prstGeom prst="rect">
            <a:avLst/>
          </a:prstGeom>
        </p:spPr>
      </p:pic>
      <p:sp>
        <p:nvSpPr>
          <p:cNvPr id="26" name="Rounded Rectangle 25"/>
          <p:cNvSpPr/>
          <p:nvPr/>
        </p:nvSpPr>
        <p:spPr>
          <a:xfrm>
            <a:off x="2753084" y="1200710"/>
            <a:ext cx="6128249" cy="172883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2786217" y="1328746"/>
            <a:ext cx="606198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hãy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giúp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phi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gia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vượt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qua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chặng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thử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thách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phi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thuyền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mình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3000" b="1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nhé</a:t>
            </a:r>
            <a:r>
              <a:rPr lang="en-GB" sz="30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!</a:t>
            </a:r>
            <a:endParaRPr lang="en-US" sz="3000" b="1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8" name="Picture 11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>
            <a:fillRect/>
          </a:stretch>
        </p:blipFill>
        <p:spPr>
          <a:xfrm>
            <a:off x="3201175" y="3371122"/>
            <a:ext cx="929542" cy="1039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4794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36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7022" t="279" r="16442"/>
          <a:stretch>
            <a:fillRect/>
          </a:stretch>
        </p:blipFill>
        <p:spPr>
          <a:xfrm>
            <a:off x="1034229" y="1156150"/>
            <a:ext cx="7679708" cy="3740209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73322" t="11076" r="1064" b="43309"/>
          <a:stretch>
            <a:fillRect/>
          </a:stretch>
        </p:blipFill>
        <p:spPr>
          <a:xfrm rot="694594">
            <a:off x="557604" y="276990"/>
            <a:ext cx="1416027" cy="2563416"/>
          </a:xfrm>
          <a:prstGeom prst="rect">
            <a:avLst/>
          </a:prstGeom>
        </p:spPr>
      </p:pic>
      <p:pic>
        <p:nvPicPr>
          <p:cNvPr id="6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53" r="76139" b="82046"/>
          <a:stretch>
            <a:fillRect/>
          </a:stretch>
        </p:blipFill>
        <p:spPr>
          <a:xfrm rot="-1422327">
            <a:off x="7678298" y="2576047"/>
            <a:ext cx="1319133" cy="1005984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76725" t="47331" r="13225" b="43163"/>
          <a:stretch>
            <a:fillRect/>
          </a:stretch>
        </p:blipFill>
        <p:spPr>
          <a:xfrm rot="694594">
            <a:off x="5045494" y="4027820"/>
            <a:ext cx="794560" cy="763956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43252" t="69080" r="39821" b="12974"/>
          <a:stretch>
            <a:fillRect/>
          </a:stretch>
        </p:blipFill>
        <p:spPr>
          <a:xfrm rot="694594">
            <a:off x="7248521" y="1054458"/>
            <a:ext cx="935802" cy="1008481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74341" t="45345" r="1064" b="43309"/>
          <a:stretch>
            <a:fillRect/>
          </a:stretch>
        </p:blipFill>
        <p:spPr>
          <a:xfrm rot="694594">
            <a:off x="6954399" y="58404"/>
            <a:ext cx="1944693" cy="911893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39015" b="31730"/>
          <a:stretch>
            <a:fillRect/>
          </a:stretch>
        </p:blipFill>
        <p:spPr>
          <a:xfrm>
            <a:off x="313262" y="2739755"/>
            <a:ext cx="691018" cy="941936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39015" b="31730"/>
          <a:stretch>
            <a:fillRect/>
          </a:stretch>
        </p:blipFill>
        <p:spPr>
          <a:xfrm>
            <a:off x="2108220" y="1244822"/>
            <a:ext cx="230264" cy="313876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3458734" y="1131139"/>
            <a:ext cx="1675820" cy="3309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2518195">
            <a:off x="-2255322" y="-2477834"/>
            <a:ext cx="3385329" cy="3606209"/>
          </a:xfrm>
          <a:prstGeom prst="rect">
            <a:avLst/>
          </a:prstGeom>
        </p:spPr>
      </p:pic>
      <p:pic>
        <p:nvPicPr>
          <p:cNvPr id="17" name="Picture 1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2518195">
            <a:off x="-2255322" y="3748489"/>
            <a:ext cx="3385329" cy="3606209"/>
          </a:xfrm>
          <a:prstGeom prst="rect">
            <a:avLst/>
          </a:prstGeom>
        </p:spPr>
      </p:pic>
      <p:pic>
        <p:nvPicPr>
          <p:cNvPr id="18" name="Picture 1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2518195">
            <a:off x="7928484" y="-2358770"/>
            <a:ext cx="3385329" cy="3606209"/>
          </a:xfrm>
          <a:prstGeom prst="rect">
            <a:avLst/>
          </a:prstGeom>
        </p:spPr>
      </p:pic>
      <p:pic>
        <p:nvPicPr>
          <p:cNvPr id="19" name="Picture 1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8577389">
            <a:off x="7795018" y="4003234"/>
            <a:ext cx="3385329" cy="3606209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1606756" y="225585"/>
            <a:ext cx="1811463" cy="5847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GB" sz="32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Chặng</a:t>
            </a:r>
            <a:r>
              <a:rPr lang="en-GB" sz="3200" b="1" dirty="0">
                <a:latin typeface="Calibri" panose="020F0502020204030204" pitchFamily="34" charset="0"/>
                <a:cs typeface="Calibri" panose="020F0502020204030204" pitchFamily="34" charset="0"/>
              </a:rPr>
              <a:t> 1:</a:t>
            </a:r>
            <a:endParaRPr lang="en-US" sz="3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58850" y="269541"/>
            <a:ext cx="16498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sz="36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9255292F-0D9E-47BF-BBDC-AAF023676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6180" y="1835612"/>
            <a:ext cx="3504589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5,9 : 2 + 13,06</a:t>
            </a:r>
          </a:p>
        </p:txBody>
      </p:sp>
      <p:sp>
        <p:nvSpPr>
          <p:cNvPr id="23" name="Rectangle 1">
            <a:extLst>
              <a:ext uri="{FF2B5EF4-FFF2-40B4-BE49-F238E27FC236}">
                <a16:creationId xmlns:a16="http://schemas.microsoft.com/office/drawing/2014/main" id="{D1D08F61-5C09-46C8-8906-D6110D2F1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0726" y="3209522"/>
            <a:ext cx="3450672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c) 167 : 25 :  4</a:t>
            </a: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9D87A442-3C5C-47D7-BBD6-92253C451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7599" y="1802779"/>
            <a:ext cx="3971891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35,04 : 4 – 6,87</a:t>
            </a:r>
          </a:p>
        </p:txBody>
      </p:sp>
      <p:sp>
        <p:nvSpPr>
          <p:cNvPr id="25" name="Rectangle 11">
            <a:extLst>
              <a:ext uri="{FF2B5EF4-FFF2-40B4-BE49-F238E27FC236}">
                <a16:creationId xmlns:a16="http://schemas.microsoft.com/office/drawing/2014/main" id="{B266AF68-AF0C-4518-BE84-3E2CD1221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921" y="3209522"/>
            <a:ext cx="3022764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d) 8,76 x 4 : 8</a:t>
            </a:r>
          </a:p>
        </p:txBody>
      </p:sp>
      <p:pic>
        <p:nvPicPr>
          <p:cNvPr id="26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39015" b="31730"/>
          <a:stretch>
            <a:fillRect/>
          </a:stretch>
        </p:blipFill>
        <p:spPr>
          <a:xfrm>
            <a:off x="8608531" y="3415533"/>
            <a:ext cx="557872" cy="760443"/>
          </a:xfrm>
          <a:prstGeom prst="rect">
            <a:avLst/>
          </a:prstGeom>
        </p:spPr>
      </p:pic>
      <p:grpSp>
        <p:nvGrpSpPr>
          <p:cNvPr id="31" name="Group 30"/>
          <p:cNvGrpSpPr/>
          <p:nvPr/>
        </p:nvGrpSpPr>
        <p:grpSpPr>
          <a:xfrm rot="20772740">
            <a:off x="1590466" y="4251199"/>
            <a:ext cx="1045325" cy="809571"/>
            <a:chOff x="8164450" y="103952"/>
            <a:chExt cx="1045325" cy="809571"/>
          </a:xfrm>
        </p:grpSpPr>
        <p:grpSp>
          <p:nvGrpSpPr>
            <p:cNvPr id="32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3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1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309106">
            <a:off x="7455430" y="3301011"/>
            <a:ext cx="1697355" cy="2057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8928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2920" y="1953090"/>
            <a:ext cx="10017757" cy="3210125"/>
          </a:xfrm>
          <a:custGeom>
            <a:avLst/>
            <a:gdLst>
              <a:gd name="connsiteX0" fmla="*/ 0 w 8994175"/>
              <a:gd name="connsiteY0" fmla="*/ 0 h 2697016"/>
              <a:gd name="connsiteX1" fmla="*/ 8994175 w 8994175"/>
              <a:gd name="connsiteY1" fmla="*/ 0 h 2697016"/>
              <a:gd name="connsiteX2" fmla="*/ 8994175 w 8994175"/>
              <a:gd name="connsiteY2" fmla="*/ 2697016 h 2697016"/>
              <a:gd name="connsiteX3" fmla="*/ 0 w 8994175"/>
              <a:gd name="connsiteY3" fmla="*/ 2697016 h 2697016"/>
              <a:gd name="connsiteX4" fmla="*/ 0 w 8994175"/>
              <a:gd name="connsiteY4" fmla="*/ 0 h 2697016"/>
              <a:gd name="connsiteX0" fmla="*/ 0 w 8994175"/>
              <a:gd name="connsiteY0" fmla="*/ 0 h 2697016"/>
              <a:gd name="connsiteX1" fmla="*/ 8216253 w 8994175"/>
              <a:gd name="connsiteY1" fmla="*/ 0 h 2697016"/>
              <a:gd name="connsiteX2" fmla="*/ 8994175 w 8994175"/>
              <a:gd name="connsiteY2" fmla="*/ 2697016 h 2697016"/>
              <a:gd name="connsiteX3" fmla="*/ 0 w 8994175"/>
              <a:gd name="connsiteY3" fmla="*/ 2697016 h 2697016"/>
              <a:gd name="connsiteX4" fmla="*/ 0 w 8994175"/>
              <a:gd name="connsiteY4" fmla="*/ 0 h 2697016"/>
              <a:gd name="connsiteX0" fmla="*/ 0 w 8994175"/>
              <a:gd name="connsiteY0" fmla="*/ 0 h 2697016"/>
              <a:gd name="connsiteX1" fmla="*/ 8216253 w 8994175"/>
              <a:gd name="connsiteY1" fmla="*/ 0 h 2697016"/>
              <a:gd name="connsiteX2" fmla="*/ 8994175 w 8994175"/>
              <a:gd name="connsiteY2" fmla="*/ 2697016 h 2697016"/>
              <a:gd name="connsiteX3" fmla="*/ 0 w 8994175"/>
              <a:gd name="connsiteY3" fmla="*/ 2697016 h 2697016"/>
              <a:gd name="connsiteX4" fmla="*/ 0 w 8994175"/>
              <a:gd name="connsiteY4" fmla="*/ 0 h 2697016"/>
              <a:gd name="connsiteX0" fmla="*/ 0 w 10017757"/>
              <a:gd name="connsiteY0" fmla="*/ 0 h 2710664"/>
              <a:gd name="connsiteX1" fmla="*/ 8216253 w 10017757"/>
              <a:gd name="connsiteY1" fmla="*/ 0 h 2710664"/>
              <a:gd name="connsiteX2" fmla="*/ 10017757 w 10017757"/>
              <a:gd name="connsiteY2" fmla="*/ 2710664 h 2710664"/>
              <a:gd name="connsiteX3" fmla="*/ 0 w 10017757"/>
              <a:gd name="connsiteY3" fmla="*/ 2697016 h 2710664"/>
              <a:gd name="connsiteX4" fmla="*/ 0 w 10017757"/>
              <a:gd name="connsiteY4" fmla="*/ 0 h 27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17757" h="2710664">
                <a:moveTo>
                  <a:pt x="0" y="0"/>
                </a:moveTo>
                <a:lnTo>
                  <a:pt x="8216253" y="0"/>
                </a:lnTo>
                <a:cubicBezTo>
                  <a:pt x="8844050" y="762528"/>
                  <a:pt x="9758450" y="1811659"/>
                  <a:pt x="10017757" y="2710664"/>
                </a:cubicBezTo>
                <a:lnTo>
                  <a:pt x="0" y="2697016"/>
                </a:lnTo>
                <a:lnTo>
                  <a:pt x="0" y="0"/>
                </a:lnTo>
                <a:close/>
              </a:path>
            </a:pathLst>
          </a:custGeom>
          <a:solidFill>
            <a:srgbClr val="84D3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00" name="Google Shape;1800;p24"/>
          <p:cNvGrpSpPr/>
          <p:nvPr/>
        </p:nvGrpSpPr>
        <p:grpSpPr>
          <a:xfrm rot="3083418">
            <a:off x="7486434" y="160600"/>
            <a:ext cx="570639" cy="175197"/>
            <a:chOff x="-3833925" y="450400"/>
            <a:chExt cx="570650" cy="175200"/>
          </a:xfrm>
        </p:grpSpPr>
        <p:sp>
          <p:nvSpPr>
            <p:cNvPr id="1801" name="Google Shape;1801;p24"/>
            <p:cNvSpPr/>
            <p:nvPr/>
          </p:nvSpPr>
          <p:spPr>
            <a:xfrm>
              <a:off x="-3828225" y="450400"/>
              <a:ext cx="81075" cy="64500"/>
            </a:xfrm>
            <a:custGeom>
              <a:avLst/>
              <a:gdLst/>
              <a:ahLst/>
              <a:cxnLst/>
              <a:rect l="l" t="t" r="r" b="b"/>
              <a:pathLst>
                <a:path w="3243" h="2580" extrusionOk="0">
                  <a:moveTo>
                    <a:pt x="3037" y="0"/>
                  </a:moveTo>
                  <a:lnTo>
                    <a:pt x="1" y="662"/>
                  </a:lnTo>
                  <a:lnTo>
                    <a:pt x="2443" y="2579"/>
                  </a:lnTo>
                  <a:lnTo>
                    <a:pt x="3242" y="1392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4"/>
            <p:cNvSpPr/>
            <p:nvPr/>
          </p:nvSpPr>
          <p:spPr>
            <a:xfrm>
              <a:off x="-3767150" y="450400"/>
              <a:ext cx="503875" cy="175200"/>
            </a:xfrm>
            <a:custGeom>
              <a:avLst/>
              <a:gdLst/>
              <a:ahLst/>
              <a:cxnLst/>
              <a:rect l="l" t="t" r="r" b="b"/>
              <a:pathLst>
                <a:path w="20155" h="7008" extrusionOk="0">
                  <a:moveTo>
                    <a:pt x="594" y="0"/>
                  </a:moveTo>
                  <a:lnTo>
                    <a:pt x="0" y="2579"/>
                  </a:lnTo>
                  <a:lnTo>
                    <a:pt x="19562" y="7007"/>
                  </a:lnTo>
                  <a:lnTo>
                    <a:pt x="20155" y="4405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4"/>
            <p:cNvSpPr/>
            <p:nvPr/>
          </p:nvSpPr>
          <p:spPr>
            <a:xfrm>
              <a:off x="-3833925" y="460100"/>
              <a:ext cx="36550" cy="26825"/>
            </a:xfrm>
            <a:custGeom>
              <a:avLst/>
              <a:gdLst/>
              <a:ahLst/>
              <a:cxnLst/>
              <a:rect l="l" t="t" r="r" b="b"/>
              <a:pathLst>
                <a:path w="1462" h="1073" extrusionOk="0">
                  <a:moveTo>
                    <a:pt x="1462" y="0"/>
                  </a:moveTo>
                  <a:lnTo>
                    <a:pt x="1" y="228"/>
                  </a:lnTo>
                  <a:lnTo>
                    <a:pt x="1233" y="1073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4"/>
            <p:cNvSpPr/>
            <p:nvPr/>
          </p:nvSpPr>
          <p:spPr>
            <a:xfrm>
              <a:off x="-3759750" y="450400"/>
              <a:ext cx="496475" cy="142675"/>
            </a:xfrm>
            <a:custGeom>
              <a:avLst/>
              <a:gdLst/>
              <a:ahLst/>
              <a:cxnLst/>
              <a:rect l="l" t="t" r="r" b="b"/>
              <a:pathLst>
                <a:path w="19859" h="5707" extrusionOk="0">
                  <a:moveTo>
                    <a:pt x="298" y="0"/>
                  </a:moveTo>
                  <a:lnTo>
                    <a:pt x="1" y="1301"/>
                  </a:lnTo>
                  <a:lnTo>
                    <a:pt x="19562" y="5706"/>
                  </a:lnTo>
                  <a:lnTo>
                    <a:pt x="19859" y="4405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4"/>
            <p:cNvSpPr/>
            <p:nvPr/>
          </p:nvSpPr>
          <p:spPr>
            <a:xfrm>
              <a:off x="-3457300" y="527425"/>
              <a:ext cx="120425" cy="25700"/>
            </a:xfrm>
            <a:custGeom>
              <a:avLst/>
              <a:gdLst/>
              <a:ahLst/>
              <a:cxnLst/>
              <a:rect l="l" t="t" r="r" b="b"/>
              <a:pathLst>
                <a:path w="4817" h="1028" fill="none" extrusionOk="0">
                  <a:moveTo>
                    <a:pt x="4817" y="1028"/>
                  </a:moveTo>
                  <a:lnTo>
                    <a:pt x="0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4"/>
            <p:cNvSpPr/>
            <p:nvPr/>
          </p:nvSpPr>
          <p:spPr>
            <a:xfrm>
              <a:off x="-3635900" y="489750"/>
              <a:ext cx="120425" cy="25150"/>
            </a:xfrm>
            <a:custGeom>
              <a:avLst/>
              <a:gdLst/>
              <a:ahLst/>
              <a:cxnLst/>
              <a:rect l="l" t="t" r="r" b="b"/>
              <a:pathLst>
                <a:path w="4817" h="1006" fill="none" extrusionOk="0">
                  <a:moveTo>
                    <a:pt x="4816" y="1005"/>
                  </a:moveTo>
                  <a:lnTo>
                    <a:pt x="0" y="1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4"/>
            <p:cNvSpPr/>
            <p:nvPr/>
          </p:nvSpPr>
          <p:spPr>
            <a:xfrm>
              <a:off x="-3480700" y="567375"/>
              <a:ext cx="120425" cy="25700"/>
            </a:xfrm>
            <a:custGeom>
              <a:avLst/>
              <a:gdLst/>
              <a:ahLst/>
              <a:cxnLst/>
              <a:rect l="l" t="t" r="r" b="b"/>
              <a:pathLst>
                <a:path w="4817" h="1028" fill="none" extrusionOk="0">
                  <a:moveTo>
                    <a:pt x="4817" y="1027"/>
                  </a:moveTo>
                  <a:lnTo>
                    <a:pt x="1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4"/>
            <p:cNvSpPr/>
            <p:nvPr/>
          </p:nvSpPr>
          <p:spPr>
            <a:xfrm>
              <a:off x="-3614800" y="537700"/>
              <a:ext cx="52525" cy="11425"/>
            </a:xfrm>
            <a:custGeom>
              <a:avLst/>
              <a:gdLst/>
              <a:ahLst/>
              <a:cxnLst/>
              <a:rect l="l" t="t" r="r" b="b"/>
              <a:pathLst>
                <a:path w="2101" h="457" fill="none" extrusionOk="0">
                  <a:moveTo>
                    <a:pt x="2101" y="457"/>
                  </a:moveTo>
                  <a:lnTo>
                    <a:pt x="1" y="0"/>
                  </a:lnTo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" name="Google Shape;1809;p24"/>
          <p:cNvGrpSpPr/>
          <p:nvPr/>
        </p:nvGrpSpPr>
        <p:grpSpPr>
          <a:xfrm rot="19357349">
            <a:off x="5650891" y="446765"/>
            <a:ext cx="527306" cy="630612"/>
            <a:chOff x="-2907775" y="821875"/>
            <a:chExt cx="527275" cy="630575"/>
          </a:xfrm>
        </p:grpSpPr>
        <p:sp>
          <p:nvSpPr>
            <p:cNvPr id="1810" name="Google Shape;1810;p24"/>
            <p:cNvSpPr/>
            <p:nvPr/>
          </p:nvSpPr>
          <p:spPr>
            <a:xfrm>
              <a:off x="-2907775" y="821875"/>
              <a:ext cx="527275" cy="570650"/>
            </a:xfrm>
            <a:custGeom>
              <a:avLst/>
              <a:gdLst/>
              <a:ahLst/>
              <a:cxnLst/>
              <a:rect l="l" t="t" r="r" b="b"/>
              <a:pathLst>
                <a:path w="21091" h="22826" extrusionOk="0">
                  <a:moveTo>
                    <a:pt x="18009" y="0"/>
                  </a:moveTo>
                  <a:lnTo>
                    <a:pt x="2762" y="2283"/>
                  </a:lnTo>
                  <a:lnTo>
                    <a:pt x="0" y="3264"/>
                  </a:lnTo>
                  <a:lnTo>
                    <a:pt x="20178" y="22826"/>
                  </a:lnTo>
                  <a:lnTo>
                    <a:pt x="21091" y="21935"/>
                  </a:lnTo>
                  <a:lnTo>
                    <a:pt x="18009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4"/>
            <p:cNvSpPr/>
            <p:nvPr/>
          </p:nvSpPr>
          <p:spPr>
            <a:xfrm>
              <a:off x="-2907775" y="844125"/>
              <a:ext cx="504450" cy="608325"/>
            </a:xfrm>
            <a:custGeom>
              <a:avLst/>
              <a:gdLst/>
              <a:ahLst/>
              <a:cxnLst/>
              <a:rect l="l" t="t" r="r" b="b"/>
              <a:pathLst>
                <a:path w="20178" h="24333" extrusionOk="0">
                  <a:moveTo>
                    <a:pt x="1989" y="5904"/>
                  </a:moveTo>
                  <a:cubicBezTo>
                    <a:pt x="2168" y="5904"/>
                    <a:pt x="2331" y="6050"/>
                    <a:pt x="2351" y="6232"/>
                  </a:cubicBezTo>
                  <a:cubicBezTo>
                    <a:pt x="2374" y="6437"/>
                    <a:pt x="2237" y="6643"/>
                    <a:pt x="2009" y="6665"/>
                  </a:cubicBezTo>
                  <a:cubicBezTo>
                    <a:pt x="1994" y="6667"/>
                    <a:pt x="1979" y="6668"/>
                    <a:pt x="1964" y="6668"/>
                  </a:cubicBezTo>
                  <a:cubicBezTo>
                    <a:pt x="1777" y="6668"/>
                    <a:pt x="1617" y="6536"/>
                    <a:pt x="1575" y="6346"/>
                  </a:cubicBezTo>
                  <a:cubicBezTo>
                    <a:pt x="1552" y="6118"/>
                    <a:pt x="1712" y="5935"/>
                    <a:pt x="1917" y="5912"/>
                  </a:cubicBezTo>
                  <a:cubicBezTo>
                    <a:pt x="1941" y="5907"/>
                    <a:pt x="1965" y="5904"/>
                    <a:pt x="1989" y="5904"/>
                  </a:cubicBezTo>
                  <a:close/>
                  <a:moveTo>
                    <a:pt x="2282" y="8192"/>
                  </a:moveTo>
                  <a:cubicBezTo>
                    <a:pt x="2471" y="8192"/>
                    <a:pt x="2650" y="8324"/>
                    <a:pt x="2671" y="8514"/>
                  </a:cubicBezTo>
                  <a:cubicBezTo>
                    <a:pt x="2694" y="8743"/>
                    <a:pt x="2557" y="8925"/>
                    <a:pt x="2351" y="8948"/>
                  </a:cubicBezTo>
                  <a:cubicBezTo>
                    <a:pt x="2325" y="8953"/>
                    <a:pt x="2299" y="8956"/>
                    <a:pt x="2273" y="8956"/>
                  </a:cubicBezTo>
                  <a:cubicBezTo>
                    <a:pt x="2082" y="8956"/>
                    <a:pt x="1935" y="8810"/>
                    <a:pt x="1895" y="8628"/>
                  </a:cubicBezTo>
                  <a:cubicBezTo>
                    <a:pt x="1872" y="8423"/>
                    <a:pt x="2032" y="8218"/>
                    <a:pt x="2237" y="8195"/>
                  </a:cubicBezTo>
                  <a:cubicBezTo>
                    <a:pt x="2252" y="8193"/>
                    <a:pt x="2267" y="8192"/>
                    <a:pt x="2282" y="8192"/>
                  </a:cubicBezTo>
                  <a:close/>
                  <a:moveTo>
                    <a:pt x="2596" y="10475"/>
                  </a:moveTo>
                  <a:cubicBezTo>
                    <a:pt x="2788" y="10475"/>
                    <a:pt x="2969" y="10627"/>
                    <a:pt x="2990" y="10820"/>
                  </a:cubicBezTo>
                  <a:cubicBezTo>
                    <a:pt x="3013" y="11025"/>
                    <a:pt x="2876" y="11230"/>
                    <a:pt x="2671" y="11253"/>
                  </a:cubicBezTo>
                  <a:cubicBezTo>
                    <a:pt x="2654" y="11255"/>
                    <a:pt x="2638" y="11256"/>
                    <a:pt x="2622" y="11256"/>
                  </a:cubicBezTo>
                  <a:cubicBezTo>
                    <a:pt x="2417" y="11256"/>
                    <a:pt x="2257" y="11123"/>
                    <a:pt x="2214" y="10911"/>
                  </a:cubicBezTo>
                  <a:cubicBezTo>
                    <a:pt x="2191" y="10705"/>
                    <a:pt x="2351" y="10523"/>
                    <a:pt x="2557" y="10477"/>
                  </a:cubicBezTo>
                  <a:cubicBezTo>
                    <a:pt x="2570" y="10476"/>
                    <a:pt x="2583" y="10475"/>
                    <a:pt x="2596" y="10475"/>
                  </a:cubicBezTo>
                  <a:close/>
                  <a:moveTo>
                    <a:pt x="2948" y="12775"/>
                  </a:moveTo>
                  <a:cubicBezTo>
                    <a:pt x="3127" y="12775"/>
                    <a:pt x="3290" y="12921"/>
                    <a:pt x="3310" y="13102"/>
                  </a:cubicBezTo>
                  <a:cubicBezTo>
                    <a:pt x="3333" y="13308"/>
                    <a:pt x="3196" y="13513"/>
                    <a:pt x="2990" y="13536"/>
                  </a:cubicBezTo>
                  <a:cubicBezTo>
                    <a:pt x="2964" y="13541"/>
                    <a:pt x="2938" y="13544"/>
                    <a:pt x="2913" y="13544"/>
                  </a:cubicBezTo>
                  <a:cubicBezTo>
                    <a:pt x="2721" y="13544"/>
                    <a:pt x="2574" y="13398"/>
                    <a:pt x="2534" y="13216"/>
                  </a:cubicBezTo>
                  <a:cubicBezTo>
                    <a:pt x="2511" y="13011"/>
                    <a:pt x="2671" y="12805"/>
                    <a:pt x="2876" y="12783"/>
                  </a:cubicBezTo>
                  <a:cubicBezTo>
                    <a:pt x="2900" y="12777"/>
                    <a:pt x="2924" y="12775"/>
                    <a:pt x="2948" y="12775"/>
                  </a:cubicBezTo>
                  <a:close/>
                  <a:moveTo>
                    <a:pt x="3240" y="15063"/>
                  </a:moveTo>
                  <a:cubicBezTo>
                    <a:pt x="3430" y="15063"/>
                    <a:pt x="3608" y="15196"/>
                    <a:pt x="3629" y="15407"/>
                  </a:cubicBezTo>
                  <a:cubicBezTo>
                    <a:pt x="3652" y="15613"/>
                    <a:pt x="3515" y="15796"/>
                    <a:pt x="3310" y="15841"/>
                  </a:cubicBezTo>
                  <a:cubicBezTo>
                    <a:pt x="3295" y="15843"/>
                    <a:pt x="3281" y="15843"/>
                    <a:pt x="3267" y="15843"/>
                  </a:cubicBezTo>
                  <a:cubicBezTo>
                    <a:pt x="3059" y="15843"/>
                    <a:pt x="2898" y="15691"/>
                    <a:pt x="2876" y="15499"/>
                  </a:cubicBezTo>
                  <a:cubicBezTo>
                    <a:pt x="2831" y="15293"/>
                    <a:pt x="2990" y="15088"/>
                    <a:pt x="3196" y="15065"/>
                  </a:cubicBezTo>
                  <a:cubicBezTo>
                    <a:pt x="3211" y="15063"/>
                    <a:pt x="3226" y="15063"/>
                    <a:pt x="3240" y="15063"/>
                  </a:cubicBezTo>
                  <a:close/>
                  <a:moveTo>
                    <a:pt x="3587" y="17363"/>
                  </a:moveTo>
                  <a:cubicBezTo>
                    <a:pt x="3766" y="17363"/>
                    <a:pt x="3929" y="17508"/>
                    <a:pt x="3949" y="17690"/>
                  </a:cubicBezTo>
                  <a:cubicBezTo>
                    <a:pt x="3972" y="17895"/>
                    <a:pt x="3835" y="18101"/>
                    <a:pt x="3629" y="18124"/>
                  </a:cubicBezTo>
                  <a:cubicBezTo>
                    <a:pt x="3613" y="18125"/>
                    <a:pt x="3596" y="18126"/>
                    <a:pt x="3580" y="18126"/>
                  </a:cubicBezTo>
                  <a:cubicBezTo>
                    <a:pt x="3375" y="18126"/>
                    <a:pt x="3217" y="17995"/>
                    <a:pt x="3196" y="17804"/>
                  </a:cubicBezTo>
                  <a:cubicBezTo>
                    <a:pt x="3150" y="17576"/>
                    <a:pt x="3310" y="17393"/>
                    <a:pt x="3515" y="17370"/>
                  </a:cubicBezTo>
                  <a:cubicBezTo>
                    <a:pt x="3539" y="17365"/>
                    <a:pt x="3563" y="17363"/>
                    <a:pt x="3587" y="17363"/>
                  </a:cubicBezTo>
                  <a:close/>
                  <a:moveTo>
                    <a:pt x="3880" y="19651"/>
                  </a:moveTo>
                  <a:cubicBezTo>
                    <a:pt x="4069" y="19651"/>
                    <a:pt x="4247" y="19782"/>
                    <a:pt x="4269" y="19973"/>
                  </a:cubicBezTo>
                  <a:cubicBezTo>
                    <a:pt x="4291" y="20201"/>
                    <a:pt x="4154" y="20383"/>
                    <a:pt x="3949" y="20406"/>
                  </a:cubicBezTo>
                  <a:cubicBezTo>
                    <a:pt x="3922" y="20412"/>
                    <a:pt x="3896" y="20414"/>
                    <a:pt x="3871" y="20414"/>
                  </a:cubicBezTo>
                  <a:cubicBezTo>
                    <a:pt x="3680" y="20414"/>
                    <a:pt x="3535" y="20268"/>
                    <a:pt x="3515" y="20087"/>
                  </a:cubicBezTo>
                  <a:cubicBezTo>
                    <a:pt x="3470" y="19881"/>
                    <a:pt x="3629" y="19676"/>
                    <a:pt x="3835" y="19653"/>
                  </a:cubicBezTo>
                  <a:cubicBezTo>
                    <a:pt x="3850" y="19651"/>
                    <a:pt x="3865" y="19651"/>
                    <a:pt x="3880" y="19651"/>
                  </a:cubicBezTo>
                  <a:close/>
                  <a:moveTo>
                    <a:pt x="17096" y="0"/>
                  </a:moveTo>
                  <a:lnTo>
                    <a:pt x="0" y="2374"/>
                  </a:lnTo>
                  <a:lnTo>
                    <a:pt x="3059" y="24332"/>
                  </a:lnTo>
                  <a:lnTo>
                    <a:pt x="20178" y="21936"/>
                  </a:lnTo>
                  <a:lnTo>
                    <a:pt x="170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4"/>
            <p:cNvSpPr/>
            <p:nvPr/>
          </p:nvSpPr>
          <p:spPr>
            <a:xfrm>
              <a:off x="-2777100" y="975950"/>
              <a:ext cx="250525" cy="124400"/>
            </a:xfrm>
            <a:custGeom>
              <a:avLst/>
              <a:gdLst/>
              <a:ahLst/>
              <a:cxnLst/>
              <a:rect l="l" t="t" r="r" b="b"/>
              <a:pathLst>
                <a:path w="10021" h="4976" extrusionOk="0">
                  <a:moveTo>
                    <a:pt x="9518" y="0"/>
                  </a:moveTo>
                  <a:lnTo>
                    <a:pt x="0" y="1347"/>
                  </a:lnTo>
                  <a:lnTo>
                    <a:pt x="525" y="4976"/>
                  </a:lnTo>
                  <a:lnTo>
                    <a:pt x="10020" y="3652"/>
                  </a:lnTo>
                  <a:lnTo>
                    <a:pt x="9518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4"/>
            <p:cNvSpPr/>
            <p:nvPr/>
          </p:nvSpPr>
          <p:spPr>
            <a:xfrm>
              <a:off x="-2480375" y="821875"/>
              <a:ext cx="99875" cy="570650"/>
            </a:xfrm>
            <a:custGeom>
              <a:avLst/>
              <a:gdLst/>
              <a:ahLst/>
              <a:cxnLst/>
              <a:rect l="l" t="t" r="r" b="b"/>
              <a:pathLst>
                <a:path w="3995" h="22826" extrusionOk="0">
                  <a:moveTo>
                    <a:pt x="913" y="0"/>
                  </a:moveTo>
                  <a:lnTo>
                    <a:pt x="0" y="890"/>
                  </a:lnTo>
                  <a:lnTo>
                    <a:pt x="3082" y="22826"/>
                  </a:lnTo>
                  <a:lnTo>
                    <a:pt x="3995" y="21935"/>
                  </a:lnTo>
                  <a:lnTo>
                    <a:pt x="913" y="0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4"/>
            <p:cNvSpPr/>
            <p:nvPr/>
          </p:nvSpPr>
          <p:spPr>
            <a:xfrm>
              <a:off x="-2749150" y="999900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87" y="1"/>
                  </a:moveTo>
                  <a:lnTo>
                    <a:pt x="1" y="1051"/>
                  </a:lnTo>
                  <a:lnTo>
                    <a:pt x="23" y="1165"/>
                  </a:lnTo>
                  <a:lnTo>
                    <a:pt x="7487" y="115"/>
                  </a:lnTo>
                  <a:lnTo>
                    <a:pt x="7487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4"/>
            <p:cNvSpPr/>
            <p:nvPr/>
          </p:nvSpPr>
          <p:spPr>
            <a:xfrm>
              <a:off x="-2746875" y="1015875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88" y="1"/>
                  </a:moveTo>
                  <a:lnTo>
                    <a:pt x="1" y="1051"/>
                  </a:lnTo>
                  <a:lnTo>
                    <a:pt x="24" y="1165"/>
                  </a:lnTo>
                  <a:lnTo>
                    <a:pt x="7488" y="115"/>
                  </a:lnTo>
                  <a:lnTo>
                    <a:pt x="7488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4"/>
            <p:cNvSpPr/>
            <p:nvPr/>
          </p:nvSpPr>
          <p:spPr>
            <a:xfrm>
              <a:off x="-2744575" y="1031850"/>
              <a:ext cx="187175" cy="29150"/>
            </a:xfrm>
            <a:custGeom>
              <a:avLst/>
              <a:gdLst/>
              <a:ahLst/>
              <a:cxnLst/>
              <a:rect l="l" t="t" r="r" b="b"/>
              <a:pathLst>
                <a:path w="7487" h="1166" extrusionOk="0">
                  <a:moveTo>
                    <a:pt x="7487" y="1"/>
                  </a:moveTo>
                  <a:lnTo>
                    <a:pt x="0" y="1051"/>
                  </a:lnTo>
                  <a:lnTo>
                    <a:pt x="23" y="1165"/>
                  </a:lnTo>
                  <a:lnTo>
                    <a:pt x="7487" y="115"/>
                  </a:lnTo>
                  <a:lnTo>
                    <a:pt x="7487" y="1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4"/>
            <p:cNvSpPr/>
            <p:nvPr/>
          </p:nvSpPr>
          <p:spPr>
            <a:xfrm>
              <a:off x="-2742300" y="1047850"/>
              <a:ext cx="187200" cy="29125"/>
            </a:xfrm>
            <a:custGeom>
              <a:avLst/>
              <a:gdLst/>
              <a:ahLst/>
              <a:cxnLst/>
              <a:rect l="l" t="t" r="r" b="b"/>
              <a:pathLst>
                <a:path w="7488" h="1165" extrusionOk="0">
                  <a:moveTo>
                    <a:pt x="7464" y="0"/>
                  </a:moveTo>
                  <a:lnTo>
                    <a:pt x="1" y="1050"/>
                  </a:lnTo>
                  <a:lnTo>
                    <a:pt x="23" y="1164"/>
                  </a:lnTo>
                  <a:lnTo>
                    <a:pt x="7487" y="114"/>
                  </a:lnTo>
                  <a:lnTo>
                    <a:pt x="7464" y="0"/>
                  </a:lnTo>
                  <a:close/>
                </a:path>
              </a:pathLst>
            </a:custGeom>
            <a:solidFill>
              <a:srgbClr val="E8E6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4"/>
            <p:cNvSpPr/>
            <p:nvPr/>
          </p:nvSpPr>
          <p:spPr>
            <a:xfrm>
              <a:off x="-2837025" y="844125"/>
              <a:ext cx="433700" cy="608325"/>
            </a:xfrm>
            <a:custGeom>
              <a:avLst/>
              <a:gdLst/>
              <a:ahLst/>
              <a:cxnLst/>
              <a:rect l="l" t="t" r="r" b="b"/>
              <a:pathLst>
                <a:path w="17348" h="24333" extrusionOk="0">
                  <a:moveTo>
                    <a:pt x="14266" y="0"/>
                  </a:moveTo>
                  <a:cubicBezTo>
                    <a:pt x="14288" y="154"/>
                    <a:pt x="14309" y="309"/>
                    <a:pt x="14331" y="463"/>
                  </a:cubicBezTo>
                  <a:lnTo>
                    <a:pt x="14331" y="463"/>
                  </a:lnTo>
                  <a:cubicBezTo>
                    <a:pt x="14310" y="310"/>
                    <a:pt x="14289" y="156"/>
                    <a:pt x="14266" y="0"/>
                  </a:cubicBezTo>
                  <a:close/>
                  <a:moveTo>
                    <a:pt x="14331" y="464"/>
                  </a:moveTo>
                  <a:cubicBezTo>
                    <a:pt x="16790" y="18676"/>
                    <a:pt x="6723" y="21670"/>
                    <a:pt x="1" y="22620"/>
                  </a:cubicBezTo>
                  <a:lnTo>
                    <a:pt x="229" y="24332"/>
                  </a:lnTo>
                  <a:lnTo>
                    <a:pt x="17348" y="21936"/>
                  </a:lnTo>
                  <a:cubicBezTo>
                    <a:pt x="17348" y="21936"/>
                    <a:pt x="15668" y="10022"/>
                    <a:pt x="14331" y="464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4"/>
            <p:cNvSpPr/>
            <p:nvPr/>
          </p:nvSpPr>
          <p:spPr>
            <a:xfrm>
              <a:off x="-2810200" y="1076950"/>
              <a:ext cx="18275" cy="95875"/>
            </a:xfrm>
            <a:custGeom>
              <a:avLst/>
              <a:gdLst/>
              <a:ahLst/>
              <a:cxnLst/>
              <a:rect l="l" t="t" r="r" b="b"/>
              <a:pathLst>
                <a:path w="731" h="3835" extrusionOk="0">
                  <a:moveTo>
                    <a:pt x="183" y="0"/>
                  </a:moveTo>
                  <a:cubicBezTo>
                    <a:pt x="114" y="0"/>
                    <a:pt x="46" y="46"/>
                    <a:pt x="23" y="137"/>
                  </a:cubicBezTo>
                  <a:cubicBezTo>
                    <a:pt x="0" y="160"/>
                    <a:pt x="0" y="183"/>
                    <a:pt x="0" y="206"/>
                  </a:cubicBezTo>
                  <a:cubicBezTo>
                    <a:pt x="23" y="365"/>
                    <a:pt x="23" y="525"/>
                    <a:pt x="46" y="662"/>
                  </a:cubicBezTo>
                  <a:cubicBezTo>
                    <a:pt x="46" y="799"/>
                    <a:pt x="92" y="936"/>
                    <a:pt x="114" y="1073"/>
                  </a:cubicBezTo>
                  <a:cubicBezTo>
                    <a:pt x="137" y="1233"/>
                    <a:pt x="183" y="1370"/>
                    <a:pt x="206" y="1507"/>
                  </a:cubicBezTo>
                  <a:cubicBezTo>
                    <a:pt x="206" y="1575"/>
                    <a:pt x="229" y="1621"/>
                    <a:pt x="251" y="1689"/>
                  </a:cubicBezTo>
                  <a:cubicBezTo>
                    <a:pt x="274" y="1758"/>
                    <a:pt x="274" y="1849"/>
                    <a:pt x="297" y="1917"/>
                  </a:cubicBezTo>
                  <a:cubicBezTo>
                    <a:pt x="343" y="2191"/>
                    <a:pt x="388" y="2488"/>
                    <a:pt x="411" y="2785"/>
                  </a:cubicBezTo>
                  <a:cubicBezTo>
                    <a:pt x="434" y="2922"/>
                    <a:pt x="457" y="3059"/>
                    <a:pt x="457" y="3196"/>
                  </a:cubicBezTo>
                  <a:cubicBezTo>
                    <a:pt x="480" y="3264"/>
                    <a:pt x="480" y="3355"/>
                    <a:pt x="480" y="3424"/>
                  </a:cubicBezTo>
                  <a:cubicBezTo>
                    <a:pt x="502" y="3515"/>
                    <a:pt x="502" y="3629"/>
                    <a:pt x="502" y="3721"/>
                  </a:cubicBezTo>
                  <a:cubicBezTo>
                    <a:pt x="525" y="3789"/>
                    <a:pt x="571" y="3835"/>
                    <a:pt x="639" y="3835"/>
                  </a:cubicBezTo>
                  <a:cubicBezTo>
                    <a:pt x="685" y="3835"/>
                    <a:pt x="731" y="3766"/>
                    <a:pt x="731" y="3721"/>
                  </a:cubicBezTo>
                  <a:cubicBezTo>
                    <a:pt x="731" y="3538"/>
                    <a:pt x="708" y="3378"/>
                    <a:pt x="685" y="3196"/>
                  </a:cubicBezTo>
                  <a:cubicBezTo>
                    <a:pt x="685" y="3059"/>
                    <a:pt x="685" y="2922"/>
                    <a:pt x="662" y="2785"/>
                  </a:cubicBezTo>
                  <a:cubicBezTo>
                    <a:pt x="662" y="2488"/>
                    <a:pt x="617" y="2214"/>
                    <a:pt x="594" y="1917"/>
                  </a:cubicBezTo>
                  <a:cubicBezTo>
                    <a:pt x="594" y="1781"/>
                    <a:pt x="571" y="1621"/>
                    <a:pt x="548" y="1484"/>
                  </a:cubicBezTo>
                  <a:cubicBezTo>
                    <a:pt x="525" y="1347"/>
                    <a:pt x="502" y="1187"/>
                    <a:pt x="480" y="1050"/>
                  </a:cubicBezTo>
                  <a:cubicBezTo>
                    <a:pt x="457" y="913"/>
                    <a:pt x="434" y="799"/>
                    <a:pt x="434" y="662"/>
                  </a:cubicBezTo>
                  <a:cubicBezTo>
                    <a:pt x="411" y="525"/>
                    <a:pt x="411" y="365"/>
                    <a:pt x="411" y="228"/>
                  </a:cubicBezTo>
                  <a:lnTo>
                    <a:pt x="388" y="183"/>
                  </a:lnTo>
                  <a:cubicBezTo>
                    <a:pt x="388" y="137"/>
                    <a:pt x="366" y="91"/>
                    <a:pt x="343" y="46"/>
                  </a:cubicBezTo>
                  <a:cubicBezTo>
                    <a:pt x="297" y="23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4"/>
            <p:cNvSpPr/>
            <p:nvPr/>
          </p:nvSpPr>
          <p:spPr>
            <a:xfrm>
              <a:off x="-2808500" y="940125"/>
              <a:ext cx="14875" cy="65100"/>
            </a:xfrm>
            <a:custGeom>
              <a:avLst/>
              <a:gdLst/>
              <a:ahLst/>
              <a:cxnLst/>
              <a:rect l="l" t="t" r="r" b="b"/>
              <a:pathLst>
                <a:path w="595" h="2604" extrusionOk="0">
                  <a:moveTo>
                    <a:pt x="129" y="1"/>
                  </a:moveTo>
                  <a:cubicBezTo>
                    <a:pt x="115" y="1"/>
                    <a:pt x="103" y="6"/>
                    <a:pt x="92" y="18"/>
                  </a:cubicBezTo>
                  <a:cubicBezTo>
                    <a:pt x="46" y="18"/>
                    <a:pt x="24" y="41"/>
                    <a:pt x="24" y="64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1" y="109"/>
                    <a:pt x="1" y="132"/>
                    <a:pt x="24" y="155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46" y="269"/>
                    <a:pt x="46" y="360"/>
                    <a:pt x="69" y="452"/>
                  </a:cubicBezTo>
                  <a:cubicBezTo>
                    <a:pt x="92" y="566"/>
                    <a:pt x="115" y="657"/>
                    <a:pt x="115" y="771"/>
                  </a:cubicBezTo>
                  <a:cubicBezTo>
                    <a:pt x="161" y="954"/>
                    <a:pt x="183" y="1136"/>
                    <a:pt x="229" y="1296"/>
                  </a:cubicBezTo>
                  <a:cubicBezTo>
                    <a:pt x="275" y="1502"/>
                    <a:pt x="298" y="1684"/>
                    <a:pt x="343" y="1867"/>
                  </a:cubicBezTo>
                  <a:cubicBezTo>
                    <a:pt x="366" y="1981"/>
                    <a:pt x="389" y="2095"/>
                    <a:pt x="389" y="2209"/>
                  </a:cubicBezTo>
                  <a:cubicBezTo>
                    <a:pt x="412" y="2300"/>
                    <a:pt x="434" y="2415"/>
                    <a:pt x="434" y="2529"/>
                  </a:cubicBezTo>
                  <a:cubicBezTo>
                    <a:pt x="434" y="2566"/>
                    <a:pt x="465" y="2603"/>
                    <a:pt x="501" y="2603"/>
                  </a:cubicBezTo>
                  <a:cubicBezTo>
                    <a:pt x="509" y="2603"/>
                    <a:pt x="517" y="2601"/>
                    <a:pt x="526" y="2597"/>
                  </a:cubicBezTo>
                  <a:cubicBezTo>
                    <a:pt x="571" y="2597"/>
                    <a:pt x="594" y="2552"/>
                    <a:pt x="594" y="2506"/>
                  </a:cubicBezTo>
                  <a:cubicBezTo>
                    <a:pt x="594" y="2415"/>
                    <a:pt x="571" y="2300"/>
                    <a:pt x="571" y="2209"/>
                  </a:cubicBezTo>
                  <a:cubicBezTo>
                    <a:pt x="549" y="2095"/>
                    <a:pt x="526" y="1981"/>
                    <a:pt x="503" y="1890"/>
                  </a:cubicBezTo>
                  <a:cubicBezTo>
                    <a:pt x="480" y="1684"/>
                    <a:pt x="434" y="1479"/>
                    <a:pt x="412" y="1273"/>
                  </a:cubicBezTo>
                  <a:cubicBezTo>
                    <a:pt x="389" y="1091"/>
                    <a:pt x="366" y="908"/>
                    <a:pt x="343" y="703"/>
                  </a:cubicBezTo>
                  <a:cubicBezTo>
                    <a:pt x="320" y="611"/>
                    <a:pt x="320" y="520"/>
                    <a:pt x="298" y="406"/>
                  </a:cubicBezTo>
                  <a:cubicBezTo>
                    <a:pt x="298" y="292"/>
                    <a:pt x="275" y="178"/>
                    <a:pt x="229" y="86"/>
                  </a:cubicBezTo>
                  <a:cubicBezTo>
                    <a:pt x="229" y="41"/>
                    <a:pt x="206" y="18"/>
                    <a:pt x="183" y="18"/>
                  </a:cubicBezTo>
                  <a:cubicBezTo>
                    <a:pt x="161" y="6"/>
                    <a:pt x="143" y="1"/>
                    <a:pt x="129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4"/>
            <p:cNvSpPr/>
            <p:nvPr/>
          </p:nvSpPr>
          <p:spPr>
            <a:xfrm>
              <a:off x="-2747425" y="914650"/>
              <a:ext cx="78750" cy="16100"/>
            </a:xfrm>
            <a:custGeom>
              <a:avLst/>
              <a:gdLst/>
              <a:ahLst/>
              <a:cxnLst/>
              <a:rect l="l" t="t" r="r" b="b"/>
              <a:pathLst>
                <a:path w="3150" h="644" extrusionOk="0">
                  <a:moveTo>
                    <a:pt x="3072" y="1"/>
                  </a:moveTo>
                  <a:cubicBezTo>
                    <a:pt x="3060" y="1"/>
                    <a:pt x="3048" y="4"/>
                    <a:pt x="3036" y="10"/>
                  </a:cubicBezTo>
                  <a:cubicBezTo>
                    <a:pt x="2990" y="10"/>
                    <a:pt x="2922" y="33"/>
                    <a:pt x="2876" y="33"/>
                  </a:cubicBezTo>
                  <a:lnTo>
                    <a:pt x="2899" y="33"/>
                  </a:lnTo>
                  <a:cubicBezTo>
                    <a:pt x="2442" y="101"/>
                    <a:pt x="1963" y="147"/>
                    <a:pt x="1507" y="192"/>
                  </a:cubicBezTo>
                  <a:cubicBezTo>
                    <a:pt x="1255" y="215"/>
                    <a:pt x="1027" y="238"/>
                    <a:pt x="776" y="261"/>
                  </a:cubicBezTo>
                  <a:cubicBezTo>
                    <a:pt x="662" y="284"/>
                    <a:pt x="548" y="306"/>
                    <a:pt x="434" y="306"/>
                  </a:cubicBezTo>
                  <a:cubicBezTo>
                    <a:pt x="342" y="329"/>
                    <a:pt x="228" y="352"/>
                    <a:pt x="114" y="375"/>
                  </a:cubicBezTo>
                  <a:cubicBezTo>
                    <a:pt x="46" y="398"/>
                    <a:pt x="0" y="466"/>
                    <a:pt x="23" y="535"/>
                  </a:cubicBezTo>
                  <a:cubicBezTo>
                    <a:pt x="46" y="580"/>
                    <a:pt x="91" y="626"/>
                    <a:pt x="114" y="626"/>
                  </a:cubicBezTo>
                  <a:cubicBezTo>
                    <a:pt x="126" y="637"/>
                    <a:pt x="143" y="643"/>
                    <a:pt x="160" y="643"/>
                  </a:cubicBezTo>
                  <a:cubicBezTo>
                    <a:pt x="177" y="643"/>
                    <a:pt x="194" y="637"/>
                    <a:pt x="206" y="626"/>
                  </a:cubicBezTo>
                  <a:cubicBezTo>
                    <a:pt x="274" y="626"/>
                    <a:pt x="342" y="603"/>
                    <a:pt x="434" y="603"/>
                  </a:cubicBezTo>
                  <a:cubicBezTo>
                    <a:pt x="502" y="580"/>
                    <a:pt x="594" y="558"/>
                    <a:pt x="685" y="535"/>
                  </a:cubicBezTo>
                  <a:cubicBezTo>
                    <a:pt x="845" y="512"/>
                    <a:pt x="1027" y="466"/>
                    <a:pt x="1210" y="443"/>
                  </a:cubicBezTo>
                  <a:cubicBezTo>
                    <a:pt x="1529" y="398"/>
                    <a:pt x="1826" y="352"/>
                    <a:pt x="2146" y="306"/>
                  </a:cubicBezTo>
                  <a:cubicBezTo>
                    <a:pt x="2305" y="284"/>
                    <a:pt x="2465" y="261"/>
                    <a:pt x="2625" y="238"/>
                  </a:cubicBezTo>
                  <a:cubicBezTo>
                    <a:pt x="2693" y="238"/>
                    <a:pt x="2762" y="215"/>
                    <a:pt x="2830" y="215"/>
                  </a:cubicBezTo>
                  <a:cubicBezTo>
                    <a:pt x="2922" y="192"/>
                    <a:pt x="2990" y="170"/>
                    <a:pt x="3081" y="170"/>
                  </a:cubicBezTo>
                  <a:cubicBezTo>
                    <a:pt x="3127" y="147"/>
                    <a:pt x="3150" y="101"/>
                    <a:pt x="3150" y="55"/>
                  </a:cubicBezTo>
                  <a:cubicBezTo>
                    <a:pt x="3133" y="22"/>
                    <a:pt x="3104" y="1"/>
                    <a:pt x="3072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4"/>
            <p:cNvSpPr/>
            <p:nvPr/>
          </p:nvSpPr>
          <p:spPr>
            <a:xfrm>
              <a:off x="-2829600" y="930625"/>
              <a:ext cx="22275" cy="121800"/>
            </a:xfrm>
            <a:custGeom>
              <a:avLst/>
              <a:gdLst/>
              <a:ahLst/>
              <a:cxnLst/>
              <a:rect l="l" t="t" r="r" b="b"/>
              <a:pathLst>
                <a:path w="891" h="4872" extrusionOk="0">
                  <a:moveTo>
                    <a:pt x="154" y="0"/>
                  </a:moveTo>
                  <a:cubicBezTo>
                    <a:pt x="141" y="0"/>
                    <a:pt x="128" y="3"/>
                    <a:pt x="114" y="10"/>
                  </a:cubicBezTo>
                  <a:cubicBezTo>
                    <a:pt x="69" y="33"/>
                    <a:pt x="23" y="56"/>
                    <a:pt x="0" y="124"/>
                  </a:cubicBezTo>
                  <a:cubicBezTo>
                    <a:pt x="0" y="147"/>
                    <a:pt x="0" y="170"/>
                    <a:pt x="0" y="215"/>
                  </a:cubicBezTo>
                  <a:cubicBezTo>
                    <a:pt x="23" y="261"/>
                    <a:pt x="23" y="329"/>
                    <a:pt x="46" y="398"/>
                  </a:cubicBezTo>
                  <a:cubicBezTo>
                    <a:pt x="46" y="375"/>
                    <a:pt x="46" y="352"/>
                    <a:pt x="46" y="352"/>
                  </a:cubicBezTo>
                  <a:cubicBezTo>
                    <a:pt x="69" y="535"/>
                    <a:pt x="114" y="740"/>
                    <a:pt x="137" y="923"/>
                  </a:cubicBezTo>
                  <a:cubicBezTo>
                    <a:pt x="160" y="1083"/>
                    <a:pt x="183" y="1242"/>
                    <a:pt x="206" y="1379"/>
                  </a:cubicBezTo>
                  <a:cubicBezTo>
                    <a:pt x="228" y="1539"/>
                    <a:pt x="251" y="1699"/>
                    <a:pt x="274" y="1859"/>
                  </a:cubicBezTo>
                  <a:cubicBezTo>
                    <a:pt x="297" y="1927"/>
                    <a:pt x="297" y="2018"/>
                    <a:pt x="320" y="2087"/>
                  </a:cubicBezTo>
                  <a:cubicBezTo>
                    <a:pt x="320" y="2087"/>
                    <a:pt x="320" y="2064"/>
                    <a:pt x="320" y="2064"/>
                  </a:cubicBezTo>
                  <a:cubicBezTo>
                    <a:pt x="320" y="2178"/>
                    <a:pt x="343" y="2270"/>
                    <a:pt x="365" y="2384"/>
                  </a:cubicBezTo>
                  <a:cubicBezTo>
                    <a:pt x="365" y="2452"/>
                    <a:pt x="388" y="2521"/>
                    <a:pt x="388" y="2589"/>
                  </a:cubicBezTo>
                  <a:cubicBezTo>
                    <a:pt x="411" y="2658"/>
                    <a:pt x="411" y="2726"/>
                    <a:pt x="434" y="2795"/>
                  </a:cubicBezTo>
                  <a:cubicBezTo>
                    <a:pt x="457" y="2932"/>
                    <a:pt x="502" y="3091"/>
                    <a:pt x="525" y="3228"/>
                  </a:cubicBezTo>
                  <a:cubicBezTo>
                    <a:pt x="525" y="3228"/>
                    <a:pt x="525" y="3228"/>
                    <a:pt x="525" y="3205"/>
                  </a:cubicBezTo>
                  <a:cubicBezTo>
                    <a:pt x="525" y="3297"/>
                    <a:pt x="548" y="3388"/>
                    <a:pt x="548" y="3479"/>
                  </a:cubicBezTo>
                  <a:cubicBezTo>
                    <a:pt x="548" y="3456"/>
                    <a:pt x="548" y="3456"/>
                    <a:pt x="548" y="3456"/>
                  </a:cubicBezTo>
                  <a:cubicBezTo>
                    <a:pt x="571" y="3571"/>
                    <a:pt x="594" y="3685"/>
                    <a:pt x="594" y="3776"/>
                  </a:cubicBezTo>
                  <a:cubicBezTo>
                    <a:pt x="617" y="3890"/>
                    <a:pt x="617" y="4027"/>
                    <a:pt x="639" y="4141"/>
                  </a:cubicBezTo>
                  <a:cubicBezTo>
                    <a:pt x="662" y="4369"/>
                    <a:pt x="685" y="4575"/>
                    <a:pt x="708" y="4803"/>
                  </a:cubicBezTo>
                  <a:cubicBezTo>
                    <a:pt x="731" y="4849"/>
                    <a:pt x="753" y="4872"/>
                    <a:pt x="799" y="4872"/>
                  </a:cubicBezTo>
                  <a:cubicBezTo>
                    <a:pt x="845" y="4872"/>
                    <a:pt x="890" y="4849"/>
                    <a:pt x="890" y="4803"/>
                  </a:cubicBezTo>
                  <a:cubicBezTo>
                    <a:pt x="868" y="4689"/>
                    <a:pt x="845" y="4552"/>
                    <a:pt x="845" y="4438"/>
                  </a:cubicBezTo>
                  <a:cubicBezTo>
                    <a:pt x="822" y="4301"/>
                    <a:pt x="799" y="4164"/>
                    <a:pt x="799" y="4027"/>
                  </a:cubicBezTo>
                  <a:cubicBezTo>
                    <a:pt x="776" y="3913"/>
                    <a:pt x="753" y="3776"/>
                    <a:pt x="753" y="3662"/>
                  </a:cubicBezTo>
                  <a:cubicBezTo>
                    <a:pt x="731" y="3525"/>
                    <a:pt x="708" y="3388"/>
                    <a:pt x="685" y="3251"/>
                  </a:cubicBezTo>
                  <a:cubicBezTo>
                    <a:pt x="662" y="3137"/>
                    <a:pt x="662" y="3000"/>
                    <a:pt x="639" y="2886"/>
                  </a:cubicBezTo>
                  <a:cubicBezTo>
                    <a:pt x="617" y="2726"/>
                    <a:pt x="594" y="2589"/>
                    <a:pt x="594" y="2452"/>
                  </a:cubicBezTo>
                  <a:cubicBezTo>
                    <a:pt x="571" y="2315"/>
                    <a:pt x="571" y="2178"/>
                    <a:pt x="548" y="2041"/>
                  </a:cubicBezTo>
                  <a:cubicBezTo>
                    <a:pt x="548" y="1904"/>
                    <a:pt x="525" y="1767"/>
                    <a:pt x="525" y="1630"/>
                  </a:cubicBezTo>
                  <a:cubicBezTo>
                    <a:pt x="480" y="1379"/>
                    <a:pt x="457" y="1128"/>
                    <a:pt x="434" y="877"/>
                  </a:cubicBezTo>
                  <a:cubicBezTo>
                    <a:pt x="434" y="763"/>
                    <a:pt x="411" y="649"/>
                    <a:pt x="388" y="512"/>
                  </a:cubicBezTo>
                  <a:cubicBezTo>
                    <a:pt x="388" y="444"/>
                    <a:pt x="365" y="375"/>
                    <a:pt x="365" y="284"/>
                  </a:cubicBezTo>
                  <a:cubicBezTo>
                    <a:pt x="343" y="238"/>
                    <a:pt x="320" y="170"/>
                    <a:pt x="297" y="124"/>
                  </a:cubicBezTo>
                  <a:cubicBezTo>
                    <a:pt x="297" y="78"/>
                    <a:pt x="274" y="56"/>
                    <a:pt x="228" y="33"/>
                  </a:cubicBezTo>
                  <a:cubicBezTo>
                    <a:pt x="212" y="17"/>
                    <a:pt x="185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4"/>
            <p:cNvSpPr/>
            <p:nvPr/>
          </p:nvSpPr>
          <p:spPr>
            <a:xfrm>
              <a:off x="-2651000" y="904750"/>
              <a:ext cx="43400" cy="10150"/>
            </a:xfrm>
            <a:custGeom>
              <a:avLst/>
              <a:gdLst/>
              <a:ahLst/>
              <a:cxnLst/>
              <a:rect l="l" t="t" r="r" b="b"/>
              <a:pathLst>
                <a:path w="1736" h="406" extrusionOk="0">
                  <a:moveTo>
                    <a:pt x="1644" y="1"/>
                  </a:moveTo>
                  <a:cubicBezTo>
                    <a:pt x="1638" y="1"/>
                    <a:pt x="1633" y="6"/>
                    <a:pt x="1621" y="18"/>
                  </a:cubicBezTo>
                  <a:cubicBezTo>
                    <a:pt x="1507" y="41"/>
                    <a:pt x="1393" y="41"/>
                    <a:pt x="1302" y="63"/>
                  </a:cubicBezTo>
                  <a:lnTo>
                    <a:pt x="1324" y="63"/>
                  </a:lnTo>
                  <a:cubicBezTo>
                    <a:pt x="1119" y="86"/>
                    <a:pt x="914" y="132"/>
                    <a:pt x="708" y="155"/>
                  </a:cubicBezTo>
                  <a:cubicBezTo>
                    <a:pt x="594" y="155"/>
                    <a:pt x="503" y="178"/>
                    <a:pt x="411" y="200"/>
                  </a:cubicBezTo>
                  <a:cubicBezTo>
                    <a:pt x="297" y="200"/>
                    <a:pt x="183" y="223"/>
                    <a:pt x="92" y="246"/>
                  </a:cubicBezTo>
                  <a:cubicBezTo>
                    <a:pt x="69" y="246"/>
                    <a:pt x="46" y="246"/>
                    <a:pt x="23" y="269"/>
                  </a:cubicBezTo>
                  <a:cubicBezTo>
                    <a:pt x="1" y="269"/>
                    <a:pt x="1" y="292"/>
                    <a:pt x="1" y="314"/>
                  </a:cubicBezTo>
                  <a:cubicBezTo>
                    <a:pt x="1" y="337"/>
                    <a:pt x="23" y="360"/>
                    <a:pt x="23" y="383"/>
                  </a:cubicBezTo>
                  <a:cubicBezTo>
                    <a:pt x="46" y="383"/>
                    <a:pt x="69" y="406"/>
                    <a:pt x="92" y="406"/>
                  </a:cubicBezTo>
                  <a:cubicBezTo>
                    <a:pt x="229" y="383"/>
                    <a:pt x="343" y="360"/>
                    <a:pt x="480" y="337"/>
                  </a:cubicBezTo>
                  <a:cubicBezTo>
                    <a:pt x="617" y="337"/>
                    <a:pt x="731" y="314"/>
                    <a:pt x="868" y="292"/>
                  </a:cubicBezTo>
                  <a:cubicBezTo>
                    <a:pt x="1142" y="246"/>
                    <a:pt x="1393" y="223"/>
                    <a:pt x="1667" y="155"/>
                  </a:cubicBezTo>
                  <a:cubicBezTo>
                    <a:pt x="1712" y="155"/>
                    <a:pt x="1735" y="109"/>
                    <a:pt x="1712" y="63"/>
                  </a:cubicBezTo>
                  <a:cubicBezTo>
                    <a:pt x="1712" y="41"/>
                    <a:pt x="1690" y="18"/>
                    <a:pt x="1690" y="18"/>
                  </a:cubicBezTo>
                  <a:lnTo>
                    <a:pt x="1667" y="18"/>
                  </a:lnTo>
                  <a:cubicBezTo>
                    <a:pt x="1655" y="6"/>
                    <a:pt x="1650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4" name="Google Shape;1824;p24"/>
          <p:cNvGrpSpPr/>
          <p:nvPr/>
        </p:nvGrpSpPr>
        <p:grpSpPr>
          <a:xfrm rot="3351709">
            <a:off x="8907303" y="1345700"/>
            <a:ext cx="475933" cy="804638"/>
            <a:chOff x="-2199050" y="712875"/>
            <a:chExt cx="475925" cy="804625"/>
          </a:xfrm>
        </p:grpSpPr>
        <p:sp>
          <p:nvSpPr>
            <p:cNvPr id="1825" name="Google Shape;1825;p24"/>
            <p:cNvSpPr/>
            <p:nvPr/>
          </p:nvSpPr>
          <p:spPr>
            <a:xfrm>
              <a:off x="-1983350" y="1271525"/>
              <a:ext cx="250525" cy="245975"/>
            </a:xfrm>
            <a:custGeom>
              <a:avLst/>
              <a:gdLst/>
              <a:ahLst/>
              <a:cxnLst/>
              <a:rect l="l" t="t" r="r" b="b"/>
              <a:pathLst>
                <a:path w="10021" h="9839" extrusionOk="0">
                  <a:moveTo>
                    <a:pt x="6026" y="1"/>
                  </a:moveTo>
                  <a:cubicBezTo>
                    <a:pt x="3835" y="503"/>
                    <a:pt x="1256" y="1964"/>
                    <a:pt x="1256" y="1964"/>
                  </a:cubicBezTo>
                  <a:cubicBezTo>
                    <a:pt x="1256" y="1964"/>
                    <a:pt x="0" y="5479"/>
                    <a:pt x="2831" y="7236"/>
                  </a:cubicBezTo>
                  <a:cubicBezTo>
                    <a:pt x="2123" y="6529"/>
                    <a:pt x="2579" y="5182"/>
                    <a:pt x="2579" y="5182"/>
                  </a:cubicBezTo>
                  <a:lnTo>
                    <a:pt x="2579" y="5182"/>
                  </a:lnTo>
                  <a:cubicBezTo>
                    <a:pt x="2579" y="5183"/>
                    <a:pt x="2146" y="8332"/>
                    <a:pt x="6665" y="9838"/>
                  </a:cubicBezTo>
                  <a:cubicBezTo>
                    <a:pt x="5638" y="8560"/>
                    <a:pt x="10020" y="6072"/>
                    <a:pt x="7578" y="2329"/>
                  </a:cubicBezTo>
                  <a:lnTo>
                    <a:pt x="7578" y="2329"/>
                  </a:lnTo>
                  <a:cubicBezTo>
                    <a:pt x="8423" y="2854"/>
                    <a:pt x="9130" y="4725"/>
                    <a:pt x="9130" y="4725"/>
                  </a:cubicBezTo>
                  <a:cubicBezTo>
                    <a:pt x="9130" y="4725"/>
                    <a:pt x="9564" y="1827"/>
                    <a:pt x="6026" y="1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4"/>
            <p:cNvSpPr/>
            <p:nvPr/>
          </p:nvSpPr>
          <p:spPr>
            <a:xfrm>
              <a:off x="-2173950" y="1041550"/>
              <a:ext cx="214000" cy="291050"/>
            </a:xfrm>
            <a:custGeom>
              <a:avLst/>
              <a:gdLst/>
              <a:ahLst/>
              <a:cxnLst/>
              <a:rect l="l" t="t" r="r" b="b"/>
              <a:pathLst>
                <a:path w="8560" h="11642" extrusionOk="0">
                  <a:moveTo>
                    <a:pt x="389" y="1"/>
                  </a:moveTo>
                  <a:cubicBezTo>
                    <a:pt x="389" y="1"/>
                    <a:pt x="1" y="3585"/>
                    <a:pt x="959" y="5958"/>
                  </a:cubicBezTo>
                  <a:cubicBezTo>
                    <a:pt x="1941" y="8355"/>
                    <a:pt x="3287" y="11642"/>
                    <a:pt x="3287" y="11642"/>
                  </a:cubicBezTo>
                  <a:lnTo>
                    <a:pt x="8560" y="949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4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5F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4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4"/>
            <p:cNvSpPr/>
            <p:nvPr/>
          </p:nvSpPr>
          <p:spPr>
            <a:xfrm>
              <a:off x="-2199050" y="712875"/>
              <a:ext cx="271650" cy="234550"/>
            </a:xfrm>
            <a:custGeom>
              <a:avLst/>
              <a:gdLst/>
              <a:ahLst/>
              <a:cxnLst/>
              <a:rect l="l" t="t" r="r" b="b"/>
              <a:pathLst>
                <a:path w="10866" h="9382" extrusionOk="0">
                  <a:moveTo>
                    <a:pt x="2739" y="1"/>
                  </a:moveTo>
                  <a:cubicBezTo>
                    <a:pt x="2739" y="1"/>
                    <a:pt x="0" y="3744"/>
                    <a:pt x="548" y="9382"/>
                  </a:cubicBezTo>
                  <a:lnTo>
                    <a:pt x="10865" y="5159"/>
                  </a:lnTo>
                  <a:cubicBezTo>
                    <a:pt x="7327" y="754"/>
                    <a:pt x="2739" y="1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4"/>
            <p:cNvSpPr/>
            <p:nvPr/>
          </p:nvSpPr>
          <p:spPr>
            <a:xfrm>
              <a:off x="-1972525" y="1247000"/>
              <a:ext cx="144400" cy="73625"/>
            </a:xfrm>
            <a:custGeom>
              <a:avLst/>
              <a:gdLst/>
              <a:ahLst/>
              <a:cxnLst/>
              <a:rect l="l" t="t" r="r" b="b"/>
              <a:pathLst>
                <a:path w="5776" h="2945" extrusionOk="0">
                  <a:moveTo>
                    <a:pt x="5776" y="0"/>
                  </a:moveTo>
                  <a:lnTo>
                    <a:pt x="1" y="2351"/>
                  </a:lnTo>
                  <a:lnTo>
                    <a:pt x="823" y="2945"/>
                  </a:lnTo>
                  <a:lnTo>
                    <a:pt x="5593" y="982"/>
                  </a:lnTo>
                  <a:lnTo>
                    <a:pt x="57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4"/>
            <p:cNvSpPr/>
            <p:nvPr/>
          </p:nvSpPr>
          <p:spPr>
            <a:xfrm>
              <a:off x="-2185350" y="841850"/>
              <a:ext cx="372075" cy="463950"/>
            </a:xfrm>
            <a:custGeom>
              <a:avLst/>
              <a:gdLst/>
              <a:ahLst/>
              <a:cxnLst/>
              <a:rect l="l" t="t" r="r" b="b"/>
              <a:pathLst>
                <a:path w="14883" h="18558" extrusionOk="0">
                  <a:moveTo>
                    <a:pt x="10317" y="0"/>
                  </a:moveTo>
                  <a:lnTo>
                    <a:pt x="0" y="4223"/>
                  </a:lnTo>
                  <a:cubicBezTo>
                    <a:pt x="411" y="8263"/>
                    <a:pt x="2488" y="13284"/>
                    <a:pt x="8514" y="18557"/>
                  </a:cubicBezTo>
                  <a:lnTo>
                    <a:pt x="11413" y="17393"/>
                  </a:lnTo>
                  <a:lnTo>
                    <a:pt x="14289" y="16206"/>
                  </a:lnTo>
                  <a:cubicBezTo>
                    <a:pt x="14882" y="8217"/>
                    <a:pt x="12873" y="3173"/>
                    <a:pt x="10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4"/>
            <p:cNvSpPr/>
            <p:nvPr/>
          </p:nvSpPr>
          <p:spPr>
            <a:xfrm>
              <a:off x="-2089500" y="927675"/>
              <a:ext cx="146100" cy="129100"/>
            </a:xfrm>
            <a:custGeom>
              <a:avLst/>
              <a:gdLst/>
              <a:ahLst/>
              <a:cxnLst/>
              <a:rect l="l" t="t" r="r" b="b"/>
              <a:pathLst>
                <a:path w="5844" h="5164" extrusionOk="0">
                  <a:moveTo>
                    <a:pt x="2923" y="0"/>
                  </a:moveTo>
                  <a:cubicBezTo>
                    <a:pt x="2596" y="0"/>
                    <a:pt x="2263" y="63"/>
                    <a:pt x="1941" y="196"/>
                  </a:cubicBezTo>
                  <a:cubicBezTo>
                    <a:pt x="640" y="744"/>
                    <a:pt x="1" y="2251"/>
                    <a:pt x="526" y="3552"/>
                  </a:cubicBezTo>
                  <a:cubicBezTo>
                    <a:pt x="940" y="4553"/>
                    <a:pt x="1904" y="5163"/>
                    <a:pt x="2922" y="5163"/>
                  </a:cubicBezTo>
                  <a:cubicBezTo>
                    <a:pt x="3249" y="5163"/>
                    <a:pt x="3582" y="5100"/>
                    <a:pt x="3904" y="4967"/>
                  </a:cubicBezTo>
                  <a:cubicBezTo>
                    <a:pt x="5228" y="4419"/>
                    <a:pt x="5844" y="2935"/>
                    <a:pt x="5319" y="1612"/>
                  </a:cubicBezTo>
                  <a:cubicBezTo>
                    <a:pt x="4904" y="610"/>
                    <a:pt x="3941" y="0"/>
                    <a:pt x="29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4"/>
            <p:cNvSpPr/>
            <p:nvPr/>
          </p:nvSpPr>
          <p:spPr>
            <a:xfrm>
              <a:off x="-2042125" y="1165400"/>
              <a:ext cx="243100" cy="121550"/>
            </a:xfrm>
            <a:custGeom>
              <a:avLst/>
              <a:gdLst/>
              <a:ahLst/>
              <a:cxnLst/>
              <a:rect l="l" t="t" r="r" b="b"/>
              <a:pathLst>
                <a:path w="9724" h="4862" extrusionOk="0">
                  <a:moveTo>
                    <a:pt x="9290" y="0"/>
                  </a:moveTo>
                  <a:lnTo>
                    <a:pt x="0" y="3812"/>
                  </a:lnTo>
                  <a:lnTo>
                    <a:pt x="411" y="4862"/>
                  </a:lnTo>
                  <a:lnTo>
                    <a:pt x="9724" y="1050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4"/>
            <p:cNvSpPr/>
            <p:nvPr/>
          </p:nvSpPr>
          <p:spPr>
            <a:xfrm>
              <a:off x="-2089500" y="1106625"/>
              <a:ext cx="322425" cy="153525"/>
            </a:xfrm>
            <a:custGeom>
              <a:avLst/>
              <a:gdLst/>
              <a:ahLst/>
              <a:cxnLst/>
              <a:rect l="l" t="t" r="r" b="b"/>
              <a:pathLst>
                <a:path w="12897" h="6141" extrusionOk="0">
                  <a:moveTo>
                    <a:pt x="12463" y="0"/>
                  </a:moveTo>
                  <a:lnTo>
                    <a:pt x="1" y="5090"/>
                  </a:lnTo>
                  <a:lnTo>
                    <a:pt x="434" y="6140"/>
                  </a:lnTo>
                  <a:lnTo>
                    <a:pt x="12897" y="1027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4"/>
            <p:cNvSpPr/>
            <p:nvPr/>
          </p:nvSpPr>
          <p:spPr>
            <a:xfrm>
              <a:off x="-1952550" y="1281225"/>
              <a:ext cx="143825" cy="122150"/>
            </a:xfrm>
            <a:custGeom>
              <a:avLst/>
              <a:gdLst/>
              <a:ahLst/>
              <a:cxnLst/>
              <a:rect l="l" t="t" r="r" b="b"/>
              <a:pathLst>
                <a:path w="5753" h="4886" extrusionOk="0">
                  <a:moveTo>
                    <a:pt x="3858" y="1"/>
                  </a:moveTo>
                  <a:lnTo>
                    <a:pt x="3858" y="1"/>
                  </a:lnTo>
                  <a:cubicBezTo>
                    <a:pt x="1987" y="777"/>
                    <a:pt x="822" y="1256"/>
                    <a:pt x="822" y="1256"/>
                  </a:cubicBezTo>
                  <a:cubicBezTo>
                    <a:pt x="1" y="2945"/>
                    <a:pt x="3151" y="2740"/>
                    <a:pt x="3516" y="4885"/>
                  </a:cubicBezTo>
                  <a:cubicBezTo>
                    <a:pt x="4269" y="3721"/>
                    <a:pt x="5753" y="1598"/>
                    <a:pt x="3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4"/>
            <p:cNvSpPr/>
            <p:nvPr/>
          </p:nvSpPr>
          <p:spPr>
            <a:xfrm>
              <a:off x="-2155125" y="755100"/>
              <a:ext cx="24575" cy="86775"/>
            </a:xfrm>
            <a:custGeom>
              <a:avLst/>
              <a:gdLst/>
              <a:ahLst/>
              <a:cxnLst/>
              <a:rect l="l" t="t" r="r" b="b"/>
              <a:pathLst>
                <a:path w="983" h="3471" fill="none" extrusionOk="0">
                  <a:moveTo>
                    <a:pt x="982" y="1"/>
                  </a:moveTo>
                  <a:cubicBezTo>
                    <a:pt x="982" y="1"/>
                    <a:pt x="69" y="1256"/>
                    <a:pt x="1" y="3470"/>
                  </a:cubicBezTo>
                </a:path>
              </a:pathLst>
            </a:custGeom>
            <a:solidFill>
              <a:srgbClr val="FFFFFF">
                <a:alpha val="24110"/>
              </a:srgbClr>
            </a:solidFill>
            <a:ln w="970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4"/>
            <p:cNvSpPr/>
            <p:nvPr/>
          </p:nvSpPr>
          <p:spPr>
            <a:xfrm>
              <a:off x="-2130575" y="1187075"/>
              <a:ext cx="49675" cy="127275"/>
            </a:xfrm>
            <a:custGeom>
              <a:avLst/>
              <a:gdLst/>
              <a:ahLst/>
              <a:cxnLst/>
              <a:rect l="l" t="t" r="r" b="b"/>
              <a:pathLst>
                <a:path w="1987" h="5091" fill="none" extrusionOk="0">
                  <a:moveTo>
                    <a:pt x="1986" y="5090"/>
                  </a:moveTo>
                  <a:lnTo>
                    <a:pt x="0" y="0"/>
                  </a:lnTo>
                </a:path>
              </a:pathLst>
            </a:custGeom>
            <a:solidFill>
              <a:srgbClr val="FFFFFF">
                <a:alpha val="24110"/>
              </a:srgbClr>
            </a:solidFill>
            <a:ln w="970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4"/>
            <p:cNvSpPr/>
            <p:nvPr/>
          </p:nvSpPr>
          <p:spPr>
            <a:xfrm>
              <a:off x="-2160250" y="876650"/>
              <a:ext cx="5150" cy="27975"/>
            </a:xfrm>
            <a:custGeom>
              <a:avLst/>
              <a:gdLst/>
              <a:ahLst/>
              <a:cxnLst/>
              <a:rect l="l" t="t" r="r" b="b"/>
              <a:pathLst>
                <a:path w="206" h="1119" fill="none" extrusionOk="0">
                  <a:moveTo>
                    <a:pt x="206" y="115"/>
                  </a:moveTo>
                  <a:cubicBezTo>
                    <a:pt x="206" y="115"/>
                    <a:pt x="0" y="0"/>
                    <a:pt x="206" y="1119"/>
                  </a:cubicBezTo>
                </a:path>
              </a:pathLst>
            </a:custGeom>
            <a:solidFill>
              <a:srgbClr val="FFFFFF">
                <a:alpha val="24110"/>
              </a:srgbClr>
            </a:solidFill>
            <a:ln w="970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4"/>
            <p:cNvSpPr/>
            <p:nvPr/>
          </p:nvSpPr>
          <p:spPr>
            <a:xfrm>
              <a:off x="-1936575" y="859525"/>
              <a:ext cx="109975" cy="252500"/>
            </a:xfrm>
            <a:custGeom>
              <a:avLst/>
              <a:gdLst/>
              <a:ahLst/>
              <a:cxnLst/>
              <a:rect l="l" t="t" r="r" b="b"/>
              <a:pathLst>
                <a:path w="4399" h="10100" extrusionOk="0">
                  <a:moveTo>
                    <a:pt x="1" y="1"/>
                  </a:moveTo>
                  <a:cubicBezTo>
                    <a:pt x="1" y="1"/>
                    <a:pt x="3379" y="4520"/>
                    <a:pt x="3196" y="9907"/>
                  </a:cubicBezTo>
                  <a:cubicBezTo>
                    <a:pt x="3221" y="10038"/>
                    <a:pt x="3255" y="10100"/>
                    <a:pt x="3293" y="10100"/>
                  </a:cubicBezTo>
                  <a:cubicBezTo>
                    <a:pt x="3669" y="10100"/>
                    <a:pt x="4398" y="4004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4"/>
            <p:cNvSpPr/>
            <p:nvPr/>
          </p:nvSpPr>
          <p:spPr>
            <a:xfrm>
              <a:off x="-2031300" y="975950"/>
              <a:ext cx="69025" cy="70775"/>
            </a:xfrm>
            <a:custGeom>
              <a:avLst/>
              <a:gdLst/>
              <a:ahLst/>
              <a:cxnLst/>
              <a:rect l="l" t="t" r="r" b="b"/>
              <a:pathLst>
                <a:path w="2761" h="2831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736" y="2830"/>
                    <a:pt x="1" y="2077"/>
                    <a:pt x="206" y="2488"/>
                  </a:cubicBezTo>
                  <a:cubicBezTo>
                    <a:pt x="282" y="2493"/>
                    <a:pt x="355" y="2495"/>
                    <a:pt x="425" y="2495"/>
                  </a:cubicBezTo>
                  <a:cubicBezTo>
                    <a:pt x="2760" y="2495"/>
                    <a:pt x="2352" y="0"/>
                    <a:pt x="2352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1" name="Google Shape;1841;p24"/>
          <p:cNvGrpSpPr/>
          <p:nvPr/>
        </p:nvGrpSpPr>
        <p:grpSpPr>
          <a:xfrm rot="21240773">
            <a:off x="7447077" y="1345537"/>
            <a:ext cx="811988" cy="827987"/>
            <a:chOff x="-1445825" y="13850"/>
            <a:chExt cx="812025" cy="828025"/>
          </a:xfrm>
        </p:grpSpPr>
        <p:sp>
          <p:nvSpPr>
            <p:cNvPr id="1842" name="Google Shape;1842;p24"/>
            <p:cNvSpPr/>
            <p:nvPr/>
          </p:nvSpPr>
          <p:spPr>
            <a:xfrm>
              <a:off x="-1398450" y="367075"/>
              <a:ext cx="575775" cy="346400"/>
            </a:xfrm>
            <a:custGeom>
              <a:avLst/>
              <a:gdLst/>
              <a:ahLst/>
              <a:cxnLst/>
              <a:rect l="l" t="t" r="r" b="b"/>
              <a:pathLst>
                <a:path w="23031" h="13856" extrusionOk="0">
                  <a:moveTo>
                    <a:pt x="13558" y="1"/>
                  </a:moveTo>
                  <a:lnTo>
                    <a:pt x="0" y="1963"/>
                  </a:lnTo>
                  <a:lnTo>
                    <a:pt x="9906" y="13855"/>
                  </a:lnTo>
                  <a:lnTo>
                    <a:pt x="23031" y="11733"/>
                  </a:lnTo>
                  <a:lnTo>
                    <a:pt x="1355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4"/>
            <p:cNvSpPr/>
            <p:nvPr/>
          </p:nvSpPr>
          <p:spPr>
            <a:xfrm>
              <a:off x="-1424150" y="426425"/>
              <a:ext cx="273375" cy="401750"/>
            </a:xfrm>
            <a:custGeom>
              <a:avLst/>
              <a:gdLst/>
              <a:ahLst/>
              <a:cxnLst/>
              <a:rect l="l" t="t" r="r" b="b"/>
              <a:pathLst>
                <a:path w="10935" h="16070" extrusionOk="0">
                  <a:moveTo>
                    <a:pt x="1370" y="0"/>
                  </a:moveTo>
                  <a:lnTo>
                    <a:pt x="1" y="4451"/>
                  </a:lnTo>
                  <a:lnTo>
                    <a:pt x="9519" y="16069"/>
                  </a:lnTo>
                  <a:lnTo>
                    <a:pt x="10934" y="11481"/>
                  </a:lnTo>
                  <a:lnTo>
                    <a:pt x="1370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4"/>
            <p:cNvSpPr/>
            <p:nvPr/>
          </p:nvSpPr>
          <p:spPr>
            <a:xfrm>
              <a:off x="-1186175" y="660375"/>
              <a:ext cx="363500" cy="167800"/>
            </a:xfrm>
            <a:custGeom>
              <a:avLst/>
              <a:gdLst/>
              <a:ahLst/>
              <a:cxnLst/>
              <a:rect l="l" t="t" r="r" b="b"/>
              <a:pathLst>
                <a:path w="14540" h="6712" extrusionOk="0">
                  <a:moveTo>
                    <a:pt x="14540" y="1"/>
                  </a:moveTo>
                  <a:lnTo>
                    <a:pt x="1415" y="2123"/>
                  </a:lnTo>
                  <a:lnTo>
                    <a:pt x="0" y="6711"/>
                  </a:lnTo>
                  <a:lnTo>
                    <a:pt x="13284" y="4041"/>
                  </a:lnTo>
                  <a:lnTo>
                    <a:pt x="14540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4"/>
            <p:cNvSpPr/>
            <p:nvPr/>
          </p:nvSpPr>
          <p:spPr>
            <a:xfrm>
              <a:off x="-1059500" y="13850"/>
              <a:ext cx="398325" cy="646550"/>
            </a:xfrm>
            <a:custGeom>
              <a:avLst/>
              <a:gdLst/>
              <a:ahLst/>
              <a:cxnLst/>
              <a:rect l="l" t="t" r="r" b="b"/>
              <a:pathLst>
                <a:path w="15933" h="25862" extrusionOk="0">
                  <a:moveTo>
                    <a:pt x="5981" y="1"/>
                  </a:moveTo>
                  <a:lnTo>
                    <a:pt x="0" y="14130"/>
                  </a:lnTo>
                  <a:lnTo>
                    <a:pt x="9473" y="25862"/>
                  </a:lnTo>
                  <a:lnTo>
                    <a:pt x="15932" y="10774"/>
                  </a:lnTo>
                  <a:lnTo>
                    <a:pt x="5981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4"/>
            <p:cNvSpPr/>
            <p:nvPr/>
          </p:nvSpPr>
          <p:spPr>
            <a:xfrm>
              <a:off x="-898575" y="26400"/>
              <a:ext cx="264775" cy="264225"/>
            </a:xfrm>
            <a:custGeom>
              <a:avLst/>
              <a:gdLst/>
              <a:ahLst/>
              <a:cxnLst/>
              <a:rect l="l" t="t" r="r" b="b"/>
              <a:pathLst>
                <a:path w="10591" h="10569" extrusionOk="0">
                  <a:moveTo>
                    <a:pt x="0" y="1"/>
                  </a:moveTo>
                  <a:lnTo>
                    <a:pt x="9769" y="10569"/>
                  </a:lnTo>
                  <a:lnTo>
                    <a:pt x="10591" y="10204"/>
                  </a:lnTo>
                  <a:lnTo>
                    <a:pt x="1278" y="3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4"/>
            <p:cNvSpPr/>
            <p:nvPr/>
          </p:nvSpPr>
          <p:spPr>
            <a:xfrm>
              <a:off x="-854075" y="281475"/>
              <a:ext cx="220275" cy="479925"/>
            </a:xfrm>
            <a:custGeom>
              <a:avLst/>
              <a:gdLst/>
              <a:ahLst/>
              <a:cxnLst/>
              <a:rect l="l" t="t" r="r" b="b"/>
              <a:pathLst>
                <a:path w="8811" h="19197" extrusionOk="0">
                  <a:moveTo>
                    <a:pt x="8811" y="1"/>
                  </a:moveTo>
                  <a:lnTo>
                    <a:pt x="7715" y="69"/>
                  </a:lnTo>
                  <a:lnTo>
                    <a:pt x="1256" y="15157"/>
                  </a:lnTo>
                  <a:lnTo>
                    <a:pt x="0" y="19197"/>
                  </a:lnTo>
                  <a:lnTo>
                    <a:pt x="8811" y="1"/>
                  </a:lnTo>
                  <a:close/>
                  <a:moveTo>
                    <a:pt x="0" y="19197"/>
                  </a:moveTo>
                  <a:lnTo>
                    <a:pt x="0" y="19197"/>
                  </a:lnTo>
                  <a:lnTo>
                    <a:pt x="0" y="19197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4"/>
            <p:cNvSpPr/>
            <p:nvPr/>
          </p:nvSpPr>
          <p:spPr>
            <a:xfrm>
              <a:off x="-1388200" y="367075"/>
              <a:ext cx="565525" cy="346400"/>
            </a:xfrm>
            <a:custGeom>
              <a:avLst/>
              <a:gdLst/>
              <a:ahLst/>
              <a:cxnLst/>
              <a:rect l="l" t="t" r="r" b="b"/>
              <a:pathLst>
                <a:path w="22621" h="13856" extrusionOk="0">
                  <a:moveTo>
                    <a:pt x="13148" y="1"/>
                  </a:moveTo>
                  <a:lnTo>
                    <a:pt x="1" y="685"/>
                  </a:lnTo>
                  <a:lnTo>
                    <a:pt x="9496" y="13855"/>
                  </a:lnTo>
                  <a:lnTo>
                    <a:pt x="22621" y="11733"/>
                  </a:lnTo>
                  <a:lnTo>
                    <a:pt x="1314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4"/>
            <p:cNvSpPr/>
            <p:nvPr/>
          </p:nvSpPr>
          <p:spPr>
            <a:xfrm>
              <a:off x="-1379050" y="411575"/>
              <a:ext cx="228275" cy="301900"/>
            </a:xfrm>
            <a:custGeom>
              <a:avLst/>
              <a:gdLst/>
              <a:ahLst/>
              <a:cxnLst/>
              <a:rect l="l" t="t" r="r" b="b"/>
              <a:pathLst>
                <a:path w="9131" h="12076" extrusionOk="0">
                  <a:moveTo>
                    <a:pt x="434" y="1"/>
                  </a:moveTo>
                  <a:lnTo>
                    <a:pt x="0" y="69"/>
                  </a:lnTo>
                  <a:lnTo>
                    <a:pt x="9130" y="1207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4"/>
            <p:cNvSpPr/>
            <p:nvPr/>
          </p:nvSpPr>
          <p:spPr>
            <a:xfrm>
              <a:off x="-1445825" y="501750"/>
              <a:ext cx="598050" cy="340125"/>
            </a:xfrm>
            <a:custGeom>
              <a:avLst/>
              <a:gdLst/>
              <a:ahLst/>
              <a:cxnLst/>
              <a:rect l="l" t="t" r="r" b="b"/>
              <a:pathLst>
                <a:path w="23922" h="13605" extrusionOk="0">
                  <a:moveTo>
                    <a:pt x="1324" y="0"/>
                  </a:moveTo>
                  <a:lnTo>
                    <a:pt x="1" y="571"/>
                  </a:lnTo>
                  <a:lnTo>
                    <a:pt x="10226" y="13604"/>
                  </a:lnTo>
                  <a:lnTo>
                    <a:pt x="23670" y="10386"/>
                  </a:lnTo>
                  <a:lnTo>
                    <a:pt x="23922" y="9541"/>
                  </a:lnTo>
                  <a:lnTo>
                    <a:pt x="10569" y="12486"/>
                  </a:lnTo>
                  <a:lnTo>
                    <a:pt x="1051" y="89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4"/>
            <p:cNvSpPr/>
            <p:nvPr/>
          </p:nvSpPr>
          <p:spPr>
            <a:xfrm>
              <a:off x="-854075" y="664375"/>
              <a:ext cx="56525" cy="97025"/>
            </a:xfrm>
            <a:custGeom>
              <a:avLst/>
              <a:gdLst/>
              <a:ahLst/>
              <a:cxnLst/>
              <a:rect l="l" t="t" r="r" b="b"/>
              <a:pathLst>
                <a:path w="2261" h="3881" extrusionOk="0">
                  <a:moveTo>
                    <a:pt x="1735" y="0"/>
                  </a:moveTo>
                  <a:cubicBezTo>
                    <a:pt x="1735" y="1"/>
                    <a:pt x="708" y="1644"/>
                    <a:pt x="0" y="3881"/>
                  </a:cubicBezTo>
                  <a:cubicBezTo>
                    <a:pt x="2260" y="2922"/>
                    <a:pt x="1735" y="1"/>
                    <a:pt x="1735" y="0"/>
                  </a:cubicBezTo>
                  <a:close/>
                </a:path>
              </a:pathLst>
            </a:custGeom>
            <a:solidFill>
              <a:srgbClr val="EFC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4"/>
            <p:cNvSpPr/>
            <p:nvPr/>
          </p:nvSpPr>
          <p:spPr>
            <a:xfrm>
              <a:off x="-1059500" y="367075"/>
              <a:ext cx="236825" cy="295050"/>
            </a:xfrm>
            <a:custGeom>
              <a:avLst/>
              <a:gdLst/>
              <a:ahLst/>
              <a:cxnLst/>
              <a:rect l="l" t="t" r="r" b="b"/>
              <a:pathLst>
                <a:path w="9473" h="11802" extrusionOk="0">
                  <a:moveTo>
                    <a:pt x="0" y="1"/>
                  </a:moveTo>
                  <a:lnTo>
                    <a:pt x="9016" y="11801"/>
                  </a:lnTo>
                  <a:lnTo>
                    <a:pt x="9473" y="117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4"/>
            <p:cNvSpPr/>
            <p:nvPr/>
          </p:nvSpPr>
          <p:spPr>
            <a:xfrm>
              <a:off x="-843800" y="283200"/>
              <a:ext cx="182625" cy="377200"/>
            </a:xfrm>
            <a:custGeom>
              <a:avLst/>
              <a:gdLst/>
              <a:ahLst/>
              <a:cxnLst/>
              <a:rect l="l" t="t" r="r" b="b"/>
              <a:pathLst>
                <a:path w="7305" h="15088" extrusionOk="0">
                  <a:moveTo>
                    <a:pt x="7304" y="0"/>
                  </a:moveTo>
                  <a:cubicBezTo>
                    <a:pt x="7304" y="1"/>
                    <a:pt x="662" y="6323"/>
                    <a:pt x="0" y="14654"/>
                  </a:cubicBezTo>
                  <a:cubicBezTo>
                    <a:pt x="502" y="15065"/>
                    <a:pt x="845" y="15088"/>
                    <a:pt x="845" y="15088"/>
                  </a:cubicBezTo>
                  <a:lnTo>
                    <a:pt x="7304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4"/>
            <p:cNvSpPr/>
            <p:nvPr/>
          </p:nvSpPr>
          <p:spPr>
            <a:xfrm>
              <a:off x="-1063500" y="13850"/>
              <a:ext cx="155800" cy="353250"/>
            </a:xfrm>
            <a:custGeom>
              <a:avLst/>
              <a:gdLst/>
              <a:ahLst/>
              <a:cxnLst/>
              <a:rect l="l" t="t" r="r" b="b"/>
              <a:pathLst>
                <a:path w="6232" h="14130" extrusionOk="0">
                  <a:moveTo>
                    <a:pt x="6141" y="1"/>
                  </a:moveTo>
                  <a:cubicBezTo>
                    <a:pt x="1" y="9131"/>
                    <a:pt x="160" y="14130"/>
                    <a:pt x="160" y="14130"/>
                  </a:cubicBezTo>
                  <a:lnTo>
                    <a:pt x="6141" y="3607"/>
                  </a:lnTo>
                  <a:cubicBezTo>
                    <a:pt x="6141" y="3607"/>
                    <a:pt x="6232" y="1210"/>
                    <a:pt x="614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4"/>
            <p:cNvSpPr/>
            <p:nvPr/>
          </p:nvSpPr>
          <p:spPr>
            <a:xfrm>
              <a:off x="-1388200" y="383050"/>
              <a:ext cx="540425" cy="330425"/>
            </a:xfrm>
            <a:custGeom>
              <a:avLst/>
              <a:gdLst/>
              <a:ahLst/>
              <a:cxnLst/>
              <a:rect l="l" t="t" r="r" b="b"/>
              <a:pathLst>
                <a:path w="21617" h="13217" extrusionOk="0">
                  <a:moveTo>
                    <a:pt x="754" y="1"/>
                  </a:moveTo>
                  <a:lnTo>
                    <a:pt x="1" y="46"/>
                  </a:lnTo>
                  <a:lnTo>
                    <a:pt x="9496" y="13216"/>
                  </a:lnTo>
                  <a:lnTo>
                    <a:pt x="21617" y="11253"/>
                  </a:lnTo>
                  <a:cubicBezTo>
                    <a:pt x="21373" y="11200"/>
                    <a:pt x="21031" y="11176"/>
                    <a:pt x="20617" y="11176"/>
                  </a:cubicBezTo>
                  <a:cubicBezTo>
                    <a:pt x="17338" y="11176"/>
                    <a:pt x="9496" y="12669"/>
                    <a:pt x="9496" y="1266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4"/>
            <p:cNvSpPr/>
            <p:nvPr/>
          </p:nvSpPr>
          <p:spPr>
            <a:xfrm>
              <a:off x="-1383050" y="492050"/>
              <a:ext cx="140875" cy="178450"/>
            </a:xfrm>
            <a:custGeom>
              <a:avLst/>
              <a:gdLst/>
              <a:ahLst/>
              <a:cxnLst/>
              <a:rect l="l" t="t" r="r" b="b"/>
              <a:pathLst>
                <a:path w="5635" h="7138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4165" y="5075"/>
                    <a:pt x="5339" y="6696"/>
                  </a:cubicBezTo>
                  <a:lnTo>
                    <a:pt x="5339" y="6696"/>
                  </a:lnTo>
                  <a:cubicBezTo>
                    <a:pt x="4395" y="5270"/>
                    <a:pt x="1422" y="836"/>
                    <a:pt x="0" y="0"/>
                  </a:cubicBezTo>
                  <a:close/>
                  <a:moveTo>
                    <a:pt x="5339" y="6696"/>
                  </a:moveTo>
                  <a:cubicBezTo>
                    <a:pt x="5523" y="6974"/>
                    <a:pt x="5630" y="7137"/>
                    <a:pt x="5633" y="7137"/>
                  </a:cubicBezTo>
                  <a:cubicBezTo>
                    <a:pt x="5634" y="7137"/>
                    <a:pt x="5614" y="7103"/>
                    <a:pt x="5570" y="7030"/>
                  </a:cubicBezTo>
                  <a:cubicBezTo>
                    <a:pt x="5518" y="6948"/>
                    <a:pt x="5439" y="6834"/>
                    <a:pt x="5339" y="6696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4"/>
            <p:cNvSpPr/>
            <p:nvPr/>
          </p:nvSpPr>
          <p:spPr>
            <a:xfrm>
              <a:off x="-800425" y="352800"/>
              <a:ext cx="101025" cy="195200"/>
            </a:xfrm>
            <a:custGeom>
              <a:avLst/>
              <a:gdLst/>
              <a:ahLst/>
              <a:cxnLst/>
              <a:rect l="l" t="t" r="r" b="b"/>
              <a:pathLst>
                <a:path w="4041" h="7808" extrusionOk="0">
                  <a:moveTo>
                    <a:pt x="4040" y="1"/>
                  </a:moveTo>
                  <a:cubicBezTo>
                    <a:pt x="4040" y="1"/>
                    <a:pt x="1461" y="2489"/>
                    <a:pt x="0" y="7807"/>
                  </a:cubicBezTo>
                  <a:cubicBezTo>
                    <a:pt x="1027" y="5593"/>
                    <a:pt x="2648" y="1895"/>
                    <a:pt x="404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4"/>
            <p:cNvSpPr/>
            <p:nvPr/>
          </p:nvSpPr>
          <p:spPr>
            <a:xfrm>
              <a:off x="-1108125" y="707175"/>
              <a:ext cx="234100" cy="39000"/>
            </a:xfrm>
            <a:custGeom>
              <a:avLst/>
              <a:gdLst/>
              <a:ahLst/>
              <a:cxnLst/>
              <a:rect l="l" t="t" r="r" b="b"/>
              <a:pathLst>
                <a:path w="9364" h="1560" extrusionOk="0">
                  <a:moveTo>
                    <a:pt x="9364" y="0"/>
                  </a:moveTo>
                  <a:cubicBezTo>
                    <a:pt x="9363" y="0"/>
                    <a:pt x="1192" y="1028"/>
                    <a:pt x="119" y="1484"/>
                  </a:cubicBezTo>
                  <a:cubicBezTo>
                    <a:pt x="0" y="1536"/>
                    <a:pt x="16" y="1559"/>
                    <a:pt x="140" y="1559"/>
                  </a:cubicBezTo>
                  <a:cubicBezTo>
                    <a:pt x="1151" y="1559"/>
                    <a:pt x="9363" y="1"/>
                    <a:pt x="93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4"/>
            <p:cNvSpPr/>
            <p:nvPr/>
          </p:nvSpPr>
          <p:spPr>
            <a:xfrm>
              <a:off x="-860350" y="53800"/>
              <a:ext cx="99875" cy="109575"/>
            </a:xfrm>
            <a:custGeom>
              <a:avLst/>
              <a:gdLst/>
              <a:ahLst/>
              <a:cxnLst/>
              <a:rect l="l" t="t" r="r" b="b"/>
              <a:pathLst>
                <a:path w="3995" h="4383" fill="none" extrusionOk="0">
                  <a:moveTo>
                    <a:pt x="0" y="0"/>
                  </a:moveTo>
                  <a:lnTo>
                    <a:pt x="3995" y="438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4"/>
            <p:cNvSpPr/>
            <p:nvPr/>
          </p:nvSpPr>
          <p:spPr>
            <a:xfrm>
              <a:off x="-743950" y="179900"/>
              <a:ext cx="18850" cy="20575"/>
            </a:xfrm>
            <a:custGeom>
              <a:avLst/>
              <a:gdLst/>
              <a:ahLst/>
              <a:cxnLst/>
              <a:rect l="l" t="t" r="r" b="b"/>
              <a:pathLst>
                <a:path w="754" h="823" fill="none" extrusionOk="0">
                  <a:moveTo>
                    <a:pt x="1" y="1"/>
                  </a:moveTo>
                  <a:lnTo>
                    <a:pt x="754" y="82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4"/>
            <p:cNvSpPr/>
            <p:nvPr/>
          </p:nvSpPr>
          <p:spPr>
            <a:xfrm>
              <a:off x="-836375" y="682075"/>
              <a:ext cx="18850" cy="56500"/>
            </a:xfrm>
            <a:custGeom>
              <a:avLst/>
              <a:gdLst/>
              <a:ahLst/>
              <a:cxnLst/>
              <a:rect l="l" t="t" r="r" b="b"/>
              <a:pathLst>
                <a:path w="754" h="2260" fill="none" extrusionOk="0">
                  <a:moveTo>
                    <a:pt x="0" y="2260"/>
                  </a:moveTo>
                  <a:cubicBezTo>
                    <a:pt x="0" y="2260"/>
                    <a:pt x="548" y="1529"/>
                    <a:pt x="753" y="0"/>
                  </a:cubicBezTo>
                </a:path>
              </a:pathLst>
            </a:custGeom>
            <a:noFill/>
            <a:ln w="6850" cap="rnd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4"/>
            <p:cNvSpPr/>
            <p:nvPr/>
          </p:nvSpPr>
          <p:spPr>
            <a:xfrm>
              <a:off x="-1412725" y="547975"/>
              <a:ext cx="89050" cy="112425"/>
            </a:xfrm>
            <a:custGeom>
              <a:avLst/>
              <a:gdLst/>
              <a:ahLst/>
              <a:cxnLst/>
              <a:rect l="l" t="t" r="r" b="b"/>
              <a:pathLst>
                <a:path w="3562" h="4497" fill="none" extrusionOk="0">
                  <a:moveTo>
                    <a:pt x="0" y="0"/>
                  </a:moveTo>
                  <a:lnTo>
                    <a:pt x="3561" y="4497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4"/>
            <p:cNvSpPr/>
            <p:nvPr/>
          </p:nvSpPr>
          <p:spPr>
            <a:xfrm>
              <a:off x="-1305450" y="682075"/>
              <a:ext cx="35975" cy="44525"/>
            </a:xfrm>
            <a:custGeom>
              <a:avLst/>
              <a:gdLst/>
              <a:ahLst/>
              <a:cxnLst/>
              <a:rect l="l" t="t" r="r" b="b"/>
              <a:pathLst>
                <a:path w="1439" h="1781" fill="none" extrusionOk="0">
                  <a:moveTo>
                    <a:pt x="1" y="0"/>
                  </a:moveTo>
                  <a:lnTo>
                    <a:pt x="1439" y="1780"/>
                  </a:ln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4" name="Google Shape;1864;p24"/>
          <p:cNvGrpSpPr/>
          <p:nvPr/>
        </p:nvGrpSpPr>
        <p:grpSpPr>
          <a:xfrm>
            <a:off x="8873313" y="2557163"/>
            <a:ext cx="650550" cy="641425"/>
            <a:chOff x="-2968275" y="-74025"/>
            <a:chExt cx="650550" cy="641425"/>
          </a:xfrm>
        </p:grpSpPr>
        <p:sp>
          <p:nvSpPr>
            <p:cNvPr id="1865" name="Google Shape;1865;p24"/>
            <p:cNvSpPr/>
            <p:nvPr/>
          </p:nvSpPr>
          <p:spPr>
            <a:xfrm>
              <a:off x="-2957425" y="-72300"/>
              <a:ext cx="639700" cy="639700"/>
            </a:xfrm>
            <a:custGeom>
              <a:avLst/>
              <a:gdLst/>
              <a:ahLst/>
              <a:cxnLst/>
              <a:rect l="l" t="t" r="r" b="b"/>
              <a:pathLst>
                <a:path w="25588" h="25588" extrusionOk="0">
                  <a:moveTo>
                    <a:pt x="12805" y="0"/>
                  </a:moveTo>
                  <a:cubicBezTo>
                    <a:pt x="5730" y="0"/>
                    <a:pt x="0" y="5729"/>
                    <a:pt x="0" y="12805"/>
                  </a:cubicBezTo>
                  <a:cubicBezTo>
                    <a:pt x="0" y="19858"/>
                    <a:pt x="5730" y="25587"/>
                    <a:pt x="12805" y="25587"/>
                  </a:cubicBezTo>
                  <a:cubicBezTo>
                    <a:pt x="19858" y="25587"/>
                    <a:pt x="25588" y="19858"/>
                    <a:pt x="25588" y="12805"/>
                  </a:cubicBezTo>
                  <a:cubicBezTo>
                    <a:pt x="25588" y="5729"/>
                    <a:pt x="19858" y="0"/>
                    <a:pt x="128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4"/>
            <p:cNvSpPr/>
            <p:nvPr/>
          </p:nvSpPr>
          <p:spPr>
            <a:xfrm>
              <a:off x="-2816475" y="-72300"/>
              <a:ext cx="475350" cy="377425"/>
            </a:xfrm>
            <a:custGeom>
              <a:avLst/>
              <a:gdLst/>
              <a:ahLst/>
              <a:cxnLst/>
              <a:rect l="l" t="t" r="r" b="b"/>
              <a:pathLst>
                <a:path w="19014" h="15097" extrusionOk="0">
                  <a:moveTo>
                    <a:pt x="7167" y="0"/>
                  </a:moveTo>
                  <a:cubicBezTo>
                    <a:pt x="4497" y="0"/>
                    <a:pt x="2032" y="799"/>
                    <a:pt x="0" y="2191"/>
                  </a:cubicBezTo>
                  <a:cubicBezTo>
                    <a:pt x="1575" y="4314"/>
                    <a:pt x="4816" y="5798"/>
                    <a:pt x="7350" y="8240"/>
                  </a:cubicBezTo>
                  <a:cubicBezTo>
                    <a:pt x="10513" y="11302"/>
                    <a:pt x="11952" y="15096"/>
                    <a:pt x="13780" y="15096"/>
                  </a:cubicBezTo>
                  <a:cubicBezTo>
                    <a:pt x="14431" y="15096"/>
                    <a:pt x="15132" y="14614"/>
                    <a:pt x="15978" y="13444"/>
                  </a:cubicBezTo>
                  <a:cubicBezTo>
                    <a:pt x="17051" y="11938"/>
                    <a:pt x="18215" y="10020"/>
                    <a:pt x="19014" y="7989"/>
                  </a:cubicBezTo>
                  <a:cubicBezTo>
                    <a:pt x="17119" y="3287"/>
                    <a:pt x="12531" y="0"/>
                    <a:pt x="716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4"/>
            <p:cNvSpPr/>
            <p:nvPr/>
          </p:nvSpPr>
          <p:spPr>
            <a:xfrm>
              <a:off x="-2957425" y="37825"/>
              <a:ext cx="202600" cy="507300"/>
            </a:xfrm>
            <a:custGeom>
              <a:avLst/>
              <a:gdLst/>
              <a:ahLst/>
              <a:cxnLst/>
              <a:rect l="l" t="t" r="r" b="b"/>
              <a:pathLst>
                <a:path w="8104" h="20292" extrusionOk="0">
                  <a:moveTo>
                    <a:pt x="3127" y="0"/>
                  </a:moveTo>
                  <a:lnTo>
                    <a:pt x="3127" y="0"/>
                  </a:lnTo>
                  <a:cubicBezTo>
                    <a:pt x="1187" y="2260"/>
                    <a:pt x="0" y="5182"/>
                    <a:pt x="0" y="8400"/>
                  </a:cubicBezTo>
                  <a:cubicBezTo>
                    <a:pt x="0" y="13810"/>
                    <a:pt x="3356" y="18420"/>
                    <a:pt x="8103" y="20292"/>
                  </a:cubicBezTo>
                  <a:cubicBezTo>
                    <a:pt x="3333" y="16823"/>
                    <a:pt x="6186" y="13627"/>
                    <a:pt x="4360" y="11048"/>
                  </a:cubicBezTo>
                  <a:cubicBezTo>
                    <a:pt x="2511" y="8469"/>
                    <a:pt x="4497" y="4657"/>
                    <a:pt x="31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4"/>
            <p:cNvSpPr/>
            <p:nvPr/>
          </p:nvSpPr>
          <p:spPr>
            <a:xfrm>
              <a:off x="-2651000" y="376775"/>
              <a:ext cx="289900" cy="190625"/>
            </a:xfrm>
            <a:custGeom>
              <a:avLst/>
              <a:gdLst/>
              <a:ahLst/>
              <a:cxnLst/>
              <a:rect l="l" t="t" r="r" b="b"/>
              <a:pathLst>
                <a:path w="11596" h="7625" extrusionOk="0">
                  <a:moveTo>
                    <a:pt x="4680" y="0"/>
                  </a:moveTo>
                  <a:cubicBezTo>
                    <a:pt x="4418" y="0"/>
                    <a:pt x="4131" y="22"/>
                    <a:pt x="3812" y="69"/>
                  </a:cubicBezTo>
                  <a:cubicBezTo>
                    <a:pt x="138" y="617"/>
                    <a:pt x="2854" y="4634"/>
                    <a:pt x="1" y="7624"/>
                  </a:cubicBezTo>
                  <a:lnTo>
                    <a:pt x="548" y="7624"/>
                  </a:lnTo>
                  <a:cubicBezTo>
                    <a:pt x="5250" y="7624"/>
                    <a:pt x="9382" y="5068"/>
                    <a:pt x="11596" y="1279"/>
                  </a:cubicBezTo>
                  <a:lnTo>
                    <a:pt x="11596" y="1279"/>
                  </a:lnTo>
                  <a:cubicBezTo>
                    <a:pt x="10814" y="1481"/>
                    <a:pt x="10179" y="1563"/>
                    <a:pt x="9646" y="1563"/>
                  </a:cubicBezTo>
                  <a:cubicBezTo>
                    <a:pt x="7322" y="1563"/>
                    <a:pt x="6927" y="0"/>
                    <a:pt x="468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4"/>
            <p:cNvSpPr/>
            <p:nvPr/>
          </p:nvSpPr>
          <p:spPr>
            <a:xfrm>
              <a:off x="-2968275" y="69200"/>
              <a:ext cx="85625" cy="270125"/>
            </a:xfrm>
            <a:custGeom>
              <a:avLst/>
              <a:gdLst/>
              <a:ahLst/>
              <a:cxnLst/>
              <a:rect l="l" t="t" r="r" b="b"/>
              <a:pathLst>
                <a:path w="3425" h="10805" extrusionOk="0">
                  <a:moveTo>
                    <a:pt x="3310" y="1"/>
                  </a:moveTo>
                  <a:cubicBezTo>
                    <a:pt x="3310" y="1"/>
                    <a:pt x="1" y="6027"/>
                    <a:pt x="1713" y="10729"/>
                  </a:cubicBezTo>
                  <a:cubicBezTo>
                    <a:pt x="1799" y="10781"/>
                    <a:pt x="1876" y="10805"/>
                    <a:pt x="1941" y="10805"/>
                  </a:cubicBezTo>
                  <a:cubicBezTo>
                    <a:pt x="2131" y="10805"/>
                    <a:pt x="2220" y="10596"/>
                    <a:pt x="2169" y="10272"/>
                  </a:cubicBezTo>
                  <a:cubicBezTo>
                    <a:pt x="1439" y="5890"/>
                    <a:pt x="3356" y="366"/>
                    <a:pt x="3402" y="183"/>
                  </a:cubicBezTo>
                  <a:cubicBezTo>
                    <a:pt x="3424" y="1"/>
                    <a:pt x="3310" y="1"/>
                    <a:pt x="3310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4"/>
            <p:cNvSpPr/>
            <p:nvPr/>
          </p:nvSpPr>
          <p:spPr>
            <a:xfrm>
              <a:off x="-2754850" y="-74025"/>
              <a:ext cx="197450" cy="59375"/>
            </a:xfrm>
            <a:custGeom>
              <a:avLst/>
              <a:gdLst/>
              <a:ahLst/>
              <a:cxnLst/>
              <a:rect l="l" t="t" r="r" b="b"/>
              <a:pathLst>
                <a:path w="7898" h="2375" fill="none" extrusionOk="0">
                  <a:moveTo>
                    <a:pt x="0" y="2374"/>
                  </a:moveTo>
                  <a:cubicBezTo>
                    <a:pt x="0" y="2374"/>
                    <a:pt x="3515" y="1"/>
                    <a:pt x="7898" y="1667"/>
                  </a:cubicBezTo>
                </a:path>
              </a:pathLst>
            </a:custGeom>
            <a:solidFill>
              <a:srgbClr val="FFFFFF">
                <a:alpha val="32589"/>
              </a:srgbClr>
            </a:solidFill>
            <a:ln w="9700" cap="rnd" cmpd="sng">
              <a:solidFill>
                <a:srgbClr val="61D9D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4"/>
            <p:cNvSpPr/>
            <p:nvPr/>
          </p:nvSpPr>
          <p:spPr>
            <a:xfrm>
              <a:off x="-2608200" y="437875"/>
              <a:ext cx="177500" cy="99975"/>
            </a:xfrm>
            <a:custGeom>
              <a:avLst/>
              <a:gdLst/>
              <a:ahLst/>
              <a:cxnLst/>
              <a:rect l="l" t="t" r="r" b="b"/>
              <a:pathLst>
                <a:path w="7100" h="3999" extrusionOk="0">
                  <a:moveTo>
                    <a:pt x="6917" y="0"/>
                  </a:moveTo>
                  <a:cubicBezTo>
                    <a:pt x="6059" y="0"/>
                    <a:pt x="3288" y="2684"/>
                    <a:pt x="1291" y="3654"/>
                  </a:cubicBezTo>
                  <a:lnTo>
                    <a:pt x="1291" y="3654"/>
                  </a:lnTo>
                  <a:cubicBezTo>
                    <a:pt x="2856" y="3167"/>
                    <a:pt x="5482" y="2096"/>
                    <a:pt x="7099" y="67"/>
                  </a:cubicBezTo>
                  <a:cubicBezTo>
                    <a:pt x="7055" y="22"/>
                    <a:pt x="6994" y="0"/>
                    <a:pt x="6917" y="0"/>
                  </a:cubicBezTo>
                  <a:close/>
                  <a:moveTo>
                    <a:pt x="1291" y="3654"/>
                  </a:moveTo>
                  <a:lnTo>
                    <a:pt x="1291" y="3654"/>
                  </a:lnTo>
                  <a:cubicBezTo>
                    <a:pt x="515" y="3895"/>
                    <a:pt x="0" y="3993"/>
                    <a:pt x="0" y="3993"/>
                  </a:cubicBezTo>
                  <a:cubicBezTo>
                    <a:pt x="37" y="3997"/>
                    <a:pt x="74" y="3998"/>
                    <a:pt x="112" y="3998"/>
                  </a:cubicBezTo>
                  <a:cubicBezTo>
                    <a:pt x="448" y="3998"/>
                    <a:pt x="851" y="3868"/>
                    <a:pt x="1291" y="3654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4"/>
            <p:cNvSpPr/>
            <p:nvPr/>
          </p:nvSpPr>
          <p:spPr>
            <a:xfrm>
              <a:off x="-2380525" y="187450"/>
              <a:ext cx="55950" cy="189350"/>
            </a:xfrm>
            <a:custGeom>
              <a:avLst/>
              <a:gdLst/>
              <a:ahLst/>
              <a:cxnLst/>
              <a:rect l="l" t="t" r="r" b="b"/>
              <a:pathLst>
                <a:path w="2238" h="7574" extrusionOk="0">
                  <a:moveTo>
                    <a:pt x="1326" y="1"/>
                  </a:moveTo>
                  <a:cubicBezTo>
                    <a:pt x="1021" y="1"/>
                    <a:pt x="1162" y="5176"/>
                    <a:pt x="1" y="7574"/>
                  </a:cubicBezTo>
                  <a:cubicBezTo>
                    <a:pt x="1" y="7574"/>
                    <a:pt x="2238" y="3511"/>
                    <a:pt x="1576" y="680"/>
                  </a:cubicBezTo>
                  <a:cubicBezTo>
                    <a:pt x="1466" y="206"/>
                    <a:pt x="1387" y="1"/>
                    <a:pt x="1326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3" name="Google Shape;1873;p24"/>
          <p:cNvGrpSpPr/>
          <p:nvPr/>
        </p:nvGrpSpPr>
        <p:grpSpPr>
          <a:xfrm>
            <a:off x="5640313" y="-187487"/>
            <a:ext cx="392050" cy="392050"/>
            <a:chOff x="-3728925" y="-37500"/>
            <a:chExt cx="392050" cy="392050"/>
          </a:xfrm>
        </p:grpSpPr>
        <p:sp>
          <p:nvSpPr>
            <p:cNvPr id="1874" name="Google Shape;1874;p24"/>
            <p:cNvSpPr/>
            <p:nvPr/>
          </p:nvSpPr>
          <p:spPr>
            <a:xfrm>
              <a:off x="-3728925" y="-37500"/>
              <a:ext cx="392050" cy="392050"/>
            </a:xfrm>
            <a:custGeom>
              <a:avLst/>
              <a:gdLst/>
              <a:ahLst/>
              <a:cxnLst/>
              <a:rect l="l" t="t" r="r" b="b"/>
              <a:pathLst>
                <a:path w="15682" h="15682" extrusionOk="0">
                  <a:moveTo>
                    <a:pt x="7830" y="0"/>
                  </a:moveTo>
                  <a:cubicBezTo>
                    <a:pt x="3516" y="0"/>
                    <a:pt x="1" y="3515"/>
                    <a:pt x="1" y="7852"/>
                  </a:cubicBezTo>
                  <a:cubicBezTo>
                    <a:pt x="1" y="12166"/>
                    <a:pt x="3516" y="15681"/>
                    <a:pt x="7830" y="15681"/>
                  </a:cubicBezTo>
                  <a:cubicBezTo>
                    <a:pt x="12166" y="15681"/>
                    <a:pt x="15682" y="12166"/>
                    <a:pt x="15682" y="7852"/>
                  </a:cubicBezTo>
                  <a:cubicBezTo>
                    <a:pt x="15682" y="3515"/>
                    <a:pt x="12166" y="0"/>
                    <a:pt x="783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4"/>
            <p:cNvSpPr/>
            <p:nvPr/>
          </p:nvSpPr>
          <p:spPr>
            <a:xfrm>
              <a:off x="-3656450" y="37825"/>
              <a:ext cx="71925" cy="71925"/>
            </a:xfrm>
            <a:custGeom>
              <a:avLst/>
              <a:gdLst/>
              <a:ahLst/>
              <a:cxnLst/>
              <a:rect l="l" t="t" r="r" b="b"/>
              <a:pathLst>
                <a:path w="2877" h="2877" extrusionOk="0">
                  <a:moveTo>
                    <a:pt x="1438" y="0"/>
                  </a:moveTo>
                  <a:cubicBezTo>
                    <a:pt x="639" y="0"/>
                    <a:pt x="0" y="639"/>
                    <a:pt x="0" y="1438"/>
                  </a:cubicBezTo>
                  <a:cubicBezTo>
                    <a:pt x="0" y="2214"/>
                    <a:pt x="639" y="2876"/>
                    <a:pt x="1438" y="2876"/>
                  </a:cubicBezTo>
                  <a:cubicBezTo>
                    <a:pt x="2237" y="2876"/>
                    <a:pt x="2876" y="2214"/>
                    <a:pt x="2876" y="1438"/>
                  </a:cubicBezTo>
                  <a:cubicBezTo>
                    <a:pt x="2876" y="639"/>
                    <a:pt x="2237" y="0"/>
                    <a:pt x="1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4"/>
            <p:cNvSpPr/>
            <p:nvPr/>
          </p:nvSpPr>
          <p:spPr>
            <a:xfrm>
              <a:off x="-3447025" y="78325"/>
              <a:ext cx="31400" cy="31425"/>
            </a:xfrm>
            <a:custGeom>
              <a:avLst/>
              <a:gdLst/>
              <a:ahLst/>
              <a:cxnLst/>
              <a:rect l="l" t="t" r="r" b="b"/>
              <a:pathLst>
                <a:path w="1256" h="1257" extrusionOk="0">
                  <a:moveTo>
                    <a:pt x="617" y="1"/>
                  </a:moveTo>
                  <a:cubicBezTo>
                    <a:pt x="274" y="1"/>
                    <a:pt x="0" y="275"/>
                    <a:pt x="0" y="617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7"/>
                  </a:cubicBezTo>
                  <a:cubicBezTo>
                    <a:pt x="1256" y="275"/>
                    <a:pt x="959" y="1"/>
                    <a:pt x="61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4"/>
            <p:cNvSpPr/>
            <p:nvPr/>
          </p:nvSpPr>
          <p:spPr>
            <a:xfrm>
              <a:off x="-3548600" y="263800"/>
              <a:ext cx="31400" cy="31400"/>
            </a:xfrm>
            <a:custGeom>
              <a:avLst/>
              <a:gdLst/>
              <a:ahLst/>
              <a:cxnLst/>
              <a:rect l="l" t="t" r="r" b="b"/>
              <a:pathLst>
                <a:path w="1256" h="1256" extrusionOk="0">
                  <a:moveTo>
                    <a:pt x="617" y="0"/>
                  </a:moveTo>
                  <a:cubicBezTo>
                    <a:pt x="274" y="0"/>
                    <a:pt x="0" y="274"/>
                    <a:pt x="0" y="616"/>
                  </a:cubicBezTo>
                  <a:cubicBezTo>
                    <a:pt x="0" y="982"/>
                    <a:pt x="274" y="1256"/>
                    <a:pt x="617" y="1256"/>
                  </a:cubicBezTo>
                  <a:cubicBezTo>
                    <a:pt x="959" y="1256"/>
                    <a:pt x="1256" y="982"/>
                    <a:pt x="1256" y="616"/>
                  </a:cubicBezTo>
                  <a:cubicBezTo>
                    <a:pt x="1256" y="274"/>
                    <a:pt x="959" y="0"/>
                    <a:pt x="61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4"/>
            <p:cNvSpPr/>
            <p:nvPr/>
          </p:nvSpPr>
          <p:spPr>
            <a:xfrm>
              <a:off x="-3620500" y="37825"/>
              <a:ext cx="49675" cy="49100"/>
            </a:xfrm>
            <a:custGeom>
              <a:avLst/>
              <a:gdLst/>
              <a:ahLst/>
              <a:cxnLst/>
              <a:rect l="l" t="t" r="r" b="b"/>
              <a:pathLst>
                <a:path w="1987" h="1964" extrusionOk="0">
                  <a:moveTo>
                    <a:pt x="1005" y="0"/>
                  </a:moveTo>
                  <a:cubicBezTo>
                    <a:pt x="457" y="0"/>
                    <a:pt x="0" y="434"/>
                    <a:pt x="0" y="982"/>
                  </a:cubicBezTo>
                  <a:cubicBezTo>
                    <a:pt x="0" y="1530"/>
                    <a:pt x="457" y="1963"/>
                    <a:pt x="1005" y="1963"/>
                  </a:cubicBezTo>
                  <a:cubicBezTo>
                    <a:pt x="1552" y="1963"/>
                    <a:pt x="1986" y="1530"/>
                    <a:pt x="1986" y="982"/>
                  </a:cubicBezTo>
                  <a:cubicBezTo>
                    <a:pt x="1986" y="434"/>
                    <a:pt x="1552" y="0"/>
                    <a:pt x="100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4"/>
            <p:cNvSpPr/>
            <p:nvPr/>
          </p:nvSpPr>
          <p:spPr>
            <a:xfrm>
              <a:off x="-3584550" y="141675"/>
              <a:ext cx="60500" cy="59950"/>
            </a:xfrm>
            <a:custGeom>
              <a:avLst/>
              <a:gdLst/>
              <a:ahLst/>
              <a:cxnLst/>
              <a:rect l="l" t="t" r="r" b="b"/>
              <a:pathLst>
                <a:path w="2420" h="2398" extrusionOk="0">
                  <a:moveTo>
                    <a:pt x="1210" y="1"/>
                  </a:moveTo>
                  <a:cubicBezTo>
                    <a:pt x="548" y="1"/>
                    <a:pt x="0" y="526"/>
                    <a:pt x="0" y="1210"/>
                  </a:cubicBezTo>
                  <a:cubicBezTo>
                    <a:pt x="0" y="1872"/>
                    <a:pt x="548" y="2397"/>
                    <a:pt x="1210" y="2397"/>
                  </a:cubicBezTo>
                  <a:cubicBezTo>
                    <a:pt x="1872" y="2397"/>
                    <a:pt x="2420" y="1872"/>
                    <a:pt x="2420" y="1210"/>
                  </a:cubicBezTo>
                  <a:cubicBezTo>
                    <a:pt x="2420" y="526"/>
                    <a:pt x="1872" y="1"/>
                    <a:pt x="12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4"/>
            <p:cNvSpPr/>
            <p:nvPr/>
          </p:nvSpPr>
          <p:spPr>
            <a:xfrm>
              <a:off x="-3477275" y="141675"/>
              <a:ext cx="91325" cy="90750"/>
            </a:xfrm>
            <a:custGeom>
              <a:avLst/>
              <a:gdLst/>
              <a:ahLst/>
              <a:cxnLst/>
              <a:rect l="l" t="t" r="r" b="b"/>
              <a:pathLst>
                <a:path w="3653" h="3630" extrusionOk="0">
                  <a:moveTo>
                    <a:pt x="1827" y="1"/>
                  </a:moveTo>
                  <a:cubicBezTo>
                    <a:pt x="822" y="1"/>
                    <a:pt x="1" y="799"/>
                    <a:pt x="1" y="1827"/>
                  </a:cubicBezTo>
                  <a:cubicBezTo>
                    <a:pt x="1" y="2831"/>
                    <a:pt x="822" y="3630"/>
                    <a:pt x="1827" y="3630"/>
                  </a:cubicBezTo>
                  <a:cubicBezTo>
                    <a:pt x="2831" y="3630"/>
                    <a:pt x="3653" y="2831"/>
                    <a:pt x="3653" y="1827"/>
                  </a:cubicBezTo>
                  <a:cubicBezTo>
                    <a:pt x="3653" y="799"/>
                    <a:pt x="2831" y="1"/>
                    <a:pt x="182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4"/>
            <p:cNvSpPr/>
            <p:nvPr/>
          </p:nvSpPr>
          <p:spPr>
            <a:xfrm>
              <a:off x="-3635900" y="232400"/>
              <a:ext cx="30825" cy="31425"/>
            </a:xfrm>
            <a:custGeom>
              <a:avLst/>
              <a:gdLst/>
              <a:ahLst/>
              <a:cxnLst/>
              <a:rect l="l" t="t" r="r" b="b"/>
              <a:pathLst>
                <a:path w="1233" h="1257" extrusionOk="0">
                  <a:moveTo>
                    <a:pt x="616" y="1"/>
                  </a:moveTo>
                  <a:cubicBezTo>
                    <a:pt x="274" y="1"/>
                    <a:pt x="0" y="297"/>
                    <a:pt x="0" y="640"/>
                  </a:cubicBezTo>
                  <a:cubicBezTo>
                    <a:pt x="0" y="982"/>
                    <a:pt x="274" y="1256"/>
                    <a:pt x="616" y="1256"/>
                  </a:cubicBezTo>
                  <a:cubicBezTo>
                    <a:pt x="959" y="1256"/>
                    <a:pt x="1233" y="982"/>
                    <a:pt x="1233" y="640"/>
                  </a:cubicBezTo>
                  <a:cubicBezTo>
                    <a:pt x="1233" y="297"/>
                    <a:pt x="959" y="1"/>
                    <a:pt x="61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4"/>
            <p:cNvSpPr/>
            <p:nvPr/>
          </p:nvSpPr>
          <p:spPr>
            <a:xfrm>
              <a:off x="-3540625" y="210150"/>
              <a:ext cx="172375" cy="122700"/>
            </a:xfrm>
            <a:custGeom>
              <a:avLst/>
              <a:gdLst/>
              <a:ahLst/>
              <a:cxnLst/>
              <a:rect l="l" t="t" r="r" b="b"/>
              <a:pathLst>
                <a:path w="6895" h="4908" fill="none" extrusionOk="0">
                  <a:moveTo>
                    <a:pt x="1" y="4748"/>
                  </a:moveTo>
                  <a:cubicBezTo>
                    <a:pt x="1" y="4748"/>
                    <a:pt x="4680" y="4908"/>
                    <a:pt x="6894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4"/>
            <p:cNvSpPr/>
            <p:nvPr/>
          </p:nvSpPr>
          <p:spPr>
            <a:xfrm>
              <a:off x="-3356300" y="141675"/>
              <a:ext cx="3450" cy="35400"/>
            </a:xfrm>
            <a:custGeom>
              <a:avLst/>
              <a:gdLst/>
              <a:ahLst/>
              <a:cxnLst/>
              <a:rect l="l" t="t" r="r" b="b"/>
              <a:pathLst>
                <a:path w="138" h="1416" fill="none" extrusionOk="0">
                  <a:moveTo>
                    <a:pt x="0" y="1416"/>
                  </a:moveTo>
                  <a:cubicBezTo>
                    <a:pt x="0" y="1416"/>
                    <a:pt x="137" y="548"/>
                    <a:pt x="0" y="1"/>
                  </a:cubicBezTo>
                </a:path>
              </a:pathLst>
            </a:custGeom>
            <a:noFill/>
            <a:ln w="9700" cap="rnd" cmpd="sng">
              <a:solidFill>
                <a:srgbClr val="DAD9C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2" name="Google Shape;1892;p24"/>
          <p:cNvGrpSpPr/>
          <p:nvPr/>
        </p:nvGrpSpPr>
        <p:grpSpPr>
          <a:xfrm>
            <a:off x="6445775" y="85463"/>
            <a:ext cx="894225" cy="909050"/>
            <a:chOff x="-4801725" y="-469475"/>
            <a:chExt cx="894225" cy="909050"/>
          </a:xfrm>
        </p:grpSpPr>
        <p:sp>
          <p:nvSpPr>
            <p:cNvPr id="1893" name="Google Shape;1893;p24"/>
            <p:cNvSpPr/>
            <p:nvPr/>
          </p:nvSpPr>
          <p:spPr>
            <a:xfrm>
              <a:off x="-4786875" y="-128225"/>
              <a:ext cx="290475" cy="281900"/>
            </a:xfrm>
            <a:custGeom>
              <a:avLst/>
              <a:gdLst/>
              <a:ahLst/>
              <a:cxnLst/>
              <a:rect l="l" t="t" r="r" b="b"/>
              <a:pathLst>
                <a:path w="11619" h="11276" extrusionOk="0">
                  <a:moveTo>
                    <a:pt x="0" y="0"/>
                  </a:moveTo>
                  <a:lnTo>
                    <a:pt x="10044" y="11276"/>
                  </a:lnTo>
                  <a:cubicBezTo>
                    <a:pt x="10044" y="11276"/>
                    <a:pt x="11619" y="7875"/>
                    <a:pt x="8628" y="4953"/>
                  </a:cubicBezTo>
                  <a:cubicBezTo>
                    <a:pt x="5616" y="203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4"/>
            <p:cNvSpPr/>
            <p:nvPr/>
          </p:nvSpPr>
          <p:spPr>
            <a:xfrm>
              <a:off x="-4786875" y="-448350"/>
              <a:ext cx="593475" cy="602025"/>
            </a:xfrm>
            <a:custGeom>
              <a:avLst/>
              <a:gdLst/>
              <a:ahLst/>
              <a:cxnLst/>
              <a:rect l="l" t="t" r="r" b="b"/>
              <a:pathLst>
                <a:path w="23739" h="24081" extrusionOk="0">
                  <a:moveTo>
                    <a:pt x="13810" y="0"/>
                  </a:moveTo>
                  <a:lnTo>
                    <a:pt x="0" y="12805"/>
                  </a:lnTo>
                  <a:cubicBezTo>
                    <a:pt x="0" y="12805"/>
                    <a:pt x="4862" y="15567"/>
                    <a:pt x="8012" y="18945"/>
                  </a:cubicBezTo>
                  <a:cubicBezTo>
                    <a:pt x="10865" y="22049"/>
                    <a:pt x="10044" y="24081"/>
                    <a:pt x="10044" y="24081"/>
                  </a:cubicBezTo>
                  <a:lnTo>
                    <a:pt x="23739" y="10363"/>
                  </a:lnTo>
                  <a:cubicBezTo>
                    <a:pt x="21159" y="4702"/>
                    <a:pt x="13810" y="0"/>
                    <a:pt x="1381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4"/>
            <p:cNvSpPr/>
            <p:nvPr/>
          </p:nvSpPr>
          <p:spPr>
            <a:xfrm>
              <a:off x="-4801725" y="-469475"/>
              <a:ext cx="452550" cy="623150"/>
            </a:xfrm>
            <a:custGeom>
              <a:avLst/>
              <a:gdLst/>
              <a:ahLst/>
              <a:cxnLst/>
              <a:rect l="l" t="t" r="r" b="b"/>
              <a:pathLst>
                <a:path w="18102" h="24926" extrusionOk="0">
                  <a:moveTo>
                    <a:pt x="14518" y="1"/>
                  </a:moveTo>
                  <a:lnTo>
                    <a:pt x="1" y="13468"/>
                  </a:lnTo>
                  <a:lnTo>
                    <a:pt x="10638" y="24926"/>
                  </a:lnTo>
                  <a:cubicBezTo>
                    <a:pt x="10752" y="24355"/>
                    <a:pt x="10523" y="23009"/>
                    <a:pt x="8013" y="20338"/>
                  </a:cubicBezTo>
                  <a:cubicBezTo>
                    <a:pt x="4886" y="16937"/>
                    <a:pt x="594" y="13650"/>
                    <a:pt x="594" y="13650"/>
                  </a:cubicBezTo>
                  <a:lnTo>
                    <a:pt x="14404" y="845"/>
                  </a:lnTo>
                  <a:cubicBezTo>
                    <a:pt x="14404" y="845"/>
                    <a:pt x="16161" y="1941"/>
                    <a:pt x="18101" y="3630"/>
                  </a:cubicBezTo>
                  <a:lnTo>
                    <a:pt x="14518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4"/>
            <p:cNvSpPr/>
            <p:nvPr/>
          </p:nvSpPr>
          <p:spPr>
            <a:xfrm>
              <a:off x="-4537500" y="146300"/>
              <a:ext cx="264225" cy="277875"/>
            </a:xfrm>
            <a:custGeom>
              <a:avLst/>
              <a:gdLst/>
              <a:ahLst/>
              <a:cxnLst/>
              <a:rect l="l" t="t" r="r" b="b"/>
              <a:pathLst>
                <a:path w="10569" h="11115" extrusionOk="0">
                  <a:moveTo>
                    <a:pt x="1233" y="0"/>
                  </a:moveTo>
                  <a:cubicBezTo>
                    <a:pt x="430" y="0"/>
                    <a:pt x="0" y="318"/>
                    <a:pt x="0" y="318"/>
                  </a:cubicBezTo>
                  <a:lnTo>
                    <a:pt x="10568" y="11114"/>
                  </a:lnTo>
                  <a:cubicBezTo>
                    <a:pt x="10568" y="11114"/>
                    <a:pt x="8902" y="5750"/>
                    <a:pt x="5455" y="2281"/>
                  </a:cubicBezTo>
                  <a:cubicBezTo>
                    <a:pt x="3603" y="429"/>
                    <a:pt x="2166" y="0"/>
                    <a:pt x="123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4"/>
            <p:cNvSpPr/>
            <p:nvPr/>
          </p:nvSpPr>
          <p:spPr>
            <a:xfrm>
              <a:off x="-4610550" y="73200"/>
              <a:ext cx="153525" cy="165500"/>
            </a:xfrm>
            <a:custGeom>
              <a:avLst/>
              <a:gdLst/>
              <a:ahLst/>
              <a:cxnLst/>
              <a:rect l="l" t="t" r="r" b="b"/>
              <a:pathLst>
                <a:path w="6141" h="6620" extrusionOk="0">
                  <a:moveTo>
                    <a:pt x="0" y="1"/>
                  </a:moveTo>
                  <a:cubicBezTo>
                    <a:pt x="1" y="1"/>
                    <a:pt x="1187" y="2785"/>
                    <a:pt x="2237" y="3904"/>
                  </a:cubicBezTo>
                  <a:cubicBezTo>
                    <a:pt x="3287" y="5022"/>
                    <a:pt x="6140" y="6620"/>
                    <a:pt x="6140" y="66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4"/>
            <p:cNvSpPr/>
            <p:nvPr/>
          </p:nvSpPr>
          <p:spPr>
            <a:xfrm>
              <a:off x="-4537500" y="-189300"/>
              <a:ext cx="352100" cy="343550"/>
            </a:xfrm>
            <a:custGeom>
              <a:avLst/>
              <a:gdLst/>
              <a:ahLst/>
              <a:cxnLst/>
              <a:rect l="l" t="t" r="r" b="b"/>
              <a:pathLst>
                <a:path w="14084" h="13742" extrusionOk="0">
                  <a:moveTo>
                    <a:pt x="13764" y="1"/>
                  </a:moveTo>
                  <a:lnTo>
                    <a:pt x="0" y="13742"/>
                  </a:lnTo>
                  <a:lnTo>
                    <a:pt x="0" y="13742"/>
                  </a:lnTo>
                  <a:lnTo>
                    <a:pt x="14083" y="686"/>
                  </a:lnTo>
                  <a:lnTo>
                    <a:pt x="13764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4"/>
            <p:cNvSpPr/>
            <p:nvPr/>
          </p:nvSpPr>
          <p:spPr>
            <a:xfrm>
              <a:off x="-4535800" y="-172175"/>
              <a:ext cx="607175" cy="596350"/>
            </a:xfrm>
            <a:custGeom>
              <a:avLst/>
              <a:gdLst/>
              <a:ahLst/>
              <a:cxnLst/>
              <a:rect l="l" t="t" r="r" b="b"/>
              <a:pathLst>
                <a:path w="24287" h="23854" extrusionOk="0">
                  <a:moveTo>
                    <a:pt x="14015" y="1"/>
                  </a:moveTo>
                  <a:lnTo>
                    <a:pt x="1" y="13034"/>
                  </a:lnTo>
                  <a:cubicBezTo>
                    <a:pt x="1" y="13034"/>
                    <a:pt x="197" y="12969"/>
                    <a:pt x="553" y="12969"/>
                  </a:cubicBezTo>
                  <a:cubicBezTo>
                    <a:pt x="1354" y="12969"/>
                    <a:pt x="2963" y="13297"/>
                    <a:pt x="4954" y="15431"/>
                  </a:cubicBezTo>
                  <a:cubicBezTo>
                    <a:pt x="8081" y="18809"/>
                    <a:pt x="10500" y="23853"/>
                    <a:pt x="10500" y="23853"/>
                  </a:cubicBezTo>
                  <a:lnTo>
                    <a:pt x="24287" y="11048"/>
                  </a:lnTo>
                  <a:cubicBezTo>
                    <a:pt x="24287" y="11048"/>
                    <a:pt x="19493" y="2991"/>
                    <a:pt x="1401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4"/>
            <p:cNvSpPr/>
            <p:nvPr/>
          </p:nvSpPr>
          <p:spPr>
            <a:xfrm>
              <a:off x="-4535800" y="12725"/>
              <a:ext cx="628300" cy="426850"/>
            </a:xfrm>
            <a:custGeom>
              <a:avLst/>
              <a:gdLst/>
              <a:ahLst/>
              <a:cxnLst/>
              <a:rect l="l" t="t" r="r" b="b"/>
              <a:pathLst>
                <a:path w="25132" h="17074" extrusionOk="0">
                  <a:moveTo>
                    <a:pt x="21776" y="0"/>
                  </a:moveTo>
                  <a:lnTo>
                    <a:pt x="21776" y="0"/>
                  </a:lnTo>
                  <a:cubicBezTo>
                    <a:pt x="23328" y="2054"/>
                    <a:pt x="24287" y="3652"/>
                    <a:pt x="24287" y="3652"/>
                  </a:cubicBezTo>
                  <a:lnTo>
                    <a:pt x="10500" y="16457"/>
                  </a:lnTo>
                  <a:cubicBezTo>
                    <a:pt x="10500" y="16457"/>
                    <a:pt x="7510" y="11960"/>
                    <a:pt x="4383" y="8582"/>
                  </a:cubicBezTo>
                  <a:cubicBezTo>
                    <a:pt x="2093" y="6126"/>
                    <a:pt x="810" y="5625"/>
                    <a:pt x="169" y="5625"/>
                  </a:cubicBezTo>
                  <a:cubicBezTo>
                    <a:pt x="107" y="5625"/>
                    <a:pt x="51" y="5630"/>
                    <a:pt x="1" y="5638"/>
                  </a:cubicBezTo>
                  <a:lnTo>
                    <a:pt x="10614" y="17073"/>
                  </a:lnTo>
                  <a:lnTo>
                    <a:pt x="25131" y="3606"/>
                  </a:lnTo>
                  <a:lnTo>
                    <a:pt x="21776" y="0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4"/>
            <p:cNvSpPr/>
            <p:nvPr/>
          </p:nvSpPr>
          <p:spPr>
            <a:xfrm>
              <a:off x="-4473025" y="-3749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20" y="1"/>
                  </a:moveTo>
                  <a:cubicBezTo>
                    <a:pt x="81" y="1"/>
                    <a:pt x="40" y="22"/>
                    <a:pt x="23" y="55"/>
                  </a:cubicBezTo>
                  <a:cubicBezTo>
                    <a:pt x="0" y="78"/>
                    <a:pt x="0" y="124"/>
                    <a:pt x="23" y="169"/>
                  </a:cubicBezTo>
                  <a:cubicBezTo>
                    <a:pt x="46" y="169"/>
                    <a:pt x="46" y="192"/>
                    <a:pt x="69" y="192"/>
                  </a:cubicBezTo>
                  <a:cubicBezTo>
                    <a:pt x="137" y="238"/>
                    <a:pt x="7008" y="4004"/>
                    <a:pt x="8400" y="9163"/>
                  </a:cubicBezTo>
                  <a:cubicBezTo>
                    <a:pt x="8400" y="9200"/>
                    <a:pt x="8446" y="9237"/>
                    <a:pt x="8487" y="9237"/>
                  </a:cubicBezTo>
                  <a:cubicBezTo>
                    <a:pt x="8497" y="9237"/>
                    <a:pt x="8506" y="9235"/>
                    <a:pt x="8514" y="9231"/>
                  </a:cubicBezTo>
                  <a:cubicBezTo>
                    <a:pt x="8583" y="9208"/>
                    <a:pt x="8605" y="9163"/>
                    <a:pt x="8605" y="9094"/>
                  </a:cubicBezTo>
                  <a:cubicBezTo>
                    <a:pt x="7190" y="3867"/>
                    <a:pt x="251" y="55"/>
                    <a:pt x="160" y="10"/>
                  </a:cubicBezTo>
                  <a:cubicBezTo>
                    <a:pt x="148" y="4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4"/>
            <p:cNvSpPr/>
            <p:nvPr/>
          </p:nvSpPr>
          <p:spPr>
            <a:xfrm>
              <a:off x="-4511250" y="-339425"/>
              <a:ext cx="141525" cy="117350"/>
            </a:xfrm>
            <a:custGeom>
              <a:avLst/>
              <a:gdLst/>
              <a:ahLst/>
              <a:cxnLst/>
              <a:rect l="l" t="t" r="r" b="b"/>
              <a:pathLst>
                <a:path w="5661" h="4694" extrusionOk="0">
                  <a:moveTo>
                    <a:pt x="101" y="1"/>
                  </a:moveTo>
                  <a:cubicBezTo>
                    <a:pt x="69" y="1"/>
                    <a:pt x="37" y="20"/>
                    <a:pt x="23" y="48"/>
                  </a:cubicBezTo>
                  <a:cubicBezTo>
                    <a:pt x="0" y="94"/>
                    <a:pt x="0" y="140"/>
                    <a:pt x="23" y="163"/>
                  </a:cubicBezTo>
                  <a:cubicBezTo>
                    <a:pt x="23" y="185"/>
                    <a:pt x="46" y="185"/>
                    <a:pt x="69" y="208"/>
                  </a:cubicBezTo>
                  <a:cubicBezTo>
                    <a:pt x="91" y="208"/>
                    <a:pt x="2785" y="1783"/>
                    <a:pt x="5455" y="4659"/>
                  </a:cubicBezTo>
                  <a:cubicBezTo>
                    <a:pt x="5478" y="4682"/>
                    <a:pt x="5507" y="4693"/>
                    <a:pt x="5535" y="4693"/>
                  </a:cubicBezTo>
                  <a:cubicBezTo>
                    <a:pt x="5564" y="4693"/>
                    <a:pt x="5592" y="4682"/>
                    <a:pt x="5615" y="4659"/>
                  </a:cubicBezTo>
                  <a:cubicBezTo>
                    <a:pt x="5661" y="4636"/>
                    <a:pt x="5661" y="4568"/>
                    <a:pt x="5615" y="4522"/>
                  </a:cubicBezTo>
                  <a:cubicBezTo>
                    <a:pt x="2922" y="1623"/>
                    <a:pt x="183" y="26"/>
                    <a:pt x="160" y="26"/>
                  </a:cubicBezTo>
                  <a:cubicBezTo>
                    <a:pt x="142" y="8"/>
                    <a:pt x="122" y="1"/>
                    <a:pt x="10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4"/>
            <p:cNvSpPr/>
            <p:nvPr/>
          </p:nvSpPr>
          <p:spPr>
            <a:xfrm>
              <a:off x="-4547200" y="-305925"/>
              <a:ext cx="141525" cy="117025"/>
            </a:xfrm>
            <a:custGeom>
              <a:avLst/>
              <a:gdLst/>
              <a:ahLst/>
              <a:cxnLst/>
              <a:rect l="l" t="t" r="r" b="b"/>
              <a:pathLst>
                <a:path w="5661" h="4681" extrusionOk="0">
                  <a:moveTo>
                    <a:pt x="120" y="1"/>
                  </a:moveTo>
                  <a:cubicBezTo>
                    <a:pt x="81" y="1"/>
                    <a:pt x="40" y="22"/>
                    <a:pt x="23" y="55"/>
                  </a:cubicBezTo>
                  <a:cubicBezTo>
                    <a:pt x="0" y="78"/>
                    <a:pt x="0" y="124"/>
                    <a:pt x="23" y="169"/>
                  </a:cubicBezTo>
                  <a:cubicBezTo>
                    <a:pt x="23" y="169"/>
                    <a:pt x="46" y="192"/>
                    <a:pt x="69" y="192"/>
                  </a:cubicBezTo>
                  <a:cubicBezTo>
                    <a:pt x="91" y="215"/>
                    <a:pt x="2785" y="1767"/>
                    <a:pt x="5455" y="4643"/>
                  </a:cubicBezTo>
                  <a:cubicBezTo>
                    <a:pt x="5482" y="4670"/>
                    <a:pt x="5517" y="4681"/>
                    <a:pt x="5550" y="4681"/>
                  </a:cubicBezTo>
                  <a:cubicBezTo>
                    <a:pt x="5573" y="4681"/>
                    <a:pt x="5596" y="4675"/>
                    <a:pt x="5615" y="4666"/>
                  </a:cubicBezTo>
                  <a:cubicBezTo>
                    <a:pt x="5661" y="4620"/>
                    <a:pt x="5661" y="4552"/>
                    <a:pt x="5615" y="4506"/>
                  </a:cubicBezTo>
                  <a:cubicBezTo>
                    <a:pt x="2922" y="1607"/>
                    <a:pt x="205" y="32"/>
                    <a:pt x="160" y="10"/>
                  </a:cubicBezTo>
                  <a:cubicBezTo>
                    <a:pt x="148" y="3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4"/>
            <p:cNvSpPr/>
            <p:nvPr/>
          </p:nvSpPr>
          <p:spPr>
            <a:xfrm>
              <a:off x="-4593425" y="-263125"/>
              <a:ext cx="215150" cy="230925"/>
            </a:xfrm>
            <a:custGeom>
              <a:avLst/>
              <a:gdLst/>
              <a:ahLst/>
              <a:cxnLst/>
              <a:rect l="l" t="t" r="r" b="b"/>
              <a:pathLst>
                <a:path w="8606" h="9237" extrusionOk="0">
                  <a:moveTo>
                    <a:pt x="120" y="0"/>
                  </a:moveTo>
                  <a:cubicBezTo>
                    <a:pt x="81" y="0"/>
                    <a:pt x="40" y="22"/>
                    <a:pt x="23" y="55"/>
                  </a:cubicBezTo>
                  <a:cubicBezTo>
                    <a:pt x="0" y="101"/>
                    <a:pt x="0" y="124"/>
                    <a:pt x="23" y="169"/>
                  </a:cubicBezTo>
                  <a:cubicBezTo>
                    <a:pt x="23" y="169"/>
                    <a:pt x="46" y="192"/>
                    <a:pt x="69" y="192"/>
                  </a:cubicBezTo>
                  <a:cubicBezTo>
                    <a:pt x="137" y="238"/>
                    <a:pt x="6985" y="4004"/>
                    <a:pt x="8377" y="9162"/>
                  </a:cubicBezTo>
                  <a:cubicBezTo>
                    <a:pt x="8396" y="9200"/>
                    <a:pt x="8445" y="9237"/>
                    <a:pt x="8487" y="9237"/>
                  </a:cubicBezTo>
                  <a:cubicBezTo>
                    <a:pt x="8497" y="9237"/>
                    <a:pt x="8506" y="9235"/>
                    <a:pt x="8514" y="9231"/>
                  </a:cubicBezTo>
                  <a:cubicBezTo>
                    <a:pt x="8583" y="9208"/>
                    <a:pt x="8605" y="9162"/>
                    <a:pt x="8583" y="9094"/>
                  </a:cubicBezTo>
                  <a:cubicBezTo>
                    <a:pt x="7167" y="3867"/>
                    <a:pt x="228" y="55"/>
                    <a:pt x="160" y="9"/>
                  </a:cubicBezTo>
                  <a:cubicBezTo>
                    <a:pt x="148" y="3"/>
                    <a:pt x="134" y="0"/>
                    <a:pt x="12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4"/>
            <p:cNvSpPr/>
            <p:nvPr/>
          </p:nvSpPr>
          <p:spPr>
            <a:xfrm>
              <a:off x="-4637950" y="-2214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10" y="1"/>
                  </a:moveTo>
                  <a:cubicBezTo>
                    <a:pt x="68" y="1"/>
                    <a:pt x="34" y="22"/>
                    <a:pt x="1" y="55"/>
                  </a:cubicBezTo>
                  <a:cubicBezTo>
                    <a:pt x="1" y="78"/>
                    <a:pt x="1" y="124"/>
                    <a:pt x="24" y="169"/>
                  </a:cubicBezTo>
                  <a:cubicBezTo>
                    <a:pt x="24" y="169"/>
                    <a:pt x="46" y="192"/>
                    <a:pt x="46" y="192"/>
                  </a:cubicBezTo>
                  <a:cubicBezTo>
                    <a:pt x="115" y="238"/>
                    <a:pt x="6985" y="4004"/>
                    <a:pt x="8378" y="9163"/>
                  </a:cubicBezTo>
                  <a:cubicBezTo>
                    <a:pt x="8396" y="9200"/>
                    <a:pt x="8430" y="9237"/>
                    <a:pt x="8479" y="9237"/>
                  </a:cubicBezTo>
                  <a:cubicBezTo>
                    <a:pt x="8490" y="9237"/>
                    <a:pt x="8502" y="9235"/>
                    <a:pt x="8515" y="9231"/>
                  </a:cubicBezTo>
                  <a:cubicBezTo>
                    <a:pt x="8560" y="9208"/>
                    <a:pt x="8606" y="9163"/>
                    <a:pt x="8583" y="9094"/>
                  </a:cubicBezTo>
                  <a:cubicBezTo>
                    <a:pt x="7168" y="3867"/>
                    <a:pt x="229" y="55"/>
                    <a:pt x="161" y="10"/>
                  </a:cubicBezTo>
                  <a:cubicBezTo>
                    <a:pt x="142" y="4"/>
                    <a:pt x="126" y="1"/>
                    <a:pt x="1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4"/>
            <p:cNvSpPr/>
            <p:nvPr/>
          </p:nvSpPr>
          <p:spPr>
            <a:xfrm>
              <a:off x="-4683025" y="-179825"/>
              <a:ext cx="215150" cy="230800"/>
            </a:xfrm>
            <a:custGeom>
              <a:avLst/>
              <a:gdLst/>
              <a:ahLst/>
              <a:cxnLst/>
              <a:rect l="l" t="t" r="r" b="b"/>
              <a:pathLst>
                <a:path w="8606" h="9232" extrusionOk="0">
                  <a:moveTo>
                    <a:pt x="120" y="1"/>
                  </a:moveTo>
                  <a:cubicBezTo>
                    <a:pt x="81" y="1"/>
                    <a:pt x="40" y="22"/>
                    <a:pt x="23" y="56"/>
                  </a:cubicBezTo>
                  <a:cubicBezTo>
                    <a:pt x="1" y="78"/>
                    <a:pt x="1" y="124"/>
                    <a:pt x="23" y="170"/>
                  </a:cubicBezTo>
                  <a:cubicBezTo>
                    <a:pt x="23" y="170"/>
                    <a:pt x="46" y="193"/>
                    <a:pt x="69" y="193"/>
                  </a:cubicBezTo>
                  <a:cubicBezTo>
                    <a:pt x="138" y="238"/>
                    <a:pt x="6985" y="4004"/>
                    <a:pt x="8378" y="9163"/>
                  </a:cubicBezTo>
                  <a:cubicBezTo>
                    <a:pt x="8400" y="9208"/>
                    <a:pt x="8469" y="9231"/>
                    <a:pt x="8514" y="9231"/>
                  </a:cubicBezTo>
                  <a:cubicBezTo>
                    <a:pt x="8583" y="9208"/>
                    <a:pt x="8606" y="9163"/>
                    <a:pt x="8583" y="9094"/>
                  </a:cubicBezTo>
                  <a:cubicBezTo>
                    <a:pt x="7168" y="3845"/>
                    <a:pt x="229" y="56"/>
                    <a:pt x="160" y="10"/>
                  </a:cubicBezTo>
                  <a:cubicBezTo>
                    <a:pt x="148" y="4"/>
                    <a:pt x="134" y="1"/>
                    <a:pt x="1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4"/>
            <p:cNvSpPr/>
            <p:nvPr/>
          </p:nvSpPr>
          <p:spPr>
            <a:xfrm>
              <a:off x="-4352625" y="34250"/>
              <a:ext cx="215150" cy="230925"/>
            </a:xfrm>
            <a:custGeom>
              <a:avLst/>
              <a:gdLst/>
              <a:ahLst/>
              <a:cxnLst/>
              <a:rect l="l" t="t" r="r" b="b"/>
              <a:pathLst>
                <a:path w="8606" h="9237" extrusionOk="0">
                  <a:moveTo>
                    <a:pt x="125" y="0"/>
                  </a:moveTo>
                  <a:cubicBezTo>
                    <a:pt x="76" y="0"/>
                    <a:pt x="42" y="38"/>
                    <a:pt x="23" y="75"/>
                  </a:cubicBezTo>
                  <a:cubicBezTo>
                    <a:pt x="0" y="98"/>
                    <a:pt x="0" y="143"/>
                    <a:pt x="23" y="166"/>
                  </a:cubicBezTo>
                  <a:cubicBezTo>
                    <a:pt x="46" y="189"/>
                    <a:pt x="69" y="212"/>
                    <a:pt x="92" y="212"/>
                  </a:cubicBezTo>
                  <a:cubicBezTo>
                    <a:pt x="5113" y="1969"/>
                    <a:pt x="8355" y="9091"/>
                    <a:pt x="8400" y="9182"/>
                  </a:cubicBezTo>
                  <a:cubicBezTo>
                    <a:pt x="8417" y="9216"/>
                    <a:pt x="8458" y="9237"/>
                    <a:pt x="8497" y="9237"/>
                  </a:cubicBezTo>
                  <a:cubicBezTo>
                    <a:pt x="8511" y="9237"/>
                    <a:pt x="8525" y="9234"/>
                    <a:pt x="8537" y="9228"/>
                  </a:cubicBezTo>
                  <a:cubicBezTo>
                    <a:pt x="8583" y="9205"/>
                    <a:pt x="8606" y="9136"/>
                    <a:pt x="8583" y="9091"/>
                  </a:cubicBezTo>
                  <a:cubicBezTo>
                    <a:pt x="8560" y="9022"/>
                    <a:pt x="5273" y="1810"/>
                    <a:pt x="160" y="6"/>
                  </a:cubicBezTo>
                  <a:cubicBezTo>
                    <a:pt x="148" y="2"/>
                    <a:pt x="136" y="0"/>
                    <a:pt x="12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4"/>
            <p:cNvSpPr/>
            <p:nvPr/>
          </p:nvSpPr>
          <p:spPr>
            <a:xfrm>
              <a:off x="-4312675" y="-2325"/>
              <a:ext cx="215150" cy="230975"/>
            </a:xfrm>
            <a:custGeom>
              <a:avLst/>
              <a:gdLst/>
              <a:ahLst/>
              <a:cxnLst/>
              <a:rect l="l" t="t" r="r" b="b"/>
              <a:pathLst>
                <a:path w="8606" h="9239" extrusionOk="0">
                  <a:moveTo>
                    <a:pt x="100" y="0"/>
                  </a:moveTo>
                  <a:cubicBezTo>
                    <a:pt x="60" y="0"/>
                    <a:pt x="17" y="26"/>
                    <a:pt x="0" y="77"/>
                  </a:cubicBezTo>
                  <a:cubicBezTo>
                    <a:pt x="0" y="100"/>
                    <a:pt x="0" y="123"/>
                    <a:pt x="23" y="168"/>
                  </a:cubicBezTo>
                  <a:cubicBezTo>
                    <a:pt x="23" y="168"/>
                    <a:pt x="46" y="191"/>
                    <a:pt x="69" y="191"/>
                  </a:cubicBezTo>
                  <a:cubicBezTo>
                    <a:pt x="5113" y="1972"/>
                    <a:pt x="8354" y="9093"/>
                    <a:pt x="8377" y="9162"/>
                  </a:cubicBezTo>
                  <a:cubicBezTo>
                    <a:pt x="8394" y="9213"/>
                    <a:pt x="8437" y="9239"/>
                    <a:pt x="8477" y="9239"/>
                  </a:cubicBezTo>
                  <a:cubicBezTo>
                    <a:pt x="8490" y="9239"/>
                    <a:pt x="8503" y="9236"/>
                    <a:pt x="8514" y="9230"/>
                  </a:cubicBezTo>
                  <a:cubicBezTo>
                    <a:pt x="8583" y="9207"/>
                    <a:pt x="8605" y="9139"/>
                    <a:pt x="8583" y="9070"/>
                  </a:cubicBezTo>
                  <a:cubicBezTo>
                    <a:pt x="8537" y="9002"/>
                    <a:pt x="5273" y="1789"/>
                    <a:pt x="137" y="9"/>
                  </a:cubicBezTo>
                  <a:cubicBezTo>
                    <a:pt x="126" y="3"/>
                    <a:pt x="113" y="0"/>
                    <a:pt x="10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4"/>
            <p:cNvSpPr/>
            <p:nvPr/>
          </p:nvSpPr>
          <p:spPr>
            <a:xfrm>
              <a:off x="-4273300" y="-39375"/>
              <a:ext cx="215150" cy="230950"/>
            </a:xfrm>
            <a:custGeom>
              <a:avLst/>
              <a:gdLst/>
              <a:ahLst/>
              <a:cxnLst/>
              <a:rect l="l" t="t" r="r" b="b"/>
              <a:pathLst>
                <a:path w="8606" h="9238" extrusionOk="0">
                  <a:moveTo>
                    <a:pt x="110" y="1"/>
                  </a:moveTo>
                  <a:cubicBezTo>
                    <a:pt x="69" y="1"/>
                    <a:pt x="23" y="38"/>
                    <a:pt x="23" y="75"/>
                  </a:cubicBezTo>
                  <a:cubicBezTo>
                    <a:pt x="0" y="98"/>
                    <a:pt x="0" y="144"/>
                    <a:pt x="23" y="167"/>
                  </a:cubicBezTo>
                  <a:cubicBezTo>
                    <a:pt x="46" y="190"/>
                    <a:pt x="46" y="212"/>
                    <a:pt x="69" y="212"/>
                  </a:cubicBezTo>
                  <a:cubicBezTo>
                    <a:pt x="5113" y="1970"/>
                    <a:pt x="8354" y="9114"/>
                    <a:pt x="8400" y="9183"/>
                  </a:cubicBezTo>
                  <a:cubicBezTo>
                    <a:pt x="8417" y="9216"/>
                    <a:pt x="8446" y="9237"/>
                    <a:pt x="8487" y="9237"/>
                  </a:cubicBezTo>
                  <a:cubicBezTo>
                    <a:pt x="8502" y="9237"/>
                    <a:pt x="8519" y="9234"/>
                    <a:pt x="8537" y="9228"/>
                  </a:cubicBezTo>
                  <a:cubicBezTo>
                    <a:pt x="8583" y="9206"/>
                    <a:pt x="8605" y="9137"/>
                    <a:pt x="8583" y="9091"/>
                  </a:cubicBezTo>
                  <a:cubicBezTo>
                    <a:pt x="8560" y="9023"/>
                    <a:pt x="5273" y="1810"/>
                    <a:pt x="137" y="7"/>
                  </a:cubicBezTo>
                  <a:cubicBezTo>
                    <a:pt x="129" y="3"/>
                    <a:pt x="120" y="1"/>
                    <a:pt x="11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4"/>
            <p:cNvSpPr/>
            <p:nvPr/>
          </p:nvSpPr>
          <p:spPr>
            <a:xfrm>
              <a:off x="-4233925" y="-75950"/>
              <a:ext cx="215150" cy="231000"/>
            </a:xfrm>
            <a:custGeom>
              <a:avLst/>
              <a:gdLst/>
              <a:ahLst/>
              <a:cxnLst/>
              <a:rect l="l" t="t" r="r" b="b"/>
              <a:pathLst>
                <a:path w="8606" h="9240" extrusionOk="0">
                  <a:moveTo>
                    <a:pt x="113" y="1"/>
                  </a:moveTo>
                  <a:cubicBezTo>
                    <a:pt x="70" y="1"/>
                    <a:pt x="40" y="26"/>
                    <a:pt x="23" y="78"/>
                  </a:cubicBezTo>
                  <a:cubicBezTo>
                    <a:pt x="0" y="100"/>
                    <a:pt x="23" y="146"/>
                    <a:pt x="23" y="169"/>
                  </a:cubicBezTo>
                  <a:cubicBezTo>
                    <a:pt x="46" y="192"/>
                    <a:pt x="69" y="192"/>
                    <a:pt x="91" y="215"/>
                  </a:cubicBezTo>
                  <a:cubicBezTo>
                    <a:pt x="5113" y="1972"/>
                    <a:pt x="8377" y="9094"/>
                    <a:pt x="8400" y="9162"/>
                  </a:cubicBezTo>
                  <a:cubicBezTo>
                    <a:pt x="8417" y="9213"/>
                    <a:pt x="8460" y="9239"/>
                    <a:pt x="8499" y="9239"/>
                  </a:cubicBezTo>
                  <a:cubicBezTo>
                    <a:pt x="8513" y="9239"/>
                    <a:pt x="8525" y="9236"/>
                    <a:pt x="8537" y="9231"/>
                  </a:cubicBezTo>
                  <a:cubicBezTo>
                    <a:pt x="8582" y="9208"/>
                    <a:pt x="8605" y="9139"/>
                    <a:pt x="8582" y="9094"/>
                  </a:cubicBezTo>
                  <a:cubicBezTo>
                    <a:pt x="8560" y="9002"/>
                    <a:pt x="5273" y="1812"/>
                    <a:pt x="160" y="9"/>
                  </a:cubicBezTo>
                  <a:cubicBezTo>
                    <a:pt x="143" y="3"/>
                    <a:pt x="127" y="1"/>
                    <a:pt x="11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4"/>
            <p:cNvSpPr/>
            <p:nvPr/>
          </p:nvSpPr>
          <p:spPr>
            <a:xfrm>
              <a:off x="-4282425" y="151575"/>
              <a:ext cx="107300" cy="148425"/>
            </a:xfrm>
            <a:custGeom>
              <a:avLst/>
              <a:gdLst/>
              <a:ahLst/>
              <a:cxnLst/>
              <a:rect l="l" t="t" r="r" b="b"/>
              <a:pathLst>
                <a:path w="4292" h="5937" extrusionOk="0">
                  <a:moveTo>
                    <a:pt x="102" y="0"/>
                  </a:moveTo>
                  <a:cubicBezTo>
                    <a:pt x="83" y="0"/>
                    <a:pt x="65" y="6"/>
                    <a:pt x="46" y="15"/>
                  </a:cubicBezTo>
                  <a:cubicBezTo>
                    <a:pt x="0" y="61"/>
                    <a:pt x="0" y="107"/>
                    <a:pt x="23" y="152"/>
                  </a:cubicBezTo>
                  <a:cubicBezTo>
                    <a:pt x="23" y="152"/>
                    <a:pt x="23" y="175"/>
                    <a:pt x="23" y="175"/>
                  </a:cubicBezTo>
                  <a:cubicBezTo>
                    <a:pt x="2693" y="3051"/>
                    <a:pt x="4063" y="5859"/>
                    <a:pt x="4086" y="5881"/>
                  </a:cubicBezTo>
                  <a:cubicBezTo>
                    <a:pt x="4102" y="5915"/>
                    <a:pt x="4144" y="5936"/>
                    <a:pt x="4182" y="5936"/>
                  </a:cubicBezTo>
                  <a:cubicBezTo>
                    <a:pt x="4197" y="5936"/>
                    <a:pt x="4210" y="5933"/>
                    <a:pt x="4223" y="5927"/>
                  </a:cubicBezTo>
                  <a:cubicBezTo>
                    <a:pt x="4268" y="5904"/>
                    <a:pt x="4291" y="5836"/>
                    <a:pt x="4268" y="5790"/>
                  </a:cubicBezTo>
                  <a:cubicBezTo>
                    <a:pt x="4246" y="5767"/>
                    <a:pt x="2876" y="2937"/>
                    <a:pt x="183" y="38"/>
                  </a:cubicBezTo>
                  <a:cubicBezTo>
                    <a:pt x="156" y="11"/>
                    <a:pt x="129" y="0"/>
                    <a:pt x="10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4"/>
            <p:cNvSpPr/>
            <p:nvPr/>
          </p:nvSpPr>
          <p:spPr>
            <a:xfrm>
              <a:off x="-4322375" y="188175"/>
              <a:ext cx="107875" cy="148900"/>
            </a:xfrm>
            <a:custGeom>
              <a:avLst/>
              <a:gdLst/>
              <a:ahLst/>
              <a:cxnLst/>
              <a:rect l="l" t="t" r="r" b="b"/>
              <a:pathLst>
                <a:path w="4315" h="5956" extrusionOk="0">
                  <a:moveTo>
                    <a:pt x="126" y="1"/>
                  </a:moveTo>
                  <a:cubicBezTo>
                    <a:pt x="97" y="1"/>
                    <a:pt x="69" y="12"/>
                    <a:pt x="46" y="35"/>
                  </a:cubicBezTo>
                  <a:cubicBezTo>
                    <a:pt x="23" y="58"/>
                    <a:pt x="0" y="126"/>
                    <a:pt x="23" y="172"/>
                  </a:cubicBezTo>
                  <a:lnTo>
                    <a:pt x="46" y="172"/>
                  </a:lnTo>
                  <a:cubicBezTo>
                    <a:pt x="2716" y="3048"/>
                    <a:pt x="4086" y="5855"/>
                    <a:pt x="4086" y="5901"/>
                  </a:cubicBezTo>
                  <a:cubicBezTo>
                    <a:pt x="4103" y="5935"/>
                    <a:pt x="4144" y="5956"/>
                    <a:pt x="4192" y="5956"/>
                  </a:cubicBezTo>
                  <a:cubicBezTo>
                    <a:pt x="4209" y="5956"/>
                    <a:pt x="4227" y="5953"/>
                    <a:pt x="4246" y="5947"/>
                  </a:cubicBezTo>
                  <a:cubicBezTo>
                    <a:pt x="4291" y="5924"/>
                    <a:pt x="4314" y="5855"/>
                    <a:pt x="4291" y="5810"/>
                  </a:cubicBezTo>
                  <a:cubicBezTo>
                    <a:pt x="4269" y="5764"/>
                    <a:pt x="2899" y="2934"/>
                    <a:pt x="206" y="35"/>
                  </a:cubicBezTo>
                  <a:cubicBezTo>
                    <a:pt x="183" y="12"/>
                    <a:pt x="154" y="1"/>
                    <a:pt x="12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4"/>
            <p:cNvSpPr/>
            <p:nvPr/>
          </p:nvSpPr>
          <p:spPr>
            <a:xfrm>
              <a:off x="-4525525" y="166775"/>
              <a:ext cx="61075" cy="42825"/>
            </a:xfrm>
            <a:custGeom>
              <a:avLst/>
              <a:gdLst/>
              <a:ahLst/>
              <a:cxnLst/>
              <a:rect l="l" t="t" r="r" b="b"/>
              <a:pathLst>
                <a:path w="2443" h="1713" fill="none" extrusionOk="0">
                  <a:moveTo>
                    <a:pt x="0" y="1"/>
                  </a:moveTo>
                  <a:cubicBezTo>
                    <a:pt x="0" y="1"/>
                    <a:pt x="1073" y="1462"/>
                    <a:pt x="2443" y="1713"/>
                  </a:cubicBezTo>
                </a:path>
              </a:pathLst>
            </a:custGeom>
            <a:noFill/>
            <a:ln w="4575" cap="rnd" cmpd="sng">
              <a:solidFill>
                <a:srgbClr val="AF394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4"/>
            <p:cNvSpPr/>
            <p:nvPr/>
          </p:nvSpPr>
          <p:spPr>
            <a:xfrm>
              <a:off x="-4587725" y="78325"/>
              <a:ext cx="39400" cy="66800"/>
            </a:xfrm>
            <a:custGeom>
              <a:avLst/>
              <a:gdLst/>
              <a:ahLst/>
              <a:cxnLst/>
              <a:rect l="l" t="t" r="r" b="b"/>
              <a:pathLst>
                <a:path w="1576" h="2672" fill="none" extrusionOk="0">
                  <a:moveTo>
                    <a:pt x="0" y="1"/>
                  </a:moveTo>
                  <a:cubicBezTo>
                    <a:pt x="0" y="1"/>
                    <a:pt x="503" y="1736"/>
                    <a:pt x="1575" y="2671"/>
                  </a:cubicBezTo>
                </a:path>
              </a:pathLst>
            </a:custGeom>
            <a:noFill/>
            <a:ln w="4575" cap="rnd" cmpd="sng">
              <a:solidFill>
                <a:srgbClr val="AF394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4"/>
            <p:cNvSpPr/>
            <p:nvPr/>
          </p:nvSpPr>
          <p:spPr>
            <a:xfrm>
              <a:off x="-4786875" y="-448350"/>
              <a:ext cx="345250" cy="337825"/>
            </a:xfrm>
            <a:custGeom>
              <a:avLst/>
              <a:gdLst/>
              <a:ahLst/>
              <a:cxnLst/>
              <a:rect l="l" t="t" r="r" b="b"/>
              <a:pathLst>
                <a:path w="13810" h="13513" extrusionOk="0">
                  <a:moveTo>
                    <a:pt x="13810" y="0"/>
                  </a:moveTo>
                  <a:lnTo>
                    <a:pt x="0" y="12805"/>
                  </a:lnTo>
                  <a:lnTo>
                    <a:pt x="1187" y="13513"/>
                  </a:lnTo>
                  <a:lnTo>
                    <a:pt x="1438" y="13262"/>
                  </a:lnTo>
                  <a:lnTo>
                    <a:pt x="662" y="12805"/>
                  </a:lnTo>
                  <a:lnTo>
                    <a:pt x="13810" y="0"/>
                  </a:ln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6" name="Google Shape;1916;p24"/>
          <p:cNvGrpSpPr/>
          <p:nvPr/>
        </p:nvGrpSpPr>
        <p:grpSpPr>
          <a:xfrm rot="20285596">
            <a:off x="6755677" y="1118509"/>
            <a:ext cx="160951" cy="572955"/>
            <a:chOff x="-3196525" y="807600"/>
            <a:chExt cx="160950" cy="572950"/>
          </a:xfrm>
        </p:grpSpPr>
        <p:sp>
          <p:nvSpPr>
            <p:cNvPr id="1917" name="Google Shape;1917;p24"/>
            <p:cNvSpPr/>
            <p:nvPr/>
          </p:nvSpPr>
          <p:spPr>
            <a:xfrm>
              <a:off x="-3196525" y="813300"/>
              <a:ext cx="65075" cy="81625"/>
            </a:xfrm>
            <a:custGeom>
              <a:avLst/>
              <a:gdLst/>
              <a:ahLst/>
              <a:cxnLst/>
              <a:rect l="l" t="t" r="r" b="b"/>
              <a:pathLst>
                <a:path w="2603" h="3265" extrusionOk="0">
                  <a:moveTo>
                    <a:pt x="777" y="1"/>
                  </a:moveTo>
                  <a:lnTo>
                    <a:pt x="1" y="3014"/>
                  </a:lnTo>
                  <a:lnTo>
                    <a:pt x="1393" y="3265"/>
                  </a:lnTo>
                  <a:lnTo>
                    <a:pt x="2603" y="2489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4"/>
            <p:cNvSpPr/>
            <p:nvPr/>
          </p:nvSpPr>
          <p:spPr>
            <a:xfrm>
              <a:off x="-3196525" y="875500"/>
              <a:ext cx="160950" cy="505050"/>
            </a:xfrm>
            <a:custGeom>
              <a:avLst/>
              <a:gdLst/>
              <a:ahLst/>
              <a:cxnLst/>
              <a:rect l="l" t="t" r="r" b="b"/>
              <a:pathLst>
                <a:path w="6438" h="20202" extrusionOk="0">
                  <a:moveTo>
                    <a:pt x="2603" y="1"/>
                  </a:moveTo>
                  <a:lnTo>
                    <a:pt x="1" y="526"/>
                  </a:lnTo>
                  <a:lnTo>
                    <a:pt x="3812" y="20201"/>
                  </a:lnTo>
                  <a:lnTo>
                    <a:pt x="6437" y="19676"/>
                  </a:lnTo>
                  <a:lnTo>
                    <a:pt x="2603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4"/>
            <p:cNvSpPr/>
            <p:nvPr/>
          </p:nvSpPr>
          <p:spPr>
            <a:xfrm>
              <a:off x="-3185100" y="807600"/>
              <a:ext cx="26825" cy="35975"/>
            </a:xfrm>
            <a:custGeom>
              <a:avLst/>
              <a:gdLst/>
              <a:ahLst/>
              <a:cxnLst/>
              <a:rect l="l" t="t" r="r" b="b"/>
              <a:pathLst>
                <a:path w="1073" h="1439" extrusionOk="0">
                  <a:moveTo>
                    <a:pt x="274" y="1"/>
                  </a:moveTo>
                  <a:lnTo>
                    <a:pt x="0" y="1439"/>
                  </a:lnTo>
                  <a:lnTo>
                    <a:pt x="1073" y="1233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4"/>
            <p:cNvSpPr/>
            <p:nvPr/>
          </p:nvSpPr>
          <p:spPr>
            <a:xfrm>
              <a:off x="-3164000" y="875500"/>
              <a:ext cx="128425" cy="498200"/>
            </a:xfrm>
            <a:custGeom>
              <a:avLst/>
              <a:gdLst/>
              <a:ahLst/>
              <a:cxnLst/>
              <a:rect l="l" t="t" r="r" b="b"/>
              <a:pathLst>
                <a:path w="5137" h="19928" extrusionOk="0">
                  <a:moveTo>
                    <a:pt x="1302" y="1"/>
                  </a:moveTo>
                  <a:lnTo>
                    <a:pt x="1" y="252"/>
                  </a:lnTo>
                  <a:lnTo>
                    <a:pt x="3835" y="19927"/>
                  </a:lnTo>
                  <a:lnTo>
                    <a:pt x="5136" y="1967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4"/>
            <p:cNvSpPr/>
            <p:nvPr/>
          </p:nvSpPr>
          <p:spPr>
            <a:xfrm>
              <a:off x="-3140600" y="1107175"/>
              <a:ext cx="48525" cy="247700"/>
            </a:xfrm>
            <a:custGeom>
              <a:avLst/>
              <a:gdLst/>
              <a:ahLst/>
              <a:cxnLst/>
              <a:rect l="l" t="t" r="r" b="b"/>
              <a:pathLst>
                <a:path w="1941" h="9908" fill="none" extrusionOk="0">
                  <a:moveTo>
                    <a:pt x="1941" y="9907"/>
                  </a:moveTo>
                  <a:lnTo>
                    <a:pt x="0" y="1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2" name="Google Shape;1922;p24"/>
          <p:cNvGrpSpPr/>
          <p:nvPr/>
        </p:nvGrpSpPr>
        <p:grpSpPr>
          <a:xfrm>
            <a:off x="8031100" y="2272900"/>
            <a:ext cx="512450" cy="325275"/>
            <a:chOff x="-3512650" y="557100"/>
            <a:chExt cx="512450" cy="325275"/>
          </a:xfrm>
        </p:grpSpPr>
        <p:sp>
          <p:nvSpPr>
            <p:cNvPr id="1923" name="Google Shape;1923;p24"/>
            <p:cNvSpPr/>
            <p:nvPr/>
          </p:nvSpPr>
          <p:spPr>
            <a:xfrm>
              <a:off x="-3507525" y="814450"/>
              <a:ext cx="77075" cy="65075"/>
            </a:xfrm>
            <a:custGeom>
              <a:avLst/>
              <a:gdLst/>
              <a:ahLst/>
              <a:cxnLst/>
              <a:rect l="l" t="t" r="r" b="b"/>
              <a:pathLst>
                <a:path w="3083" h="2603" extrusionOk="0">
                  <a:moveTo>
                    <a:pt x="1713" y="1"/>
                  </a:moveTo>
                  <a:lnTo>
                    <a:pt x="1" y="2603"/>
                  </a:lnTo>
                  <a:lnTo>
                    <a:pt x="3082" y="2306"/>
                  </a:lnTo>
                  <a:lnTo>
                    <a:pt x="2854" y="891"/>
                  </a:lnTo>
                  <a:lnTo>
                    <a:pt x="1713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4"/>
            <p:cNvSpPr/>
            <p:nvPr/>
          </p:nvSpPr>
          <p:spPr>
            <a:xfrm>
              <a:off x="-3464725" y="557100"/>
              <a:ext cx="464525" cy="315000"/>
            </a:xfrm>
            <a:custGeom>
              <a:avLst/>
              <a:gdLst/>
              <a:ahLst/>
              <a:cxnLst/>
              <a:rect l="l" t="t" r="r" b="b"/>
              <a:pathLst>
                <a:path w="18581" h="12600" extrusionOk="0">
                  <a:moveTo>
                    <a:pt x="17211" y="0"/>
                  </a:moveTo>
                  <a:lnTo>
                    <a:pt x="1" y="10295"/>
                  </a:lnTo>
                  <a:lnTo>
                    <a:pt x="1370" y="12600"/>
                  </a:lnTo>
                  <a:lnTo>
                    <a:pt x="18580" y="2283"/>
                  </a:lnTo>
                  <a:lnTo>
                    <a:pt x="1721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4"/>
            <p:cNvSpPr/>
            <p:nvPr/>
          </p:nvSpPr>
          <p:spPr>
            <a:xfrm>
              <a:off x="-3512650" y="853250"/>
              <a:ext cx="36550" cy="29125"/>
            </a:xfrm>
            <a:custGeom>
              <a:avLst/>
              <a:gdLst/>
              <a:ahLst/>
              <a:cxnLst/>
              <a:rect l="l" t="t" r="r" b="b"/>
              <a:pathLst>
                <a:path w="1462" h="1165" extrusionOk="0">
                  <a:moveTo>
                    <a:pt x="913" y="1"/>
                  </a:moveTo>
                  <a:lnTo>
                    <a:pt x="0" y="1165"/>
                  </a:lnTo>
                  <a:lnTo>
                    <a:pt x="1461" y="914"/>
                  </a:lnTo>
                  <a:lnTo>
                    <a:pt x="913" y="1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4"/>
            <p:cNvSpPr/>
            <p:nvPr/>
          </p:nvSpPr>
          <p:spPr>
            <a:xfrm>
              <a:off x="-3464725" y="557100"/>
              <a:ext cx="447400" cy="285900"/>
            </a:xfrm>
            <a:custGeom>
              <a:avLst/>
              <a:gdLst/>
              <a:ahLst/>
              <a:cxnLst/>
              <a:rect l="l" t="t" r="r" b="b"/>
              <a:pathLst>
                <a:path w="17896" h="11436" extrusionOk="0">
                  <a:moveTo>
                    <a:pt x="17211" y="0"/>
                  </a:moveTo>
                  <a:lnTo>
                    <a:pt x="1" y="10295"/>
                  </a:lnTo>
                  <a:lnTo>
                    <a:pt x="685" y="11436"/>
                  </a:lnTo>
                  <a:lnTo>
                    <a:pt x="17896" y="1142"/>
                  </a:lnTo>
                  <a:lnTo>
                    <a:pt x="17211" y="0"/>
                  </a:lnTo>
                  <a:close/>
                </a:path>
              </a:pathLst>
            </a:custGeom>
            <a:solidFill>
              <a:srgbClr val="424077">
                <a:alpha val="25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4"/>
            <p:cNvSpPr/>
            <p:nvPr/>
          </p:nvSpPr>
          <p:spPr>
            <a:xfrm>
              <a:off x="-3158300" y="593050"/>
              <a:ext cx="94750" cy="56525"/>
            </a:xfrm>
            <a:custGeom>
              <a:avLst/>
              <a:gdLst/>
              <a:ahLst/>
              <a:cxnLst/>
              <a:rect l="l" t="t" r="r" b="b"/>
              <a:pathLst>
                <a:path w="3790" h="2261" fill="none" extrusionOk="0">
                  <a:moveTo>
                    <a:pt x="3790" y="0"/>
                  </a:moveTo>
                  <a:lnTo>
                    <a:pt x="1" y="2260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4"/>
            <p:cNvSpPr/>
            <p:nvPr/>
          </p:nvSpPr>
          <p:spPr>
            <a:xfrm>
              <a:off x="-3301525" y="722575"/>
              <a:ext cx="94750" cy="56525"/>
            </a:xfrm>
            <a:custGeom>
              <a:avLst/>
              <a:gdLst/>
              <a:ahLst/>
              <a:cxnLst/>
              <a:rect l="l" t="t" r="r" b="b"/>
              <a:pathLst>
                <a:path w="3790" h="2261" fill="none" extrusionOk="0">
                  <a:moveTo>
                    <a:pt x="3790" y="1"/>
                  </a:moveTo>
                  <a:lnTo>
                    <a:pt x="1" y="2260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4"/>
            <p:cNvSpPr/>
            <p:nvPr/>
          </p:nvSpPr>
          <p:spPr>
            <a:xfrm>
              <a:off x="-3196525" y="656950"/>
              <a:ext cx="27975" cy="16000"/>
            </a:xfrm>
            <a:custGeom>
              <a:avLst/>
              <a:gdLst/>
              <a:ahLst/>
              <a:cxnLst/>
              <a:rect l="l" t="t" r="r" b="b"/>
              <a:pathLst>
                <a:path w="1119" h="640" fill="none" extrusionOk="0">
                  <a:moveTo>
                    <a:pt x="1119" y="1"/>
                  </a:moveTo>
                  <a:lnTo>
                    <a:pt x="1" y="640"/>
                  </a:lnTo>
                </a:path>
              </a:pathLst>
            </a:custGeom>
            <a:noFill/>
            <a:ln w="6850" cap="rnd" cmpd="sng">
              <a:solidFill>
                <a:srgbClr val="FFFFF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0" name="Google Shape;1930;p24"/>
          <p:cNvGrpSpPr/>
          <p:nvPr/>
        </p:nvGrpSpPr>
        <p:grpSpPr>
          <a:xfrm>
            <a:off x="8335952" y="3459137"/>
            <a:ext cx="1386618" cy="1046971"/>
            <a:chOff x="-2184800" y="1314325"/>
            <a:chExt cx="1183525" cy="893625"/>
          </a:xfrm>
        </p:grpSpPr>
        <p:sp>
          <p:nvSpPr>
            <p:cNvPr id="1931" name="Google Shape;1931;p24"/>
            <p:cNvSpPr/>
            <p:nvPr/>
          </p:nvSpPr>
          <p:spPr>
            <a:xfrm>
              <a:off x="-2184800" y="1700075"/>
              <a:ext cx="507325" cy="507875"/>
            </a:xfrm>
            <a:custGeom>
              <a:avLst/>
              <a:gdLst/>
              <a:ahLst/>
              <a:cxnLst/>
              <a:rect l="l" t="t" r="r" b="b"/>
              <a:pathLst>
                <a:path w="20293" h="20315" extrusionOk="0">
                  <a:moveTo>
                    <a:pt x="10135" y="0"/>
                  </a:moveTo>
                  <a:cubicBezTo>
                    <a:pt x="4543" y="0"/>
                    <a:pt x="1" y="4543"/>
                    <a:pt x="1" y="10158"/>
                  </a:cubicBezTo>
                  <a:cubicBezTo>
                    <a:pt x="1" y="15773"/>
                    <a:pt x="4543" y="20315"/>
                    <a:pt x="10135" y="20315"/>
                  </a:cubicBezTo>
                  <a:cubicBezTo>
                    <a:pt x="15750" y="20315"/>
                    <a:pt x="20293" y="15773"/>
                    <a:pt x="20293" y="10158"/>
                  </a:cubicBezTo>
                  <a:cubicBezTo>
                    <a:pt x="20293" y="4543"/>
                    <a:pt x="15750" y="0"/>
                    <a:pt x="1013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2" name="Google Shape;1932;p24"/>
            <p:cNvGrpSpPr/>
            <p:nvPr/>
          </p:nvGrpSpPr>
          <p:grpSpPr>
            <a:xfrm>
              <a:off x="-2184800" y="1314325"/>
              <a:ext cx="1183525" cy="893625"/>
              <a:chOff x="-2184800" y="1314325"/>
              <a:chExt cx="1183525" cy="893625"/>
            </a:xfrm>
          </p:grpSpPr>
          <p:sp>
            <p:nvSpPr>
              <p:cNvPr id="1933" name="Google Shape;1933;p24"/>
              <p:cNvSpPr/>
              <p:nvPr/>
            </p:nvSpPr>
            <p:spPr>
              <a:xfrm>
                <a:off x="-1640400" y="1415325"/>
                <a:ext cx="507300" cy="507325"/>
              </a:xfrm>
              <a:custGeom>
                <a:avLst/>
                <a:gdLst/>
                <a:ahLst/>
                <a:cxnLst/>
                <a:rect l="l" t="t" r="r" b="b"/>
                <a:pathLst>
                  <a:path w="20292" h="20293" extrusionOk="0">
                    <a:moveTo>
                      <a:pt x="10157" y="1"/>
                    </a:moveTo>
                    <a:cubicBezTo>
                      <a:pt x="4542" y="1"/>
                      <a:pt x="0" y="4543"/>
                      <a:pt x="0" y="10135"/>
                    </a:cubicBezTo>
                    <a:cubicBezTo>
                      <a:pt x="0" y="15750"/>
                      <a:pt x="4542" y="20292"/>
                      <a:pt x="10157" y="20292"/>
                    </a:cubicBezTo>
                    <a:cubicBezTo>
                      <a:pt x="15750" y="20292"/>
                      <a:pt x="20292" y="15750"/>
                      <a:pt x="20292" y="10135"/>
                    </a:cubicBezTo>
                    <a:cubicBezTo>
                      <a:pt x="20292" y="4543"/>
                      <a:pt x="15750" y="1"/>
                      <a:pt x="1015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24"/>
              <p:cNvSpPr/>
              <p:nvPr/>
            </p:nvSpPr>
            <p:spPr>
              <a:xfrm>
                <a:off x="-2066675" y="1314325"/>
                <a:ext cx="661975" cy="661950"/>
              </a:xfrm>
              <a:custGeom>
                <a:avLst/>
                <a:gdLst/>
                <a:ahLst/>
                <a:cxnLst/>
                <a:rect l="l" t="t" r="r" b="b"/>
                <a:pathLst>
                  <a:path w="26479" h="26478" extrusionOk="0">
                    <a:moveTo>
                      <a:pt x="13239" y="0"/>
                    </a:moveTo>
                    <a:cubicBezTo>
                      <a:pt x="5935" y="0"/>
                      <a:pt x="1" y="5935"/>
                      <a:pt x="1" y="13239"/>
                    </a:cubicBezTo>
                    <a:cubicBezTo>
                      <a:pt x="1" y="20566"/>
                      <a:pt x="5935" y="26478"/>
                      <a:pt x="13239" y="26478"/>
                    </a:cubicBezTo>
                    <a:cubicBezTo>
                      <a:pt x="20543" y="26478"/>
                      <a:pt x="26478" y="20566"/>
                      <a:pt x="26478" y="13239"/>
                    </a:cubicBezTo>
                    <a:cubicBezTo>
                      <a:pt x="26478" y="5935"/>
                      <a:pt x="20543" y="0"/>
                      <a:pt x="13239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24"/>
              <p:cNvSpPr/>
              <p:nvPr/>
            </p:nvSpPr>
            <p:spPr>
              <a:xfrm>
                <a:off x="-2184800" y="1328600"/>
                <a:ext cx="1183525" cy="879350"/>
              </a:xfrm>
              <a:custGeom>
                <a:avLst/>
                <a:gdLst/>
                <a:ahLst/>
                <a:cxnLst/>
                <a:rect l="l" t="t" r="r" b="b"/>
                <a:pathLst>
                  <a:path w="47341" h="351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7026" y="3812"/>
                      <a:pt x="23374" y="10865"/>
                      <a:pt x="16983" y="11846"/>
                    </a:cubicBezTo>
                    <a:cubicBezTo>
                      <a:pt x="10569" y="12828"/>
                      <a:pt x="9747" y="20657"/>
                      <a:pt x="9747" y="20657"/>
                    </a:cubicBezTo>
                    <a:cubicBezTo>
                      <a:pt x="9747" y="20657"/>
                      <a:pt x="10044" y="17644"/>
                      <a:pt x="6963" y="17279"/>
                    </a:cubicBezTo>
                    <a:lnTo>
                      <a:pt x="6963" y="17279"/>
                    </a:lnTo>
                    <a:cubicBezTo>
                      <a:pt x="9899" y="22014"/>
                      <a:pt x="5132" y="25330"/>
                      <a:pt x="2160" y="25330"/>
                    </a:cubicBezTo>
                    <a:cubicBezTo>
                      <a:pt x="1021" y="25330"/>
                      <a:pt x="145" y="24843"/>
                      <a:pt x="69" y="23761"/>
                    </a:cubicBezTo>
                    <a:cubicBezTo>
                      <a:pt x="24" y="24172"/>
                      <a:pt x="1" y="24583"/>
                      <a:pt x="1" y="25017"/>
                    </a:cubicBezTo>
                    <a:cubicBezTo>
                      <a:pt x="1" y="30632"/>
                      <a:pt x="4543" y="35174"/>
                      <a:pt x="10135" y="35174"/>
                    </a:cubicBezTo>
                    <a:cubicBezTo>
                      <a:pt x="15499" y="35174"/>
                      <a:pt x="19905" y="30997"/>
                      <a:pt x="20270" y="25701"/>
                    </a:cubicBezTo>
                    <a:cubicBezTo>
                      <a:pt x="22803" y="25268"/>
                      <a:pt x="25086" y="24104"/>
                      <a:pt x="26912" y="22437"/>
                    </a:cubicBezTo>
                    <a:cubicBezTo>
                      <a:pt x="28396" y="23282"/>
                      <a:pt x="30107" y="23761"/>
                      <a:pt x="31933" y="23761"/>
                    </a:cubicBezTo>
                    <a:cubicBezTo>
                      <a:pt x="33691" y="23761"/>
                      <a:pt x="35357" y="23305"/>
                      <a:pt x="36795" y="22506"/>
                    </a:cubicBezTo>
                    <a:cubicBezTo>
                      <a:pt x="37822" y="23076"/>
                      <a:pt x="38986" y="23396"/>
                      <a:pt x="40242" y="23396"/>
                    </a:cubicBezTo>
                    <a:cubicBezTo>
                      <a:pt x="41018" y="23396"/>
                      <a:pt x="41771" y="23259"/>
                      <a:pt x="42479" y="23031"/>
                    </a:cubicBezTo>
                    <a:cubicBezTo>
                      <a:pt x="43985" y="21821"/>
                      <a:pt x="45469" y="20543"/>
                      <a:pt x="46679" y="19287"/>
                    </a:cubicBezTo>
                    <a:cubicBezTo>
                      <a:pt x="47089" y="18374"/>
                      <a:pt x="47341" y="17370"/>
                      <a:pt x="47341" y="16297"/>
                    </a:cubicBezTo>
                    <a:cubicBezTo>
                      <a:pt x="47341" y="12691"/>
                      <a:pt x="44601" y="9701"/>
                      <a:pt x="41109" y="9267"/>
                    </a:cubicBezTo>
                    <a:cubicBezTo>
                      <a:pt x="40242" y="7464"/>
                      <a:pt x="38872" y="5980"/>
                      <a:pt x="37183" y="4930"/>
                    </a:cubicBezTo>
                    <a:lnTo>
                      <a:pt x="37183" y="4930"/>
                    </a:lnTo>
                    <a:cubicBezTo>
                      <a:pt x="38767" y="7657"/>
                      <a:pt x="38031" y="8361"/>
                      <a:pt x="36409" y="8361"/>
                    </a:cubicBezTo>
                    <a:cubicBezTo>
                      <a:pt x="34681" y="8361"/>
                      <a:pt x="31949" y="7563"/>
                      <a:pt x="29945" y="7563"/>
                    </a:cubicBezTo>
                    <a:cubicBezTo>
                      <a:pt x="29248" y="7563"/>
                      <a:pt x="28638" y="7660"/>
                      <a:pt x="28190" y="7920"/>
                    </a:cubicBezTo>
                    <a:cubicBezTo>
                      <a:pt x="28692" y="6711"/>
                      <a:pt x="28669" y="5387"/>
                      <a:pt x="28213" y="4177"/>
                    </a:cubicBezTo>
                    <a:cubicBezTo>
                      <a:pt x="28190" y="4177"/>
                      <a:pt x="28144" y="4200"/>
                      <a:pt x="28122" y="4200"/>
                    </a:cubicBezTo>
                    <a:cubicBezTo>
                      <a:pt x="26478" y="2237"/>
                      <a:pt x="24287" y="753"/>
                      <a:pt x="21776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36" name="Google Shape;1936;p24"/>
          <p:cNvGrpSpPr/>
          <p:nvPr/>
        </p:nvGrpSpPr>
        <p:grpSpPr>
          <a:xfrm>
            <a:off x="7538086" y="4044483"/>
            <a:ext cx="3406699" cy="1310619"/>
            <a:chOff x="10762125" y="2775799"/>
            <a:chExt cx="3666665" cy="1410633"/>
          </a:xfrm>
        </p:grpSpPr>
        <p:sp>
          <p:nvSpPr>
            <p:cNvPr id="1937" name="Google Shape;1937;p24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4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4"/>
            <p:cNvSpPr/>
            <p:nvPr/>
          </p:nvSpPr>
          <p:spPr>
            <a:xfrm>
              <a:off x="14428763" y="39590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4"/>
            <p:cNvSpPr/>
            <p:nvPr/>
          </p:nvSpPr>
          <p:spPr>
            <a:xfrm>
              <a:off x="14370267" y="398509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24" y="0"/>
                    <a:pt x="24" y="0"/>
                  </a:cubicBezTo>
                  <a:cubicBezTo>
                    <a:pt x="24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4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4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4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4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4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" name="Google Shape;1946;p24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4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4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4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4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4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4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4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4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4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4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4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4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4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4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4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4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4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4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4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4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4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4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4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4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4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4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4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4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4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4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4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4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4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4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4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4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4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4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4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4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4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4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4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4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4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4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4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4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4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4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4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4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4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4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4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4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4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4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4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4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4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4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4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4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4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4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4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4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4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4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4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4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4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4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4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4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4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4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4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4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4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4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4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4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4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4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4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4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4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4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4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4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4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4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4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4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4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4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4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4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4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4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4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4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4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4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4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4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4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4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4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4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4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4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4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4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4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4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4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4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4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4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4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4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4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4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4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4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4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4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4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4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4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4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4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4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4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4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4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4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4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4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4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4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4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5" name="Google Shape;2115;p24"/>
          <p:cNvSpPr/>
          <p:nvPr/>
        </p:nvSpPr>
        <p:spPr>
          <a:xfrm flipH="1">
            <a:off x="8424140" y="1160163"/>
            <a:ext cx="291673" cy="289083"/>
          </a:xfrm>
          <a:custGeom>
            <a:avLst/>
            <a:gdLst/>
            <a:ahLst/>
            <a:cxnLst/>
            <a:rect l="l" t="t" r="r" b="b"/>
            <a:pathLst>
              <a:path w="8784" h="8706" extrusionOk="0">
                <a:moveTo>
                  <a:pt x="5179" y="0"/>
                </a:moveTo>
                <a:cubicBezTo>
                  <a:pt x="4990" y="0"/>
                  <a:pt x="4797" y="93"/>
                  <a:pt x="4675" y="302"/>
                </a:cubicBezTo>
                <a:lnTo>
                  <a:pt x="3397" y="2471"/>
                </a:lnTo>
                <a:lnTo>
                  <a:pt x="1023" y="1604"/>
                </a:lnTo>
                <a:cubicBezTo>
                  <a:pt x="951" y="1578"/>
                  <a:pt x="880" y="1567"/>
                  <a:pt x="812" y="1567"/>
                </a:cubicBezTo>
                <a:cubicBezTo>
                  <a:pt x="326" y="1567"/>
                  <a:pt x="0" y="2161"/>
                  <a:pt x="361" y="2562"/>
                </a:cubicBezTo>
                <a:lnTo>
                  <a:pt x="2027" y="4457"/>
                </a:lnTo>
                <a:lnTo>
                  <a:pt x="498" y="6442"/>
                </a:lnTo>
                <a:cubicBezTo>
                  <a:pt x="167" y="6851"/>
                  <a:pt x="500" y="7409"/>
                  <a:pt x="959" y="7409"/>
                </a:cubicBezTo>
                <a:cubicBezTo>
                  <a:pt x="1038" y="7409"/>
                  <a:pt x="1121" y="7392"/>
                  <a:pt x="1206" y="7355"/>
                </a:cubicBezTo>
                <a:lnTo>
                  <a:pt x="3511" y="6351"/>
                </a:lnTo>
                <a:lnTo>
                  <a:pt x="4926" y="8451"/>
                </a:lnTo>
                <a:cubicBezTo>
                  <a:pt x="5046" y="8628"/>
                  <a:pt x="5223" y="8705"/>
                  <a:pt x="5400" y="8705"/>
                </a:cubicBezTo>
                <a:cubicBezTo>
                  <a:pt x="5726" y="8705"/>
                  <a:pt x="6051" y="8440"/>
                  <a:pt x="6022" y="8040"/>
                </a:cubicBezTo>
                <a:lnTo>
                  <a:pt x="5771" y="5552"/>
                </a:lnTo>
                <a:lnTo>
                  <a:pt x="8190" y="4845"/>
                </a:lnTo>
                <a:cubicBezTo>
                  <a:pt x="8784" y="4662"/>
                  <a:pt x="8761" y="3818"/>
                  <a:pt x="8167" y="3681"/>
                </a:cubicBezTo>
                <a:lnTo>
                  <a:pt x="5702" y="3133"/>
                </a:lnTo>
                <a:lnTo>
                  <a:pt x="5771" y="622"/>
                </a:lnTo>
                <a:cubicBezTo>
                  <a:pt x="5785" y="242"/>
                  <a:pt x="5486" y="0"/>
                  <a:pt x="51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6" name="Google Shape;2116;p24"/>
          <p:cNvSpPr/>
          <p:nvPr/>
        </p:nvSpPr>
        <p:spPr>
          <a:xfrm flipH="1">
            <a:off x="7339993" y="1250345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/>
          <p:cNvGrpSpPr/>
          <p:nvPr/>
        </p:nvGrpSpPr>
        <p:grpSpPr>
          <a:xfrm>
            <a:off x="8164450" y="103952"/>
            <a:ext cx="1045325" cy="809571"/>
            <a:chOff x="8164450" y="103952"/>
            <a:chExt cx="1045325" cy="809571"/>
          </a:xfrm>
        </p:grpSpPr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9" name="Google Shape;2119;p24"/>
          <p:cNvSpPr/>
          <p:nvPr/>
        </p:nvSpPr>
        <p:spPr>
          <a:xfrm>
            <a:off x="7226201" y="73871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0" name="Google Shape;2120;p24"/>
          <p:cNvSpPr/>
          <p:nvPr/>
        </p:nvSpPr>
        <p:spPr>
          <a:xfrm>
            <a:off x="6236647" y="9870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21" name="Google Shape;2121;p24"/>
          <p:cNvGrpSpPr/>
          <p:nvPr/>
        </p:nvGrpSpPr>
        <p:grpSpPr>
          <a:xfrm>
            <a:off x="5032016" y="24235"/>
            <a:ext cx="358499" cy="447941"/>
            <a:chOff x="4896454" y="199085"/>
            <a:chExt cx="358499" cy="447941"/>
          </a:xfrm>
        </p:grpSpPr>
        <p:sp>
          <p:nvSpPr>
            <p:cNvPr id="2122" name="Google Shape;2122;p24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4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4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4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4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4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4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4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4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4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4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3" name="Google Shape;2133;p24"/>
          <p:cNvSpPr/>
          <p:nvPr/>
        </p:nvSpPr>
        <p:spPr>
          <a:xfrm flipH="1">
            <a:off x="8521837" y="1958567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4" name="Google Shape;2134;p24"/>
          <p:cNvSpPr/>
          <p:nvPr/>
        </p:nvSpPr>
        <p:spPr>
          <a:xfrm flipH="1">
            <a:off x="7126450" y="1160167"/>
            <a:ext cx="96295" cy="86931"/>
          </a:xfrm>
          <a:custGeom>
            <a:avLst/>
            <a:gdLst/>
            <a:ahLst/>
            <a:cxnLst/>
            <a:rect l="l" t="t" r="r" b="b"/>
            <a:pathLst>
              <a:path w="2900" h="2618" extrusionOk="0">
                <a:moveTo>
                  <a:pt x="1466" y="0"/>
                </a:moveTo>
                <a:cubicBezTo>
                  <a:pt x="1344" y="0"/>
                  <a:pt x="1220" y="17"/>
                  <a:pt x="1096" y="53"/>
                </a:cubicBezTo>
                <a:cubicBezTo>
                  <a:pt x="412" y="236"/>
                  <a:pt x="1" y="966"/>
                  <a:pt x="206" y="1651"/>
                </a:cubicBezTo>
                <a:cubicBezTo>
                  <a:pt x="357" y="2235"/>
                  <a:pt x="881" y="2617"/>
                  <a:pt x="1444" y="2617"/>
                </a:cubicBezTo>
                <a:cubicBezTo>
                  <a:pt x="1564" y="2617"/>
                  <a:pt x="1685" y="2600"/>
                  <a:pt x="1804" y="2564"/>
                </a:cubicBezTo>
                <a:cubicBezTo>
                  <a:pt x="2512" y="2359"/>
                  <a:pt x="2900" y="1651"/>
                  <a:pt x="2717" y="943"/>
                </a:cubicBezTo>
                <a:cubicBezTo>
                  <a:pt x="2548" y="379"/>
                  <a:pt x="2037" y="0"/>
                  <a:pt x="14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5" name="Google Shape;2135;p24"/>
          <p:cNvSpPr/>
          <p:nvPr/>
        </p:nvSpPr>
        <p:spPr>
          <a:xfrm>
            <a:off x="6391447" y="108365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6" name="Google Shape;2136;p24"/>
          <p:cNvSpPr/>
          <p:nvPr/>
        </p:nvSpPr>
        <p:spPr>
          <a:xfrm>
            <a:off x="7675410" y="87738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7" name="Google Shape;2137;p24"/>
          <p:cNvGrpSpPr/>
          <p:nvPr/>
        </p:nvGrpSpPr>
        <p:grpSpPr>
          <a:xfrm rot="2265940">
            <a:off x="9290835" y="854908"/>
            <a:ext cx="291689" cy="364463"/>
            <a:chOff x="4896454" y="199085"/>
            <a:chExt cx="358499" cy="447941"/>
          </a:xfrm>
        </p:grpSpPr>
        <p:sp>
          <p:nvSpPr>
            <p:cNvPr id="2138" name="Google Shape;2138;p24"/>
            <p:cNvSpPr/>
            <p:nvPr/>
          </p:nvSpPr>
          <p:spPr>
            <a:xfrm>
              <a:off x="4923619" y="395269"/>
              <a:ext cx="46897" cy="39518"/>
            </a:xfrm>
            <a:custGeom>
              <a:avLst/>
              <a:gdLst/>
              <a:ahLst/>
              <a:cxnLst/>
              <a:rect l="l" t="t" r="r" b="b"/>
              <a:pathLst>
                <a:path w="1735" h="1462" extrusionOk="0">
                  <a:moveTo>
                    <a:pt x="868" y="1"/>
                  </a:moveTo>
                  <a:cubicBezTo>
                    <a:pt x="754" y="24"/>
                    <a:pt x="662" y="46"/>
                    <a:pt x="548" y="115"/>
                  </a:cubicBezTo>
                  <a:cubicBezTo>
                    <a:pt x="480" y="161"/>
                    <a:pt x="388" y="206"/>
                    <a:pt x="320" y="275"/>
                  </a:cubicBezTo>
                  <a:cubicBezTo>
                    <a:pt x="251" y="320"/>
                    <a:pt x="183" y="389"/>
                    <a:pt x="137" y="457"/>
                  </a:cubicBezTo>
                  <a:cubicBezTo>
                    <a:pt x="69" y="526"/>
                    <a:pt x="23" y="640"/>
                    <a:pt x="0" y="754"/>
                  </a:cubicBezTo>
                  <a:cubicBezTo>
                    <a:pt x="0" y="754"/>
                    <a:pt x="0" y="777"/>
                    <a:pt x="0" y="800"/>
                  </a:cubicBezTo>
                  <a:cubicBezTo>
                    <a:pt x="0" y="845"/>
                    <a:pt x="0" y="914"/>
                    <a:pt x="23" y="959"/>
                  </a:cubicBezTo>
                  <a:cubicBezTo>
                    <a:pt x="23" y="1051"/>
                    <a:pt x="69" y="1142"/>
                    <a:pt x="137" y="1211"/>
                  </a:cubicBezTo>
                  <a:cubicBezTo>
                    <a:pt x="183" y="1302"/>
                    <a:pt x="297" y="1348"/>
                    <a:pt x="388" y="1393"/>
                  </a:cubicBezTo>
                  <a:cubicBezTo>
                    <a:pt x="457" y="1439"/>
                    <a:pt x="548" y="1439"/>
                    <a:pt x="639" y="1462"/>
                  </a:cubicBezTo>
                  <a:lnTo>
                    <a:pt x="890" y="1462"/>
                  </a:lnTo>
                  <a:cubicBezTo>
                    <a:pt x="982" y="1439"/>
                    <a:pt x="1073" y="1393"/>
                    <a:pt x="1164" y="1348"/>
                  </a:cubicBezTo>
                  <a:cubicBezTo>
                    <a:pt x="1256" y="1325"/>
                    <a:pt x="1324" y="1256"/>
                    <a:pt x="1393" y="1188"/>
                  </a:cubicBezTo>
                  <a:cubicBezTo>
                    <a:pt x="1461" y="1119"/>
                    <a:pt x="1552" y="1074"/>
                    <a:pt x="1598" y="1005"/>
                  </a:cubicBezTo>
                  <a:cubicBezTo>
                    <a:pt x="1667" y="891"/>
                    <a:pt x="1735" y="754"/>
                    <a:pt x="1735" y="640"/>
                  </a:cubicBezTo>
                  <a:cubicBezTo>
                    <a:pt x="1735" y="571"/>
                    <a:pt x="1712" y="526"/>
                    <a:pt x="1689" y="457"/>
                  </a:cubicBezTo>
                  <a:cubicBezTo>
                    <a:pt x="1667" y="412"/>
                    <a:pt x="1644" y="366"/>
                    <a:pt x="1621" y="320"/>
                  </a:cubicBezTo>
                  <a:cubicBezTo>
                    <a:pt x="1575" y="252"/>
                    <a:pt x="1507" y="183"/>
                    <a:pt x="1461" y="138"/>
                  </a:cubicBezTo>
                  <a:cubicBezTo>
                    <a:pt x="1324" y="46"/>
                    <a:pt x="1164" y="1"/>
                    <a:pt x="100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4"/>
            <p:cNvSpPr/>
            <p:nvPr/>
          </p:nvSpPr>
          <p:spPr>
            <a:xfrm>
              <a:off x="5076014" y="266957"/>
              <a:ext cx="172154" cy="186345"/>
            </a:xfrm>
            <a:custGeom>
              <a:avLst/>
              <a:gdLst/>
              <a:ahLst/>
              <a:cxnLst/>
              <a:rect l="l" t="t" r="r" b="b"/>
              <a:pathLst>
                <a:path w="6369" h="6894" extrusionOk="0">
                  <a:moveTo>
                    <a:pt x="2283" y="0"/>
                  </a:moveTo>
                  <a:cubicBezTo>
                    <a:pt x="2214" y="0"/>
                    <a:pt x="2146" y="0"/>
                    <a:pt x="2077" y="23"/>
                  </a:cubicBezTo>
                  <a:cubicBezTo>
                    <a:pt x="1917" y="46"/>
                    <a:pt x="1780" y="91"/>
                    <a:pt x="1575" y="183"/>
                  </a:cubicBezTo>
                  <a:cubicBezTo>
                    <a:pt x="1438" y="228"/>
                    <a:pt x="1301" y="297"/>
                    <a:pt x="1164" y="388"/>
                  </a:cubicBezTo>
                  <a:cubicBezTo>
                    <a:pt x="1096" y="434"/>
                    <a:pt x="1004" y="480"/>
                    <a:pt x="936" y="525"/>
                  </a:cubicBezTo>
                  <a:cubicBezTo>
                    <a:pt x="867" y="594"/>
                    <a:pt x="799" y="639"/>
                    <a:pt x="753" y="708"/>
                  </a:cubicBezTo>
                  <a:lnTo>
                    <a:pt x="708" y="753"/>
                  </a:lnTo>
                  <a:cubicBezTo>
                    <a:pt x="594" y="890"/>
                    <a:pt x="502" y="1004"/>
                    <a:pt x="434" y="1119"/>
                  </a:cubicBezTo>
                  <a:cubicBezTo>
                    <a:pt x="388" y="1164"/>
                    <a:pt x="320" y="1233"/>
                    <a:pt x="297" y="1324"/>
                  </a:cubicBezTo>
                  <a:cubicBezTo>
                    <a:pt x="274" y="1393"/>
                    <a:pt x="251" y="1438"/>
                    <a:pt x="251" y="1507"/>
                  </a:cubicBezTo>
                  <a:cubicBezTo>
                    <a:pt x="228" y="1552"/>
                    <a:pt x="206" y="1598"/>
                    <a:pt x="183" y="1621"/>
                  </a:cubicBezTo>
                  <a:cubicBezTo>
                    <a:pt x="183" y="1666"/>
                    <a:pt x="160" y="1689"/>
                    <a:pt x="160" y="1735"/>
                  </a:cubicBezTo>
                  <a:cubicBezTo>
                    <a:pt x="137" y="1826"/>
                    <a:pt x="114" y="1918"/>
                    <a:pt x="91" y="1986"/>
                  </a:cubicBezTo>
                  <a:lnTo>
                    <a:pt x="91" y="2032"/>
                  </a:lnTo>
                  <a:cubicBezTo>
                    <a:pt x="69" y="2146"/>
                    <a:pt x="23" y="2328"/>
                    <a:pt x="23" y="2511"/>
                  </a:cubicBezTo>
                  <a:cubicBezTo>
                    <a:pt x="0" y="2671"/>
                    <a:pt x="23" y="2853"/>
                    <a:pt x="69" y="3013"/>
                  </a:cubicBezTo>
                  <a:lnTo>
                    <a:pt x="91" y="3150"/>
                  </a:lnTo>
                  <a:cubicBezTo>
                    <a:pt x="91" y="3241"/>
                    <a:pt x="114" y="3333"/>
                    <a:pt x="137" y="3424"/>
                  </a:cubicBezTo>
                  <a:cubicBezTo>
                    <a:pt x="160" y="3584"/>
                    <a:pt x="206" y="3744"/>
                    <a:pt x="251" y="3903"/>
                  </a:cubicBezTo>
                  <a:lnTo>
                    <a:pt x="274" y="3926"/>
                  </a:lnTo>
                  <a:cubicBezTo>
                    <a:pt x="320" y="4086"/>
                    <a:pt x="365" y="4223"/>
                    <a:pt x="434" y="4360"/>
                  </a:cubicBezTo>
                  <a:cubicBezTo>
                    <a:pt x="548" y="4588"/>
                    <a:pt x="685" y="4793"/>
                    <a:pt x="822" y="4976"/>
                  </a:cubicBezTo>
                  <a:lnTo>
                    <a:pt x="913" y="5136"/>
                  </a:lnTo>
                  <a:cubicBezTo>
                    <a:pt x="1050" y="5318"/>
                    <a:pt x="1210" y="5501"/>
                    <a:pt x="1438" y="5684"/>
                  </a:cubicBezTo>
                  <a:cubicBezTo>
                    <a:pt x="1529" y="5752"/>
                    <a:pt x="1621" y="5843"/>
                    <a:pt x="1735" y="5912"/>
                  </a:cubicBezTo>
                  <a:cubicBezTo>
                    <a:pt x="1780" y="6026"/>
                    <a:pt x="1849" y="6117"/>
                    <a:pt x="1986" y="6209"/>
                  </a:cubicBezTo>
                  <a:cubicBezTo>
                    <a:pt x="2077" y="6254"/>
                    <a:pt x="2169" y="6300"/>
                    <a:pt x="2237" y="6368"/>
                  </a:cubicBezTo>
                  <a:lnTo>
                    <a:pt x="2305" y="6414"/>
                  </a:lnTo>
                  <a:lnTo>
                    <a:pt x="2351" y="6437"/>
                  </a:lnTo>
                  <a:cubicBezTo>
                    <a:pt x="2465" y="6505"/>
                    <a:pt x="2579" y="6574"/>
                    <a:pt x="2716" y="6642"/>
                  </a:cubicBezTo>
                  <a:cubicBezTo>
                    <a:pt x="2808" y="6688"/>
                    <a:pt x="2922" y="6734"/>
                    <a:pt x="3013" y="6779"/>
                  </a:cubicBezTo>
                  <a:cubicBezTo>
                    <a:pt x="3173" y="6825"/>
                    <a:pt x="3333" y="6848"/>
                    <a:pt x="3492" y="6871"/>
                  </a:cubicBezTo>
                  <a:cubicBezTo>
                    <a:pt x="3652" y="6871"/>
                    <a:pt x="3789" y="6893"/>
                    <a:pt x="3949" y="6893"/>
                  </a:cubicBezTo>
                  <a:cubicBezTo>
                    <a:pt x="4109" y="6893"/>
                    <a:pt x="4268" y="6871"/>
                    <a:pt x="4428" y="6871"/>
                  </a:cubicBezTo>
                  <a:cubicBezTo>
                    <a:pt x="4542" y="6848"/>
                    <a:pt x="4702" y="6825"/>
                    <a:pt x="4862" y="6779"/>
                  </a:cubicBezTo>
                  <a:cubicBezTo>
                    <a:pt x="4953" y="6756"/>
                    <a:pt x="4999" y="6734"/>
                    <a:pt x="5067" y="6711"/>
                  </a:cubicBezTo>
                  <a:cubicBezTo>
                    <a:pt x="5113" y="6688"/>
                    <a:pt x="5136" y="6665"/>
                    <a:pt x="5159" y="6665"/>
                  </a:cubicBezTo>
                  <a:lnTo>
                    <a:pt x="5181" y="6642"/>
                  </a:lnTo>
                  <a:cubicBezTo>
                    <a:pt x="5250" y="6620"/>
                    <a:pt x="5318" y="6597"/>
                    <a:pt x="5364" y="6551"/>
                  </a:cubicBezTo>
                  <a:cubicBezTo>
                    <a:pt x="5410" y="6505"/>
                    <a:pt x="5433" y="6437"/>
                    <a:pt x="5455" y="6391"/>
                  </a:cubicBezTo>
                  <a:cubicBezTo>
                    <a:pt x="5478" y="6391"/>
                    <a:pt x="5501" y="6368"/>
                    <a:pt x="5524" y="6346"/>
                  </a:cubicBezTo>
                  <a:cubicBezTo>
                    <a:pt x="5661" y="6277"/>
                    <a:pt x="5775" y="6186"/>
                    <a:pt x="5889" y="6049"/>
                  </a:cubicBezTo>
                  <a:cubicBezTo>
                    <a:pt x="5958" y="5958"/>
                    <a:pt x="6003" y="5866"/>
                    <a:pt x="6049" y="5752"/>
                  </a:cubicBezTo>
                  <a:cubicBezTo>
                    <a:pt x="6094" y="5638"/>
                    <a:pt x="6163" y="5501"/>
                    <a:pt x="6209" y="5364"/>
                  </a:cubicBezTo>
                  <a:cubicBezTo>
                    <a:pt x="6254" y="5227"/>
                    <a:pt x="6277" y="5090"/>
                    <a:pt x="6300" y="4953"/>
                  </a:cubicBezTo>
                  <a:lnTo>
                    <a:pt x="6323" y="4839"/>
                  </a:lnTo>
                  <a:cubicBezTo>
                    <a:pt x="6346" y="4771"/>
                    <a:pt x="6368" y="4702"/>
                    <a:pt x="6368" y="4634"/>
                  </a:cubicBezTo>
                  <a:cubicBezTo>
                    <a:pt x="6368" y="4565"/>
                    <a:pt x="6368" y="4474"/>
                    <a:pt x="6368" y="4383"/>
                  </a:cubicBezTo>
                  <a:lnTo>
                    <a:pt x="6346" y="4337"/>
                  </a:lnTo>
                  <a:cubicBezTo>
                    <a:pt x="6346" y="4291"/>
                    <a:pt x="6346" y="4223"/>
                    <a:pt x="6346" y="4177"/>
                  </a:cubicBezTo>
                  <a:cubicBezTo>
                    <a:pt x="6346" y="4086"/>
                    <a:pt x="6323" y="3995"/>
                    <a:pt x="6323" y="3926"/>
                  </a:cubicBezTo>
                  <a:cubicBezTo>
                    <a:pt x="6323" y="3835"/>
                    <a:pt x="6300" y="3766"/>
                    <a:pt x="6277" y="3698"/>
                  </a:cubicBezTo>
                  <a:cubicBezTo>
                    <a:pt x="6277" y="3629"/>
                    <a:pt x="6254" y="3561"/>
                    <a:pt x="6254" y="3492"/>
                  </a:cubicBezTo>
                  <a:cubicBezTo>
                    <a:pt x="6231" y="3447"/>
                    <a:pt x="6231" y="3401"/>
                    <a:pt x="6231" y="3355"/>
                  </a:cubicBezTo>
                  <a:cubicBezTo>
                    <a:pt x="6231" y="3333"/>
                    <a:pt x="6231" y="3287"/>
                    <a:pt x="6209" y="3264"/>
                  </a:cubicBezTo>
                  <a:lnTo>
                    <a:pt x="6209" y="3219"/>
                  </a:lnTo>
                  <a:cubicBezTo>
                    <a:pt x="6186" y="3150"/>
                    <a:pt x="6186" y="3082"/>
                    <a:pt x="6163" y="3013"/>
                  </a:cubicBezTo>
                  <a:cubicBezTo>
                    <a:pt x="6163" y="2945"/>
                    <a:pt x="6140" y="2876"/>
                    <a:pt x="6117" y="2785"/>
                  </a:cubicBezTo>
                  <a:cubicBezTo>
                    <a:pt x="6094" y="2716"/>
                    <a:pt x="6072" y="2625"/>
                    <a:pt x="6049" y="2534"/>
                  </a:cubicBezTo>
                  <a:cubicBezTo>
                    <a:pt x="6003" y="2465"/>
                    <a:pt x="5980" y="2397"/>
                    <a:pt x="5935" y="2328"/>
                  </a:cubicBezTo>
                  <a:lnTo>
                    <a:pt x="5866" y="2214"/>
                  </a:lnTo>
                  <a:cubicBezTo>
                    <a:pt x="5775" y="2077"/>
                    <a:pt x="5706" y="1940"/>
                    <a:pt x="5592" y="1803"/>
                  </a:cubicBezTo>
                  <a:cubicBezTo>
                    <a:pt x="5569" y="1758"/>
                    <a:pt x="5524" y="1689"/>
                    <a:pt x="5478" y="1644"/>
                  </a:cubicBezTo>
                  <a:lnTo>
                    <a:pt x="5433" y="1598"/>
                  </a:lnTo>
                  <a:cubicBezTo>
                    <a:pt x="5410" y="1552"/>
                    <a:pt x="5364" y="1529"/>
                    <a:pt x="5341" y="1484"/>
                  </a:cubicBezTo>
                  <a:cubicBezTo>
                    <a:pt x="5318" y="1461"/>
                    <a:pt x="5273" y="1415"/>
                    <a:pt x="5250" y="1370"/>
                  </a:cubicBezTo>
                  <a:cubicBezTo>
                    <a:pt x="4908" y="1004"/>
                    <a:pt x="4474" y="753"/>
                    <a:pt x="4177" y="594"/>
                  </a:cubicBezTo>
                  <a:lnTo>
                    <a:pt x="4177" y="594"/>
                  </a:lnTo>
                  <a:lnTo>
                    <a:pt x="4223" y="639"/>
                  </a:lnTo>
                  <a:lnTo>
                    <a:pt x="4154" y="594"/>
                  </a:lnTo>
                  <a:lnTo>
                    <a:pt x="3926" y="457"/>
                  </a:lnTo>
                  <a:cubicBezTo>
                    <a:pt x="3812" y="388"/>
                    <a:pt x="3675" y="320"/>
                    <a:pt x="3538" y="274"/>
                  </a:cubicBezTo>
                  <a:cubicBezTo>
                    <a:pt x="3401" y="206"/>
                    <a:pt x="3264" y="160"/>
                    <a:pt x="3127" y="114"/>
                  </a:cubicBezTo>
                  <a:cubicBezTo>
                    <a:pt x="2945" y="69"/>
                    <a:pt x="2762" y="23"/>
                    <a:pt x="2602" y="23"/>
                  </a:cubicBezTo>
                  <a:cubicBezTo>
                    <a:pt x="2534" y="0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4"/>
            <p:cNvSpPr/>
            <p:nvPr/>
          </p:nvSpPr>
          <p:spPr>
            <a:xfrm>
              <a:off x="5144481" y="598886"/>
              <a:ext cx="46924" cy="42843"/>
            </a:xfrm>
            <a:custGeom>
              <a:avLst/>
              <a:gdLst/>
              <a:ahLst/>
              <a:cxnLst/>
              <a:rect l="l" t="t" r="r" b="b"/>
              <a:pathLst>
                <a:path w="1736" h="1585" extrusionOk="0">
                  <a:moveTo>
                    <a:pt x="845" y="0"/>
                  </a:moveTo>
                  <a:cubicBezTo>
                    <a:pt x="777" y="0"/>
                    <a:pt x="731" y="0"/>
                    <a:pt x="663" y="23"/>
                  </a:cubicBezTo>
                  <a:cubicBezTo>
                    <a:pt x="571" y="23"/>
                    <a:pt x="480" y="69"/>
                    <a:pt x="412" y="91"/>
                  </a:cubicBezTo>
                  <a:cubicBezTo>
                    <a:pt x="366" y="114"/>
                    <a:pt x="343" y="137"/>
                    <a:pt x="320" y="137"/>
                  </a:cubicBezTo>
                  <a:cubicBezTo>
                    <a:pt x="275" y="183"/>
                    <a:pt x="229" y="206"/>
                    <a:pt x="183" y="228"/>
                  </a:cubicBezTo>
                  <a:cubicBezTo>
                    <a:pt x="92" y="320"/>
                    <a:pt x="24" y="434"/>
                    <a:pt x="24" y="571"/>
                  </a:cubicBezTo>
                  <a:cubicBezTo>
                    <a:pt x="1" y="616"/>
                    <a:pt x="1" y="662"/>
                    <a:pt x="24" y="731"/>
                  </a:cubicBezTo>
                  <a:cubicBezTo>
                    <a:pt x="24" y="753"/>
                    <a:pt x="24" y="776"/>
                    <a:pt x="24" y="822"/>
                  </a:cubicBezTo>
                  <a:cubicBezTo>
                    <a:pt x="46" y="845"/>
                    <a:pt x="46" y="868"/>
                    <a:pt x="46" y="890"/>
                  </a:cubicBezTo>
                  <a:cubicBezTo>
                    <a:pt x="92" y="1004"/>
                    <a:pt x="138" y="1096"/>
                    <a:pt x="206" y="1187"/>
                  </a:cubicBezTo>
                  <a:cubicBezTo>
                    <a:pt x="275" y="1278"/>
                    <a:pt x="343" y="1347"/>
                    <a:pt x="434" y="1415"/>
                  </a:cubicBezTo>
                  <a:cubicBezTo>
                    <a:pt x="503" y="1461"/>
                    <a:pt x="571" y="1507"/>
                    <a:pt x="640" y="1529"/>
                  </a:cubicBezTo>
                  <a:cubicBezTo>
                    <a:pt x="731" y="1575"/>
                    <a:pt x="845" y="1575"/>
                    <a:pt x="937" y="1575"/>
                  </a:cubicBezTo>
                  <a:cubicBezTo>
                    <a:pt x="963" y="1582"/>
                    <a:pt x="992" y="1585"/>
                    <a:pt x="1022" y="1585"/>
                  </a:cubicBezTo>
                  <a:cubicBezTo>
                    <a:pt x="1093" y="1585"/>
                    <a:pt x="1169" y="1568"/>
                    <a:pt x="1233" y="1552"/>
                  </a:cubicBezTo>
                  <a:cubicBezTo>
                    <a:pt x="1325" y="1529"/>
                    <a:pt x="1393" y="1484"/>
                    <a:pt x="1484" y="1438"/>
                  </a:cubicBezTo>
                  <a:cubicBezTo>
                    <a:pt x="1553" y="1393"/>
                    <a:pt x="1621" y="1301"/>
                    <a:pt x="1667" y="1210"/>
                  </a:cubicBezTo>
                  <a:cubicBezTo>
                    <a:pt x="1735" y="1073"/>
                    <a:pt x="1735" y="890"/>
                    <a:pt x="1735" y="731"/>
                  </a:cubicBezTo>
                  <a:cubicBezTo>
                    <a:pt x="1713" y="571"/>
                    <a:pt x="1621" y="434"/>
                    <a:pt x="1507" y="320"/>
                  </a:cubicBezTo>
                  <a:cubicBezTo>
                    <a:pt x="1439" y="251"/>
                    <a:pt x="1347" y="160"/>
                    <a:pt x="1256" y="114"/>
                  </a:cubicBezTo>
                  <a:cubicBezTo>
                    <a:pt x="1142" y="46"/>
                    <a:pt x="982" y="0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4"/>
            <p:cNvSpPr/>
            <p:nvPr/>
          </p:nvSpPr>
          <p:spPr>
            <a:xfrm>
              <a:off x="5162375" y="358265"/>
              <a:ext cx="43843" cy="48519"/>
            </a:xfrm>
            <a:custGeom>
              <a:avLst/>
              <a:gdLst/>
              <a:ahLst/>
              <a:cxnLst/>
              <a:rect l="l" t="t" r="r" b="b"/>
              <a:pathLst>
                <a:path w="1622" h="1795" extrusionOk="0">
                  <a:moveTo>
                    <a:pt x="229" y="0"/>
                  </a:moveTo>
                  <a:cubicBezTo>
                    <a:pt x="206" y="0"/>
                    <a:pt x="160" y="23"/>
                    <a:pt x="138" y="23"/>
                  </a:cubicBezTo>
                  <a:cubicBezTo>
                    <a:pt x="46" y="69"/>
                    <a:pt x="1" y="183"/>
                    <a:pt x="46" y="297"/>
                  </a:cubicBezTo>
                  <a:cubicBezTo>
                    <a:pt x="92" y="434"/>
                    <a:pt x="160" y="571"/>
                    <a:pt x="229" y="708"/>
                  </a:cubicBezTo>
                  <a:cubicBezTo>
                    <a:pt x="320" y="891"/>
                    <a:pt x="412" y="1050"/>
                    <a:pt x="548" y="1210"/>
                  </a:cubicBezTo>
                  <a:cubicBezTo>
                    <a:pt x="640" y="1324"/>
                    <a:pt x="754" y="1415"/>
                    <a:pt x="868" y="1530"/>
                  </a:cubicBezTo>
                  <a:cubicBezTo>
                    <a:pt x="982" y="1621"/>
                    <a:pt x="1142" y="1712"/>
                    <a:pt x="1302" y="1781"/>
                  </a:cubicBezTo>
                  <a:cubicBezTo>
                    <a:pt x="1326" y="1790"/>
                    <a:pt x="1350" y="1795"/>
                    <a:pt x="1374" y="1795"/>
                  </a:cubicBezTo>
                  <a:cubicBezTo>
                    <a:pt x="1461" y="1795"/>
                    <a:pt x="1540" y="1733"/>
                    <a:pt x="1576" y="1644"/>
                  </a:cubicBezTo>
                  <a:cubicBezTo>
                    <a:pt x="1621" y="1530"/>
                    <a:pt x="1576" y="1415"/>
                    <a:pt x="1461" y="1370"/>
                  </a:cubicBezTo>
                  <a:cubicBezTo>
                    <a:pt x="1416" y="1347"/>
                    <a:pt x="1347" y="1324"/>
                    <a:pt x="1302" y="1301"/>
                  </a:cubicBezTo>
                  <a:cubicBezTo>
                    <a:pt x="1188" y="1233"/>
                    <a:pt x="1051" y="1142"/>
                    <a:pt x="959" y="1027"/>
                  </a:cubicBezTo>
                  <a:cubicBezTo>
                    <a:pt x="845" y="936"/>
                    <a:pt x="754" y="822"/>
                    <a:pt x="663" y="685"/>
                  </a:cubicBezTo>
                  <a:cubicBezTo>
                    <a:pt x="571" y="525"/>
                    <a:pt x="480" y="320"/>
                    <a:pt x="412" y="114"/>
                  </a:cubicBezTo>
                  <a:cubicBezTo>
                    <a:pt x="366" y="46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4"/>
            <p:cNvSpPr/>
            <p:nvPr/>
          </p:nvSpPr>
          <p:spPr>
            <a:xfrm>
              <a:off x="5102531" y="298420"/>
              <a:ext cx="69143" cy="128690"/>
            </a:xfrm>
            <a:custGeom>
              <a:avLst/>
              <a:gdLst/>
              <a:ahLst/>
              <a:cxnLst/>
              <a:rect l="l" t="t" r="r" b="b"/>
              <a:pathLst>
                <a:path w="2558" h="4761" extrusionOk="0">
                  <a:moveTo>
                    <a:pt x="571" y="0"/>
                  </a:moveTo>
                  <a:cubicBezTo>
                    <a:pt x="480" y="0"/>
                    <a:pt x="366" y="23"/>
                    <a:pt x="297" y="92"/>
                  </a:cubicBezTo>
                  <a:cubicBezTo>
                    <a:pt x="183" y="183"/>
                    <a:pt x="160" y="274"/>
                    <a:pt x="138" y="388"/>
                  </a:cubicBezTo>
                  <a:cubicBezTo>
                    <a:pt x="92" y="594"/>
                    <a:pt x="46" y="776"/>
                    <a:pt x="23" y="982"/>
                  </a:cubicBezTo>
                  <a:cubicBezTo>
                    <a:pt x="1" y="1187"/>
                    <a:pt x="23" y="1393"/>
                    <a:pt x="46" y="1598"/>
                  </a:cubicBezTo>
                  <a:cubicBezTo>
                    <a:pt x="46" y="1781"/>
                    <a:pt x="69" y="1963"/>
                    <a:pt x="92" y="2146"/>
                  </a:cubicBezTo>
                  <a:cubicBezTo>
                    <a:pt x="138" y="2351"/>
                    <a:pt x="206" y="2580"/>
                    <a:pt x="275" y="2785"/>
                  </a:cubicBezTo>
                  <a:cubicBezTo>
                    <a:pt x="389" y="3173"/>
                    <a:pt x="594" y="3515"/>
                    <a:pt x="799" y="3858"/>
                  </a:cubicBezTo>
                  <a:cubicBezTo>
                    <a:pt x="914" y="4040"/>
                    <a:pt x="1051" y="4200"/>
                    <a:pt x="1210" y="4360"/>
                  </a:cubicBezTo>
                  <a:cubicBezTo>
                    <a:pt x="1393" y="4520"/>
                    <a:pt x="1576" y="4611"/>
                    <a:pt x="1804" y="4725"/>
                  </a:cubicBezTo>
                  <a:cubicBezTo>
                    <a:pt x="1859" y="4750"/>
                    <a:pt x="1919" y="4761"/>
                    <a:pt x="1979" y="4761"/>
                  </a:cubicBezTo>
                  <a:cubicBezTo>
                    <a:pt x="2145" y="4761"/>
                    <a:pt x="2314" y="4676"/>
                    <a:pt x="2397" y="4542"/>
                  </a:cubicBezTo>
                  <a:cubicBezTo>
                    <a:pt x="2557" y="4337"/>
                    <a:pt x="2534" y="3972"/>
                    <a:pt x="2283" y="3835"/>
                  </a:cubicBezTo>
                  <a:cubicBezTo>
                    <a:pt x="2123" y="3721"/>
                    <a:pt x="1986" y="3607"/>
                    <a:pt x="1849" y="3493"/>
                  </a:cubicBezTo>
                  <a:cubicBezTo>
                    <a:pt x="1690" y="3310"/>
                    <a:pt x="1553" y="3127"/>
                    <a:pt x="1439" y="2945"/>
                  </a:cubicBezTo>
                  <a:cubicBezTo>
                    <a:pt x="1279" y="2694"/>
                    <a:pt x="1165" y="2420"/>
                    <a:pt x="1096" y="2169"/>
                  </a:cubicBezTo>
                  <a:cubicBezTo>
                    <a:pt x="1005" y="1826"/>
                    <a:pt x="959" y="1484"/>
                    <a:pt x="936" y="1164"/>
                  </a:cubicBezTo>
                  <a:cubicBezTo>
                    <a:pt x="936" y="936"/>
                    <a:pt x="982" y="708"/>
                    <a:pt x="1028" y="502"/>
                  </a:cubicBezTo>
                  <a:cubicBezTo>
                    <a:pt x="1073" y="388"/>
                    <a:pt x="1005" y="251"/>
                    <a:pt x="936" y="160"/>
                  </a:cubicBezTo>
                  <a:cubicBezTo>
                    <a:pt x="868" y="69"/>
                    <a:pt x="754" y="0"/>
                    <a:pt x="64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4"/>
            <p:cNvSpPr/>
            <p:nvPr/>
          </p:nvSpPr>
          <p:spPr>
            <a:xfrm>
              <a:off x="4900779" y="205248"/>
              <a:ext cx="97524" cy="93605"/>
            </a:xfrm>
            <a:custGeom>
              <a:avLst/>
              <a:gdLst/>
              <a:ahLst/>
              <a:cxnLst/>
              <a:rect l="l" t="t" r="r" b="b"/>
              <a:pathLst>
                <a:path w="3608" h="3463" extrusionOk="0">
                  <a:moveTo>
                    <a:pt x="1644" y="1"/>
                  </a:moveTo>
                  <a:cubicBezTo>
                    <a:pt x="1462" y="1"/>
                    <a:pt x="1302" y="23"/>
                    <a:pt x="1119" y="69"/>
                  </a:cubicBezTo>
                  <a:cubicBezTo>
                    <a:pt x="1005" y="115"/>
                    <a:pt x="891" y="160"/>
                    <a:pt x="777" y="252"/>
                  </a:cubicBezTo>
                  <a:cubicBezTo>
                    <a:pt x="731" y="297"/>
                    <a:pt x="685" y="320"/>
                    <a:pt x="663" y="366"/>
                  </a:cubicBezTo>
                  <a:cubicBezTo>
                    <a:pt x="571" y="457"/>
                    <a:pt x="503" y="548"/>
                    <a:pt x="503" y="663"/>
                  </a:cubicBezTo>
                  <a:cubicBezTo>
                    <a:pt x="434" y="754"/>
                    <a:pt x="366" y="822"/>
                    <a:pt x="297" y="914"/>
                  </a:cubicBezTo>
                  <a:cubicBezTo>
                    <a:pt x="229" y="1028"/>
                    <a:pt x="183" y="1142"/>
                    <a:pt x="138" y="1256"/>
                  </a:cubicBezTo>
                  <a:cubicBezTo>
                    <a:pt x="138" y="1256"/>
                    <a:pt x="138" y="1279"/>
                    <a:pt x="138" y="1279"/>
                  </a:cubicBezTo>
                  <a:cubicBezTo>
                    <a:pt x="115" y="1347"/>
                    <a:pt x="69" y="1393"/>
                    <a:pt x="46" y="1461"/>
                  </a:cubicBezTo>
                  <a:cubicBezTo>
                    <a:pt x="24" y="1530"/>
                    <a:pt x="24" y="1621"/>
                    <a:pt x="1" y="1690"/>
                  </a:cubicBezTo>
                  <a:cubicBezTo>
                    <a:pt x="1" y="1804"/>
                    <a:pt x="24" y="1895"/>
                    <a:pt x="46" y="2009"/>
                  </a:cubicBezTo>
                  <a:cubicBezTo>
                    <a:pt x="92" y="2169"/>
                    <a:pt x="138" y="2329"/>
                    <a:pt x="206" y="2466"/>
                  </a:cubicBezTo>
                  <a:cubicBezTo>
                    <a:pt x="297" y="2603"/>
                    <a:pt x="412" y="2740"/>
                    <a:pt x="549" y="2877"/>
                  </a:cubicBezTo>
                  <a:cubicBezTo>
                    <a:pt x="663" y="2991"/>
                    <a:pt x="800" y="3105"/>
                    <a:pt x="959" y="3196"/>
                  </a:cubicBezTo>
                  <a:cubicBezTo>
                    <a:pt x="1119" y="3310"/>
                    <a:pt x="1279" y="3379"/>
                    <a:pt x="1462" y="3424"/>
                  </a:cubicBezTo>
                  <a:cubicBezTo>
                    <a:pt x="1582" y="3451"/>
                    <a:pt x="1694" y="3462"/>
                    <a:pt x="1808" y="3462"/>
                  </a:cubicBezTo>
                  <a:cubicBezTo>
                    <a:pt x="1889" y="3462"/>
                    <a:pt x="1970" y="3457"/>
                    <a:pt x="2055" y="3447"/>
                  </a:cubicBezTo>
                  <a:cubicBezTo>
                    <a:pt x="2397" y="3402"/>
                    <a:pt x="2740" y="3287"/>
                    <a:pt x="2991" y="3059"/>
                  </a:cubicBezTo>
                  <a:cubicBezTo>
                    <a:pt x="3242" y="2854"/>
                    <a:pt x="3447" y="2580"/>
                    <a:pt x="3539" y="2260"/>
                  </a:cubicBezTo>
                  <a:cubicBezTo>
                    <a:pt x="3584" y="2078"/>
                    <a:pt x="3607" y="1895"/>
                    <a:pt x="3607" y="1713"/>
                  </a:cubicBezTo>
                  <a:cubicBezTo>
                    <a:pt x="3607" y="1621"/>
                    <a:pt x="3607" y="1530"/>
                    <a:pt x="3584" y="1439"/>
                  </a:cubicBezTo>
                  <a:cubicBezTo>
                    <a:pt x="3584" y="1347"/>
                    <a:pt x="3539" y="1279"/>
                    <a:pt x="3516" y="1188"/>
                  </a:cubicBezTo>
                  <a:cubicBezTo>
                    <a:pt x="3447" y="959"/>
                    <a:pt x="3265" y="822"/>
                    <a:pt x="3105" y="685"/>
                  </a:cubicBezTo>
                  <a:cubicBezTo>
                    <a:pt x="3105" y="663"/>
                    <a:pt x="3082" y="663"/>
                    <a:pt x="3082" y="640"/>
                  </a:cubicBezTo>
                  <a:cubicBezTo>
                    <a:pt x="3059" y="571"/>
                    <a:pt x="3014" y="480"/>
                    <a:pt x="2945" y="434"/>
                  </a:cubicBezTo>
                  <a:cubicBezTo>
                    <a:pt x="2877" y="389"/>
                    <a:pt x="2808" y="343"/>
                    <a:pt x="2740" y="297"/>
                  </a:cubicBezTo>
                  <a:cubicBezTo>
                    <a:pt x="2694" y="275"/>
                    <a:pt x="2626" y="229"/>
                    <a:pt x="2557" y="206"/>
                  </a:cubicBezTo>
                  <a:cubicBezTo>
                    <a:pt x="2397" y="115"/>
                    <a:pt x="2238" y="46"/>
                    <a:pt x="205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4"/>
            <p:cNvSpPr/>
            <p:nvPr/>
          </p:nvSpPr>
          <p:spPr>
            <a:xfrm>
              <a:off x="4896454" y="199085"/>
              <a:ext cx="106768" cy="105931"/>
            </a:xfrm>
            <a:custGeom>
              <a:avLst/>
              <a:gdLst/>
              <a:ahLst/>
              <a:cxnLst/>
              <a:rect l="l" t="t" r="r" b="b"/>
              <a:pathLst>
                <a:path w="3950" h="3919" extrusionOk="0">
                  <a:moveTo>
                    <a:pt x="2169" y="320"/>
                  </a:moveTo>
                  <a:cubicBezTo>
                    <a:pt x="2329" y="343"/>
                    <a:pt x="2466" y="388"/>
                    <a:pt x="2603" y="457"/>
                  </a:cubicBezTo>
                  <a:cubicBezTo>
                    <a:pt x="2740" y="503"/>
                    <a:pt x="2854" y="571"/>
                    <a:pt x="2968" y="640"/>
                  </a:cubicBezTo>
                  <a:cubicBezTo>
                    <a:pt x="3082" y="731"/>
                    <a:pt x="3174" y="845"/>
                    <a:pt x="3265" y="959"/>
                  </a:cubicBezTo>
                  <a:cubicBezTo>
                    <a:pt x="3356" y="1073"/>
                    <a:pt x="3425" y="1187"/>
                    <a:pt x="3470" y="1301"/>
                  </a:cubicBezTo>
                  <a:cubicBezTo>
                    <a:pt x="3539" y="1461"/>
                    <a:pt x="3585" y="1598"/>
                    <a:pt x="3607" y="1758"/>
                  </a:cubicBezTo>
                  <a:cubicBezTo>
                    <a:pt x="3607" y="1918"/>
                    <a:pt x="3607" y="2078"/>
                    <a:pt x="3585" y="2214"/>
                  </a:cubicBezTo>
                  <a:cubicBezTo>
                    <a:pt x="3585" y="2214"/>
                    <a:pt x="3585" y="2192"/>
                    <a:pt x="3585" y="2192"/>
                  </a:cubicBezTo>
                  <a:cubicBezTo>
                    <a:pt x="3562" y="2329"/>
                    <a:pt x="3539" y="2466"/>
                    <a:pt x="3470" y="2602"/>
                  </a:cubicBezTo>
                  <a:cubicBezTo>
                    <a:pt x="3425" y="2739"/>
                    <a:pt x="3356" y="2854"/>
                    <a:pt x="3265" y="2945"/>
                  </a:cubicBezTo>
                  <a:cubicBezTo>
                    <a:pt x="3174" y="3059"/>
                    <a:pt x="3082" y="3173"/>
                    <a:pt x="2968" y="3264"/>
                  </a:cubicBezTo>
                  <a:cubicBezTo>
                    <a:pt x="2854" y="3333"/>
                    <a:pt x="2740" y="3401"/>
                    <a:pt x="2626" y="3470"/>
                  </a:cubicBezTo>
                  <a:cubicBezTo>
                    <a:pt x="2489" y="3515"/>
                    <a:pt x="2329" y="3561"/>
                    <a:pt x="2169" y="3584"/>
                  </a:cubicBezTo>
                  <a:cubicBezTo>
                    <a:pt x="2089" y="3595"/>
                    <a:pt x="2010" y="3601"/>
                    <a:pt x="1930" y="3601"/>
                  </a:cubicBezTo>
                  <a:cubicBezTo>
                    <a:pt x="1850" y="3601"/>
                    <a:pt x="1770" y="3595"/>
                    <a:pt x="1690" y="3584"/>
                  </a:cubicBezTo>
                  <a:lnTo>
                    <a:pt x="1736" y="3584"/>
                  </a:lnTo>
                  <a:cubicBezTo>
                    <a:pt x="1599" y="3561"/>
                    <a:pt x="1462" y="3515"/>
                    <a:pt x="1325" y="3470"/>
                  </a:cubicBezTo>
                  <a:cubicBezTo>
                    <a:pt x="1188" y="3401"/>
                    <a:pt x="1074" y="3333"/>
                    <a:pt x="960" y="3264"/>
                  </a:cubicBezTo>
                  <a:cubicBezTo>
                    <a:pt x="845" y="3173"/>
                    <a:pt x="754" y="3059"/>
                    <a:pt x="663" y="2945"/>
                  </a:cubicBezTo>
                  <a:cubicBezTo>
                    <a:pt x="572" y="2831"/>
                    <a:pt x="503" y="2717"/>
                    <a:pt x="457" y="2580"/>
                  </a:cubicBezTo>
                  <a:cubicBezTo>
                    <a:pt x="389" y="2443"/>
                    <a:pt x="366" y="2306"/>
                    <a:pt x="343" y="2169"/>
                  </a:cubicBezTo>
                  <a:cubicBezTo>
                    <a:pt x="343" y="2100"/>
                    <a:pt x="321" y="2009"/>
                    <a:pt x="321" y="1941"/>
                  </a:cubicBezTo>
                  <a:cubicBezTo>
                    <a:pt x="321" y="1872"/>
                    <a:pt x="343" y="1804"/>
                    <a:pt x="343" y="1735"/>
                  </a:cubicBezTo>
                  <a:cubicBezTo>
                    <a:pt x="366" y="1598"/>
                    <a:pt x="389" y="1484"/>
                    <a:pt x="457" y="1347"/>
                  </a:cubicBezTo>
                  <a:cubicBezTo>
                    <a:pt x="457" y="1347"/>
                    <a:pt x="457" y="1324"/>
                    <a:pt x="457" y="1324"/>
                  </a:cubicBezTo>
                  <a:cubicBezTo>
                    <a:pt x="480" y="1279"/>
                    <a:pt x="503" y="1233"/>
                    <a:pt x="526" y="1187"/>
                  </a:cubicBezTo>
                  <a:lnTo>
                    <a:pt x="526" y="1164"/>
                  </a:lnTo>
                  <a:cubicBezTo>
                    <a:pt x="572" y="1096"/>
                    <a:pt x="617" y="1028"/>
                    <a:pt x="663" y="959"/>
                  </a:cubicBezTo>
                  <a:cubicBezTo>
                    <a:pt x="686" y="936"/>
                    <a:pt x="709" y="913"/>
                    <a:pt x="709" y="891"/>
                  </a:cubicBezTo>
                  <a:cubicBezTo>
                    <a:pt x="800" y="799"/>
                    <a:pt x="891" y="731"/>
                    <a:pt x="982" y="640"/>
                  </a:cubicBezTo>
                  <a:cubicBezTo>
                    <a:pt x="1097" y="571"/>
                    <a:pt x="1211" y="503"/>
                    <a:pt x="1325" y="457"/>
                  </a:cubicBezTo>
                  <a:cubicBezTo>
                    <a:pt x="1462" y="388"/>
                    <a:pt x="1599" y="343"/>
                    <a:pt x="1759" y="320"/>
                  </a:cubicBezTo>
                  <a:close/>
                  <a:moveTo>
                    <a:pt x="1964" y="0"/>
                  </a:moveTo>
                  <a:cubicBezTo>
                    <a:pt x="1804" y="0"/>
                    <a:pt x="1667" y="0"/>
                    <a:pt x="1530" y="46"/>
                  </a:cubicBezTo>
                  <a:lnTo>
                    <a:pt x="1462" y="46"/>
                  </a:lnTo>
                  <a:cubicBezTo>
                    <a:pt x="1302" y="92"/>
                    <a:pt x="1142" y="160"/>
                    <a:pt x="1005" y="251"/>
                  </a:cubicBezTo>
                  <a:cubicBezTo>
                    <a:pt x="982" y="251"/>
                    <a:pt x="982" y="251"/>
                    <a:pt x="960" y="274"/>
                  </a:cubicBezTo>
                  <a:cubicBezTo>
                    <a:pt x="845" y="343"/>
                    <a:pt x="731" y="434"/>
                    <a:pt x="617" y="525"/>
                  </a:cubicBezTo>
                  <a:cubicBezTo>
                    <a:pt x="594" y="548"/>
                    <a:pt x="572" y="571"/>
                    <a:pt x="572" y="571"/>
                  </a:cubicBezTo>
                  <a:cubicBezTo>
                    <a:pt x="503" y="640"/>
                    <a:pt x="435" y="708"/>
                    <a:pt x="389" y="776"/>
                  </a:cubicBezTo>
                  <a:cubicBezTo>
                    <a:pt x="343" y="845"/>
                    <a:pt x="298" y="936"/>
                    <a:pt x="252" y="1005"/>
                  </a:cubicBezTo>
                  <a:cubicBezTo>
                    <a:pt x="161" y="1164"/>
                    <a:pt x="92" y="1324"/>
                    <a:pt x="47" y="1507"/>
                  </a:cubicBezTo>
                  <a:cubicBezTo>
                    <a:pt x="24" y="1644"/>
                    <a:pt x="1" y="1781"/>
                    <a:pt x="1" y="1918"/>
                  </a:cubicBezTo>
                  <a:lnTo>
                    <a:pt x="1" y="1941"/>
                  </a:lnTo>
                  <a:cubicBezTo>
                    <a:pt x="1" y="2169"/>
                    <a:pt x="47" y="2397"/>
                    <a:pt x="115" y="2602"/>
                  </a:cubicBezTo>
                  <a:cubicBezTo>
                    <a:pt x="161" y="2717"/>
                    <a:pt x="206" y="2831"/>
                    <a:pt x="252" y="2922"/>
                  </a:cubicBezTo>
                  <a:cubicBezTo>
                    <a:pt x="298" y="3013"/>
                    <a:pt x="389" y="3105"/>
                    <a:pt x="457" y="3196"/>
                  </a:cubicBezTo>
                  <a:cubicBezTo>
                    <a:pt x="572" y="3379"/>
                    <a:pt x="754" y="3493"/>
                    <a:pt x="914" y="3607"/>
                  </a:cubicBezTo>
                  <a:cubicBezTo>
                    <a:pt x="1119" y="3744"/>
                    <a:pt x="1370" y="3835"/>
                    <a:pt x="1599" y="3881"/>
                  </a:cubicBezTo>
                  <a:cubicBezTo>
                    <a:pt x="1719" y="3907"/>
                    <a:pt x="1847" y="3919"/>
                    <a:pt x="1979" y="3919"/>
                  </a:cubicBezTo>
                  <a:cubicBezTo>
                    <a:pt x="2072" y="3919"/>
                    <a:pt x="2166" y="3913"/>
                    <a:pt x="2261" y="3904"/>
                  </a:cubicBezTo>
                  <a:cubicBezTo>
                    <a:pt x="2489" y="3858"/>
                    <a:pt x="2717" y="3789"/>
                    <a:pt x="2945" y="3675"/>
                  </a:cubicBezTo>
                  <a:cubicBezTo>
                    <a:pt x="3105" y="3584"/>
                    <a:pt x="3265" y="3447"/>
                    <a:pt x="3402" y="3287"/>
                  </a:cubicBezTo>
                  <a:cubicBezTo>
                    <a:pt x="3562" y="3127"/>
                    <a:pt x="3699" y="2922"/>
                    <a:pt x="3790" y="2717"/>
                  </a:cubicBezTo>
                  <a:cubicBezTo>
                    <a:pt x="3836" y="2602"/>
                    <a:pt x="3858" y="2488"/>
                    <a:pt x="3881" y="2374"/>
                  </a:cubicBezTo>
                  <a:cubicBezTo>
                    <a:pt x="3904" y="2260"/>
                    <a:pt x="3927" y="2146"/>
                    <a:pt x="3927" y="2055"/>
                  </a:cubicBezTo>
                  <a:cubicBezTo>
                    <a:pt x="3950" y="1781"/>
                    <a:pt x="3904" y="1530"/>
                    <a:pt x="3813" y="1301"/>
                  </a:cubicBezTo>
                  <a:cubicBezTo>
                    <a:pt x="3767" y="1119"/>
                    <a:pt x="3653" y="936"/>
                    <a:pt x="3539" y="776"/>
                  </a:cubicBezTo>
                  <a:cubicBezTo>
                    <a:pt x="3402" y="594"/>
                    <a:pt x="3242" y="434"/>
                    <a:pt x="3037" y="297"/>
                  </a:cubicBezTo>
                  <a:cubicBezTo>
                    <a:pt x="2900" y="206"/>
                    <a:pt x="2740" y="137"/>
                    <a:pt x="2580" y="92"/>
                  </a:cubicBezTo>
                  <a:cubicBezTo>
                    <a:pt x="2398" y="23"/>
                    <a:pt x="2215" y="0"/>
                    <a:pt x="203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4"/>
            <p:cNvSpPr/>
            <p:nvPr/>
          </p:nvSpPr>
          <p:spPr>
            <a:xfrm>
              <a:off x="5072906" y="262011"/>
              <a:ext cx="182047" cy="196616"/>
            </a:xfrm>
            <a:custGeom>
              <a:avLst/>
              <a:gdLst/>
              <a:ahLst/>
              <a:cxnLst/>
              <a:rect l="l" t="t" r="r" b="b"/>
              <a:pathLst>
                <a:path w="6735" h="7274" extrusionOk="0">
                  <a:moveTo>
                    <a:pt x="1759" y="492"/>
                  </a:moveTo>
                  <a:cubicBezTo>
                    <a:pt x="1751" y="495"/>
                    <a:pt x="1743" y="499"/>
                    <a:pt x="1736" y="503"/>
                  </a:cubicBezTo>
                  <a:lnTo>
                    <a:pt x="1759" y="503"/>
                  </a:lnTo>
                  <a:cubicBezTo>
                    <a:pt x="1759" y="498"/>
                    <a:pt x="1759" y="495"/>
                    <a:pt x="1759" y="492"/>
                  </a:cubicBezTo>
                  <a:close/>
                  <a:moveTo>
                    <a:pt x="2051" y="6210"/>
                  </a:moveTo>
                  <a:cubicBezTo>
                    <a:pt x="2060" y="6217"/>
                    <a:pt x="2069" y="6225"/>
                    <a:pt x="2078" y="6232"/>
                  </a:cubicBezTo>
                  <a:cubicBezTo>
                    <a:pt x="2064" y="6217"/>
                    <a:pt x="2058" y="6212"/>
                    <a:pt x="2051" y="6210"/>
                  </a:cubicBezTo>
                  <a:close/>
                  <a:moveTo>
                    <a:pt x="4452" y="6917"/>
                  </a:moveTo>
                  <a:lnTo>
                    <a:pt x="4452" y="6917"/>
                  </a:lnTo>
                  <a:cubicBezTo>
                    <a:pt x="4452" y="6917"/>
                    <a:pt x="4447" y="6917"/>
                    <a:pt x="4440" y="6919"/>
                  </a:cubicBezTo>
                  <a:lnTo>
                    <a:pt x="4440" y="6919"/>
                  </a:lnTo>
                  <a:cubicBezTo>
                    <a:pt x="4444" y="6918"/>
                    <a:pt x="4448" y="6917"/>
                    <a:pt x="4452" y="6917"/>
                  </a:cubicBezTo>
                  <a:close/>
                  <a:moveTo>
                    <a:pt x="2623" y="317"/>
                  </a:moveTo>
                  <a:cubicBezTo>
                    <a:pt x="2766" y="317"/>
                    <a:pt x="2905" y="330"/>
                    <a:pt x="3037" y="343"/>
                  </a:cubicBezTo>
                  <a:cubicBezTo>
                    <a:pt x="3311" y="389"/>
                    <a:pt x="3585" y="457"/>
                    <a:pt x="3836" y="571"/>
                  </a:cubicBezTo>
                  <a:cubicBezTo>
                    <a:pt x="4132" y="685"/>
                    <a:pt x="4429" y="868"/>
                    <a:pt x="4703" y="1073"/>
                  </a:cubicBezTo>
                  <a:cubicBezTo>
                    <a:pt x="4977" y="1302"/>
                    <a:pt x="5251" y="1553"/>
                    <a:pt x="5479" y="1849"/>
                  </a:cubicBezTo>
                  <a:cubicBezTo>
                    <a:pt x="5479" y="1849"/>
                    <a:pt x="5479" y="1849"/>
                    <a:pt x="5479" y="1849"/>
                  </a:cubicBezTo>
                  <a:lnTo>
                    <a:pt x="5479" y="1849"/>
                  </a:lnTo>
                  <a:cubicBezTo>
                    <a:pt x="5479" y="1865"/>
                    <a:pt x="5489" y="1870"/>
                    <a:pt x="5496" y="1871"/>
                  </a:cubicBezTo>
                  <a:lnTo>
                    <a:pt x="5496" y="1871"/>
                  </a:lnTo>
                  <a:cubicBezTo>
                    <a:pt x="5490" y="1864"/>
                    <a:pt x="5485" y="1857"/>
                    <a:pt x="5479" y="1849"/>
                  </a:cubicBezTo>
                  <a:lnTo>
                    <a:pt x="5479" y="1849"/>
                  </a:lnTo>
                  <a:lnTo>
                    <a:pt x="5502" y="1872"/>
                  </a:lnTo>
                  <a:cubicBezTo>
                    <a:pt x="5502" y="1872"/>
                    <a:pt x="5499" y="1872"/>
                    <a:pt x="5496" y="1871"/>
                  </a:cubicBezTo>
                  <a:lnTo>
                    <a:pt x="5496" y="1871"/>
                  </a:lnTo>
                  <a:cubicBezTo>
                    <a:pt x="5717" y="2163"/>
                    <a:pt x="5917" y="2498"/>
                    <a:pt x="6073" y="2854"/>
                  </a:cubicBezTo>
                  <a:cubicBezTo>
                    <a:pt x="6209" y="3196"/>
                    <a:pt x="6301" y="3538"/>
                    <a:pt x="6369" y="3904"/>
                  </a:cubicBezTo>
                  <a:cubicBezTo>
                    <a:pt x="6392" y="4200"/>
                    <a:pt x="6415" y="4497"/>
                    <a:pt x="6369" y="4794"/>
                  </a:cubicBezTo>
                  <a:cubicBezTo>
                    <a:pt x="6324" y="5068"/>
                    <a:pt x="6278" y="5319"/>
                    <a:pt x="6164" y="5570"/>
                  </a:cubicBezTo>
                  <a:cubicBezTo>
                    <a:pt x="6073" y="5775"/>
                    <a:pt x="5981" y="5935"/>
                    <a:pt x="5867" y="6095"/>
                  </a:cubicBezTo>
                  <a:cubicBezTo>
                    <a:pt x="5730" y="6255"/>
                    <a:pt x="5616" y="6392"/>
                    <a:pt x="5456" y="6506"/>
                  </a:cubicBezTo>
                  <a:cubicBezTo>
                    <a:pt x="5296" y="6620"/>
                    <a:pt x="5160" y="6688"/>
                    <a:pt x="4977" y="6780"/>
                  </a:cubicBezTo>
                  <a:cubicBezTo>
                    <a:pt x="4794" y="6848"/>
                    <a:pt x="4612" y="6894"/>
                    <a:pt x="4406" y="6939"/>
                  </a:cubicBezTo>
                  <a:cubicBezTo>
                    <a:pt x="4419" y="6927"/>
                    <a:pt x="4431" y="6921"/>
                    <a:pt x="4440" y="6919"/>
                  </a:cubicBezTo>
                  <a:lnTo>
                    <a:pt x="4440" y="6919"/>
                  </a:lnTo>
                  <a:cubicBezTo>
                    <a:pt x="4318" y="6940"/>
                    <a:pt x="4197" y="6951"/>
                    <a:pt x="4072" y="6951"/>
                  </a:cubicBezTo>
                  <a:cubicBezTo>
                    <a:pt x="3944" y="6951"/>
                    <a:pt x="3813" y="6939"/>
                    <a:pt x="3676" y="6917"/>
                  </a:cubicBezTo>
                  <a:cubicBezTo>
                    <a:pt x="3402" y="6871"/>
                    <a:pt x="3128" y="6803"/>
                    <a:pt x="2877" y="6688"/>
                  </a:cubicBezTo>
                  <a:cubicBezTo>
                    <a:pt x="2580" y="6551"/>
                    <a:pt x="2306" y="6392"/>
                    <a:pt x="2032" y="6209"/>
                  </a:cubicBezTo>
                  <a:cubicBezTo>
                    <a:pt x="2041" y="6209"/>
                    <a:pt x="2046" y="6209"/>
                    <a:pt x="2051" y="6210"/>
                  </a:cubicBezTo>
                  <a:lnTo>
                    <a:pt x="2051" y="6210"/>
                  </a:lnTo>
                  <a:cubicBezTo>
                    <a:pt x="1743" y="5965"/>
                    <a:pt x="1478" y="5698"/>
                    <a:pt x="1256" y="5410"/>
                  </a:cubicBezTo>
                  <a:cubicBezTo>
                    <a:pt x="1005" y="5091"/>
                    <a:pt x="823" y="4771"/>
                    <a:pt x="663" y="4406"/>
                  </a:cubicBezTo>
                  <a:cubicBezTo>
                    <a:pt x="617" y="4292"/>
                    <a:pt x="572" y="4155"/>
                    <a:pt x="526" y="4041"/>
                  </a:cubicBezTo>
                  <a:cubicBezTo>
                    <a:pt x="526" y="4018"/>
                    <a:pt x="503" y="3995"/>
                    <a:pt x="503" y="3972"/>
                  </a:cubicBezTo>
                  <a:cubicBezTo>
                    <a:pt x="503" y="3949"/>
                    <a:pt x="503" y="3927"/>
                    <a:pt x="480" y="3904"/>
                  </a:cubicBezTo>
                  <a:cubicBezTo>
                    <a:pt x="435" y="3721"/>
                    <a:pt x="389" y="3516"/>
                    <a:pt x="366" y="3333"/>
                  </a:cubicBezTo>
                  <a:cubicBezTo>
                    <a:pt x="366" y="3265"/>
                    <a:pt x="343" y="3219"/>
                    <a:pt x="343" y="3150"/>
                  </a:cubicBezTo>
                  <a:cubicBezTo>
                    <a:pt x="343" y="2899"/>
                    <a:pt x="343" y="2648"/>
                    <a:pt x="366" y="2397"/>
                  </a:cubicBezTo>
                  <a:cubicBezTo>
                    <a:pt x="366" y="2352"/>
                    <a:pt x="389" y="2306"/>
                    <a:pt x="389" y="2260"/>
                  </a:cubicBezTo>
                  <a:cubicBezTo>
                    <a:pt x="389" y="2260"/>
                    <a:pt x="389" y="2260"/>
                    <a:pt x="389" y="2237"/>
                  </a:cubicBezTo>
                  <a:cubicBezTo>
                    <a:pt x="389" y="2237"/>
                    <a:pt x="412" y="2237"/>
                    <a:pt x="412" y="2215"/>
                  </a:cubicBezTo>
                  <a:cubicBezTo>
                    <a:pt x="412" y="2215"/>
                    <a:pt x="412" y="2192"/>
                    <a:pt x="412" y="2192"/>
                  </a:cubicBezTo>
                  <a:cubicBezTo>
                    <a:pt x="412" y="2192"/>
                    <a:pt x="412" y="2192"/>
                    <a:pt x="412" y="2169"/>
                  </a:cubicBezTo>
                  <a:cubicBezTo>
                    <a:pt x="458" y="2009"/>
                    <a:pt x="503" y="1849"/>
                    <a:pt x="572" y="1690"/>
                  </a:cubicBezTo>
                  <a:cubicBezTo>
                    <a:pt x="594" y="1621"/>
                    <a:pt x="617" y="1576"/>
                    <a:pt x="640" y="1530"/>
                  </a:cubicBezTo>
                  <a:cubicBezTo>
                    <a:pt x="640" y="1507"/>
                    <a:pt x="663" y="1507"/>
                    <a:pt x="663" y="1507"/>
                  </a:cubicBezTo>
                  <a:cubicBezTo>
                    <a:pt x="663" y="1484"/>
                    <a:pt x="663" y="1484"/>
                    <a:pt x="663" y="1484"/>
                  </a:cubicBezTo>
                  <a:cubicBezTo>
                    <a:pt x="663" y="1484"/>
                    <a:pt x="663" y="1484"/>
                    <a:pt x="686" y="1461"/>
                  </a:cubicBezTo>
                  <a:cubicBezTo>
                    <a:pt x="686" y="1439"/>
                    <a:pt x="686" y="1439"/>
                    <a:pt x="686" y="1439"/>
                  </a:cubicBezTo>
                  <a:cubicBezTo>
                    <a:pt x="709" y="1439"/>
                    <a:pt x="709" y="1416"/>
                    <a:pt x="709" y="1416"/>
                  </a:cubicBezTo>
                  <a:cubicBezTo>
                    <a:pt x="709" y="1416"/>
                    <a:pt x="709" y="1416"/>
                    <a:pt x="709" y="1393"/>
                  </a:cubicBezTo>
                  <a:cubicBezTo>
                    <a:pt x="709" y="1393"/>
                    <a:pt x="731" y="1393"/>
                    <a:pt x="731" y="1370"/>
                  </a:cubicBezTo>
                  <a:cubicBezTo>
                    <a:pt x="731" y="1370"/>
                    <a:pt x="754" y="1347"/>
                    <a:pt x="754" y="1347"/>
                  </a:cubicBezTo>
                  <a:cubicBezTo>
                    <a:pt x="800" y="1279"/>
                    <a:pt x="823" y="1233"/>
                    <a:pt x="868" y="1165"/>
                  </a:cubicBezTo>
                  <a:cubicBezTo>
                    <a:pt x="982" y="1028"/>
                    <a:pt x="1119" y="891"/>
                    <a:pt x="1256" y="777"/>
                  </a:cubicBezTo>
                  <a:cubicBezTo>
                    <a:pt x="1302" y="754"/>
                    <a:pt x="1325" y="731"/>
                    <a:pt x="1348" y="708"/>
                  </a:cubicBezTo>
                  <a:cubicBezTo>
                    <a:pt x="1485" y="617"/>
                    <a:pt x="1599" y="548"/>
                    <a:pt x="1736" y="503"/>
                  </a:cubicBezTo>
                  <a:cubicBezTo>
                    <a:pt x="1759" y="480"/>
                    <a:pt x="1759" y="480"/>
                    <a:pt x="1759" y="480"/>
                  </a:cubicBezTo>
                  <a:cubicBezTo>
                    <a:pt x="1759" y="480"/>
                    <a:pt x="1759" y="480"/>
                    <a:pt x="1759" y="492"/>
                  </a:cubicBezTo>
                  <a:lnTo>
                    <a:pt x="1759" y="492"/>
                  </a:lnTo>
                  <a:cubicBezTo>
                    <a:pt x="1890" y="429"/>
                    <a:pt x="2041" y="387"/>
                    <a:pt x="2192" y="366"/>
                  </a:cubicBezTo>
                  <a:cubicBezTo>
                    <a:pt x="2192" y="366"/>
                    <a:pt x="2215" y="366"/>
                    <a:pt x="2215" y="343"/>
                  </a:cubicBezTo>
                  <a:lnTo>
                    <a:pt x="2306" y="343"/>
                  </a:lnTo>
                  <a:cubicBezTo>
                    <a:pt x="2412" y="324"/>
                    <a:pt x="2519" y="317"/>
                    <a:pt x="2623" y="317"/>
                  </a:cubicBezTo>
                  <a:close/>
                  <a:moveTo>
                    <a:pt x="2329" y="1"/>
                  </a:moveTo>
                  <a:cubicBezTo>
                    <a:pt x="2238" y="23"/>
                    <a:pt x="2147" y="46"/>
                    <a:pt x="2055" y="46"/>
                  </a:cubicBezTo>
                  <a:cubicBezTo>
                    <a:pt x="1941" y="69"/>
                    <a:pt x="1827" y="115"/>
                    <a:pt x="1736" y="160"/>
                  </a:cubicBezTo>
                  <a:cubicBezTo>
                    <a:pt x="1622" y="183"/>
                    <a:pt x="1507" y="252"/>
                    <a:pt x="1393" y="297"/>
                  </a:cubicBezTo>
                  <a:cubicBezTo>
                    <a:pt x="1211" y="411"/>
                    <a:pt x="1051" y="526"/>
                    <a:pt x="891" y="663"/>
                  </a:cubicBezTo>
                  <a:cubicBezTo>
                    <a:pt x="709" y="822"/>
                    <a:pt x="572" y="1028"/>
                    <a:pt x="435" y="1210"/>
                  </a:cubicBezTo>
                  <a:cubicBezTo>
                    <a:pt x="435" y="1210"/>
                    <a:pt x="435" y="1233"/>
                    <a:pt x="435" y="1233"/>
                  </a:cubicBezTo>
                  <a:cubicBezTo>
                    <a:pt x="435" y="1233"/>
                    <a:pt x="435" y="1233"/>
                    <a:pt x="412" y="1256"/>
                  </a:cubicBezTo>
                  <a:cubicBezTo>
                    <a:pt x="321" y="1439"/>
                    <a:pt x="229" y="1621"/>
                    <a:pt x="184" y="1804"/>
                  </a:cubicBezTo>
                  <a:cubicBezTo>
                    <a:pt x="184" y="1804"/>
                    <a:pt x="161" y="1827"/>
                    <a:pt x="161" y="1849"/>
                  </a:cubicBezTo>
                  <a:cubicBezTo>
                    <a:pt x="138" y="1918"/>
                    <a:pt x="115" y="1964"/>
                    <a:pt x="115" y="2032"/>
                  </a:cubicBezTo>
                  <a:cubicBezTo>
                    <a:pt x="69" y="2215"/>
                    <a:pt x="47" y="2374"/>
                    <a:pt x="24" y="2557"/>
                  </a:cubicBezTo>
                  <a:cubicBezTo>
                    <a:pt x="1" y="2762"/>
                    <a:pt x="1" y="2968"/>
                    <a:pt x="24" y="3173"/>
                  </a:cubicBezTo>
                  <a:cubicBezTo>
                    <a:pt x="47" y="3402"/>
                    <a:pt x="92" y="3630"/>
                    <a:pt x="138" y="3858"/>
                  </a:cubicBezTo>
                  <a:cubicBezTo>
                    <a:pt x="161" y="3949"/>
                    <a:pt x="184" y="4063"/>
                    <a:pt x="229" y="4155"/>
                  </a:cubicBezTo>
                  <a:cubicBezTo>
                    <a:pt x="298" y="4383"/>
                    <a:pt x="389" y="4588"/>
                    <a:pt x="480" y="4794"/>
                  </a:cubicBezTo>
                  <a:cubicBezTo>
                    <a:pt x="594" y="5045"/>
                    <a:pt x="754" y="5273"/>
                    <a:pt x="914" y="5501"/>
                  </a:cubicBezTo>
                  <a:cubicBezTo>
                    <a:pt x="914" y="5501"/>
                    <a:pt x="914" y="5524"/>
                    <a:pt x="937" y="5524"/>
                  </a:cubicBezTo>
                  <a:cubicBezTo>
                    <a:pt x="1097" y="5753"/>
                    <a:pt x="1279" y="5958"/>
                    <a:pt x="1485" y="6141"/>
                  </a:cubicBezTo>
                  <a:cubicBezTo>
                    <a:pt x="1485" y="6163"/>
                    <a:pt x="1507" y="6186"/>
                    <a:pt x="1530" y="6209"/>
                  </a:cubicBezTo>
                  <a:lnTo>
                    <a:pt x="1553" y="6209"/>
                  </a:lnTo>
                  <a:cubicBezTo>
                    <a:pt x="1622" y="6278"/>
                    <a:pt x="1713" y="6346"/>
                    <a:pt x="1804" y="6414"/>
                  </a:cubicBezTo>
                  <a:cubicBezTo>
                    <a:pt x="2169" y="6711"/>
                    <a:pt x="2603" y="6962"/>
                    <a:pt x="3060" y="7099"/>
                  </a:cubicBezTo>
                  <a:cubicBezTo>
                    <a:pt x="3265" y="7191"/>
                    <a:pt x="3493" y="7236"/>
                    <a:pt x="3722" y="7259"/>
                  </a:cubicBezTo>
                  <a:cubicBezTo>
                    <a:pt x="3826" y="7268"/>
                    <a:pt x="3933" y="7274"/>
                    <a:pt x="4042" y="7274"/>
                  </a:cubicBezTo>
                  <a:cubicBezTo>
                    <a:pt x="4196" y="7274"/>
                    <a:pt x="4351" y="7263"/>
                    <a:pt x="4498" y="7236"/>
                  </a:cubicBezTo>
                  <a:cubicBezTo>
                    <a:pt x="4726" y="7213"/>
                    <a:pt x="4931" y="7145"/>
                    <a:pt x="5137" y="7054"/>
                  </a:cubicBezTo>
                  <a:cubicBezTo>
                    <a:pt x="5251" y="7008"/>
                    <a:pt x="5342" y="6962"/>
                    <a:pt x="5433" y="6894"/>
                  </a:cubicBezTo>
                  <a:cubicBezTo>
                    <a:pt x="5548" y="6848"/>
                    <a:pt x="5662" y="6757"/>
                    <a:pt x="5753" y="6688"/>
                  </a:cubicBezTo>
                  <a:cubicBezTo>
                    <a:pt x="5913" y="6551"/>
                    <a:pt x="6050" y="6369"/>
                    <a:pt x="6187" y="6209"/>
                  </a:cubicBezTo>
                  <a:cubicBezTo>
                    <a:pt x="6324" y="6004"/>
                    <a:pt x="6438" y="5798"/>
                    <a:pt x="6529" y="5570"/>
                  </a:cubicBezTo>
                  <a:cubicBezTo>
                    <a:pt x="6598" y="5342"/>
                    <a:pt x="6666" y="5113"/>
                    <a:pt x="6689" y="4885"/>
                  </a:cubicBezTo>
                  <a:cubicBezTo>
                    <a:pt x="6712" y="4634"/>
                    <a:pt x="6734" y="4360"/>
                    <a:pt x="6712" y="4109"/>
                  </a:cubicBezTo>
                  <a:cubicBezTo>
                    <a:pt x="6666" y="3630"/>
                    <a:pt x="6552" y="3173"/>
                    <a:pt x="6369" y="2740"/>
                  </a:cubicBezTo>
                  <a:cubicBezTo>
                    <a:pt x="6278" y="2534"/>
                    <a:pt x="6187" y="2329"/>
                    <a:pt x="6073" y="2123"/>
                  </a:cubicBezTo>
                  <a:cubicBezTo>
                    <a:pt x="5936" y="1941"/>
                    <a:pt x="5799" y="1735"/>
                    <a:pt x="5662" y="1553"/>
                  </a:cubicBezTo>
                  <a:cubicBezTo>
                    <a:pt x="5365" y="1187"/>
                    <a:pt x="5000" y="845"/>
                    <a:pt x="4589" y="594"/>
                  </a:cubicBezTo>
                  <a:cubicBezTo>
                    <a:pt x="4178" y="320"/>
                    <a:pt x="3699" y="138"/>
                    <a:pt x="3219" y="46"/>
                  </a:cubicBezTo>
                  <a:cubicBezTo>
                    <a:pt x="3060" y="1"/>
                    <a:pt x="2900" y="1"/>
                    <a:pt x="274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4"/>
            <p:cNvSpPr/>
            <p:nvPr/>
          </p:nvSpPr>
          <p:spPr>
            <a:xfrm>
              <a:off x="5140156" y="591480"/>
              <a:ext cx="55574" cy="55547"/>
            </a:xfrm>
            <a:custGeom>
              <a:avLst/>
              <a:gdLst/>
              <a:ahLst/>
              <a:cxnLst/>
              <a:rect l="l" t="t" r="r" b="b"/>
              <a:pathLst>
                <a:path w="2056" h="2055" extrusionOk="0">
                  <a:moveTo>
                    <a:pt x="1119" y="320"/>
                  </a:moveTo>
                  <a:cubicBezTo>
                    <a:pt x="1188" y="343"/>
                    <a:pt x="1234" y="365"/>
                    <a:pt x="1302" y="365"/>
                  </a:cubicBezTo>
                  <a:cubicBezTo>
                    <a:pt x="1348" y="411"/>
                    <a:pt x="1416" y="434"/>
                    <a:pt x="1462" y="480"/>
                  </a:cubicBezTo>
                  <a:cubicBezTo>
                    <a:pt x="1507" y="502"/>
                    <a:pt x="1553" y="548"/>
                    <a:pt x="1599" y="594"/>
                  </a:cubicBezTo>
                  <a:cubicBezTo>
                    <a:pt x="1622" y="639"/>
                    <a:pt x="1644" y="685"/>
                    <a:pt x="1690" y="754"/>
                  </a:cubicBezTo>
                  <a:cubicBezTo>
                    <a:pt x="1713" y="822"/>
                    <a:pt x="1713" y="890"/>
                    <a:pt x="1736" y="959"/>
                  </a:cubicBezTo>
                  <a:cubicBezTo>
                    <a:pt x="1736" y="1005"/>
                    <a:pt x="1736" y="1050"/>
                    <a:pt x="1736" y="1119"/>
                  </a:cubicBezTo>
                  <a:cubicBezTo>
                    <a:pt x="1713" y="1187"/>
                    <a:pt x="1713" y="1233"/>
                    <a:pt x="1690" y="1301"/>
                  </a:cubicBezTo>
                  <a:cubicBezTo>
                    <a:pt x="1667" y="1370"/>
                    <a:pt x="1622" y="1415"/>
                    <a:pt x="1599" y="1461"/>
                  </a:cubicBezTo>
                  <a:cubicBezTo>
                    <a:pt x="1553" y="1507"/>
                    <a:pt x="1507" y="1552"/>
                    <a:pt x="1485" y="1575"/>
                  </a:cubicBezTo>
                  <a:cubicBezTo>
                    <a:pt x="1416" y="1621"/>
                    <a:pt x="1370" y="1644"/>
                    <a:pt x="1325" y="1667"/>
                  </a:cubicBezTo>
                  <a:cubicBezTo>
                    <a:pt x="1256" y="1689"/>
                    <a:pt x="1188" y="1712"/>
                    <a:pt x="1142" y="1735"/>
                  </a:cubicBezTo>
                  <a:lnTo>
                    <a:pt x="960" y="1735"/>
                  </a:lnTo>
                  <a:cubicBezTo>
                    <a:pt x="891" y="1712"/>
                    <a:pt x="823" y="1712"/>
                    <a:pt x="754" y="1667"/>
                  </a:cubicBezTo>
                  <a:cubicBezTo>
                    <a:pt x="709" y="1644"/>
                    <a:pt x="663" y="1621"/>
                    <a:pt x="594" y="1598"/>
                  </a:cubicBezTo>
                  <a:cubicBezTo>
                    <a:pt x="594" y="1575"/>
                    <a:pt x="572" y="1552"/>
                    <a:pt x="549" y="1530"/>
                  </a:cubicBezTo>
                  <a:cubicBezTo>
                    <a:pt x="526" y="1507"/>
                    <a:pt x="480" y="1484"/>
                    <a:pt x="457" y="1461"/>
                  </a:cubicBezTo>
                  <a:cubicBezTo>
                    <a:pt x="457" y="1438"/>
                    <a:pt x="457" y="1438"/>
                    <a:pt x="457" y="1438"/>
                  </a:cubicBezTo>
                  <a:cubicBezTo>
                    <a:pt x="435" y="1393"/>
                    <a:pt x="412" y="1347"/>
                    <a:pt x="389" y="1301"/>
                  </a:cubicBezTo>
                  <a:cubicBezTo>
                    <a:pt x="366" y="1256"/>
                    <a:pt x="343" y="1210"/>
                    <a:pt x="343" y="1164"/>
                  </a:cubicBezTo>
                  <a:cubicBezTo>
                    <a:pt x="343" y="1142"/>
                    <a:pt x="343" y="1119"/>
                    <a:pt x="321" y="1119"/>
                  </a:cubicBezTo>
                  <a:cubicBezTo>
                    <a:pt x="321" y="1050"/>
                    <a:pt x="321" y="1005"/>
                    <a:pt x="321" y="959"/>
                  </a:cubicBezTo>
                  <a:cubicBezTo>
                    <a:pt x="343" y="913"/>
                    <a:pt x="343" y="868"/>
                    <a:pt x="366" y="799"/>
                  </a:cubicBezTo>
                  <a:cubicBezTo>
                    <a:pt x="366" y="799"/>
                    <a:pt x="366" y="776"/>
                    <a:pt x="389" y="754"/>
                  </a:cubicBezTo>
                  <a:cubicBezTo>
                    <a:pt x="389" y="731"/>
                    <a:pt x="389" y="731"/>
                    <a:pt x="412" y="708"/>
                  </a:cubicBezTo>
                  <a:cubicBezTo>
                    <a:pt x="412" y="708"/>
                    <a:pt x="412" y="708"/>
                    <a:pt x="412" y="685"/>
                  </a:cubicBezTo>
                  <a:cubicBezTo>
                    <a:pt x="435" y="662"/>
                    <a:pt x="435" y="639"/>
                    <a:pt x="457" y="617"/>
                  </a:cubicBezTo>
                  <a:cubicBezTo>
                    <a:pt x="457" y="617"/>
                    <a:pt x="457" y="617"/>
                    <a:pt x="457" y="594"/>
                  </a:cubicBezTo>
                  <a:cubicBezTo>
                    <a:pt x="503" y="548"/>
                    <a:pt x="549" y="502"/>
                    <a:pt x="594" y="480"/>
                  </a:cubicBezTo>
                  <a:cubicBezTo>
                    <a:pt x="663" y="434"/>
                    <a:pt x="709" y="388"/>
                    <a:pt x="777" y="365"/>
                  </a:cubicBezTo>
                  <a:lnTo>
                    <a:pt x="800" y="365"/>
                  </a:lnTo>
                  <a:cubicBezTo>
                    <a:pt x="845" y="343"/>
                    <a:pt x="891" y="343"/>
                    <a:pt x="937" y="320"/>
                  </a:cubicBezTo>
                  <a:close/>
                  <a:moveTo>
                    <a:pt x="891" y="0"/>
                  </a:moveTo>
                  <a:cubicBezTo>
                    <a:pt x="891" y="0"/>
                    <a:pt x="868" y="0"/>
                    <a:pt x="868" y="23"/>
                  </a:cubicBezTo>
                  <a:lnTo>
                    <a:pt x="823" y="23"/>
                  </a:lnTo>
                  <a:cubicBezTo>
                    <a:pt x="777" y="23"/>
                    <a:pt x="754" y="46"/>
                    <a:pt x="709" y="46"/>
                  </a:cubicBezTo>
                  <a:cubicBezTo>
                    <a:pt x="686" y="46"/>
                    <a:pt x="663" y="69"/>
                    <a:pt x="663" y="69"/>
                  </a:cubicBezTo>
                  <a:cubicBezTo>
                    <a:pt x="640" y="69"/>
                    <a:pt x="617" y="92"/>
                    <a:pt x="594" y="92"/>
                  </a:cubicBezTo>
                  <a:cubicBezTo>
                    <a:pt x="572" y="114"/>
                    <a:pt x="549" y="114"/>
                    <a:pt x="526" y="137"/>
                  </a:cubicBezTo>
                  <a:cubicBezTo>
                    <a:pt x="457" y="160"/>
                    <a:pt x="412" y="206"/>
                    <a:pt x="366" y="229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43" y="251"/>
                    <a:pt x="321" y="274"/>
                    <a:pt x="298" y="297"/>
                  </a:cubicBezTo>
                  <a:cubicBezTo>
                    <a:pt x="252" y="343"/>
                    <a:pt x="206" y="411"/>
                    <a:pt x="161" y="457"/>
                  </a:cubicBezTo>
                  <a:cubicBezTo>
                    <a:pt x="161" y="457"/>
                    <a:pt x="161" y="457"/>
                    <a:pt x="161" y="480"/>
                  </a:cubicBezTo>
                  <a:cubicBezTo>
                    <a:pt x="161" y="480"/>
                    <a:pt x="138" y="502"/>
                    <a:pt x="138" y="502"/>
                  </a:cubicBezTo>
                  <a:cubicBezTo>
                    <a:pt x="115" y="548"/>
                    <a:pt x="92" y="594"/>
                    <a:pt x="69" y="662"/>
                  </a:cubicBezTo>
                  <a:cubicBezTo>
                    <a:pt x="69" y="685"/>
                    <a:pt x="47" y="731"/>
                    <a:pt x="47" y="754"/>
                  </a:cubicBezTo>
                  <a:cubicBezTo>
                    <a:pt x="47" y="776"/>
                    <a:pt x="24" y="776"/>
                    <a:pt x="24" y="776"/>
                  </a:cubicBezTo>
                  <a:cubicBezTo>
                    <a:pt x="1" y="868"/>
                    <a:pt x="1" y="959"/>
                    <a:pt x="1" y="1050"/>
                  </a:cubicBezTo>
                  <a:cubicBezTo>
                    <a:pt x="1" y="1050"/>
                    <a:pt x="1" y="1050"/>
                    <a:pt x="1" y="1073"/>
                  </a:cubicBezTo>
                  <a:cubicBezTo>
                    <a:pt x="1" y="1073"/>
                    <a:pt x="1" y="1073"/>
                    <a:pt x="1" y="1096"/>
                  </a:cubicBezTo>
                  <a:cubicBezTo>
                    <a:pt x="1" y="1142"/>
                    <a:pt x="1" y="1187"/>
                    <a:pt x="24" y="1233"/>
                  </a:cubicBezTo>
                  <a:cubicBezTo>
                    <a:pt x="24" y="1278"/>
                    <a:pt x="47" y="1347"/>
                    <a:pt x="69" y="1393"/>
                  </a:cubicBezTo>
                  <a:cubicBezTo>
                    <a:pt x="92" y="1438"/>
                    <a:pt x="115" y="1484"/>
                    <a:pt x="115" y="1530"/>
                  </a:cubicBezTo>
                  <a:cubicBezTo>
                    <a:pt x="138" y="1552"/>
                    <a:pt x="161" y="1598"/>
                    <a:pt x="184" y="1621"/>
                  </a:cubicBezTo>
                  <a:cubicBezTo>
                    <a:pt x="206" y="1667"/>
                    <a:pt x="252" y="1689"/>
                    <a:pt x="275" y="1735"/>
                  </a:cubicBezTo>
                  <a:cubicBezTo>
                    <a:pt x="343" y="1803"/>
                    <a:pt x="435" y="1872"/>
                    <a:pt x="503" y="1918"/>
                  </a:cubicBezTo>
                  <a:cubicBezTo>
                    <a:pt x="594" y="1963"/>
                    <a:pt x="686" y="2009"/>
                    <a:pt x="777" y="2032"/>
                  </a:cubicBezTo>
                  <a:cubicBezTo>
                    <a:pt x="891" y="2055"/>
                    <a:pt x="1005" y="2055"/>
                    <a:pt x="1119" y="2055"/>
                  </a:cubicBezTo>
                  <a:cubicBezTo>
                    <a:pt x="1507" y="2032"/>
                    <a:pt x="1850" y="1758"/>
                    <a:pt x="1987" y="1415"/>
                  </a:cubicBezTo>
                  <a:cubicBezTo>
                    <a:pt x="2032" y="1324"/>
                    <a:pt x="2055" y="1233"/>
                    <a:pt x="2055" y="1142"/>
                  </a:cubicBezTo>
                  <a:cubicBezTo>
                    <a:pt x="2055" y="1096"/>
                    <a:pt x="2055" y="1050"/>
                    <a:pt x="2055" y="1005"/>
                  </a:cubicBezTo>
                  <a:cubicBezTo>
                    <a:pt x="2055" y="959"/>
                    <a:pt x="2055" y="890"/>
                    <a:pt x="2055" y="845"/>
                  </a:cubicBezTo>
                  <a:cubicBezTo>
                    <a:pt x="2032" y="754"/>
                    <a:pt x="2010" y="662"/>
                    <a:pt x="1964" y="594"/>
                  </a:cubicBezTo>
                  <a:cubicBezTo>
                    <a:pt x="1918" y="502"/>
                    <a:pt x="1873" y="434"/>
                    <a:pt x="1827" y="365"/>
                  </a:cubicBezTo>
                  <a:cubicBezTo>
                    <a:pt x="1713" y="229"/>
                    <a:pt x="1576" y="114"/>
                    <a:pt x="1393" y="69"/>
                  </a:cubicBezTo>
                  <a:cubicBezTo>
                    <a:pt x="1325" y="46"/>
                    <a:pt x="1256" y="23"/>
                    <a:pt x="118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4"/>
            <p:cNvSpPr/>
            <p:nvPr/>
          </p:nvSpPr>
          <p:spPr>
            <a:xfrm>
              <a:off x="4916835" y="388484"/>
              <a:ext cx="59871" cy="54033"/>
            </a:xfrm>
            <a:custGeom>
              <a:avLst/>
              <a:gdLst/>
              <a:ahLst/>
              <a:cxnLst/>
              <a:rect l="l" t="t" r="r" b="b"/>
              <a:pathLst>
                <a:path w="2215" h="1999" extrusionOk="0">
                  <a:moveTo>
                    <a:pt x="1438" y="320"/>
                  </a:moveTo>
                  <a:cubicBezTo>
                    <a:pt x="1484" y="343"/>
                    <a:pt x="1552" y="343"/>
                    <a:pt x="1598" y="366"/>
                  </a:cubicBezTo>
                  <a:cubicBezTo>
                    <a:pt x="1621" y="389"/>
                    <a:pt x="1666" y="412"/>
                    <a:pt x="1712" y="434"/>
                  </a:cubicBezTo>
                  <a:cubicBezTo>
                    <a:pt x="1735" y="457"/>
                    <a:pt x="1758" y="480"/>
                    <a:pt x="1758" y="503"/>
                  </a:cubicBezTo>
                  <a:cubicBezTo>
                    <a:pt x="1803" y="526"/>
                    <a:pt x="1826" y="571"/>
                    <a:pt x="1826" y="617"/>
                  </a:cubicBezTo>
                  <a:cubicBezTo>
                    <a:pt x="1849" y="663"/>
                    <a:pt x="1849" y="686"/>
                    <a:pt x="1872" y="731"/>
                  </a:cubicBezTo>
                  <a:cubicBezTo>
                    <a:pt x="1872" y="777"/>
                    <a:pt x="1872" y="822"/>
                    <a:pt x="1872" y="891"/>
                  </a:cubicBezTo>
                  <a:cubicBezTo>
                    <a:pt x="1849" y="937"/>
                    <a:pt x="1826" y="982"/>
                    <a:pt x="1826" y="1051"/>
                  </a:cubicBezTo>
                  <a:cubicBezTo>
                    <a:pt x="1781" y="1119"/>
                    <a:pt x="1735" y="1188"/>
                    <a:pt x="1689" y="1256"/>
                  </a:cubicBezTo>
                  <a:cubicBezTo>
                    <a:pt x="1621" y="1325"/>
                    <a:pt x="1575" y="1393"/>
                    <a:pt x="1507" y="1439"/>
                  </a:cubicBezTo>
                  <a:cubicBezTo>
                    <a:pt x="1415" y="1507"/>
                    <a:pt x="1347" y="1553"/>
                    <a:pt x="1256" y="1599"/>
                  </a:cubicBezTo>
                  <a:cubicBezTo>
                    <a:pt x="1164" y="1621"/>
                    <a:pt x="1096" y="1644"/>
                    <a:pt x="1005" y="1667"/>
                  </a:cubicBezTo>
                  <a:lnTo>
                    <a:pt x="776" y="1667"/>
                  </a:lnTo>
                  <a:cubicBezTo>
                    <a:pt x="731" y="1667"/>
                    <a:pt x="662" y="1644"/>
                    <a:pt x="616" y="1621"/>
                  </a:cubicBezTo>
                  <a:cubicBezTo>
                    <a:pt x="594" y="1599"/>
                    <a:pt x="548" y="1599"/>
                    <a:pt x="525" y="1576"/>
                  </a:cubicBezTo>
                  <a:cubicBezTo>
                    <a:pt x="480" y="1553"/>
                    <a:pt x="457" y="1507"/>
                    <a:pt x="434" y="1484"/>
                  </a:cubicBezTo>
                  <a:cubicBezTo>
                    <a:pt x="411" y="1462"/>
                    <a:pt x="388" y="1416"/>
                    <a:pt x="365" y="1393"/>
                  </a:cubicBezTo>
                  <a:cubicBezTo>
                    <a:pt x="365" y="1347"/>
                    <a:pt x="343" y="1302"/>
                    <a:pt x="343" y="1256"/>
                  </a:cubicBezTo>
                  <a:cubicBezTo>
                    <a:pt x="343" y="1210"/>
                    <a:pt x="343" y="1165"/>
                    <a:pt x="343" y="1142"/>
                  </a:cubicBezTo>
                  <a:cubicBezTo>
                    <a:pt x="365" y="1074"/>
                    <a:pt x="365" y="1005"/>
                    <a:pt x="388" y="937"/>
                  </a:cubicBezTo>
                  <a:cubicBezTo>
                    <a:pt x="434" y="868"/>
                    <a:pt x="480" y="800"/>
                    <a:pt x="525" y="731"/>
                  </a:cubicBezTo>
                  <a:cubicBezTo>
                    <a:pt x="571" y="663"/>
                    <a:pt x="639" y="594"/>
                    <a:pt x="708" y="549"/>
                  </a:cubicBezTo>
                  <a:cubicBezTo>
                    <a:pt x="799" y="480"/>
                    <a:pt x="868" y="434"/>
                    <a:pt x="959" y="389"/>
                  </a:cubicBezTo>
                  <a:cubicBezTo>
                    <a:pt x="1050" y="366"/>
                    <a:pt x="1119" y="343"/>
                    <a:pt x="1210" y="320"/>
                  </a:cubicBezTo>
                  <a:close/>
                  <a:moveTo>
                    <a:pt x="1141" y="1"/>
                  </a:moveTo>
                  <a:cubicBezTo>
                    <a:pt x="1119" y="24"/>
                    <a:pt x="1096" y="24"/>
                    <a:pt x="1073" y="24"/>
                  </a:cubicBezTo>
                  <a:lnTo>
                    <a:pt x="1050" y="24"/>
                  </a:lnTo>
                  <a:cubicBezTo>
                    <a:pt x="1027" y="24"/>
                    <a:pt x="1027" y="46"/>
                    <a:pt x="1005" y="46"/>
                  </a:cubicBezTo>
                  <a:cubicBezTo>
                    <a:pt x="959" y="46"/>
                    <a:pt x="936" y="69"/>
                    <a:pt x="890" y="69"/>
                  </a:cubicBezTo>
                  <a:cubicBezTo>
                    <a:pt x="845" y="92"/>
                    <a:pt x="776" y="115"/>
                    <a:pt x="708" y="161"/>
                  </a:cubicBezTo>
                  <a:cubicBezTo>
                    <a:pt x="708" y="161"/>
                    <a:pt x="685" y="161"/>
                    <a:pt x="685" y="183"/>
                  </a:cubicBezTo>
                  <a:cubicBezTo>
                    <a:pt x="548" y="252"/>
                    <a:pt x="434" y="343"/>
                    <a:pt x="320" y="457"/>
                  </a:cubicBezTo>
                  <a:cubicBezTo>
                    <a:pt x="274" y="503"/>
                    <a:pt x="251" y="571"/>
                    <a:pt x="206" y="617"/>
                  </a:cubicBezTo>
                  <a:cubicBezTo>
                    <a:pt x="206" y="640"/>
                    <a:pt x="183" y="663"/>
                    <a:pt x="183" y="663"/>
                  </a:cubicBezTo>
                  <a:cubicBezTo>
                    <a:pt x="160" y="686"/>
                    <a:pt x="160" y="686"/>
                    <a:pt x="160" y="708"/>
                  </a:cubicBezTo>
                  <a:cubicBezTo>
                    <a:pt x="114" y="754"/>
                    <a:pt x="91" y="822"/>
                    <a:pt x="69" y="891"/>
                  </a:cubicBezTo>
                  <a:cubicBezTo>
                    <a:pt x="23" y="982"/>
                    <a:pt x="23" y="1074"/>
                    <a:pt x="23" y="1165"/>
                  </a:cubicBezTo>
                  <a:cubicBezTo>
                    <a:pt x="0" y="1256"/>
                    <a:pt x="23" y="1347"/>
                    <a:pt x="46" y="1439"/>
                  </a:cubicBezTo>
                  <a:cubicBezTo>
                    <a:pt x="69" y="1507"/>
                    <a:pt x="114" y="1576"/>
                    <a:pt x="137" y="1644"/>
                  </a:cubicBezTo>
                  <a:cubicBezTo>
                    <a:pt x="183" y="1690"/>
                    <a:pt x="228" y="1735"/>
                    <a:pt x="274" y="1781"/>
                  </a:cubicBezTo>
                  <a:cubicBezTo>
                    <a:pt x="388" y="1895"/>
                    <a:pt x="548" y="1964"/>
                    <a:pt x="708" y="1987"/>
                  </a:cubicBezTo>
                  <a:cubicBezTo>
                    <a:pt x="763" y="1994"/>
                    <a:pt x="818" y="1998"/>
                    <a:pt x="874" y="1998"/>
                  </a:cubicBezTo>
                  <a:cubicBezTo>
                    <a:pt x="1143" y="1998"/>
                    <a:pt x="1417" y="1910"/>
                    <a:pt x="1644" y="1758"/>
                  </a:cubicBezTo>
                  <a:cubicBezTo>
                    <a:pt x="1918" y="1553"/>
                    <a:pt x="2123" y="1279"/>
                    <a:pt x="2169" y="959"/>
                  </a:cubicBezTo>
                  <a:cubicBezTo>
                    <a:pt x="2214" y="800"/>
                    <a:pt x="2191" y="617"/>
                    <a:pt x="2123" y="480"/>
                  </a:cubicBezTo>
                  <a:cubicBezTo>
                    <a:pt x="2100" y="389"/>
                    <a:pt x="2054" y="343"/>
                    <a:pt x="2009" y="275"/>
                  </a:cubicBezTo>
                  <a:cubicBezTo>
                    <a:pt x="1940" y="206"/>
                    <a:pt x="1872" y="161"/>
                    <a:pt x="1803" y="115"/>
                  </a:cubicBezTo>
                  <a:cubicBezTo>
                    <a:pt x="1735" y="69"/>
                    <a:pt x="1666" y="46"/>
                    <a:pt x="1598" y="24"/>
                  </a:cubicBezTo>
                  <a:cubicBezTo>
                    <a:pt x="1529" y="1"/>
                    <a:pt x="1438" y="1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4"/>
            <p:cNvSpPr/>
            <p:nvPr/>
          </p:nvSpPr>
          <p:spPr>
            <a:xfrm>
              <a:off x="4918673" y="226223"/>
              <a:ext cx="36436" cy="54168"/>
            </a:xfrm>
            <a:custGeom>
              <a:avLst/>
              <a:gdLst/>
              <a:ahLst/>
              <a:cxnLst/>
              <a:rect l="l" t="t" r="r" b="b"/>
              <a:pathLst>
                <a:path w="1348" h="2004" extrusionOk="0">
                  <a:moveTo>
                    <a:pt x="275" y="1"/>
                  </a:moveTo>
                  <a:cubicBezTo>
                    <a:pt x="183" y="24"/>
                    <a:pt x="115" y="69"/>
                    <a:pt x="46" y="138"/>
                  </a:cubicBezTo>
                  <a:cubicBezTo>
                    <a:pt x="1" y="206"/>
                    <a:pt x="1" y="297"/>
                    <a:pt x="1" y="389"/>
                  </a:cubicBezTo>
                  <a:cubicBezTo>
                    <a:pt x="1" y="685"/>
                    <a:pt x="23" y="1005"/>
                    <a:pt x="160" y="1302"/>
                  </a:cubicBezTo>
                  <a:cubicBezTo>
                    <a:pt x="229" y="1439"/>
                    <a:pt x="320" y="1553"/>
                    <a:pt x="412" y="1644"/>
                  </a:cubicBezTo>
                  <a:cubicBezTo>
                    <a:pt x="480" y="1713"/>
                    <a:pt x="548" y="1781"/>
                    <a:pt x="640" y="1827"/>
                  </a:cubicBezTo>
                  <a:cubicBezTo>
                    <a:pt x="731" y="1895"/>
                    <a:pt x="822" y="1941"/>
                    <a:pt x="914" y="1987"/>
                  </a:cubicBezTo>
                  <a:cubicBezTo>
                    <a:pt x="943" y="1998"/>
                    <a:pt x="976" y="2004"/>
                    <a:pt x="1009" y="2004"/>
                  </a:cubicBezTo>
                  <a:cubicBezTo>
                    <a:pt x="1106" y="2004"/>
                    <a:pt x="1211" y="1957"/>
                    <a:pt x="1279" y="1872"/>
                  </a:cubicBezTo>
                  <a:cubicBezTo>
                    <a:pt x="1325" y="1804"/>
                    <a:pt x="1347" y="1735"/>
                    <a:pt x="1325" y="1644"/>
                  </a:cubicBezTo>
                  <a:cubicBezTo>
                    <a:pt x="1325" y="1576"/>
                    <a:pt x="1279" y="1484"/>
                    <a:pt x="1210" y="1439"/>
                  </a:cubicBezTo>
                  <a:cubicBezTo>
                    <a:pt x="1119" y="1393"/>
                    <a:pt x="1028" y="1325"/>
                    <a:pt x="937" y="1256"/>
                  </a:cubicBezTo>
                  <a:cubicBezTo>
                    <a:pt x="891" y="1188"/>
                    <a:pt x="822" y="1119"/>
                    <a:pt x="777" y="1051"/>
                  </a:cubicBezTo>
                  <a:cubicBezTo>
                    <a:pt x="754" y="1005"/>
                    <a:pt x="731" y="959"/>
                    <a:pt x="708" y="914"/>
                  </a:cubicBezTo>
                  <a:cubicBezTo>
                    <a:pt x="663" y="708"/>
                    <a:pt x="640" y="503"/>
                    <a:pt x="640" y="275"/>
                  </a:cubicBezTo>
                  <a:cubicBezTo>
                    <a:pt x="640" y="206"/>
                    <a:pt x="571" y="115"/>
                    <a:pt x="503" y="69"/>
                  </a:cubicBezTo>
                  <a:cubicBezTo>
                    <a:pt x="457" y="24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9" name="Google Shape;2149;p24"/>
          <p:cNvSpPr/>
          <p:nvPr/>
        </p:nvSpPr>
        <p:spPr>
          <a:xfrm>
            <a:off x="6343742" y="24227"/>
            <a:ext cx="228295" cy="699807"/>
          </a:xfrm>
          <a:custGeom>
            <a:avLst/>
            <a:gdLst/>
            <a:ahLst/>
            <a:cxnLst/>
            <a:rect l="l" t="t" r="r" b="b"/>
            <a:pathLst>
              <a:path w="8446" h="25890" extrusionOk="0">
                <a:moveTo>
                  <a:pt x="8263" y="0"/>
                </a:moveTo>
                <a:cubicBezTo>
                  <a:pt x="8240" y="0"/>
                  <a:pt x="8194" y="23"/>
                  <a:pt x="8172" y="23"/>
                </a:cubicBezTo>
                <a:cubicBezTo>
                  <a:pt x="8057" y="91"/>
                  <a:pt x="7943" y="160"/>
                  <a:pt x="7829" y="251"/>
                </a:cubicBezTo>
                <a:cubicBezTo>
                  <a:pt x="6893" y="845"/>
                  <a:pt x="6003" y="1552"/>
                  <a:pt x="5204" y="2306"/>
                </a:cubicBezTo>
                <a:cubicBezTo>
                  <a:pt x="4405" y="3082"/>
                  <a:pt x="3675" y="3949"/>
                  <a:pt x="3036" y="4862"/>
                </a:cubicBezTo>
                <a:cubicBezTo>
                  <a:pt x="3036" y="4885"/>
                  <a:pt x="3036" y="4885"/>
                  <a:pt x="3036" y="4885"/>
                </a:cubicBezTo>
                <a:cubicBezTo>
                  <a:pt x="3013" y="4885"/>
                  <a:pt x="3013" y="4885"/>
                  <a:pt x="3013" y="4908"/>
                </a:cubicBezTo>
                <a:cubicBezTo>
                  <a:pt x="3013" y="4908"/>
                  <a:pt x="3013" y="4908"/>
                  <a:pt x="2990" y="4930"/>
                </a:cubicBezTo>
                <a:cubicBezTo>
                  <a:pt x="2054" y="6300"/>
                  <a:pt x="1324" y="7829"/>
                  <a:pt x="799" y="9427"/>
                </a:cubicBezTo>
                <a:cubicBezTo>
                  <a:pt x="274" y="11139"/>
                  <a:pt x="0" y="12919"/>
                  <a:pt x="23" y="14700"/>
                </a:cubicBezTo>
                <a:cubicBezTo>
                  <a:pt x="23" y="15635"/>
                  <a:pt x="114" y="16548"/>
                  <a:pt x="274" y="17462"/>
                </a:cubicBezTo>
                <a:cubicBezTo>
                  <a:pt x="434" y="18397"/>
                  <a:pt x="685" y="19333"/>
                  <a:pt x="1004" y="20223"/>
                </a:cubicBezTo>
                <a:cubicBezTo>
                  <a:pt x="1324" y="21068"/>
                  <a:pt x="1689" y="21912"/>
                  <a:pt x="2123" y="22711"/>
                </a:cubicBezTo>
                <a:cubicBezTo>
                  <a:pt x="2579" y="23510"/>
                  <a:pt x="3082" y="24263"/>
                  <a:pt x="3652" y="24994"/>
                </a:cubicBezTo>
                <a:cubicBezTo>
                  <a:pt x="3858" y="25268"/>
                  <a:pt x="4086" y="25542"/>
                  <a:pt x="4337" y="25816"/>
                </a:cubicBezTo>
                <a:lnTo>
                  <a:pt x="4360" y="25838"/>
                </a:lnTo>
                <a:cubicBezTo>
                  <a:pt x="4383" y="25873"/>
                  <a:pt x="4422" y="25890"/>
                  <a:pt x="4465" y="25890"/>
                </a:cubicBezTo>
                <a:cubicBezTo>
                  <a:pt x="4508" y="25890"/>
                  <a:pt x="4554" y="25873"/>
                  <a:pt x="4588" y="25838"/>
                </a:cubicBezTo>
                <a:cubicBezTo>
                  <a:pt x="4656" y="25770"/>
                  <a:pt x="4634" y="25679"/>
                  <a:pt x="4588" y="25610"/>
                </a:cubicBezTo>
                <a:cubicBezTo>
                  <a:pt x="4314" y="25313"/>
                  <a:pt x="4063" y="24994"/>
                  <a:pt x="3812" y="24697"/>
                </a:cubicBezTo>
                <a:cubicBezTo>
                  <a:pt x="2945" y="23533"/>
                  <a:pt x="2191" y="22278"/>
                  <a:pt x="1644" y="20931"/>
                </a:cubicBezTo>
                <a:lnTo>
                  <a:pt x="1644" y="20977"/>
                </a:lnTo>
                <a:cubicBezTo>
                  <a:pt x="1096" y="19630"/>
                  <a:pt x="708" y="18215"/>
                  <a:pt x="502" y="16777"/>
                </a:cubicBezTo>
                <a:cubicBezTo>
                  <a:pt x="411" y="16092"/>
                  <a:pt x="365" y="15384"/>
                  <a:pt x="342" y="14700"/>
                </a:cubicBezTo>
                <a:cubicBezTo>
                  <a:pt x="342" y="13878"/>
                  <a:pt x="388" y="13079"/>
                  <a:pt x="502" y="12280"/>
                </a:cubicBezTo>
                <a:cubicBezTo>
                  <a:pt x="502" y="12280"/>
                  <a:pt x="502" y="12303"/>
                  <a:pt x="502" y="12326"/>
                </a:cubicBezTo>
                <a:cubicBezTo>
                  <a:pt x="708" y="10842"/>
                  <a:pt x="1096" y="9381"/>
                  <a:pt x="1666" y="8012"/>
                </a:cubicBezTo>
                <a:lnTo>
                  <a:pt x="1666" y="8035"/>
                </a:lnTo>
                <a:cubicBezTo>
                  <a:pt x="2100" y="7008"/>
                  <a:pt x="2648" y="6003"/>
                  <a:pt x="3287" y="5067"/>
                </a:cubicBezTo>
                <a:cubicBezTo>
                  <a:pt x="3287" y="5067"/>
                  <a:pt x="3310" y="5067"/>
                  <a:pt x="3310" y="5045"/>
                </a:cubicBezTo>
                <a:cubicBezTo>
                  <a:pt x="3470" y="4816"/>
                  <a:pt x="3652" y="4588"/>
                  <a:pt x="3812" y="4360"/>
                </a:cubicBezTo>
                <a:cubicBezTo>
                  <a:pt x="4679" y="3219"/>
                  <a:pt x="5706" y="2214"/>
                  <a:pt x="6825" y="1347"/>
                </a:cubicBezTo>
                <a:lnTo>
                  <a:pt x="6825" y="1347"/>
                </a:lnTo>
                <a:cubicBezTo>
                  <a:pt x="6825" y="1347"/>
                  <a:pt x="6802" y="1370"/>
                  <a:pt x="6802" y="1370"/>
                </a:cubicBezTo>
                <a:cubicBezTo>
                  <a:pt x="7144" y="1096"/>
                  <a:pt x="7510" y="845"/>
                  <a:pt x="7875" y="594"/>
                </a:cubicBezTo>
                <a:cubicBezTo>
                  <a:pt x="8035" y="502"/>
                  <a:pt x="8194" y="411"/>
                  <a:pt x="8331" y="320"/>
                </a:cubicBezTo>
                <a:cubicBezTo>
                  <a:pt x="8423" y="274"/>
                  <a:pt x="8445" y="160"/>
                  <a:pt x="8400" y="91"/>
                </a:cubicBezTo>
                <a:cubicBezTo>
                  <a:pt x="8377" y="46"/>
                  <a:pt x="8309" y="0"/>
                  <a:pt x="8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0" name="Google Shape;2150;p24"/>
          <p:cNvSpPr/>
          <p:nvPr/>
        </p:nvSpPr>
        <p:spPr>
          <a:xfrm>
            <a:off x="9392101" y="2225496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Rectangle 1">
            <a:extLst>
              <a:ext uri="{FF2B5EF4-FFF2-40B4-BE49-F238E27FC236}">
                <a16:creationId xmlns:a16="http://schemas.microsoft.com/office/drawing/2014/main" id="{9255292F-0D9E-47BF-BBDC-AAF023676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214" y="185128"/>
            <a:ext cx="357932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5,9 : 2 + 13,06</a:t>
            </a:r>
          </a:p>
        </p:txBody>
      </p:sp>
      <p:sp>
        <p:nvSpPr>
          <p:cNvPr id="404" name="TextBox 403">
            <a:extLst>
              <a:ext uri="{FF2B5EF4-FFF2-40B4-BE49-F238E27FC236}">
                <a16:creationId xmlns:a16="http://schemas.microsoft.com/office/drawing/2014/main" id="{E0D9E3CE-2E37-4422-BE46-34BD13DCD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549" y="727567"/>
            <a:ext cx="1396323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</a:t>
            </a:r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2,95</a:t>
            </a:r>
          </a:p>
        </p:txBody>
      </p:sp>
      <p:sp>
        <p:nvSpPr>
          <p:cNvPr id="405" name="Rectangle 8">
            <a:extLst>
              <a:ext uri="{FF2B5EF4-FFF2-40B4-BE49-F238E27FC236}">
                <a16:creationId xmlns:a16="http://schemas.microsoft.com/office/drawing/2014/main" id="{85072270-617C-47FD-B841-B5C8239B3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24" y="1321392"/>
            <a:ext cx="1800225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</a:t>
            </a:r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16,01</a:t>
            </a:r>
          </a:p>
        </p:txBody>
      </p:sp>
      <p:sp>
        <p:nvSpPr>
          <p:cNvPr id="406" name="TextBox 405"/>
          <p:cNvSpPr txBox="1"/>
          <p:nvPr/>
        </p:nvSpPr>
        <p:spPr>
          <a:xfrm>
            <a:off x="2384620" y="284348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2</a:t>
            </a:r>
            <a:endParaRPr lang="en-US" sz="3600" b="1" dirty="0"/>
          </a:p>
        </p:txBody>
      </p:sp>
      <p:grpSp>
        <p:nvGrpSpPr>
          <p:cNvPr id="407" name="Group 406"/>
          <p:cNvGrpSpPr/>
          <p:nvPr/>
        </p:nvGrpSpPr>
        <p:grpSpPr>
          <a:xfrm>
            <a:off x="2248204" y="2884199"/>
            <a:ext cx="1296144" cy="1872208"/>
            <a:chOff x="6156176" y="1700808"/>
            <a:chExt cx="1296144" cy="1872208"/>
          </a:xfrm>
        </p:grpSpPr>
        <p:cxnSp>
          <p:nvCxnSpPr>
            <p:cNvPr id="408" name="Straight Connector 407"/>
            <p:cNvCxnSpPr/>
            <p:nvPr/>
          </p:nvCxnSpPr>
          <p:spPr>
            <a:xfrm>
              <a:off x="6156176" y="1700808"/>
              <a:ext cx="0" cy="187220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Straight Connector 408"/>
            <p:cNvCxnSpPr/>
            <p:nvPr/>
          </p:nvCxnSpPr>
          <p:spPr>
            <a:xfrm>
              <a:off x="6156176" y="2276872"/>
              <a:ext cx="1296144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0" name="TextBox 409"/>
          <p:cNvSpPr txBox="1"/>
          <p:nvPr/>
        </p:nvSpPr>
        <p:spPr>
          <a:xfrm>
            <a:off x="1128281" y="2875488"/>
            <a:ext cx="9404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5,9</a:t>
            </a:r>
            <a:endParaRPr lang="en-US" sz="3600" b="1" dirty="0"/>
          </a:p>
        </p:txBody>
      </p:sp>
      <p:sp>
        <p:nvSpPr>
          <p:cNvPr id="411" name="TextBox 410"/>
          <p:cNvSpPr txBox="1"/>
          <p:nvPr/>
        </p:nvSpPr>
        <p:spPr>
          <a:xfrm>
            <a:off x="2384620" y="357682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2</a:t>
            </a:r>
            <a:endParaRPr lang="en-US" sz="3600" b="1" dirty="0"/>
          </a:p>
        </p:txBody>
      </p:sp>
      <p:sp>
        <p:nvSpPr>
          <p:cNvPr id="412" name="TextBox 411"/>
          <p:cNvSpPr txBox="1"/>
          <p:nvPr/>
        </p:nvSpPr>
        <p:spPr>
          <a:xfrm>
            <a:off x="1159715" y="3494559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1</a:t>
            </a:r>
            <a:endParaRPr lang="en-US" sz="3600" b="1" dirty="0"/>
          </a:p>
        </p:txBody>
      </p:sp>
      <p:sp>
        <p:nvSpPr>
          <p:cNvPr id="413" name="TextBox 412"/>
          <p:cNvSpPr txBox="1"/>
          <p:nvPr/>
        </p:nvSpPr>
        <p:spPr>
          <a:xfrm>
            <a:off x="1466047" y="3494559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9</a:t>
            </a:r>
            <a:endParaRPr lang="en-US" sz="3600" b="1" dirty="0"/>
          </a:p>
        </p:txBody>
      </p:sp>
      <p:sp>
        <p:nvSpPr>
          <p:cNvPr id="414" name="TextBox 413"/>
          <p:cNvSpPr txBox="1"/>
          <p:nvPr/>
        </p:nvSpPr>
        <p:spPr>
          <a:xfrm>
            <a:off x="2860869" y="357682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9</a:t>
            </a:r>
            <a:endParaRPr lang="en-US" sz="3600" b="1" dirty="0"/>
          </a:p>
        </p:txBody>
      </p:sp>
      <p:sp>
        <p:nvSpPr>
          <p:cNvPr id="415" name="TextBox 414"/>
          <p:cNvSpPr txBox="1"/>
          <p:nvPr/>
        </p:nvSpPr>
        <p:spPr>
          <a:xfrm>
            <a:off x="2657026" y="3544816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,</a:t>
            </a:r>
            <a:endParaRPr lang="en-US" sz="3600" b="1" dirty="0"/>
          </a:p>
        </p:txBody>
      </p:sp>
      <p:sp>
        <p:nvSpPr>
          <p:cNvPr id="416" name="TextBox 415"/>
          <p:cNvSpPr txBox="1"/>
          <p:nvPr/>
        </p:nvSpPr>
        <p:spPr>
          <a:xfrm>
            <a:off x="1459913" y="408081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1</a:t>
            </a:r>
            <a:endParaRPr lang="en-US" sz="3600" b="1" dirty="0"/>
          </a:p>
        </p:txBody>
      </p:sp>
      <p:sp>
        <p:nvSpPr>
          <p:cNvPr id="417" name="TextBox 416"/>
          <p:cNvSpPr txBox="1"/>
          <p:nvPr/>
        </p:nvSpPr>
        <p:spPr>
          <a:xfrm>
            <a:off x="1731752" y="407257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0</a:t>
            </a:r>
            <a:endParaRPr lang="en-US" sz="3600" b="1" dirty="0"/>
          </a:p>
        </p:txBody>
      </p:sp>
      <p:sp>
        <p:nvSpPr>
          <p:cNvPr id="418" name="TextBox 417"/>
          <p:cNvSpPr txBox="1"/>
          <p:nvPr/>
        </p:nvSpPr>
        <p:spPr>
          <a:xfrm>
            <a:off x="3099349" y="357682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5</a:t>
            </a:r>
            <a:endParaRPr lang="en-US" sz="3600" b="1" dirty="0"/>
          </a:p>
        </p:txBody>
      </p:sp>
      <p:sp>
        <p:nvSpPr>
          <p:cNvPr id="419" name="TextBox 418"/>
          <p:cNvSpPr txBox="1"/>
          <p:nvPr/>
        </p:nvSpPr>
        <p:spPr>
          <a:xfrm>
            <a:off x="1735055" y="457165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0</a:t>
            </a:r>
            <a:endParaRPr lang="en-US" sz="3600" b="1" dirty="0"/>
          </a:p>
        </p:txBody>
      </p:sp>
      <p:sp>
        <p:nvSpPr>
          <p:cNvPr id="420" name="TextBox 419"/>
          <p:cNvSpPr txBox="1"/>
          <p:nvPr/>
        </p:nvSpPr>
        <p:spPr>
          <a:xfrm>
            <a:off x="5016541" y="2748814"/>
            <a:ext cx="12961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2,95</a:t>
            </a:r>
            <a:endParaRPr lang="en-US" sz="3600" b="1" dirty="0"/>
          </a:p>
        </p:txBody>
      </p:sp>
      <p:sp>
        <p:nvSpPr>
          <p:cNvPr id="421" name="TextBox 420"/>
          <p:cNvSpPr txBox="1"/>
          <p:nvPr/>
        </p:nvSpPr>
        <p:spPr>
          <a:xfrm>
            <a:off x="4829821" y="3454620"/>
            <a:ext cx="15121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13,06</a:t>
            </a:r>
            <a:endParaRPr lang="en-US" sz="3600" b="1" dirty="0"/>
          </a:p>
        </p:txBody>
      </p:sp>
      <p:cxnSp>
        <p:nvCxnSpPr>
          <p:cNvPr id="422" name="Straight Connector 421"/>
          <p:cNvCxnSpPr/>
          <p:nvPr/>
        </p:nvCxnSpPr>
        <p:spPr>
          <a:xfrm>
            <a:off x="4991686" y="4194074"/>
            <a:ext cx="12961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3" name="TextBox 422"/>
          <p:cNvSpPr txBox="1"/>
          <p:nvPr/>
        </p:nvSpPr>
        <p:spPr>
          <a:xfrm>
            <a:off x="5503336" y="4324176"/>
            <a:ext cx="792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01</a:t>
            </a:r>
            <a:endParaRPr lang="en-US" sz="3600" b="1" dirty="0"/>
          </a:p>
        </p:txBody>
      </p:sp>
      <p:sp>
        <p:nvSpPr>
          <p:cNvPr id="424" name="TextBox 423"/>
          <p:cNvSpPr txBox="1"/>
          <p:nvPr/>
        </p:nvSpPr>
        <p:spPr>
          <a:xfrm>
            <a:off x="5364448" y="4324176"/>
            <a:ext cx="4451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,</a:t>
            </a:r>
            <a:endParaRPr lang="en-US" sz="3600" b="1" dirty="0"/>
          </a:p>
        </p:txBody>
      </p:sp>
      <p:sp>
        <p:nvSpPr>
          <p:cNvPr id="425" name="TextBox 424"/>
          <p:cNvSpPr txBox="1"/>
          <p:nvPr/>
        </p:nvSpPr>
        <p:spPr>
          <a:xfrm>
            <a:off x="4851549" y="4324176"/>
            <a:ext cx="792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16</a:t>
            </a:r>
            <a:endParaRPr lang="en-US" sz="3600" b="1" dirty="0"/>
          </a:p>
        </p:txBody>
      </p:sp>
      <p:sp>
        <p:nvSpPr>
          <p:cNvPr id="354" name="TextBox 353"/>
          <p:cNvSpPr txBox="1"/>
          <p:nvPr/>
        </p:nvSpPr>
        <p:spPr>
          <a:xfrm>
            <a:off x="4594482" y="3084893"/>
            <a:ext cx="5013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/>
              <a:t>+</a:t>
            </a:r>
            <a:endParaRPr lang="en-US" sz="3600" b="1" dirty="0"/>
          </a:p>
        </p:txBody>
      </p:sp>
      <p:pic>
        <p:nvPicPr>
          <p:cNvPr id="356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318867" y="3821270"/>
            <a:ext cx="576875" cy="639240"/>
          </a:xfrm>
          <a:prstGeom prst="rect">
            <a:avLst/>
          </a:prstGeom>
        </p:spPr>
      </p:pic>
      <p:pic>
        <p:nvPicPr>
          <p:cNvPr id="357" name="Picture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5076976" y="1367700"/>
            <a:ext cx="705336" cy="781588"/>
          </a:xfrm>
          <a:prstGeom prst="rect">
            <a:avLst/>
          </a:prstGeom>
        </p:spPr>
      </p:pic>
      <p:pic>
        <p:nvPicPr>
          <p:cNvPr id="358" name="Picture 1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9770" t="62383" r="33099" b="7957"/>
          <a:stretch>
            <a:fillRect/>
          </a:stretch>
        </p:blipFill>
        <p:spPr>
          <a:xfrm>
            <a:off x="7248556" y="3482941"/>
            <a:ext cx="481184" cy="53320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121905" y="715099"/>
            <a:ext cx="157286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 </a:t>
            </a:r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13,06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12921" y="2074932"/>
            <a:ext cx="1718832" cy="55175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45967" y="2009062"/>
            <a:ext cx="14995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Nháp</a:t>
            </a:r>
            <a:endParaRPr lang="en-US" sz="36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0763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" grpId="0"/>
      <p:bldP spid="405" grpId="0"/>
      <p:bldP spid="406" grpId="0"/>
      <p:bldP spid="410" grpId="0"/>
      <p:bldP spid="412" grpId="0"/>
      <p:bldP spid="413" grpId="0"/>
      <p:bldP spid="414" grpId="0"/>
      <p:bldP spid="415" grpId="0"/>
      <p:bldP spid="416" grpId="0"/>
      <p:bldP spid="417" grpId="0"/>
      <p:bldP spid="418" grpId="0"/>
      <p:bldP spid="419" grpId="0"/>
      <p:bldP spid="420" grpId="0"/>
      <p:bldP spid="421" grpId="0"/>
      <p:bldP spid="423" grpId="0"/>
      <p:bldP spid="424" grpId="0"/>
      <p:bldP spid="425" grpId="0"/>
      <p:bldP spid="354" grpId="0"/>
      <p:bldP spid="3" grpId="0"/>
      <p:bldP spid="5" grpId="0" animBg="1"/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-162797" y="1985726"/>
            <a:ext cx="9442449" cy="3157774"/>
          </a:xfrm>
          <a:prstGeom prst="roundRect">
            <a:avLst/>
          </a:prstGeom>
          <a:solidFill>
            <a:srgbClr val="55B7BC"/>
          </a:solidFill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6">
            <a:extLst>
              <a:ext uri="{FF2B5EF4-FFF2-40B4-BE49-F238E27FC236}">
                <a16:creationId xmlns:a16="http://schemas.microsoft.com/office/drawing/2014/main" id="{9D87A442-3C5C-47D7-BBD6-92253C451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8470" y="309184"/>
            <a:ext cx="3508396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35,04 : 4 – 6,87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DC4980A-FFA4-4068-8989-C2DEF5AC3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6" y="794818"/>
            <a:ext cx="321310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8,76 – 6,87</a:t>
            </a:r>
            <a:endParaRPr lang="en-US" altLang="en-US" sz="2800" b="1" dirty="0">
              <a:solidFill>
                <a:schemeClr val="tx1">
                  <a:lumMod val="90000"/>
                  <a:lumOff val="1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Rectangle 10">
            <a:extLst>
              <a:ext uri="{FF2B5EF4-FFF2-40B4-BE49-F238E27FC236}">
                <a16:creationId xmlns:a16="http://schemas.microsoft.com/office/drawing/2014/main" id="{742355FB-7723-4FD2-B6AE-991D56F97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846" y="1305544"/>
            <a:ext cx="1387624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1,89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226996" y="282126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3090580" y="2861979"/>
            <a:ext cx="1296144" cy="1872208"/>
            <a:chOff x="6156176" y="1700808"/>
            <a:chExt cx="1296144" cy="1872208"/>
          </a:xfrm>
        </p:grpSpPr>
        <p:cxnSp>
          <p:nvCxnSpPr>
            <p:cNvPr id="34" name="Straight Connector 33"/>
            <p:cNvCxnSpPr/>
            <p:nvPr/>
          </p:nvCxnSpPr>
          <p:spPr>
            <a:xfrm>
              <a:off x="6156176" y="1700808"/>
              <a:ext cx="0" cy="187220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6156176" y="2276872"/>
              <a:ext cx="1296144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TextBox 35"/>
          <p:cNvSpPr txBox="1"/>
          <p:nvPr/>
        </p:nvSpPr>
        <p:spPr>
          <a:xfrm>
            <a:off x="1701527" y="2853268"/>
            <a:ext cx="13404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35,04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226996" y="355460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8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022900" y="3480583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308423" y="3472339"/>
            <a:ext cx="2657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03245" y="355460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7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499402" y="3522596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302289" y="405859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574128" y="405035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043079" y="3554604"/>
            <a:ext cx="2665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6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577431" y="454943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155348" y="2602936"/>
            <a:ext cx="12961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8, 76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6029334" y="3966221"/>
            <a:ext cx="12961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6128238" y="3226696"/>
            <a:ext cx="17874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6, 87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874050" y="414730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631460" y="4154475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8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456840" y="4125501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6155347" y="414769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835726" y="298237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-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7" name="Google Shape;3557;p37"/>
          <p:cNvGrpSpPr/>
          <p:nvPr/>
        </p:nvGrpSpPr>
        <p:grpSpPr>
          <a:xfrm rot="16806453" flipH="1">
            <a:off x="8603846" y="4305983"/>
            <a:ext cx="475935" cy="804641"/>
            <a:chOff x="-2199050" y="712875"/>
            <a:chExt cx="475925" cy="804625"/>
          </a:xfrm>
        </p:grpSpPr>
        <p:sp>
          <p:nvSpPr>
            <p:cNvPr id="28" name="Google Shape;3558;p37"/>
            <p:cNvSpPr/>
            <p:nvPr/>
          </p:nvSpPr>
          <p:spPr>
            <a:xfrm>
              <a:off x="-1983350" y="1271525"/>
              <a:ext cx="250525" cy="245975"/>
            </a:xfrm>
            <a:custGeom>
              <a:avLst/>
              <a:gdLst/>
              <a:ahLst/>
              <a:cxnLst/>
              <a:rect l="l" t="t" r="r" b="b"/>
              <a:pathLst>
                <a:path w="10021" h="9839" extrusionOk="0">
                  <a:moveTo>
                    <a:pt x="6026" y="1"/>
                  </a:moveTo>
                  <a:cubicBezTo>
                    <a:pt x="3835" y="503"/>
                    <a:pt x="1256" y="1964"/>
                    <a:pt x="1256" y="1964"/>
                  </a:cubicBezTo>
                  <a:cubicBezTo>
                    <a:pt x="1256" y="1964"/>
                    <a:pt x="0" y="5479"/>
                    <a:pt x="2831" y="7236"/>
                  </a:cubicBezTo>
                  <a:cubicBezTo>
                    <a:pt x="2123" y="6529"/>
                    <a:pt x="2579" y="5182"/>
                    <a:pt x="2579" y="5182"/>
                  </a:cubicBezTo>
                  <a:lnTo>
                    <a:pt x="2579" y="5182"/>
                  </a:lnTo>
                  <a:cubicBezTo>
                    <a:pt x="2579" y="5183"/>
                    <a:pt x="2146" y="8332"/>
                    <a:pt x="6665" y="9838"/>
                  </a:cubicBezTo>
                  <a:cubicBezTo>
                    <a:pt x="5638" y="8560"/>
                    <a:pt x="10020" y="6072"/>
                    <a:pt x="7578" y="2329"/>
                  </a:cubicBezTo>
                  <a:lnTo>
                    <a:pt x="7578" y="2329"/>
                  </a:lnTo>
                  <a:cubicBezTo>
                    <a:pt x="8423" y="2854"/>
                    <a:pt x="9130" y="4725"/>
                    <a:pt x="9130" y="4725"/>
                  </a:cubicBezTo>
                  <a:cubicBezTo>
                    <a:pt x="9130" y="4725"/>
                    <a:pt x="9564" y="1827"/>
                    <a:pt x="6026" y="1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559;p37"/>
            <p:cNvSpPr/>
            <p:nvPr/>
          </p:nvSpPr>
          <p:spPr>
            <a:xfrm>
              <a:off x="-2173950" y="1041550"/>
              <a:ext cx="214000" cy="291050"/>
            </a:xfrm>
            <a:custGeom>
              <a:avLst/>
              <a:gdLst/>
              <a:ahLst/>
              <a:cxnLst/>
              <a:rect l="l" t="t" r="r" b="b"/>
              <a:pathLst>
                <a:path w="8560" h="11642" extrusionOk="0">
                  <a:moveTo>
                    <a:pt x="389" y="1"/>
                  </a:moveTo>
                  <a:cubicBezTo>
                    <a:pt x="389" y="1"/>
                    <a:pt x="1" y="3585"/>
                    <a:pt x="959" y="5958"/>
                  </a:cubicBezTo>
                  <a:cubicBezTo>
                    <a:pt x="1941" y="8355"/>
                    <a:pt x="3287" y="11642"/>
                    <a:pt x="3287" y="11642"/>
                  </a:cubicBezTo>
                  <a:lnTo>
                    <a:pt x="8560" y="949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560;p37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5F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561;p37"/>
            <p:cNvSpPr/>
            <p:nvPr/>
          </p:nvSpPr>
          <p:spPr>
            <a:xfrm>
              <a:off x="-1875500" y="923450"/>
              <a:ext cx="152375" cy="312725"/>
            </a:xfrm>
            <a:custGeom>
              <a:avLst/>
              <a:gdLst/>
              <a:ahLst/>
              <a:cxnLst/>
              <a:rect l="l" t="t" r="r" b="b"/>
              <a:pathLst>
                <a:path w="6095" h="12509" extrusionOk="0">
                  <a:moveTo>
                    <a:pt x="0" y="0"/>
                  </a:moveTo>
                  <a:lnTo>
                    <a:pt x="822" y="12508"/>
                  </a:lnTo>
                  <a:lnTo>
                    <a:pt x="6095" y="10340"/>
                  </a:lnTo>
                  <a:cubicBezTo>
                    <a:pt x="6095" y="10340"/>
                    <a:pt x="4748" y="7053"/>
                    <a:pt x="3766" y="4656"/>
                  </a:cubicBezTo>
                  <a:cubicBezTo>
                    <a:pt x="2785" y="228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562;p37"/>
            <p:cNvSpPr/>
            <p:nvPr/>
          </p:nvSpPr>
          <p:spPr>
            <a:xfrm>
              <a:off x="-2199050" y="712875"/>
              <a:ext cx="271650" cy="234550"/>
            </a:xfrm>
            <a:custGeom>
              <a:avLst/>
              <a:gdLst/>
              <a:ahLst/>
              <a:cxnLst/>
              <a:rect l="l" t="t" r="r" b="b"/>
              <a:pathLst>
                <a:path w="10866" h="9382" extrusionOk="0">
                  <a:moveTo>
                    <a:pt x="2739" y="1"/>
                  </a:moveTo>
                  <a:cubicBezTo>
                    <a:pt x="2739" y="1"/>
                    <a:pt x="0" y="3744"/>
                    <a:pt x="548" y="9382"/>
                  </a:cubicBezTo>
                  <a:lnTo>
                    <a:pt x="10865" y="5159"/>
                  </a:lnTo>
                  <a:cubicBezTo>
                    <a:pt x="7327" y="754"/>
                    <a:pt x="2739" y="1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563;p37"/>
            <p:cNvSpPr/>
            <p:nvPr/>
          </p:nvSpPr>
          <p:spPr>
            <a:xfrm>
              <a:off x="-1972525" y="1247000"/>
              <a:ext cx="144400" cy="73625"/>
            </a:xfrm>
            <a:custGeom>
              <a:avLst/>
              <a:gdLst/>
              <a:ahLst/>
              <a:cxnLst/>
              <a:rect l="l" t="t" r="r" b="b"/>
              <a:pathLst>
                <a:path w="5776" h="2945" extrusionOk="0">
                  <a:moveTo>
                    <a:pt x="5776" y="0"/>
                  </a:moveTo>
                  <a:lnTo>
                    <a:pt x="1" y="2351"/>
                  </a:lnTo>
                  <a:lnTo>
                    <a:pt x="823" y="2945"/>
                  </a:lnTo>
                  <a:lnTo>
                    <a:pt x="5593" y="982"/>
                  </a:lnTo>
                  <a:lnTo>
                    <a:pt x="57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564;p37"/>
            <p:cNvSpPr/>
            <p:nvPr/>
          </p:nvSpPr>
          <p:spPr>
            <a:xfrm>
              <a:off x="-2185350" y="841850"/>
              <a:ext cx="372075" cy="463950"/>
            </a:xfrm>
            <a:custGeom>
              <a:avLst/>
              <a:gdLst/>
              <a:ahLst/>
              <a:cxnLst/>
              <a:rect l="l" t="t" r="r" b="b"/>
              <a:pathLst>
                <a:path w="14883" h="18558" extrusionOk="0">
                  <a:moveTo>
                    <a:pt x="10317" y="0"/>
                  </a:moveTo>
                  <a:lnTo>
                    <a:pt x="0" y="4223"/>
                  </a:lnTo>
                  <a:cubicBezTo>
                    <a:pt x="411" y="8263"/>
                    <a:pt x="2488" y="13284"/>
                    <a:pt x="8514" y="18557"/>
                  </a:cubicBezTo>
                  <a:lnTo>
                    <a:pt x="11413" y="17393"/>
                  </a:lnTo>
                  <a:lnTo>
                    <a:pt x="14289" y="16206"/>
                  </a:lnTo>
                  <a:cubicBezTo>
                    <a:pt x="14882" y="8217"/>
                    <a:pt x="12873" y="3173"/>
                    <a:pt x="10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565;p37"/>
            <p:cNvSpPr/>
            <p:nvPr/>
          </p:nvSpPr>
          <p:spPr>
            <a:xfrm>
              <a:off x="-2089500" y="927675"/>
              <a:ext cx="146100" cy="129100"/>
            </a:xfrm>
            <a:custGeom>
              <a:avLst/>
              <a:gdLst/>
              <a:ahLst/>
              <a:cxnLst/>
              <a:rect l="l" t="t" r="r" b="b"/>
              <a:pathLst>
                <a:path w="5844" h="5164" extrusionOk="0">
                  <a:moveTo>
                    <a:pt x="2923" y="0"/>
                  </a:moveTo>
                  <a:cubicBezTo>
                    <a:pt x="2596" y="0"/>
                    <a:pt x="2263" y="63"/>
                    <a:pt x="1941" y="196"/>
                  </a:cubicBezTo>
                  <a:cubicBezTo>
                    <a:pt x="640" y="744"/>
                    <a:pt x="1" y="2251"/>
                    <a:pt x="526" y="3552"/>
                  </a:cubicBezTo>
                  <a:cubicBezTo>
                    <a:pt x="940" y="4553"/>
                    <a:pt x="1904" y="5163"/>
                    <a:pt x="2922" y="5163"/>
                  </a:cubicBezTo>
                  <a:cubicBezTo>
                    <a:pt x="3249" y="5163"/>
                    <a:pt x="3582" y="5100"/>
                    <a:pt x="3904" y="4967"/>
                  </a:cubicBezTo>
                  <a:cubicBezTo>
                    <a:pt x="5228" y="4419"/>
                    <a:pt x="5844" y="2935"/>
                    <a:pt x="5319" y="1612"/>
                  </a:cubicBezTo>
                  <a:cubicBezTo>
                    <a:pt x="4904" y="610"/>
                    <a:pt x="3941" y="0"/>
                    <a:pt x="29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566;p37"/>
            <p:cNvSpPr/>
            <p:nvPr/>
          </p:nvSpPr>
          <p:spPr>
            <a:xfrm>
              <a:off x="-2042125" y="1165400"/>
              <a:ext cx="243100" cy="121550"/>
            </a:xfrm>
            <a:custGeom>
              <a:avLst/>
              <a:gdLst/>
              <a:ahLst/>
              <a:cxnLst/>
              <a:rect l="l" t="t" r="r" b="b"/>
              <a:pathLst>
                <a:path w="9724" h="4862" extrusionOk="0">
                  <a:moveTo>
                    <a:pt x="9290" y="0"/>
                  </a:moveTo>
                  <a:lnTo>
                    <a:pt x="0" y="3812"/>
                  </a:lnTo>
                  <a:lnTo>
                    <a:pt x="411" y="4862"/>
                  </a:lnTo>
                  <a:lnTo>
                    <a:pt x="9724" y="1050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567;p37"/>
            <p:cNvSpPr/>
            <p:nvPr/>
          </p:nvSpPr>
          <p:spPr>
            <a:xfrm>
              <a:off x="-2089500" y="1106625"/>
              <a:ext cx="322425" cy="153525"/>
            </a:xfrm>
            <a:custGeom>
              <a:avLst/>
              <a:gdLst/>
              <a:ahLst/>
              <a:cxnLst/>
              <a:rect l="l" t="t" r="r" b="b"/>
              <a:pathLst>
                <a:path w="12897" h="6141" extrusionOk="0">
                  <a:moveTo>
                    <a:pt x="12463" y="0"/>
                  </a:moveTo>
                  <a:lnTo>
                    <a:pt x="1" y="5090"/>
                  </a:lnTo>
                  <a:lnTo>
                    <a:pt x="434" y="6140"/>
                  </a:lnTo>
                  <a:lnTo>
                    <a:pt x="12897" y="1027"/>
                  </a:lnTo>
                  <a:lnTo>
                    <a:pt x="12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568;p37"/>
            <p:cNvSpPr/>
            <p:nvPr/>
          </p:nvSpPr>
          <p:spPr>
            <a:xfrm>
              <a:off x="-1952550" y="1281225"/>
              <a:ext cx="143825" cy="122150"/>
            </a:xfrm>
            <a:custGeom>
              <a:avLst/>
              <a:gdLst/>
              <a:ahLst/>
              <a:cxnLst/>
              <a:rect l="l" t="t" r="r" b="b"/>
              <a:pathLst>
                <a:path w="5753" h="4886" extrusionOk="0">
                  <a:moveTo>
                    <a:pt x="3858" y="1"/>
                  </a:moveTo>
                  <a:lnTo>
                    <a:pt x="3858" y="1"/>
                  </a:lnTo>
                  <a:cubicBezTo>
                    <a:pt x="1987" y="777"/>
                    <a:pt x="822" y="1256"/>
                    <a:pt x="822" y="1256"/>
                  </a:cubicBezTo>
                  <a:cubicBezTo>
                    <a:pt x="1" y="2945"/>
                    <a:pt x="3151" y="2740"/>
                    <a:pt x="3516" y="4885"/>
                  </a:cubicBezTo>
                  <a:cubicBezTo>
                    <a:pt x="4269" y="3721"/>
                    <a:pt x="5753" y="1598"/>
                    <a:pt x="3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569;p37"/>
            <p:cNvSpPr/>
            <p:nvPr/>
          </p:nvSpPr>
          <p:spPr>
            <a:xfrm>
              <a:off x="-2155125" y="755100"/>
              <a:ext cx="24575" cy="86775"/>
            </a:xfrm>
            <a:custGeom>
              <a:avLst/>
              <a:gdLst/>
              <a:ahLst/>
              <a:cxnLst/>
              <a:rect l="l" t="t" r="r" b="b"/>
              <a:pathLst>
                <a:path w="983" h="3471" fill="none" extrusionOk="0">
                  <a:moveTo>
                    <a:pt x="982" y="1"/>
                  </a:moveTo>
                  <a:cubicBezTo>
                    <a:pt x="982" y="1"/>
                    <a:pt x="69" y="1256"/>
                    <a:pt x="1" y="347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570;p37"/>
            <p:cNvSpPr/>
            <p:nvPr/>
          </p:nvSpPr>
          <p:spPr>
            <a:xfrm>
              <a:off x="-2130575" y="1187075"/>
              <a:ext cx="49675" cy="127275"/>
            </a:xfrm>
            <a:custGeom>
              <a:avLst/>
              <a:gdLst/>
              <a:ahLst/>
              <a:cxnLst/>
              <a:rect l="l" t="t" r="r" b="b"/>
              <a:pathLst>
                <a:path w="1987" h="5091" fill="none" extrusionOk="0">
                  <a:moveTo>
                    <a:pt x="1986" y="5090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571;p37"/>
            <p:cNvSpPr/>
            <p:nvPr/>
          </p:nvSpPr>
          <p:spPr>
            <a:xfrm>
              <a:off x="-2160250" y="876650"/>
              <a:ext cx="5150" cy="27975"/>
            </a:xfrm>
            <a:custGeom>
              <a:avLst/>
              <a:gdLst/>
              <a:ahLst/>
              <a:cxnLst/>
              <a:rect l="l" t="t" r="r" b="b"/>
              <a:pathLst>
                <a:path w="206" h="1119" fill="none" extrusionOk="0">
                  <a:moveTo>
                    <a:pt x="206" y="115"/>
                  </a:moveTo>
                  <a:cubicBezTo>
                    <a:pt x="206" y="115"/>
                    <a:pt x="0" y="0"/>
                    <a:pt x="206" y="111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572;p37"/>
            <p:cNvSpPr/>
            <p:nvPr/>
          </p:nvSpPr>
          <p:spPr>
            <a:xfrm>
              <a:off x="-1936575" y="859525"/>
              <a:ext cx="109975" cy="252500"/>
            </a:xfrm>
            <a:custGeom>
              <a:avLst/>
              <a:gdLst/>
              <a:ahLst/>
              <a:cxnLst/>
              <a:rect l="l" t="t" r="r" b="b"/>
              <a:pathLst>
                <a:path w="4399" h="10100" extrusionOk="0">
                  <a:moveTo>
                    <a:pt x="1" y="1"/>
                  </a:moveTo>
                  <a:cubicBezTo>
                    <a:pt x="1" y="1"/>
                    <a:pt x="3379" y="4520"/>
                    <a:pt x="3196" y="9907"/>
                  </a:cubicBezTo>
                  <a:cubicBezTo>
                    <a:pt x="3221" y="10038"/>
                    <a:pt x="3255" y="10100"/>
                    <a:pt x="3293" y="10100"/>
                  </a:cubicBezTo>
                  <a:cubicBezTo>
                    <a:pt x="3669" y="10100"/>
                    <a:pt x="4398" y="40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573;p37"/>
            <p:cNvSpPr/>
            <p:nvPr/>
          </p:nvSpPr>
          <p:spPr>
            <a:xfrm>
              <a:off x="-2031300" y="975950"/>
              <a:ext cx="69025" cy="70775"/>
            </a:xfrm>
            <a:custGeom>
              <a:avLst/>
              <a:gdLst/>
              <a:ahLst/>
              <a:cxnLst/>
              <a:rect l="l" t="t" r="r" b="b"/>
              <a:pathLst>
                <a:path w="2761" h="2831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736" y="2830"/>
                    <a:pt x="1" y="2077"/>
                    <a:pt x="206" y="2488"/>
                  </a:cubicBezTo>
                  <a:cubicBezTo>
                    <a:pt x="282" y="2493"/>
                    <a:pt x="355" y="2495"/>
                    <a:pt x="425" y="2495"/>
                  </a:cubicBezTo>
                  <a:cubicBezTo>
                    <a:pt x="2760" y="2495"/>
                    <a:pt x="2352" y="0"/>
                    <a:pt x="2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3597;p37"/>
          <p:cNvGrpSpPr/>
          <p:nvPr/>
        </p:nvGrpSpPr>
        <p:grpSpPr>
          <a:xfrm flipH="1">
            <a:off x="-37855" y="4283387"/>
            <a:ext cx="650550" cy="641425"/>
            <a:chOff x="-2968275" y="-74025"/>
            <a:chExt cx="650550" cy="641425"/>
          </a:xfrm>
        </p:grpSpPr>
        <p:sp>
          <p:nvSpPr>
            <p:cNvPr id="69" name="Google Shape;3598;p37"/>
            <p:cNvSpPr/>
            <p:nvPr/>
          </p:nvSpPr>
          <p:spPr>
            <a:xfrm>
              <a:off x="-2957425" y="-72300"/>
              <a:ext cx="639700" cy="639700"/>
            </a:xfrm>
            <a:custGeom>
              <a:avLst/>
              <a:gdLst/>
              <a:ahLst/>
              <a:cxnLst/>
              <a:rect l="l" t="t" r="r" b="b"/>
              <a:pathLst>
                <a:path w="25588" h="25588" extrusionOk="0">
                  <a:moveTo>
                    <a:pt x="12805" y="0"/>
                  </a:moveTo>
                  <a:cubicBezTo>
                    <a:pt x="5730" y="0"/>
                    <a:pt x="0" y="5729"/>
                    <a:pt x="0" y="12805"/>
                  </a:cubicBezTo>
                  <a:cubicBezTo>
                    <a:pt x="0" y="19858"/>
                    <a:pt x="5730" y="25587"/>
                    <a:pt x="12805" y="25587"/>
                  </a:cubicBezTo>
                  <a:cubicBezTo>
                    <a:pt x="19858" y="25587"/>
                    <a:pt x="25588" y="19858"/>
                    <a:pt x="25588" y="12805"/>
                  </a:cubicBezTo>
                  <a:cubicBezTo>
                    <a:pt x="25588" y="5729"/>
                    <a:pt x="19858" y="0"/>
                    <a:pt x="128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599;p37"/>
            <p:cNvSpPr/>
            <p:nvPr/>
          </p:nvSpPr>
          <p:spPr>
            <a:xfrm>
              <a:off x="-2816475" y="-72300"/>
              <a:ext cx="475350" cy="377425"/>
            </a:xfrm>
            <a:custGeom>
              <a:avLst/>
              <a:gdLst/>
              <a:ahLst/>
              <a:cxnLst/>
              <a:rect l="l" t="t" r="r" b="b"/>
              <a:pathLst>
                <a:path w="19014" h="15097" extrusionOk="0">
                  <a:moveTo>
                    <a:pt x="7167" y="0"/>
                  </a:moveTo>
                  <a:cubicBezTo>
                    <a:pt x="4497" y="0"/>
                    <a:pt x="2032" y="799"/>
                    <a:pt x="0" y="2191"/>
                  </a:cubicBezTo>
                  <a:cubicBezTo>
                    <a:pt x="1575" y="4314"/>
                    <a:pt x="4816" y="5798"/>
                    <a:pt x="7350" y="8240"/>
                  </a:cubicBezTo>
                  <a:cubicBezTo>
                    <a:pt x="10513" y="11302"/>
                    <a:pt x="11952" y="15096"/>
                    <a:pt x="13780" y="15096"/>
                  </a:cubicBezTo>
                  <a:cubicBezTo>
                    <a:pt x="14431" y="15096"/>
                    <a:pt x="15132" y="14614"/>
                    <a:pt x="15978" y="13444"/>
                  </a:cubicBezTo>
                  <a:cubicBezTo>
                    <a:pt x="17051" y="11938"/>
                    <a:pt x="18215" y="10020"/>
                    <a:pt x="19014" y="7989"/>
                  </a:cubicBezTo>
                  <a:cubicBezTo>
                    <a:pt x="17119" y="3287"/>
                    <a:pt x="12531" y="0"/>
                    <a:pt x="7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600;p37"/>
            <p:cNvSpPr/>
            <p:nvPr/>
          </p:nvSpPr>
          <p:spPr>
            <a:xfrm>
              <a:off x="-2957425" y="37825"/>
              <a:ext cx="202600" cy="507300"/>
            </a:xfrm>
            <a:custGeom>
              <a:avLst/>
              <a:gdLst/>
              <a:ahLst/>
              <a:cxnLst/>
              <a:rect l="l" t="t" r="r" b="b"/>
              <a:pathLst>
                <a:path w="8104" h="20292" extrusionOk="0">
                  <a:moveTo>
                    <a:pt x="3127" y="0"/>
                  </a:moveTo>
                  <a:lnTo>
                    <a:pt x="3127" y="0"/>
                  </a:lnTo>
                  <a:cubicBezTo>
                    <a:pt x="1187" y="2260"/>
                    <a:pt x="0" y="5182"/>
                    <a:pt x="0" y="8400"/>
                  </a:cubicBezTo>
                  <a:cubicBezTo>
                    <a:pt x="0" y="13810"/>
                    <a:pt x="3356" y="18420"/>
                    <a:pt x="8103" y="20292"/>
                  </a:cubicBezTo>
                  <a:cubicBezTo>
                    <a:pt x="3333" y="16823"/>
                    <a:pt x="6186" y="13627"/>
                    <a:pt x="4360" y="11048"/>
                  </a:cubicBezTo>
                  <a:cubicBezTo>
                    <a:pt x="2511" y="8469"/>
                    <a:pt x="4497" y="4657"/>
                    <a:pt x="31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601;p37"/>
            <p:cNvSpPr/>
            <p:nvPr/>
          </p:nvSpPr>
          <p:spPr>
            <a:xfrm>
              <a:off x="-2651000" y="376775"/>
              <a:ext cx="289900" cy="190625"/>
            </a:xfrm>
            <a:custGeom>
              <a:avLst/>
              <a:gdLst/>
              <a:ahLst/>
              <a:cxnLst/>
              <a:rect l="l" t="t" r="r" b="b"/>
              <a:pathLst>
                <a:path w="11596" h="7625" extrusionOk="0">
                  <a:moveTo>
                    <a:pt x="4680" y="0"/>
                  </a:moveTo>
                  <a:cubicBezTo>
                    <a:pt x="4418" y="0"/>
                    <a:pt x="4131" y="22"/>
                    <a:pt x="3812" y="69"/>
                  </a:cubicBezTo>
                  <a:cubicBezTo>
                    <a:pt x="138" y="617"/>
                    <a:pt x="2854" y="4634"/>
                    <a:pt x="1" y="7624"/>
                  </a:cubicBezTo>
                  <a:lnTo>
                    <a:pt x="548" y="7624"/>
                  </a:lnTo>
                  <a:cubicBezTo>
                    <a:pt x="5250" y="7624"/>
                    <a:pt x="9382" y="5068"/>
                    <a:pt x="11596" y="1279"/>
                  </a:cubicBezTo>
                  <a:lnTo>
                    <a:pt x="11596" y="1279"/>
                  </a:lnTo>
                  <a:cubicBezTo>
                    <a:pt x="10814" y="1481"/>
                    <a:pt x="10179" y="1563"/>
                    <a:pt x="9646" y="1563"/>
                  </a:cubicBezTo>
                  <a:cubicBezTo>
                    <a:pt x="7322" y="1563"/>
                    <a:pt x="6927" y="0"/>
                    <a:pt x="468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602;p37"/>
            <p:cNvSpPr/>
            <p:nvPr/>
          </p:nvSpPr>
          <p:spPr>
            <a:xfrm>
              <a:off x="-2968275" y="69200"/>
              <a:ext cx="85625" cy="270125"/>
            </a:xfrm>
            <a:custGeom>
              <a:avLst/>
              <a:gdLst/>
              <a:ahLst/>
              <a:cxnLst/>
              <a:rect l="l" t="t" r="r" b="b"/>
              <a:pathLst>
                <a:path w="3425" h="10805" extrusionOk="0">
                  <a:moveTo>
                    <a:pt x="3310" y="1"/>
                  </a:moveTo>
                  <a:cubicBezTo>
                    <a:pt x="3310" y="1"/>
                    <a:pt x="1" y="6027"/>
                    <a:pt x="1713" y="10729"/>
                  </a:cubicBezTo>
                  <a:cubicBezTo>
                    <a:pt x="1799" y="10781"/>
                    <a:pt x="1876" y="10805"/>
                    <a:pt x="1941" y="10805"/>
                  </a:cubicBezTo>
                  <a:cubicBezTo>
                    <a:pt x="2131" y="10805"/>
                    <a:pt x="2220" y="10596"/>
                    <a:pt x="2169" y="10272"/>
                  </a:cubicBezTo>
                  <a:cubicBezTo>
                    <a:pt x="1439" y="5890"/>
                    <a:pt x="3356" y="366"/>
                    <a:pt x="3402" y="183"/>
                  </a:cubicBezTo>
                  <a:cubicBezTo>
                    <a:pt x="3424" y="1"/>
                    <a:pt x="3310" y="1"/>
                    <a:pt x="3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603;p37"/>
            <p:cNvSpPr/>
            <p:nvPr/>
          </p:nvSpPr>
          <p:spPr>
            <a:xfrm>
              <a:off x="-2754850" y="-74025"/>
              <a:ext cx="197450" cy="59375"/>
            </a:xfrm>
            <a:custGeom>
              <a:avLst/>
              <a:gdLst/>
              <a:ahLst/>
              <a:cxnLst/>
              <a:rect l="l" t="t" r="r" b="b"/>
              <a:pathLst>
                <a:path w="7898" h="2375" fill="none" extrusionOk="0">
                  <a:moveTo>
                    <a:pt x="0" y="2374"/>
                  </a:moveTo>
                  <a:cubicBezTo>
                    <a:pt x="0" y="2374"/>
                    <a:pt x="3515" y="1"/>
                    <a:pt x="7898" y="1667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604;p37"/>
            <p:cNvSpPr/>
            <p:nvPr/>
          </p:nvSpPr>
          <p:spPr>
            <a:xfrm>
              <a:off x="-2608200" y="437875"/>
              <a:ext cx="177500" cy="99975"/>
            </a:xfrm>
            <a:custGeom>
              <a:avLst/>
              <a:gdLst/>
              <a:ahLst/>
              <a:cxnLst/>
              <a:rect l="l" t="t" r="r" b="b"/>
              <a:pathLst>
                <a:path w="7100" h="3999" extrusionOk="0">
                  <a:moveTo>
                    <a:pt x="6917" y="0"/>
                  </a:moveTo>
                  <a:cubicBezTo>
                    <a:pt x="6059" y="0"/>
                    <a:pt x="3288" y="2684"/>
                    <a:pt x="1291" y="3654"/>
                  </a:cubicBezTo>
                  <a:lnTo>
                    <a:pt x="1291" y="3654"/>
                  </a:lnTo>
                  <a:cubicBezTo>
                    <a:pt x="2856" y="3167"/>
                    <a:pt x="5482" y="2096"/>
                    <a:pt x="7099" y="67"/>
                  </a:cubicBezTo>
                  <a:cubicBezTo>
                    <a:pt x="7055" y="22"/>
                    <a:pt x="6994" y="0"/>
                    <a:pt x="6917" y="0"/>
                  </a:cubicBezTo>
                  <a:close/>
                  <a:moveTo>
                    <a:pt x="1291" y="3654"/>
                  </a:moveTo>
                  <a:lnTo>
                    <a:pt x="1291" y="3654"/>
                  </a:lnTo>
                  <a:cubicBezTo>
                    <a:pt x="515" y="3895"/>
                    <a:pt x="0" y="3993"/>
                    <a:pt x="0" y="3993"/>
                  </a:cubicBezTo>
                  <a:cubicBezTo>
                    <a:pt x="37" y="3997"/>
                    <a:pt x="74" y="3998"/>
                    <a:pt x="112" y="3998"/>
                  </a:cubicBezTo>
                  <a:cubicBezTo>
                    <a:pt x="448" y="3998"/>
                    <a:pt x="851" y="3868"/>
                    <a:pt x="1291" y="36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605;p37"/>
            <p:cNvSpPr/>
            <p:nvPr/>
          </p:nvSpPr>
          <p:spPr>
            <a:xfrm>
              <a:off x="-2380525" y="187450"/>
              <a:ext cx="55950" cy="189350"/>
            </a:xfrm>
            <a:custGeom>
              <a:avLst/>
              <a:gdLst/>
              <a:ahLst/>
              <a:cxnLst/>
              <a:rect l="l" t="t" r="r" b="b"/>
              <a:pathLst>
                <a:path w="2238" h="7574" extrusionOk="0">
                  <a:moveTo>
                    <a:pt x="1326" y="1"/>
                  </a:moveTo>
                  <a:cubicBezTo>
                    <a:pt x="1021" y="1"/>
                    <a:pt x="1162" y="5176"/>
                    <a:pt x="1" y="7574"/>
                  </a:cubicBezTo>
                  <a:cubicBezTo>
                    <a:pt x="1" y="7574"/>
                    <a:pt x="2238" y="3511"/>
                    <a:pt x="1576" y="680"/>
                  </a:cubicBezTo>
                  <a:cubicBezTo>
                    <a:pt x="1466" y="206"/>
                    <a:pt x="1387" y="1"/>
                    <a:pt x="1326" y="1"/>
                  </a:cubicBezTo>
                  <a:close/>
                </a:path>
              </a:pathLst>
            </a:custGeom>
            <a:solidFill>
              <a:srgbClr val="297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" name="Google Shape;3817;p37"/>
          <p:cNvSpPr/>
          <p:nvPr/>
        </p:nvSpPr>
        <p:spPr>
          <a:xfrm>
            <a:off x="8541460" y="3337652"/>
            <a:ext cx="291673" cy="289083"/>
          </a:xfrm>
          <a:custGeom>
            <a:avLst/>
            <a:gdLst/>
            <a:ahLst/>
            <a:cxnLst/>
            <a:rect l="l" t="t" r="r" b="b"/>
            <a:pathLst>
              <a:path w="8784" h="8706" extrusionOk="0">
                <a:moveTo>
                  <a:pt x="5179" y="0"/>
                </a:moveTo>
                <a:cubicBezTo>
                  <a:pt x="4990" y="0"/>
                  <a:pt x="4797" y="93"/>
                  <a:pt x="4675" y="302"/>
                </a:cubicBezTo>
                <a:lnTo>
                  <a:pt x="3397" y="2471"/>
                </a:lnTo>
                <a:lnTo>
                  <a:pt x="1023" y="1604"/>
                </a:lnTo>
                <a:cubicBezTo>
                  <a:pt x="951" y="1578"/>
                  <a:pt x="880" y="1567"/>
                  <a:pt x="812" y="1567"/>
                </a:cubicBezTo>
                <a:cubicBezTo>
                  <a:pt x="326" y="1567"/>
                  <a:pt x="0" y="2161"/>
                  <a:pt x="361" y="2562"/>
                </a:cubicBezTo>
                <a:lnTo>
                  <a:pt x="2027" y="4457"/>
                </a:lnTo>
                <a:lnTo>
                  <a:pt x="498" y="6442"/>
                </a:lnTo>
                <a:cubicBezTo>
                  <a:pt x="167" y="6851"/>
                  <a:pt x="500" y="7409"/>
                  <a:pt x="959" y="7409"/>
                </a:cubicBezTo>
                <a:cubicBezTo>
                  <a:pt x="1038" y="7409"/>
                  <a:pt x="1121" y="7392"/>
                  <a:pt x="1206" y="7355"/>
                </a:cubicBezTo>
                <a:lnTo>
                  <a:pt x="3511" y="6351"/>
                </a:lnTo>
                <a:lnTo>
                  <a:pt x="4926" y="8451"/>
                </a:lnTo>
                <a:cubicBezTo>
                  <a:pt x="5046" y="8628"/>
                  <a:pt x="5223" y="8705"/>
                  <a:pt x="5400" y="8705"/>
                </a:cubicBezTo>
                <a:cubicBezTo>
                  <a:pt x="5726" y="8705"/>
                  <a:pt x="6051" y="8440"/>
                  <a:pt x="6022" y="8040"/>
                </a:cubicBezTo>
                <a:lnTo>
                  <a:pt x="5771" y="5552"/>
                </a:lnTo>
                <a:lnTo>
                  <a:pt x="8190" y="4845"/>
                </a:lnTo>
                <a:cubicBezTo>
                  <a:pt x="8784" y="4662"/>
                  <a:pt x="8761" y="3818"/>
                  <a:pt x="8167" y="3681"/>
                </a:cubicBezTo>
                <a:lnTo>
                  <a:pt x="5702" y="3133"/>
                </a:lnTo>
                <a:lnTo>
                  <a:pt x="5771" y="622"/>
                </a:lnTo>
                <a:cubicBezTo>
                  <a:pt x="5785" y="242"/>
                  <a:pt x="5486" y="0"/>
                  <a:pt x="51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3818;p37"/>
          <p:cNvSpPr/>
          <p:nvPr/>
        </p:nvSpPr>
        <p:spPr>
          <a:xfrm>
            <a:off x="6803420" y="5059820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4063;p37"/>
          <p:cNvSpPr/>
          <p:nvPr/>
        </p:nvSpPr>
        <p:spPr>
          <a:xfrm flipH="1">
            <a:off x="3893466" y="4704926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4078;p37"/>
          <p:cNvSpPr/>
          <p:nvPr/>
        </p:nvSpPr>
        <p:spPr>
          <a:xfrm>
            <a:off x="2883235" y="2061174"/>
            <a:ext cx="206004" cy="198898"/>
          </a:xfrm>
          <a:custGeom>
            <a:avLst/>
            <a:gdLst/>
            <a:ahLst/>
            <a:cxnLst/>
            <a:rect l="l" t="t" r="r" b="b"/>
            <a:pathLst>
              <a:path w="6204" h="5990" extrusionOk="0">
                <a:moveTo>
                  <a:pt x="2102" y="1"/>
                </a:moveTo>
                <a:cubicBezTo>
                  <a:pt x="1867" y="1"/>
                  <a:pt x="1643" y="210"/>
                  <a:pt x="1689" y="503"/>
                </a:cubicBezTo>
                <a:lnTo>
                  <a:pt x="2009" y="2215"/>
                </a:lnTo>
                <a:lnTo>
                  <a:pt x="388" y="2831"/>
                </a:lnTo>
                <a:cubicBezTo>
                  <a:pt x="0" y="2991"/>
                  <a:pt x="69" y="3584"/>
                  <a:pt x="479" y="3630"/>
                </a:cubicBezTo>
                <a:lnTo>
                  <a:pt x="2214" y="3858"/>
                </a:lnTo>
                <a:lnTo>
                  <a:pt x="2328" y="5593"/>
                </a:lnTo>
                <a:cubicBezTo>
                  <a:pt x="2342" y="5845"/>
                  <a:pt x="2540" y="5989"/>
                  <a:pt x="2740" y="5989"/>
                </a:cubicBezTo>
                <a:cubicBezTo>
                  <a:pt x="2884" y="5989"/>
                  <a:pt x="3028" y="5915"/>
                  <a:pt x="3104" y="5753"/>
                </a:cubicBezTo>
                <a:lnTo>
                  <a:pt x="3858" y="4178"/>
                </a:lnTo>
                <a:lnTo>
                  <a:pt x="5547" y="4611"/>
                </a:lnTo>
                <a:cubicBezTo>
                  <a:pt x="5586" y="4622"/>
                  <a:pt x="5624" y="4627"/>
                  <a:pt x="5660" y="4627"/>
                </a:cubicBezTo>
                <a:cubicBezTo>
                  <a:pt x="6005" y="4627"/>
                  <a:pt x="6203" y="4172"/>
                  <a:pt x="5935" y="3904"/>
                </a:cubicBezTo>
                <a:lnTo>
                  <a:pt x="4656" y="2717"/>
                </a:lnTo>
                <a:lnTo>
                  <a:pt x="5592" y="1256"/>
                </a:lnTo>
                <a:cubicBezTo>
                  <a:pt x="5780" y="956"/>
                  <a:pt x="5551" y="610"/>
                  <a:pt x="5249" y="610"/>
                </a:cubicBezTo>
                <a:cubicBezTo>
                  <a:pt x="5183" y="610"/>
                  <a:pt x="5114" y="626"/>
                  <a:pt x="5044" y="663"/>
                </a:cubicBezTo>
                <a:lnTo>
                  <a:pt x="3515" y="1507"/>
                </a:lnTo>
                <a:lnTo>
                  <a:pt x="2420" y="160"/>
                </a:lnTo>
                <a:cubicBezTo>
                  <a:pt x="2331" y="49"/>
                  <a:pt x="2215" y="1"/>
                  <a:pt x="21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" name="Google Shape;1943;p64"/>
          <p:cNvGrpSpPr/>
          <p:nvPr/>
        </p:nvGrpSpPr>
        <p:grpSpPr>
          <a:xfrm>
            <a:off x="-504525" y="1985726"/>
            <a:ext cx="744200" cy="465918"/>
            <a:chOff x="1947113" y="3871275"/>
            <a:chExt cx="1159000" cy="766200"/>
          </a:xfrm>
        </p:grpSpPr>
        <p:sp>
          <p:nvSpPr>
            <p:cNvPr id="177" name="Google Shape;1944;p64"/>
            <p:cNvSpPr/>
            <p:nvPr/>
          </p:nvSpPr>
          <p:spPr>
            <a:xfrm>
              <a:off x="2105088" y="3871275"/>
              <a:ext cx="840950" cy="734800"/>
            </a:xfrm>
            <a:custGeom>
              <a:avLst/>
              <a:gdLst/>
              <a:ahLst/>
              <a:cxnLst/>
              <a:rect l="l" t="t" r="r" b="b"/>
              <a:pathLst>
                <a:path w="33638" h="29392" extrusionOk="0">
                  <a:moveTo>
                    <a:pt x="14448" y="0"/>
                  </a:moveTo>
                  <a:cubicBezTo>
                    <a:pt x="7886" y="0"/>
                    <a:pt x="2941" y="5207"/>
                    <a:pt x="1558" y="12148"/>
                  </a:cubicBezTo>
                  <a:cubicBezTo>
                    <a:pt x="1" y="19971"/>
                    <a:pt x="5081" y="27577"/>
                    <a:pt x="12905" y="29134"/>
                  </a:cubicBezTo>
                  <a:cubicBezTo>
                    <a:pt x="13783" y="29308"/>
                    <a:pt x="14634" y="29392"/>
                    <a:pt x="15459" y="29392"/>
                  </a:cubicBezTo>
                  <a:cubicBezTo>
                    <a:pt x="21982" y="29392"/>
                    <a:pt x="26833" y="24174"/>
                    <a:pt x="29891" y="17788"/>
                  </a:cubicBezTo>
                  <a:cubicBezTo>
                    <a:pt x="33638" y="9963"/>
                    <a:pt x="24848" y="1818"/>
                    <a:pt x="17025" y="260"/>
                  </a:cubicBezTo>
                  <a:cubicBezTo>
                    <a:pt x="16143" y="84"/>
                    <a:pt x="15282" y="0"/>
                    <a:pt x="14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945;p64"/>
            <p:cNvSpPr/>
            <p:nvPr/>
          </p:nvSpPr>
          <p:spPr>
            <a:xfrm>
              <a:off x="2118063" y="3871275"/>
              <a:ext cx="625550" cy="644450"/>
            </a:xfrm>
            <a:custGeom>
              <a:avLst/>
              <a:gdLst/>
              <a:ahLst/>
              <a:cxnLst/>
              <a:rect l="l" t="t" r="r" b="b"/>
              <a:pathLst>
                <a:path w="25022" h="25778" extrusionOk="0">
                  <a:moveTo>
                    <a:pt x="13928" y="0"/>
                  </a:moveTo>
                  <a:cubicBezTo>
                    <a:pt x="7367" y="0"/>
                    <a:pt x="2422" y="5207"/>
                    <a:pt x="1039" y="12148"/>
                  </a:cubicBezTo>
                  <a:cubicBezTo>
                    <a:pt x="0" y="17364"/>
                    <a:pt x="1912" y="22483"/>
                    <a:pt x="5620" y="25777"/>
                  </a:cubicBezTo>
                  <a:cubicBezTo>
                    <a:pt x="2439" y="21554"/>
                    <a:pt x="1636" y="15958"/>
                    <a:pt x="4047" y="11043"/>
                  </a:cubicBezTo>
                  <a:cubicBezTo>
                    <a:pt x="6603" y="5835"/>
                    <a:pt x="12062" y="2810"/>
                    <a:pt x="17835" y="2810"/>
                  </a:cubicBezTo>
                  <a:cubicBezTo>
                    <a:pt x="20142" y="2810"/>
                    <a:pt x="22499" y="3293"/>
                    <a:pt x="24741" y="4313"/>
                  </a:cubicBezTo>
                  <a:cubicBezTo>
                    <a:pt x="24835" y="4355"/>
                    <a:pt x="24929" y="4398"/>
                    <a:pt x="25021" y="4443"/>
                  </a:cubicBezTo>
                  <a:cubicBezTo>
                    <a:pt x="22525" y="2361"/>
                    <a:pt x="19445" y="847"/>
                    <a:pt x="16505" y="260"/>
                  </a:cubicBezTo>
                  <a:cubicBezTo>
                    <a:pt x="15622" y="84"/>
                    <a:pt x="14762" y="0"/>
                    <a:pt x="13928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946;p64"/>
            <p:cNvSpPr/>
            <p:nvPr/>
          </p:nvSpPr>
          <p:spPr>
            <a:xfrm>
              <a:off x="1947113" y="4285900"/>
              <a:ext cx="1159000" cy="351575"/>
            </a:xfrm>
            <a:custGeom>
              <a:avLst/>
              <a:gdLst/>
              <a:ahLst/>
              <a:cxnLst/>
              <a:rect l="l" t="t" r="r" b="b"/>
              <a:pathLst>
                <a:path w="46360" h="14063" extrusionOk="0">
                  <a:moveTo>
                    <a:pt x="38254" y="1"/>
                  </a:moveTo>
                  <a:cubicBezTo>
                    <a:pt x="34043" y="1"/>
                    <a:pt x="28139" y="2448"/>
                    <a:pt x="17965" y="2448"/>
                  </a:cubicBezTo>
                  <a:cubicBezTo>
                    <a:pt x="16320" y="2448"/>
                    <a:pt x="14562" y="2384"/>
                    <a:pt x="12682" y="2235"/>
                  </a:cubicBezTo>
                  <a:cubicBezTo>
                    <a:pt x="12121" y="2191"/>
                    <a:pt x="11559" y="2168"/>
                    <a:pt x="10997" y="2168"/>
                  </a:cubicBezTo>
                  <a:cubicBezTo>
                    <a:pt x="9266" y="2168"/>
                    <a:pt x="7539" y="2384"/>
                    <a:pt x="5873" y="2856"/>
                  </a:cubicBezTo>
                  <a:cubicBezTo>
                    <a:pt x="3015" y="3666"/>
                    <a:pt x="0" y="5270"/>
                    <a:pt x="277" y="8437"/>
                  </a:cubicBezTo>
                  <a:cubicBezTo>
                    <a:pt x="528" y="11323"/>
                    <a:pt x="10240" y="14063"/>
                    <a:pt x="20742" y="14063"/>
                  </a:cubicBezTo>
                  <a:cubicBezTo>
                    <a:pt x="28474" y="14063"/>
                    <a:pt x="36635" y="12578"/>
                    <a:pt x="41766" y="8574"/>
                  </a:cubicBezTo>
                  <a:cubicBezTo>
                    <a:pt x="46360" y="4991"/>
                    <a:pt x="45413" y="1061"/>
                    <a:pt x="39664" y="109"/>
                  </a:cubicBezTo>
                  <a:cubicBezTo>
                    <a:pt x="39214" y="34"/>
                    <a:pt x="38746" y="1"/>
                    <a:pt x="38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947;p64"/>
            <p:cNvSpPr/>
            <p:nvPr/>
          </p:nvSpPr>
          <p:spPr>
            <a:xfrm>
              <a:off x="2742513" y="4341100"/>
              <a:ext cx="132175" cy="132175"/>
            </a:xfrm>
            <a:custGeom>
              <a:avLst/>
              <a:gdLst/>
              <a:ahLst/>
              <a:cxnLst/>
              <a:rect l="l" t="t" r="r" b="b"/>
              <a:pathLst>
                <a:path w="5287" h="5287" extrusionOk="0">
                  <a:moveTo>
                    <a:pt x="2644" y="1"/>
                  </a:moveTo>
                  <a:cubicBezTo>
                    <a:pt x="1183" y="1"/>
                    <a:pt x="1" y="1183"/>
                    <a:pt x="1" y="2644"/>
                  </a:cubicBezTo>
                  <a:cubicBezTo>
                    <a:pt x="1" y="4103"/>
                    <a:pt x="1183" y="5287"/>
                    <a:pt x="2644" y="5287"/>
                  </a:cubicBezTo>
                  <a:cubicBezTo>
                    <a:pt x="4103" y="5287"/>
                    <a:pt x="5287" y="4103"/>
                    <a:pt x="5287" y="2644"/>
                  </a:cubicBezTo>
                  <a:cubicBezTo>
                    <a:pt x="5287" y="1183"/>
                    <a:pt x="4103" y="1"/>
                    <a:pt x="2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948;p64"/>
            <p:cNvSpPr/>
            <p:nvPr/>
          </p:nvSpPr>
          <p:spPr>
            <a:xfrm>
              <a:off x="2479313" y="4399050"/>
              <a:ext cx="132225" cy="132200"/>
            </a:xfrm>
            <a:custGeom>
              <a:avLst/>
              <a:gdLst/>
              <a:ahLst/>
              <a:cxnLst/>
              <a:rect l="l" t="t" r="r" b="b"/>
              <a:pathLst>
                <a:path w="5289" h="5288" extrusionOk="0">
                  <a:moveTo>
                    <a:pt x="2645" y="0"/>
                  </a:moveTo>
                  <a:cubicBezTo>
                    <a:pt x="1185" y="0"/>
                    <a:pt x="1" y="1184"/>
                    <a:pt x="1" y="2643"/>
                  </a:cubicBezTo>
                  <a:cubicBezTo>
                    <a:pt x="1" y="4104"/>
                    <a:pt x="1185" y="5288"/>
                    <a:pt x="2645" y="5288"/>
                  </a:cubicBezTo>
                  <a:cubicBezTo>
                    <a:pt x="4104" y="5288"/>
                    <a:pt x="5288" y="4104"/>
                    <a:pt x="5288" y="2643"/>
                  </a:cubicBezTo>
                  <a:cubicBezTo>
                    <a:pt x="5288" y="1184"/>
                    <a:pt x="4104" y="0"/>
                    <a:pt x="2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949;p64"/>
            <p:cNvSpPr/>
            <p:nvPr/>
          </p:nvSpPr>
          <p:spPr>
            <a:xfrm>
              <a:off x="2179813" y="4395575"/>
              <a:ext cx="132200" cy="132200"/>
            </a:xfrm>
            <a:custGeom>
              <a:avLst/>
              <a:gdLst/>
              <a:ahLst/>
              <a:cxnLst/>
              <a:rect l="l" t="t" r="r" b="b"/>
              <a:pathLst>
                <a:path w="5288" h="5288" extrusionOk="0">
                  <a:moveTo>
                    <a:pt x="2643" y="0"/>
                  </a:moveTo>
                  <a:cubicBezTo>
                    <a:pt x="1184" y="0"/>
                    <a:pt x="0" y="1184"/>
                    <a:pt x="0" y="2643"/>
                  </a:cubicBezTo>
                  <a:cubicBezTo>
                    <a:pt x="0" y="4104"/>
                    <a:pt x="1184" y="5288"/>
                    <a:pt x="2643" y="5288"/>
                  </a:cubicBezTo>
                  <a:cubicBezTo>
                    <a:pt x="4104" y="5288"/>
                    <a:pt x="5288" y="4104"/>
                    <a:pt x="5288" y="2643"/>
                  </a:cubicBezTo>
                  <a:cubicBezTo>
                    <a:pt x="5288" y="1184"/>
                    <a:pt x="4104" y="0"/>
                    <a:pt x="2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950;p64"/>
            <p:cNvSpPr/>
            <p:nvPr/>
          </p:nvSpPr>
          <p:spPr>
            <a:xfrm>
              <a:off x="2582263" y="3960400"/>
              <a:ext cx="216875" cy="329575"/>
            </a:xfrm>
            <a:custGeom>
              <a:avLst/>
              <a:gdLst/>
              <a:ahLst/>
              <a:cxnLst/>
              <a:rect l="l" t="t" r="r" b="b"/>
              <a:pathLst>
                <a:path w="8675" h="13183" extrusionOk="0">
                  <a:moveTo>
                    <a:pt x="1171" y="1"/>
                  </a:moveTo>
                  <a:cubicBezTo>
                    <a:pt x="758" y="1"/>
                    <a:pt x="368" y="251"/>
                    <a:pt x="209" y="666"/>
                  </a:cubicBezTo>
                  <a:cubicBezTo>
                    <a:pt x="1" y="1196"/>
                    <a:pt x="261" y="1794"/>
                    <a:pt x="792" y="2002"/>
                  </a:cubicBezTo>
                  <a:cubicBezTo>
                    <a:pt x="788" y="2007"/>
                    <a:pt x="794" y="2013"/>
                    <a:pt x="796" y="2018"/>
                  </a:cubicBezTo>
                  <a:cubicBezTo>
                    <a:pt x="797" y="2025"/>
                    <a:pt x="804" y="2031"/>
                    <a:pt x="809" y="2038"/>
                  </a:cubicBezTo>
                  <a:cubicBezTo>
                    <a:pt x="819" y="2049"/>
                    <a:pt x="827" y="2063"/>
                    <a:pt x="837" y="2076"/>
                  </a:cubicBezTo>
                  <a:lnTo>
                    <a:pt x="899" y="2156"/>
                  </a:lnTo>
                  <a:lnTo>
                    <a:pt x="1026" y="2313"/>
                  </a:lnTo>
                  <a:cubicBezTo>
                    <a:pt x="1070" y="2363"/>
                    <a:pt x="1113" y="2416"/>
                    <a:pt x="1156" y="2468"/>
                  </a:cubicBezTo>
                  <a:lnTo>
                    <a:pt x="1285" y="2622"/>
                  </a:lnTo>
                  <a:lnTo>
                    <a:pt x="1787" y="3221"/>
                  </a:lnTo>
                  <a:cubicBezTo>
                    <a:pt x="2114" y="3613"/>
                    <a:pt x="2417" y="3996"/>
                    <a:pt x="2699" y="4369"/>
                  </a:cubicBezTo>
                  <a:cubicBezTo>
                    <a:pt x="2978" y="4745"/>
                    <a:pt x="3234" y="5108"/>
                    <a:pt x="3462" y="5474"/>
                  </a:cubicBezTo>
                  <a:cubicBezTo>
                    <a:pt x="3491" y="5522"/>
                    <a:pt x="3519" y="5566"/>
                    <a:pt x="3548" y="5612"/>
                  </a:cubicBezTo>
                  <a:cubicBezTo>
                    <a:pt x="3575" y="5656"/>
                    <a:pt x="3599" y="5703"/>
                    <a:pt x="3627" y="5747"/>
                  </a:cubicBezTo>
                  <a:cubicBezTo>
                    <a:pt x="3656" y="5793"/>
                    <a:pt x="3681" y="5841"/>
                    <a:pt x="3707" y="5885"/>
                  </a:cubicBezTo>
                  <a:lnTo>
                    <a:pt x="3746" y="5952"/>
                  </a:lnTo>
                  <a:cubicBezTo>
                    <a:pt x="3759" y="5975"/>
                    <a:pt x="3772" y="5998"/>
                    <a:pt x="3786" y="6021"/>
                  </a:cubicBezTo>
                  <a:cubicBezTo>
                    <a:pt x="3835" y="6112"/>
                    <a:pt x="3887" y="6202"/>
                    <a:pt x="3934" y="6294"/>
                  </a:cubicBezTo>
                  <a:lnTo>
                    <a:pt x="4003" y="6433"/>
                  </a:lnTo>
                  <a:cubicBezTo>
                    <a:pt x="4024" y="6480"/>
                    <a:pt x="4049" y="6524"/>
                    <a:pt x="4070" y="6572"/>
                  </a:cubicBezTo>
                  <a:cubicBezTo>
                    <a:pt x="4247" y="6946"/>
                    <a:pt x="4394" y="7329"/>
                    <a:pt x="4517" y="7735"/>
                  </a:cubicBezTo>
                  <a:cubicBezTo>
                    <a:pt x="4638" y="8140"/>
                    <a:pt x="4732" y="8567"/>
                    <a:pt x="4809" y="9023"/>
                  </a:cubicBezTo>
                  <a:cubicBezTo>
                    <a:pt x="4845" y="9249"/>
                    <a:pt x="4878" y="9485"/>
                    <a:pt x="4903" y="9727"/>
                  </a:cubicBezTo>
                  <a:cubicBezTo>
                    <a:pt x="4927" y="9967"/>
                    <a:pt x="4948" y="10214"/>
                    <a:pt x="4966" y="10471"/>
                  </a:cubicBezTo>
                  <a:cubicBezTo>
                    <a:pt x="4983" y="10726"/>
                    <a:pt x="4994" y="10988"/>
                    <a:pt x="5007" y="11258"/>
                  </a:cubicBezTo>
                  <a:cubicBezTo>
                    <a:pt x="5022" y="11527"/>
                    <a:pt x="5025" y="11804"/>
                    <a:pt x="5048" y="12093"/>
                  </a:cubicBezTo>
                  <a:lnTo>
                    <a:pt x="5055" y="12173"/>
                  </a:lnTo>
                  <a:cubicBezTo>
                    <a:pt x="5079" y="12460"/>
                    <a:pt x="5212" y="12736"/>
                    <a:pt x="5450" y="12932"/>
                  </a:cubicBezTo>
                  <a:cubicBezTo>
                    <a:pt x="5654" y="13100"/>
                    <a:pt x="5901" y="13182"/>
                    <a:pt x="6147" y="13182"/>
                  </a:cubicBezTo>
                  <a:cubicBezTo>
                    <a:pt x="6464" y="13182"/>
                    <a:pt x="6778" y="13046"/>
                    <a:pt x="6994" y="12782"/>
                  </a:cubicBezTo>
                  <a:cubicBezTo>
                    <a:pt x="7413" y="12273"/>
                    <a:pt x="7740" y="11701"/>
                    <a:pt x="8007" y="11086"/>
                  </a:cubicBezTo>
                  <a:cubicBezTo>
                    <a:pt x="8269" y="10468"/>
                    <a:pt x="8460" y="9805"/>
                    <a:pt x="8560" y="9110"/>
                  </a:cubicBezTo>
                  <a:cubicBezTo>
                    <a:pt x="8664" y="8418"/>
                    <a:pt x="8674" y="7692"/>
                    <a:pt x="8584" y="6966"/>
                  </a:cubicBezTo>
                  <a:cubicBezTo>
                    <a:pt x="8494" y="6243"/>
                    <a:pt x="8303" y="5520"/>
                    <a:pt x="8017" y="4840"/>
                  </a:cubicBezTo>
                  <a:cubicBezTo>
                    <a:pt x="7982" y="4755"/>
                    <a:pt x="7945" y="4670"/>
                    <a:pt x="7905" y="4586"/>
                  </a:cubicBezTo>
                  <a:cubicBezTo>
                    <a:pt x="7865" y="4503"/>
                    <a:pt x="7827" y="4419"/>
                    <a:pt x="7786" y="4338"/>
                  </a:cubicBezTo>
                  <a:cubicBezTo>
                    <a:pt x="7704" y="4174"/>
                    <a:pt x="7614" y="4014"/>
                    <a:pt x="7523" y="3855"/>
                  </a:cubicBezTo>
                  <a:cubicBezTo>
                    <a:pt x="7333" y="3543"/>
                    <a:pt x="7129" y="3237"/>
                    <a:pt x="6904" y="2957"/>
                  </a:cubicBezTo>
                  <a:cubicBezTo>
                    <a:pt x="6455" y="2393"/>
                    <a:pt x="5940" y="1901"/>
                    <a:pt x="5377" y="1488"/>
                  </a:cubicBezTo>
                  <a:cubicBezTo>
                    <a:pt x="4814" y="1078"/>
                    <a:pt x="4209" y="749"/>
                    <a:pt x="3578" y="506"/>
                  </a:cubicBezTo>
                  <a:cubicBezTo>
                    <a:pt x="3260" y="384"/>
                    <a:pt x="2938" y="285"/>
                    <a:pt x="2605" y="211"/>
                  </a:cubicBezTo>
                  <a:cubicBezTo>
                    <a:pt x="2521" y="193"/>
                    <a:pt x="2438" y="175"/>
                    <a:pt x="2353" y="160"/>
                  </a:cubicBezTo>
                  <a:cubicBezTo>
                    <a:pt x="2269" y="146"/>
                    <a:pt x="2184" y="134"/>
                    <a:pt x="2098" y="121"/>
                  </a:cubicBezTo>
                  <a:cubicBezTo>
                    <a:pt x="2013" y="110"/>
                    <a:pt x="1924" y="102"/>
                    <a:pt x="1836" y="93"/>
                  </a:cubicBezTo>
                  <a:lnTo>
                    <a:pt x="1702" y="84"/>
                  </a:lnTo>
                  <a:lnTo>
                    <a:pt x="1630" y="79"/>
                  </a:lnTo>
                  <a:lnTo>
                    <a:pt x="1592" y="77"/>
                  </a:lnTo>
                  <a:cubicBezTo>
                    <a:pt x="1579" y="77"/>
                    <a:pt x="1569" y="77"/>
                    <a:pt x="1546" y="72"/>
                  </a:cubicBezTo>
                  <a:cubicBezTo>
                    <a:pt x="1423" y="24"/>
                    <a:pt x="1296" y="1"/>
                    <a:pt x="117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ounded Rectangle 2"/>
          <p:cNvSpPr/>
          <p:nvPr/>
        </p:nvSpPr>
        <p:spPr>
          <a:xfrm>
            <a:off x="564925" y="2039922"/>
            <a:ext cx="2047058" cy="56992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Nháp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P spid="32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8" grpId="0"/>
      <p:bldP spid="49" grpId="0"/>
      <p:bldP spid="50" grpId="0"/>
      <p:bldP spid="51" grpId="0"/>
      <p:bldP spid="52" grpId="0"/>
      <p:bldP spid="26" grpId="0"/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8" name="Google Shape;3098;p28"/>
          <p:cNvGrpSpPr/>
          <p:nvPr/>
        </p:nvGrpSpPr>
        <p:grpSpPr>
          <a:xfrm>
            <a:off x="7086282" y="392331"/>
            <a:ext cx="2168562" cy="3758319"/>
            <a:chOff x="6785243" y="225929"/>
            <a:chExt cx="2890510" cy="4453780"/>
          </a:xfrm>
        </p:grpSpPr>
        <p:sp>
          <p:nvSpPr>
            <p:cNvPr id="3099" name="Google Shape;3099;p28"/>
            <p:cNvSpPr/>
            <p:nvPr/>
          </p:nvSpPr>
          <p:spPr>
            <a:xfrm flipH="1">
              <a:off x="8257667" y="4275704"/>
              <a:ext cx="1274840" cy="404005"/>
            </a:xfrm>
            <a:custGeom>
              <a:avLst/>
              <a:gdLst/>
              <a:ahLst/>
              <a:cxnLst/>
              <a:rect l="l" t="t" r="r" b="b"/>
              <a:pathLst>
                <a:path w="38393" h="12167" extrusionOk="0">
                  <a:moveTo>
                    <a:pt x="19197" y="1"/>
                  </a:moveTo>
                  <a:cubicBezTo>
                    <a:pt x="8583" y="1"/>
                    <a:pt x="1" y="2740"/>
                    <a:pt x="1" y="6095"/>
                  </a:cubicBezTo>
                  <a:cubicBezTo>
                    <a:pt x="1" y="9450"/>
                    <a:pt x="8583" y="12167"/>
                    <a:pt x="19197" y="12167"/>
                  </a:cubicBezTo>
                  <a:cubicBezTo>
                    <a:pt x="29788" y="12167"/>
                    <a:pt x="38393" y="9450"/>
                    <a:pt x="38393" y="6095"/>
                  </a:cubicBezTo>
                  <a:cubicBezTo>
                    <a:pt x="38393" y="2740"/>
                    <a:pt x="29788" y="1"/>
                    <a:pt x="19197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8"/>
            <p:cNvSpPr/>
            <p:nvPr/>
          </p:nvSpPr>
          <p:spPr>
            <a:xfrm flipH="1">
              <a:off x="8679072" y="1501759"/>
              <a:ext cx="644243" cy="562991"/>
            </a:xfrm>
            <a:custGeom>
              <a:avLst/>
              <a:gdLst/>
              <a:ahLst/>
              <a:cxnLst/>
              <a:rect l="l" t="t" r="r" b="b"/>
              <a:pathLst>
                <a:path w="19402" h="16955" extrusionOk="0">
                  <a:moveTo>
                    <a:pt x="2077" y="0"/>
                  </a:moveTo>
                  <a:lnTo>
                    <a:pt x="320" y="8377"/>
                  </a:lnTo>
                  <a:cubicBezTo>
                    <a:pt x="0" y="9907"/>
                    <a:pt x="366" y="11527"/>
                    <a:pt x="1301" y="12760"/>
                  </a:cubicBezTo>
                  <a:lnTo>
                    <a:pt x="1347" y="12805"/>
                  </a:lnTo>
                  <a:cubicBezTo>
                    <a:pt x="3345" y="15426"/>
                    <a:pt x="6434" y="16955"/>
                    <a:pt x="9701" y="16955"/>
                  </a:cubicBezTo>
                  <a:cubicBezTo>
                    <a:pt x="9906" y="16955"/>
                    <a:pt x="10111" y="16949"/>
                    <a:pt x="10317" y="16937"/>
                  </a:cubicBezTo>
                  <a:cubicBezTo>
                    <a:pt x="11915" y="16845"/>
                    <a:pt x="13399" y="16047"/>
                    <a:pt x="14357" y="14768"/>
                  </a:cubicBezTo>
                  <a:lnTo>
                    <a:pt x="19402" y="7966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8"/>
            <p:cNvSpPr/>
            <p:nvPr/>
          </p:nvSpPr>
          <p:spPr>
            <a:xfrm flipH="1">
              <a:off x="8524436" y="1425188"/>
              <a:ext cx="870137" cy="440398"/>
            </a:xfrm>
            <a:custGeom>
              <a:avLst/>
              <a:gdLst/>
              <a:ahLst/>
              <a:cxnLst/>
              <a:rect l="l" t="t" r="r" b="b"/>
              <a:pathLst>
                <a:path w="26205" h="13263" extrusionOk="0">
                  <a:moveTo>
                    <a:pt x="731" y="1"/>
                  </a:moveTo>
                  <a:lnTo>
                    <a:pt x="1" y="1553"/>
                  </a:lnTo>
                  <a:lnTo>
                    <a:pt x="10112" y="13126"/>
                  </a:lnTo>
                  <a:lnTo>
                    <a:pt x="25474" y="13262"/>
                  </a:lnTo>
                  <a:lnTo>
                    <a:pt x="26204" y="11688"/>
                  </a:lnTo>
                  <a:lnTo>
                    <a:pt x="16093" y="115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8"/>
            <p:cNvSpPr/>
            <p:nvPr/>
          </p:nvSpPr>
          <p:spPr>
            <a:xfrm flipH="1">
              <a:off x="8524436" y="1425188"/>
              <a:ext cx="845864" cy="388100"/>
            </a:xfrm>
            <a:custGeom>
              <a:avLst/>
              <a:gdLst/>
              <a:ahLst/>
              <a:cxnLst/>
              <a:rect l="l" t="t" r="r" b="b"/>
              <a:pathLst>
                <a:path w="25474" h="11688" extrusionOk="0">
                  <a:moveTo>
                    <a:pt x="0" y="1"/>
                  </a:moveTo>
                  <a:lnTo>
                    <a:pt x="10112" y="11573"/>
                  </a:lnTo>
                  <a:lnTo>
                    <a:pt x="25473" y="11688"/>
                  </a:lnTo>
                  <a:lnTo>
                    <a:pt x="25473" y="11688"/>
                  </a:lnTo>
                  <a:lnTo>
                    <a:pt x="15362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8"/>
            <p:cNvSpPr/>
            <p:nvPr/>
          </p:nvSpPr>
          <p:spPr>
            <a:xfrm flipH="1">
              <a:off x="8957961" y="1603300"/>
              <a:ext cx="356256" cy="217559"/>
            </a:xfrm>
            <a:custGeom>
              <a:avLst/>
              <a:gdLst/>
              <a:ahLst/>
              <a:cxnLst/>
              <a:rect l="l" t="t" r="r" b="b"/>
              <a:pathLst>
                <a:path w="10729" h="6552" fill="none" extrusionOk="0">
                  <a:moveTo>
                    <a:pt x="10728" y="343"/>
                  </a:moveTo>
                  <a:lnTo>
                    <a:pt x="2990" y="1"/>
                  </a:lnTo>
                  <a:lnTo>
                    <a:pt x="0" y="6552"/>
                  </a:lnTo>
                </a:path>
              </a:pathLst>
            </a:custGeom>
            <a:solidFill>
              <a:schemeClr val="accent4"/>
            </a:solidFill>
            <a:ln w="35950" cap="flat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8"/>
            <p:cNvSpPr/>
            <p:nvPr/>
          </p:nvSpPr>
          <p:spPr>
            <a:xfrm flipH="1">
              <a:off x="8869303" y="1552164"/>
              <a:ext cx="176617" cy="117546"/>
            </a:xfrm>
            <a:custGeom>
              <a:avLst/>
              <a:gdLst/>
              <a:ahLst/>
              <a:cxnLst/>
              <a:rect l="l" t="t" r="r" b="b"/>
              <a:pathLst>
                <a:path w="5319" h="3540" extrusionOk="0">
                  <a:moveTo>
                    <a:pt x="2089" y="1"/>
                  </a:moveTo>
                  <a:cubicBezTo>
                    <a:pt x="1250" y="1"/>
                    <a:pt x="532" y="340"/>
                    <a:pt x="320" y="811"/>
                  </a:cubicBezTo>
                  <a:cubicBezTo>
                    <a:pt x="0" y="1495"/>
                    <a:pt x="776" y="2545"/>
                    <a:pt x="2077" y="3139"/>
                  </a:cubicBezTo>
                  <a:cubicBezTo>
                    <a:pt x="2665" y="3407"/>
                    <a:pt x="3253" y="3540"/>
                    <a:pt x="3750" y="3540"/>
                  </a:cubicBezTo>
                  <a:cubicBezTo>
                    <a:pt x="4354" y="3540"/>
                    <a:pt x="4824" y="3344"/>
                    <a:pt x="4999" y="2956"/>
                  </a:cubicBezTo>
                  <a:cubicBezTo>
                    <a:pt x="5319" y="2249"/>
                    <a:pt x="4680" y="879"/>
                    <a:pt x="3401" y="286"/>
                  </a:cubicBezTo>
                  <a:cubicBezTo>
                    <a:pt x="2966" y="87"/>
                    <a:pt x="2512" y="1"/>
                    <a:pt x="20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8"/>
            <p:cNvSpPr/>
            <p:nvPr/>
          </p:nvSpPr>
          <p:spPr>
            <a:xfrm flipH="1">
              <a:off x="9282374" y="1804157"/>
              <a:ext cx="173596" cy="222872"/>
            </a:xfrm>
            <a:custGeom>
              <a:avLst/>
              <a:gdLst/>
              <a:ahLst/>
              <a:cxnLst/>
              <a:rect l="l" t="t" r="r" b="b"/>
              <a:pathLst>
                <a:path w="5228" h="6712" extrusionOk="0">
                  <a:moveTo>
                    <a:pt x="3174" y="1"/>
                  </a:moveTo>
                  <a:lnTo>
                    <a:pt x="1" y="5113"/>
                  </a:lnTo>
                  <a:lnTo>
                    <a:pt x="1348" y="6711"/>
                  </a:lnTo>
                  <a:lnTo>
                    <a:pt x="3448" y="6711"/>
                  </a:lnTo>
                  <a:lnTo>
                    <a:pt x="5228" y="959"/>
                  </a:lnTo>
                  <a:lnTo>
                    <a:pt x="4429" y="138"/>
                  </a:lnTo>
                  <a:lnTo>
                    <a:pt x="31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8"/>
            <p:cNvSpPr/>
            <p:nvPr/>
          </p:nvSpPr>
          <p:spPr>
            <a:xfrm flipH="1">
              <a:off x="9254315" y="4304161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1"/>
                  </a:moveTo>
                  <a:cubicBezTo>
                    <a:pt x="1436" y="1"/>
                    <a:pt x="1258" y="79"/>
                    <a:pt x="1142" y="262"/>
                  </a:cubicBezTo>
                  <a:cubicBezTo>
                    <a:pt x="1" y="2065"/>
                    <a:pt x="1142" y="4097"/>
                    <a:pt x="1142" y="4097"/>
                  </a:cubicBezTo>
                  <a:lnTo>
                    <a:pt x="6026" y="3070"/>
                  </a:lnTo>
                  <a:cubicBezTo>
                    <a:pt x="6026" y="3070"/>
                    <a:pt x="3025" y="1"/>
                    <a:pt x="165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8"/>
            <p:cNvSpPr/>
            <p:nvPr/>
          </p:nvSpPr>
          <p:spPr>
            <a:xfrm flipH="1">
              <a:off x="8353165" y="4153012"/>
              <a:ext cx="1068670" cy="488412"/>
            </a:xfrm>
            <a:custGeom>
              <a:avLst/>
              <a:gdLst/>
              <a:ahLst/>
              <a:cxnLst/>
              <a:rect l="l" t="t" r="r" b="b"/>
              <a:pathLst>
                <a:path w="32184" h="14709" extrusionOk="0">
                  <a:moveTo>
                    <a:pt x="18277" y="1"/>
                  </a:moveTo>
                  <a:cubicBezTo>
                    <a:pt x="17994" y="1"/>
                    <a:pt x="17707" y="64"/>
                    <a:pt x="17439" y="181"/>
                  </a:cubicBezTo>
                  <a:lnTo>
                    <a:pt x="411" y="7941"/>
                  </a:lnTo>
                  <a:cubicBezTo>
                    <a:pt x="0" y="8124"/>
                    <a:pt x="0" y="8717"/>
                    <a:pt x="411" y="8900"/>
                  </a:cubicBezTo>
                  <a:lnTo>
                    <a:pt x="12851" y="14469"/>
                  </a:lnTo>
                  <a:cubicBezTo>
                    <a:pt x="13193" y="14629"/>
                    <a:pt x="13558" y="14709"/>
                    <a:pt x="13923" y="14709"/>
                  </a:cubicBezTo>
                  <a:cubicBezTo>
                    <a:pt x="14289" y="14709"/>
                    <a:pt x="14654" y="14629"/>
                    <a:pt x="14996" y="14469"/>
                  </a:cubicBezTo>
                  <a:lnTo>
                    <a:pt x="31773" y="6823"/>
                  </a:lnTo>
                  <a:cubicBezTo>
                    <a:pt x="32184" y="6640"/>
                    <a:pt x="32184" y="6070"/>
                    <a:pt x="31773" y="5887"/>
                  </a:cubicBezTo>
                  <a:lnTo>
                    <a:pt x="19059" y="181"/>
                  </a:lnTo>
                  <a:cubicBezTo>
                    <a:pt x="18814" y="58"/>
                    <a:pt x="18547" y="1"/>
                    <a:pt x="18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8"/>
            <p:cNvSpPr/>
            <p:nvPr/>
          </p:nvSpPr>
          <p:spPr>
            <a:xfrm flipH="1">
              <a:off x="8353165" y="4128307"/>
              <a:ext cx="1068670" cy="488114"/>
            </a:xfrm>
            <a:custGeom>
              <a:avLst/>
              <a:gdLst/>
              <a:ahLst/>
              <a:cxnLst/>
              <a:rect l="l" t="t" r="r" b="b"/>
              <a:pathLst>
                <a:path w="32184" h="14700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6289"/>
                  </a:lnTo>
                  <a:cubicBezTo>
                    <a:pt x="0" y="6471"/>
                    <a:pt x="228" y="8799"/>
                    <a:pt x="639" y="8982"/>
                  </a:cubicBezTo>
                  <a:lnTo>
                    <a:pt x="12851" y="14460"/>
                  </a:lnTo>
                  <a:cubicBezTo>
                    <a:pt x="13193" y="14620"/>
                    <a:pt x="13558" y="14700"/>
                    <a:pt x="13923" y="14700"/>
                  </a:cubicBezTo>
                  <a:cubicBezTo>
                    <a:pt x="14289" y="14700"/>
                    <a:pt x="14654" y="14620"/>
                    <a:pt x="14996" y="14460"/>
                  </a:cubicBezTo>
                  <a:lnTo>
                    <a:pt x="31773" y="6814"/>
                  </a:lnTo>
                  <a:cubicBezTo>
                    <a:pt x="32184" y="6631"/>
                    <a:pt x="32184" y="4417"/>
                    <a:pt x="31773" y="4234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8"/>
            <p:cNvSpPr/>
            <p:nvPr/>
          </p:nvSpPr>
          <p:spPr>
            <a:xfrm flipH="1">
              <a:off x="8353165" y="4041908"/>
              <a:ext cx="1068670" cy="488213"/>
            </a:xfrm>
            <a:custGeom>
              <a:avLst/>
              <a:gdLst/>
              <a:ahLst/>
              <a:cxnLst/>
              <a:rect l="l" t="t" r="r" b="b"/>
              <a:pathLst>
                <a:path w="32184" h="14703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7932"/>
                  </a:lnTo>
                  <a:cubicBezTo>
                    <a:pt x="0" y="8115"/>
                    <a:pt x="0" y="8708"/>
                    <a:pt x="411" y="8891"/>
                  </a:cubicBezTo>
                  <a:lnTo>
                    <a:pt x="12851" y="14483"/>
                  </a:lnTo>
                  <a:cubicBezTo>
                    <a:pt x="13187" y="14628"/>
                    <a:pt x="13545" y="14703"/>
                    <a:pt x="13903" y="14703"/>
                  </a:cubicBezTo>
                  <a:cubicBezTo>
                    <a:pt x="14275" y="14703"/>
                    <a:pt x="14648" y="14623"/>
                    <a:pt x="14996" y="14460"/>
                  </a:cubicBezTo>
                  <a:lnTo>
                    <a:pt x="31773" y="6836"/>
                  </a:lnTo>
                  <a:cubicBezTo>
                    <a:pt x="32184" y="6654"/>
                    <a:pt x="32184" y="6060"/>
                    <a:pt x="31773" y="5878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8"/>
            <p:cNvSpPr/>
            <p:nvPr/>
          </p:nvSpPr>
          <p:spPr>
            <a:xfrm flipH="1">
              <a:off x="9312690" y="4121036"/>
              <a:ext cx="200093" cy="136506"/>
            </a:xfrm>
            <a:custGeom>
              <a:avLst/>
              <a:gdLst/>
              <a:ahLst/>
              <a:cxnLst/>
              <a:rect l="l" t="t" r="r" b="b"/>
              <a:pathLst>
                <a:path w="6026" h="4111" extrusionOk="0">
                  <a:moveTo>
                    <a:pt x="1645" y="0"/>
                  </a:moveTo>
                  <a:cubicBezTo>
                    <a:pt x="1430" y="0"/>
                    <a:pt x="1256" y="77"/>
                    <a:pt x="1141" y="254"/>
                  </a:cubicBezTo>
                  <a:cubicBezTo>
                    <a:pt x="0" y="2080"/>
                    <a:pt x="1141" y="4111"/>
                    <a:pt x="1141" y="4111"/>
                  </a:cubicBezTo>
                  <a:lnTo>
                    <a:pt x="6026" y="3084"/>
                  </a:lnTo>
                  <a:cubicBezTo>
                    <a:pt x="6026" y="3084"/>
                    <a:pt x="3010" y="0"/>
                    <a:pt x="16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8"/>
            <p:cNvSpPr/>
            <p:nvPr/>
          </p:nvSpPr>
          <p:spPr>
            <a:xfrm flipH="1">
              <a:off x="8411506" y="3969886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7955"/>
                  </a:lnTo>
                  <a:cubicBezTo>
                    <a:pt x="0" y="8138"/>
                    <a:pt x="0" y="8709"/>
                    <a:pt x="411" y="8891"/>
                  </a:cubicBezTo>
                  <a:lnTo>
                    <a:pt x="12851" y="14483"/>
                  </a:lnTo>
                  <a:cubicBezTo>
                    <a:pt x="13194" y="14632"/>
                    <a:pt x="13559" y="14706"/>
                    <a:pt x="13924" y="14706"/>
                  </a:cubicBezTo>
                  <a:cubicBezTo>
                    <a:pt x="14289" y="14706"/>
                    <a:pt x="14654" y="14632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61" y="6061"/>
                    <a:pt x="31773" y="5878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8"/>
            <p:cNvSpPr/>
            <p:nvPr/>
          </p:nvSpPr>
          <p:spPr>
            <a:xfrm flipH="1">
              <a:off x="8411506" y="3944883"/>
              <a:ext cx="1068703" cy="488612"/>
            </a:xfrm>
            <a:custGeom>
              <a:avLst/>
              <a:gdLst/>
              <a:ahLst/>
              <a:cxnLst/>
              <a:rect l="l" t="t" r="r" b="b"/>
              <a:pathLst>
                <a:path w="32185" h="14715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6289"/>
                  </a:lnTo>
                  <a:cubicBezTo>
                    <a:pt x="0" y="6494"/>
                    <a:pt x="206" y="8800"/>
                    <a:pt x="617" y="8982"/>
                  </a:cubicBezTo>
                  <a:lnTo>
                    <a:pt x="12851" y="14483"/>
                  </a:lnTo>
                  <a:cubicBezTo>
                    <a:pt x="13187" y="14640"/>
                    <a:pt x="13545" y="14714"/>
                    <a:pt x="13904" y="14714"/>
                  </a:cubicBezTo>
                  <a:cubicBezTo>
                    <a:pt x="14276" y="14714"/>
                    <a:pt x="14648" y="14634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84" y="4417"/>
                    <a:pt x="31773" y="4235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8"/>
            <p:cNvSpPr/>
            <p:nvPr/>
          </p:nvSpPr>
          <p:spPr>
            <a:xfrm flipH="1">
              <a:off x="8411506" y="3858683"/>
              <a:ext cx="1068703" cy="488678"/>
            </a:xfrm>
            <a:custGeom>
              <a:avLst/>
              <a:gdLst/>
              <a:ahLst/>
              <a:cxnLst/>
              <a:rect l="l" t="t" r="r" b="b"/>
              <a:pathLst>
                <a:path w="32185" h="14717" extrusionOk="0">
                  <a:moveTo>
                    <a:pt x="18258" y="0"/>
                  </a:moveTo>
                  <a:cubicBezTo>
                    <a:pt x="17981" y="0"/>
                    <a:pt x="17702" y="63"/>
                    <a:pt x="17439" y="189"/>
                  </a:cubicBezTo>
                  <a:lnTo>
                    <a:pt x="411" y="7949"/>
                  </a:lnTo>
                  <a:cubicBezTo>
                    <a:pt x="0" y="8132"/>
                    <a:pt x="0" y="8702"/>
                    <a:pt x="411" y="8885"/>
                  </a:cubicBezTo>
                  <a:lnTo>
                    <a:pt x="12851" y="14477"/>
                  </a:lnTo>
                  <a:cubicBezTo>
                    <a:pt x="13194" y="14637"/>
                    <a:pt x="13559" y="14717"/>
                    <a:pt x="13924" y="14717"/>
                  </a:cubicBezTo>
                  <a:cubicBezTo>
                    <a:pt x="14289" y="14717"/>
                    <a:pt x="14654" y="14637"/>
                    <a:pt x="14997" y="14477"/>
                  </a:cubicBezTo>
                  <a:lnTo>
                    <a:pt x="31773" y="6831"/>
                  </a:lnTo>
                  <a:cubicBezTo>
                    <a:pt x="32184" y="6648"/>
                    <a:pt x="32161" y="6077"/>
                    <a:pt x="31773" y="5895"/>
                  </a:cubicBezTo>
                  <a:lnTo>
                    <a:pt x="19060" y="189"/>
                  </a:lnTo>
                  <a:cubicBezTo>
                    <a:pt x="18809" y="63"/>
                    <a:pt x="18535" y="0"/>
                    <a:pt x="18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8"/>
            <p:cNvSpPr/>
            <p:nvPr/>
          </p:nvSpPr>
          <p:spPr>
            <a:xfrm flipH="1">
              <a:off x="8581283" y="3927849"/>
              <a:ext cx="464638" cy="205406"/>
            </a:xfrm>
            <a:custGeom>
              <a:avLst/>
              <a:gdLst/>
              <a:ahLst/>
              <a:cxnLst/>
              <a:rect l="l" t="t" r="r" b="b"/>
              <a:pathLst>
                <a:path w="13993" h="6186" extrusionOk="0">
                  <a:moveTo>
                    <a:pt x="5456" y="0"/>
                  </a:moveTo>
                  <a:lnTo>
                    <a:pt x="0" y="2374"/>
                  </a:lnTo>
                  <a:lnTo>
                    <a:pt x="8446" y="6186"/>
                  </a:lnTo>
                  <a:lnTo>
                    <a:pt x="13992" y="3698"/>
                  </a:lnTo>
                  <a:lnTo>
                    <a:pt x="5456" y="0"/>
                  </a:ln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8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8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8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8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8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8"/>
            <p:cNvSpPr/>
            <p:nvPr/>
          </p:nvSpPr>
          <p:spPr>
            <a:xfrm flipH="1">
              <a:off x="7567966" y="2737450"/>
              <a:ext cx="500233" cy="410879"/>
            </a:xfrm>
            <a:custGeom>
              <a:avLst/>
              <a:gdLst/>
              <a:ahLst/>
              <a:cxnLst/>
              <a:rect l="l" t="t" r="r" b="b"/>
              <a:pathLst>
                <a:path w="15065" h="12374" extrusionOk="0">
                  <a:moveTo>
                    <a:pt x="6340" y="0"/>
                  </a:moveTo>
                  <a:cubicBezTo>
                    <a:pt x="5547" y="0"/>
                    <a:pt x="4712" y="291"/>
                    <a:pt x="3926" y="996"/>
                  </a:cubicBezTo>
                  <a:cubicBezTo>
                    <a:pt x="1392" y="3233"/>
                    <a:pt x="0" y="7821"/>
                    <a:pt x="2283" y="9281"/>
                  </a:cubicBezTo>
                  <a:cubicBezTo>
                    <a:pt x="2214" y="9806"/>
                    <a:pt x="2305" y="10286"/>
                    <a:pt x="2602" y="10605"/>
                  </a:cubicBezTo>
                  <a:cubicBezTo>
                    <a:pt x="2899" y="10925"/>
                    <a:pt x="3310" y="11085"/>
                    <a:pt x="3789" y="11085"/>
                  </a:cubicBezTo>
                  <a:cubicBezTo>
                    <a:pt x="4294" y="11982"/>
                    <a:pt x="5379" y="12374"/>
                    <a:pt x="6655" y="12374"/>
                  </a:cubicBezTo>
                  <a:cubicBezTo>
                    <a:pt x="8496" y="12374"/>
                    <a:pt x="10733" y="11557"/>
                    <a:pt x="12189" y="10263"/>
                  </a:cubicBezTo>
                  <a:cubicBezTo>
                    <a:pt x="15065" y="7684"/>
                    <a:pt x="12120" y="3849"/>
                    <a:pt x="10043" y="3849"/>
                  </a:cubicBezTo>
                  <a:cubicBezTo>
                    <a:pt x="10259" y="2057"/>
                    <a:pt x="8449" y="0"/>
                    <a:pt x="6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8"/>
            <p:cNvSpPr/>
            <p:nvPr/>
          </p:nvSpPr>
          <p:spPr>
            <a:xfrm flipH="1">
              <a:off x="7672562" y="2930404"/>
              <a:ext cx="191028" cy="185749"/>
            </a:xfrm>
            <a:custGeom>
              <a:avLst/>
              <a:gdLst/>
              <a:ahLst/>
              <a:cxnLst/>
              <a:rect l="l" t="t" r="r" b="b"/>
              <a:pathLst>
                <a:path w="5753" h="5594" extrusionOk="0">
                  <a:moveTo>
                    <a:pt x="4817" y="1"/>
                  </a:moveTo>
                  <a:cubicBezTo>
                    <a:pt x="4908" y="366"/>
                    <a:pt x="4954" y="709"/>
                    <a:pt x="4931" y="1028"/>
                  </a:cubicBezTo>
                  <a:cubicBezTo>
                    <a:pt x="4931" y="1188"/>
                    <a:pt x="4863" y="1348"/>
                    <a:pt x="4840" y="1507"/>
                  </a:cubicBezTo>
                  <a:cubicBezTo>
                    <a:pt x="4794" y="1644"/>
                    <a:pt x="4771" y="1781"/>
                    <a:pt x="4680" y="1918"/>
                  </a:cubicBezTo>
                  <a:cubicBezTo>
                    <a:pt x="4429" y="2466"/>
                    <a:pt x="3995" y="2900"/>
                    <a:pt x="3493" y="3311"/>
                  </a:cubicBezTo>
                  <a:cubicBezTo>
                    <a:pt x="2991" y="3699"/>
                    <a:pt x="2420" y="4064"/>
                    <a:pt x="1827" y="4429"/>
                  </a:cubicBezTo>
                  <a:cubicBezTo>
                    <a:pt x="1530" y="4589"/>
                    <a:pt x="1233" y="4794"/>
                    <a:pt x="914" y="4977"/>
                  </a:cubicBezTo>
                  <a:cubicBezTo>
                    <a:pt x="617" y="5159"/>
                    <a:pt x="298" y="5342"/>
                    <a:pt x="1" y="5593"/>
                  </a:cubicBezTo>
                  <a:cubicBezTo>
                    <a:pt x="754" y="5593"/>
                    <a:pt x="1485" y="5479"/>
                    <a:pt x="2192" y="5251"/>
                  </a:cubicBezTo>
                  <a:cubicBezTo>
                    <a:pt x="2923" y="5023"/>
                    <a:pt x="3607" y="4680"/>
                    <a:pt x="4224" y="4201"/>
                  </a:cubicBezTo>
                  <a:cubicBezTo>
                    <a:pt x="4817" y="3699"/>
                    <a:pt x="5388" y="3037"/>
                    <a:pt x="5547" y="2192"/>
                  </a:cubicBezTo>
                  <a:cubicBezTo>
                    <a:pt x="5753" y="1348"/>
                    <a:pt x="5410" y="457"/>
                    <a:pt x="481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8"/>
            <p:cNvSpPr/>
            <p:nvPr/>
          </p:nvSpPr>
          <p:spPr>
            <a:xfrm flipH="1">
              <a:off x="7686940" y="2612101"/>
              <a:ext cx="94037" cy="244820"/>
            </a:xfrm>
            <a:custGeom>
              <a:avLst/>
              <a:gdLst/>
              <a:ahLst/>
              <a:cxnLst/>
              <a:rect l="l" t="t" r="r" b="b"/>
              <a:pathLst>
                <a:path w="2832" h="7373" extrusionOk="0">
                  <a:moveTo>
                    <a:pt x="2626" y="0"/>
                  </a:moveTo>
                  <a:cubicBezTo>
                    <a:pt x="1462" y="776"/>
                    <a:pt x="617" y="1986"/>
                    <a:pt x="320" y="3356"/>
                  </a:cubicBezTo>
                  <a:cubicBezTo>
                    <a:pt x="1" y="4702"/>
                    <a:pt x="252" y="6163"/>
                    <a:pt x="959" y="7373"/>
                  </a:cubicBezTo>
                  <a:cubicBezTo>
                    <a:pt x="1302" y="7282"/>
                    <a:pt x="1599" y="6894"/>
                    <a:pt x="1736" y="6597"/>
                  </a:cubicBezTo>
                  <a:cubicBezTo>
                    <a:pt x="2375" y="5090"/>
                    <a:pt x="2740" y="3493"/>
                    <a:pt x="2808" y="1849"/>
                  </a:cubicBezTo>
                  <a:cubicBezTo>
                    <a:pt x="2831" y="1233"/>
                    <a:pt x="2831" y="594"/>
                    <a:pt x="26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8"/>
            <p:cNvSpPr/>
            <p:nvPr/>
          </p:nvSpPr>
          <p:spPr>
            <a:xfrm flipH="1">
              <a:off x="7586163" y="2781380"/>
              <a:ext cx="176617" cy="96029"/>
            </a:xfrm>
            <a:custGeom>
              <a:avLst/>
              <a:gdLst/>
              <a:ahLst/>
              <a:cxnLst/>
              <a:rect l="l" t="t" r="r" b="b"/>
              <a:pathLst>
                <a:path w="5319" h="2892" extrusionOk="0">
                  <a:moveTo>
                    <a:pt x="4528" y="1"/>
                  </a:moveTo>
                  <a:cubicBezTo>
                    <a:pt x="4310" y="1"/>
                    <a:pt x="4090" y="18"/>
                    <a:pt x="3835" y="61"/>
                  </a:cubicBezTo>
                  <a:cubicBezTo>
                    <a:pt x="3287" y="129"/>
                    <a:pt x="2762" y="289"/>
                    <a:pt x="2283" y="517"/>
                  </a:cubicBezTo>
                  <a:cubicBezTo>
                    <a:pt x="1804" y="746"/>
                    <a:pt x="1393" y="1042"/>
                    <a:pt x="1005" y="1362"/>
                  </a:cubicBezTo>
                  <a:cubicBezTo>
                    <a:pt x="617" y="1704"/>
                    <a:pt x="297" y="2047"/>
                    <a:pt x="1" y="2480"/>
                  </a:cubicBezTo>
                  <a:lnTo>
                    <a:pt x="480" y="2891"/>
                  </a:lnTo>
                  <a:cubicBezTo>
                    <a:pt x="800" y="2617"/>
                    <a:pt x="1165" y="2366"/>
                    <a:pt x="1553" y="2161"/>
                  </a:cubicBezTo>
                  <a:cubicBezTo>
                    <a:pt x="1941" y="1955"/>
                    <a:pt x="2329" y="1818"/>
                    <a:pt x="2717" y="1727"/>
                  </a:cubicBezTo>
                  <a:cubicBezTo>
                    <a:pt x="2991" y="1666"/>
                    <a:pt x="3255" y="1636"/>
                    <a:pt x="3515" y="1636"/>
                  </a:cubicBezTo>
                  <a:cubicBezTo>
                    <a:pt x="3645" y="1636"/>
                    <a:pt x="3774" y="1643"/>
                    <a:pt x="3904" y="1659"/>
                  </a:cubicBezTo>
                  <a:cubicBezTo>
                    <a:pt x="4269" y="1681"/>
                    <a:pt x="4634" y="1818"/>
                    <a:pt x="4977" y="1933"/>
                  </a:cubicBezTo>
                  <a:lnTo>
                    <a:pt x="5319" y="61"/>
                  </a:lnTo>
                  <a:cubicBezTo>
                    <a:pt x="5026" y="24"/>
                    <a:pt x="4778" y="1"/>
                    <a:pt x="4528" y="1"/>
                  </a:cubicBezTo>
                  <a:close/>
                </a:path>
              </a:pathLst>
            </a:custGeom>
            <a:solidFill>
              <a:srgbClr val="8169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8"/>
            <p:cNvSpPr/>
            <p:nvPr/>
          </p:nvSpPr>
          <p:spPr>
            <a:xfrm flipH="1">
              <a:off x="7567203" y="2783273"/>
              <a:ext cx="48546" cy="63189"/>
            </a:xfrm>
            <a:custGeom>
              <a:avLst/>
              <a:gdLst/>
              <a:ahLst/>
              <a:cxnLst/>
              <a:rect l="l" t="t" r="r" b="b"/>
              <a:pathLst>
                <a:path w="1462" h="1903" extrusionOk="0">
                  <a:moveTo>
                    <a:pt x="833" y="0"/>
                  </a:moveTo>
                  <a:cubicBezTo>
                    <a:pt x="508" y="0"/>
                    <a:pt x="178" y="352"/>
                    <a:pt x="92" y="826"/>
                  </a:cubicBezTo>
                  <a:cubicBezTo>
                    <a:pt x="1" y="1351"/>
                    <a:pt x="206" y="1830"/>
                    <a:pt x="549" y="1898"/>
                  </a:cubicBezTo>
                  <a:cubicBezTo>
                    <a:pt x="569" y="1901"/>
                    <a:pt x="590" y="1902"/>
                    <a:pt x="611" y="1902"/>
                  </a:cubicBezTo>
                  <a:cubicBezTo>
                    <a:pt x="954" y="1902"/>
                    <a:pt x="1284" y="1550"/>
                    <a:pt x="1370" y="1077"/>
                  </a:cubicBezTo>
                  <a:cubicBezTo>
                    <a:pt x="1462" y="552"/>
                    <a:pt x="1256" y="72"/>
                    <a:pt x="891" y="4"/>
                  </a:cubicBezTo>
                  <a:cubicBezTo>
                    <a:pt x="872" y="1"/>
                    <a:pt x="852" y="0"/>
                    <a:pt x="833" y="0"/>
                  </a:cubicBezTo>
                  <a:close/>
                </a:path>
              </a:pathLst>
            </a:custGeom>
            <a:solidFill>
              <a:srgbClr val="8D7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8"/>
            <p:cNvSpPr/>
            <p:nvPr/>
          </p:nvSpPr>
          <p:spPr>
            <a:xfrm flipH="1">
              <a:off x="6914613" y="225929"/>
              <a:ext cx="671538" cy="780550"/>
            </a:xfrm>
            <a:custGeom>
              <a:avLst/>
              <a:gdLst/>
              <a:ahLst/>
              <a:cxnLst/>
              <a:rect l="l" t="t" r="r" b="b"/>
              <a:pathLst>
                <a:path w="20224" h="23507" extrusionOk="0">
                  <a:moveTo>
                    <a:pt x="3756" y="1"/>
                  </a:moveTo>
                  <a:cubicBezTo>
                    <a:pt x="3630" y="1"/>
                    <a:pt x="3500" y="34"/>
                    <a:pt x="3379" y="102"/>
                  </a:cubicBezTo>
                  <a:lnTo>
                    <a:pt x="457" y="1837"/>
                  </a:lnTo>
                  <a:cubicBezTo>
                    <a:pt x="92" y="2042"/>
                    <a:pt x="0" y="2522"/>
                    <a:pt x="229" y="2887"/>
                  </a:cubicBezTo>
                  <a:lnTo>
                    <a:pt x="4931" y="9780"/>
                  </a:lnTo>
                  <a:cubicBezTo>
                    <a:pt x="4931" y="9780"/>
                    <a:pt x="1050" y="15441"/>
                    <a:pt x="2899" y="19983"/>
                  </a:cubicBezTo>
                  <a:cubicBezTo>
                    <a:pt x="3929" y="22494"/>
                    <a:pt x="6153" y="23506"/>
                    <a:pt x="8539" y="23506"/>
                  </a:cubicBezTo>
                  <a:cubicBezTo>
                    <a:pt x="10491" y="23506"/>
                    <a:pt x="12550" y="22829"/>
                    <a:pt x="14152" y="21740"/>
                  </a:cubicBezTo>
                  <a:cubicBezTo>
                    <a:pt x="19402" y="18157"/>
                    <a:pt x="20224" y="13637"/>
                    <a:pt x="18010" y="10396"/>
                  </a:cubicBezTo>
                  <a:cubicBezTo>
                    <a:pt x="15946" y="7385"/>
                    <a:pt x="9472" y="7268"/>
                    <a:pt x="8482" y="7268"/>
                  </a:cubicBezTo>
                  <a:cubicBezTo>
                    <a:pt x="8399" y="7268"/>
                    <a:pt x="8355" y="7269"/>
                    <a:pt x="8355" y="7269"/>
                  </a:cubicBezTo>
                  <a:lnTo>
                    <a:pt x="4383" y="376"/>
                  </a:lnTo>
                  <a:cubicBezTo>
                    <a:pt x="4246" y="132"/>
                    <a:pt x="4008" y="1"/>
                    <a:pt x="3756" y="1"/>
                  </a:cubicBezTo>
                  <a:close/>
                </a:path>
              </a:pathLst>
            </a:custGeom>
            <a:solidFill>
              <a:srgbClr val="C2F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8"/>
            <p:cNvSpPr/>
            <p:nvPr/>
          </p:nvSpPr>
          <p:spPr>
            <a:xfrm flipH="1">
              <a:off x="7070743" y="548516"/>
              <a:ext cx="396401" cy="283371"/>
            </a:xfrm>
            <a:custGeom>
              <a:avLst/>
              <a:gdLst/>
              <a:ahLst/>
              <a:cxnLst/>
              <a:rect l="l" t="t" r="r" b="b"/>
              <a:pathLst>
                <a:path w="11938" h="8534" extrusionOk="0">
                  <a:moveTo>
                    <a:pt x="11689" y="0"/>
                  </a:moveTo>
                  <a:cubicBezTo>
                    <a:pt x="9457" y="0"/>
                    <a:pt x="883" y="5442"/>
                    <a:pt x="0" y="8533"/>
                  </a:cubicBezTo>
                  <a:cubicBezTo>
                    <a:pt x="1529" y="7917"/>
                    <a:pt x="4086" y="6616"/>
                    <a:pt x="6825" y="4493"/>
                  </a:cubicBezTo>
                  <a:cubicBezTo>
                    <a:pt x="9883" y="2142"/>
                    <a:pt x="11093" y="1275"/>
                    <a:pt x="11938" y="42"/>
                  </a:cubicBezTo>
                  <a:cubicBezTo>
                    <a:pt x="11915" y="19"/>
                    <a:pt x="11892" y="19"/>
                    <a:pt x="11892" y="19"/>
                  </a:cubicBezTo>
                  <a:cubicBezTo>
                    <a:pt x="11832" y="7"/>
                    <a:pt x="11764" y="0"/>
                    <a:pt x="1168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8"/>
            <p:cNvSpPr/>
            <p:nvPr/>
          </p:nvSpPr>
          <p:spPr>
            <a:xfrm flipH="1">
              <a:off x="6904752" y="549911"/>
              <a:ext cx="565182" cy="415063"/>
            </a:xfrm>
            <a:custGeom>
              <a:avLst/>
              <a:gdLst/>
              <a:ahLst/>
              <a:cxnLst/>
              <a:rect l="l" t="t" r="r" b="b"/>
              <a:pathLst>
                <a:path w="17021" h="12500" extrusionOk="0">
                  <a:moveTo>
                    <a:pt x="12022" y="0"/>
                  </a:moveTo>
                  <a:lnTo>
                    <a:pt x="12022" y="0"/>
                  </a:lnTo>
                  <a:cubicBezTo>
                    <a:pt x="11177" y="1233"/>
                    <a:pt x="9967" y="2100"/>
                    <a:pt x="6909" y="4451"/>
                  </a:cubicBezTo>
                  <a:cubicBezTo>
                    <a:pt x="4170" y="6574"/>
                    <a:pt x="1613" y="7875"/>
                    <a:pt x="84" y="8491"/>
                  </a:cubicBezTo>
                  <a:cubicBezTo>
                    <a:pt x="84" y="8537"/>
                    <a:pt x="84" y="8560"/>
                    <a:pt x="61" y="8582"/>
                  </a:cubicBezTo>
                  <a:cubicBezTo>
                    <a:pt x="0" y="10026"/>
                    <a:pt x="2346" y="12500"/>
                    <a:pt x="5651" y="12500"/>
                  </a:cubicBezTo>
                  <a:cubicBezTo>
                    <a:pt x="7312" y="12500"/>
                    <a:pt x="9215" y="11875"/>
                    <a:pt x="11177" y="10180"/>
                  </a:cubicBezTo>
                  <a:cubicBezTo>
                    <a:pt x="17020" y="5159"/>
                    <a:pt x="13574" y="616"/>
                    <a:pt x="12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8"/>
            <p:cNvSpPr/>
            <p:nvPr/>
          </p:nvSpPr>
          <p:spPr>
            <a:xfrm flipH="1">
              <a:off x="7387154" y="307879"/>
              <a:ext cx="159915" cy="227886"/>
            </a:xfrm>
            <a:custGeom>
              <a:avLst/>
              <a:gdLst/>
              <a:ahLst/>
              <a:cxnLst/>
              <a:rect l="l" t="t" r="r" b="b"/>
              <a:pathLst>
                <a:path w="4816" h="6863" extrusionOk="0">
                  <a:moveTo>
                    <a:pt x="211" y="0"/>
                  </a:moveTo>
                  <a:cubicBezTo>
                    <a:pt x="106" y="0"/>
                    <a:pt x="1" y="61"/>
                    <a:pt x="33" y="190"/>
                  </a:cubicBezTo>
                  <a:cubicBezTo>
                    <a:pt x="147" y="784"/>
                    <a:pt x="513" y="1286"/>
                    <a:pt x="855" y="1788"/>
                  </a:cubicBezTo>
                  <a:cubicBezTo>
                    <a:pt x="1197" y="2336"/>
                    <a:pt x="1563" y="2861"/>
                    <a:pt x="1928" y="3409"/>
                  </a:cubicBezTo>
                  <a:cubicBezTo>
                    <a:pt x="2727" y="4573"/>
                    <a:pt x="3548" y="5714"/>
                    <a:pt x="4438" y="6787"/>
                  </a:cubicBezTo>
                  <a:cubicBezTo>
                    <a:pt x="4485" y="6840"/>
                    <a:pt x="4540" y="6863"/>
                    <a:pt x="4591" y="6863"/>
                  </a:cubicBezTo>
                  <a:cubicBezTo>
                    <a:pt x="4714" y="6863"/>
                    <a:pt x="4816" y="6733"/>
                    <a:pt x="4735" y="6604"/>
                  </a:cubicBezTo>
                  <a:cubicBezTo>
                    <a:pt x="4096" y="5395"/>
                    <a:pt x="3389" y="4253"/>
                    <a:pt x="2635" y="3112"/>
                  </a:cubicBezTo>
                  <a:cubicBezTo>
                    <a:pt x="2270" y="2564"/>
                    <a:pt x="1905" y="2016"/>
                    <a:pt x="1540" y="1469"/>
                  </a:cubicBezTo>
                  <a:cubicBezTo>
                    <a:pt x="1197" y="967"/>
                    <a:pt x="855" y="373"/>
                    <a:pt x="330" y="31"/>
                  </a:cubicBezTo>
                  <a:cubicBezTo>
                    <a:pt x="297" y="11"/>
                    <a:pt x="254" y="0"/>
                    <a:pt x="211" y="0"/>
                  </a:cubicBezTo>
                  <a:close/>
                </a:path>
              </a:pathLst>
            </a:custGeom>
            <a:solidFill>
              <a:srgbClr val="DBF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8"/>
            <p:cNvSpPr/>
            <p:nvPr/>
          </p:nvSpPr>
          <p:spPr>
            <a:xfrm flipH="1">
              <a:off x="7305270" y="583846"/>
              <a:ext cx="134613" cy="335138"/>
            </a:xfrm>
            <a:custGeom>
              <a:avLst/>
              <a:gdLst/>
              <a:ahLst/>
              <a:cxnLst/>
              <a:rect l="l" t="t" r="r" b="b"/>
              <a:pathLst>
                <a:path w="4054" h="10093" extrusionOk="0">
                  <a:moveTo>
                    <a:pt x="1763" y="1"/>
                  </a:moveTo>
                  <a:cubicBezTo>
                    <a:pt x="1732" y="1"/>
                    <a:pt x="1698" y="9"/>
                    <a:pt x="1667" y="28"/>
                  </a:cubicBezTo>
                  <a:cubicBezTo>
                    <a:pt x="937" y="485"/>
                    <a:pt x="594" y="1580"/>
                    <a:pt x="366" y="2379"/>
                  </a:cubicBezTo>
                  <a:cubicBezTo>
                    <a:pt x="115" y="3292"/>
                    <a:pt x="1" y="4251"/>
                    <a:pt x="46" y="5209"/>
                  </a:cubicBezTo>
                  <a:cubicBezTo>
                    <a:pt x="183" y="7172"/>
                    <a:pt x="1119" y="9090"/>
                    <a:pt x="2922" y="10026"/>
                  </a:cubicBezTo>
                  <a:cubicBezTo>
                    <a:pt x="3008" y="10072"/>
                    <a:pt x="3094" y="10092"/>
                    <a:pt x="3177" y="10092"/>
                  </a:cubicBezTo>
                  <a:cubicBezTo>
                    <a:pt x="3669" y="10092"/>
                    <a:pt x="4053" y="9370"/>
                    <a:pt x="3584" y="8998"/>
                  </a:cubicBezTo>
                  <a:cubicBezTo>
                    <a:pt x="2215" y="7994"/>
                    <a:pt x="1347" y="6488"/>
                    <a:pt x="1233" y="4776"/>
                  </a:cubicBezTo>
                  <a:cubicBezTo>
                    <a:pt x="1188" y="3977"/>
                    <a:pt x="1302" y="3155"/>
                    <a:pt x="1484" y="2379"/>
                  </a:cubicBezTo>
                  <a:cubicBezTo>
                    <a:pt x="1644" y="1671"/>
                    <a:pt x="2009" y="873"/>
                    <a:pt x="1918" y="142"/>
                  </a:cubicBezTo>
                  <a:cubicBezTo>
                    <a:pt x="1918" y="59"/>
                    <a:pt x="1846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8"/>
            <p:cNvSpPr/>
            <p:nvPr/>
          </p:nvSpPr>
          <p:spPr>
            <a:xfrm flipH="1">
              <a:off x="7254898" y="899028"/>
              <a:ext cx="44760" cy="43764"/>
            </a:xfrm>
            <a:custGeom>
              <a:avLst/>
              <a:gdLst/>
              <a:ahLst/>
              <a:cxnLst/>
              <a:rect l="l" t="t" r="r" b="b"/>
              <a:pathLst>
                <a:path w="1348" h="1318" extrusionOk="0">
                  <a:moveTo>
                    <a:pt x="679" y="1"/>
                  </a:moveTo>
                  <a:cubicBezTo>
                    <a:pt x="545" y="1"/>
                    <a:pt x="421" y="34"/>
                    <a:pt x="297" y="123"/>
                  </a:cubicBezTo>
                  <a:cubicBezTo>
                    <a:pt x="160" y="214"/>
                    <a:pt x="46" y="374"/>
                    <a:pt x="23" y="534"/>
                  </a:cubicBezTo>
                  <a:cubicBezTo>
                    <a:pt x="0" y="693"/>
                    <a:pt x="23" y="899"/>
                    <a:pt x="137" y="1036"/>
                  </a:cubicBezTo>
                  <a:cubicBezTo>
                    <a:pt x="229" y="1173"/>
                    <a:pt x="366" y="1287"/>
                    <a:pt x="548" y="1310"/>
                  </a:cubicBezTo>
                  <a:cubicBezTo>
                    <a:pt x="589" y="1315"/>
                    <a:pt x="629" y="1318"/>
                    <a:pt x="668" y="1318"/>
                  </a:cubicBezTo>
                  <a:cubicBezTo>
                    <a:pt x="803" y="1318"/>
                    <a:pt x="927" y="1284"/>
                    <a:pt x="1050" y="1195"/>
                  </a:cubicBezTo>
                  <a:cubicBezTo>
                    <a:pt x="1187" y="1104"/>
                    <a:pt x="1301" y="944"/>
                    <a:pt x="1324" y="785"/>
                  </a:cubicBezTo>
                  <a:cubicBezTo>
                    <a:pt x="1347" y="625"/>
                    <a:pt x="1324" y="419"/>
                    <a:pt x="1210" y="282"/>
                  </a:cubicBezTo>
                  <a:cubicBezTo>
                    <a:pt x="1119" y="146"/>
                    <a:pt x="982" y="31"/>
                    <a:pt x="799" y="9"/>
                  </a:cubicBezTo>
                  <a:cubicBezTo>
                    <a:pt x="758" y="3"/>
                    <a:pt x="718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8"/>
            <p:cNvSpPr/>
            <p:nvPr/>
          </p:nvSpPr>
          <p:spPr>
            <a:xfrm flipH="1">
              <a:off x="7647068" y="1653084"/>
              <a:ext cx="611669" cy="620170"/>
            </a:xfrm>
            <a:custGeom>
              <a:avLst/>
              <a:gdLst/>
              <a:ahLst/>
              <a:cxnLst/>
              <a:rect l="l" t="t" r="r" b="b"/>
              <a:pathLst>
                <a:path w="18421" h="18677" extrusionOk="0">
                  <a:moveTo>
                    <a:pt x="16534" y="1"/>
                  </a:moveTo>
                  <a:cubicBezTo>
                    <a:pt x="16494" y="1"/>
                    <a:pt x="16453" y="2"/>
                    <a:pt x="16412" y="5"/>
                  </a:cubicBezTo>
                  <a:cubicBezTo>
                    <a:pt x="15956" y="28"/>
                    <a:pt x="15522" y="233"/>
                    <a:pt x="15157" y="507"/>
                  </a:cubicBezTo>
                  <a:lnTo>
                    <a:pt x="14814" y="872"/>
                  </a:lnTo>
                  <a:lnTo>
                    <a:pt x="1" y="15846"/>
                  </a:lnTo>
                  <a:cubicBezTo>
                    <a:pt x="412" y="16165"/>
                    <a:pt x="822" y="16508"/>
                    <a:pt x="1233" y="16873"/>
                  </a:cubicBezTo>
                  <a:cubicBezTo>
                    <a:pt x="1827" y="17421"/>
                    <a:pt x="2420" y="18014"/>
                    <a:pt x="2922" y="18676"/>
                  </a:cubicBezTo>
                  <a:lnTo>
                    <a:pt x="17919" y="3543"/>
                  </a:lnTo>
                  <a:cubicBezTo>
                    <a:pt x="18284" y="3109"/>
                    <a:pt x="18421" y="2516"/>
                    <a:pt x="18398" y="1945"/>
                  </a:cubicBezTo>
                  <a:cubicBezTo>
                    <a:pt x="18375" y="1580"/>
                    <a:pt x="18307" y="1215"/>
                    <a:pt x="18124" y="895"/>
                  </a:cubicBezTo>
                  <a:cubicBezTo>
                    <a:pt x="17824" y="337"/>
                    <a:pt x="17180" y="1"/>
                    <a:pt x="16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8"/>
            <p:cNvSpPr/>
            <p:nvPr/>
          </p:nvSpPr>
          <p:spPr>
            <a:xfrm flipH="1">
              <a:off x="7590985" y="1755521"/>
              <a:ext cx="570728" cy="582881"/>
            </a:xfrm>
            <a:custGeom>
              <a:avLst/>
              <a:gdLst/>
              <a:ahLst/>
              <a:cxnLst/>
              <a:rect l="l" t="t" r="r" b="b"/>
              <a:pathLst>
                <a:path w="17188" h="17554" extrusionOk="0">
                  <a:moveTo>
                    <a:pt x="16312" y="0"/>
                  </a:moveTo>
                  <a:cubicBezTo>
                    <a:pt x="16202" y="0"/>
                    <a:pt x="16088" y="17"/>
                    <a:pt x="15978" y="47"/>
                  </a:cubicBezTo>
                  <a:cubicBezTo>
                    <a:pt x="15636" y="115"/>
                    <a:pt x="15293" y="252"/>
                    <a:pt x="14997" y="458"/>
                  </a:cubicBezTo>
                  <a:lnTo>
                    <a:pt x="0" y="15591"/>
                  </a:lnTo>
                  <a:cubicBezTo>
                    <a:pt x="480" y="16207"/>
                    <a:pt x="868" y="16846"/>
                    <a:pt x="1142" y="17554"/>
                  </a:cubicBezTo>
                  <a:lnTo>
                    <a:pt x="16937" y="1599"/>
                  </a:lnTo>
                  <a:cubicBezTo>
                    <a:pt x="16960" y="1576"/>
                    <a:pt x="17005" y="1553"/>
                    <a:pt x="17028" y="1508"/>
                  </a:cubicBezTo>
                  <a:cubicBezTo>
                    <a:pt x="17142" y="1234"/>
                    <a:pt x="17188" y="937"/>
                    <a:pt x="17119" y="640"/>
                  </a:cubicBezTo>
                  <a:cubicBezTo>
                    <a:pt x="17051" y="412"/>
                    <a:pt x="16914" y="207"/>
                    <a:pt x="16709" y="93"/>
                  </a:cubicBezTo>
                  <a:cubicBezTo>
                    <a:pt x="16593" y="28"/>
                    <a:pt x="16455" y="0"/>
                    <a:pt x="163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8"/>
            <p:cNvSpPr/>
            <p:nvPr/>
          </p:nvSpPr>
          <p:spPr>
            <a:xfrm flipH="1">
              <a:off x="8106087" y="1992894"/>
              <a:ext cx="11389" cy="1215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343" y="0"/>
                  </a:moveTo>
                  <a:cubicBezTo>
                    <a:pt x="229" y="114"/>
                    <a:pt x="115" y="228"/>
                    <a:pt x="0" y="342"/>
                  </a:cubicBezTo>
                  <a:cubicBezTo>
                    <a:pt x="0" y="342"/>
                    <a:pt x="0" y="365"/>
                    <a:pt x="0" y="365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A51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8"/>
            <p:cNvSpPr/>
            <p:nvPr/>
          </p:nvSpPr>
          <p:spPr>
            <a:xfrm flipH="1">
              <a:off x="7753158" y="1603210"/>
              <a:ext cx="566975" cy="576040"/>
            </a:xfrm>
            <a:custGeom>
              <a:avLst/>
              <a:gdLst/>
              <a:ahLst/>
              <a:cxnLst/>
              <a:rect l="l" t="t" r="r" b="b"/>
              <a:pathLst>
                <a:path w="17075" h="17348" extrusionOk="0">
                  <a:moveTo>
                    <a:pt x="15933" y="0"/>
                  </a:moveTo>
                  <a:cubicBezTo>
                    <a:pt x="15842" y="69"/>
                    <a:pt x="15750" y="137"/>
                    <a:pt x="15682" y="229"/>
                  </a:cubicBezTo>
                  <a:lnTo>
                    <a:pt x="1" y="16047"/>
                  </a:lnTo>
                  <a:cubicBezTo>
                    <a:pt x="640" y="16435"/>
                    <a:pt x="1256" y="16868"/>
                    <a:pt x="1850" y="17348"/>
                  </a:cubicBezTo>
                  <a:lnTo>
                    <a:pt x="16663" y="2374"/>
                  </a:lnTo>
                  <a:cubicBezTo>
                    <a:pt x="16663" y="2374"/>
                    <a:pt x="16663" y="2351"/>
                    <a:pt x="16663" y="2351"/>
                  </a:cubicBezTo>
                  <a:cubicBezTo>
                    <a:pt x="17074" y="1758"/>
                    <a:pt x="17074" y="891"/>
                    <a:pt x="16595" y="320"/>
                  </a:cubicBezTo>
                  <a:cubicBezTo>
                    <a:pt x="16504" y="206"/>
                    <a:pt x="16389" y="115"/>
                    <a:pt x="16275" y="46"/>
                  </a:cubicBezTo>
                  <a:cubicBezTo>
                    <a:pt x="16161" y="0"/>
                    <a:pt x="16047" y="0"/>
                    <a:pt x="15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8"/>
            <p:cNvSpPr/>
            <p:nvPr/>
          </p:nvSpPr>
          <p:spPr>
            <a:xfrm flipH="1">
              <a:off x="8145774" y="2161785"/>
              <a:ext cx="336533" cy="328597"/>
            </a:xfrm>
            <a:custGeom>
              <a:avLst/>
              <a:gdLst/>
              <a:ahLst/>
              <a:cxnLst/>
              <a:rect l="l" t="t" r="r" b="b"/>
              <a:pathLst>
                <a:path w="10135" h="9896" extrusionOk="0">
                  <a:moveTo>
                    <a:pt x="4109" y="1"/>
                  </a:moveTo>
                  <a:lnTo>
                    <a:pt x="913" y="3219"/>
                  </a:lnTo>
                  <a:cubicBezTo>
                    <a:pt x="0" y="4132"/>
                    <a:pt x="0" y="5639"/>
                    <a:pt x="936" y="6529"/>
                  </a:cubicBezTo>
                  <a:lnTo>
                    <a:pt x="3630" y="9222"/>
                  </a:lnTo>
                  <a:cubicBezTo>
                    <a:pt x="4080" y="9673"/>
                    <a:pt x="4676" y="9896"/>
                    <a:pt x="5273" y="9896"/>
                  </a:cubicBezTo>
                  <a:cubicBezTo>
                    <a:pt x="5886" y="9896"/>
                    <a:pt x="6500" y="9662"/>
                    <a:pt x="6962" y="9199"/>
                  </a:cubicBezTo>
                  <a:lnTo>
                    <a:pt x="10135" y="6004"/>
                  </a:lnTo>
                  <a:cubicBezTo>
                    <a:pt x="9633" y="5068"/>
                    <a:pt x="8697" y="3744"/>
                    <a:pt x="7533" y="2580"/>
                  </a:cubicBezTo>
                  <a:cubicBezTo>
                    <a:pt x="6391" y="1462"/>
                    <a:pt x="5045" y="549"/>
                    <a:pt x="41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8"/>
            <p:cNvSpPr/>
            <p:nvPr/>
          </p:nvSpPr>
          <p:spPr>
            <a:xfrm flipH="1">
              <a:off x="8123792" y="2136017"/>
              <a:ext cx="222108" cy="225130"/>
            </a:xfrm>
            <a:custGeom>
              <a:avLst/>
              <a:gdLst/>
              <a:ahLst/>
              <a:cxnLst/>
              <a:rect l="l" t="t" r="r" b="b"/>
              <a:pathLst>
                <a:path w="6689" h="6780" extrusionOk="0">
                  <a:moveTo>
                    <a:pt x="777" y="1"/>
                  </a:moveTo>
                  <a:lnTo>
                    <a:pt x="1" y="777"/>
                  </a:lnTo>
                  <a:cubicBezTo>
                    <a:pt x="937" y="1325"/>
                    <a:pt x="2283" y="2238"/>
                    <a:pt x="3425" y="3356"/>
                  </a:cubicBezTo>
                  <a:cubicBezTo>
                    <a:pt x="4589" y="4520"/>
                    <a:pt x="5525" y="5844"/>
                    <a:pt x="6027" y="6780"/>
                  </a:cubicBezTo>
                  <a:lnTo>
                    <a:pt x="6689" y="6095"/>
                  </a:lnTo>
                  <a:cubicBezTo>
                    <a:pt x="6118" y="4634"/>
                    <a:pt x="5022" y="3379"/>
                    <a:pt x="3858" y="2329"/>
                  </a:cubicBezTo>
                  <a:cubicBezTo>
                    <a:pt x="2900" y="1461"/>
                    <a:pt x="1873" y="685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8"/>
            <p:cNvSpPr/>
            <p:nvPr/>
          </p:nvSpPr>
          <p:spPr>
            <a:xfrm flipH="1">
              <a:off x="7450229" y="1462122"/>
              <a:ext cx="140789" cy="129765"/>
            </a:xfrm>
            <a:custGeom>
              <a:avLst/>
              <a:gdLst/>
              <a:ahLst/>
              <a:cxnLst/>
              <a:rect l="l" t="t" r="r" b="b"/>
              <a:pathLst>
                <a:path w="4240" h="3908" extrusionOk="0">
                  <a:moveTo>
                    <a:pt x="3564" y="1"/>
                  </a:moveTo>
                  <a:cubicBezTo>
                    <a:pt x="3490" y="1"/>
                    <a:pt x="3412" y="16"/>
                    <a:pt x="3333" y="50"/>
                  </a:cubicBezTo>
                  <a:lnTo>
                    <a:pt x="1" y="1510"/>
                  </a:lnTo>
                  <a:cubicBezTo>
                    <a:pt x="640" y="1579"/>
                    <a:pt x="1233" y="1830"/>
                    <a:pt x="1713" y="2241"/>
                  </a:cubicBezTo>
                  <a:cubicBezTo>
                    <a:pt x="2215" y="2675"/>
                    <a:pt x="2580" y="3268"/>
                    <a:pt x="2740" y="3907"/>
                  </a:cubicBezTo>
                  <a:lnTo>
                    <a:pt x="4087" y="780"/>
                  </a:lnTo>
                  <a:cubicBezTo>
                    <a:pt x="4239" y="398"/>
                    <a:pt x="3945" y="1"/>
                    <a:pt x="3564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8"/>
            <p:cNvSpPr/>
            <p:nvPr/>
          </p:nvSpPr>
          <p:spPr>
            <a:xfrm flipH="1">
              <a:off x="7500036" y="1512262"/>
              <a:ext cx="291075" cy="293333"/>
            </a:xfrm>
            <a:custGeom>
              <a:avLst/>
              <a:gdLst/>
              <a:ahLst/>
              <a:cxnLst/>
              <a:rect l="l" t="t" r="r" b="b"/>
              <a:pathLst>
                <a:path w="8766" h="8834" extrusionOk="0">
                  <a:moveTo>
                    <a:pt x="6027" y="0"/>
                  </a:moveTo>
                  <a:lnTo>
                    <a:pt x="640" y="2351"/>
                  </a:lnTo>
                  <a:cubicBezTo>
                    <a:pt x="412" y="2443"/>
                    <a:pt x="184" y="2580"/>
                    <a:pt x="1" y="2739"/>
                  </a:cubicBezTo>
                  <a:cubicBezTo>
                    <a:pt x="115" y="2739"/>
                    <a:pt x="229" y="2739"/>
                    <a:pt x="343" y="2785"/>
                  </a:cubicBezTo>
                  <a:cubicBezTo>
                    <a:pt x="457" y="2854"/>
                    <a:pt x="572" y="2945"/>
                    <a:pt x="663" y="3059"/>
                  </a:cubicBezTo>
                  <a:cubicBezTo>
                    <a:pt x="1142" y="3630"/>
                    <a:pt x="1142" y="4497"/>
                    <a:pt x="731" y="5090"/>
                  </a:cubicBezTo>
                  <a:cubicBezTo>
                    <a:pt x="1142" y="4611"/>
                    <a:pt x="1713" y="4292"/>
                    <a:pt x="2329" y="4246"/>
                  </a:cubicBezTo>
                  <a:cubicBezTo>
                    <a:pt x="2370" y="4243"/>
                    <a:pt x="2411" y="4242"/>
                    <a:pt x="2451" y="4242"/>
                  </a:cubicBezTo>
                  <a:cubicBezTo>
                    <a:pt x="3097" y="4242"/>
                    <a:pt x="3741" y="4578"/>
                    <a:pt x="4041" y="5136"/>
                  </a:cubicBezTo>
                  <a:cubicBezTo>
                    <a:pt x="4224" y="5456"/>
                    <a:pt x="4292" y="5821"/>
                    <a:pt x="4315" y="6186"/>
                  </a:cubicBezTo>
                  <a:cubicBezTo>
                    <a:pt x="4338" y="6757"/>
                    <a:pt x="4201" y="7350"/>
                    <a:pt x="3836" y="7784"/>
                  </a:cubicBezTo>
                  <a:cubicBezTo>
                    <a:pt x="4132" y="7578"/>
                    <a:pt x="4475" y="7441"/>
                    <a:pt x="4817" y="7373"/>
                  </a:cubicBezTo>
                  <a:cubicBezTo>
                    <a:pt x="4927" y="7343"/>
                    <a:pt x="5041" y="7326"/>
                    <a:pt x="5151" y="7326"/>
                  </a:cubicBezTo>
                  <a:cubicBezTo>
                    <a:pt x="5294" y="7326"/>
                    <a:pt x="5432" y="7354"/>
                    <a:pt x="5548" y="7419"/>
                  </a:cubicBezTo>
                  <a:cubicBezTo>
                    <a:pt x="5753" y="7533"/>
                    <a:pt x="5890" y="7738"/>
                    <a:pt x="5958" y="7966"/>
                  </a:cubicBezTo>
                  <a:cubicBezTo>
                    <a:pt x="6027" y="8263"/>
                    <a:pt x="5981" y="8560"/>
                    <a:pt x="5867" y="8834"/>
                  </a:cubicBezTo>
                  <a:cubicBezTo>
                    <a:pt x="6073" y="8606"/>
                    <a:pt x="6255" y="8332"/>
                    <a:pt x="6369" y="8035"/>
                  </a:cubicBezTo>
                  <a:lnTo>
                    <a:pt x="8766" y="2397"/>
                  </a:lnTo>
                  <a:cubicBezTo>
                    <a:pt x="8606" y="1758"/>
                    <a:pt x="8241" y="1165"/>
                    <a:pt x="7739" y="731"/>
                  </a:cubicBezTo>
                  <a:cubicBezTo>
                    <a:pt x="7259" y="320"/>
                    <a:pt x="6666" y="69"/>
                    <a:pt x="6027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8"/>
            <p:cNvSpPr/>
            <p:nvPr/>
          </p:nvSpPr>
          <p:spPr>
            <a:xfrm flipH="1">
              <a:off x="8323885" y="2340593"/>
              <a:ext cx="669247" cy="686779"/>
            </a:xfrm>
            <a:custGeom>
              <a:avLst/>
              <a:gdLst/>
              <a:ahLst/>
              <a:cxnLst/>
              <a:rect l="l" t="t" r="r" b="b"/>
              <a:pathLst>
                <a:path w="20155" h="20683" extrusionOk="0">
                  <a:moveTo>
                    <a:pt x="15229" y="0"/>
                  </a:moveTo>
                  <a:cubicBezTo>
                    <a:pt x="14130" y="0"/>
                    <a:pt x="13006" y="334"/>
                    <a:pt x="11961" y="893"/>
                  </a:cubicBezTo>
                  <a:cubicBezTo>
                    <a:pt x="6779" y="3655"/>
                    <a:pt x="3264" y="8722"/>
                    <a:pt x="502" y="13903"/>
                  </a:cubicBezTo>
                  <a:cubicBezTo>
                    <a:pt x="2191" y="12168"/>
                    <a:pt x="4086" y="10616"/>
                    <a:pt x="6140" y="9338"/>
                  </a:cubicBezTo>
                  <a:lnTo>
                    <a:pt x="6140" y="9338"/>
                  </a:lnTo>
                  <a:cubicBezTo>
                    <a:pt x="3949" y="13036"/>
                    <a:pt x="1895" y="16825"/>
                    <a:pt x="0" y="20682"/>
                  </a:cubicBezTo>
                  <a:cubicBezTo>
                    <a:pt x="2785" y="17897"/>
                    <a:pt x="5638" y="15158"/>
                    <a:pt x="8537" y="12488"/>
                  </a:cubicBezTo>
                  <a:lnTo>
                    <a:pt x="8537" y="12488"/>
                  </a:lnTo>
                  <a:cubicBezTo>
                    <a:pt x="8103" y="13994"/>
                    <a:pt x="7738" y="15524"/>
                    <a:pt x="7418" y="17053"/>
                  </a:cubicBezTo>
                  <a:cubicBezTo>
                    <a:pt x="10020" y="15501"/>
                    <a:pt x="12257" y="13401"/>
                    <a:pt x="13969" y="10936"/>
                  </a:cubicBezTo>
                  <a:lnTo>
                    <a:pt x="13969" y="10936"/>
                  </a:lnTo>
                  <a:cubicBezTo>
                    <a:pt x="13832" y="12077"/>
                    <a:pt x="13695" y="13218"/>
                    <a:pt x="13558" y="14337"/>
                  </a:cubicBezTo>
                  <a:cubicBezTo>
                    <a:pt x="16777" y="12899"/>
                    <a:pt x="19196" y="9817"/>
                    <a:pt x="19858" y="6348"/>
                  </a:cubicBezTo>
                  <a:cubicBezTo>
                    <a:pt x="20155" y="4704"/>
                    <a:pt x="20018" y="2856"/>
                    <a:pt x="18899" y="1646"/>
                  </a:cubicBezTo>
                  <a:cubicBezTo>
                    <a:pt x="17839" y="485"/>
                    <a:pt x="16553" y="0"/>
                    <a:pt x="15229" y="0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8"/>
            <p:cNvSpPr/>
            <p:nvPr/>
          </p:nvSpPr>
          <p:spPr>
            <a:xfrm flipH="1">
              <a:off x="8419383" y="2401325"/>
              <a:ext cx="341845" cy="347125"/>
            </a:xfrm>
            <a:custGeom>
              <a:avLst/>
              <a:gdLst/>
              <a:ahLst/>
              <a:cxnLst/>
              <a:rect l="l" t="t" r="r" b="b"/>
              <a:pathLst>
                <a:path w="10295" h="10454" extrusionOk="0">
                  <a:moveTo>
                    <a:pt x="21" y="6633"/>
                  </a:moveTo>
                  <a:cubicBezTo>
                    <a:pt x="14" y="6636"/>
                    <a:pt x="7" y="6639"/>
                    <a:pt x="1" y="6642"/>
                  </a:cubicBezTo>
                  <a:cubicBezTo>
                    <a:pt x="7" y="6639"/>
                    <a:pt x="14" y="6636"/>
                    <a:pt x="21" y="6633"/>
                  </a:cubicBezTo>
                  <a:close/>
                  <a:moveTo>
                    <a:pt x="8530" y="1"/>
                  </a:moveTo>
                  <a:cubicBezTo>
                    <a:pt x="7288" y="1"/>
                    <a:pt x="5754" y="1319"/>
                    <a:pt x="4840" y="1985"/>
                  </a:cubicBezTo>
                  <a:cubicBezTo>
                    <a:pt x="3927" y="2647"/>
                    <a:pt x="3059" y="3378"/>
                    <a:pt x="2260" y="4154"/>
                  </a:cubicBezTo>
                  <a:cubicBezTo>
                    <a:pt x="1849" y="4565"/>
                    <a:pt x="1439" y="4975"/>
                    <a:pt x="1051" y="5409"/>
                  </a:cubicBezTo>
                  <a:cubicBezTo>
                    <a:pt x="804" y="5700"/>
                    <a:pt x="361" y="6473"/>
                    <a:pt x="21" y="6633"/>
                  </a:cubicBezTo>
                  <a:lnTo>
                    <a:pt x="21" y="6633"/>
                  </a:lnTo>
                  <a:cubicBezTo>
                    <a:pt x="905" y="6249"/>
                    <a:pt x="1834" y="5955"/>
                    <a:pt x="2762" y="5729"/>
                  </a:cubicBezTo>
                  <a:lnTo>
                    <a:pt x="2762" y="5729"/>
                  </a:lnTo>
                  <a:cubicBezTo>
                    <a:pt x="1712" y="6916"/>
                    <a:pt x="799" y="8194"/>
                    <a:pt x="23" y="9586"/>
                  </a:cubicBezTo>
                  <a:cubicBezTo>
                    <a:pt x="1324" y="8582"/>
                    <a:pt x="2717" y="7692"/>
                    <a:pt x="4178" y="6961"/>
                  </a:cubicBezTo>
                  <a:lnTo>
                    <a:pt x="4178" y="6961"/>
                  </a:lnTo>
                  <a:cubicBezTo>
                    <a:pt x="3835" y="8125"/>
                    <a:pt x="3470" y="9289"/>
                    <a:pt x="3128" y="10453"/>
                  </a:cubicBezTo>
                  <a:cubicBezTo>
                    <a:pt x="4931" y="9084"/>
                    <a:pt x="6574" y="7486"/>
                    <a:pt x="8012" y="5751"/>
                  </a:cubicBezTo>
                  <a:cubicBezTo>
                    <a:pt x="8081" y="6345"/>
                    <a:pt x="8126" y="6938"/>
                    <a:pt x="8195" y="7532"/>
                  </a:cubicBezTo>
                  <a:cubicBezTo>
                    <a:pt x="9496" y="6459"/>
                    <a:pt x="10135" y="4747"/>
                    <a:pt x="10249" y="3058"/>
                  </a:cubicBezTo>
                  <a:cubicBezTo>
                    <a:pt x="10295" y="2396"/>
                    <a:pt x="10272" y="1711"/>
                    <a:pt x="9998" y="1095"/>
                  </a:cubicBezTo>
                  <a:cubicBezTo>
                    <a:pt x="9639" y="296"/>
                    <a:pt x="9117" y="1"/>
                    <a:pt x="853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8"/>
            <p:cNvSpPr/>
            <p:nvPr/>
          </p:nvSpPr>
          <p:spPr>
            <a:xfrm flipH="1">
              <a:off x="8471216" y="2446849"/>
              <a:ext cx="122526" cy="147729"/>
            </a:xfrm>
            <a:custGeom>
              <a:avLst/>
              <a:gdLst/>
              <a:ahLst/>
              <a:cxnLst/>
              <a:rect l="l" t="t" r="r" b="b"/>
              <a:pathLst>
                <a:path w="3690" h="4449" extrusionOk="0">
                  <a:moveTo>
                    <a:pt x="3149" y="1"/>
                  </a:moveTo>
                  <a:cubicBezTo>
                    <a:pt x="2225" y="1"/>
                    <a:pt x="336" y="1925"/>
                    <a:pt x="1" y="2395"/>
                  </a:cubicBezTo>
                  <a:cubicBezTo>
                    <a:pt x="503" y="2121"/>
                    <a:pt x="1051" y="1961"/>
                    <a:pt x="1622" y="1870"/>
                  </a:cubicBezTo>
                  <a:lnTo>
                    <a:pt x="1622" y="1870"/>
                  </a:lnTo>
                  <a:cubicBezTo>
                    <a:pt x="1188" y="2714"/>
                    <a:pt x="823" y="3559"/>
                    <a:pt x="503" y="4449"/>
                  </a:cubicBezTo>
                  <a:cubicBezTo>
                    <a:pt x="1371" y="3650"/>
                    <a:pt x="2147" y="2737"/>
                    <a:pt x="2808" y="1733"/>
                  </a:cubicBezTo>
                  <a:cubicBezTo>
                    <a:pt x="2900" y="2098"/>
                    <a:pt x="2991" y="2463"/>
                    <a:pt x="3060" y="2828"/>
                  </a:cubicBezTo>
                  <a:cubicBezTo>
                    <a:pt x="3425" y="2258"/>
                    <a:pt x="3607" y="1596"/>
                    <a:pt x="3653" y="911"/>
                  </a:cubicBezTo>
                  <a:cubicBezTo>
                    <a:pt x="3689" y="251"/>
                    <a:pt x="3482" y="1"/>
                    <a:pt x="314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8"/>
            <p:cNvSpPr/>
            <p:nvPr/>
          </p:nvSpPr>
          <p:spPr>
            <a:xfrm flipH="1">
              <a:off x="8087890" y="1291638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8"/>
            <p:cNvSpPr/>
            <p:nvPr/>
          </p:nvSpPr>
          <p:spPr>
            <a:xfrm flipH="1">
              <a:off x="8954849" y="309328"/>
              <a:ext cx="208561" cy="197138"/>
            </a:xfrm>
            <a:custGeom>
              <a:avLst/>
              <a:gdLst/>
              <a:ahLst/>
              <a:cxnLst/>
              <a:rect l="l" t="t" r="r" b="b"/>
              <a:pathLst>
                <a:path w="6281" h="5937" extrusionOk="0">
                  <a:moveTo>
                    <a:pt x="4352" y="0"/>
                  </a:moveTo>
                  <a:cubicBezTo>
                    <a:pt x="4250" y="0"/>
                    <a:pt x="4148" y="41"/>
                    <a:pt x="4067" y="135"/>
                  </a:cubicBezTo>
                  <a:lnTo>
                    <a:pt x="2857" y="1413"/>
                  </a:lnTo>
                  <a:lnTo>
                    <a:pt x="1396" y="455"/>
                  </a:lnTo>
                  <a:cubicBezTo>
                    <a:pt x="1323" y="409"/>
                    <a:pt x="1247" y="389"/>
                    <a:pt x="1175" y="389"/>
                  </a:cubicBezTo>
                  <a:cubicBezTo>
                    <a:pt x="883" y="389"/>
                    <a:pt x="638" y="710"/>
                    <a:pt x="803" y="1002"/>
                  </a:cubicBezTo>
                  <a:lnTo>
                    <a:pt x="1647" y="2532"/>
                  </a:lnTo>
                  <a:lnTo>
                    <a:pt x="301" y="3650"/>
                  </a:lnTo>
                  <a:cubicBezTo>
                    <a:pt x="0" y="3908"/>
                    <a:pt x="184" y="4387"/>
                    <a:pt x="567" y="4387"/>
                  </a:cubicBezTo>
                  <a:cubicBezTo>
                    <a:pt x="591" y="4387"/>
                    <a:pt x="617" y="4385"/>
                    <a:pt x="643" y="4381"/>
                  </a:cubicBezTo>
                  <a:lnTo>
                    <a:pt x="2355" y="4038"/>
                  </a:lnTo>
                  <a:lnTo>
                    <a:pt x="2994" y="5682"/>
                  </a:lnTo>
                  <a:cubicBezTo>
                    <a:pt x="3065" y="5854"/>
                    <a:pt x="3217" y="5936"/>
                    <a:pt x="3371" y="5936"/>
                  </a:cubicBezTo>
                  <a:cubicBezTo>
                    <a:pt x="3562" y="5936"/>
                    <a:pt x="3755" y="5808"/>
                    <a:pt x="3793" y="5567"/>
                  </a:cubicBezTo>
                  <a:lnTo>
                    <a:pt x="3998" y="3833"/>
                  </a:lnTo>
                  <a:lnTo>
                    <a:pt x="5733" y="3741"/>
                  </a:lnTo>
                  <a:cubicBezTo>
                    <a:pt x="6167" y="3719"/>
                    <a:pt x="6281" y="3148"/>
                    <a:pt x="5893" y="2965"/>
                  </a:cubicBezTo>
                  <a:lnTo>
                    <a:pt x="4318" y="2212"/>
                  </a:lnTo>
                  <a:lnTo>
                    <a:pt x="4752" y="523"/>
                  </a:lnTo>
                  <a:cubicBezTo>
                    <a:pt x="4832" y="233"/>
                    <a:pt x="4595" y="0"/>
                    <a:pt x="4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8"/>
            <p:cNvSpPr/>
            <p:nvPr/>
          </p:nvSpPr>
          <p:spPr>
            <a:xfrm flipH="1">
              <a:off x="6785243" y="1637320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8"/>
            <p:cNvSpPr/>
            <p:nvPr/>
          </p:nvSpPr>
          <p:spPr>
            <a:xfrm flipH="1">
              <a:off x="7433818" y="3314320"/>
              <a:ext cx="176186" cy="163568"/>
            </a:xfrm>
            <a:custGeom>
              <a:avLst/>
              <a:gdLst/>
              <a:ahLst/>
              <a:cxnLst/>
              <a:rect l="l" t="t" r="r" b="b"/>
              <a:pathLst>
                <a:path w="5306" h="4926" extrusionOk="0">
                  <a:moveTo>
                    <a:pt x="3821" y="1"/>
                  </a:moveTo>
                  <a:cubicBezTo>
                    <a:pt x="3737" y="1"/>
                    <a:pt x="3649" y="32"/>
                    <a:pt x="3571" y="103"/>
                  </a:cubicBezTo>
                  <a:lnTo>
                    <a:pt x="2521" y="1107"/>
                  </a:lnTo>
                  <a:lnTo>
                    <a:pt x="1334" y="240"/>
                  </a:lnTo>
                  <a:cubicBezTo>
                    <a:pt x="1269" y="194"/>
                    <a:pt x="1200" y="175"/>
                    <a:pt x="1135" y="175"/>
                  </a:cubicBezTo>
                  <a:cubicBezTo>
                    <a:pt x="901" y="175"/>
                    <a:pt x="702" y="424"/>
                    <a:pt x="809" y="673"/>
                  </a:cubicBezTo>
                  <a:lnTo>
                    <a:pt x="1448" y="1997"/>
                  </a:lnTo>
                  <a:lnTo>
                    <a:pt x="261" y="2865"/>
                  </a:lnTo>
                  <a:cubicBezTo>
                    <a:pt x="0" y="3060"/>
                    <a:pt x="154" y="3484"/>
                    <a:pt x="465" y="3484"/>
                  </a:cubicBezTo>
                  <a:cubicBezTo>
                    <a:pt x="481" y="3484"/>
                    <a:pt x="496" y="3483"/>
                    <a:pt x="513" y="3481"/>
                  </a:cubicBezTo>
                  <a:lnTo>
                    <a:pt x="1973" y="3298"/>
                  </a:lnTo>
                  <a:lnTo>
                    <a:pt x="2430" y="4691"/>
                  </a:lnTo>
                  <a:cubicBezTo>
                    <a:pt x="2483" y="4850"/>
                    <a:pt x="2616" y="4926"/>
                    <a:pt x="2749" y="4926"/>
                  </a:cubicBezTo>
                  <a:cubicBezTo>
                    <a:pt x="2902" y="4926"/>
                    <a:pt x="3055" y="4827"/>
                    <a:pt x="3092" y="4645"/>
                  </a:cubicBezTo>
                  <a:lnTo>
                    <a:pt x="3366" y="3207"/>
                  </a:lnTo>
                  <a:lnTo>
                    <a:pt x="4826" y="3207"/>
                  </a:lnTo>
                  <a:cubicBezTo>
                    <a:pt x="5192" y="3184"/>
                    <a:pt x="5306" y="2728"/>
                    <a:pt x="4986" y="2545"/>
                  </a:cubicBezTo>
                  <a:lnTo>
                    <a:pt x="3708" y="1837"/>
                  </a:lnTo>
                  <a:lnTo>
                    <a:pt x="4142" y="445"/>
                  </a:lnTo>
                  <a:cubicBezTo>
                    <a:pt x="4224" y="199"/>
                    <a:pt x="4035" y="1"/>
                    <a:pt x="3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8"/>
            <p:cNvSpPr/>
            <p:nvPr/>
          </p:nvSpPr>
          <p:spPr>
            <a:xfrm flipH="1">
              <a:off x="9183091" y="2382389"/>
              <a:ext cx="130363" cy="117645"/>
            </a:xfrm>
            <a:custGeom>
              <a:avLst/>
              <a:gdLst/>
              <a:ahLst/>
              <a:cxnLst/>
              <a:rect l="l" t="t" r="r" b="b"/>
              <a:pathLst>
                <a:path w="3926" h="3543" extrusionOk="0">
                  <a:moveTo>
                    <a:pt x="1973" y="0"/>
                  </a:moveTo>
                  <a:cubicBezTo>
                    <a:pt x="1811" y="0"/>
                    <a:pt x="1647" y="23"/>
                    <a:pt x="1484" y="71"/>
                  </a:cubicBezTo>
                  <a:cubicBezTo>
                    <a:pt x="548" y="345"/>
                    <a:pt x="0" y="1303"/>
                    <a:pt x="251" y="2239"/>
                  </a:cubicBezTo>
                  <a:cubicBezTo>
                    <a:pt x="477" y="3031"/>
                    <a:pt x="1186" y="3542"/>
                    <a:pt x="1953" y="3542"/>
                  </a:cubicBezTo>
                  <a:cubicBezTo>
                    <a:pt x="2115" y="3542"/>
                    <a:pt x="2279" y="3519"/>
                    <a:pt x="2442" y="3472"/>
                  </a:cubicBezTo>
                  <a:cubicBezTo>
                    <a:pt x="3378" y="3198"/>
                    <a:pt x="3926" y="2239"/>
                    <a:pt x="3652" y="1303"/>
                  </a:cubicBezTo>
                  <a:cubicBezTo>
                    <a:pt x="3445" y="512"/>
                    <a:pt x="2739" y="0"/>
                    <a:pt x="19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8"/>
            <p:cNvSpPr/>
            <p:nvPr/>
          </p:nvSpPr>
          <p:spPr>
            <a:xfrm flipH="1">
              <a:off x="9285395" y="842307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8"/>
            <p:cNvSpPr/>
            <p:nvPr/>
          </p:nvSpPr>
          <p:spPr>
            <a:xfrm flipH="1">
              <a:off x="9621164" y="164400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9" y="1"/>
                  </a:moveTo>
                  <a:cubicBezTo>
                    <a:pt x="760" y="1"/>
                    <a:pt x="689" y="10"/>
                    <a:pt x="617" y="30"/>
                  </a:cubicBezTo>
                  <a:cubicBezTo>
                    <a:pt x="229" y="122"/>
                    <a:pt x="1" y="532"/>
                    <a:pt x="115" y="921"/>
                  </a:cubicBezTo>
                  <a:cubicBezTo>
                    <a:pt x="209" y="1260"/>
                    <a:pt x="506" y="1475"/>
                    <a:pt x="825" y="1475"/>
                  </a:cubicBezTo>
                  <a:cubicBezTo>
                    <a:pt x="892" y="1475"/>
                    <a:pt x="960" y="1465"/>
                    <a:pt x="1028" y="1445"/>
                  </a:cubicBezTo>
                  <a:cubicBezTo>
                    <a:pt x="1416" y="1331"/>
                    <a:pt x="1644" y="921"/>
                    <a:pt x="1530" y="532"/>
                  </a:cubicBezTo>
                  <a:cubicBezTo>
                    <a:pt x="1436" y="212"/>
                    <a:pt x="1155" y="1"/>
                    <a:pt x="829" y="1"/>
                  </a:cubicBez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8"/>
            <p:cNvSpPr/>
            <p:nvPr/>
          </p:nvSpPr>
          <p:spPr>
            <a:xfrm flipH="1">
              <a:off x="9401363" y="2918353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3" y="1"/>
                    <a:pt x="685" y="10"/>
                    <a:pt x="617" y="30"/>
                  </a:cubicBezTo>
                  <a:cubicBezTo>
                    <a:pt x="229" y="144"/>
                    <a:pt x="1" y="555"/>
                    <a:pt x="115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9" y="1475"/>
                    <a:pt x="937" y="1465"/>
                    <a:pt x="1005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8"/>
            <p:cNvSpPr/>
            <p:nvPr/>
          </p:nvSpPr>
          <p:spPr>
            <a:xfrm flipH="1">
              <a:off x="8817430" y="3303215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0" y="0"/>
                  </a:moveTo>
                  <a:cubicBezTo>
                    <a:pt x="753" y="0"/>
                    <a:pt x="684" y="10"/>
                    <a:pt x="617" y="30"/>
                  </a:cubicBezTo>
                  <a:cubicBezTo>
                    <a:pt x="229" y="144"/>
                    <a:pt x="0" y="532"/>
                    <a:pt x="114" y="943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5"/>
                    <a:pt x="1027" y="1445"/>
                  </a:cubicBezTo>
                  <a:cubicBezTo>
                    <a:pt x="1415" y="1331"/>
                    <a:pt x="1644" y="920"/>
                    <a:pt x="1530" y="532"/>
                  </a:cubicBezTo>
                  <a:cubicBezTo>
                    <a:pt x="1435" y="212"/>
                    <a:pt x="113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8"/>
            <p:cNvSpPr/>
            <p:nvPr/>
          </p:nvSpPr>
          <p:spPr>
            <a:xfrm flipH="1">
              <a:off x="8186409" y="3322787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4" y="1"/>
                    <a:pt x="685" y="10"/>
                    <a:pt x="617" y="30"/>
                  </a:cubicBezTo>
                  <a:cubicBezTo>
                    <a:pt x="229" y="122"/>
                    <a:pt x="1" y="532"/>
                    <a:pt x="115" y="920"/>
                  </a:cubicBezTo>
                  <a:cubicBezTo>
                    <a:pt x="209" y="1260"/>
                    <a:pt x="491" y="1475"/>
                    <a:pt x="817" y="1475"/>
                  </a:cubicBezTo>
                  <a:cubicBezTo>
                    <a:pt x="886" y="1475"/>
                    <a:pt x="957" y="1465"/>
                    <a:pt x="1028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8"/>
            <p:cNvSpPr/>
            <p:nvPr/>
          </p:nvSpPr>
          <p:spPr>
            <a:xfrm flipH="1">
              <a:off x="9368396" y="3234061"/>
              <a:ext cx="88691" cy="88724"/>
            </a:xfrm>
            <a:custGeom>
              <a:avLst/>
              <a:gdLst/>
              <a:ahLst/>
              <a:cxnLst/>
              <a:rect l="l" t="t" r="r" b="b"/>
              <a:pathLst>
                <a:path w="2671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24"/>
                  </a:cubicBezTo>
                  <a:cubicBezTo>
                    <a:pt x="0" y="2078"/>
                    <a:pt x="617" y="2671"/>
                    <a:pt x="1347" y="2671"/>
                  </a:cubicBezTo>
                  <a:cubicBezTo>
                    <a:pt x="2077" y="2671"/>
                    <a:pt x="2671" y="2078"/>
                    <a:pt x="2671" y="1324"/>
                  </a:cubicBezTo>
                  <a:cubicBezTo>
                    <a:pt x="2671" y="594"/>
                    <a:pt x="2077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8"/>
            <p:cNvSpPr/>
            <p:nvPr/>
          </p:nvSpPr>
          <p:spPr>
            <a:xfrm flipH="1">
              <a:off x="8779119" y="1049839"/>
              <a:ext cx="54589" cy="48944"/>
            </a:xfrm>
            <a:custGeom>
              <a:avLst/>
              <a:gdLst/>
              <a:ahLst/>
              <a:cxnLst/>
              <a:rect l="l" t="t" r="r" b="b"/>
              <a:pathLst>
                <a:path w="1644" h="1474" extrusionOk="0">
                  <a:moveTo>
                    <a:pt x="827" y="0"/>
                  </a:moveTo>
                  <a:cubicBezTo>
                    <a:pt x="759" y="0"/>
                    <a:pt x="688" y="9"/>
                    <a:pt x="617" y="29"/>
                  </a:cubicBezTo>
                  <a:cubicBezTo>
                    <a:pt x="229" y="143"/>
                    <a:pt x="0" y="554"/>
                    <a:pt x="115" y="942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4"/>
                    <a:pt x="1028" y="1444"/>
                  </a:cubicBezTo>
                  <a:cubicBezTo>
                    <a:pt x="1416" y="1353"/>
                    <a:pt x="1644" y="942"/>
                    <a:pt x="1530" y="554"/>
                  </a:cubicBezTo>
                  <a:cubicBezTo>
                    <a:pt x="1435" y="215"/>
                    <a:pt x="1154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8"/>
            <p:cNvSpPr/>
            <p:nvPr/>
          </p:nvSpPr>
          <p:spPr>
            <a:xfrm flipH="1">
              <a:off x="7828200" y="9580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8"/>
            <p:cNvSpPr/>
            <p:nvPr/>
          </p:nvSpPr>
          <p:spPr>
            <a:xfrm flipH="1">
              <a:off x="7200312" y="202247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19" y="1"/>
                  </a:moveTo>
                  <a:cubicBezTo>
                    <a:pt x="752" y="1"/>
                    <a:pt x="684" y="10"/>
                    <a:pt x="616" y="30"/>
                  </a:cubicBezTo>
                  <a:cubicBezTo>
                    <a:pt x="228" y="144"/>
                    <a:pt x="0" y="555"/>
                    <a:pt x="114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8" y="1475"/>
                    <a:pt x="937" y="1465"/>
                    <a:pt x="1005" y="1445"/>
                  </a:cubicBezTo>
                  <a:cubicBezTo>
                    <a:pt x="1415" y="1354"/>
                    <a:pt x="1644" y="943"/>
                    <a:pt x="1529" y="555"/>
                  </a:cubicBezTo>
                  <a:cubicBezTo>
                    <a:pt x="1435" y="215"/>
                    <a:pt x="1138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8"/>
            <p:cNvSpPr/>
            <p:nvPr/>
          </p:nvSpPr>
          <p:spPr>
            <a:xfrm flipH="1">
              <a:off x="8781377" y="1770055"/>
              <a:ext cx="200890" cy="33"/>
            </a:xfrm>
            <a:custGeom>
              <a:avLst/>
              <a:gdLst/>
              <a:ahLst/>
              <a:cxnLst/>
              <a:rect l="l" t="t" r="r" b="b"/>
              <a:pathLst>
                <a:path w="6050" h="1" fill="none" extrusionOk="0">
                  <a:moveTo>
                    <a:pt x="1" y="0"/>
                  </a:moveTo>
                  <a:lnTo>
                    <a:pt x="6049" y="0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8"/>
            <p:cNvSpPr/>
            <p:nvPr/>
          </p:nvSpPr>
          <p:spPr>
            <a:xfrm flipH="1">
              <a:off x="8696505" y="1770055"/>
              <a:ext cx="31844" cy="33"/>
            </a:xfrm>
            <a:custGeom>
              <a:avLst/>
              <a:gdLst/>
              <a:ahLst/>
              <a:cxnLst/>
              <a:rect l="l" t="t" r="r" b="b"/>
              <a:pathLst>
                <a:path w="959" h="1" fill="none" extrusionOk="0">
                  <a:moveTo>
                    <a:pt x="0" y="0"/>
                  </a:moveTo>
                  <a:lnTo>
                    <a:pt x="959" y="0"/>
                  </a:lnTo>
                </a:path>
              </a:pathLst>
            </a:custGeom>
            <a:noFill/>
            <a:ln w="5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8"/>
            <p:cNvSpPr/>
            <p:nvPr/>
          </p:nvSpPr>
          <p:spPr>
            <a:xfrm flipH="1">
              <a:off x="8018922" y="1870690"/>
              <a:ext cx="185716" cy="184952"/>
            </a:xfrm>
            <a:custGeom>
              <a:avLst/>
              <a:gdLst/>
              <a:ahLst/>
              <a:cxnLst/>
              <a:rect l="l" t="t" r="r" b="b"/>
              <a:pathLst>
                <a:path w="5593" h="5570" fill="none" extrusionOk="0">
                  <a:moveTo>
                    <a:pt x="1" y="5570"/>
                  </a:moveTo>
                  <a:lnTo>
                    <a:pt x="5593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8"/>
            <p:cNvSpPr/>
            <p:nvPr/>
          </p:nvSpPr>
          <p:spPr>
            <a:xfrm flipH="1">
              <a:off x="7912504" y="2088261"/>
              <a:ext cx="185716" cy="184985"/>
            </a:xfrm>
            <a:custGeom>
              <a:avLst/>
              <a:gdLst/>
              <a:ahLst/>
              <a:cxnLst/>
              <a:rect l="l" t="t" r="r" b="b"/>
              <a:pathLst>
                <a:path w="5593" h="5571" fill="none" extrusionOk="0">
                  <a:moveTo>
                    <a:pt x="1" y="5570"/>
                  </a:moveTo>
                  <a:lnTo>
                    <a:pt x="5593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8"/>
            <p:cNvSpPr/>
            <p:nvPr/>
          </p:nvSpPr>
          <p:spPr>
            <a:xfrm flipH="1">
              <a:off x="7865723" y="2041960"/>
              <a:ext cx="21251" cy="22779"/>
            </a:xfrm>
            <a:custGeom>
              <a:avLst/>
              <a:gdLst/>
              <a:ahLst/>
              <a:cxnLst/>
              <a:rect l="l" t="t" r="r" b="b"/>
              <a:pathLst>
                <a:path w="640" h="686" fill="none" extrusionOk="0">
                  <a:moveTo>
                    <a:pt x="0" y="685"/>
                  </a:moveTo>
                  <a:lnTo>
                    <a:pt x="639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8"/>
            <p:cNvSpPr/>
            <p:nvPr/>
          </p:nvSpPr>
          <p:spPr>
            <a:xfrm flipH="1">
              <a:off x="8631596" y="2419489"/>
              <a:ext cx="179639" cy="173596"/>
            </a:xfrm>
            <a:custGeom>
              <a:avLst/>
              <a:gdLst/>
              <a:ahLst/>
              <a:cxnLst/>
              <a:rect l="l" t="t" r="r" b="b"/>
              <a:pathLst>
                <a:path w="5410" h="5228" fill="none" extrusionOk="0">
                  <a:moveTo>
                    <a:pt x="0" y="5227"/>
                  </a:moveTo>
                  <a:cubicBezTo>
                    <a:pt x="0" y="5227"/>
                    <a:pt x="571" y="3698"/>
                    <a:pt x="5410" y="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8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8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8"/>
            <p:cNvSpPr/>
            <p:nvPr/>
          </p:nvSpPr>
          <p:spPr>
            <a:xfrm flipH="1">
              <a:off x="9036026" y="4240839"/>
              <a:ext cx="144807" cy="61429"/>
            </a:xfrm>
            <a:custGeom>
              <a:avLst/>
              <a:gdLst/>
              <a:ahLst/>
              <a:cxnLst/>
              <a:rect l="l" t="t" r="r" b="b"/>
              <a:pathLst>
                <a:path w="4361" h="1850" fill="none" extrusionOk="0">
                  <a:moveTo>
                    <a:pt x="4360" y="1850"/>
                  </a:moveTo>
                  <a:lnTo>
                    <a:pt x="0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8"/>
            <p:cNvSpPr/>
            <p:nvPr/>
          </p:nvSpPr>
          <p:spPr>
            <a:xfrm flipH="1">
              <a:off x="9215665" y="4212050"/>
              <a:ext cx="19724" cy="7604"/>
            </a:xfrm>
            <a:custGeom>
              <a:avLst/>
              <a:gdLst/>
              <a:ahLst/>
              <a:cxnLst/>
              <a:rect l="l" t="t" r="r" b="b"/>
              <a:pathLst>
                <a:path w="594" h="229" fill="none" extrusionOk="0">
                  <a:moveTo>
                    <a:pt x="594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8"/>
            <p:cNvSpPr/>
            <p:nvPr/>
          </p:nvSpPr>
          <p:spPr>
            <a:xfrm flipH="1">
              <a:off x="8822318" y="1906494"/>
              <a:ext cx="59902" cy="86433"/>
            </a:xfrm>
            <a:custGeom>
              <a:avLst/>
              <a:gdLst/>
              <a:ahLst/>
              <a:cxnLst/>
              <a:rect l="l" t="t" r="r" b="b"/>
              <a:pathLst>
                <a:path w="1804" h="2603" fill="none" extrusionOk="0">
                  <a:moveTo>
                    <a:pt x="1804" y="0"/>
                  </a:moveTo>
                  <a:lnTo>
                    <a:pt x="1" y="2602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8"/>
            <p:cNvSpPr/>
            <p:nvPr/>
          </p:nvSpPr>
          <p:spPr>
            <a:xfrm flipH="1">
              <a:off x="8288220" y="309332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" name="Rectangle 135">
            <a:extLst>
              <a:ext uri="{FF2B5EF4-FFF2-40B4-BE49-F238E27FC236}">
                <a16:creationId xmlns:a16="http://schemas.microsoft.com/office/drawing/2014/main" id="{D1D08F61-5C09-46C8-8906-D6110D2F1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204" y="274675"/>
            <a:ext cx="304800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c) 167 : 25 :  4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46DBF897-E692-4BC0-8D3C-772E8B088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6524" y="274674"/>
            <a:ext cx="304800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6,68</a:t>
            </a: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4</a:t>
            </a:r>
          </a:p>
        </p:txBody>
      </p:sp>
      <p:sp>
        <p:nvSpPr>
          <p:cNvPr id="138" name="Rectangle 13">
            <a:extLst>
              <a:ext uri="{FF2B5EF4-FFF2-40B4-BE49-F238E27FC236}">
                <a16:creationId xmlns:a16="http://schemas.microsoft.com/office/drawing/2014/main" id="{1EE0BD9F-818B-43AF-95D3-16C98882B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099" y="769974"/>
            <a:ext cx="1491819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= </a:t>
            </a:r>
            <a:r>
              <a:rPr lang="en-US" altLang="en-US" sz="3600" b="1" dirty="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1,67 </a:t>
            </a:r>
            <a:r>
              <a:rPr lang="en-US" alt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258126" y="4168920"/>
            <a:ext cx="4136795" cy="781240"/>
            <a:chOff x="1987791" y="1718794"/>
            <a:chExt cx="4136795" cy="781240"/>
          </a:xfrm>
        </p:grpSpPr>
        <p:sp>
          <p:nvSpPr>
            <p:cNvPr id="2" name="Rectangle 1"/>
            <p:cNvSpPr/>
            <p:nvPr/>
          </p:nvSpPr>
          <p:spPr>
            <a:xfrm>
              <a:off x="1987791" y="1718794"/>
              <a:ext cx="4064126" cy="781240"/>
            </a:xfrm>
            <a:prstGeom prst="rect">
              <a:avLst/>
            </a:prstGeom>
            <a:solidFill>
              <a:srgbClr val="D6BBE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D6BBE2"/>
                </a:solidFill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060459" y="1734318"/>
              <a:ext cx="406412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4000" b="1" dirty="0">
                  <a:solidFill>
                    <a:srgbClr val="C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 : b :c = a : (b x c) </a:t>
              </a:r>
              <a:endParaRPr lang="en-US" sz="40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0" name="TextBox 139"/>
          <p:cNvSpPr txBox="1"/>
          <p:nvPr/>
        </p:nvSpPr>
        <p:spPr>
          <a:xfrm>
            <a:off x="363749" y="1413600"/>
            <a:ext cx="19340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 2: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D1D08F61-5C09-46C8-8906-D6110D2F1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524" y="1977366"/>
            <a:ext cx="3048000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 marL="533400" indent="-5334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38401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38401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167 : 25 :  4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2839628" y="1977366"/>
            <a:ext cx="465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=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3646328" y="1977366"/>
            <a:ext cx="27528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167 : (25 x 4)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2839628" y="2718391"/>
            <a:ext cx="465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=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2839628" y="3459416"/>
            <a:ext cx="465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=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3646328" y="2771329"/>
            <a:ext cx="27528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167 : 100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3646328" y="3459416"/>
            <a:ext cx="18887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1,67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4" name="Google Shape;1011;p44"/>
          <p:cNvGrpSpPr/>
          <p:nvPr/>
        </p:nvGrpSpPr>
        <p:grpSpPr>
          <a:xfrm>
            <a:off x="104186" y="56964"/>
            <a:ext cx="518976" cy="484812"/>
            <a:chOff x="8272136" y="333075"/>
            <a:chExt cx="518976" cy="484812"/>
          </a:xfrm>
          <a:solidFill>
            <a:srgbClr val="FADA5A"/>
          </a:solidFill>
        </p:grpSpPr>
        <p:sp>
          <p:nvSpPr>
            <p:cNvPr id="85" name="Google Shape;1012;p44"/>
            <p:cNvSpPr/>
            <p:nvPr/>
          </p:nvSpPr>
          <p:spPr>
            <a:xfrm>
              <a:off x="8442005" y="488443"/>
              <a:ext cx="349107" cy="329444"/>
            </a:xfrm>
            <a:custGeom>
              <a:avLst/>
              <a:gdLst/>
              <a:ahLst/>
              <a:cxnLst/>
              <a:rect l="l" t="t" r="r" b="b"/>
              <a:pathLst>
                <a:path w="19476" h="18379" extrusionOk="0">
                  <a:moveTo>
                    <a:pt x="9435" y="1"/>
                  </a:moveTo>
                  <a:cubicBezTo>
                    <a:pt x="8500" y="1"/>
                    <a:pt x="7568" y="552"/>
                    <a:pt x="7244" y="1624"/>
                  </a:cubicBezTo>
                  <a:lnTo>
                    <a:pt x="6923" y="2680"/>
                  </a:lnTo>
                  <a:cubicBezTo>
                    <a:pt x="6630" y="3647"/>
                    <a:pt x="5741" y="4303"/>
                    <a:pt x="4740" y="4303"/>
                  </a:cubicBezTo>
                  <a:cubicBezTo>
                    <a:pt x="4701" y="4303"/>
                    <a:pt x="4661" y="4302"/>
                    <a:pt x="4622" y="4300"/>
                  </a:cubicBezTo>
                  <a:lnTo>
                    <a:pt x="3047" y="4221"/>
                  </a:lnTo>
                  <a:cubicBezTo>
                    <a:pt x="3006" y="4219"/>
                    <a:pt x="2965" y="4218"/>
                    <a:pt x="2924" y="4218"/>
                  </a:cubicBezTo>
                  <a:cubicBezTo>
                    <a:pt x="1106" y="4218"/>
                    <a:pt x="0" y="6275"/>
                    <a:pt x="1051" y="7800"/>
                  </a:cubicBezTo>
                  <a:lnTo>
                    <a:pt x="2278" y="9581"/>
                  </a:lnTo>
                  <a:cubicBezTo>
                    <a:pt x="2705" y="10201"/>
                    <a:pt x="2800" y="10989"/>
                    <a:pt x="2532" y="11692"/>
                  </a:cubicBezTo>
                  <a:lnTo>
                    <a:pt x="1761" y="13712"/>
                  </a:lnTo>
                  <a:cubicBezTo>
                    <a:pt x="1170" y="15263"/>
                    <a:pt x="2360" y="16817"/>
                    <a:pt x="3885" y="16817"/>
                  </a:cubicBezTo>
                  <a:cubicBezTo>
                    <a:pt x="4101" y="16817"/>
                    <a:pt x="4324" y="16785"/>
                    <a:pt x="4550" y="16718"/>
                  </a:cubicBezTo>
                  <a:lnTo>
                    <a:pt x="6621" y="16100"/>
                  </a:lnTo>
                  <a:cubicBezTo>
                    <a:pt x="6835" y="16036"/>
                    <a:pt x="7054" y="16005"/>
                    <a:pt x="7272" y="16005"/>
                  </a:cubicBezTo>
                  <a:cubicBezTo>
                    <a:pt x="7788" y="16005"/>
                    <a:pt x="8296" y="16180"/>
                    <a:pt x="8707" y="16512"/>
                  </a:cubicBezTo>
                  <a:lnTo>
                    <a:pt x="10390" y="17870"/>
                  </a:lnTo>
                  <a:cubicBezTo>
                    <a:pt x="10826" y="18221"/>
                    <a:pt x="11324" y="18379"/>
                    <a:pt x="11812" y="18379"/>
                  </a:cubicBezTo>
                  <a:cubicBezTo>
                    <a:pt x="12975" y="18379"/>
                    <a:pt x="14076" y="17479"/>
                    <a:pt x="14110" y="16146"/>
                  </a:cubicBezTo>
                  <a:lnTo>
                    <a:pt x="14162" y="13985"/>
                  </a:lnTo>
                  <a:cubicBezTo>
                    <a:pt x="14182" y="13233"/>
                    <a:pt x="14568" y="12538"/>
                    <a:pt x="15199" y="12126"/>
                  </a:cubicBezTo>
                  <a:lnTo>
                    <a:pt x="17724" y="10479"/>
                  </a:lnTo>
                  <a:cubicBezTo>
                    <a:pt x="19476" y="9335"/>
                    <a:pt x="18897" y="6634"/>
                    <a:pt x="16831" y="6308"/>
                  </a:cubicBezTo>
                  <a:lnTo>
                    <a:pt x="14610" y="5958"/>
                  </a:lnTo>
                  <a:cubicBezTo>
                    <a:pt x="13830" y="5834"/>
                    <a:pt x="13163" y="5310"/>
                    <a:pt x="12858" y="4576"/>
                  </a:cubicBezTo>
                  <a:lnTo>
                    <a:pt x="11542" y="1410"/>
                  </a:lnTo>
                  <a:cubicBezTo>
                    <a:pt x="11148" y="463"/>
                    <a:pt x="10290" y="1"/>
                    <a:pt x="9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013;p44"/>
            <p:cNvSpPr/>
            <p:nvPr/>
          </p:nvSpPr>
          <p:spPr>
            <a:xfrm>
              <a:off x="8272136" y="333075"/>
              <a:ext cx="198266" cy="187098"/>
            </a:xfrm>
            <a:custGeom>
              <a:avLst/>
              <a:gdLst/>
              <a:ahLst/>
              <a:cxnLst/>
              <a:rect l="l" t="t" r="r" b="b"/>
              <a:pathLst>
                <a:path w="19476" h="18379" extrusionOk="0">
                  <a:moveTo>
                    <a:pt x="9435" y="1"/>
                  </a:moveTo>
                  <a:cubicBezTo>
                    <a:pt x="8500" y="1"/>
                    <a:pt x="7568" y="552"/>
                    <a:pt x="7244" y="1624"/>
                  </a:cubicBezTo>
                  <a:lnTo>
                    <a:pt x="6923" y="2680"/>
                  </a:lnTo>
                  <a:cubicBezTo>
                    <a:pt x="6630" y="3647"/>
                    <a:pt x="5741" y="4303"/>
                    <a:pt x="4740" y="4303"/>
                  </a:cubicBezTo>
                  <a:cubicBezTo>
                    <a:pt x="4701" y="4303"/>
                    <a:pt x="4661" y="4302"/>
                    <a:pt x="4622" y="4300"/>
                  </a:cubicBezTo>
                  <a:lnTo>
                    <a:pt x="3047" y="4221"/>
                  </a:lnTo>
                  <a:cubicBezTo>
                    <a:pt x="3006" y="4219"/>
                    <a:pt x="2965" y="4218"/>
                    <a:pt x="2924" y="4218"/>
                  </a:cubicBezTo>
                  <a:cubicBezTo>
                    <a:pt x="1106" y="4218"/>
                    <a:pt x="0" y="6275"/>
                    <a:pt x="1051" y="7800"/>
                  </a:cubicBezTo>
                  <a:lnTo>
                    <a:pt x="2278" y="9581"/>
                  </a:lnTo>
                  <a:cubicBezTo>
                    <a:pt x="2705" y="10201"/>
                    <a:pt x="2800" y="10989"/>
                    <a:pt x="2532" y="11692"/>
                  </a:cubicBezTo>
                  <a:lnTo>
                    <a:pt x="1761" y="13712"/>
                  </a:lnTo>
                  <a:cubicBezTo>
                    <a:pt x="1170" y="15263"/>
                    <a:pt x="2360" y="16817"/>
                    <a:pt x="3885" y="16817"/>
                  </a:cubicBezTo>
                  <a:cubicBezTo>
                    <a:pt x="4101" y="16817"/>
                    <a:pt x="4324" y="16785"/>
                    <a:pt x="4550" y="16718"/>
                  </a:cubicBezTo>
                  <a:lnTo>
                    <a:pt x="6621" y="16100"/>
                  </a:lnTo>
                  <a:cubicBezTo>
                    <a:pt x="6835" y="16036"/>
                    <a:pt x="7054" y="16005"/>
                    <a:pt x="7272" y="16005"/>
                  </a:cubicBezTo>
                  <a:cubicBezTo>
                    <a:pt x="7788" y="16005"/>
                    <a:pt x="8296" y="16180"/>
                    <a:pt x="8707" y="16512"/>
                  </a:cubicBezTo>
                  <a:lnTo>
                    <a:pt x="10390" y="17870"/>
                  </a:lnTo>
                  <a:cubicBezTo>
                    <a:pt x="10826" y="18221"/>
                    <a:pt x="11324" y="18379"/>
                    <a:pt x="11812" y="18379"/>
                  </a:cubicBezTo>
                  <a:cubicBezTo>
                    <a:pt x="12975" y="18379"/>
                    <a:pt x="14076" y="17479"/>
                    <a:pt x="14110" y="16146"/>
                  </a:cubicBezTo>
                  <a:lnTo>
                    <a:pt x="14162" y="13985"/>
                  </a:lnTo>
                  <a:cubicBezTo>
                    <a:pt x="14182" y="13233"/>
                    <a:pt x="14568" y="12538"/>
                    <a:pt x="15199" y="12126"/>
                  </a:cubicBezTo>
                  <a:lnTo>
                    <a:pt x="17724" y="10479"/>
                  </a:lnTo>
                  <a:cubicBezTo>
                    <a:pt x="19476" y="9335"/>
                    <a:pt x="18897" y="6634"/>
                    <a:pt x="16831" y="6308"/>
                  </a:cubicBezTo>
                  <a:lnTo>
                    <a:pt x="14610" y="5958"/>
                  </a:lnTo>
                  <a:cubicBezTo>
                    <a:pt x="13830" y="5834"/>
                    <a:pt x="13163" y="5310"/>
                    <a:pt x="12858" y="4576"/>
                  </a:cubicBezTo>
                  <a:lnTo>
                    <a:pt x="11542" y="1410"/>
                  </a:lnTo>
                  <a:cubicBezTo>
                    <a:pt x="11148" y="463"/>
                    <a:pt x="10290" y="1"/>
                    <a:pt x="94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" name="Google Shape;1014;p44"/>
          <p:cNvGrpSpPr/>
          <p:nvPr/>
        </p:nvGrpSpPr>
        <p:grpSpPr>
          <a:xfrm rot="-1541110">
            <a:off x="8522002" y="4569304"/>
            <a:ext cx="425128" cy="425246"/>
            <a:chOff x="5904610" y="233980"/>
            <a:chExt cx="966745" cy="967012"/>
          </a:xfrm>
        </p:grpSpPr>
        <p:sp>
          <p:nvSpPr>
            <p:cNvPr id="88" name="Google Shape;1015;p44"/>
            <p:cNvSpPr/>
            <p:nvPr/>
          </p:nvSpPr>
          <p:spPr>
            <a:xfrm>
              <a:off x="5904610" y="234218"/>
              <a:ext cx="966745" cy="966656"/>
            </a:xfrm>
            <a:custGeom>
              <a:avLst/>
              <a:gdLst/>
              <a:ahLst/>
              <a:cxnLst/>
              <a:rect l="l" t="t" r="r" b="b"/>
              <a:pathLst>
                <a:path w="32575" h="32572" extrusionOk="0">
                  <a:moveTo>
                    <a:pt x="16287" y="1"/>
                  </a:moveTo>
                  <a:cubicBezTo>
                    <a:pt x="7292" y="1"/>
                    <a:pt x="0" y="7290"/>
                    <a:pt x="0" y="16284"/>
                  </a:cubicBezTo>
                  <a:cubicBezTo>
                    <a:pt x="0" y="25280"/>
                    <a:pt x="7293" y="32571"/>
                    <a:pt x="16287" y="32571"/>
                  </a:cubicBezTo>
                  <a:cubicBezTo>
                    <a:pt x="25283" y="32571"/>
                    <a:pt x="32574" y="25278"/>
                    <a:pt x="32574" y="16284"/>
                  </a:cubicBezTo>
                  <a:cubicBezTo>
                    <a:pt x="32574" y="7290"/>
                    <a:pt x="25283" y="1"/>
                    <a:pt x="16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016;p44"/>
            <p:cNvSpPr/>
            <p:nvPr/>
          </p:nvSpPr>
          <p:spPr>
            <a:xfrm>
              <a:off x="6370784" y="314792"/>
              <a:ext cx="262854" cy="170408"/>
            </a:xfrm>
            <a:custGeom>
              <a:avLst/>
              <a:gdLst/>
              <a:ahLst/>
              <a:cxnLst/>
              <a:rect l="l" t="t" r="r" b="b"/>
              <a:pathLst>
                <a:path w="8857" h="5742" extrusionOk="0">
                  <a:moveTo>
                    <a:pt x="4429" y="1"/>
                  </a:moveTo>
                  <a:cubicBezTo>
                    <a:pt x="1984" y="1"/>
                    <a:pt x="0" y="1286"/>
                    <a:pt x="0" y="2871"/>
                  </a:cubicBezTo>
                  <a:cubicBezTo>
                    <a:pt x="0" y="4456"/>
                    <a:pt x="1984" y="5742"/>
                    <a:pt x="4429" y="5742"/>
                  </a:cubicBezTo>
                  <a:cubicBezTo>
                    <a:pt x="6874" y="5742"/>
                    <a:pt x="8857" y="4456"/>
                    <a:pt x="8857" y="2871"/>
                  </a:cubicBezTo>
                  <a:cubicBezTo>
                    <a:pt x="8857" y="1285"/>
                    <a:pt x="6874" y="1"/>
                    <a:pt x="44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017;p44"/>
            <p:cNvSpPr/>
            <p:nvPr/>
          </p:nvSpPr>
          <p:spPr>
            <a:xfrm>
              <a:off x="6015485" y="563015"/>
              <a:ext cx="102180" cy="160704"/>
            </a:xfrm>
            <a:custGeom>
              <a:avLst/>
              <a:gdLst/>
              <a:ahLst/>
              <a:cxnLst/>
              <a:rect l="l" t="t" r="r" b="b"/>
              <a:pathLst>
                <a:path w="3443" h="5415" extrusionOk="0">
                  <a:moveTo>
                    <a:pt x="1722" y="1"/>
                  </a:moveTo>
                  <a:cubicBezTo>
                    <a:pt x="772" y="1"/>
                    <a:pt x="0" y="1213"/>
                    <a:pt x="0" y="2708"/>
                  </a:cubicBezTo>
                  <a:cubicBezTo>
                    <a:pt x="0" y="4201"/>
                    <a:pt x="772" y="5415"/>
                    <a:pt x="1722" y="5415"/>
                  </a:cubicBezTo>
                  <a:cubicBezTo>
                    <a:pt x="2673" y="5415"/>
                    <a:pt x="3443" y="4201"/>
                    <a:pt x="3443" y="2708"/>
                  </a:cubicBezTo>
                  <a:cubicBezTo>
                    <a:pt x="3443" y="1213"/>
                    <a:pt x="2673" y="1"/>
                    <a:pt x="17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018;p44"/>
            <p:cNvSpPr/>
            <p:nvPr/>
          </p:nvSpPr>
          <p:spPr>
            <a:xfrm>
              <a:off x="6122561" y="803877"/>
              <a:ext cx="146013" cy="116870"/>
            </a:xfrm>
            <a:custGeom>
              <a:avLst/>
              <a:gdLst/>
              <a:ahLst/>
              <a:cxnLst/>
              <a:rect l="l" t="t" r="r" b="b"/>
              <a:pathLst>
                <a:path w="4920" h="3938" extrusionOk="0">
                  <a:moveTo>
                    <a:pt x="2460" y="1"/>
                  </a:moveTo>
                  <a:cubicBezTo>
                    <a:pt x="1102" y="1"/>
                    <a:pt x="0" y="882"/>
                    <a:pt x="0" y="1970"/>
                  </a:cubicBezTo>
                  <a:cubicBezTo>
                    <a:pt x="0" y="3057"/>
                    <a:pt x="1102" y="3937"/>
                    <a:pt x="2460" y="3937"/>
                  </a:cubicBezTo>
                  <a:cubicBezTo>
                    <a:pt x="3819" y="3937"/>
                    <a:pt x="4920" y="3057"/>
                    <a:pt x="4920" y="1970"/>
                  </a:cubicBezTo>
                  <a:cubicBezTo>
                    <a:pt x="4920" y="882"/>
                    <a:pt x="3819" y="1"/>
                    <a:pt x="24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019;p44"/>
            <p:cNvSpPr/>
            <p:nvPr/>
          </p:nvSpPr>
          <p:spPr>
            <a:xfrm>
              <a:off x="6526502" y="928048"/>
              <a:ext cx="116840" cy="116870"/>
            </a:xfrm>
            <a:custGeom>
              <a:avLst/>
              <a:gdLst/>
              <a:ahLst/>
              <a:cxnLst/>
              <a:rect l="l" t="t" r="r" b="b"/>
              <a:pathLst>
                <a:path w="3937" h="3938" extrusionOk="0">
                  <a:moveTo>
                    <a:pt x="1968" y="0"/>
                  </a:moveTo>
                  <a:cubicBezTo>
                    <a:pt x="882" y="0"/>
                    <a:pt x="0" y="880"/>
                    <a:pt x="0" y="1968"/>
                  </a:cubicBezTo>
                  <a:cubicBezTo>
                    <a:pt x="0" y="3055"/>
                    <a:pt x="882" y="3937"/>
                    <a:pt x="1968" y="3937"/>
                  </a:cubicBezTo>
                  <a:cubicBezTo>
                    <a:pt x="3055" y="3937"/>
                    <a:pt x="3937" y="3055"/>
                    <a:pt x="3937" y="1968"/>
                  </a:cubicBezTo>
                  <a:cubicBezTo>
                    <a:pt x="3937" y="880"/>
                    <a:pt x="3055" y="0"/>
                    <a:pt x="19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020;p44"/>
            <p:cNvSpPr/>
            <p:nvPr/>
          </p:nvSpPr>
          <p:spPr>
            <a:xfrm>
              <a:off x="6110364" y="399996"/>
              <a:ext cx="82800" cy="43804"/>
            </a:xfrm>
            <a:custGeom>
              <a:avLst/>
              <a:gdLst/>
              <a:ahLst/>
              <a:cxnLst/>
              <a:rect l="l" t="t" r="r" b="b"/>
              <a:pathLst>
                <a:path w="2790" h="1476" extrusionOk="0">
                  <a:moveTo>
                    <a:pt x="1396" y="0"/>
                  </a:moveTo>
                  <a:cubicBezTo>
                    <a:pt x="624" y="0"/>
                    <a:pt x="1" y="331"/>
                    <a:pt x="1" y="738"/>
                  </a:cubicBezTo>
                  <a:cubicBezTo>
                    <a:pt x="1" y="1145"/>
                    <a:pt x="624" y="1475"/>
                    <a:pt x="1396" y="1475"/>
                  </a:cubicBezTo>
                  <a:cubicBezTo>
                    <a:pt x="2166" y="1475"/>
                    <a:pt x="2789" y="1145"/>
                    <a:pt x="2789" y="738"/>
                  </a:cubicBezTo>
                  <a:cubicBezTo>
                    <a:pt x="2789" y="331"/>
                    <a:pt x="2166" y="0"/>
                    <a:pt x="13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021;p44"/>
            <p:cNvSpPr/>
            <p:nvPr/>
          </p:nvSpPr>
          <p:spPr>
            <a:xfrm>
              <a:off x="6302615" y="1059490"/>
              <a:ext cx="43863" cy="58405"/>
            </a:xfrm>
            <a:custGeom>
              <a:avLst/>
              <a:gdLst/>
              <a:ahLst/>
              <a:cxnLst/>
              <a:rect l="l" t="t" r="r" b="b"/>
              <a:pathLst>
                <a:path w="1478" h="1968" extrusionOk="0">
                  <a:moveTo>
                    <a:pt x="742" y="0"/>
                  </a:moveTo>
                  <a:cubicBezTo>
                    <a:pt x="742" y="0"/>
                    <a:pt x="741" y="0"/>
                    <a:pt x="740" y="0"/>
                  </a:cubicBezTo>
                  <a:cubicBezTo>
                    <a:pt x="333" y="0"/>
                    <a:pt x="1" y="440"/>
                    <a:pt x="1" y="985"/>
                  </a:cubicBezTo>
                  <a:cubicBezTo>
                    <a:pt x="1" y="1528"/>
                    <a:pt x="333" y="1968"/>
                    <a:pt x="740" y="1968"/>
                  </a:cubicBezTo>
                  <a:cubicBezTo>
                    <a:pt x="1146" y="1968"/>
                    <a:pt x="1478" y="1528"/>
                    <a:pt x="1478" y="985"/>
                  </a:cubicBezTo>
                  <a:cubicBezTo>
                    <a:pt x="1478" y="441"/>
                    <a:pt x="1149" y="0"/>
                    <a:pt x="7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022;p44"/>
            <p:cNvSpPr/>
            <p:nvPr/>
          </p:nvSpPr>
          <p:spPr>
            <a:xfrm>
              <a:off x="5904699" y="346874"/>
              <a:ext cx="879522" cy="854118"/>
            </a:xfrm>
            <a:custGeom>
              <a:avLst/>
              <a:gdLst/>
              <a:ahLst/>
              <a:cxnLst/>
              <a:rect l="l" t="t" r="r" b="b"/>
              <a:pathLst>
                <a:path w="29636" h="28780" extrusionOk="0">
                  <a:moveTo>
                    <a:pt x="5882" y="1"/>
                  </a:moveTo>
                  <a:cubicBezTo>
                    <a:pt x="2290" y="2984"/>
                    <a:pt x="1" y="7484"/>
                    <a:pt x="1" y="12519"/>
                  </a:cubicBezTo>
                  <a:cubicBezTo>
                    <a:pt x="1" y="21500"/>
                    <a:pt x="7281" y="28780"/>
                    <a:pt x="16261" y="28780"/>
                  </a:cubicBezTo>
                  <a:cubicBezTo>
                    <a:pt x="21804" y="28780"/>
                    <a:pt x="26698" y="26006"/>
                    <a:pt x="29635" y="21772"/>
                  </a:cubicBezTo>
                  <a:lnTo>
                    <a:pt x="29635" y="21772"/>
                  </a:lnTo>
                  <a:cubicBezTo>
                    <a:pt x="26817" y="24110"/>
                    <a:pt x="23201" y="25515"/>
                    <a:pt x="19253" y="25515"/>
                  </a:cubicBezTo>
                  <a:cubicBezTo>
                    <a:pt x="10274" y="25515"/>
                    <a:pt x="2994" y="18236"/>
                    <a:pt x="2994" y="9255"/>
                  </a:cubicBezTo>
                  <a:cubicBezTo>
                    <a:pt x="2994" y="5815"/>
                    <a:pt x="4060" y="2628"/>
                    <a:pt x="5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023;p44"/>
            <p:cNvSpPr/>
            <p:nvPr/>
          </p:nvSpPr>
          <p:spPr>
            <a:xfrm>
              <a:off x="5991832" y="233980"/>
              <a:ext cx="879522" cy="854118"/>
            </a:xfrm>
            <a:custGeom>
              <a:avLst/>
              <a:gdLst/>
              <a:ahLst/>
              <a:cxnLst/>
              <a:rect l="l" t="t" r="r" b="b"/>
              <a:pathLst>
                <a:path w="29636" h="28780" extrusionOk="0">
                  <a:moveTo>
                    <a:pt x="13373" y="1"/>
                  </a:moveTo>
                  <a:cubicBezTo>
                    <a:pt x="7830" y="1"/>
                    <a:pt x="2936" y="2775"/>
                    <a:pt x="1" y="7009"/>
                  </a:cubicBezTo>
                  <a:cubicBezTo>
                    <a:pt x="2815" y="4672"/>
                    <a:pt x="6435" y="3265"/>
                    <a:pt x="10380" y="3265"/>
                  </a:cubicBezTo>
                  <a:cubicBezTo>
                    <a:pt x="19361" y="3265"/>
                    <a:pt x="26642" y="10545"/>
                    <a:pt x="26642" y="19527"/>
                  </a:cubicBezTo>
                  <a:cubicBezTo>
                    <a:pt x="26642" y="22965"/>
                    <a:pt x="25574" y="26153"/>
                    <a:pt x="23752" y="28780"/>
                  </a:cubicBezTo>
                  <a:cubicBezTo>
                    <a:pt x="27345" y="25796"/>
                    <a:pt x="29635" y="21297"/>
                    <a:pt x="29635" y="16261"/>
                  </a:cubicBezTo>
                  <a:cubicBezTo>
                    <a:pt x="29635" y="7280"/>
                    <a:pt x="22354" y="1"/>
                    <a:pt x="1337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024;p44"/>
            <p:cNvSpPr/>
            <p:nvPr/>
          </p:nvSpPr>
          <p:spPr>
            <a:xfrm>
              <a:off x="6103479" y="558801"/>
              <a:ext cx="89863" cy="89834"/>
            </a:xfrm>
            <a:custGeom>
              <a:avLst/>
              <a:gdLst/>
              <a:ahLst/>
              <a:cxnLst/>
              <a:rect l="l" t="t" r="r" b="b"/>
              <a:pathLst>
                <a:path w="3028" h="3027" extrusionOk="0">
                  <a:moveTo>
                    <a:pt x="1516" y="1"/>
                  </a:moveTo>
                  <a:cubicBezTo>
                    <a:pt x="1515" y="1"/>
                    <a:pt x="1514" y="1"/>
                    <a:pt x="1513" y="1"/>
                  </a:cubicBezTo>
                  <a:cubicBezTo>
                    <a:pt x="679" y="1"/>
                    <a:pt x="0" y="678"/>
                    <a:pt x="0" y="1514"/>
                  </a:cubicBezTo>
                  <a:cubicBezTo>
                    <a:pt x="0" y="2351"/>
                    <a:pt x="677" y="3026"/>
                    <a:pt x="1513" y="3026"/>
                  </a:cubicBezTo>
                  <a:cubicBezTo>
                    <a:pt x="2351" y="3026"/>
                    <a:pt x="3028" y="2351"/>
                    <a:pt x="3028" y="1514"/>
                  </a:cubicBezTo>
                  <a:cubicBezTo>
                    <a:pt x="3028" y="679"/>
                    <a:pt x="2352" y="1"/>
                    <a:pt x="15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025;p44"/>
            <p:cNvSpPr/>
            <p:nvPr/>
          </p:nvSpPr>
          <p:spPr>
            <a:xfrm>
              <a:off x="6148410" y="588597"/>
              <a:ext cx="30271" cy="30271"/>
            </a:xfrm>
            <a:custGeom>
              <a:avLst/>
              <a:gdLst/>
              <a:ahLst/>
              <a:cxnLst/>
              <a:rect l="l" t="t" r="r" b="b"/>
              <a:pathLst>
                <a:path w="1020" h="1020" extrusionOk="0">
                  <a:moveTo>
                    <a:pt x="509" y="1"/>
                  </a:moveTo>
                  <a:cubicBezTo>
                    <a:pt x="228" y="1"/>
                    <a:pt x="1" y="230"/>
                    <a:pt x="1" y="510"/>
                  </a:cubicBezTo>
                  <a:cubicBezTo>
                    <a:pt x="1" y="793"/>
                    <a:pt x="230" y="1020"/>
                    <a:pt x="509" y="1020"/>
                  </a:cubicBezTo>
                  <a:cubicBezTo>
                    <a:pt x="791" y="1020"/>
                    <a:pt x="1020" y="791"/>
                    <a:pt x="1020" y="510"/>
                  </a:cubicBezTo>
                  <a:cubicBezTo>
                    <a:pt x="1020" y="228"/>
                    <a:pt x="791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026;p44"/>
            <p:cNvSpPr/>
            <p:nvPr/>
          </p:nvSpPr>
          <p:spPr>
            <a:xfrm>
              <a:off x="6598321" y="558801"/>
              <a:ext cx="89834" cy="89834"/>
            </a:xfrm>
            <a:custGeom>
              <a:avLst/>
              <a:gdLst/>
              <a:ahLst/>
              <a:cxnLst/>
              <a:rect l="l" t="t" r="r" b="b"/>
              <a:pathLst>
                <a:path w="3027" h="3027" extrusionOk="0">
                  <a:moveTo>
                    <a:pt x="1517" y="1"/>
                  </a:moveTo>
                  <a:cubicBezTo>
                    <a:pt x="1516" y="1"/>
                    <a:pt x="1515" y="1"/>
                    <a:pt x="1514" y="1"/>
                  </a:cubicBezTo>
                  <a:cubicBezTo>
                    <a:pt x="678" y="1"/>
                    <a:pt x="1" y="678"/>
                    <a:pt x="1" y="1514"/>
                  </a:cubicBezTo>
                  <a:cubicBezTo>
                    <a:pt x="1" y="2351"/>
                    <a:pt x="678" y="3026"/>
                    <a:pt x="1514" y="3026"/>
                  </a:cubicBezTo>
                  <a:cubicBezTo>
                    <a:pt x="2348" y="3026"/>
                    <a:pt x="3026" y="2351"/>
                    <a:pt x="3026" y="1514"/>
                  </a:cubicBezTo>
                  <a:cubicBezTo>
                    <a:pt x="3026" y="679"/>
                    <a:pt x="2349" y="1"/>
                    <a:pt x="1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27;p44"/>
            <p:cNvSpPr/>
            <p:nvPr/>
          </p:nvSpPr>
          <p:spPr>
            <a:xfrm>
              <a:off x="6320629" y="688076"/>
              <a:ext cx="150406" cy="75262"/>
            </a:xfrm>
            <a:custGeom>
              <a:avLst/>
              <a:gdLst/>
              <a:ahLst/>
              <a:cxnLst/>
              <a:rect l="l" t="t" r="r" b="b"/>
              <a:pathLst>
                <a:path w="5068" h="2536" extrusionOk="0">
                  <a:moveTo>
                    <a:pt x="1" y="0"/>
                  </a:moveTo>
                  <a:cubicBezTo>
                    <a:pt x="1" y="1400"/>
                    <a:pt x="1134" y="2535"/>
                    <a:pt x="2533" y="2535"/>
                  </a:cubicBezTo>
                  <a:cubicBezTo>
                    <a:pt x="3931" y="2535"/>
                    <a:pt x="5068" y="1400"/>
                    <a:pt x="5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28;p44"/>
            <p:cNvSpPr/>
            <p:nvPr/>
          </p:nvSpPr>
          <p:spPr>
            <a:xfrm>
              <a:off x="6045370" y="660891"/>
              <a:ext cx="135596" cy="64816"/>
            </a:xfrm>
            <a:custGeom>
              <a:avLst/>
              <a:gdLst/>
              <a:ahLst/>
              <a:cxnLst/>
              <a:rect l="l" t="t" r="r" b="b"/>
              <a:pathLst>
                <a:path w="4569" h="2184" extrusionOk="0">
                  <a:moveTo>
                    <a:pt x="2292" y="0"/>
                  </a:moveTo>
                  <a:cubicBezTo>
                    <a:pt x="2290" y="0"/>
                    <a:pt x="2287" y="0"/>
                    <a:pt x="2285" y="0"/>
                  </a:cubicBezTo>
                  <a:cubicBezTo>
                    <a:pt x="1023" y="0"/>
                    <a:pt x="1" y="488"/>
                    <a:pt x="1" y="1091"/>
                  </a:cubicBezTo>
                  <a:cubicBezTo>
                    <a:pt x="1" y="1695"/>
                    <a:pt x="1023" y="2184"/>
                    <a:pt x="2285" y="2184"/>
                  </a:cubicBezTo>
                  <a:cubicBezTo>
                    <a:pt x="3546" y="2184"/>
                    <a:pt x="4569" y="1695"/>
                    <a:pt x="4569" y="1091"/>
                  </a:cubicBezTo>
                  <a:cubicBezTo>
                    <a:pt x="4569" y="490"/>
                    <a:pt x="3550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9;p44"/>
            <p:cNvSpPr/>
            <p:nvPr/>
          </p:nvSpPr>
          <p:spPr>
            <a:xfrm>
              <a:off x="6610678" y="674216"/>
              <a:ext cx="135596" cy="64816"/>
            </a:xfrm>
            <a:custGeom>
              <a:avLst/>
              <a:gdLst/>
              <a:ahLst/>
              <a:cxnLst/>
              <a:rect l="l" t="t" r="r" b="b"/>
              <a:pathLst>
                <a:path w="4569" h="2184" extrusionOk="0">
                  <a:moveTo>
                    <a:pt x="2292" y="0"/>
                  </a:moveTo>
                  <a:cubicBezTo>
                    <a:pt x="2290" y="0"/>
                    <a:pt x="2288" y="0"/>
                    <a:pt x="2286" y="0"/>
                  </a:cubicBezTo>
                  <a:cubicBezTo>
                    <a:pt x="1023" y="0"/>
                    <a:pt x="1" y="488"/>
                    <a:pt x="1" y="1091"/>
                  </a:cubicBezTo>
                  <a:cubicBezTo>
                    <a:pt x="1" y="1695"/>
                    <a:pt x="1023" y="2184"/>
                    <a:pt x="2286" y="2184"/>
                  </a:cubicBezTo>
                  <a:cubicBezTo>
                    <a:pt x="3547" y="2184"/>
                    <a:pt x="4569" y="1695"/>
                    <a:pt x="4569" y="1091"/>
                  </a:cubicBezTo>
                  <a:cubicBezTo>
                    <a:pt x="4569" y="490"/>
                    <a:pt x="3550" y="0"/>
                    <a:pt x="2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0;p44"/>
            <p:cNvSpPr/>
            <p:nvPr/>
          </p:nvSpPr>
          <p:spPr>
            <a:xfrm>
              <a:off x="6617018" y="588597"/>
              <a:ext cx="30212" cy="30271"/>
            </a:xfrm>
            <a:custGeom>
              <a:avLst/>
              <a:gdLst/>
              <a:ahLst/>
              <a:cxnLst/>
              <a:rect l="l" t="t" r="r" b="b"/>
              <a:pathLst>
                <a:path w="1018" h="1020" extrusionOk="0">
                  <a:moveTo>
                    <a:pt x="509" y="1"/>
                  </a:moveTo>
                  <a:cubicBezTo>
                    <a:pt x="228" y="1"/>
                    <a:pt x="0" y="230"/>
                    <a:pt x="0" y="510"/>
                  </a:cubicBezTo>
                  <a:cubicBezTo>
                    <a:pt x="0" y="793"/>
                    <a:pt x="229" y="1020"/>
                    <a:pt x="509" y="1020"/>
                  </a:cubicBezTo>
                  <a:cubicBezTo>
                    <a:pt x="792" y="1020"/>
                    <a:pt x="1018" y="791"/>
                    <a:pt x="1018" y="510"/>
                  </a:cubicBezTo>
                  <a:cubicBezTo>
                    <a:pt x="1018" y="228"/>
                    <a:pt x="789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/>
      <p:bldP spid="138" grpId="0"/>
      <p:bldP spid="140" grpId="0"/>
      <p:bldP spid="141" grpId="0"/>
      <p:bldP spid="142" grpId="0"/>
      <p:bldP spid="143" grpId="0"/>
      <p:bldP spid="144" grpId="0"/>
      <p:bldP spid="145" grpId="0"/>
      <p:bldP spid="146" grpId="0"/>
      <p:bldP spid="14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Rounded Rectangle 454"/>
          <p:cNvSpPr/>
          <p:nvPr/>
        </p:nvSpPr>
        <p:spPr>
          <a:xfrm>
            <a:off x="-738849" y="2304562"/>
            <a:ext cx="10004789" cy="2972841"/>
          </a:xfrm>
          <a:prstGeom prst="roundRect">
            <a:avLst/>
          </a:prstGeom>
          <a:solidFill>
            <a:srgbClr val="B2E5DB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57540"/>
                    </a14:imgEffect>
                  </a14:imgLayer>
                </a14:imgProps>
              </a:ext>
            </a:extLst>
          </a:blip>
          <a:srcRect r="42386"/>
          <a:stretch/>
        </p:blipFill>
        <p:spPr>
          <a:xfrm rot="21332635">
            <a:off x="-1644829" y="-127973"/>
            <a:ext cx="5477034" cy="5198566"/>
          </a:xfrm>
          <a:prstGeom prst="rect">
            <a:avLst/>
          </a:prstGeom>
        </p:spPr>
      </p:pic>
      <p:grpSp>
        <p:nvGrpSpPr>
          <p:cNvPr id="4" name="Google Shape;5230;p41"/>
          <p:cNvGrpSpPr/>
          <p:nvPr/>
        </p:nvGrpSpPr>
        <p:grpSpPr>
          <a:xfrm>
            <a:off x="-801107" y="107189"/>
            <a:ext cx="4345756" cy="5168316"/>
            <a:chOff x="-181134" y="-354108"/>
            <a:chExt cx="4907886" cy="5963328"/>
          </a:xfrm>
        </p:grpSpPr>
        <p:sp>
          <p:nvSpPr>
            <p:cNvPr id="5" name="Google Shape;5231;p41"/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5232;p41"/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5233;p41"/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234;p41"/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235;p41"/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236;p41"/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237;p41"/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238;p41"/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239;p41"/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240;p41"/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241;p41"/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242;p41"/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243;p41"/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244;p41"/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245;p41"/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246;p41"/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247;p41"/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248;p41"/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249;p41"/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250;p41"/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251;p41"/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252;p41"/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253;p41"/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" name="Google Shape;5254;p41"/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409" name="Google Shape;5255;p41"/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256;p41"/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257;p41"/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258;p41"/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259;p41"/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260;p41"/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261;p41"/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" name="Google Shape;5262;p41"/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263;p41"/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64;p41"/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265;p41"/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266;p41"/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267;p41"/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268;p41"/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269;p41"/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270;p41"/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271;p41"/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272;p41"/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273;p41"/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274;p41"/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275;p41"/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276;p41"/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277;p41"/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278;p41"/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279;p41"/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280;p41"/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281;p41"/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282;p41"/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283;p41"/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284;p41"/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85;p41"/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286;p41"/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287;p41"/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288;p41"/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289;p41"/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290;p41"/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291;p41"/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292;p41"/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293;p41"/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294;p41"/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295;p41"/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296;p41"/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297;p41"/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298;p41"/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299;p41"/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300;p41"/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301;p41"/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302;p41"/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303;p41"/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304;p41"/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305;p41"/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306;p41"/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307;p41"/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308;p41"/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309;p41"/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310;p41"/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311;p41"/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312;p41"/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313;p41"/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314;p41"/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315;p41"/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316;p41"/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317;p41"/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318;p41"/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319;p41"/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320;p41"/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321;p41"/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322;p41"/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323;p41"/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324;p41"/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325;p41"/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326;p41"/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327;p41"/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328;p41"/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329;p41"/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330;p41"/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331;p41"/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332;p41"/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333;p41"/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334;p41"/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335;p41"/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336;p41"/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337;p41"/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338;p41"/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339;p41"/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340;p41"/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341;p41"/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342;p41"/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" name="Google Shape;5343;p41"/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329" name="Google Shape;5344;p41"/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345;p41"/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346;p41"/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347;p41"/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348;p41"/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349;p41"/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350;p41"/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351;p41"/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352;p41"/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353;p41"/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354;p41"/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355;p41"/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356;p41"/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357;p41"/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358;p41"/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359;p41"/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360;p41"/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361;p41"/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362;p41"/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363;p41"/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364;p41"/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365;p41"/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366;p41"/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367;p41"/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368;p41"/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369;p41"/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370;p41"/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371;p41"/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372;p41"/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373;p41"/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374;p41"/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375;p41"/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376;p41"/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377;p41"/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378;p41"/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37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380;p41"/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381;p41"/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382;p41"/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383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384;p41"/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385;p41"/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386;p41"/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387;p41"/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388;p41"/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38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390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391;p41"/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392;p41"/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393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394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395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396;p41"/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397;p41"/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398;p41"/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39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40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401;p41"/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40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403;p41"/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404;p41"/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405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406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407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408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40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41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411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41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413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414;p41"/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415;p41"/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416;p41"/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417;p41"/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418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419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420;p41"/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421;p41"/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422;p41"/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423;p41"/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1" name="Google Shape;5424;p41"/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425;p41"/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426;p41"/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427;p41"/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428;p41"/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429;p41"/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430;p41"/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8" name="Google Shape;5431;p41"/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250" name="Google Shape;5432;p41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433;p41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434;p41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435;p41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436;p41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437;p41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438;p41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439;p41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440;p41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441;p41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442;p41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443;p41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444;p41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445;p41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446;p41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447;p41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448;p41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449;p41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450;p41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451;p41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452;p41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453;p41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2" name="Google Shape;5454;p41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273" name="Google Shape;5455;p41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456;p41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457;p41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458;p41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459;p41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460;p41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461;p41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462;p41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463;p41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464;p41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465;p41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466;p41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5467;p41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5468;p41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5469;p41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5470;p41"/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5471;p41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5472;p41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5473;p41"/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5474;p41"/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5475;p41"/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5476;p41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5477;p41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5478;p41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5479;p41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5480;p41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5481;p41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5482;p41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5483;p41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5484;p41"/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5485;p41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5486;p41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5487;p41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5488;p41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5489;p41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5490;p41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5491;p41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5492;p41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5493;p41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5494;p41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5495;p41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5496;p41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5497;p41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5498;p41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5499;p41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5500;p41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5501;p41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5502;p41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5503;p41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5504;p41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5505;p41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5506;p41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5507;p41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5508;p41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5509;p41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5510;p41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9" name="Google Shape;5511;p41"/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240" name="Google Shape;5512;p41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513;p41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514;p41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515;p41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516;p41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517;p41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518;p41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519;p41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520;p41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521;p41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0" name="Google Shape;5522;p41"/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523;p41"/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524;p41"/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" name="Google Shape;5525;p41"/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156" name="Google Shape;5526;p41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527;p41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528;p41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529;p41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530;p41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531;p41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532;p41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533;p41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534;p41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535;p41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536;p41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537;p41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538;p41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539;p41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540;p41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541;p41"/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542;p41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543;p41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544;p41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545;p41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546;p41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547;p41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548;p41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549;p41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550;p41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551;p41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552;p41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553;p41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554;p41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555;p41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556;p41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557;p41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558;p41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559;p41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560;p41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561;p41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562;p41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563;p41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564;p41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565;p41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566;p41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567;p41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568;p41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569;p41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570;p41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571;p41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572;p41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573;p41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574;p41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575;p41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576;p41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577;p41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578;p41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79;p41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80;p41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81;p41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82;p41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83;p41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84;p41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85;p41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586;p41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587;p41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588;p41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589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590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591;p41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592;p41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593;p41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594;p41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595;p41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596;p41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597;p41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598;p41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599;p41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600;p41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601;p41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602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603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604;p41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605;p41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606;p41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607;p41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608;p41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609;p41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4" name="Google Shape;5610;p41"/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611;p41"/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" name="Google Shape;5612;p41"/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150" name="Google Shape;5613;p41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614;p41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615;p41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616;p41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617;p41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618;p41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5619;p41"/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144" name="Google Shape;5620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621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622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623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624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625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8" name="Google Shape;5626;p41"/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9" name="Google Shape;5627;p41"/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138" name="Google Shape;5628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629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630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631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632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633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0" name="Google Shape;5634;p41"/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1" name="Google Shape;5635;p41"/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132" name="Google Shape;5636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637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638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639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640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641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16" name="Rectangle 11">
            <a:extLst>
              <a:ext uri="{FF2B5EF4-FFF2-40B4-BE49-F238E27FC236}">
                <a16:creationId xmlns:a16="http://schemas.microsoft.com/office/drawing/2014/main" id="{B266AF68-AF0C-4518-BE84-3E2CD1221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3786" y="208973"/>
            <a:ext cx="2670026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425"/>
              </a:spcBef>
              <a:spcAft>
                <a:spcPts val="838"/>
              </a:spcAft>
              <a:buFontTx/>
              <a:buNone/>
            </a:pPr>
            <a:r>
              <a:rPr lang="en-US" altLang="en-US" sz="36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d) 8,76 x 4 : 8</a:t>
            </a:r>
          </a:p>
        </p:txBody>
      </p:sp>
      <p:sp>
        <p:nvSpPr>
          <p:cNvPr id="417" name="TextBox 416">
            <a:extLst>
              <a:ext uri="{FF2B5EF4-FFF2-40B4-BE49-F238E27FC236}">
                <a16:creationId xmlns:a16="http://schemas.microsoft.com/office/drawing/2014/main" id="{875F5785-70A0-4D7D-AF5E-C4438B8FF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0943" y="792041"/>
            <a:ext cx="3341688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35,04 : 8</a:t>
            </a:r>
          </a:p>
        </p:txBody>
      </p:sp>
      <p:sp>
        <p:nvSpPr>
          <p:cNvPr id="418" name="Rectangle 15">
            <a:extLst>
              <a:ext uri="{FF2B5EF4-FFF2-40B4-BE49-F238E27FC236}">
                <a16:creationId xmlns:a16="http://schemas.microsoft.com/office/drawing/2014/main" id="{6D8B544F-C1E9-46DD-A2F9-0BAE3371E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5084" y="1349951"/>
            <a:ext cx="1387624" cy="618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C004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 4,38</a:t>
            </a:r>
          </a:p>
        </p:txBody>
      </p:sp>
      <p:sp>
        <p:nvSpPr>
          <p:cNvPr id="419" name="TextBox 418"/>
          <p:cNvSpPr txBox="1"/>
          <p:nvPr/>
        </p:nvSpPr>
        <p:spPr>
          <a:xfrm>
            <a:off x="3893340" y="2686976"/>
            <a:ext cx="1080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8,76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0" name="TextBox 419"/>
          <p:cNvSpPr txBox="1"/>
          <p:nvPr/>
        </p:nvSpPr>
        <p:spPr>
          <a:xfrm>
            <a:off x="4433400" y="3366783"/>
            <a:ext cx="1080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1" name="TextBox 420"/>
          <p:cNvSpPr txBox="1"/>
          <p:nvPr/>
        </p:nvSpPr>
        <p:spPr>
          <a:xfrm>
            <a:off x="4447553" y="4113577"/>
            <a:ext cx="3400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422" name="Straight Connector 421"/>
          <p:cNvCxnSpPr/>
          <p:nvPr/>
        </p:nvCxnSpPr>
        <p:spPr>
          <a:xfrm>
            <a:off x="3109752" y="3995322"/>
            <a:ext cx="1677885" cy="177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3" name="TextBox 422"/>
          <p:cNvSpPr txBox="1"/>
          <p:nvPr/>
        </p:nvSpPr>
        <p:spPr>
          <a:xfrm>
            <a:off x="4228557" y="4112848"/>
            <a:ext cx="3400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3628535" y="4121313"/>
            <a:ext cx="6940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35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4117912" y="4104383"/>
            <a:ext cx="2885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0" name="TextBox 439"/>
          <p:cNvSpPr txBox="1"/>
          <p:nvPr/>
        </p:nvSpPr>
        <p:spPr>
          <a:xfrm>
            <a:off x="7193813" y="2676468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8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41" name="Group 440"/>
          <p:cNvGrpSpPr/>
          <p:nvPr/>
        </p:nvGrpSpPr>
        <p:grpSpPr>
          <a:xfrm>
            <a:off x="6880779" y="2757027"/>
            <a:ext cx="1296144" cy="1872208"/>
            <a:chOff x="6156176" y="1700808"/>
            <a:chExt cx="1296144" cy="1872208"/>
          </a:xfrm>
        </p:grpSpPr>
        <p:cxnSp>
          <p:nvCxnSpPr>
            <p:cNvPr id="442" name="Straight Connector 441"/>
            <p:cNvCxnSpPr/>
            <p:nvPr/>
          </p:nvCxnSpPr>
          <p:spPr>
            <a:xfrm>
              <a:off x="6156176" y="1700808"/>
              <a:ext cx="0" cy="1872208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3" name="Straight Connector 442"/>
            <p:cNvCxnSpPr/>
            <p:nvPr/>
          </p:nvCxnSpPr>
          <p:spPr>
            <a:xfrm>
              <a:off x="6156176" y="2276872"/>
              <a:ext cx="1296144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4" name="TextBox 443"/>
          <p:cNvSpPr txBox="1"/>
          <p:nvPr/>
        </p:nvSpPr>
        <p:spPr>
          <a:xfrm>
            <a:off x="5491727" y="2748316"/>
            <a:ext cx="15254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35,04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5" name="TextBox 444"/>
          <p:cNvSpPr txBox="1"/>
          <p:nvPr/>
        </p:nvSpPr>
        <p:spPr>
          <a:xfrm>
            <a:off x="7017195" y="3449653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5745953" y="3372260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6098622" y="3367387"/>
            <a:ext cx="2657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7493444" y="3449652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7289601" y="3417644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6092488" y="3953643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6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6364170" y="3959493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2" name="TextBox 451"/>
          <p:cNvSpPr txBox="1"/>
          <p:nvPr/>
        </p:nvSpPr>
        <p:spPr>
          <a:xfrm>
            <a:off x="7760018" y="3449652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8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3" name="TextBox 452"/>
          <p:cNvSpPr txBox="1"/>
          <p:nvPr/>
        </p:nvSpPr>
        <p:spPr>
          <a:xfrm>
            <a:off x="6367630" y="4444479"/>
            <a:ext cx="339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Calibri" panose="020F0502020204030204" pitchFamily="34" charset="0"/>
                <a:cs typeface="Calibri" panose="020F0502020204030204" pitchFamily="34" charset="0"/>
              </a:rPr>
              <a:t>0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4" name="TextBox 453"/>
          <p:cNvSpPr txBox="1"/>
          <p:nvPr/>
        </p:nvSpPr>
        <p:spPr>
          <a:xfrm>
            <a:off x="3539010" y="3193995"/>
            <a:ext cx="4166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endParaRPr lang="en-US" sz="2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56" name="Google Shape;1080;p47"/>
          <p:cNvGrpSpPr/>
          <p:nvPr/>
        </p:nvGrpSpPr>
        <p:grpSpPr>
          <a:xfrm rot="17463272">
            <a:off x="8303755" y="4203131"/>
            <a:ext cx="997585" cy="804326"/>
            <a:chOff x="277525" y="2985175"/>
            <a:chExt cx="2300825" cy="1812275"/>
          </a:xfrm>
        </p:grpSpPr>
        <p:sp>
          <p:nvSpPr>
            <p:cNvPr id="457" name="Google Shape;1081;p47"/>
            <p:cNvSpPr/>
            <p:nvPr/>
          </p:nvSpPr>
          <p:spPr>
            <a:xfrm>
              <a:off x="759475" y="4326025"/>
              <a:ext cx="356250" cy="419100"/>
            </a:xfrm>
            <a:custGeom>
              <a:avLst/>
              <a:gdLst/>
              <a:ahLst/>
              <a:cxnLst/>
              <a:rect l="l" t="t" r="r" b="b"/>
              <a:pathLst>
                <a:path w="14250" h="16764" extrusionOk="0">
                  <a:moveTo>
                    <a:pt x="12335" y="0"/>
                  </a:moveTo>
                  <a:cubicBezTo>
                    <a:pt x="11831" y="0"/>
                    <a:pt x="11331" y="225"/>
                    <a:pt x="10996" y="655"/>
                  </a:cubicBezTo>
                  <a:lnTo>
                    <a:pt x="576" y="14020"/>
                  </a:lnTo>
                  <a:cubicBezTo>
                    <a:pt x="0" y="14760"/>
                    <a:pt x="131" y="15826"/>
                    <a:pt x="871" y="16403"/>
                  </a:cubicBezTo>
                  <a:cubicBezTo>
                    <a:pt x="1181" y="16645"/>
                    <a:pt x="1549" y="16763"/>
                    <a:pt x="1914" y="16763"/>
                  </a:cubicBezTo>
                  <a:cubicBezTo>
                    <a:pt x="2418" y="16763"/>
                    <a:pt x="2920" y="16538"/>
                    <a:pt x="3252" y="16109"/>
                  </a:cubicBezTo>
                  <a:lnTo>
                    <a:pt x="13672" y="2742"/>
                  </a:lnTo>
                  <a:cubicBezTo>
                    <a:pt x="14249" y="2004"/>
                    <a:pt x="14119" y="936"/>
                    <a:pt x="13378" y="360"/>
                  </a:cubicBezTo>
                  <a:cubicBezTo>
                    <a:pt x="13068" y="118"/>
                    <a:pt x="12700" y="0"/>
                    <a:pt x="123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082;p47"/>
            <p:cNvSpPr/>
            <p:nvPr/>
          </p:nvSpPr>
          <p:spPr>
            <a:xfrm>
              <a:off x="634650" y="3303125"/>
              <a:ext cx="1640800" cy="1102075"/>
            </a:xfrm>
            <a:custGeom>
              <a:avLst/>
              <a:gdLst/>
              <a:ahLst/>
              <a:cxnLst/>
              <a:rect l="l" t="t" r="r" b="b"/>
              <a:pathLst>
                <a:path w="65632" h="44083" extrusionOk="0">
                  <a:moveTo>
                    <a:pt x="2905" y="0"/>
                  </a:moveTo>
                  <a:cubicBezTo>
                    <a:pt x="2073" y="0"/>
                    <a:pt x="1258" y="408"/>
                    <a:pt x="769" y="1157"/>
                  </a:cubicBezTo>
                  <a:cubicBezTo>
                    <a:pt x="0" y="2334"/>
                    <a:pt x="334" y="3909"/>
                    <a:pt x="1511" y="4679"/>
                  </a:cubicBezTo>
                  <a:lnTo>
                    <a:pt x="61340" y="43671"/>
                  </a:lnTo>
                  <a:cubicBezTo>
                    <a:pt x="61768" y="43951"/>
                    <a:pt x="62251" y="44083"/>
                    <a:pt x="62728" y="44083"/>
                  </a:cubicBezTo>
                  <a:cubicBezTo>
                    <a:pt x="63559" y="44083"/>
                    <a:pt x="64375" y="43676"/>
                    <a:pt x="64863" y="42928"/>
                  </a:cubicBezTo>
                  <a:cubicBezTo>
                    <a:pt x="65631" y="41751"/>
                    <a:pt x="65298" y="40174"/>
                    <a:pt x="64120" y="39405"/>
                  </a:cubicBezTo>
                  <a:lnTo>
                    <a:pt x="4292" y="414"/>
                  </a:lnTo>
                  <a:cubicBezTo>
                    <a:pt x="3863" y="134"/>
                    <a:pt x="3381" y="0"/>
                    <a:pt x="29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083;p47"/>
            <p:cNvSpPr/>
            <p:nvPr/>
          </p:nvSpPr>
          <p:spPr>
            <a:xfrm>
              <a:off x="839500" y="2989700"/>
              <a:ext cx="1266550" cy="1480175"/>
            </a:xfrm>
            <a:custGeom>
              <a:avLst/>
              <a:gdLst/>
              <a:ahLst/>
              <a:cxnLst/>
              <a:rect l="l" t="t" r="r" b="b"/>
              <a:pathLst>
                <a:path w="50662" h="59207" extrusionOk="0">
                  <a:moveTo>
                    <a:pt x="45809" y="1"/>
                  </a:moveTo>
                  <a:cubicBezTo>
                    <a:pt x="45729" y="1"/>
                    <a:pt x="45649" y="3"/>
                    <a:pt x="45568" y="7"/>
                  </a:cubicBezTo>
                  <a:cubicBezTo>
                    <a:pt x="43507" y="122"/>
                    <a:pt x="41488" y="567"/>
                    <a:pt x="39571" y="1327"/>
                  </a:cubicBezTo>
                  <a:cubicBezTo>
                    <a:pt x="29448" y="5341"/>
                    <a:pt x="0" y="20620"/>
                    <a:pt x="7067" y="58828"/>
                  </a:cubicBezTo>
                  <a:cubicBezTo>
                    <a:pt x="7109" y="59046"/>
                    <a:pt x="7308" y="59207"/>
                    <a:pt x="7525" y="59207"/>
                  </a:cubicBezTo>
                  <a:cubicBezTo>
                    <a:pt x="7549" y="59207"/>
                    <a:pt x="7573" y="59205"/>
                    <a:pt x="7597" y="59201"/>
                  </a:cubicBezTo>
                  <a:cubicBezTo>
                    <a:pt x="45608" y="52996"/>
                    <a:pt x="50159" y="20715"/>
                    <a:pt x="50584" y="9549"/>
                  </a:cubicBezTo>
                  <a:cubicBezTo>
                    <a:pt x="50661" y="7519"/>
                    <a:pt x="50491" y="5491"/>
                    <a:pt x="50104" y="3498"/>
                  </a:cubicBezTo>
                  <a:cubicBezTo>
                    <a:pt x="49704" y="1449"/>
                    <a:pt x="47877" y="1"/>
                    <a:pt x="4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084;p47"/>
            <p:cNvSpPr/>
            <p:nvPr/>
          </p:nvSpPr>
          <p:spPr>
            <a:xfrm>
              <a:off x="1145800" y="3439675"/>
              <a:ext cx="806425" cy="553575"/>
            </a:xfrm>
            <a:custGeom>
              <a:avLst/>
              <a:gdLst/>
              <a:ahLst/>
              <a:cxnLst/>
              <a:rect l="l" t="t" r="r" b="b"/>
              <a:pathLst>
                <a:path w="32257" h="22143" extrusionOk="0">
                  <a:moveTo>
                    <a:pt x="3999" y="1"/>
                  </a:moveTo>
                  <a:cubicBezTo>
                    <a:pt x="2568" y="1751"/>
                    <a:pt x="1220" y="3655"/>
                    <a:pt x="0" y="5720"/>
                  </a:cubicBezTo>
                  <a:cubicBezTo>
                    <a:pt x="1621" y="7485"/>
                    <a:pt x="3685" y="9520"/>
                    <a:pt x="6163" y="11556"/>
                  </a:cubicBezTo>
                  <a:cubicBezTo>
                    <a:pt x="10080" y="14776"/>
                    <a:pt x="14239" y="17349"/>
                    <a:pt x="18531" y="19199"/>
                  </a:cubicBezTo>
                  <a:cubicBezTo>
                    <a:pt x="21758" y="20591"/>
                    <a:pt x="25060" y="21574"/>
                    <a:pt x="28401" y="22143"/>
                  </a:cubicBezTo>
                  <a:cubicBezTo>
                    <a:pt x="29898" y="20072"/>
                    <a:pt x="31172" y="17940"/>
                    <a:pt x="32256" y="15802"/>
                  </a:cubicBezTo>
                  <a:cubicBezTo>
                    <a:pt x="28557" y="15472"/>
                    <a:pt x="24893" y="14538"/>
                    <a:pt x="21328" y="13012"/>
                  </a:cubicBezTo>
                  <a:cubicBezTo>
                    <a:pt x="17643" y="11437"/>
                    <a:pt x="14041" y="9224"/>
                    <a:pt x="10630" y="6442"/>
                  </a:cubicBezTo>
                  <a:cubicBezTo>
                    <a:pt x="7802" y="4137"/>
                    <a:pt x="5568" y="1808"/>
                    <a:pt x="39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085;p47"/>
            <p:cNvSpPr/>
            <p:nvPr/>
          </p:nvSpPr>
          <p:spPr>
            <a:xfrm>
              <a:off x="1039800" y="3647650"/>
              <a:ext cx="765625" cy="555400"/>
            </a:xfrm>
            <a:custGeom>
              <a:avLst/>
              <a:gdLst/>
              <a:ahLst/>
              <a:cxnLst/>
              <a:rect l="l" t="t" r="r" b="b"/>
              <a:pathLst>
                <a:path w="30625" h="22216" extrusionOk="0">
                  <a:moveTo>
                    <a:pt x="2820" y="0"/>
                  </a:moveTo>
                  <a:cubicBezTo>
                    <a:pt x="1720" y="2184"/>
                    <a:pt x="765" y="4527"/>
                    <a:pt x="1" y="7046"/>
                  </a:cubicBezTo>
                  <a:cubicBezTo>
                    <a:pt x="1525" y="8664"/>
                    <a:pt x="3398" y="10473"/>
                    <a:pt x="5598" y="12280"/>
                  </a:cubicBezTo>
                  <a:cubicBezTo>
                    <a:pt x="9515" y="15500"/>
                    <a:pt x="13676" y="18073"/>
                    <a:pt x="17967" y="19923"/>
                  </a:cubicBezTo>
                  <a:cubicBezTo>
                    <a:pt x="20192" y="20881"/>
                    <a:pt x="22450" y="21648"/>
                    <a:pt x="24734" y="22216"/>
                  </a:cubicBezTo>
                  <a:cubicBezTo>
                    <a:pt x="26963" y="20400"/>
                    <a:pt x="28916" y="18449"/>
                    <a:pt x="30625" y="16413"/>
                  </a:cubicBezTo>
                  <a:cubicBezTo>
                    <a:pt x="27290" y="16009"/>
                    <a:pt x="23988" y="15114"/>
                    <a:pt x="20766" y="13734"/>
                  </a:cubicBezTo>
                  <a:cubicBezTo>
                    <a:pt x="17079" y="12157"/>
                    <a:pt x="13479" y="9946"/>
                    <a:pt x="10068" y="7162"/>
                  </a:cubicBezTo>
                  <a:cubicBezTo>
                    <a:pt x="7111" y="4753"/>
                    <a:pt x="4801" y="2318"/>
                    <a:pt x="3226" y="479"/>
                  </a:cubicBezTo>
                  <a:cubicBezTo>
                    <a:pt x="3085" y="316"/>
                    <a:pt x="2951" y="156"/>
                    <a:pt x="28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086;p47"/>
            <p:cNvSpPr/>
            <p:nvPr/>
          </p:nvSpPr>
          <p:spPr>
            <a:xfrm>
              <a:off x="1015225" y="2991575"/>
              <a:ext cx="1090825" cy="1478250"/>
            </a:xfrm>
            <a:custGeom>
              <a:avLst/>
              <a:gdLst/>
              <a:ahLst/>
              <a:cxnLst/>
              <a:rect l="l" t="t" r="r" b="b"/>
              <a:pathLst>
                <a:path w="43633" h="59130" extrusionOk="0">
                  <a:moveTo>
                    <a:pt x="39594" y="1"/>
                  </a:moveTo>
                  <a:cubicBezTo>
                    <a:pt x="39002" y="58"/>
                    <a:pt x="38413" y="137"/>
                    <a:pt x="37826" y="233"/>
                  </a:cubicBezTo>
                  <a:cubicBezTo>
                    <a:pt x="38511" y="847"/>
                    <a:pt x="39014" y="1632"/>
                    <a:pt x="39208" y="2539"/>
                  </a:cubicBezTo>
                  <a:cubicBezTo>
                    <a:pt x="39655" y="4618"/>
                    <a:pt x="39851" y="6733"/>
                    <a:pt x="39761" y="8849"/>
                  </a:cubicBezTo>
                  <a:cubicBezTo>
                    <a:pt x="39311" y="19557"/>
                    <a:pt x="34810" y="48876"/>
                    <a:pt x="1" y="58540"/>
                  </a:cubicBezTo>
                  <a:cubicBezTo>
                    <a:pt x="12" y="58612"/>
                    <a:pt x="27" y="58681"/>
                    <a:pt x="38" y="58753"/>
                  </a:cubicBezTo>
                  <a:cubicBezTo>
                    <a:pt x="80" y="58971"/>
                    <a:pt x="280" y="59130"/>
                    <a:pt x="497" y="59130"/>
                  </a:cubicBezTo>
                  <a:cubicBezTo>
                    <a:pt x="521" y="59130"/>
                    <a:pt x="545" y="59128"/>
                    <a:pt x="568" y="59124"/>
                  </a:cubicBezTo>
                  <a:cubicBezTo>
                    <a:pt x="38579" y="52919"/>
                    <a:pt x="43130" y="20640"/>
                    <a:pt x="43555" y="9474"/>
                  </a:cubicBezTo>
                  <a:cubicBezTo>
                    <a:pt x="43632" y="7444"/>
                    <a:pt x="43462" y="5416"/>
                    <a:pt x="43076" y="3423"/>
                  </a:cubicBezTo>
                  <a:cubicBezTo>
                    <a:pt x="42730" y="1646"/>
                    <a:pt x="41312" y="322"/>
                    <a:pt x="395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087;p47"/>
            <p:cNvSpPr/>
            <p:nvPr/>
          </p:nvSpPr>
          <p:spPr>
            <a:xfrm>
              <a:off x="1563750" y="3299725"/>
              <a:ext cx="330700" cy="330700"/>
            </a:xfrm>
            <a:custGeom>
              <a:avLst/>
              <a:gdLst/>
              <a:ahLst/>
              <a:cxnLst/>
              <a:rect l="l" t="t" r="r" b="b"/>
              <a:pathLst>
                <a:path w="13228" h="13228" extrusionOk="0">
                  <a:moveTo>
                    <a:pt x="6613" y="0"/>
                  </a:moveTo>
                  <a:cubicBezTo>
                    <a:pt x="2961" y="0"/>
                    <a:pt x="1" y="2961"/>
                    <a:pt x="1" y="6615"/>
                  </a:cubicBezTo>
                  <a:cubicBezTo>
                    <a:pt x="1" y="10267"/>
                    <a:pt x="2961" y="13227"/>
                    <a:pt x="6613" y="13227"/>
                  </a:cubicBezTo>
                  <a:cubicBezTo>
                    <a:pt x="10267" y="13227"/>
                    <a:pt x="13227" y="10267"/>
                    <a:pt x="13227" y="6615"/>
                  </a:cubicBezTo>
                  <a:cubicBezTo>
                    <a:pt x="13227" y="2962"/>
                    <a:pt x="10267" y="0"/>
                    <a:pt x="6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088;p47"/>
            <p:cNvSpPr/>
            <p:nvPr/>
          </p:nvSpPr>
          <p:spPr>
            <a:xfrm>
              <a:off x="1563750" y="3299725"/>
              <a:ext cx="206225" cy="330700"/>
            </a:xfrm>
            <a:custGeom>
              <a:avLst/>
              <a:gdLst/>
              <a:ahLst/>
              <a:cxnLst/>
              <a:rect l="l" t="t" r="r" b="b"/>
              <a:pathLst>
                <a:path w="8249" h="13228" extrusionOk="0">
                  <a:moveTo>
                    <a:pt x="6613" y="0"/>
                  </a:moveTo>
                  <a:cubicBezTo>
                    <a:pt x="2961" y="0"/>
                    <a:pt x="1" y="2961"/>
                    <a:pt x="1" y="6615"/>
                  </a:cubicBezTo>
                  <a:cubicBezTo>
                    <a:pt x="1" y="10267"/>
                    <a:pt x="2961" y="13227"/>
                    <a:pt x="6613" y="13227"/>
                  </a:cubicBezTo>
                  <a:cubicBezTo>
                    <a:pt x="7182" y="13227"/>
                    <a:pt x="7724" y="13134"/>
                    <a:pt x="8249" y="12998"/>
                  </a:cubicBezTo>
                  <a:cubicBezTo>
                    <a:pt x="5393" y="12269"/>
                    <a:pt x="3272" y="9699"/>
                    <a:pt x="3272" y="6615"/>
                  </a:cubicBezTo>
                  <a:cubicBezTo>
                    <a:pt x="3272" y="3528"/>
                    <a:pt x="5393" y="959"/>
                    <a:pt x="8249" y="229"/>
                  </a:cubicBezTo>
                  <a:cubicBezTo>
                    <a:pt x="7724" y="94"/>
                    <a:pt x="7182" y="0"/>
                    <a:pt x="6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089;p47"/>
            <p:cNvSpPr/>
            <p:nvPr/>
          </p:nvSpPr>
          <p:spPr>
            <a:xfrm>
              <a:off x="1433600" y="3163875"/>
              <a:ext cx="357225" cy="401075"/>
            </a:xfrm>
            <a:custGeom>
              <a:avLst/>
              <a:gdLst/>
              <a:ahLst/>
              <a:cxnLst/>
              <a:rect l="l" t="t" r="r" b="b"/>
              <a:pathLst>
                <a:path w="14289" h="16043" extrusionOk="0">
                  <a:moveTo>
                    <a:pt x="10991" y="0"/>
                  </a:moveTo>
                  <a:cubicBezTo>
                    <a:pt x="10751" y="0"/>
                    <a:pt x="10510" y="9"/>
                    <a:pt x="10269" y="24"/>
                  </a:cubicBezTo>
                  <a:cubicBezTo>
                    <a:pt x="9353" y="89"/>
                    <a:pt x="8424" y="266"/>
                    <a:pt x="7513" y="577"/>
                  </a:cubicBezTo>
                  <a:cubicBezTo>
                    <a:pt x="6600" y="883"/>
                    <a:pt x="5707" y="1321"/>
                    <a:pt x="4876" y="1880"/>
                  </a:cubicBezTo>
                  <a:cubicBezTo>
                    <a:pt x="4047" y="2441"/>
                    <a:pt x="3285" y="3123"/>
                    <a:pt x="2632" y="3897"/>
                  </a:cubicBezTo>
                  <a:cubicBezTo>
                    <a:pt x="1978" y="4669"/>
                    <a:pt x="1434" y="5526"/>
                    <a:pt x="1023" y="6426"/>
                  </a:cubicBezTo>
                  <a:cubicBezTo>
                    <a:pt x="612" y="7327"/>
                    <a:pt x="333" y="8266"/>
                    <a:pt x="179" y="9206"/>
                  </a:cubicBezTo>
                  <a:cubicBezTo>
                    <a:pt x="27" y="10146"/>
                    <a:pt x="1" y="11089"/>
                    <a:pt x="97" y="12013"/>
                  </a:cubicBezTo>
                  <a:cubicBezTo>
                    <a:pt x="148" y="12475"/>
                    <a:pt x="226" y="12932"/>
                    <a:pt x="344" y="13383"/>
                  </a:cubicBezTo>
                  <a:cubicBezTo>
                    <a:pt x="375" y="13496"/>
                    <a:pt x="406" y="13607"/>
                    <a:pt x="439" y="13720"/>
                  </a:cubicBezTo>
                  <a:cubicBezTo>
                    <a:pt x="473" y="13831"/>
                    <a:pt x="513" y="13943"/>
                    <a:pt x="549" y="14055"/>
                  </a:cubicBezTo>
                  <a:cubicBezTo>
                    <a:pt x="590" y="14168"/>
                    <a:pt x="632" y="14281"/>
                    <a:pt x="678" y="14392"/>
                  </a:cubicBezTo>
                  <a:lnTo>
                    <a:pt x="751" y="14564"/>
                  </a:lnTo>
                  <a:lnTo>
                    <a:pt x="792" y="14654"/>
                  </a:lnTo>
                  <a:lnTo>
                    <a:pt x="812" y="14701"/>
                  </a:lnTo>
                  <a:cubicBezTo>
                    <a:pt x="819" y="14718"/>
                    <a:pt x="827" y="14729"/>
                    <a:pt x="835" y="14760"/>
                  </a:cubicBezTo>
                  <a:cubicBezTo>
                    <a:pt x="906" y="15496"/>
                    <a:pt x="1525" y="16042"/>
                    <a:pt x="2245" y="16042"/>
                  </a:cubicBezTo>
                  <a:cubicBezTo>
                    <a:pt x="2289" y="16042"/>
                    <a:pt x="2333" y="16040"/>
                    <a:pt x="2377" y="16036"/>
                  </a:cubicBezTo>
                  <a:cubicBezTo>
                    <a:pt x="3154" y="15961"/>
                    <a:pt x="3723" y="15267"/>
                    <a:pt x="3648" y="14490"/>
                  </a:cubicBezTo>
                  <a:lnTo>
                    <a:pt x="3648" y="14490"/>
                  </a:lnTo>
                  <a:cubicBezTo>
                    <a:pt x="3649" y="14491"/>
                    <a:pt x="3650" y="14492"/>
                    <a:pt x="3651" y="14492"/>
                  </a:cubicBezTo>
                  <a:cubicBezTo>
                    <a:pt x="3656" y="14492"/>
                    <a:pt x="3659" y="14481"/>
                    <a:pt x="3664" y="14476"/>
                  </a:cubicBezTo>
                  <a:cubicBezTo>
                    <a:pt x="3671" y="14471"/>
                    <a:pt x="3674" y="14459"/>
                    <a:pt x="3681" y="14450"/>
                  </a:cubicBezTo>
                  <a:cubicBezTo>
                    <a:pt x="3691" y="14432"/>
                    <a:pt x="3702" y="14410"/>
                    <a:pt x="3712" y="14391"/>
                  </a:cubicBezTo>
                  <a:lnTo>
                    <a:pt x="3769" y="14268"/>
                  </a:lnTo>
                  <a:lnTo>
                    <a:pt x="3882" y="14015"/>
                  </a:lnTo>
                  <a:lnTo>
                    <a:pt x="3992" y="13759"/>
                  </a:lnTo>
                  <a:cubicBezTo>
                    <a:pt x="4026" y="13673"/>
                    <a:pt x="4062" y="13589"/>
                    <a:pt x="4098" y="13506"/>
                  </a:cubicBezTo>
                  <a:lnTo>
                    <a:pt x="4520" y="12518"/>
                  </a:lnTo>
                  <a:cubicBezTo>
                    <a:pt x="4795" y="11874"/>
                    <a:pt x="5073" y="11265"/>
                    <a:pt x="5354" y="10691"/>
                  </a:cubicBezTo>
                  <a:cubicBezTo>
                    <a:pt x="5640" y="10115"/>
                    <a:pt x="5923" y="9576"/>
                    <a:pt x="6231" y="9072"/>
                  </a:cubicBezTo>
                  <a:cubicBezTo>
                    <a:pt x="6535" y="8567"/>
                    <a:pt x="6847" y="8087"/>
                    <a:pt x="7196" y="7642"/>
                  </a:cubicBezTo>
                  <a:cubicBezTo>
                    <a:pt x="7889" y="6751"/>
                    <a:pt x="8710" y="5964"/>
                    <a:pt x="9732" y="5215"/>
                  </a:cubicBezTo>
                  <a:cubicBezTo>
                    <a:pt x="10244" y="4841"/>
                    <a:pt x="10804" y="4481"/>
                    <a:pt x="11405" y="4121"/>
                  </a:cubicBezTo>
                  <a:cubicBezTo>
                    <a:pt x="11705" y="3941"/>
                    <a:pt x="12020" y="3766"/>
                    <a:pt x="12341" y="3580"/>
                  </a:cubicBezTo>
                  <a:cubicBezTo>
                    <a:pt x="12665" y="3397"/>
                    <a:pt x="13000" y="3218"/>
                    <a:pt x="13339" y="3009"/>
                  </a:cubicBezTo>
                  <a:lnTo>
                    <a:pt x="13425" y="2957"/>
                  </a:lnTo>
                  <a:cubicBezTo>
                    <a:pt x="13757" y="2752"/>
                    <a:pt x="14011" y="2417"/>
                    <a:pt x="14106" y="2006"/>
                  </a:cubicBezTo>
                  <a:cubicBezTo>
                    <a:pt x="14289" y="1197"/>
                    <a:pt x="13780" y="389"/>
                    <a:pt x="12969" y="204"/>
                  </a:cubicBezTo>
                  <a:cubicBezTo>
                    <a:pt x="12527" y="106"/>
                    <a:pt x="12081" y="49"/>
                    <a:pt x="11631" y="21"/>
                  </a:cubicBezTo>
                  <a:cubicBezTo>
                    <a:pt x="11419" y="7"/>
                    <a:pt x="11205" y="0"/>
                    <a:pt x="10991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090;p47"/>
            <p:cNvSpPr/>
            <p:nvPr/>
          </p:nvSpPr>
          <p:spPr>
            <a:xfrm>
              <a:off x="277525" y="2985175"/>
              <a:ext cx="852025" cy="763225"/>
            </a:xfrm>
            <a:custGeom>
              <a:avLst/>
              <a:gdLst/>
              <a:ahLst/>
              <a:cxnLst/>
              <a:rect l="l" t="t" r="r" b="b"/>
              <a:pathLst>
                <a:path w="34081" h="30529" extrusionOk="0">
                  <a:moveTo>
                    <a:pt x="15234" y="1"/>
                  </a:moveTo>
                  <a:cubicBezTo>
                    <a:pt x="13209" y="1"/>
                    <a:pt x="11196" y="761"/>
                    <a:pt x="9648" y="2247"/>
                  </a:cubicBezTo>
                  <a:lnTo>
                    <a:pt x="3669" y="7987"/>
                  </a:lnTo>
                  <a:cubicBezTo>
                    <a:pt x="0" y="11510"/>
                    <a:pt x="466" y="17505"/>
                    <a:pt x="4637" y="20417"/>
                  </a:cubicBezTo>
                  <a:lnTo>
                    <a:pt x="17041" y="29075"/>
                  </a:lnTo>
                  <a:cubicBezTo>
                    <a:pt x="18456" y="30063"/>
                    <a:pt x="20060" y="30528"/>
                    <a:pt x="21642" y="30528"/>
                  </a:cubicBezTo>
                  <a:cubicBezTo>
                    <a:pt x="24660" y="30528"/>
                    <a:pt x="27595" y="28835"/>
                    <a:pt x="28977" y="25845"/>
                  </a:cubicBezTo>
                  <a:lnTo>
                    <a:pt x="32440" y="18349"/>
                  </a:lnTo>
                  <a:cubicBezTo>
                    <a:pt x="34080" y="14802"/>
                    <a:pt x="32939" y="10590"/>
                    <a:pt x="29738" y="8356"/>
                  </a:cubicBezTo>
                  <a:lnTo>
                    <a:pt x="19848" y="1453"/>
                  </a:lnTo>
                  <a:cubicBezTo>
                    <a:pt x="18453" y="479"/>
                    <a:pt x="16840" y="1"/>
                    <a:pt x="15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091;p47"/>
            <p:cNvSpPr/>
            <p:nvPr/>
          </p:nvSpPr>
          <p:spPr>
            <a:xfrm>
              <a:off x="307650" y="2985375"/>
              <a:ext cx="801375" cy="763075"/>
            </a:xfrm>
            <a:custGeom>
              <a:avLst/>
              <a:gdLst/>
              <a:ahLst/>
              <a:cxnLst/>
              <a:rect l="l" t="t" r="r" b="b"/>
              <a:pathLst>
                <a:path w="32055" h="30523" extrusionOk="0">
                  <a:moveTo>
                    <a:pt x="11883" y="2526"/>
                  </a:moveTo>
                  <a:lnTo>
                    <a:pt x="15339" y="4941"/>
                  </a:lnTo>
                  <a:lnTo>
                    <a:pt x="12982" y="8441"/>
                  </a:lnTo>
                  <a:lnTo>
                    <a:pt x="9528" y="6024"/>
                  </a:lnTo>
                  <a:lnTo>
                    <a:pt x="11883" y="2526"/>
                  </a:lnTo>
                  <a:close/>
                  <a:moveTo>
                    <a:pt x="16906" y="6036"/>
                  </a:moveTo>
                  <a:lnTo>
                    <a:pt x="20363" y="8453"/>
                  </a:lnTo>
                  <a:lnTo>
                    <a:pt x="18005" y="11953"/>
                  </a:lnTo>
                  <a:lnTo>
                    <a:pt x="14550" y="9534"/>
                  </a:lnTo>
                  <a:lnTo>
                    <a:pt x="16906" y="6036"/>
                  </a:lnTo>
                  <a:close/>
                  <a:moveTo>
                    <a:pt x="8460" y="7609"/>
                  </a:moveTo>
                  <a:lnTo>
                    <a:pt x="11917" y="10025"/>
                  </a:lnTo>
                  <a:lnTo>
                    <a:pt x="9559" y="13525"/>
                  </a:lnTo>
                  <a:lnTo>
                    <a:pt x="6103" y="11109"/>
                  </a:lnTo>
                  <a:lnTo>
                    <a:pt x="8460" y="7609"/>
                  </a:lnTo>
                  <a:close/>
                  <a:moveTo>
                    <a:pt x="21928" y="9547"/>
                  </a:moveTo>
                  <a:lnTo>
                    <a:pt x="25386" y="11963"/>
                  </a:lnTo>
                  <a:lnTo>
                    <a:pt x="23031" y="15463"/>
                  </a:lnTo>
                  <a:lnTo>
                    <a:pt x="19573" y="13047"/>
                  </a:lnTo>
                  <a:lnTo>
                    <a:pt x="21928" y="9547"/>
                  </a:lnTo>
                  <a:close/>
                  <a:moveTo>
                    <a:pt x="13486" y="11119"/>
                  </a:moveTo>
                  <a:lnTo>
                    <a:pt x="16942" y="13535"/>
                  </a:lnTo>
                  <a:lnTo>
                    <a:pt x="14585" y="17035"/>
                  </a:lnTo>
                  <a:lnTo>
                    <a:pt x="11127" y="14619"/>
                  </a:lnTo>
                  <a:lnTo>
                    <a:pt x="13486" y="11119"/>
                  </a:lnTo>
                  <a:close/>
                  <a:moveTo>
                    <a:pt x="5038" y="12691"/>
                  </a:moveTo>
                  <a:lnTo>
                    <a:pt x="8494" y="15108"/>
                  </a:lnTo>
                  <a:lnTo>
                    <a:pt x="6137" y="18608"/>
                  </a:lnTo>
                  <a:lnTo>
                    <a:pt x="2680" y="16191"/>
                  </a:lnTo>
                  <a:lnTo>
                    <a:pt x="5038" y="12691"/>
                  </a:lnTo>
                  <a:close/>
                  <a:moveTo>
                    <a:pt x="26955" y="13057"/>
                  </a:moveTo>
                  <a:lnTo>
                    <a:pt x="30410" y="15473"/>
                  </a:lnTo>
                  <a:lnTo>
                    <a:pt x="28054" y="18973"/>
                  </a:lnTo>
                  <a:lnTo>
                    <a:pt x="24596" y="16557"/>
                  </a:lnTo>
                  <a:lnTo>
                    <a:pt x="26955" y="13057"/>
                  </a:lnTo>
                  <a:close/>
                  <a:moveTo>
                    <a:pt x="18507" y="14629"/>
                  </a:moveTo>
                  <a:lnTo>
                    <a:pt x="21963" y="17044"/>
                  </a:lnTo>
                  <a:lnTo>
                    <a:pt x="19608" y="20544"/>
                  </a:lnTo>
                  <a:lnTo>
                    <a:pt x="16152" y="18129"/>
                  </a:lnTo>
                  <a:lnTo>
                    <a:pt x="18507" y="14629"/>
                  </a:lnTo>
                  <a:close/>
                  <a:moveTo>
                    <a:pt x="10061" y="16200"/>
                  </a:moveTo>
                  <a:lnTo>
                    <a:pt x="13518" y="18618"/>
                  </a:lnTo>
                  <a:lnTo>
                    <a:pt x="11160" y="22118"/>
                  </a:lnTo>
                  <a:lnTo>
                    <a:pt x="7704" y="19701"/>
                  </a:lnTo>
                  <a:lnTo>
                    <a:pt x="10061" y="16200"/>
                  </a:lnTo>
                  <a:close/>
                  <a:moveTo>
                    <a:pt x="23531" y="18139"/>
                  </a:moveTo>
                  <a:lnTo>
                    <a:pt x="26989" y="20556"/>
                  </a:lnTo>
                  <a:lnTo>
                    <a:pt x="24632" y="24056"/>
                  </a:lnTo>
                  <a:lnTo>
                    <a:pt x="21174" y="21639"/>
                  </a:lnTo>
                  <a:lnTo>
                    <a:pt x="23531" y="18139"/>
                  </a:lnTo>
                  <a:close/>
                  <a:moveTo>
                    <a:pt x="15084" y="19712"/>
                  </a:moveTo>
                  <a:lnTo>
                    <a:pt x="18541" y="22128"/>
                  </a:lnTo>
                  <a:lnTo>
                    <a:pt x="16184" y="25628"/>
                  </a:lnTo>
                  <a:lnTo>
                    <a:pt x="12727" y="23212"/>
                  </a:lnTo>
                  <a:lnTo>
                    <a:pt x="15084" y="19712"/>
                  </a:lnTo>
                  <a:close/>
                  <a:moveTo>
                    <a:pt x="20106" y="23223"/>
                  </a:moveTo>
                  <a:lnTo>
                    <a:pt x="23564" y="25641"/>
                  </a:lnTo>
                  <a:lnTo>
                    <a:pt x="21207" y="29141"/>
                  </a:lnTo>
                  <a:lnTo>
                    <a:pt x="17750" y="26724"/>
                  </a:lnTo>
                  <a:lnTo>
                    <a:pt x="20106" y="23223"/>
                  </a:lnTo>
                  <a:close/>
                  <a:moveTo>
                    <a:pt x="13584" y="0"/>
                  </a:moveTo>
                  <a:cubicBezTo>
                    <a:pt x="12295" y="72"/>
                    <a:pt x="11028" y="450"/>
                    <a:pt x="9892" y="1129"/>
                  </a:cubicBezTo>
                  <a:lnTo>
                    <a:pt x="10321" y="1428"/>
                  </a:lnTo>
                  <a:lnTo>
                    <a:pt x="7963" y="4928"/>
                  </a:lnTo>
                  <a:lnTo>
                    <a:pt x="6618" y="3988"/>
                  </a:lnTo>
                  <a:lnTo>
                    <a:pt x="5213" y="5336"/>
                  </a:lnTo>
                  <a:lnTo>
                    <a:pt x="6896" y="6510"/>
                  </a:lnTo>
                  <a:lnTo>
                    <a:pt x="4539" y="10012"/>
                  </a:lnTo>
                  <a:lnTo>
                    <a:pt x="2122" y="8324"/>
                  </a:lnTo>
                  <a:cubicBezTo>
                    <a:pt x="1679" y="8805"/>
                    <a:pt x="1304" y="9323"/>
                    <a:pt x="1000" y="9868"/>
                  </a:cubicBezTo>
                  <a:lnTo>
                    <a:pt x="3471" y="11595"/>
                  </a:lnTo>
                  <a:lnTo>
                    <a:pt x="1114" y="15095"/>
                  </a:lnTo>
                  <a:lnTo>
                    <a:pt x="1" y="14318"/>
                  </a:lnTo>
                  <a:lnTo>
                    <a:pt x="1" y="14318"/>
                  </a:lnTo>
                  <a:cubicBezTo>
                    <a:pt x="91" y="15693"/>
                    <a:pt x="529" y="17048"/>
                    <a:pt x="1306" y="18229"/>
                  </a:cubicBezTo>
                  <a:lnTo>
                    <a:pt x="1613" y="17774"/>
                  </a:lnTo>
                  <a:lnTo>
                    <a:pt x="5071" y="20191"/>
                  </a:lnTo>
                  <a:lnTo>
                    <a:pt x="4446" y="21119"/>
                  </a:lnTo>
                  <a:lnTo>
                    <a:pt x="6013" y="22211"/>
                  </a:lnTo>
                  <a:lnTo>
                    <a:pt x="6636" y="21287"/>
                  </a:lnTo>
                  <a:lnTo>
                    <a:pt x="10094" y="23704"/>
                  </a:lnTo>
                  <a:lnTo>
                    <a:pt x="9472" y="24627"/>
                  </a:lnTo>
                  <a:lnTo>
                    <a:pt x="11037" y="25719"/>
                  </a:lnTo>
                  <a:lnTo>
                    <a:pt x="11659" y="24798"/>
                  </a:lnTo>
                  <a:lnTo>
                    <a:pt x="15116" y="27214"/>
                  </a:lnTo>
                  <a:lnTo>
                    <a:pt x="14497" y="28135"/>
                  </a:lnTo>
                  <a:lnTo>
                    <a:pt x="15834" y="29069"/>
                  </a:lnTo>
                  <a:cubicBezTo>
                    <a:pt x="15910" y="29121"/>
                    <a:pt x="15988" y="29175"/>
                    <a:pt x="16065" y="29224"/>
                  </a:cubicBezTo>
                  <a:lnTo>
                    <a:pt x="16680" y="28308"/>
                  </a:lnTo>
                  <a:lnTo>
                    <a:pt x="19812" y="30498"/>
                  </a:lnTo>
                  <a:cubicBezTo>
                    <a:pt x="20019" y="30514"/>
                    <a:pt x="20226" y="30522"/>
                    <a:pt x="20433" y="30522"/>
                  </a:cubicBezTo>
                  <a:cubicBezTo>
                    <a:pt x="21244" y="30522"/>
                    <a:pt x="22049" y="30401"/>
                    <a:pt x="22818" y="30165"/>
                  </a:cubicBezTo>
                  <a:lnTo>
                    <a:pt x="25126" y="26738"/>
                  </a:lnTo>
                  <a:lnTo>
                    <a:pt x="26551" y="27734"/>
                  </a:lnTo>
                  <a:cubicBezTo>
                    <a:pt x="26959" y="27260"/>
                    <a:pt x="27319" y="26732"/>
                    <a:pt x="27617" y="26149"/>
                  </a:cubicBezTo>
                  <a:lnTo>
                    <a:pt x="26191" y="25153"/>
                  </a:lnTo>
                  <a:lnTo>
                    <a:pt x="28549" y="21653"/>
                  </a:lnTo>
                  <a:lnTo>
                    <a:pt x="29419" y="22263"/>
                  </a:lnTo>
                  <a:lnTo>
                    <a:pt x="30232" y="20502"/>
                  </a:lnTo>
                  <a:lnTo>
                    <a:pt x="29614" y="20068"/>
                  </a:lnTo>
                  <a:lnTo>
                    <a:pt x="31732" y="16925"/>
                  </a:lnTo>
                  <a:cubicBezTo>
                    <a:pt x="32035" y="15742"/>
                    <a:pt x="32054" y="14532"/>
                    <a:pt x="31822" y="13376"/>
                  </a:cubicBezTo>
                  <a:lnTo>
                    <a:pt x="31822" y="13376"/>
                  </a:lnTo>
                  <a:lnTo>
                    <a:pt x="31477" y="13889"/>
                  </a:lnTo>
                  <a:lnTo>
                    <a:pt x="28019" y="11472"/>
                  </a:lnTo>
                  <a:lnTo>
                    <a:pt x="29555" y="9192"/>
                  </a:lnTo>
                  <a:cubicBezTo>
                    <a:pt x="29241" y="8886"/>
                    <a:pt x="28901" y="8603"/>
                    <a:pt x="28533" y="8347"/>
                  </a:cubicBezTo>
                  <a:lnTo>
                    <a:pt x="28050" y="8010"/>
                  </a:lnTo>
                  <a:lnTo>
                    <a:pt x="26456" y="10376"/>
                  </a:lnTo>
                  <a:lnTo>
                    <a:pt x="22998" y="7961"/>
                  </a:lnTo>
                  <a:lnTo>
                    <a:pt x="24591" y="5592"/>
                  </a:lnTo>
                  <a:lnTo>
                    <a:pt x="23024" y="4498"/>
                  </a:lnTo>
                  <a:lnTo>
                    <a:pt x="21431" y="6865"/>
                  </a:lnTo>
                  <a:lnTo>
                    <a:pt x="17975" y="4447"/>
                  </a:lnTo>
                  <a:lnTo>
                    <a:pt x="19567" y="2084"/>
                  </a:lnTo>
                  <a:lnTo>
                    <a:pt x="18643" y="1440"/>
                  </a:lnTo>
                  <a:cubicBezTo>
                    <a:pt x="18427" y="1289"/>
                    <a:pt x="18206" y="1150"/>
                    <a:pt x="17979" y="1023"/>
                  </a:cubicBezTo>
                  <a:lnTo>
                    <a:pt x="16408" y="3353"/>
                  </a:lnTo>
                  <a:lnTo>
                    <a:pt x="12951" y="938"/>
                  </a:lnTo>
                  <a:lnTo>
                    <a:pt x="13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092;p47"/>
            <p:cNvSpPr/>
            <p:nvPr/>
          </p:nvSpPr>
          <p:spPr>
            <a:xfrm>
              <a:off x="1730625" y="3991775"/>
              <a:ext cx="847725" cy="723675"/>
            </a:xfrm>
            <a:custGeom>
              <a:avLst/>
              <a:gdLst/>
              <a:ahLst/>
              <a:cxnLst/>
              <a:rect l="l" t="t" r="r" b="b"/>
              <a:pathLst>
                <a:path w="33909" h="28947" extrusionOk="0">
                  <a:moveTo>
                    <a:pt x="15460" y="0"/>
                  </a:moveTo>
                  <a:cubicBezTo>
                    <a:pt x="13750" y="0"/>
                    <a:pt x="12051" y="652"/>
                    <a:pt x="10756" y="1922"/>
                  </a:cubicBezTo>
                  <a:lnTo>
                    <a:pt x="3059" y="9468"/>
                  </a:lnTo>
                  <a:cubicBezTo>
                    <a:pt x="0" y="12466"/>
                    <a:pt x="491" y="17523"/>
                    <a:pt x="4068" y="19878"/>
                  </a:cubicBezTo>
                  <a:lnTo>
                    <a:pt x="16171" y="27840"/>
                  </a:lnTo>
                  <a:cubicBezTo>
                    <a:pt x="17305" y="28586"/>
                    <a:pt x="18588" y="28947"/>
                    <a:pt x="19859" y="28947"/>
                  </a:cubicBezTo>
                  <a:cubicBezTo>
                    <a:pt x="21840" y="28947"/>
                    <a:pt x="23794" y="28072"/>
                    <a:pt x="25114" y="26421"/>
                  </a:cubicBezTo>
                  <a:lnTo>
                    <a:pt x="31488" y="18436"/>
                  </a:lnTo>
                  <a:cubicBezTo>
                    <a:pt x="33909" y="15402"/>
                    <a:pt x="33266" y="10957"/>
                    <a:pt x="30086" y="8735"/>
                  </a:cubicBezTo>
                  <a:lnTo>
                    <a:pt x="19306" y="1210"/>
                  </a:lnTo>
                  <a:cubicBezTo>
                    <a:pt x="18142" y="399"/>
                    <a:pt x="16798" y="0"/>
                    <a:pt x="15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093;p47"/>
            <p:cNvSpPr/>
            <p:nvPr/>
          </p:nvSpPr>
          <p:spPr>
            <a:xfrm>
              <a:off x="1757125" y="3991975"/>
              <a:ext cx="799275" cy="723375"/>
            </a:xfrm>
            <a:custGeom>
              <a:avLst/>
              <a:gdLst/>
              <a:ahLst/>
              <a:cxnLst/>
              <a:rect l="l" t="t" r="r" b="b"/>
              <a:pathLst>
                <a:path w="31971" h="28935" extrusionOk="0">
                  <a:moveTo>
                    <a:pt x="11971" y="3001"/>
                  </a:moveTo>
                  <a:lnTo>
                    <a:pt x="15428" y="5417"/>
                  </a:lnTo>
                  <a:lnTo>
                    <a:pt x="13073" y="8917"/>
                  </a:lnTo>
                  <a:lnTo>
                    <a:pt x="9616" y="6501"/>
                  </a:lnTo>
                  <a:lnTo>
                    <a:pt x="11971" y="3001"/>
                  </a:lnTo>
                  <a:close/>
                  <a:moveTo>
                    <a:pt x="16995" y="6511"/>
                  </a:moveTo>
                  <a:lnTo>
                    <a:pt x="20451" y="8929"/>
                  </a:lnTo>
                  <a:lnTo>
                    <a:pt x="18096" y="12429"/>
                  </a:lnTo>
                  <a:lnTo>
                    <a:pt x="14640" y="10011"/>
                  </a:lnTo>
                  <a:lnTo>
                    <a:pt x="16995" y="6511"/>
                  </a:lnTo>
                  <a:close/>
                  <a:moveTo>
                    <a:pt x="8548" y="8086"/>
                  </a:moveTo>
                  <a:lnTo>
                    <a:pt x="12004" y="10502"/>
                  </a:lnTo>
                  <a:lnTo>
                    <a:pt x="9648" y="14002"/>
                  </a:lnTo>
                  <a:lnTo>
                    <a:pt x="6192" y="11586"/>
                  </a:lnTo>
                  <a:lnTo>
                    <a:pt x="8548" y="8086"/>
                  </a:lnTo>
                  <a:close/>
                  <a:moveTo>
                    <a:pt x="22018" y="10024"/>
                  </a:moveTo>
                  <a:lnTo>
                    <a:pt x="25476" y="12440"/>
                  </a:lnTo>
                  <a:lnTo>
                    <a:pt x="23120" y="15940"/>
                  </a:lnTo>
                  <a:lnTo>
                    <a:pt x="19663" y="13524"/>
                  </a:lnTo>
                  <a:lnTo>
                    <a:pt x="22018" y="10024"/>
                  </a:lnTo>
                  <a:close/>
                  <a:moveTo>
                    <a:pt x="13572" y="11596"/>
                  </a:moveTo>
                  <a:lnTo>
                    <a:pt x="17030" y="14012"/>
                  </a:lnTo>
                  <a:lnTo>
                    <a:pt x="14671" y="17512"/>
                  </a:lnTo>
                  <a:lnTo>
                    <a:pt x="11215" y="15096"/>
                  </a:lnTo>
                  <a:lnTo>
                    <a:pt x="13572" y="11596"/>
                  </a:lnTo>
                  <a:close/>
                  <a:moveTo>
                    <a:pt x="5126" y="13168"/>
                  </a:moveTo>
                  <a:lnTo>
                    <a:pt x="8584" y="15585"/>
                  </a:lnTo>
                  <a:lnTo>
                    <a:pt x="6227" y="19085"/>
                  </a:lnTo>
                  <a:lnTo>
                    <a:pt x="2769" y="16668"/>
                  </a:lnTo>
                  <a:lnTo>
                    <a:pt x="5126" y="13168"/>
                  </a:lnTo>
                  <a:close/>
                  <a:moveTo>
                    <a:pt x="27042" y="13534"/>
                  </a:moveTo>
                  <a:lnTo>
                    <a:pt x="30500" y="15950"/>
                  </a:lnTo>
                  <a:lnTo>
                    <a:pt x="28143" y="19450"/>
                  </a:lnTo>
                  <a:lnTo>
                    <a:pt x="24686" y="17034"/>
                  </a:lnTo>
                  <a:lnTo>
                    <a:pt x="27042" y="13534"/>
                  </a:lnTo>
                  <a:close/>
                  <a:moveTo>
                    <a:pt x="18595" y="15106"/>
                  </a:moveTo>
                  <a:lnTo>
                    <a:pt x="22052" y="17523"/>
                  </a:lnTo>
                  <a:lnTo>
                    <a:pt x="19696" y="21023"/>
                  </a:lnTo>
                  <a:lnTo>
                    <a:pt x="16238" y="18606"/>
                  </a:lnTo>
                  <a:lnTo>
                    <a:pt x="18595" y="15106"/>
                  </a:lnTo>
                  <a:close/>
                  <a:moveTo>
                    <a:pt x="10150" y="16678"/>
                  </a:moveTo>
                  <a:lnTo>
                    <a:pt x="13606" y="19095"/>
                  </a:lnTo>
                  <a:lnTo>
                    <a:pt x="11250" y="22595"/>
                  </a:lnTo>
                  <a:lnTo>
                    <a:pt x="7792" y="20178"/>
                  </a:lnTo>
                  <a:lnTo>
                    <a:pt x="10150" y="16678"/>
                  </a:lnTo>
                  <a:close/>
                  <a:moveTo>
                    <a:pt x="23619" y="18616"/>
                  </a:moveTo>
                  <a:lnTo>
                    <a:pt x="27075" y="21033"/>
                  </a:lnTo>
                  <a:lnTo>
                    <a:pt x="24718" y="24533"/>
                  </a:lnTo>
                  <a:lnTo>
                    <a:pt x="21261" y="22116"/>
                  </a:lnTo>
                  <a:lnTo>
                    <a:pt x="23619" y="18616"/>
                  </a:lnTo>
                  <a:close/>
                  <a:moveTo>
                    <a:pt x="15173" y="20189"/>
                  </a:moveTo>
                  <a:lnTo>
                    <a:pt x="18631" y="22605"/>
                  </a:lnTo>
                  <a:lnTo>
                    <a:pt x="16272" y="26105"/>
                  </a:lnTo>
                  <a:lnTo>
                    <a:pt x="12816" y="23689"/>
                  </a:lnTo>
                  <a:lnTo>
                    <a:pt x="15173" y="20189"/>
                  </a:lnTo>
                  <a:close/>
                  <a:moveTo>
                    <a:pt x="13996" y="0"/>
                  </a:moveTo>
                  <a:lnTo>
                    <a:pt x="13996" y="0"/>
                  </a:lnTo>
                  <a:cubicBezTo>
                    <a:pt x="12558" y="89"/>
                    <a:pt x="11151" y="633"/>
                    <a:pt x="10008" y="1623"/>
                  </a:cubicBezTo>
                  <a:lnTo>
                    <a:pt x="10410" y="1904"/>
                  </a:lnTo>
                  <a:lnTo>
                    <a:pt x="8054" y="5404"/>
                  </a:lnTo>
                  <a:lnTo>
                    <a:pt x="6933" y="4621"/>
                  </a:lnTo>
                  <a:lnTo>
                    <a:pt x="5545" y="5980"/>
                  </a:lnTo>
                  <a:lnTo>
                    <a:pt x="6987" y="6987"/>
                  </a:lnTo>
                  <a:lnTo>
                    <a:pt x="4629" y="10487"/>
                  </a:lnTo>
                  <a:lnTo>
                    <a:pt x="2481" y="8986"/>
                  </a:lnTo>
                  <a:lnTo>
                    <a:pt x="1189" y="10412"/>
                  </a:lnTo>
                  <a:lnTo>
                    <a:pt x="3562" y="12072"/>
                  </a:lnTo>
                  <a:lnTo>
                    <a:pt x="1206" y="15572"/>
                  </a:lnTo>
                  <a:lnTo>
                    <a:pt x="0" y="14730"/>
                  </a:lnTo>
                  <a:lnTo>
                    <a:pt x="0" y="14730"/>
                  </a:lnTo>
                  <a:cubicBezTo>
                    <a:pt x="98" y="16097"/>
                    <a:pt x="610" y="17432"/>
                    <a:pt x="1516" y="18529"/>
                  </a:cubicBezTo>
                  <a:lnTo>
                    <a:pt x="1704" y="18248"/>
                  </a:lnTo>
                  <a:lnTo>
                    <a:pt x="5160" y="20665"/>
                  </a:lnTo>
                  <a:lnTo>
                    <a:pt x="4873" y="21092"/>
                  </a:lnTo>
                  <a:lnTo>
                    <a:pt x="6467" y="22141"/>
                  </a:lnTo>
                  <a:lnTo>
                    <a:pt x="6726" y="21759"/>
                  </a:lnTo>
                  <a:lnTo>
                    <a:pt x="10182" y="24175"/>
                  </a:lnTo>
                  <a:lnTo>
                    <a:pt x="9990" y="24460"/>
                  </a:lnTo>
                  <a:lnTo>
                    <a:pt x="11585" y="25508"/>
                  </a:lnTo>
                  <a:lnTo>
                    <a:pt x="11747" y="25269"/>
                  </a:lnTo>
                  <a:lnTo>
                    <a:pt x="15203" y="27685"/>
                  </a:lnTo>
                  <a:lnTo>
                    <a:pt x="15108" y="27829"/>
                  </a:lnTo>
                  <a:cubicBezTo>
                    <a:pt x="16241" y="28575"/>
                    <a:pt x="17524" y="28935"/>
                    <a:pt x="18797" y="28935"/>
                  </a:cubicBezTo>
                  <a:cubicBezTo>
                    <a:pt x="19246" y="28935"/>
                    <a:pt x="19693" y="28890"/>
                    <a:pt x="20132" y="28802"/>
                  </a:cubicBezTo>
                  <a:lnTo>
                    <a:pt x="17836" y="27198"/>
                  </a:lnTo>
                  <a:lnTo>
                    <a:pt x="20194" y="23698"/>
                  </a:lnTo>
                  <a:lnTo>
                    <a:pt x="23650" y="26113"/>
                  </a:lnTo>
                  <a:lnTo>
                    <a:pt x="22496" y="27829"/>
                  </a:lnTo>
                  <a:cubicBezTo>
                    <a:pt x="23073" y="27448"/>
                    <a:pt x="23600" y="26974"/>
                    <a:pt x="24051" y="26408"/>
                  </a:cubicBezTo>
                  <a:lnTo>
                    <a:pt x="30426" y="18425"/>
                  </a:lnTo>
                  <a:cubicBezTo>
                    <a:pt x="31499" y="17087"/>
                    <a:pt x="31970" y="15468"/>
                    <a:pt x="31889" y="13888"/>
                  </a:cubicBezTo>
                  <a:lnTo>
                    <a:pt x="31889" y="13888"/>
                  </a:lnTo>
                  <a:lnTo>
                    <a:pt x="31565" y="14365"/>
                  </a:lnTo>
                  <a:lnTo>
                    <a:pt x="28107" y="11949"/>
                  </a:lnTo>
                  <a:lnTo>
                    <a:pt x="29833" y="9388"/>
                  </a:lnTo>
                  <a:cubicBezTo>
                    <a:pt x="29586" y="9151"/>
                    <a:pt x="29316" y="8930"/>
                    <a:pt x="29023" y="8726"/>
                  </a:cubicBezTo>
                  <a:lnTo>
                    <a:pt x="28310" y="8229"/>
                  </a:lnTo>
                  <a:lnTo>
                    <a:pt x="26542" y="10855"/>
                  </a:lnTo>
                  <a:lnTo>
                    <a:pt x="23084" y="8440"/>
                  </a:lnTo>
                  <a:lnTo>
                    <a:pt x="24852" y="5815"/>
                  </a:lnTo>
                  <a:lnTo>
                    <a:pt x="23287" y="4720"/>
                  </a:lnTo>
                  <a:lnTo>
                    <a:pt x="21521" y="7344"/>
                  </a:lnTo>
                  <a:lnTo>
                    <a:pt x="18063" y="4926"/>
                  </a:lnTo>
                  <a:lnTo>
                    <a:pt x="19830" y="2305"/>
                  </a:lnTo>
                  <a:lnTo>
                    <a:pt x="18264" y="1210"/>
                  </a:lnTo>
                  <a:lnTo>
                    <a:pt x="16500" y="3831"/>
                  </a:lnTo>
                  <a:lnTo>
                    <a:pt x="13042" y="1415"/>
                  </a:lnTo>
                  <a:lnTo>
                    <a:pt x="139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094;p47"/>
            <p:cNvSpPr/>
            <p:nvPr/>
          </p:nvSpPr>
          <p:spPr>
            <a:xfrm>
              <a:off x="789575" y="4078250"/>
              <a:ext cx="613300" cy="508125"/>
            </a:xfrm>
            <a:custGeom>
              <a:avLst/>
              <a:gdLst/>
              <a:ahLst/>
              <a:cxnLst/>
              <a:rect l="l" t="t" r="r" b="b"/>
              <a:pathLst>
                <a:path w="24532" h="20325" extrusionOk="0">
                  <a:moveTo>
                    <a:pt x="8132" y="0"/>
                  </a:moveTo>
                  <a:lnTo>
                    <a:pt x="2975" y="4207"/>
                  </a:lnTo>
                  <a:cubicBezTo>
                    <a:pt x="628" y="6120"/>
                    <a:pt x="0" y="9481"/>
                    <a:pt x="1585" y="12062"/>
                  </a:cubicBezTo>
                  <a:cubicBezTo>
                    <a:pt x="3690" y="15492"/>
                    <a:pt x="7870" y="19537"/>
                    <a:pt x="16012" y="20299"/>
                  </a:cubicBezTo>
                  <a:cubicBezTo>
                    <a:pt x="16197" y="20316"/>
                    <a:pt x="16381" y="20325"/>
                    <a:pt x="16564" y="20325"/>
                  </a:cubicBezTo>
                  <a:cubicBezTo>
                    <a:pt x="18926" y="20325"/>
                    <a:pt x="21096" y="18900"/>
                    <a:pt x="22080" y="16714"/>
                  </a:cubicBezTo>
                  <a:lnTo>
                    <a:pt x="24529" y="11267"/>
                  </a:lnTo>
                  <a:cubicBezTo>
                    <a:pt x="24532" y="11263"/>
                    <a:pt x="12985" y="10666"/>
                    <a:pt x="8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095;p47"/>
            <p:cNvSpPr/>
            <p:nvPr/>
          </p:nvSpPr>
          <p:spPr>
            <a:xfrm>
              <a:off x="707175" y="4550950"/>
              <a:ext cx="246475" cy="246500"/>
            </a:xfrm>
            <a:custGeom>
              <a:avLst/>
              <a:gdLst/>
              <a:ahLst/>
              <a:cxnLst/>
              <a:rect l="l" t="t" r="r" b="b"/>
              <a:pathLst>
                <a:path w="9859" h="9860" extrusionOk="0">
                  <a:moveTo>
                    <a:pt x="4930" y="1"/>
                  </a:moveTo>
                  <a:cubicBezTo>
                    <a:pt x="2207" y="1"/>
                    <a:pt x="1" y="2209"/>
                    <a:pt x="1" y="4930"/>
                  </a:cubicBezTo>
                  <a:cubicBezTo>
                    <a:pt x="1" y="7653"/>
                    <a:pt x="2207" y="9860"/>
                    <a:pt x="4930" y="9860"/>
                  </a:cubicBezTo>
                  <a:cubicBezTo>
                    <a:pt x="7653" y="9860"/>
                    <a:pt x="9858" y="7653"/>
                    <a:pt x="9858" y="4930"/>
                  </a:cubicBezTo>
                  <a:cubicBezTo>
                    <a:pt x="9858" y="2207"/>
                    <a:pt x="7650" y="1"/>
                    <a:pt x="49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096;p47"/>
            <p:cNvSpPr/>
            <p:nvPr/>
          </p:nvSpPr>
          <p:spPr>
            <a:xfrm>
              <a:off x="2192250" y="4207775"/>
              <a:ext cx="248100" cy="376875"/>
            </a:xfrm>
            <a:custGeom>
              <a:avLst/>
              <a:gdLst/>
              <a:ahLst/>
              <a:cxnLst/>
              <a:rect l="l" t="t" r="r" b="b"/>
              <a:pathLst>
                <a:path w="9924" h="15075" extrusionOk="0">
                  <a:moveTo>
                    <a:pt x="1338" y="1"/>
                  </a:moveTo>
                  <a:cubicBezTo>
                    <a:pt x="867" y="1"/>
                    <a:pt x="422" y="286"/>
                    <a:pt x="238" y="753"/>
                  </a:cubicBezTo>
                  <a:cubicBezTo>
                    <a:pt x="1" y="1361"/>
                    <a:pt x="298" y="2045"/>
                    <a:pt x="905" y="2285"/>
                  </a:cubicBezTo>
                  <a:cubicBezTo>
                    <a:pt x="900" y="2289"/>
                    <a:pt x="905" y="2297"/>
                    <a:pt x="910" y="2303"/>
                  </a:cubicBezTo>
                  <a:cubicBezTo>
                    <a:pt x="913" y="2312"/>
                    <a:pt x="918" y="2318"/>
                    <a:pt x="925" y="2326"/>
                  </a:cubicBezTo>
                  <a:cubicBezTo>
                    <a:pt x="935" y="2339"/>
                    <a:pt x="944" y="2354"/>
                    <a:pt x="958" y="2370"/>
                  </a:cubicBezTo>
                  <a:lnTo>
                    <a:pt x="1026" y="2460"/>
                  </a:lnTo>
                  <a:lnTo>
                    <a:pt x="1172" y="2640"/>
                  </a:lnTo>
                  <a:lnTo>
                    <a:pt x="1468" y="2994"/>
                  </a:lnTo>
                  <a:lnTo>
                    <a:pt x="2042" y="3681"/>
                  </a:lnTo>
                  <a:cubicBezTo>
                    <a:pt x="2416" y="4129"/>
                    <a:pt x="2762" y="4567"/>
                    <a:pt x="3085" y="4992"/>
                  </a:cubicBezTo>
                  <a:cubicBezTo>
                    <a:pt x="3404" y="5421"/>
                    <a:pt x="3699" y="5836"/>
                    <a:pt x="3959" y="6255"/>
                  </a:cubicBezTo>
                  <a:cubicBezTo>
                    <a:pt x="4217" y="6672"/>
                    <a:pt x="4454" y="7086"/>
                    <a:pt x="4656" y="7513"/>
                  </a:cubicBezTo>
                  <a:cubicBezTo>
                    <a:pt x="5056" y="8365"/>
                    <a:pt x="5329" y="9274"/>
                    <a:pt x="5499" y="10318"/>
                  </a:cubicBezTo>
                  <a:cubicBezTo>
                    <a:pt x="5586" y="10836"/>
                    <a:pt x="5638" y="11389"/>
                    <a:pt x="5679" y="11973"/>
                  </a:cubicBezTo>
                  <a:lnTo>
                    <a:pt x="5706" y="12418"/>
                  </a:lnTo>
                  <a:cubicBezTo>
                    <a:pt x="5712" y="12493"/>
                    <a:pt x="5714" y="12568"/>
                    <a:pt x="5717" y="12643"/>
                  </a:cubicBezTo>
                  <a:cubicBezTo>
                    <a:pt x="5720" y="12722"/>
                    <a:pt x="5727" y="12797"/>
                    <a:pt x="5728" y="12876"/>
                  </a:cubicBezTo>
                  <a:cubicBezTo>
                    <a:pt x="5743" y="13185"/>
                    <a:pt x="5750" y="13500"/>
                    <a:pt x="5776" y="13832"/>
                  </a:cubicBezTo>
                  <a:lnTo>
                    <a:pt x="5782" y="13921"/>
                  </a:lnTo>
                  <a:cubicBezTo>
                    <a:pt x="5809" y="14245"/>
                    <a:pt x="5962" y="14562"/>
                    <a:pt x="6234" y="14788"/>
                  </a:cubicBezTo>
                  <a:cubicBezTo>
                    <a:pt x="6468" y="14981"/>
                    <a:pt x="6752" y="15075"/>
                    <a:pt x="7033" y="15075"/>
                  </a:cubicBezTo>
                  <a:cubicBezTo>
                    <a:pt x="7395" y="15075"/>
                    <a:pt x="7753" y="14919"/>
                    <a:pt x="8002" y="14619"/>
                  </a:cubicBezTo>
                  <a:cubicBezTo>
                    <a:pt x="8483" y="14038"/>
                    <a:pt x="8852" y="13383"/>
                    <a:pt x="9160" y="12679"/>
                  </a:cubicBezTo>
                  <a:cubicBezTo>
                    <a:pt x="9457" y="11974"/>
                    <a:pt x="9678" y="11215"/>
                    <a:pt x="9793" y="10421"/>
                  </a:cubicBezTo>
                  <a:cubicBezTo>
                    <a:pt x="9911" y="9627"/>
                    <a:pt x="9924" y="8797"/>
                    <a:pt x="9821" y="7967"/>
                  </a:cubicBezTo>
                  <a:cubicBezTo>
                    <a:pt x="9718" y="7136"/>
                    <a:pt x="9497" y="6312"/>
                    <a:pt x="9170" y="5534"/>
                  </a:cubicBezTo>
                  <a:cubicBezTo>
                    <a:pt x="8843" y="4755"/>
                    <a:pt x="8411" y="4027"/>
                    <a:pt x="7899" y="3381"/>
                  </a:cubicBezTo>
                  <a:cubicBezTo>
                    <a:pt x="7384" y="2735"/>
                    <a:pt x="6792" y="2171"/>
                    <a:pt x="6150" y="1700"/>
                  </a:cubicBezTo>
                  <a:cubicBezTo>
                    <a:pt x="5508" y="1231"/>
                    <a:pt x="4817" y="854"/>
                    <a:pt x="4093" y="576"/>
                  </a:cubicBezTo>
                  <a:cubicBezTo>
                    <a:pt x="3731" y="437"/>
                    <a:pt x="3360" y="326"/>
                    <a:pt x="2981" y="241"/>
                  </a:cubicBezTo>
                  <a:cubicBezTo>
                    <a:pt x="2887" y="220"/>
                    <a:pt x="2791" y="202"/>
                    <a:pt x="2694" y="184"/>
                  </a:cubicBezTo>
                  <a:cubicBezTo>
                    <a:pt x="2600" y="167"/>
                    <a:pt x="2501" y="153"/>
                    <a:pt x="2403" y="138"/>
                  </a:cubicBezTo>
                  <a:cubicBezTo>
                    <a:pt x="2305" y="125"/>
                    <a:pt x="2204" y="113"/>
                    <a:pt x="2104" y="105"/>
                  </a:cubicBezTo>
                  <a:lnTo>
                    <a:pt x="1949" y="95"/>
                  </a:lnTo>
                  <a:lnTo>
                    <a:pt x="1867" y="92"/>
                  </a:lnTo>
                  <a:lnTo>
                    <a:pt x="1824" y="89"/>
                  </a:lnTo>
                  <a:cubicBezTo>
                    <a:pt x="1808" y="87"/>
                    <a:pt x="1795" y="87"/>
                    <a:pt x="1770" y="84"/>
                  </a:cubicBezTo>
                  <a:cubicBezTo>
                    <a:pt x="1628" y="28"/>
                    <a:pt x="1482" y="1"/>
                    <a:pt x="1338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097;p47"/>
            <p:cNvSpPr/>
            <p:nvPr/>
          </p:nvSpPr>
          <p:spPr>
            <a:xfrm>
              <a:off x="816025" y="3164175"/>
              <a:ext cx="248175" cy="376800"/>
            </a:xfrm>
            <a:custGeom>
              <a:avLst/>
              <a:gdLst/>
              <a:ahLst/>
              <a:cxnLst/>
              <a:rect l="l" t="t" r="r" b="b"/>
              <a:pathLst>
                <a:path w="9927" h="15072" extrusionOk="0">
                  <a:moveTo>
                    <a:pt x="1343" y="1"/>
                  </a:moveTo>
                  <a:cubicBezTo>
                    <a:pt x="871" y="1"/>
                    <a:pt x="424" y="285"/>
                    <a:pt x="238" y="751"/>
                  </a:cubicBezTo>
                  <a:cubicBezTo>
                    <a:pt x="0" y="1358"/>
                    <a:pt x="300" y="2042"/>
                    <a:pt x="907" y="2282"/>
                  </a:cubicBezTo>
                  <a:cubicBezTo>
                    <a:pt x="900" y="2285"/>
                    <a:pt x="907" y="2294"/>
                    <a:pt x="911" y="2300"/>
                  </a:cubicBezTo>
                  <a:cubicBezTo>
                    <a:pt x="915" y="2308"/>
                    <a:pt x="920" y="2315"/>
                    <a:pt x="925" y="2323"/>
                  </a:cubicBezTo>
                  <a:cubicBezTo>
                    <a:pt x="936" y="2336"/>
                    <a:pt x="946" y="2351"/>
                    <a:pt x="957" y="2367"/>
                  </a:cubicBezTo>
                  <a:lnTo>
                    <a:pt x="1028" y="2457"/>
                  </a:lnTo>
                  <a:lnTo>
                    <a:pt x="1175" y="2637"/>
                  </a:lnTo>
                  <a:lnTo>
                    <a:pt x="1471" y="2990"/>
                  </a:lnTo>
                  <a:lnTo>
                    <a:pt x="2045" y="3677"/>
                  </a:lnTo>
                  <a:cubicBezTo>
                    <a:pt x="2419" y="4125"/>
                    <a:pt x="2765" y="4564"/>
                    <a:pt x="3088" y="4989"/>
                  </a:cubicBezTo>
                  <a:cubicBezTo>
                    <a:pt x="3407" y="5418"/>
                    <a:pt x="3702" y="5833"/>
                    <a:pt x="3962" y="6252"/>
                  </a:cubicBezTo>
                  <a:cubicBezTo>
                    <a:pt x="4220" y="6669"/>
                    <a:pt x="4457" y="7083"/>
                    <a:pt x="4658" y="7509"/>
                  </a:cubicBezTo>
                  <a:cubicBezTo>
                    <a:pt x="5059" y="8362"/>
                    <a:pt x="5332" y="9273"/>
                    <a:pt x="5502" y="10314"/>
                  </a:cubicBezTo>
                  <a:cubicBezTo>
                    <a:pt x="5589" y="10833"/>
                    <a:pt x="5641" y="11386"/>
                    <a:pt x="5682" y="11971"/>
                  </a:cubicBezTo>
                  <a:lnTo>
                    <a:pt x="5709" y="12414"/>
                  </a:lnTo>
                  <a:cubicBezTo>
                    <a:pt x="5715" y="12490"/>
                    <a:pt x="5717" y="12565"/>
                    <a:pt x="5720" y="12642"/>
                  </a:cubicBezTo>
                  <a:cubicBezTo>
                    <a:pt x="5723" y="12719"/>
                    <a:pt x="5730" y="12794"/>
                    <a:pt x="5731" y="12872"/>
                  </a:cubicBezTo>
                  <a:cubicBezTo>
                    <a:pt x="5746" y="13181"/>
                    <a:pt x="5753" y="13497"/>
                    <a:pt x="5779" y="13829"/>
                  </a:cubicBezTo>
                  <a:lnTo>
                    <a:pt x="5785" y="13917"/>
                  </a:lnTo>
                  <a:cubicBezTo>
                    <a:pt x="5812" y="14241"/>
                    <a:pt x="5965" y="14559"/>
                    <a:pt x="6237" y="14784"/>
                  </a:cubicBezTo>
                  <a:cubicBezTo>
                    <a:pt x="6471" y="14977"/>
                    <a:pt x="6754" y="15071"/>
                    <a:pt x="7035" y="15071"/>
                  </a:cubicBezTo>
                  <a:cubicBezTo>
                    <a:pt x="7397" y="15071"/>
                    <a:pt x="7756" y="14916"/>
                    <a:pt x="8005" y="14616"/>
                  </a:cubicBezTo>
                  <a:cubicBezTo>
                    <a:pt x="8486" y="14035"/>
                    <a:pt x="8855" y="13379"/>
                    <a:pt x="9161" y="12676"/>
                  </a:cubicBezTo>
                  <a:cubicBezTo>
                    <a:pt x="9460" y="11971"/>
                    <a:pt x="9681" y="11212"/>
                    <a:pt x="9796" y="10417"/>
                  </a:cubicBezTo>
                  <a:cubicBezTo>
                    <a:pt x="9912" y="9621"/>
                    <a:pt x="9927" y="8793"/>
                    <a:pt x="9822" y="7964"/>
                  </a:cubicBezTo>
                  <a:cubicBezTo>
                    <a:pt x="9721" y="7133"/>
                    <a:pt x="9500" y="6307"/>
                    <a:pt x="9173" y="5530"/>
                  </a:cubicBezTo>
                  <a:cubicBezTo>
                    <a:pt x="8847" y="4752"/>
                    <a:pt x="8414" y="4024"/>
                    <a:pt x="7900" y="3378"/>
                  </a:cubicBezTo>
                  <a:cubicBezTo>
                    <a:pt x="7385" y="2734"/>
                    <a:pt x="6795" y="2169"/>
                    <a:pt x="6152" y="1700"/>
                  </a:cubicBezTo>
                  <a:cubicBezTo>
                    <a:pt x="5511" y="1229"/>
                    <a:pt x="4820" y="853"/>
                    <a:pt x="4096" y="575"/>
                  </a:cubicBezTo>
                  <a:cubicBezTo>
                    <a:pt x="3734" y="436"/>
                    <a:pt x="3361" y="326"/>
                    <a:pt x="2984" y="239"/>
                  </a:cubicBezTo>
                  <a:cubicBezTo>
                    <a:pt x="2889" y="220"/>
                    <a:pt x="2794" y="200"/>
                    <a:pt x="2697" y="182"/>
                  </a:cubicBezTo>
                  <a:cubicBezTo>
                    <a:pt x="2601" y="166"/>
                    <a:pt x="2503" y="151"/>
                    <a:pt x="2405" y="138"/>
                  </a:cubicBezTo>
                  <a:cubicBezTo>
                    <a:pt x="2307" y="123"/>
                    <a:pt x="2207" y="113"/>
                    <a:pt x="2107" y="105"/>
                  </a:cubicBezTo>
                  <a:lnTo>
                    <a:pt x="1952" y="94"/>
                  </a:lnTo>
                  <a:lnTo>
                    <a:pt x="1870" y="91"/>
                  </a:lnTo>
                  <a:lnTo>
                    <a:pt x="1827" y="89"/>
                  </a:lnTo>
                  <a:cubicBezTo>
                    <a:pt x="1811" y="86"/>
                    <a:pt x="1798" y="86"/>
                    <a:pt x="1773" y="82"/>
                  </a:cubicBezTo>
                  <a:cubicBezTo>
                    <a:pt x="1632" y="27"/>
                    <a:pt x="1486" y="1"/>
                    <a:pt x="134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" name="Group 473"/>
          <p:cNvGrpSpPr/>
          <p:nvPr/>
        </p:nvGrpSpPr>
        <p:grpSpPr>
          <a:xfrm>
            <a:off x="8125199" y="425594"/>
            <a:ext cx="1194433" cy="867311"/>
            <a:chOff x="8125199" y="635083"/>
            <a:chExt cx="1421918" cy="1050660"/>
          </a:xfrm>
        </p:grpSpPr>
        <p:sp>
          <p:nvSpPr>
            <p:cNvPr id="475" name="Google Shape;4147;p38"/>
            <p:cNvSpPr/>
            <p:nvPr/>
          </p:nvSpPr>
          <p:spPr>
            <a:xfrm>
              <a:off x="9489580" y="126303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149;p38"/>
            <p:cNvSpPr/>
            <p:nvPr/>
          </p:nvSpPr>
          <p:spPr>
            <a:xfrm>
              <a:off x="9329254" y="140354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150;p38"/>
            <p:cNvSpPr/>
            <p:nvPr/>
          </p:nvSpPr>
          <p:spPr>
            <a:xfrm>
              <a:off x="9351614" y="142973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151;p38"/>
            <p:cNvSpPr/>
            <p:nvPr/>
          </p:nvSpPr>
          <p:spPr>
            <a:xfrm>
              <a:off x="9394431" y="146295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153;p38"/>
            <p:cNvSpPr/>
            <p:nvPr/>
          </p:nvSpPr>
          <p:spPr>
            <a:xfrm>
              <a:off x="9327351" y="139906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154;p38"/>
            <p:cNvSpPr/>
            <p:nvPr/>
          </p:nvSpPr>
          <p:spPr>
            <a:xfrm>
              <a:off x="9483199" y="125726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169;p38"/>
            <p:cNvSpPr/>
            <p:nvPr/>
          </p:nvSpPr>
          <p:spPr>
            <a:xfrm>
              <a:off x="8606187" y="63508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322;p38"/>
            <p:cNvSpPr/>
            <p:nvPr/>
          </p:nvSpPr>
          <p:spPr>
            <a:xfrm>
              <a:off x="8556364" y="151724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323;p38"/>
            <p:cNvSpPr/>
            <p:nvPr/>
          </p:nvSpPr>
          <p:spPr>
            <a:xfrm>
              <a:off x="8275926" y="107651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324;p38"/>
            <p:cNvSpPr/>
            <p:nvPr/>
          </p:nvSpPr>
          <p:spPr>
            <a:xfrm>
              <a:off x="8295096" y="107776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325;p38"/>
            <p:cNvSpPr/>
            <p:nvPr/>
          </p:nvSpPr>
          <p:spPr>
            <a:xfrm>
              <a:off x="8342363" y="112058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326;p38"/>
            <p:cNvSpPr/>
            <p:nvPr/>
          </p:nvSpPr>
          <p:spPr>
            <a:xfrm>
              <a:off x="8304695" y="111353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327;p38"/>
            <p:cNvSpPr/>
            <p:nvPr/>
          </p:nvSpPr>
          <p:spPr>
            <a:xfrm>
              <a:off x="8387726" y="113908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328;p38"/>
            <p:cNvSpPr/>
            <p:nvPr/>
          </p:nvSpPr>
          <p:spPr>
            <a:xfrm>
              <a:off x="8519955" y="116975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329;p38"/>
            <p:cNvSpPr/>
            <p:nvPr/>
          </p:nvSpPr>
          <p:spPr>
            <a:xfrm>
              <a:off x="8519312" y="117039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330;p38"/>
            <p:cNvSpPr/>
            <p:nvPr/>
          </p:nvSpPr>
          <p:spPr>
            <a:xfrm>
              <a:off x="8518024" y="117039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331;p38"/>
            <p:cNvSpPr/>
            <p:nvPr/>
          </p:nvSpPr>
          <p:spPr>
            <a:xfrm>
              <a:off x="8516765" y="116846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332;p38"/>
            <p:cNvSpPr/>
            <p:nvPr/>
          </p:nvSpPr>
          <p:spPr>
            <a:xfrm>
              <a:off x="8354508" y="111227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333;p38"/>
            <p:cNvSpPr/>
            <p:nvPr/>
          </p:nvSpPr>
          <p:spPr>
            <a:xfrm>
              <a:off x="8520599" y="105540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334;p38"/>
            <p:cNvSpPr/>
            <p:nvPr/>
          </p:nvSpPr>
          <p:spPr>
            <a:xfrm>
              <a:off x="8507166" y="105540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335;p38"/>
            <p:cNvSpPr/>
            <p:nvPr/>
          </p:nvSpPr>
          <p:spPr>
            <a:xfrm>
              <a:off x="8502689" y="105479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336;p38"/>
            <p:cNvSpPr/>
            <p:nvPr/>
          </p:nvSpPr>
          <p:spPr>
            <a:xfrm>
              <a:off x="9043107" y="134351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337;p38"/>
            <p:cNvSpPr/>
            <p:nvPr/>
          </p:nvSpPr>
          <p:spPr>
            <a:xfrm>
              <a:off x="8335982" y="157856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338;p38"/>
            <p:cNvSpPr/>
            <p:nvPr/>
          </p:nvSpPr>
          <p:spPr>
            <a:xfrm>
              <a:off x="8359629" y="122404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339;p38"/>
            <p:cNvSpPr/>
            <p:nvPr/>
          </p:nvSpPr>
          <p:spPr>
            <a:xfrm>
              <a:off x="8383892" y="124576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4340;p38"/>
            <p:cNvSpPr/>
            <p:nvPr/>
          </p:nvSpPr>
          <p:spPr>
            <a:xfrm>
              <a:off x="8454163" y="150319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4341;p38"/>
            <p:cNvSpPr/>
            <p:nvPr/>
          </p:nvSpPr>
          <p:spPr>
            <a:xfrm>
              <a:off x="8449041" y="149233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4342;p38"/>
            <p:cNvSpPr/>
            <p:nvPr/>
          </p:nvSpPr>
          <p:spPr>
            <a:xfrm>
              <a:off x="8583817" y="159135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4343;p38"/>
            <p:cNvSpPr/>
            <p:nvPr/>
          </p:nvSpPr>
          <p:spPr>
            <a:xfrm>
              <a:off x="8395394" y="118892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4344;p38"/>
            <p:cNvSpPr/>
            <p:nvPr/>
          </p:nvSpPr>
          <p:spPr>
            <a:xfrm>
              <a:off x="8662399" y="164692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4345;p38"/>
            <p:cNvSpPr/>
            <p:nvPr/>
          </p:nvSpPr>
          <p:spPr>
            <a:xfrm>
              <a:off x="8737119" y="157984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4346;p38"/>
            <p:cNvSpPr/>
            <p:nvPr/>
          </p:nvSpPr>
          <p:spPr>
            <a:xfrm>
              <a:off x="8837417" y="15964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4347;p38"/>
            <p:cNvSpPr/>
            <p:nvPr/>
          </p:nvSpPr>
          <p:spPr>
            <a:xfrm>
              <a:off x="8631727" y="111417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4348;p38"/>
            <p:cNvSpPr/>
            <p:nvPr/>
          </p:nvSpPr>
          <p:spPr>
            <a:xfrm>
              <a:off x="8420944" y="119659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4349;p38"/>
            <p:cNvSpPr/>
            <p:nvPr/>
          </p:nvSpPr>
          <p:spPr>
            <a:xfrm>
              <a:off x="8419013" y="120487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4350;p38"/>
            <p:cNvSpPr/>
            <p:nvPr/>
          </p:nvSpPr>
          <p:spPr>
            <a:xfrm>
              <a:off x="8827203" y="112058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4351;p38"/>
            <p:cNvSpPr/>
            <p:nvPr/>
          </p:nvSpPr>
          <p:spPr>
            <a:xfrm>
              <a:off x="8795887" y="115954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4352;p38"/>
            <p:cNvSpPr/>
            <p:nvPr/>
          </p:nvSpPr>
          <p:spPr>
            <a:xfrm>
              <a:off x="8820794" y="141185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4353;p38"/>
            <p:cNvSpPr/>
            <p:nvPr/>
          </p:nvSpPr>
          <p:spPr>
            <a:xfrm>
              <a:off x="8516765" y="110206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4354;p38"/>
            <p:cNvSpPr/>
            <p:nvPr/>
          </p:nvSpPr>
          <p:spPr>
            <a:xfrm>
              <a:off x="8540384" y="110077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4355;p38"/>
            <p:cNvSpPr/>
            <p:nvPr/>
          </p:nvSpPr>
          <p:spPr>
            <a:xfrm>
              <a:off x="8585104" y="118637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4356;p38"/>
            <p:cNvSpPr/>
            <p:nvPr/>
          </p:nvSpPr>
          <p:spPr>
            <a:xfrm>
              <a:off x="8565935" y="106500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4357;p38"/>
            <p:cNvSpPr/>
            <p:nvPr/>
          </p:nvSpPr>
          <p:spPr>
            <a:xfrm>
              <a:off x="9069917" y="134222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4358;p38"/>
            <p:cNvSpPr/>
            <p:nvPr/>
          </p:nvSpPr>
          <p:spPr>
            <a:xfrm>
              <a:off x="9076941" y="134413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4359;p38"/>
            <p:cNvSpPr/>
            <p:nvPr/>
          </p:nvSpPr>
          <p:spPr>
            <a:xfrm>
              <a:off x="9073751" y="136584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4360;p38"/>
            <p:cNvSpPr/>
            <p:nvPr/>
          </p:nvSpPr>
          <p:spPr>
            <a:xfrm>
              <a:off x="8341719" y="157153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4361;p38"/>
            <p:cNvSpPr/>
            <p:nvPr/>
          </p:nvSpPr>
          <p:spPr>
            <a:xfrm>
              <a:off x="8265712" y="106565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4362;p38"/>
            <p:cNvSpPr/>
            <p:nvPr/>
          </p:nvSpPr>
          <p:spPr>
            <a:xfrm>
              <a:off x="8277213" y="110844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4363;p38"/>
            <p:cNvSpPr/>
            <p:nvPr/>
          </p:nvSpPr>
          <p:spPr>
            <a:xfrm>
              <a:off x="8306598" y="108160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4364;p38"/>
            <p:cNvSpPr/>
            <p:nvPr/>
          </p:nvSpPr>
          <p:spPr>
            <a:xfrm>
              <a:off x="8348127" y="107138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4365;p38"/>
            <p:cNvSpPr/>
            <p:nvPr/>
          </p:nvSpPr>
          <p:spPr>
            <a:xfrm>
              <a:off x="8393463" y="107970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4366;p38"/>
            <p:cNvSpPr/>
            <p:nvPr/>
          </p:nvSpPr>
          <p:spPr>
            <a:xfrm>
              <a:off x="8519312" y="114165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4367;p38"/>
            <p:cNvSpPr/>
            <p:nvPr/>
          </p:nvSpPr>
          <p:spPr>
            <a:xfrm>
              <a:off x="8534004" y="11429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4368;p38"/>
            <p:cNvSpPr/>
            <p:nvPr/>
          </p:nvSpPr>
          <p:spPr>
            <a:xfrm>
              <a:off x="8494405" y="104774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4369;p38"/>
            <p:cNvSpPr/>
            <p:nvPr/>
          </p:nvSpPr>
          <p:spPr>
            <a:xfrm>
              <a:off x="8502689" y="105540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4370;p38"/>
            <p:cNvSpPr/>
            <p:nvPr/>
          </p:nvSpPr>
          <p:spPr>
            <a:xfrm>
              <a:off x="8348127" y="110525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4371;p38"/>
            <p:cNvSpPr/>
            <p:nvPr/>
          </p:nvSpPr>
          <p:spPr>
            <a:xfrm>
              <a:off x="8823369" y="112696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4372;p38"/>
            <p:cNvSpPr/>
            <p:nvPr/>
          </p:nvSpPr>
          <p:spPr>
            <a:xfrm>
              <a:off x="8854012" y="114356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4373;p38"/>
            <p:cNvSpPr/>
            <p:nvPr/>
          </p:nvSpPr>
          <p:spPr>
            <a:xfrm>
              <a:off x="8728192" y="16315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4374;p38"/>
            <p:cNvSpPr/>
            <p:nvPr/>
          </p:nvSpPr>
          <p:spPr>
            <a:xfrm>
              <a:off x="8532073" y="12004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4375;p38"/>
            <p:cNvSpPr/>
            <p:nvPr/>
          </p:nvSpPr>
          <p:spPr>
            <a:xfrm>
              <a:off x="8532073" y="12004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4376;p38"/>
            <p:cNvSpPr/>
            <p:nvPr/>
          </p:nvSpPr>
          <p:spPr>
            <a:xfrm>
              <a:off x="8532717" y="12004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4377;p38"/>
            <p:cNvSpPr/>
            <p:nvPr/>
          </p:nvSpPr>
          <p:spPr>
            <a:xfrm>
              <a:off x="8364079" y="13601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4378;p38"/>
            <p:cNvSpPr/>
            <p:nvPr/>
          </p:nvSpPr>
          <p:spPr>
            <a:xfrm>
              <a:off x="8924283" y="15127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4379;p38"/>
            <p:cNvSpPr/>
            <p:nvPr/>
          </p:nvSpPr>
          <p:spPr>
            <a:xfrm>
              <a:off x="8426038" y="15447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4380;p38"/>
            <p:cNvSpPr/>
            <p:nvPr/>
          </p:nvSpPr>
          <p:spPr>
            <a:xfrm>
              <a:off x="8426681" y="154472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4381;p38"/>
            <p:cNvSpPr/>
            <p:nvPr/>
          </p:nvSpPr>
          <p:spPr>
            <a:xfrm>
              <a:off x="8728192" y="163094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4382;p38"/>
            <p:cNvSpPr/>
            <p:nvPr/>
          </p:nvSpPr>
          <p:spPr>
            <a:xfrm>
              <a:off x="8588295" y="166223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4383;p38"/>
            <p:cNvSpPr/>
            <p:nvPr/>
          </p:nvSpPr>
          <p:spPr>
            <a:xfrm>
              <a:off x="8930048" y="120680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4384;p38"/>
            <p:cNvSpPr/>
            <p:nvPr/>
          </p:nvSpPr>
          <p:spPr>
            <a:xfrm>
              <a:off x="8125199" y="141249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4385;p38"/>
            <p:cNvSpPr/>
            <p:nvPr/>
          </p:nvSpPr>
          <p:spPr>
            <a:xfrm>
              <a:off x="8236971" y="16513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4386;p38"/>
            <p:cNvSpPr/>
            <p:nvPr/>
          </p:nvSpPr>
          <p:spPr>
            <a:xfrm>
              <a:off x="9159357" y="133839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4387;p38"/>
            <p:cNvSpPr/>
            <p:nvPr/>
          </p:nvSpPr>
          <p:spPr>
            <a:xfrm>
              <a:off x="9159357" y="13383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4388;p38"/>
            <p:cNvSpPr/>
            <p:nvPr/>
          </p:nvSpPr>
          <p:spPr>
            <a:xfrm>
              <a:off x="9159357" y="13390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4389;p38"/>
            <p:cNvSpPr/>
            <p:nvPr/>
          </p:nvSpPr>
          <p:spPr>
            <a:xfrm>
              <a:off x="8185870" y="153386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4390;p38"/>
            <p:cNvSpPr/>
            <p:nvPr/>
          </p:nvSpPr>
          <p:spPr>
            <a:xfrm>
              <a:off x="8185870" y="153448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4391;p38"/>
            <p:cNvSpPr/>
            <p:nvPr/>
          </p:nvSpPr>
          <p:spPr>
            <a:xfrm>
              <a:off x="8237615" y="16513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4392;p38"/>
            <p:cNvSpPr/>
            <p:nvPr/>
          </p:nvSpPr>
          <p:spPr>
            <a:xfrm>
              <a:off x="8940906" y="123554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4393;p38"/>
            <p:cNvSpPr/>
            <p:nvPr/>
          </p:nvSpPr>
          <p:spPr>
            <a:xfrm>
              <a:off x="9085252" y="134606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4394;p38"/>
            <p:cNvSpPr/>
            <p:nvPr/>
          </p:nvSpPr>
          <p:spPr>
            <a:xfrm>
              <a:off x="8622157" y="136458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4395;p38"/>
            <p:cNvSpPr/>
            <p:nvPr/>
          </p:nvSpPr>
          <p:spPr>
            <a:xfrm>
              <a:off x="9053965" y="137225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4396;p38"/>
            <p:cNvSpPr/>
            <p:nvPr/>
          </p:nvSpPr>
          <p:spPr>
            <a:xfrm>
              <a:off x="9053965" y="13728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4397;p38"/>
            <p:cNvSpPr/>
            <p:nvPr/>
          </p:nvSpPr>
          <p:spPr>
            <a:xfrm>
              <a:off x="8206943" y="144507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4398;p38"/>
            <p:cNvSpPr/>
            <p:nvPr/>
          </p:nvSpPr>
          <p:spPr>
            <a:xfrm>
              <a:off x="8376868" y="155813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4399;p38"/>
            <p:cNvSpPr/>
            <p:nvPr/>
          </p:nvSpPr>
          <p:spPr>
            <a:xfrm>
              <a:off x="9115280" y="131858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4400;p38"/>
            <p:cNvSpPr/>
            <p:nvPr/>
          </p:nvSpPr>
          <p:spPr>
            <a:xfrm>
              <a:off x="8227400" y="155684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4401;p38"/>
            <p:cNvSpPr/>
            <p:nvPr/>
          </p:nvSpPr>
          <p:spPr>
            <a:xfrm>
              <a:off x="8487997" y="157537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4402;p38"/>
            <p:cNvSpPr/>
            <p:nvPr/>
          </p:nvSpPr>
          <p:spPr>
            <a:xfrm>
              <a:off x="9034152" y="133455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4403;p38"/>
            <p:cNvSpPr/>
            <p:nvPr/>
          </p:nvSpPr>
          <p:spPr>
            <a:xfrm>
              <a:off x="8325124" y="156834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4404;p38"/>
            <p:cNvSpPr/>
            <p:nvPr/>
          </p:nvSpPr>
          <p:spPr>
            <a:xfrm>
              <a:off x="8549340" y="151022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4405;p38"/>
            <p:cNvSpPr/>
            <p:nvPr/>
          </p:nvSpPr>
          <p:spPr>
            <a:xfrm>
              <a:off x="8562744" y="152379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4406;p38"/>
            <p:cNvSpPr/>
            <p:nvPr/>
          </p:nvSpPr>
          <p:spPr>
            <a:xfrm>
              <a:off x="8616392" y="156834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" name="Rounded Rectangle 566"/>
          <p:cNvSpPr/>
          <p:nvPr/>
        </p:nvSpPr>
        <p:spPr>
          <a:xfrm>
            <a:off x="2652849" y="2019587"/>
            <a:ext cx="2042669" cy="560179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Nháp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91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7" grpId="0"/>
      <p:bldP spid="418" grpId="0"/>
      <p:bldP spid="419" grpId="0"/>
      <p:bldP spid="420" grpId="0"/>
      <p:bldP spid="421" grpId="0"/>
      <p:bldP spid="423" grpId="0"/>
      <p:bldP spid="424" grpId="0"/>
      <p:bldP spid="425" grpId="0"/>
      <p:bldP spid="440" grpId="0"/>
      <p:bldP spid="444" grpId="0"/>
      <p:bldP spid="445" grpId="0"/>
      <p:bldP spid="446" grpId="0"/>
      <p:bldP spid="447" grpId="0"/>
      <p:bldP spid="448" grpId="0"/>
      <p:bldP spid="449" grpId="0"/>
      <p:bldP spid="450" grpId="0"/>
      <p:bldP spid="451" grpId="0"/>
      <p:bldP spid="452" grpId="0"/>
      <p:bldP spid="453" grpId="0"/>
      <p:bldP spid="454" grpId="0"/>
      <p:bldP spid="567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315432147"/>
</p:tagLst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555</TotalTime>
  <Words>811</Words>
  <Application>Microsoft Office PowerPoint</Application>
  <PresentationFormat>On-screen Show (16:9)</PresentationFormat>
  <Paragraphs>189</Paragraphs>
  <Slides>25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8" baseType="lpstr">
      <vt:lpstr>Patrick Hand</vt:lpstr>
      <vt:lpstr>Quicksand</vt:lpstr>
      <vt:lpstr>Varela</vt:lpstr>
      <vt:lpstr>Didact Gothic</vt:lpstr>
      <vt:lpstr>Arial</vt:lpstr>
      <vt:lpstr>Lucida Handwriting</vt:lpstr>
      <vt:lpstr>Mitr</vt:lpstr>
      <vt:lpstr>Segoe UI Black</vt:lpstr>
      <vt:lpstr>Arial Black</vt:lpstr>
      <vt:lpstr>Times New Roman</vt:lpstr>
      <vt:lpstr>Bebas Neue</vt:lpstr>
      <vt:lpstr>Calibri</vt:lpstr>
      <vt:lpstr>Reading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ThinkBooK</cp:lastModifiedBy>
  <cp:revision>51</cp:revision>
  <dcterms:modified xsi:type="dcterms:W3CDTF">2021-12-21T02:13:24Z</dcterms:modified>
</cp:coreProperties>
</file>